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rels" ContentType="application/vnd.openxmlformats-package.relationships+xml"/>
  <Default Extension="xml" ContentType="application/xml"/>
  <Default Extension="vml" ContentType="application/vnd.openxmlformats-officedocument.vmlDrawing"/>
  <Default Extension="tif" ContentType="image/tif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Masters/slideMaster18.xml" ContentType="application/vnd.openxmlformats-officedocument.presentationml.slideMaster+xml"/>
  <Override PartName="/ppt/slideMasters/slideMaster19.xml" ContentType="application/vnd.openxmlformats-officedocument.presentationml.slideMaster+xml"/>
  <Override PartName="/ppt/slideMasters/slideMaster20.xml" ContentType="application/vnd.openxmlformats-officedocument.presentationml.slideMaster+xml"/>
  <Override PartName="/ppt/slideMasters/slideMaster21.xml" ContentType="application/vnd.openxmlformats-officedocument.presentationml.slideMaster+xml"/>
  <Override PartName="/ppt/slideMasters/slideMaster22.xml" ContentType="application/vnd.openxmlformats-officedocument.presentationml.slideMaster+xml"/>
  <Override PartName="/ppt/slideMasters/slideMaster23.xml" ContentType="application/vnd.openxmlformats-officedocument.presentationml.slideMaster+xml"/>
  <Override PartName="/ppt/slideMasters/slideMaster24.xml" ContentType="application/vnd.openxmlformats-officedocument.presentationml.slideMaster+xml"/>
  <Override PartName="/ppt/slideMasters/slideMaster25.xml" ContentType="application/vnd.openxmlformats-officedocument.presentationml.slideMaster+xml"/>
  <Override PartName="/ppt/slideMasters/slideMaster26.xml" ContentType="application/vnd.openxmlformats-officedocument.presentationml.slideMaster+xml"/>
  <Override PartName="/ppt/slideMasters/slideMaster27.xml" ContentType="application/vnd.openxmlformats-officedocument.presentationml.slideMaster+xml"/>
  <Override PartName="/ppt/slideMasters/slideMaster28.xml" ContentType="application/vnd.openxmlformats-officedocument.presentationml.slideMaster+xml"/>
  <Override PartName="/ppt/slideMasters/slideMaster29.xml" ContentType="application/vnd.openxmlformats-officedocument.presentationml.slideMaster+xml"/>
  <Override PartName="/ppt/slideMasters/slideMaster30.xml" ContentType="application/vnd.openxmlformats-officedocument.presentationml.slideMaster+xml"/>
  <Override PartName="/ppt/slideMasters/slideMaster31.xml" ContentType="application/vnd.openxmlformats-officedocument.presentationml.slideMaster+xml"/>
  <Override PartName="/ppt/slideMasters/slideMaster32.xml" ContentType="application/vnd.openxmlformats-officedocument.presentationml.slideMaster+xml"/>
  <Override PartName="/ppt/slideMasters/slideMaster33.xml" ContentType="application/vnd.openxmlformats-officedocument.presentationml.slideMaster+xml"/>
  <Override PartName="/ppt/slideMasters/slideMaster34.xml" ContentType="application/vnd.openxmlformats-officedocument.presentationml.slideMaster+xml"/>
  <Override PartName="/ppt/slideMasters/slideMaster35.xml" ContentType="application/vnd.openxmlformats-officedocument.presentationml.slideMaster+xml"/>
  <Override PartName="/ppt/slideMasters/slideMaster36.xml" ContentType="application/vnd.openxmlformats-officedocument.presentationml.slideMaster+xml"/>
  <Override PartName="/ppt/slideMasters/slideMaster37.xml" ContentType="application/vnd.openxmlformats-officedocument.presentationml.slideMaster+xml"/>
  <Override PartName="/ppt/slideMasters/slideMaster38.xml" ContentType="application/vnd.openxmlformats-officedocument.presentationml.slideMaster+xml"/>
  <Override PartName="/ppt/slideMasters/slideMaster39.xml" ContentType="application/vnd.openxmlformats-officedocument.presentationml.slideMaster+xml"/>
  <Override PartName="/ppt/slideMasters/slideMaster40.xml" ContentType="application/vnd.openxmlformats-officedocument.presentationml.slideMaster+xml"/>
  <Override PartName="/ppt/slideMasters/slideMaster41.xml" ContentType="application/vnd.openxmlformats-officedocument.presentationml.slideMaster+xml"/>
  <Override PartName="/ppt/slideMasters/slideMaster42.xml" ContentType="application/vnd.openxmlformats-officedocument.presentationml.slideMaster+xml"/>
  <Override PartName="/ppt/slideMasters/slideMaster43.xml" ContentType="application/vnd.openxmlformats-officedocument.presentationml.slideMaster+xml"/>
  <Override PartName="/ppt/slideMasters/slideMaster44.xml" ContentType="application/vnd.openxmlformats-officedocument.presentationml.slideMaster+xml"/>
  <Override PartName="/ppt/slideMasters/slideMaster45.xml" ContentType="application/vnd.openxmlformats-officedocument.presentationml.slideMaster+xml"/>
  <Override PartName="/ppt/slideMasters/slideMaster46.xml" ContentType="application/vnd.openxmlformats-officedocument.presentationml.slideMaster+xml"/>
  <Override PartName="/ppt/slideMasters/slideMaster47.xml" ContentType="application/vnd.openxmlformats-officedocument.presentationml.slideMaster+xml"/>
  <Override PartName="/ppt/slideMasters/slideMaster48.xml" ContentType="application/vnd.openxmlformats-officedocument.presentationml.slideMaster+xml"/>
  <Override PartName="/ppt/slideMasters/slideMaster49.xml" ContentType="application/vnd.openxmlformats-officedocument.presentationml.slideMaster+xml"/>
  <Override PartName="/ppt/slideMasters/slideMaster50.xml" ContentType="application/vnd.openxmlformats-officedocument.presentationml.slideMaster+xml"/>
  <Override PartName="/ppt/slideMasters/slideMaster5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6.xml" ContentType="application/vnd.openxmlformats-officedocument.theme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7.xml" ContentType="application/vnd.openxmlformats-officedocument.theme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theme/theme8.xml" ContentType="application/vnd.openxmlformats-officedocument.theme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theme/theme9.xml" ContentType="application/vnd.openxmlformats-officedocument.theme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theme/theme10.xml" ContentType="application/vnd.openxmlformats-officedocument.theme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theme/theme11.xml" ContentType="application/vnd.openxmlformats-officedocument.theme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theme/theme12.xml" ContentType="application/vnd.openxmlformats-officedocument.theme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theme/theme13.xml" ContentType="application/vnd.openxmlformats-officedocument.theme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theme/theme14.xml" ContentType="application/vnd.openxmlformats-officedocument.theme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theme/theme15.xml" ContentType="application/vnd.openxmlformats-officedocument.theme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theme/theme16.xml" ContentType="application/vnd.openxmlformats-officedocument.theme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theme/theme17.xml" ContentType="application/vnd.openxmlformats-officedocument.theme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theme/theme18.xml" ContentType="application/vnd.openxmlformats-officedocument.theme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theme/theme19.xml" ContentType="application/vnd.openxmlformats-officedocument.theme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theme/theme20.xml" ContentType="application/vnd.openxmlformats-officedocument.theme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theme/theme21.xml" ContentType="application/vnd.openxmlformats-officedocument.theme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theme/theme22.xml" ContentType="application/vnd.openxmlformats-officedocument.theme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theme/theme23.xml" ContentType="application/vnd.openxmlformats-officedocument.theme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theme/theme24.xml" ContentType="application/vnd.openxmlformats-officedocument.theme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theme/theme25.xml" ContentType="application/vnd.openxmlformats-officedocument.theme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theme/theme26.xml" ContentType="application/vnd.openxmlformats-officedocument.theme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theme/theme27.xml" ContentType="application/vnd.openxmlformats-officedocument.theme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theme/theme28.xml" ContentType="application/vnd.openxmlformats-officedocument.theme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theme/theme29.xml" ContentType="application/vnd.openxmlformats-officedocument.theme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theme/theme30.xml" ContentType="application/vnd.openxmlformats-officedocument.theme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theme/theme31.xml" ContentType="application/vnd.openxmlformats-officedocument.theme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theme/theme32.xml" ContentType="application/vnd.openxmlformats-officedocument.theme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theme/theme33.xml" ContentType="application/vnd.openxmlformats-officedocument.theme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theme/theme34.xml" ContentType="application/vnd.openxmlformats-officedocument.theme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theme/theme35.xml" ContentType="application/vnd.openxmlformats-officedocument.theme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theme/theme36.xml" ContentType="application/vnd.openxmlformats-officedocument.theme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theme/theme37.xml" ContentType="application/vnd.openxmlformats-officedocument.theme+xml"/>
  <Override PartName="/ppt/slideLayouts/slideLayout408.xml" ContentType="application/vnd.openxmlformats-officedocument.presentationml.slideLayout+xml"/>
  <Override PartName="/ppt/slideLayouts/slideLayout409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theme/theme38.xml" ContentType="application/vnd.openxmlformats-officedocument.theme+xml"/>
  <Override PartName="/ppt/slideLayouts/slideLayout419.xml" ContentType="application/vnd.openxmlformats-officedocument.presentationml.slideLayout+xml"/>
  <Override PartName="/ppt/slideLayouts/slideLayout420.xml" ContentType="application/vnd.openxmlformats-officedocument.presentationml.slideLayout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theme/theme39.xml" ContentType="application/vnd.openxmlformats-officedocument.theme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theme/theme40.xml" ContentType="application/vnd.openxmlformats-officedocument.theme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theme/theme41.xml" ContentType="application/vnd.openxmlformats-officedocument.theme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theme/theme42.xml" ContentType="application/vnd.openxmlformats-officedocument.theme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theme/theme43.xml" ContentType="application/vnd.openxmlformats-officedocument.theme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slideLayouts/slideLayout479.xml" ContentType="application/vnd.openxmlformats-officedocument.presentationml.slideLayout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theme/theme44.xml" ContentType="application/vnd.openxmlformats-officedocument.theme+xml"/>
  <Override PartName="/ppt/slideLayouts/slideLayout485.xml" ContentType="application/vnd.openxmlformats-officedocument.presentationml.slideLayout+xml"/>
  <Override PartName="/ppt/slideLayouts/slideLayout48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slideLayouts/slideLayout490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495.xml" ContentType="application/vnd.openxmlformats-officedocument.presentationml.slideLayout+xml"/>
  <Override PartName="/ppt/theme/theme45.xml" ContentType="application/vnd.openxmlformats-officedocument.theme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00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theme/theme46.xml" ContentType="application/vnd.openxmlformats-officedocument.theme+xml"/>
  <Override PartName="/ppt/slideLayouts/slideLayout507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511.xml" ContentType="application/vnd.openxmlformats-officedocument.presentationml.slideLayout+xml"/>
  <Override PartName="/ppt/slideLayouts/slideLayout512.xml" ContentType="application/vnd.openxmlformats-officedocument.presentationml.slideLayout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517.xml" ContentType="application/vnd.openxmlformats-officedocument.presentationml.slideLayout+xml"/>
  <Override PartName="/ppt/theme/theme47.xml" ContentType="application/vnd.openxmlformats-officedocument.theme+xml"/>
  <Override PartName="/ppt/slideLayouts/slideLayout518.xml" ContentType="application/vnd.openxmlformats-officedocument.presentationml.slideLayout+xml"/>
  <Override PartName="/ppt/slideLayouts/slideLayout519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Layouts/slideLayout522.xml" ContentType="application/vnd.openxmlformats-officedocument.presentationml.slideLayout+xml"/>
  <Override PartName="/ppt/slideLayouts/slideLayout523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theme/theme48.xml" ContentType="application/vnd.openxmlformats-officedocument.theme+xml"/>
  <Override PartName="/ppt/slideLayouts/slideLayout529.xml" ContentType="application/vnd.openxmlformats-officedocument.presentationml.slideLayout+xml"/>
  <Override PartName="/ppt/slideLayouts/slideLayout53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slideLayouts/slideLayout534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theme/theme49.xml" ContentType="application/vnd.openxmlformats-officedocument.theme+xml"/>
  <Override PartName="/ppt/slideLayouts/slideLayout540.xml" ContentType="application/vnd.openxmlformats-officedocument.presentationml.slideLayout+xml"/>
  <Override PartName="/ppt/slideLayouts/slideLayout541.xml" ContentType="application/vnd.openxmlformats-officedocument.presentationml.slideLayout+xml"/>
  <Override PartName="/ppt/slideLayouts/slideLayout542.xml" ContentType="application/vnd.openxmlformats-officedocument.presentationml.slideLayout+xml"/>
  <Override PartName="/ppt/slideLayouts/slideLayout543.xml" ContentType="application/vnd.openxmlformats-officedocument.presentationml.slideLayout+xml"/>
  <Override PartName="/ppt/slideLayouts/slideLayout544.xml" ContentType="application/vnd.openxmlformats-officedocument.presentationml.slideLayout+xml"/>
  <Override PartName="/ppt/slideLayouts/slideLayout545.xml" ContentType="application/vnd.openxmlformats-officedocument.presentationml.slideLayout+xml"/>
  <Override PartName="/ppt/slideLayouts/slideLayout546.xml" ContentType="application/vnd.openxmlformats-officedocument.presentationml.slideLayout+xml"/>
  <Override PartName="/ppt/slideLayouts/slideLayout547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50.xml" ContentType="application/vnd.openxmlformats-officedocument.presentationml.slideLayout+xml"/>
  <Override PartName="/ppt/theme/theme50.xml" ContentType="application/vnd.openxmlformats-officedocument.theme+xml"/>
  <Override PartName="/ppt/slideLayouts/slideLayout551.xml" ContentType="application/vnd.openxmlformats-officedocument.presentationml.slideLayout+xml"/>
  <Override PartName="/ppt/slideLayouts/slideLayout552.xml" ContentType="application/vnd.openxmlformats-officedocument.presentationml.slideLayout+xml"/>
  <Override PartName="/ppt/slideLayouts/slideLayout553.xml" ContentType="application/vnd.openxmlformats-officedocument.presentationml.slideLayout+xml"/>
  <Override PartName="/ppt/slideLayouts/slideLayout554.xml" ContentType="application/vnd.openxmlformats-officedocument.presentationml.slideLayout+xml"/>
  <Override PartName="/ppt/slideLayouts/slideLayout555.xml" ContentType="application/vnd.openxmlformats-officedocument.presentationml.slideLayout+xml"/>
  <Override PartName="/ppt/slideLayouts/slideLayout556.xml" ContentType="application/vnd.openxmlformats-officedocument.presentationml.slideLayout+xml"/>
  <Override PartName="/ppt/slideLayouts/slideLayout557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Layouts/slideLayout560.xml" ContentType="application/vnd.openxmlformats-officedocument.presentationml.slideLayout+xml"/>
  <Override PartName="/ppt/slideLayouts/slideLayout561.xml" ContentType="application/vnd.openxmlformats-officedocument.presentationml.slideLayout+xml"/>
  <Override PartName="/ppt/theme/theme51.xml" ContentType="application/vnd.openxmlformats-officedocument.theme+xml"/>
  <Override PartName="/ppt/theme/theme5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  <p:sldMasterId id="2147483660" r:id="rId2"/>
    <p:sldMasterId id="2147483672" r:id="rId3"/>
    <p:sldMasterId id="2147483684" r:id="rId4"/>
    <p:sldMasterId id="2147483696" r:id="rId5"/>
    <p:sldMasterId id="2147483708" r:id="rId6"/>
    <p:sldMasterId id="2147483720" r:id="rId7"/>
    <p:sldMasterId id="2147483732" r:id="rId8"/>
    <p:sldMasterId id="2147483756" r:id="rId9"/>
    <p:sldMasterId id="2147483768" r:id="rId10"/>
    <p:sldMasterId id="2147483780" r:id="rId11"/>
    <p:sldMasterId id="2147483792" r:id="rId12"/>
    <p:sldMasterId id="2147483804" r:id="rId13"/>
    <p:sldMasterId id="2147483816" r:id="rId14"/>
    <p:sldMasterId id="2147483828" r:id="rId15"/>
    <p:sldMasterId id="2147483840" r:id="rId16"/>
    <p:sldMasterId id="2147483852" r:id="rId17"/>
    <p:sldMasterId id="2147483864" r:id="rId18"/>
    <p:sldMasterId id="2147483876" r:id="rId19"/>
    <p:sldMasterId id="2147483888" r:id="rId20"/>
    <p:sldMasterId id="2147483900" r:id="rId21"/>
    <p:sldMasterId id="2147483912" r:id="rId22"/>
    <p:sldMasterId id="2147483924" r:id="rId23"/>
    <p:sldMasterId id="2147483936" r:id="rId24"/>
    <p:sldMasterId id="2147483948" r:id="rId25"/>
    <p:sldMasterId id="2147483960" r:id="rId26"/>
    <p:sldMasterId id="2147483972" r:id="rId27"/>
    <p:sldMasterId id="2147483984" r:id="rId28"/>
    <p:sldMasterId id="2147483996" r:id="rId29"/>
    <p:sldMasterId id="2147484008" r:id="rId30"/>
    <p:sldMasterId id="2147484020" r:id="rId31"/>
    <p:sldMasterId id="2147484032" r:id="rId32"/>
    <p:sldMasterId id="2147484044" r:id="rId33"/>
    <p:sldMasterId id="2147484056" r:id="rId34"/>
    <p:sldMasterId id="2147484068" r:id="rId35"/>
    <p:sldMasterId id="2147484080" r:id="rId36"/>
    <p:sldMasterId id="2147484092" r:id="rId37"/>
    <p:sldMasterId id="2147484104" r:id="rId38"/>
    <p:sldMasterId id="2147484116" r:id="rId39"/>
    <p:sldMasterId id="2147484128" r:id="rId40"/>
    <p:sldMasterId id="2147484140" r:id="rId41"/>
    <p:sldMasterId id="2147484152" r:id="rId42"/>
    <p:sldMasterId id="2147484164" r:id="rId43"/>
    <p:sldMasterId id="2147484176" r:id="rId44"/>
    <p:sldMasterId id="2147484188" r:id="rId45"/>
    <p:sldMasterId id="2147484200" r:id="rId46"/>
    <p:sldMasterId id="2147484212" r:id="rId47"/>
    <p:sldMasterId id="2147484224" r:id="rId48"/>
    <p:sldMasterId id="2147484236" r:id="rId49"/>
    <p:sldMasterId id="2147484248" r:id="rId50"/>
    <p:sldMasterId id="2147484260" r:id="rId51"/>
  </p:sldMasterIdLst>
  <p:notesMasterIdLst>
    <p:notesMasterId r:id="rId241"/>
  </p:notesMasterIdLst>
  <p:sldIdLst>
    <p:sldId id="856" r:id="rId52"/>
    <p:sldId id="857" r:id="rId53"/>
    <p:sldId id="858" r:id="rId54"/>
    <p:sldId id="859" r:id="rId55"/>
    <p:sldId id="860" r:id="rId56"/>
    <p:sldId id="863" r:id="rId57"/>
    <p:sldId id="861" r:id="rId58"/>
    <p:sldId id="862" r:id="rId59"/>
    <p:sldId id="864" r:id="rId60"/>
    <p:sldId id="865" r:id="rId61"/>
    <p:sldId id="867" r:id="rId62"/>
    <p:sldId id="866" r:id="rId63"/>
    <p:sldId id="868" r:id="rId64"/>
    <p:sldId id="872" r:id="rId65"/>
    <p:sldId id="871" r:id="rId66"/>
    <p:sldId id="875" r:id="rId67"/>
    <p:sldId id="876" r:id="rId68"/>
    <p:sldId id="877" r:id="rId69"/>
    <p:sldId id="873" r:id="rId70"/>
    <p:sldId id="696" r:id="rId71"/>
    <p:sldId id="698" r:id="rId72"/>
    <p:sldId id="701" r:id="rId73"/>
    <p:sldId id="883" r:id="rId74"/>
    <p:sldId id="884" r:id="rId75"/>
    <p:sldId id="886" r:id="rId76"/>
    <p:sldId id="885" r:id="rId77"/>
    <p:sldId id="994" r:id="rId78"/>
    <p:sldId id="880" r:id="rId79"/>
    <p:sldId id="888" r:id="rId80"/>
    <p:sldId id="889" r:id="rId81"/>
    <p:sldId id="881" r:id="rId82"/>
    <p:sldId id="890" r:id="rId83"/>
    <p:sldId id="891" r:id="rId84"/>
    <p:sldId id="892" r:id="rId85"/>
    <p:sldId id="893" r:id="rId86"/>
    <p:sldId id="894" r:id="rId87"/>
    <p:sldId id="878" r:id="rId88"/>
    <p:sldId id="869" r:id="rId89"/>
    <p:sldId id="879" r:id="rId90"/>
    <p:sldId id="882" r:id="rId91"/>
    <p:sldId id="887" r:id="rId92"/>
    <p:sldId id="895" r:id="rId93"/>
    <p:sldId id="901" r:id="rId94"/>
    <p:sldId id="902" r:id="rId95"/>
    <p:sldId id="903" r:id="rId96"/>
    <p:sldId id="904" r:id="rId97"/>
    <p:sldId id="905" r:id="rId98"/>
    <p:sldId id="906" r:id="rId99"/>
    <p:sldId id="907" r:id="rId100"/>
    <p:sldId id="908" r:id="rId101"/>
    <p:sldId id="909" r:id="rId102"/>
    <p:sldId id="896" r:id="rId103"/>
    <p:sldId id="897" r:id="rId104"/>
    <p:sldId id="898" r:id="rId105"/>
    <p:sldId id="899" r:id="rId106"/>
    <p:sldId id="900" r:id="rId107"/>
    <p:sldId id="910" r:id="rId108"/>
    <p:sldId id="912" r:id="rId109"/>
    <p:sldId id="911" r:id="rId110"/>
    <p:sldId id="913" r:id="rId111"/>
    <p:sldId id="914" r:id="rId112"/>
    <p:sldId id="915" r:id="rId113"/>
    <p:sldId id="916" r:id="rId114"/>
    <p:sldId id="917" r:id="rId115"/>
    <p:sldId id="918" r:id="rId116"/>
    <p:sldId id="919" r:id="rId117"/>
    <p:sldId id="920" r:id="rId118"/>
    <p:sldId id="921" r:id="rId119"/>
    <p:sldId id="922" r:id="rId120"/>
    <p:sldId id="923" r:id="rId121"/>
    <p:sldId id="924" r:id="rId122"/>
    <p:sldId id="925" r:id="rId123"/>
    <p:sldId id="926" r:id="rId124"/>
    <p:sldId id="927" r:id="rId125"/>
    <p:sldId id="928" r:id="rId126"/>
    <p:sldId id="929" r:id="rId127"/>
    <p:sldId id="930" r:id="rId128"/>
    <p:sldId id="931" r:id="rId129"/>
    <p:sldId id="932" r:id="rId130"/>
    <p:sldId id="933" r:id="rId131"/>
    <p:sldId id="934" r:id="rId132"/>
    <p:sldId id="935" r:id="rId133"/>
    <p:sldId id="936" r:id="rId134"/>
    <p:sldId id="937" r:id="rId135"/>
    <p:sldId id="938" r:id="rId136"/>
    <p:sldId id="939" r:id="rId137"/>
    <p:sldId id="940" r:id="rId138"/>
    <p:sldId id="941" r:id="rId139"/>
    <p:sldId id="942" r:id="rId140"/>
    <p:sldId id="943" r:id="rId141"/>
    <p:sldId id="944" r:id="rId142"/>
    <p:sldId id="945" r:id="rId143"/>
    <p:sldId id="946" r:id="rId144"/>
    <p:sldId id="947" r:id="rId145"/>
    <p:sldId id="948" r:id="rId146"/>
    <p:sldId id="949" r:id="rId147"/>
    <p:sldId id="950" r:id="rId148"/>
    <p:sldId id="1040" r:id="rId149"/>
    <p:sldId id="1041" r:id="rId150"/>
    <p:sldId id="951" r:id="rId151"/>
    <p:sldId id="952" r:id="rId152"/>
    <p:sldId id="953" r:id="rId153"/>
    <p:sldId id="954" r:id="rId154"/>
    <p:sldId id="955" r:id="rId155"/>
    <p:sldId id="956" r:id="rId156"/>
    <p:sldId id="989" r:id="rId157"/>
    <p:sldId id="990" r:id="rId158"/>
    <p:sldId id="991" r:id="rId159"/>
    <p:sldId id="992" r:id="rId160"/>
    <p:sldId id="993" r:id="rId161"/>
    <p:sldId id="957" r:id="rId162"/>
    <p:sldId id="958" r:id="rId163"/>
    <p:sldId id="959" r:id="rId164"/>
    <p:sldId id="960" r:id="rId165"/>
    <p:sldId id="961" r:id="rId166"/>
    <p:sldId id="962" r:id="rId167"/>
    <p:sldId id="963" r:id="rId168"/>
    <p:sldId id="964" r:id="rId169"/>
    <p:sldId id="965" r:id="rId170"/>
    <p:sldId id="966" r:id="rId171"/>
    <p:sldId id="967" r:id="rId172"/>
    <p:sldId id="968" r:id="rId173"/>
    <p:sldId id="969" r:id="rId174"/>
    <p:sldId id="970" r:id="rId175"/>
    <p:sldId id="971" r:id="rId176"/>
    <p:sldId id="972" r:id="rId177"/>
    <p:sldId id="973" r:id="rId178"/>
    <p:sldId id="974" r:id="rId179"/>
    <p:sldId id="1038" r:id="rId180"/>
    <p:sldId id="975" r:id="rId181"/>
    <p:sldId id="976" r:id="rId182"/>
    <p:sldId id="1037" r:id="rId183"/>
    <p:sldId id="977" r:id="rId184"/>
    <p:sldId id="1039" r:id="rId185"/>
    <p:sldId id="978" r:id="rId186"/>
    <p:sldId id="979" r:id="rId187"/>
    <p:sldId id="980" r:id="rId188"/>
    <p:sldId id="981" r:id="rId189"/>
    <p:sldId id="982" r:id="rId190"/>
    <p:sldId id="983" r:id="rId191"/>
    <p:sldId id="984" r:id="rId192"/>
    <p:sldId id="985" r:id="rId193"/>
    <p:sldId id="986" r:id="rId194"/>
    <p:sldId id="987" r:id="rId195"/>
    <p:sldId id="988" r:id="rId196"/>
    <p:sldId id="995" r:id="rId197"/>
    <p:sldId id="996" r:id="rId198"/>
    <p:sldId id="997" r:id="rId199"/>
    <p:sldId id="998" r:id="rId200"/>
    <p:sldId id="999" r:id="rId201"/>
    <p:sldId id="1000" r:id="rId202"/>
    <p:sldId id="1001" r:id="rId203"/>
    <p:sldId id="1002" r:id="rId204"/>
    <p:sldId id="1003" r:id="rId205"/>
    <p:sldId id="1004" r:id="rId206"/>
    <p:sldId id="1005" r:id="rId207"/>
    <p:sldId id="1006" r:id="rId208"/>
    <p:sldId id="1007" r:id="rId209"/>
    <p:sldId id="1008" r:id="rId210"/>
    <p:sldId id="1009" r:id="rId211"/>
    <p:sldId id="1017" r:id="rId212"/>
    <p:sldId id="1018" r:id="rId213"/>
    <p:sldId id="1019" r:id="rId214"/>
    <p:sldId id="1020" r:id="rId215"/>
    <p:sldId id="1021" r:id="rId216"/>
    <p:sldId id="1022" r:id="rId217"/>
    <p:sldId id="1023" r:id="rId218"/>
    <p:sldId id="1010" r:id="rId219"/>
    <p:sldId id="1011" r:id="rId220"/>
    <p:sldId id="1012" r:id="rId221"/>
    <p:sldId id="1013" r:id="rId222"/>
    <p:sldId id="1014" r:id="rId223"/>
    <p:sldId id="1016" r:id="rId224"/>
    <p:sldId id="1015" r:id="rId225"/>
    <p:sldId id="1024" r:id="rId226"/>
    <p:sldId id="1025" r:id="rId227"/>
    <p:sldId id="1032" r:id="rId228"/>
    <p:sldId id="1033" r:id="rId229"/>
    <p:sldId id="1034" r:id="rId230"/>
    <p:sldId id="1035" r:id="rId231"/>
    <p:sldId id="1036" r:id="rId232"/>
    <p:sldId id="1026" r:id="rId233"/>
    <p:sldId id="1027" r:id="rId234"/>
    <p:sldId id="1028" r:id="rId235"/>
    <p:sldId id="1029" r:id="rId236"/>
    <p:sldId id="1030" r:id="rId237"/>
    <p:sldId id="1031" r:id="rId238"/>
    <p:sldId id="1042" r:id="rId239"/>
    <p:sldId id="1043" r:id="rId240"/>
  </p:sldIdLst>
  <p:sldSz cx="31683325" cy="17638713"/>
  <p:notesSz cx="6858000" cy="9144000"/>
  <p:defaultTextStyle>
    <a:defPPr>
      <a:defRPr lang="fr-FR"/>
    </a:defPPr>
    <a:lvl1pPr marL="0" algn="l" defTabSz="1408994" rtl="0" eaLnBrk="1" latinLnBrk="0" hangingPunct="1">
      <a:defRPr sz="5500" kern="1200">
        <a:solidFill>
          <a:schemeClr val="tx1"/>
        </a:solidFill>
        <a:latin typeface="+mn-lt"/>
        <a:ea typeface="+mn-ea"/>
        <a:cs typeface="+mn-cs"/>
      </a:defRPr>
    </a:lvl1pPr>
    <a:lvl2pPr marL="1408994" algn="l" defTabSz="1408994" rtl="0" eaLnBrk="1" latinLnBrk="0" hangingPunct="1">
      <a:defRPr sz="5500" kern="1200">
        <a:solidFill>
          <a:schemeClr val="tx1"/>
        </a:solidFill>
        <a:latin typeface="+mn-lt"/>
        <a:ea typeface="+mn-ea"/>
        <a:cs typeface="+mn-cs"/>
      </a:defRPr>
    </a:lvl2pPr>
    <a:lvl3pPr marL="2817985" algn="l" defTabSz="1408994" rtl="0" eaLnBrk="1" latinLnBrk="0" hangingPunct="1">
      <a:defRPr sz="5500" kern="1200">
        <a:solidFill>
          <a:schemeClr val="tx1"/>
        </a:solidFill>
        <a:latin typeface="+mn-lt"/>
        <a:ea typeface="+mn-ea"/>
        <a:cs typeface="+mn-cs"/>
      </a:defRPr>
    </a:lvl3pPr>
    <a:lvl4pPr marL="4226978" algn="l" defTabSz="1408994" rtl="0" eaLnBrk="1" latinLnBrk="0" hangingPunct="1">
      <a:defRPr sz="5500" kern="1200">
        <a:solidFill>
          <a:schemeClr val="tx1"/>
        </a:solidFill>
        <a:latin typeface="+mn-lt"/>
        <a:ea typeface="+mn-ea"/>
        <a:cs typeface="+mn-cs"/>
      </a:defRPr>
    </a:lvl4pPr>
    <a:lvl5pPr marL="5635969" algn="l" defTabSz="1408994" rtl="0" eaLnBrk="1" latinLnBrk="0" hangingPunct="1">
      <a:defRPr sz="5500" kern="1200">
        <a:solidFill>
          <a:schemeClr val="tx1"/>
        </a:solidFill>
        <a:latin typeface="+mn-lt"/>
        <a:ea typeface="+mn-ea"/>
        <a:cs typeface="+mn-cs"/>
      </a:defRPr>
    </a:lvl5pPr>
    <a:lvl6pPr marL="7044963" algn="l" defTabSz="1408994" rtl="0" eaLnBrk="1" latinLnBrk="0" hangingPunct="1">
      <a:defRPr sz="5500" kern="1200">
        <a:solidFill>
          <a:schemeClr val="tx1"/>
        </a:solidFill>
        <a:latin typeface="+mn-lt"/>
        <a:ea typeface="+mn-ea"/>
        <a:cs typeface="+mn-cs"/>
      </a:defRPr>
    </a:lvl6pPr>
    <a:lvl7pPr marL="8453957" algn="l" defTabSz="1408994" rtl="0" eaLnBrk="1" latinLnBrk="0" hangingPunct="1">
      <a:defRPr sz="5500" kern="1200">
        <a:solidFill>
          <a:schemeClr val="tx1"/>
        </a:solidFill>
        <a:latin typeface="+mn-lt"/>
        <a:ea typeface="+mn-ea"/>
        <a:cs typeface="+mn-cs"/>
      </a:defRPr>
    </a:lvl7pPr>
    <a:lvl8pPr marL="9862948" algn="l" defTabSz="1408994" rtl="0" eaLnBrk="1" latinLnBrk="0" hangingPunct="1">
      <a:defRPr sz="5500" kern="1200">
        <a:solidFill>
          <a:schemeClr val="tx1"/>
        </a:solidFill>
        <a:latin typeface="+mn-lt"/>
        <a:ea typeface="+mn-ea"/>
        <a:cs typeface="+mn-cs"/>
      </a:defRPr>
    </a:lvl8pPr>
    <a:lvl9pPr marL="11271941" algn="l" defTabSz="1408994" rtl="0" eaLnBrk="1" latinLnBrk="0" hangingPunct="1">
      <a:defRPr sz="55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5556">
          <p15:clr>
            <a:srgbClr val="A4A3A4"/>
          </p15:clr>
        </p15:guide>
        <p15:guide id="2" pos="9979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EEEC5B"/>
    <a:srgbClr val="767676"/>
    <a:srgbClr val="5252D2"/>
    <a:srgbClr val="FE2DFF"/>
    <a:srgbClr val="CA746A"/>
    <a:srgbClr val="DEA900"/>
    <a:srgbClr val="DDDD02"/>
    <a:srgbClr val="6FFF2D"/>
    <a:srgbClr val="5FFFA1"/>
    <a:srgbClr val="00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6966" autoAdjust="0"/>
    <p:restoredTop sz="94660"/>
  </p:normalViewPr>
  <p:slideViewPr>
    <p:cSldViewPr snapToGrid="0" snapToObjects="1">
      <p:cViewPr varScale="1">
        <p:scale>
          <a:sx n="41" d="100"/>
          <a:sy n="41" d="100"/>
        </p:scale>
        <p:origin x="90" y="216"/>
      </p:cViewPr>
      <p:guideLst>
        <p:guide orient="horz" pos="5556"/>
        <p:guide pos="9979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66.xml"/><Relationship Id="rId21" Type="http://schemas.openxmlformats.org/officeDocument/2006/relationships/slideMaster" Target="slideMasters/slideMaster21.xml"/><Relationship Id="rId42" Type="http://schemas.openxmlformats.org/officeDocument/2006/relationships/slideMaster" Target="slideMasters/slideMaster42.xml"/><Relationship Id="rId63" Type="http://schemas.openxmlformats.org/officeDocument/2006/relationships/slide" Target="slides/slide12.xml"/><Relationship Id="rId84" Type="http://schemas.openxmlformats.org/officeDocument/2006/relationships/slide" Target="slides/slide33.xml"/><Relationship Id="rId138" Type="http://schemas.openxmlformats.org/officeDocument/2006/relationships/slide" Target="slides/slide87.xml"/><Relationship Id="rId159" Type="http://schemas.openxmlformats.org/officeDocument/2006/relationships/slide" Target="slides/slide108.xml"/><Relationship Id="rId170" Type="http://schemas.openxmlformats.org/officeDocument/2006/relationships/slide" Target="slides/slide119.xml"/><Relationship Id="rId191" Type="http://schemas.openxmlformats.org/officeDocument/2006/relationships/slide" Target="slides/slide140.xml"/><Relationship Id="rId205" Type="http://schemas.openxmlformats.org/officeDocument/2006/relationships/slide" Target="slides/slide154.xml"/><Relationship Id="rId226" Type="http://schemas.openxmlformats.org/officeDocument/2006/relationships/slide" Target="slides/slide175.xml"/><Relationship Id="rId107" Type="http://schemas.openxmlformats.org/officeDocument/2006/relationships/slide" Target="slides/slide56.xml"/><Relationship Id="rId11" Type="http://schemas.openxmlformats.org/officeDocument/2006/relationships/slideMaster" Target="slideMasters/slideMaster11.xml"/><Relationship Id="rId32" Type="http://schemas.openxmlformats.org/officeDocument/2006/relationships/slideMaster" Target="slideMasters/slideMaster32.xml"/><Relationship Id="rId53" Type="http://schemas.openxmlformats.org/officeDocument/2006/relationships/slide" Target="slides/slide2.xml"/><Relationship Id="rId74" Type="http://schemas.openxmlformats.org/officeDocument/2006/relationships/slide" Target="slides/slide23.xml"/><Relationship Id="rId128" Type="http://schemas.openxmlformats.org/officeDocument/2006/relationships/slide" Target="slides/slide77.xml"/><Relationship Id="rId149" Type="http://schemas.openxmlformats.org/officeDocument/2006/relationships/slide" Target="slides/slide98.xml"/><Relationship Id="rId5" Type="http://schemas.openxmlformats.org/officeDocument/2006/relationships/slideMaster" Target="slideMasters/slideMaster5.xml"/><Relationship Id="rId95" Type="http://schemas.openxmlformats.org/officeDocument/2006/relationships/slide" Target="slides/slide44.xml"/><Relationship Id="rId160" Type="http://schemas.openxmlformats.org/officeDocument/2006/relationships/slide" Target="slides/slide109.xml"/><Relationship Id="rId181" Type="http://schemas.openxmlformats.org/officeDocument/2006/relationships/slide" Target="slides/slide130.xml"/><Relationship Id="rId216" Type="http://schemas.openxmlformats.org/officeDocument/2006/relationships/slide" Target="slides/slide165.xml"/><Relationship Id="rId237" Type="http://schemas.openxmlformats.org/officeDocument/2006/relationships/slide" Target="slides/slide186.xml"/><Relationship Id="rId22" Type="http://schemas.openxmlformats.org/officeDocument/2006/relationships/slideMaster" Target="slideMasters/slideMaster22.xml"/><Relationship Id="rId43" Type="http://schemas.openxmlformats.org/officeDocument/2006/relationships/slideMaster" Target="slideMasters/slideMaster43.xml"/><Relationship Id="rId64" Type="http://schemas.openxmlformats.org/officeDocument/2006/relationships/slide" Target="slides/slide13.xml"/><Relationship Id="rId118" Type="http://schemas.openxmlformats.org/officeDocument/2006/relationships/slide" Target="slides/slide67.xml"/><Relationship Id="rId139" Type="http://schemas.openxmlformats.org/officeDocument/2006/relationships/slide" Target="slides/slide88.xml"/><Relationship Id="rId85" Type="http://schemas.openxmlformats.org/officeDocument/2006/relationships/slide" Target="slides/slide34.xml"/><Relationship Id="rId150" Type="http://schemas.openxmlformats.org/officeDocument/2006/relationships/slide" Target="slides/slide99.xml"/><Relationship Id="rId171" Type="http://schemas.openxmlformats.org/officeDocument/2006/relationships/slide" Target="slides/slide120.xml"/><Relationship Id="rId192" Type="http://schemas.openxmlformats.org/officeDocument/2006/relationships/slide" Target="slides/slide141.xml"/><Relationship Id="rId206" Type="http://schemas.openxmlformats.org/officeDocument/2006/relationships/slide" Target="slides/slide155.xml"/><Relationship Id="rId227" Type="http://schemas.openxmlformats.org/officeDocument/2006/relationships/slide" Target="slides/slide176.xml"/><Relationship Id="rId201" Type="http://schemas.openxmlformats.org/officeDocument/2006/relationships/slide" Target="slides/slide150.xml"/><Relationship Id="rId222" Type="http://schemas.openxmlformats.org/officeDocument/2006/relationships/slide" Target="slides/slide171.xml"/><Relationship Id="rId243" Type="http://schemas.openxmlformats.org/officeDocument/2006/relationships/viewProps" Target="viewProps.xml"/><Relationship Id="rId12" Type="http://schemas.openxmlformats.org/officeDocument/2006/relationships/slideMaster" Target="slideMasters/slideMaster12.xml"/><Relationship Id="rId17" Type="http://schemas.openxmlformats.org/officeDocument/2006/relationships/slideMaster" Target="slideMasters/slideMaster17.xml"/><Relationship Id="rId33" Type="http://schemas.openxmlformats.org/officeDocument/2006/relationships/slideMaster" Target="slideMasters/slideMaster33.xml"/><Relationship Id="rId38" Type="http://schemas.openxmlformats.org/officeDocument/2006/relationships/slideMaster" Target="slideMasters/slideMaster38.xml"/><Relationship Id="rId59" Type="http://schemas.openxmlformats.org/officeDocument/2006/relationships/slide" Target="slides/slide8.xml"/><Relationship Id="rId103" Type="http://schemas.openxmlformats.org/officeDocument/2006/relationships/slide" Target="slides/slide52.xml"/><Relationship Id="rId108" Type="http://schemas.openxmlformats.org/officeDocument/2006/relationships/slide" Target="slides/slide57.xml"/><Relationship Id="rId124" Type="http://schemas.openxmlformats.org/officeDocument/2006/relationships/slide" Target="slides/slide73.xml"/><Relationship Id="rId129" Type="http://schemas.openxmlformats.org/officeDocument/2006/relationships/slide" Target="slides/slide78.xml"/><Relationship Id="rId54" Type="http://schemas.openxmlformats.org/officeDocument/2006/relationships/slide" Target="slides/slide3.xml"/><Relationship Id="rId70" Type="http://schemas.openxmlformats.org/officeDocument/2006/relationships/slide" Target="slides/slide19.xml"/><Relationship Id="rId75" Type="http://schemas.openxmlformats.org/officeDocument/2006/relationships/slide" Target="slides/slide24.xml"/><Relationship Id="rId91" Type="http://schemas.openxmlformats.org/officeDocument/2006/relationships/slide" Target="slides/slide40.xml"/><Relationship Id="rId96" Type="http://schemas.openxmlformats.org/officeDocument/2006/relationships/slide" Target="slides/slide45.xml"/><Relationship Id="rId140" Type="http://schemas.openxmlformats.org/officeDocument/2006/relationships/slide" Target="slides/slide89.xml"/><Relationship Id="rId145" Type="http://schemas.openxmlformats.org/officeDocument/2006/relationships/slide" Target="slides/slide94.xml"/><Relationship Id="rId161" Type="http://schemas.openxmlformats.org/officeDocument/2006/relationships/slide" Target="slides/slide110.xml"/><Relationship Id="rId166" Type="http://schemas.openxmlformats.org/officeDocument/2006/relationships/slide" Target="slides/slide115.xml"/><Relationship Id="rId182" Type="http://schemas.openxmlformats.org/officeDocument/2006/relationships/slide" Target="slides/slide131.xml"/><Relationship Id="rId187" Type="http://schemas.openxmlformats.org/officeDocument/2006/relationships/slide" Target="slides/slide136.xml"/><Relationship Id="rId217" Type="http://schemas.openxmlformats.org/officeDocument/2006/relationships/slide" Target="slides/slide166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212" Type="http://schemas.openxmlformats.org/officeDocument/2006/relationships/slide" Target="slides/slide161.xml"/><Relationship Id="rId233" Type="http://schemas.openxmlformats.org/officeDocument/2006/relationships/slide" Target="slides/slide182.xml"/><Relationship Id="rId238" Type="http://schemas.openxmlformats.org/officeDocument/2006/relationships/slide" Target="slides/slide187.xml"/><Relationship Id="rId23" Type="http://schemas.openxmlformats.org/officeDocument/2006/relationships/slideMaster" Target="slideMasters/slideMaster23.xml"/><Relationship Id="rId28" Type="http://schemas.openxmlformats.org/officeDocument/2006/relationships/slideMaster" Target="slideMasters/slideMaster28.xml"/><Relationship Id="rId49" Type="http://schemas.openxmlformats.org/officeDocument/2006/relationships/slideMaster" Target="slideMasters/slideMaster49.xml"/><Relationship Id="rId114" Type="http://schemas.openxmlformats.org/officeDocument/2006/relationships/slide" Target="slides/slide63.xml"/><Relationship Id="rId119" Type="http://schemas.openxmlformats.org/officeDocument/2006/relationships/slide" Target="slides/slide68.xml"/><Relationship Id="rId44" Type="http://schemas.openxmlformats.org/officeDocument/2006/relationships/slideMaster" Target="slideMasters/slideMaster44.xml"/><Relationship Id="rId60" Type="http://schemas.openxmlformats.org/officeDocument/2006/relationships/slide" Target="slides/slide9.xml"/><Relationship Id="rId65" Type="http://schemas.openxmlformats.org/officeDocument/2006/relationships/slide" Target="slides/slide14.xml"/><Relationship Id="rId81" Type="http://schemas.openxmlformats.org/officeDocument/2006/relationships/slide" Target="slides/slide30.xml"/><Relationship Id="rId86" Type="http://schemas.openxmlformats.org/officeDocument/2006/relationships/slide" Target="slides/slide35.xml"/><Relationship Id="rId130" Type="http://schemas.openxmlformats.org/officeDocument/2006/relationships/slide" Target="slides/slide79.xml"/><Relationship Id="rId135" Type="http://schemas.openxmlformats.org/officeDocument/2006/relationships/slide" Target="slides/slide84.xml"/><Relationship Id="rId151" Type="http://schemas.openxmlformats.org/officeDocument/2006/relationships/slide" Target="slides/slide100.xml"/><Relationship Id="rId156" Type="http://schemas.openxmlformats.org/officeDocument/2006/relationships/slide" Target="slides/slide105.xml"/><Relationship Id="rId177" Type="http://schemas.openxmlformats.org/officeDocument/2006/relationships/slide" Target="slides/slide126.xml"/><Relationship Id="rId198" Type="http://schemas.openxmlformats.org/officeDocument/2006/relationships/slide" Target="slides/slide147.xml"/><Relationship Id="rId172" Type="http://schemas.openxmlformats.org/officeDocument/2006/relationships/slide" Target="slides/slide121.xml"/><Relationship Id="rId193" Type="http://schemas.openxmlformats.org/officeDocument/2006/relationships/slide" Target="slides/slide142.xml"/><Relationship Id="rId202" Type="http://schemas.openxmlformats.org/officeDocument/2006/relationships/slide" Target="slides/slide151.xml"/><Relationship Id="rId207" Type="http://schemas.openxmlformats.org/officeDocument/2006/relationships/slide" Target="slides/slide156.xml"/><Relationship Id="rId223" Type="http://schemas.openxmlformats.org/officeDocument/2006/relationships/slide" Target="slides/slide172.xml"/><Relationship Id="rId228" Type="http://schemas.openxmlformats.org/officeDocument/2006/relationships/slide" Target="slides/slide177.xml"/><Relationship Id="rId244" Type="http://schemas.openxmlformats.org/officeDocument/2006/relationships/theme" Target="theme/theme1.xml"/><Relationship Id="rId13" Type="http://schemas.openxmlformats.org/officeDocument/2006/relationships/slideMaster" Target="slideMasters/slideMaster13.xml"/><Relationship Id="rId18" Type="http://schemas.openxmlformats.org/officeDocument/2006/relationships/slideMaster" Target="slideMasters/slideMaster18.xml"/><Relationship Id="rId39" Type="http://schemas.openxmlformats.org/officeDocument/2006/relationships/slideMaster" Target="slideMasters/slideMaster39.xml"/><Relationship Id="rId109" Type="http://schemas.openxmlformats.org/officeDocument/2006/relationships/slide" Target="slides/slide58.xml"/><Relationship Id="rId34" Type="http://schemas.openxmlformats.org/officeDocument/2006/relationships/slideMaster" Target="slideMasters/slideMaster34.xml"/><Relationship Id="rId50" Type="http://schemas.openxmlformats.org/officeDocument/2006/relationships/slideMaster" Target="slideMasters/slideMaster50.xml"/><Relationship Id="rId55" Type="http://schemas.openxmlformats.org/officeDocument/2006/relationships/slide" Target="slides/slide4.xml"/><Relationship Id="rId76" Type="http://schemas.openxmlformats.org/officeDocument/2006/relationships/slide" Target="slides/slide25.xml"/><Relationship Id="rId97" Type="http://schemas.openxmlformats.org/officeDocument/2006/relationships/slide" Target="slides/slide46.xml"/><Relationship Id="rId104" Type="http://schemas.openxmlformats.org/officeDocument/2006/relationships/slide" Target="slides/slide53.xml"/><Relationship Id="rId120" Type="http://schemas.openxmlformats.org/officeDocument/2006/relationships/slide" Target="slides/slide69.xml"/><Relationship Id="rId125" Type="http://schemas.openxmlformats.org/officeDocument/2006/relationships/slide" Target="slides/slide74.xml"/><Relationship Id="rId141" Type="http://schemas.openxmlformats.org/officeDocument/2006/relationships/slide" Target="slides/slide90.xml"/><Relationship Id="rId146" Type="http://schemas.openxmlformats.org/officeDocument/2006/relationships/slide" Target="slides/slide95.xml"/><Relationship Id="rId167" Type="http://schemas.openxmlformats.org/officeDocument/2006/relationships/slide" Target="slides/slide116.xml"/><Relationship Id="rId188" Type="http://schemas.openxmlformats.org/officeDocument/2006/relationships/slide" Target="slides/slide137.xml"/><Relationship Id="rId7" Type="http://schemas.openxmlformats.org/officeDocument/2006/relationships/slideMaster" Target="slideMasters/slideMaster7.xml"/><Relationship Id="rId71" Type="http://schemas.openxmlformats.org/officeDocument/2006/relationships/slide" Target="slides/slide20.xml"/><Relationship Id="rId92" Type="http://schemas.openxmlformats.org/officeDocument/2006/relationships/slide" Target="slides/slide41.xml"/><Relationship Id="rId162" Type="http://schemas.openxmlformats.org/officeDocument/2006/relationships/slide" Target="slides/slide111.xml"/><Relationship Id="rId183" Type="http://schemas.openxmlformats.org/officeDocument/2006/relationships/slide" Target="slides/slide132.xml"/><Relationship Id="rId213" Type="http://schemas.openxmlformats.org/officeDocument/2006/relationships/slide" Target="slides/slide162.xml"/><Relationship Id="rId218" Type="http://schemas.openxmlformats.org/officeDocument/2006/relationships/slide" Target="slides/slide167.xml"/><Relationship Id="rId234" Type="http://schemas.openxmlformats.org/officeDocument/2006/relationships/slide" Target="slides/slide183.xml"/><Relationship Id="rId239" Type="http://schemas.openxmlformats.org/officeDocument/2006/relationships/slide" Target="slides/slide188.xml"/><Relationship Id="rId2" Type="http://schemas.openxmlformats.org/officeDocument/2006/relationships/slideMaster" Target="slideMasters/slideMaster2.xml"/><Relationship Id="rId29" Type="http://schemas.openxmlformats.org/officeDocument/2006/relationships/slideMaster" Target="slideMasters/slideMaster29.xml"/><Relationship Id="rId24" Type="http://schemas.openxmlformats.org/officeDocument/2006/relationships/slideMaster" Target="slideMasters/slideMaster24.xml"/><Relationship Id="rId40" Type="http://schemas.openxmlformats.org/officeDocument/2006/relationships/slideMaster" Target="slideMasters/slideMaster40.xml"/><Relationship Id="rId45" Type="http://schemas.openxmlformats.org/officeDocument/2006/relationships/slideMaster" Target="slideMasters/slideMaster45.xml"/><Relationship Id="rId66" Type="http://schemas.openxmlformats.org/officeDocument/2006/relationships/slide" Target="slides/slide15.xml"/><Relationship Id="rId87" Type="http://schemas.openxmlformats.org/officeDocument/2006/relationships/slide" Target="slides/slide36.xml"/><Relationship Id="rId110" Type="http://schemas.openxmlformats.org/officeDocument/2006/relationships/slide" Target="slides/slide59.xml"/><Relationship Id="rId115" Type="http://schemas.openxmlformats.org/officeDocument/2006/relationships/slide" Target="slides/slide64.xml"/><Relationship Id="rId131" Type="http://schemas.openxmlformats.org/officeDocument/2006/relationships/slide" Target="slides/slide80.xml"/><Relationship Id="rId136" Type="http://schemas.openxmlformats.org/officeDocument/2006/relationships/slide" Target="slides/slide85.xml"/><Relationship Id="rId157" Type="http://schemas.openxmlformats.org/officeDocument/2006/relationships/slide" Target="slides/slide106.xml"/><Relationship Id="rId178" Type="http://schemas.openxmlformats.org/officeDocument/2006/relationships/slide" Target="slides/slide127.xml"/><Relationship Id="rId61" Type="http://schemas.openxmlformats.org/officeDocument/2006/relationships/slide" Target="slides/slide10.xml"/><Relationship Id="rId82" Type="http://schemas.openxmlformats.org/officeDocument/2006/relationships/slide" Target="slides/slide31.xml"/><Relationship Id="rId152" Type="http://schemas.openxmlformats.org/officeDocument/2006/relationships/slide" Target="slides/slide101.xml"/><Relationship Id="rId173" Type="http://schemas.openxmlformats.org/officeDocument/2006/relationships/slide" Target="slides/slide122.xml"/><Relationship Id="rId194" Type="http://schemas.openxmlformats.org/officeDocument/2006/relationships/slide" Target="slides/slide143.xml"/><Relationship Id="rId199" Type="http://schemas.openxmlformats.org/officeDocument/2006/relationships/slide" Target="slides/slide148.xml"/><Relationship Id="rId203" Type="http://schemas.openxmlformats.org/officeDocument/2006/relationships/slide" Target="slides/slide152.xml"/><Relationship Id="rId208" Type="http://schemas.openxmlformats.org/officeDocument/2006/relationships/slide" Target="slides/slide157.xml"/><Relationship Id="rId229" Type="http://schemas.openxmlformats.org/officeDocument/2006/relationships/slide" Target="slides/slide178.xml"/><Relationship Id="rId19" Type="http://schemas.openxmlformats.org/officeDocument/2006/relationships/slideMaster" Target="slideMasters/slideMaster19.xml"/><Relationship Id="rId224" Type="http://schemas.openxmlformats.org/officeDocument/2006/relationships/slide" Target="slides/slide173.xml"/><Relationship Id="rId240" Type="http://schemas.openxmlformats.org/officeDocument/2006/relationships/slide" Target="slides/slide189.xml"/><Relationship Id="rId245" Type="http://schemas.openxmlformats.org/officeDocument/2006/relationships/tableStyles" Target="tableStyles.xml"/><Relationship Id="rId14" Type="http://schemas.openxmlformats.org/officeDocument/2006/relationships/slideMaster" Target="slideMasters/slideMaster14.xml"/><Relationship Id="rId30" Type="http://schemas.openxmlformats.org/officeDocument/2006/relationships/slideMaster" Target="slideMasters/slideMaster30.xml"/><Relationship Id="rId35" Type="http://schemas.openxmlformats.org/officeDocument/2006/relationships/slideMaster" Target="slideMasters/slideMaster35.xml"/><Relationship Id="rId56" Type="http://schemas.openxmlformats.org/officeDocument/2006/relationships/slide" Target="slides/slide5.xml"/><Relationship Id="rId77" Type="http://schemas.openxmlformats.org/officeDocument/2006/relationships/slide" Target="slides/slide26.xml"/><Relationship Id="rId100" Type="http://schemas.openxmlformats.org/officeDocument/2006/relationships/slide" Target="slides/slide49.xml"/><Relationship Id="rId105" Type="http://schemas.openxmlformats.org/officeDocument/2006/relationships/slide" Target="slides/slide54.xml"/><Relationship Id="rId126" Type="http://schemas.openxmlformats.org/officeDocument/2006/relationships/slide" Target="slides/slide75.xml"/><Relationship Id="rId147" Type="http://schemas.openxmlformats.org/officeDocument/2006/relationships/slide" Target="slides/slide96.xml"/><Relationship Id="rId168" Type="http://schemas.openxmlformats.org/officeDocument/2006/relationships/slide" Target="slides/slide117.xml"/><Relationship Id="rId8" Type="http://schemas.openxmlformats.org/officeDocument/2006/relationships/slideMaster" Target="slideMasters/slideMaster8.xml"/><Relationship Id="rId51" Type="http://schemas.openxmlformats.org/officeDocument/2006/relationships/slideMaster" Target="slideMasters/slideMaster51.xml"/><Relationship Id="rId72" Type="http://schemas.openxmlformats.org/officeDocument/2006/relationships/slide" Target="slides/slide21.xml"/><Relationship Id="rId93" Type="http://schemas.openxmlformats.org/officeDocument/2006/relationships/slide" Target="slides/slide42.xml"/><Relationship Id="rId98" Type="http://schemas.openxmlformats.org/officeDocument/2006/relationships/slide" Target="slides/slide47.xml"/><Relationship Id="rId121" Type="http://schemas.openxmlformats.org/officeDocument/2006/relationships/slide" Target="slides/slide70.xml"/><Relationship Id="rId142" Type="http://schemas.openxmlformats.org/officeDocument/2006/relationships/slide" Target="slides/slide91.xml"/><Relationship Id="rId163" Type="http://schemas.openxmlformats.org/officeDocument/2006/relationships/slide" Target="slides/slide112.xml"/><Relationship Id="rId184" Type="http://schemas.openxmlformats.org/officeDocument/2006/relationships/slide" Target="slides/slide133.xml"/><Relationship Id="rId189" Type="http://schemas.openxmlformats.org/officeDocument/2006/relationships/slide" Target="slides/slide138.xml"/><Relationship Id="rId219" Type="http://schemas.openxmlformats.org/officeDocument/2006/relationships/slide" Target="slides/slide168.xml"/><Relationship Id="rId3" Type="http://schemas.openxmlformats.org/officeDocument/2006/relationships/slideMaster" Target="slideMasters/slideMaster3.xml"/><Relationship Id="rId214" Type="http://schemas.openxmlformats.org/officeDocument/2006/relationships/slide" Target="slides/slide163.xml"/><Relationship Id="rId230" Type="http://schemas.openxmlformats.org/officeDocument/2006/relationships/slide" Target="slides/slide179.xml"/><Relationship Id="rId235" Type="http://schemas.openxmlformats.org/officeDocument/2006/relationships/slide" Target="slides/slide184.xml"/><Relationship Id="rId25" Type="http://schemas.openxmlformats.org/officeDocument/2006/relationships/slideMaster" Target="slideMasters/slideMaster25.xml"/><Relationship Id="rId46" Type="http://schemas.openxmlformats.org/officeDocument/2006/relationships/slideMaster" Target="slideMasters/slideMaster46.xml"/><Relationship Id="rId67" Type="http://schemas.openxmlformats.org/officeDocument/2006/relationships/slide" Target="slides/slide16.xml"/><Relationship Id="rId116" Type="http://schemas.openxmlformats.org/officeDocument/2006/relationships/slide" Target="slides/slide65.xml"/><Relationship Id="rId137" Type="http://schemas.openxmlformats.org/officeDocument/2006/relationships/slide" Target="slides/slide86.xml"/><Relationship Id="rId158" Type="http://schemas.openxmlformats.org/officeDocument/2006/relationships/slide" Target="slides/slide107.xml"/><Relationship Id="rId20" Type="http://schemas.openxmlformats.org/officeDocument/2006/relationships/slideMaster" Target="slideMasters/slideMaster20.xml"/><Relationship Id="rId41" Type="http://schemas.openxmlformats.org/officeDocument/2006/relationships/slideMaster" Target="slideMasters/slideMaster41.xml"/><Relationship Id="rId62" Type="http://schemas.openxmlformats.org/officeDocument/2006/relationships/slide" Target="slides/slide11.xml"/><Relationship Id="rId83" Type="http://schemas.openxmlformats.org/officeDocument/2006/relationships/slide" Target="slides/slide32.xml"/><Relationship Id="rId88" Type="http://schemas.openxmlformats.org/officeDocument/2006/relationships/slide" Target="slides/slide37.xml"/><Relationship Id="rId111" Type="http://schemas.openxmlformats.org/officeDocument/2006/relationships/slide" Target="slides/slide60.xml"/><Relationship Id="rId132" Type="http://schemas.openxmlformats.org/officeDocument/2006/relationships/slide" Target="slides/slide81.xml"/><Relationship Id="rId153" Type="http://schemas.openxmlformats.org/officeDocument/2006/relationships/slide" Target="slides/slide102.xml"/><Relationship Id="rId174" Type="http://schemas.openxmlformats.org/officeDocument/2006/relationships/slide" Target="slides/slide123.xml"/><Relationship Id="rId179" Type="http://schemas.openxmlformats.org/officeDocument/2006/relationships/slide" Target="slides/slide128.xml"/><Relationship Id="rId195" Type="http://schemas.openxmlformats.org/officeDocument/2006/relationships/slide" Target="slides/slide144.xml"/><Relationship Id="rId209" Type="http://schemas.openxmlformats.org/officeDocument/2006/relationships/slide" Target="slides/slide158.xml"/><Relationship Id="rId190" Type="http://schemas.openxmlformats.org/officeDocument/2006/relationships/slide" Target="slides/slide139.xml"/><Relationship Id="rId204" Type="http://schemas.openxmlformats.org/officeDocument/2006/relationships/slide" Target="slides/slide153.xml"/><Relationship Id="rId220" Type="http://schemas.openxmlformats.org/officeDocument/2006/relationships/slide" Target="slides/slide169.xml"/><Relationship Id="rId225" Type="http://schemas.openxmlformats.org/officeDocument/2006/relationships/slide" Target="slides/slide174.xml"/><Relationship Id="rId241" Type="http://schemas.openxmlformats.org/officeDocument/2006/relationships/notesMaster" Target="notesMasters/notesMaster1.xml"/><Relationship Id="rId15" Type="http://schemas.openxmlformats.org/officeDocument/2006/relationships/slideMaster" Target="slideMasters/slideMaster15.xml"/><Relationship Id="rId36" Type="http://schemas.openxmlformats.org/officeDocument/2006/relationships/slideMaster" Target="slideMasters/slideMaster36.xml"/><Relationship Id="rId57" Type="http://schemas.openxmlformats.org/officeDocument/2006/relationships/slide" Target="slides/slide6.xml"/><Relationship Id="rId106" Type="http://schemas.openxmlformats.org/officeDocument/2006/relationships/slide" Target="slides/slide55.xml"/><Relationship Id="rId127" Type="http://schemas.openxmlformats.org/officeDocument/2006/relationships/slide" Target="slides/slide76.xml"/><Relationship Id="rId10" Type="http://schemas.openxmlformats.org/officeDocument/2006/relationships/slideMaster" Target="slideMasters/slideMaster10.xml"/><Relationship Id="rId31" Type="http://schemas.openxmlformats.org/officeDocument/2006/relationships/slideMaster" Target="slideMasters/slideMaster31.xml"/><Relationship Id="rId52" Type="http://schemas.openxmlformats.org/officeDocument/2006/relationships/slide" Target="slides/slide1.xml"/><Relationship Id="rId73" Type="http://schemas.openxmlformats.org/officeDocument/2006/relationships/slide" Target="slides/slide22.xml"/><Relationship Id="rId78" Type="http://schemas.openxmlformats.org/officeDocument/2006/relationships/slide" Target="slides/slide27.xml"/><Relationship Id="rId94" Type="http://schemas.openxmlformats.org/officeDocument/2006/relationships/slide" Target="slides/slide43.xml"/><Relationship Id="rId99" Type="http://schemas.openxmlformats.org/officeDocument/2006/relationships/slide" Target="slides/slide48.xml"/><Relationship Id="rId101" Type="http://schemas.openxmlformats.org/officeDocument/2006/relationships/slide" Target="slides/slide50.xml"/><Relationship Id="rId122" Type="http://schemas.openxmlformats.org/officeDocument/2006/relationships/slide" Target="slides/slide71.xml"/><Relationship Id="rId143" Type="http://schemas.openxmlformats.org/officeDocument/2006/relationships/slide" Target="slides/slide92.xml"/><Relationship Id="rId148" Type="http://schemas.openxmlformats.org/officeDocument/2006/relationships/slide" Target="slides/slide97.xml"/><Relationship Id="rId164" Type="http://schemas.openxmlformats.org/officeDocument/2006/relationships/slide" Target="slides/slide113.xml"/><Relationship Id="rId169" Type="http://schemas.openxmlformats.org/officeDocument/2006/relationships/slide" Target="slides/slide118.xml"/><Relationship Id="rId185" Type="http://schemas.openxmlformats.org/officeDocument/2006/relationships/slide" Target="slides/slide134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80" Type="http://schemas.openxmlformats.org/officeDocument/2006/relationships/slide" Target="slides/slide129.xml"/><Relationship Id="rId210" Type="http://schemas.openxmlformats.org/officeDocument/2006/relationships/slide" Target="slides/slide159.xml"/><Relationship Id="rId215" Type="http://schemas.openxmlformats.org/officeDocument/2006/relationships/slide" Target="slides/slide164.xml"/><Relationship Id="rId236" Type="http://schemas.openxmlformats.org/officeDocument/2006/relationships/slide" Target="slides/slide185.xml"/><Relationship Id="rId26" Type="http://schemas.openxmlformats.org/officeDocument/2006/relationships/slideMaster" Target="slideMasters/slideMaster26.xml"/><Relationship Id="rId231" Type="http://schemas.openxmlformats.org/officeDocument/2006/relationships/slide" Target="slides/slide180.xml"/><Relationship Id="rId47" Type="http://schemas.openxmlformats.org/officeDocument/2006/relationships/slideMaster" Target="slideMasters/slideMaster47.xml"/><Relationship Id="rId68" Type="http://schemas.openxmlformats.org/officeDocument/2006/relationships/slide" Target="slides/slide17.xml"/><Relationship Id="rId89" Type="http://schemas.openxmlformats.org/officeDocument/2006/relationships/slide" Target="slides/slide38.xml"/><Relationship Id="rId112" Type="http://schemas.openxmlformats.org/officeDocument/2006/relationships/slide" Target="slides/slide61.xml"/><Relationship Id="rId133" Type="http://schemas.openxmlformats.org/officeDocument/2006/relationships/slide" Target="slides/slide82.xml"/><Relationship Id="rId154" Type="http://schemas.openxmlformats.org/officeDocument/2006/relationships/slide" Target="slides/slide103.xml"/><Relationship Id="rId175" Type="http://schemas.openxmlformats.org/officeDocument/2006/relationships/slide" Target="slides/slide124.xml"/><Relationship Id="rId196" Type="http://schemas.openxmlformats.org/officeDocument/2006/relationships/slide" Target="slides/slide145.xml"/><Relationship Id="rId200" Type="http://schemas.openxmlformats.org/officeDocument/2006/relationships/slide" Target="slides/slide149.xml"/><Relationship Id="rId16" Type="http://schemas.openxmlformats.org/officeDocument/2006/relationships/slideMaster" Target="slideMasters/slideMaster16.xml"/><Relationship Id="rId221" Type="http://schemas.openxmlformats.org/officeDocument/2006/relationships/slide" Target="slides/slide170.xml"/><Relationship Id="rId242" Type="http://schemas.openxmlformats.org/officeDocument/2006/relationships/presProps" Target="presProps.xml"/><Relationship Id="rId37" Type="http://schemas.openxmlformats.org/officeDocument/2006/relationships/slideMaster" Target="slideMasters/slideMaster37.xml"/><Relationship Id="rId58" Type="http://schemas.openxmlformats.org/officeDocument/2006/relationships/slide" Target="slides/slide7.xml"/><Relationship Id="rId79" Type="http://schemas.openxmlformats.org/officeDocument/2006/relationships/slide" Target="slides/slide28.xml"/><Relationship Id="rId102" Type="http://schemas.openxmlformats.org/officeDocument/2006/relationships/slide" Target="slides/slide51.xml"/><Relationship Id="rId123" Type="http://schemas.openxmlformats.org/officeDocument/2006/relationships/slide" Target="slides/slide72.xml"/><Relationship Id="rId144" Type="http://schemas.openxmlformats.org/officeDocument/2006/relationships/slide" Target="slides/slide93.xml"/><Relationship Id="rId90" Type="http://schemas.openxmlformats.org/officeDocument/2006/relationships/slide" Target="slides/slide39.xml"/><Relationship Id="rId165" Type="http://schemas.openxmlformats.org/officeDocument/2006/relationships/slide" Target="slides/slide114.xml"/><Relationship Id="rId186" Type="http://schemas.openxmlformats.org/officeDocument/2006/relationships/slide" Target="slides/slide135.xml"/><Relationship Id="rId211" Type="http://schemas.openxmlformats.org/officeDocument/2006/relationships/slide" Target="slides/slide160.xml"/><Relationship Id="rId232" Type="http://schemas.openxmlformats.org/officeDocument/2006/relationships/slide" Target="slides/slide181.xml"/><Relationship Id="rId27" Type="http://schemas.openxmlformats.org/officeDocument/2006/relationships/slideMaster" Target="slideMasters/slideMaster27.xml"/><Relationship Id="rId48" Type="http://schemas.openxmlformats.org/officeDocument/2006/relationships/slideMaster" Target="slideMasters/slideMaster48.xml"/><Relationship Id="rId69" Type="http://schemas.openxmlformats.org/officeDocument/2006/relationships/slide" Target="slides/slide18.xml"/><Relationship Id="rId113" Type="http://schemas.openxmlformats.org/officeDocument/2006/relationships/slide" Target="slides/slide62.xml"/><Relationship Id="rId134" Type="http://schemas.openxmlformats.org/officeDocument/2006/relationships/slide" Target="slides/slide83.xml"/><Relationship Id="rId80" Type="http://schemas.openxmlformats.org/officeDocument/2006/relationships/slide" Target="slides/slide29.xml"/><Relationship Id="rId155" Type="http://schemas.openxmlformats.org/officeDocument/2006/relationships/slide" Target="slides/slide104.xml"/><Relationship Id="rId176" Type="http://schemas.openxmlformats.org/officeDocument/2006/relationships/slide" Target="slides/slide125.xml"/><Relationship Id="rId197" Type="http://schemas.openxmlformats.org/officeDocument/2006/relationships/slide" Target="slides/slide146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3.png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3.png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91615AE-F34E-3348-BC16-7D0500F4B96A}" type="datetimeFigureOut">
              <a:rPr lang="fr-FR" smtClean="0"/>
              <a:t>09/05/2019</a:t>
            </a:fld>
            <a:endParaRPr lang="fr-FR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350838" y="685800"/>
            <a:ext cx="6156325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fr-FR"/>
          </a:p>
        </p:txBody>
      </p:sp>
      <p:sp>
        <p:nvSpPr>
          <p:cNvPr id="5" name="Espace réservé des commentaires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5F6D102-8AF2-4349-91B6-9051B387F0CA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0954805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45714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140" algn="l" defTabSz="45714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276" algn="l" defTabSz="45714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416" algn="l" defTabSz="45714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555" algn="l" defTabSz="45714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5692" algn="l" defTabSz="45714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2831" algn="l" defTabSz="45714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199971" algn="l" defTabSz="45714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107" algn="l" defTabSz="45714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5F6D102-8AF2-4349-91B6-9051B387F0CA}" type="slidenum">
              <a:rPr lang="fr-FR" smtClean="0"/>
              <a:t>99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05912922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2376250" y="5479437"/>
            <a:ext cx="26930826" cy="3780891"/>
          </a:xfrm>
        </p:spPr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4752499" y="9995271"/>
            <a:ext cx="22178328" cy="4507671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140899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28179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42269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56359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70449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8453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98629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 smtClean="0"/>
              <a:t>Cliquez pour modifier le style des sous-titres du masque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/>
              <a:t>09/05/2019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41001810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/>
              <a:t>09/05/2019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710427182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2376250" y="5479437"/>
            <a:ext cx="26930826" cy="3780891"/>
          </a:xfrm>
        </p:spPr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4752499" y="9995271"/>
            <a:ext cx="22178328" cy="4507671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140899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28179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42269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56359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70449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8453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98629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 smtClean="0"/>
              <a:t>Cliquez pour modifier le style des sous-titres du masque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9968737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51868728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-têt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2502765" y="11334510"/>
            <a:ext cx="26930826" cy="3503244"/>
          </a:xfrm>
        </p:spPr>
        <p:txBody>
          <a:bodyPr anchor="t"/>
          <a:lstStyle>
            <a:lvl1pPr algn="l">
              <a:defRPr sz="12300" b="1" cap="all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2502765" y="7476043"/>
            <a:ext cx="26930826" cy="3858467"/>
          </a:xfrm>
        </p:spPr>
        <p:txBody>
          <a:bodyPr anchor="b"/>
          <a:lstStyle>
            <a:lvl1pPr marL="0" indent="0">
              <a:buNone/>
              <a:defRPr sz="6200">
                <a:solidFill>
                  <a:schemeClr val="tx1">
                    <a:tint val="75000"/>
                  </a:schemeClr>
                </a:solidFill>
              </a:defRPr>
            </a:lvl1pPr>
            <a:lvl2pPr marL="1408994" indent="0">
              <a:buNone/>
              <a:defRPr sz="5500">
                <a:solidFill>
                  <a:schemeClr val="tx1">
                    <a:tint val="75000"/>
                  </a:schemeClr>
                </a:solidFill>
              </a:defRPr>
            </a:lvl2pPr>
            <a:lvl3pPr marL="2817985" indent="0">
              <a:buNone/>
              <a:defRPr sz="4900">
                <a:solidFill>
                  <a:schemeClr val="tx1">
                    <a:tint val="75000"/>
                  </a:schemeClr>
                </a:solidFill>
              </a:defRPr>
            </a:lvl3pPr>
            <a:lvl4pPr marL="422697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4pPr>
            <a:lvl5pPr marL="5635969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5pPr>
            <a:lvl6pPr marL="7044963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6pPr>
            <a:lvl7pPr marL="8453957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7pPr>
            <a:lvl8pPr marL="986294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995844937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1584166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6105690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862943361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3948297"/>
            <a:ext cx="13998971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584166" y="5593759"/>
            <a:ext cx="13998971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16094694" y="3948297"/>
            <a:ext cx="14004470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16094694" y="5593759"/>
            <a:ext cx="14004470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39386031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17656889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46463764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584171" y="702282"/>
            <a:ext cx="10423596" cy="2988782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12387300" y="702286"/>
            <a:ext cx="17711859" cy="15054153"/>
          </a:xfrm>
        </p:spPr>
        <p:txBody>
          <a:bodyPr/>
          <a:lstStyle>
            <a:lvl1pPr>
              <a:defRPr sz="9900"/>
            </a:lvl1pPr>
            <a:lvl2pPr>
              <a:defRPr sz="8600"/>
            </a:lvl2pPr>
            <a:lvl3pPr>
              <a:defRPr sz="7400"/>
            </a:lvl3pPr>
            <a:lvl4pPr>
              <a:defRPr sz="6200"/>
            </a:lvl4pPr>
            <a:lvl5pPr>
              <a:defRPr sz="6200"/>
            </a:lvl5pPr>
            <a:lvl6pPr>
              <a:defRPr sz="6200"/>
            </a:lvl6pPr>
            <a:lvl7pPr>
              <a:defRPr sz="6200"/>
            </a:lvl7pPr>
            <a:lvl8pPr>
              <a:defRPr sz="6200"/>
            </a:lvl8pPr>
            <a:lvl9pPr>
              <a:defRPr sz="62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584171" y="3691068"/>
            <a:ext cx="10423596" cy="12065371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23785673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210153" y="12347099"/>
            <a:ext cx="19009995" cy="1457645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pour une image  2"/>
          <p:cNvSpPr>
            <a:spLocks noGrp="1"/>
          </p:cNvSpPr>
          <p:nvPr>
            <p:ph type="pic" idx="1"/>
          </p:nvPr>
        </p:nvSpPr>
        <p:spPr>
          <a:xfrm>
            <a:off x="6210153" y="1576052"/>
            <a:ext cx="19009995" cy="10583228"/>
          </a:xfrm>
        </p:spPr>
        <p:txBody>
          <a:bodyPr/>
          <a:lstStyle>
            <a:lvl1pPr marL="0" indent="0">
              <a:buNone/>
              <a:defRPr sz="9900"/>
            </a:lvl1pPr>
            <a:lvl2pPr marL="1408994" indent="0">
              <a:buNone/>
              <a:defRPr sz="8600"/>
            </a:lvl2pPr>
            <a:lvl3pPr marL="2817985" indent="0">
              <a:buNone/>
              <a:defRPr sz="7400"/>
            </a:lvl3pPr>
            <a:lvl4pPr marL="4226978" indent="0">
              <a:buNone/>
              <a:defRPr sz="6200"/>
            </a:lvl4pPr>
            <a:lvl5pPr marL="5635969" indent="0">
              <a:buNone/>
              <a:defRPr sz="6200"/>
            </a:lvl5pPr>
            <a:lvl6pPr marL="7044963" indent="0">
              <a:buNone/>
              <a:defRPr sz="6200"/>
            </a:lvl6pPr>
            <a:lvl7pPr marL="8453957" indent="0">
              <a:buNone/>
              <a:defRPr sz="6200"/>
            </a:lvl7pPr>
            <a:lvl8pPr marL="9862948" indent="0">
              <a:buNone/>
              <a:defRPr sz="6200"/>
            </a:lvl8pPr>
            <a:lvl9pPr marL="11271941" indent="0">
              <a:buNone/>
              <a:defRPr sz="62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6210153" y="13804744"/>
            <a:ext cx="19009995" cy="2070098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069851662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82525243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22970411" y="706370"/>
            <a:ext cx="7128748" cy="15050069"/>
          </a:xfrm>
        </p:spPr>
        <p:txBody>
          <a:bodyPr vert="eaVert"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1584166" y="706370"/>
            <a:ext cx="20858189" cy="15050069"/>
          </a:xfrm>
        </p:spPr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/>
              <a:t>09/05/2019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808060217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22970411" y="706370"/>
            <a:ext cx="7128748" cy="15050069"/>
          </a:xfrm>
        </p:spPr>
        <p:txBody>
          <a:bodyPr vert="eaVert"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1584166" y="706370"/>
            <a:ext cx="20858189" cy="15050069"/>
          </a:xfrm>
        </p:spPr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327050946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2376250" y="5479437"/>
            <a:ext cx="26930826" cy="3780891"/>
          </a:xfrm>
        </p:spPr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4752499" y="9995271"/>
            <a:ext cx="22178328" cy="4507671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140899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28179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42269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56359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70449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8453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98629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 smtClean="0"/>
              <a:t>Cliquez pour modifier le style des sous-titres du masque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78782919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028446980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-têt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2502765" y="11334510"/>
            <a:ext cx="26930826" cy="3503244"/>
          </a:xfrm>
        </p:spPr>
        <p:txBody>
          <a:bodyPr anchor="t"/>
          <a:lstStyle>
            <a:lvl1pPr algn="l">
              <a:defRPr sz="12300" b="1" cap="all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2502765" y="7476043"/>
            <a:ext cx="26930826" cy="3858467"/>
          </a:xfrm>
        </p:spPr>
        <p:txBody>
          <a:bodyPr anchor="b"/>
          <a:lstStyle>
            <a:lvl1pPr marL="0" indent="0">
              <a:buNone/>
              <a:defRPr sz="6200">
                <a:solidFill>
                  <a:schemeClr val="tx1">
                    <a:tint val="75000"/>
                  </a:schemeClr>
                </a:solidFill>
              </a:defRPr>
            </a:lvl1pPr>
            <a:lvl2pPr marL="1408994" indent="0">
              <a:buNone/>
              <a:defRPr sz="5500">
                <a:solidFill>
                  <a:schemeClr val="tx1">
                    <a:tint val="75000"/>
                  </a:schemeClr>
                </a:solidFill>
              </a:defRPr>
            </a:lvl2pPr>
            <a:lvl3pPr marL="2817985" indent="0">
              <a:buNone/>
              <a:defRPr sz="4900">
                <a:solidFill>
                  <a:schemeClr val="tx1">
                    <a:tint val="75000"/>
                  </a:schemeClr>
                </a:solidFill>
              </a:defRPr>
            </a:lvl3pPr>
            <a:lvl4pPr marL="422697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4pPr>
            <a:lvl5pPr marL="5635969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5pPr>
            <a:lvl6pPr marL="7044963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6pPr>
            <a:lvl7pPr marL="8453957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7pPr>
            <a:lvl8pPr marL="986294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279394915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1584166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6105690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054442118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3948297"/>
            <a:ext cx="13998971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584166" y="5593759"/>
            <a:ext cx="13998971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16094694" y="3948297"/>
            <a:ext cx="14004470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16094694" y="5593759"/>
            <a:ext cx="14004470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89284632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154913468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265085847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584171" y="702282"/>
            <a:ext cx="10423596" cy="2988782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12387300" y="702286"/>
            <a:ext cx="17711859" cy="15054153"/>
          </a:xfrm>
        </p:spPr>
        <p:txBody>
          <a:bodyPr/>
          <a:lstStyle>
            <a:lvl1pPr>
              <a:defRPr sz="9900"/>
            </a:lvl1pPr>
            <a:lvl2pPr>
              <a:defRPr sz="8600"/>
            </a:lvl2pPr>
            <a:lvl3pPr>
              <a:defRPr sz="7400"/>
            </a:lvl3pPr>
            <a:lvl4pPr>
              <a:defRPr sz="6200"/>
            </a:lvl4pPr>
            <a:lvl5pPr>
              <a:defRPr sz="6200"/>
            </a:lvl5pPr>
            <a:lvl6pPr>
              <a:defRPr sz="6200"/>
            </a:lvl6pPr>
            <a:lvl7pPr>
              <a:defRPr sz="6200"/>
            </a:lvl7pPr>
            <a:lvl8pPr>
              <a:defRPr sz="6200"/>
            </a:lvl8pPr>
            <a:lvl9pPr>
              <a:defRPr sz="62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584171" y="3691068"/>
            <a:ext cx="10423596" cy="12065371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008124325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210153" y="12347099"/>
            <a:ext cx="19009995" cy="1457645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pour une image  2"/>
          <p:cNvSpPr>
            <a:spLocks noGrp="1"/>
          </p:cNvSpPr>
          <p:nvPr>
            <p:ph type="pic" idx="1"/>
          </p:nvPr>
        </p:nvSpPr>
        <p:spPr>
          <a:xfrm>
            <a:off x="6210153" y="1576052"/>
            <a:ext cx="19009995" cy="10583228"/>
          </a:xfrm>
        </p:spPr>
        <p:txBody>
          <a:bodyPr/>
          <a:lstStyle>
            <a:lvl1pPr marL="0" indent="0">
              <a:buNone/>
              <a:defRPr sz="9900"/>
            </a:lvl1pPr>
            <a:lvl2pPr marL="1408994" indent="0">
              <a:buNone/>
              <a:defRPr sz="8600"/>
            </a:lvl2pPr>
            <a:lvl3pPr marL="2817985" indent="0">
              <a:buNone/>
              <a:defRPr sz="7400"/>
            </a:lvl3pPr>
            <a:lvl4pPr marL="4226978" indent="0">
              <a:buNone/>
              <a:defRPr sz="6200"/>
            </a:lvl4pPr>
            <a:lvl5pPr marL="5635969" indent="0">
              <a:buNone/>
              <a:defRPr sz="6200"/>
            </a:lvl5pPr>
            <a:lvl6pPr marL="7044963" indent="0">
              <a:buNone/>
              <a:defRPr sz="6200"/>
            </a:lvl6pPr>
            <a:lvl7pPr marL="8453957" indent="0">
              <a:buNone/>
              <a:defRPr sz="6200"/>
            </a:lvl7pPr>
            <a:lvl8pPr marL="9862948" indent="0">
              <a:buNone/>
              <a:defRPr sz="6200"/>
            </a:lvl8pPr>
            <a:lvl9pPr marL="11271941" indent="0">
              <a:buNone/>
              <a:defRPr sz="62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6210153" y="13804744"/>
            <a:ext cx="19009995" cy="2070098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38057842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2376250" y="5479437"/>
            <a:ext cx="26930826" cy="3780891"/>
          </a:xfrm>
        </p:spPr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4752499" y="9995271"/>
            <a:ext cx="22178328" cy="4507671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140899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28179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42269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56359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70449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8453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98629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 smtClean="0"/>
              <a:t>Cliquez pour modifier le style des sous-titres du masque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607690912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711310108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22970411" y="706370"/>
            <a:ext cx="7128748" cy="15050069"/>
          </a:xfrm>
        </p:spPr>
        <p:txBody>
          <a:bodyPr vert="eaVert"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1584166" y="706370"/>
            <a:ext cx="20858189" cy="15050069"/>
          </a:xfrm>
        </p:spPr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09216683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2376250" y="5479437"/>
            <a:ext cx="26930826" cy="3780891"/>
          </a:xfrm>
        </p:spPr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4752499" y="9995271"/>
            <a:ext cx="22178328" cy="4507671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140899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28179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42269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56359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70449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8453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98629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 smtClean="0"/>
              <a:t>Cliquez pour modifier le style des sous-titres du masque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606961279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000617747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-têt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2502765" y="11334510"/>
            <a:ext cx="26930826" cy="3503244"/>
          </a:xfrm>
        </p:spPr>
        <p:txBody>
          <a:bodyPr anchor="t"/>
          <a:lstStyle>
            <a:lvl1pPr algn="l">
              <a:defRPr sz="12300" b="1" cap="all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2502765" y="7476043"/>
            <a:ext cx="26930826" cy="3858467"/>
          </a:xfrm>
        </p:spPr>
        <p:txBody>
          <a:bodyPr anchor="b"/>
          <a:lstStyle>
            <a:lvl1pPr marL="0" indent="0">
              <a:buNone/>
              <a:defRPr sz="6200">
                <a:solidFill>
                  <a:schemeClr val="tx1">
                    <a:tint val="75000"/>
                  </a:schemeClr>
                </a:solidFill>
              </a:defRPr>
            </a:lvl1pPr>
            <a:lvl2pPr marL="1408994" indent="0">
              <a:buNone/>
              <a:defRPr sz="5500">
                <a:solidFill>
                  <a:schemeClr val="tx1">
                    <a:tint val="75000"/>
                  </a:schemeClr>
                </a:solidFill>
              </a:defRPr>
            </a:lvl2pPr>
            <a:lvl3pPr marL="2817985" indent="0">
              <a:buNone/>
              <a:defRPr sz="4900">
                <a:solidFill>
                  <a:schemeClr val="tx1">
                    <a:tint val="75000"/>
                  </a:schemeClr>
                </a:solidFill>
              </a:defRPr>
            </a:lvl3pPr>
            <a:lvl4pPr marL="422697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4pPr>
            <a:lvl5pPr marL="5635969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5pPr>
            <a:lvl6pPr marL="7044963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6pPr>
            <a:lvl7pPr marL="8453957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7pPr>
            <a:lvl8pPr marL="986294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637952292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1584166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6105690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779434625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3948297"/>
            <a:ext cx="13998971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584166" y="5593759"/>
            <a:ext cx="13998971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16094694" y="3948297"/>
            <a:ext cx="14004470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16094694" y="5593759"/>
            <a:ext cx="14004470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661704085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99625542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701569409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584171" y="702282"/>
            <a:ext cx="10423596" cy="2988782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12387300" y="702286"/>
            <a:ext cx="17711859" cy="15054153"/>
          </a:xfrm>
        </p:spPr>
        <p:txBody>
          <a:bodyPr/>
          <a:lstStyle>
            <a:lvl1pPr>
              <a:defRPr sz="9900"/>
            </a:lvl1pPr>
            <a:lvl2pPr>
              <a:defRPr sz="8600"/>
            </a:lvl2pPr>
            <a:lvl3pPr>
              <a:defRPr sz="7400"/>
            </a:lvl3pPr>
            <a:lvl4pPr>
              <a:defRPr sz="6200"/>
            </a:lvl4pPr>
            <a:lvl5pPr>
              <a:defRPr sz="6200"/>
            </a:lvl5pPr>
            <a:lvl6pPr>
              <a:defRPr sz="6200"/>
            </a:lvl6pPr>
            <a:lvl7pPr>
              <a:defRPr sz="6200"/>
            </a:lvl7pPr>
            <a:lvl8pPr>
              <a:defRPr sz="6200"/>
            </a:lvl8pPr>
            <a:lvl9pPr>
              <a:defRPr sz="62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584171" y="3691068"/>
            <a:ext cx="10423596" cy="12065371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75969552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790792634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210153" y="12347099"/>
            <a:ext cx="19009995" cy="1457645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pour une image  2"/>
          <p:cNvSpPr>
            <a:spLocks noGrp="1"/>
          </p:cNvSpPr>
          <p:nvPr>
            <p:ph type="pic" idx="1"/>
          </p:nvPr>
        </p:nvSpPr>
        <p:spPr>
          <a:xfrm>
            <a:off x="6210153" y="1576052"/>
            <a:ext cx="19009995" cy="10583228"/>
          </a:xfrm>
        </p:spPr>
        <p:txBody>
          <a:bodyPr/>
          <a:lstStyle>
            <a:lvl1pPr marL="0" indent="0">
              <a:buNone/>
              <a:defRPr sz="9900"/>
            </a:lvl1pPr>
            <a:lvl2pPr marL="1408994" indent="0">
              <a:buNone/>
              <a:defRPr sz="8600"/>
            </a:lvl2pPr>
            <a:lvl3pPr marL="2817985" indent="0">
              <a:buNone/>
              <a:defRPr sz="7400"/>
            </a:lvl3pPr>
            <a:lvl4pPr marL="4226978" indent="0">
              <a:buNone/>
              <a:defRPr sz="6200"/>
            </a:lvl4pPr>
            <a:lvl5pPr marL="5635969" indent="0">
              <a:buNone/>
              <a:defRPr sz="6200"/>
            </a:lvl5pPr>
            <a:lvl6pPr marL="7044963" indent="0">
              <a:buNone/>
              <a:defRPr sz="6200"/>
            </a:lvl6pPr>
            <a:lvl7pPr marL="8453957" indent="0">
              <a:buNone/>
              <a:defRPr sz="6200"/>
            </a:lvl7pPr>
            <a:lvl8pPr marL="9862948" indent="0">
              <a:buNone/>
              <a:defRPr sz="6200"/>
            </a:lvl8pPr>
            <a:lvl9pPr marL="11271941" indent="0">
              <a:buNone/>
              <a:defRPr sz="62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6210153" y="13804744"/>
            <a:ext cx="19009995" cy="2070098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205316324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48291017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22970411" y="706370"/>
            <a:ext cx="7128748" cy="15050069"/>
          </a:xfrm>
        </p:spPr>
        <p:txBody>
          <a:bodyPr vert="eaVert"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1584166" y="706370"/>
            <a:ext cx="20858189" cy="15050069"/>
          </a:xfrm>
        </p:spPr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787836256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2376250" y="5479437"/>
            <a:ext cx="26930826" cy="3780891"/>
          </a:xfrm>
        </p:spPr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4752499" y="9995271"/>
            <a:ext cx="22178328" cy="4507671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140899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28179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42269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56359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70449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8453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98629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 smtClean="0"/>
              <a:t>Cliquez pour modifier le style des sous-titres du masque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96993767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186322074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-têt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2502765" y="11334510"/>
            <a:ext cx="26930826" cy="3503244"/>
          </a:xfrm>
        </p:spPr>
        <p:txBody>
          <a:bodyPr anchor="t"/>
          <a:lstStyle>
            <a:lvl1pPr algn="l">
              <a:defRPr sz="12300" b="1" cap="all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2502765" y="7476043"/>
            <a:ext cx="26930826" cy="3858467"/>
          </a:xfrm>
        </p:spPr>
        <p:txBody>
          <a:bodyPr anchor="b"/>
          <a:lstStyle>
            <a:lvl1pPr marL="0" indent="0">
              <a:buNone/>
              <a:defRPr sz="6200">
                <a:solidFill>
                  <a:schemeClr val="tx1">
                    <a:tint val="75000"/>
                  </a:schemeClr>
                </a:solidFill>
              </a:defRPr>
            </a:lvl1pPr>
            <a:lvl2pPr marL="1408994" indent="0">
              <a:buNone/>
              <a:defRPr sz="5500">
                <a:solidFill>
                  <a:schemeClr val="tx1">
                    <a:tint val="75000"/>
                  </a:schemeClr>
                </a:solidFill>
              </a:defRPr>
            </a:lvl2pPr>
            <a:lvl3pPr marL="2817985" indent="0">
              <a:buNone/>
              <a:defRPr sz="4900">
                <a:solidFill>
                  <a:schemeClr val="tx1">
                    <a:tint val="75000"/>
                  </a:schemeClr>
                </a:solidFill>
              </a:defRPr>
            </a:lvl3pPr>
            <a:lvl4pPr marL="422697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4pPr>
            <a:lvl5pPr marL="5635969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5pPr>
            <a:lvl6pPr marL="7044963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6pPr>
            <a:lvl7pPr marL="8453957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7pPr>
            <a:lvl8pPr marL="986294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049222959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1584166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6105690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854833143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3948297"/>
            <a:ext cx="13998971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584166" y="5593759"/>
            <a:ext cx="13998971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16094694" y="3948297"/>
            <a:ext cx="14004470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16094694" y="5593759"/>
            <a:ext cx="14004470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73003964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464478495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05297966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-têt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2502765" y="11334510"/>
            <a:ext cx="26930826" cy="3503244"/>
          </a:xfrm>
        </p:spPr>
        <p:txBody>
          <a:bodyPr anchor="t"/>
          <a:lstStyle>
            <a:lvl1pPr algn="l">
              <a:defRPr sz="12300" b="1" cap="all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2502765" y="7476043"/>
            <a:ext cx="26930826" cy="3858467"/>
          </a:xfrm>
        </p:spPr>
        <p:txBody>
          <a:bodyPr anchor="b"/>
          <a:lstStyle>
            <a:lvl1pPr marL="0" indent="0">
              <a:buNone/>
              <a:defRPr sz="6200">
                <a:solidFill>
                  <a:schemeClr val="tx1">
                    <a:tint val="75000"/>
                  </a:schemeClr>
                </a:solidFill>
              </a:defRPr>
            </a:lvl1pPr>
            <a:lvl2pPr marL="1408994" indent="0">
              <a:buNone/>
              <a:defRPr sz="5500">
                <a:solidFill>
                  <a:schemeClr val="tx1">
                    <a:tint val="75000"/>
                  </a:schemeClr>
                </a:solidFill>
              </a:defRPr>
            </a:lvl2pPr>
            <a:lvl3pPr marL="2817985" indent="0">
              <a:buNone/>
              <a:defRPr sz="4900">
                <a:solidFill>
                  <a:schemeClr val="tx1">
                    <a:tint val="75000"/>
                  </a:schemeClr>
                </a:solidFill>
              </a:defRPr>
            </a:lvl3pPr>
            <a:lvl4pPr marL="422697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4pPr>
            <a:lvl5pPr marL="5635969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5pPr>
            <a:lvl6pPr marL="7044963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6pPr>
            <a:lvl7pPr marL="8453957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7pPr>
            <a:lvl8pPr marL="986294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837314081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584171" y="702282"/>
            <a:ext cx="10423596" cy="2988782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12387300" y="702286"/>
            <a:ext cx="17711859" cy="15054153"/>
          </a:xfrm>
        </p:spPr>
        <p:txBody>
          <a:bodyPr/>
          <a:lstStyle>
            <a:lvl1pPr>
              <a:defRPr sz="9900"/>
            </a:lvl1pPr>
            <a:lvl2pPr>
              <a:defRPr sz="8600"/>
            </a:lvl2pPr>
            <a:lvl3pPr>
              <a:defRPr sz="7400"/>
            </a:lvl3pPr>
            <a:lvl4pPr>
              <a:defRPr sz="6200"/>
            </a:lvl4pPr>
            <a:lvl5pPr>
              <a:defRPr sz="6200"/>
            </a:lvl5pPr>
            <a:lvl6pPr>
              <a:defRPr sz="6200"/>
            </a:lvl6pPr>
            <a:lvl7pPr>
              <a:defRPr sz="6200"/>
            </a:lvl7pPr>
            <a:lvl8pPr>
              <a:defRPr sz="6200"/>
            </a:lvl8pPr>
            <a:lvl9pPr>
              <a:defRPr sz="62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584171" y="3691068"/>
            <a:ext cx="10423596" cy="12065371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46425423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210153" y="12347099"/>
            <a:ext cx="19009995" cy="1457645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pour une image  2"/>
          <p:cNvSpPr>
            <a:spLocks noGrp="1"/>
          </p:cNvSpPr>
          <p:nvPr>
            <p:ph type="pic" idx="1"/>
          </p:nvPr>
        </p:nvSpPr>
        <p:spPr>
          <a:xfrm>
            <a:off x="6210153" y="1576052"/>
            <a:ext cx="19009995" cy="10583228"/>
          </a:xfrm>
        </p:spPr>
        <p:txBody>
          <a:bodyPr/>
          <a:lstStyle>
            <a:lvl1pPr marL="0" indent="0">
              <a:buNone/>
              <a:defRPr sz="9900"/>
            </a:lvl1pPr>
            <a:lvl2pPr marL="1408994" indent="0">
              <a:buNone/>
              <a:defRPr sz="8600"/>
            </a:lvl2pPr>
            <a:lvl3pPr marL="2817985" indent="0">
              <a:buNone/>
              <a:defRPr sz="7400"/>
            </a:lvl3pPr>
            <a:lvl4pPr marL="4226978" indent="0">
              <a:buNone/>
              <a:defRPr sz="6200"/>
            </a:lvl4pPr>
            <a:lvl5pPr marL="5635969" indent="0">
              <a:buNone/>
              <a:defRPr sz="6200"/>
            </a:lvl5pPr>
            <a:lvl6pPr marL="7044963" indent="0">
              <a:buNone/>
              <a:defRPr sz="6200"/>
            </a:lvl6pPr>
            <a:lvl7pPr marL="8453957" indent="0">
              <a:buNone/>
              <a:defRPr sz="6200"/>
            </a:lvl7pPr>
            <a:lvl8pPr marL="9862948" indent="0">
              <a:buNone/>
              <a:defRPr sz="6200"/>
            </a:lvl8pPr>
            <a:lvl9pPr marL="11271941" indent="0">
              <a:buNone/>
              <a:defRPr sz="62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6210153" y="13804744"/>
            <a:ext cx="19009995" cy="2070098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86027115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668053831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22970411" y="706370"/>
            <a:ext cx="7128748" cy="15050069"/>
          </a:xfrm>
        </p:spPr>
        <p:txBody>
          <a:bodyPr vert="eaVert"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1584166" y="706370"/>
            <a:ext cx="20858189" cy="15050069"/>
          </a:xfrm>
        </p:spPr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380669733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2376250" y="5479437"/>
            <a:ext cx="26930826" cy="3780891"/>
          </a:xfrm>
        </p:spPr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4752499" y="9995271"/>
            <a:ext cx="22178328" cy="4507671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140899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28179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42269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56359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70449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8453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98629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 smtClean="0"/>
              <a:t>Cliquez pour modifier le style des sous-titres du masque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674316080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527746405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-têt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2502765" y="11334510"/>
            <a:ext cx="26930826" cy="3503244"/>
          </a:xfrm>
        </p:spPr>
        <p:txBody>
          <a:bodyPr anchor="t"/>
          <a:lstStyle>
            <a:lvl1pPr algn="l">
              <a:defRPr sz="12300" b="1" cap="all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2502765" y="7476043"/>
            <a:ext cx="26930826" cy="3858467"/>
          </a:xfrm>
        </p:spPr>
        <p:txBody>
          <a:bodyPr anchor="b"/>
          <a:lstStyle>
            <a:lvl1pPr marL="0" indent="0">
              <a:buNone/>
              <a:defRPr sz="6200">
                <a:solidFill>
                  <a:schemeClr val="tx1">
                    <a:tint val="75000"/>
                  </a:schemeClr>
                </a:solidFill>
              </a:defRPr>
            </a:lvl1pPr>
            <a:lvl2pPr marL="1408994" indent="0">
              <a:buNone/>
              <a:defRPr sz="5500">
                <a:solidFill>
                  <a:schemeClr val="tx1">
                    <a:tint val="75000"/>
                  </a:schemeClr>
                </a:solidFill>
              </a:defRPr>
            </a:lvl2pPr>
            <a:lvl3pPr marL="2817985" indent="0">
              <a:buNone/>
              <a:defRPr sz="4900">
                <a:solidFill>
                  <a:schemeClr val="tx1">
                    <a:tint val="75000"/>
                  </a:schemeClr>
                </a:solidFill>
              </a:defRPr>
            </a:lvl3pPr>
            <a:lvl4pPr marL="422697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4pPr>
            <a:lvl5pPr marL="5635969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5pPr>
            <a:lvl6pPr marL="7044963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6pPr>
            <a:lvl7pPr marL="8453957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7pPr>
            <a:lvl8pPr marL="986294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977115353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1584166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6105690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421499198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3948297"/>
            <a:ext cx="13998971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584166" y="5593759"/>
            <a:ext cx="13998971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16094694" y="3948297"/>
            <a:ext cx="14004470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16094694" y="5593759"/>
            <a:ext cx="14004470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926604147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67468277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1584166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6105690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120962984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976438893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584171" y="702282"/>
            <a:ext cx="10423596" cy="2988782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12387300" y="702286"/>
            <a:ext cx="17711859" cy="15054153"/>
          </a:xfrm>
        </p:spPr>
        <p:txBody>
          <a:bodyPr/>
          <a:lstStyle>
            <a:lvl1pPr>
              <a:defRPr sz="9900"/>
            </a:lvl1pPr>
            <a:lvl2pPr>
              <a:defRPr sz="8600"/>
            </a:lvl2pPr>
            <a:lvl3pPr>
              <a:defRPr sz="7400"/>
            </a:lvl3pPr>
            <a:lvl4pPr>
              <a:defRPr sz="6200"/>
            </a:lvl4pPr>
            <a:lvl5pPr>
              <a:defRPr sz="6200"/>
            </a:lvl5pPr>
            <a:lvl6pPr>
              <a:defRPr sz="6200"/>
            </a:lvl6pPr>
            <a:lvl7pPr>
              <a:defRPr sz="6200"/>
            </a:lvl7pPr>
            <a:lvl8pPr>
              <a:defRPr sz="6200"/>
            </a:lvl8pPr>
            <a:lvl9pPr>
              <a:defRPr sz="62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584171" y="3691068"/>
            <a:ext cx="10423596" cy="12065371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214070788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210153" y="12347099"/>
            <a:ext cx="19009995" cy="1457645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pour une image  2"/>
          <p:cNvSpPr>
            <a:spLocks noGrp="1"/>
          </p:cNvSpPr>
          <p:nvPr>
            <p:ph type="pic" idx="1"/>
          </p:nvPr>
        </p:nvSpPr>
        <p:spPr>
          <a:xfrm>
            <a:off x="6210153" y="1576052"/>
            <a:ext cx="19009995" cy="10583228"/>
          </a:xfrm>
        </p:spPr>
        <p:txBody>
          <a:bodyPr/>
          <a:lstStyle>
            <a:lvl1pPr marL="0" indent="0">
              <a:buNone/>
              <a:defRPr sz="9900"/>
            </a:lvl1pPr>
            <a:lvl2pPr marL="1408994" indent="0">
              <a:buNone/>
              <a:defRPr sz="8600"/>
            </a:lvl2pPr>
            <a:lvl3pPr marL="2817985" indent="0">
              <a:buNone/>
              <a:defRPr sz="7400"/>
            </a:lvl3pPr>
            <a:lvl4pPr marL="4226978" indent="0">
              <a:buNone/>
              <a:defRPr sz="6200"/>
            </a:lvl4pPr>
            <a:lvl5pPr marL="5635969" indent="0">
              <a:buNone/>
              <a:defRPr sz="6200"/>
            </a:lvl5pPr>
            <a:lvl6pPr marL="7044963" indent="0">
              <a:buNone/>
              <a:defRPr sz="6200"/>
            </a:lvl6pPr>
            <a:lvl7pPr marL="8453957" indent="0">
              <a:buNone/>
              <a:defRPr sz="6200"/>
            </a:lvl7pPr>
            <a:lvl8pPr marL="9862948" indent="0">
              <a:buNone/>
              <a:defRPr sz="6200"/>
            </a:lvl8pPr>
            <a:lvl9pPr marL="11271941" indent="0">
              <a:buNone/>
              <a:defRPr sz="62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6210153" y="13804744"/>
            <a:ext cx="19009995" cy="2070098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411509157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853934152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22970411" y="706370"/>
            <a:ext cx="7128748" cy="15050069"/>
          </a:xfrm>
        </p:spPr>
        <p:txBody>
          <a:bodyPr vert="eaVert"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1584166" y="706370"/>
            <a:ext cx="20858189" cy="15050069"/>
          </a:xfrm>
        </p:spPr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384277930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2376250" y="5479437"/>
            <a:ext cx="26930826" cy="3780891"/>
          </a:xfrm>
        </p:spPr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4752499" y="9995271"/>
            <a:ext cx="22178328" cy="4507671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140899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28179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42269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56359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70449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8453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98629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 smtClean="0"/>
              <a:t>Cliquez pour modifier le style des sous-titres du masque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074585447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662150072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-têt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2502765" y="11334510"/>
            <a:ext cx="26930826" cy="3503244"/>
          </a:xfrm>
        </p:spPr>
        <p:txBody>
          <a:bodyPr anchor="t"/>
          <a:lstStyle>
            <a:lvl1pPr algn="l">
              <a:defRPr sz="12300" b="1" cap="all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2502765" y="7476043"/>
            <a:ext cx="26930826" cy="3858467"/>
          </a:xfrm>
        </p:spPr>
        <p:txBody>
          <a:bodyPr anchor="b"/>
          <a:lstStyle>
            <a:lvl1pPr marL="0" indent="0">
              <a:buNone/>
              <a:defRPr sz="6200">
                <a:solidFill>
                  <a:schemeClr val="tx1">
                    <a:tint val="75000"/>
                  </a:schemeClr>
                </a:solidFill>
              </a:defRPr>
            </a:lvl1pPr>
            <a:lvl2pPr marL="1408994" indent="0">
              <a:buNone/>
              <a:defRPr sz="5500">
                <a:solidFill>
                  <a:schemeClr val="tx1">
                    <a:tint val="75000"/>
                  </a:schemeClr>
                </a:solidFill>
              </a:defRPr>
            </a:lvl2pPr>
            <a:lvl3pPr marL="2817985" indent="0">
              <a:buNone/>
              <a:defRPr sz="4900">
                <a:solidFill>
                  <a:schemeClr val="tx1">
                    <a:tint val="75000"/>
                  </a:schemeClr>
                </a:solidFill>
              </a:defRPr>
            </a:lvl3pPr>
            <a:lvl4pPr marL="422697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4pPr>
            <a:lvl5pPr marL="5635969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5pPr>
            <a:lvl6pPr marL="7044963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6pPr>
            <a:lvl7pPr marL="8453957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7pPr>
            <a:lvl8pPr marL="986294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116728848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1584166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6105690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911609231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3948297"/>
            <a:ext cx="13998971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584166" y="5593759"/>
            <a:ext cx="13998971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16094694" y="3948297"/>
            <a:ext cx="14004470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16094694" y="5593759"/>
            <a:ext cx="14004470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53462716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3948297"/>
            <a:ext cx="13998971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584166" y="5593759"/>
            <a:ext cx="13998971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16094694" y="3948297"/>
            <a:ext cx="14004470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16094694" y="5593759"/>
            <a:ext cx="14004470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118573278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823343294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199278579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584171" y="702282"/>
            <a:ext cx="10423596" cy="2988782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12387300" y="702286"/>
            <a:ext cx="17711859" cy="15054153"/>
          </a:xfrm>
        </p:spPr>
        <p:txBody>
          <a:bodyPr/>
          <a:lstStyle>
            <a:lvl1pPr>
              <a:defRPr sz="9900"/>
            </a:lvl1pPr>
            <a:lvl2pPr>
              <a:defRPr sz="8600"/>
            </a:lvl2pPr>
            <a:lvl3pPr>
              <a:defRPr sz="7400"/>
            </a:lvl3pPr>
            <a:lvl4pPr>
              <a:defRPr sz="6200"/>
            </a:lvl4pPr>
            <a:lvl5pPr>
              <a:defRPr sz="6200"/>
            </a:lvl5pPr>
            <a:lvl6pPr>
              <a:defRPr sz="6200"/>
            </a:lvl6pPr>
            <a:lvl7pPr>
              <a:defRPr sz="6200"/>
            </a:lvl7pPr>
            <a:lvl8pPr>
              <a:defRPr sz="6200"/>
            </a:lvl8pPr>
            <a:lvl9pPr>
              <a:defRPr sz="62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584171" y="3691068"/>
            <a:ext cx="10423596" cy="12065371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877653265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210153" y="12347099"/>
            <a:ext cx="19009995" cy="1457645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pour une image  2"/>
          <p:cNvSpPr>
            <a:spLocks noGrp="1"/>
          </p:cNvSpPr>
          <p:nvPr>
            <p:ph type="pic" idx="1"/>
          </p:nvPr>
        </p:nvSpPr>
        <p:spPr>
          <a:xfrm>
            <a:off x="6210153" y="1576052"/>
            <a:ext cx="19009995" cy="10583228"/>
          </a:xfrm>
        </p:spPr>
        <p:txBody>
          <a:bodyPr/>
          <a:lstStyle>
            <a:lvl1pPr marL="0" indent="0">
              <a:buNone/>
              <a:defRPr sz="9900"/>
            </a:lvl1pPr>
            <a:lvl2pPr marL="1408994" indent="0">
              <a:buNone/>
              <a:defRPr sz="8600"/>
            </a:lvl2pPr>
            <a:lvl3pPr marL="2817985" indent="0">
              <a:buNone/>
              <a:defRPr sz="7400"/>
            </a:lvl3pPr>
            <a:lvl4pPr marL="4226978" indent="0">
              <a:buNone/>
              <a:defRPr sz="6200"/>
            </a:lvl4pPr>
            <a:lvl5pPr marL="5635969" indent="0">
              <a:buNone/>
              <a:defRPr sz="6200"/>
            </a:lvl5pPr>
            <a:lvl6pPr marL="7044963" indent="0">
              <a:buNone/>
              <a:defRPr sz="6200"/>
            </a:lvl6pPr>
            <a:lvl7pPr marL="8453957" indent="0">
              <a:buNone/>
              <a:defRPr sz="6200"/>
            </a:lvl7pPr>
            <a:lvl8pPr marL="9862948" indent="0">
              <a:buNone/>
              <a:defRPr sz="6200"/>
            </a:lvl8pPr>
            <a:lvl9pPr marL="11271941" indent="0">
              <a:buNone/>
              <a:defRPr sz="62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6210153" y="13804744"/>
            <a:ext cx="19009995" cy="2070098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06718512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425381946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22970411" y="706370"/>
            <a:ext cx="7128748" cy="15050069"/>
          </a:xfrm>
        </p:spPr>
        <p:txBody>
          <a:bodyPr vert="eaVert"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1584166" y="706370"/>
            <a:ext cx="20858189" cy="15050069"/>
          </a:xfrm>
        </p:spPr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28532395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2376250" y="5479437"/>
            <a:ext cx="26930826" cy="3780891"/>
          </a:xfrm>
        </p:spPr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4752499" y="9995271"/>
            <a:ext cx="22178328" cy="4507671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140899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28179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42269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56359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70449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8453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98629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 smtClean="0"/>
              <a:t>Cliquez pour modifier le style des sous-titres du masque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06593331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997448707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-têt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2502765" y="11334510"/>
            <a:ext cx="26930826" cy="3503244"/>
          </a:xfrm>
        </p:spPr>
        <p:txBody>
          <a:bodyPr anchor="t"/>
          <a:lstStyle>
            <a:lvl1pPr algn="l">
              <a:defRPr sz="12300" b="1" cap="all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2502765" y="7476043"/>
            <a:ext cx="26930826" cy="3858467"/>
          </a:xfrm>
        </p:spPr>
        <p:txBody>
          <a:bodyPr anchor="b"/>
          <a:lstStyle>
            <a:lvl1pPr marL="0" indent="0">
              <a:buNone/>
              <a:defRPr sz="6200">
                <a:solidFill>
                  <a:schemeClr val="tx1">
                    <a:tint val="75000"/>
                  </a:schemeClr>
                </a:solidFill>
              </a:defRPr>
            </a:lvl1pPr>
            <a:lvl2pPr marL="1408994" indent="0">
              <a:buNone/>
              <a:defRPr sz="5500">
                <a:solidFill>
                  <a:schemeClr val="tx1">
                    <a:tint val="75000"/>
                  </a:schemeClr>
                </a:solidFill>
              </a:defRPr>
            </a:lvl2pPr>
            <a:lvl3pPr marL="2817985" indent="0">
              <a:buNone/>
              <a:defRPr sz="4900">
                <a:solidFill>
                  <a:schemeClr val="tx1">
                    <a:tint val="75000"/>
                  </a:schemeClr>
                </a:solidFill>
              </a:defRPr>
            </a:lvl3pPr>
            <a:lvl4pPr marL="422697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4pPr>
            <a:lvl5pPr marL="5635969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5pPr>
            <a:lvl6pPr marL="7044963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6pPr>
            <a:lvl7pPr marL="8453957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7pPr>
            <a:lvl8pPr marL="986294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320469572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1584166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6105690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2209458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7217851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3948297"/>
            <a:ext cx="13998971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584166" y="5593759"/>
            <a:ext cx="13998971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16094694" y="3948297"/>
            <a:ext cx="14004470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16094694" y="5593759"/>
            <a:ext cx="14004470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782172613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818000708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0325645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584171" y="702282"/>
            <a:ext cx="10423596" cy="2988782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12387300" y="702286"/>
            <a:ext cx="17711859" cy="15054153"/>
          </a:xfrm>
        </p:spPr>
        <p:txBody>
          <a:bodyPr/>
          <a:lstStyle>
            <a:lvl1pPr>
              <a:defRPr sz="9900"/>
            </a:lvl1pPr>
            <a:lvl2pPr>
              <a:defRPr sz="8600"/>
            </a:lvl2pPr>
            <a:lvl3pPr>
              <a:defRPr sz="7400"/>
            </a:lvl3pPr>
            <a:lvl4pPr>
              <a:defRPr sz="6200"/>
            </a:lvl4pPr>
            <a:lvl5pPr>
              <a:defRPr sz="6200"/>
            </a:lvl5pPr>
            <a:lvl6pPr>
              <a:defRPr sz="6200"/>
            </a:lvl6pPr>
            <a:lvl7pPr>
              <a:defRPr sz="6200"/>
            </a:lvl7pPr>
            <a:lvl8pPr>
              <a:defRPr sz="6200"/>
            </a:lvl8pPr>
            <a:lvl9pPr>
              <a:defRPr sz="62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584171" y="3691068"/>
            <a:ext cx="10423596" cy="12065371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147724692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210153" y="12347099"/>
            <a:ext cx="19009995" cy="1457645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pour une image  2"/>
          <p:cNvSpPr>
            <a:spLocks noGrp="1"/>
          </p:cNvSpPr>
          <p:nvPr>
            <p:ph type="pic" idx="1"/>
          </p:nvPr>
        </p:nvSpPr>
        <p:spPr>
          <a:xfrm>
            <a:off x="6210153" y="1576052"/>
            <a:ext cx="19009995" cy="10583228"/>
          </a:xfrm>
        </p:spPr>
        <p:txBody>
          <a:bodyPr/>
          <a:lstStyle>
            <a:lvl1pPr marL="0" indent="0">
              <a:buNone/>
              <a:defRPr sz="9900"/>
            </a:lvl1pPr>
            <a:lvl2pPr marL="1408994" indent="0">
              <a:buNone/>
              <a:defRPr sz="8600"/>
            </a:lvl2pPr>
            <a:lvl3pPr marL="2817985" indent="0">
              <a:buNone/>
              <a:defRPr sz="7400"/>
            </a:lvl3pPr>
            <a:lvl4pPr marL="4226978" indent="0">
              <a:buNone/>
              <a:defRPr sz="6200"/>
            </a:lvl4pPr>
            <a:lvl5pPr marL="5635969" indent="0">
              <a:buNone/>
              <a:defRPr sz="6200"/>
            </a:lvl5pPr>
            <a:lvl6pPr marL="7044963" indent="0">
              <a:buNone/>
              <a:defRPr sz="6200"/>
            </a:lvl6pPr>
            <a:lvl7pPr marL="8453957" indent="0">
              <a:buNone/>
              <a:defRPr sz="6200"/>
            </a:lvl7pPr>
            <a:lvl8pPr marL="9862948" indent="0">
              <a:buNone/>
              <a:defRPr sz="6200"/>
            </a:lvl8pPr>
            <a:lvl9pPr marL="11271941" indent="0">
              <a:buNone/>
              <a:defRPr sz="62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6210153" y="13804744"/>
            <a:ext cx="19009995" cy="2070098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686975968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135526854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22970411" y="706370"/>
            <a:ext cx="7128748" cy="15050069"/>
          </a:xfrm>
        </p:spPr>
        <p:txBody>
          <a:bodyPr vert="eaVert"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1584166" y="706370"/>
            <a:ext cx="20858189" cy="15050069"/>
          </a:xfrm>
        </p:spPr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778245523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2376250" y="5479437"/>
            <a:ext cx="26930826" cy="3780891"/>
          </a:xfrm>
        </p:spPr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4752499" y="9995271"/>
            <a:ext cx="22178328" cy="4507671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140899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28179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42269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56359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70449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8453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98629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 smtClean="0"/>
              <a:t>Cliquez pour modifier le style des sous-titres du masque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313340029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724661076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-têt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2502765" y="11334510"/>
            <a:ext cx="26930826" cy="3503244"/>
          </a:xfrm>
        </p:spPr>
        <p:txBody>
          <a:bodyPr anchor="t"/>
          <a:lstStyle>
            <a:lvl1pPr algn="l">
              <a:defRPr sz="12300" b="1" cap="all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2502765" y="7476043"/>
            <a:ext cx="26930826" cy="3858467"/>
          </a:xfrm>
        </p:spPr>
        <p:txBody>
          <a:bodyPr anchor="b"/>
          <a:lstStyle>
            <a:lvl1pPr marL="0" indent="0">
              <a:buNone/>
              <a:defRPr sz="6200">
                <a:solidFill>
                  <a:schemeClr val="tx1">
                    <a:tint val="75000"/>
                  </a:schemeClr>
                </a:solidFill>
              </a:defRPr>
            </a:lvl1pPr>
            <a:lvl2pPr marL="1408994" indent="0">
              <a:buNone/>
              <a:defRPr sz="5500">
                <a:solidFill>
                  <a:schemeClr val="tx1">
                    <a:tint val="75000"/>
                  </a:schemeClr>
                </a:solidFill>
              </a:defRPr>
            </a:lvl2pPr>
            <a:lvl3pPr marL="2817985" indent="0">
              <a:buNone/>
              <a:defRPr sz="4900">
                <a:solidFill>
                  <a:schemeClr val="tx1">
                    <a:tint val="75000"/>
                  </a:schemeClr>
                </a:solidFill>
              </a:defRPr>
            </a:lvl3pPr>
            <a:lvl4pPr marL="422697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4pPr>
            <a:lvl5pPr marL="5635969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5pPr>
            <a:lvl6pPr marL="7044963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6pPr>
            <a:lvl7pPr marL="8453957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7pPr>
            <a:lvl8pPr marL="986294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71777494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523569210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1584166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6105690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370107591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3948297"/>
            <a:ext cx="13998971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584166" y="5593759"/>
            <a:ext cx="13998971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16094694" y="3948297"/>
            <a:ext cx="14004470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16094694" y="5593759"/>
            <a:ext cx="14004470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734677791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287808095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473915386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584171" y="702282"/>
            <a:ext cx="10423596" cy="2988782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12387300" y="702286"/>
            <a:ext cx="17711859" cy="15054153"/>
          </a:xfrm>
        </p:spPr>
        <p:txBody>
          <a:bodyPr/>
          <a:lstStyle>
            <a:lvl1pPr>
              <a:defRPr sz="9900"/>
            </a:lvl1pPr>
            <a:lvl2pPr>
              <a:defRPr sz="8600"/>
            </a:lvl2pPr>
            <a:lvl3pPr>
              <a:defRPr sz="7400"/>
            </a:lvl3pPr>
            <a:lvl4pPr>
              <a:defRPr sz="6200"/>
            </a:lvl4pPr>
            <a:lvl5pPr>
              <a:defRPr sz="6200"/>
            </a:lvl5pPr>
            <a:lvl6pPr>
              <a:defRPr sz="6200"/>
            </a:lvl6pPr>
            <a:lvl7pPr>
              <a:defRPr sz="6200"/>
            </a:lvl7pPr>
            <a:lvl8pPr>
              <a:defRPr sz="6200"/>
            </a:lvl8pPr>
            <a:lvl9pPr>
              <a:defRPr sz="62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584171" y="3691068"/>
            <a:ext cx="10423596" cy="12065371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586625509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210153" y="12347099"/>
            <a:ext cx="19009995" cy="1457645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pour une image  2"/>
          <p:cNvSpPr>
            <a:spLocks noGrp="1"/>
          </p:cNvSpPr>
          <p:nvPr>
            <p:ph type="pic" idx="1"/>
          </p:nvPr>
        </p:nvSpPr>
        <p:spPr>
          <a:xfrm>
            <a:off x="6210153" y="1576052"/>
            <a:ext cx="19009995" cy="10583228"/>
          </a:xfrm>
        </p:spPr>
        <p:txBody>
          <a:bodyPr/>
          <a:lstStyle>
            <a:lvl1pPr marL="0" indent="0">
              <a:buNone/>
              <a:defRPr sz="9900"/>
            </a:lvl1pPr>
            <a:lvl2pPr marL="1408994" indent="0">
              <a:buNone/>
              <a:defRPr sz="8600"/>
            </a:lvl2pPr>
            <a:lvl3pPr marL="2817985" indent="0">
              <a:buNone/>
              <a:defRPr sz="7400"/>
            </a:lvl3pPr>
            <a:lvl4pPr marL="4226978" indent="0">
              <a:buNone/>
              <a:defRPr sz="6200"/>
            </a:lvl4pPr>
            <a:lvl5pPr marL="5635969" indent="0">
              <a:buNone/>
              <a:defRPr sz="6200"/>
            </a:lvl5pPr>
            <a:lvl6pPr marL="7044963" indent="0">
              <a:buNone/>
              <a:defRPr sz="6200"/>
            </a:lvl6pPr>
            <a:lvl7pPr marL="8453957" indent="0">
              <a:buNone/>
              <a:defRPr sz="6200"/>
            </a:lvl7pPr>
            <a:lvl8pPr marL="9862948" indent="0">
              <a:buNone/>
              <a:defRPr sz="6200"/>
            </a:lvl8pPr>
            <a:lvl9pPr marL="11271941" indent="0">
              <a:buNone/>
              <a:defRPr sz="62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6210153" y="13804744"/>
            <a:ext cx="19009995" cy="2070098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42753795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729871971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22970411" y="706370"/>
            <a:ext cx="7128748" cy="15050069"/>
          </a:xfrm>
        </p:spPr>
        <p:txBody>
          <a:bodyPr vert="eaVert"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1584166" y="706370"/>
            <a:ext cx="20858189" cy="15050069"/>
          </a:xfrm>
        </p:spPr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500371716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2376250" y="5479437"/>
            <a:ext cx="26930826" cy="3780891"/>
          </a:xfrm>
        </p:spPr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4752499" y="9995271"/>
            <a:ext cx="22178328" cy="4507671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140899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28179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42269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56359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70449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8453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98629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 smtClean="0"/>
              <a:t>Cliquez pour modifier le style des sous-titres du masque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29684998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00083472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584171" y="702282"/>
            <a:ext cx="10423596" cy="2988782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12387300" y="702286"/>
            <a:ext cx="17711859" cy="15054153"/>
          </a:xfrm>
        </p:spPr>
        <p:txBody>
          <a:bodyPr/>
          <a:lstStyle>
            <a:lvl1pPr>
              <a:defRPr sz="9900"/>
            </a:lvl1pPr>
            <a:lvl2pPr>
              <a:defRPr sz="8600"/>
            </a:lvl2pPr>
            <a:lvl3pPr>
              <a:defRPr sz="7400"/>
            </a:lvl3pPr>
            <a:lvl4pPr>
              <a:defRPr sz="6200"/>
            </a:lvl4pPr>
            <a:lvl5pPr>
              <a:defRPr sz="6200"/>
            </a:lvl5pPr>
            <a:lvl6pPr>
              <a:defRPr sz="6200"/>
            </a:lvl6pPr>
            <a:lvl7pPr>
              <a:defRPr sz="6200"/>
            </a:lvl7pPr>
            <a:lvl8pPr>
              <a:defRPr sz="6200"/>
            </a:lvl8pPr>
            <a:lvl9pPr>
              <a:defRPr sz="62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584171" y="3691068"/>
            <a:ext cx="10423596" cy="12065371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092401412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-têt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2502765" y="11334510"/>
            <a:ext cx="26930826" cy="3503244"/>
          </a:xfrm>
        </p:spPr>
        <p:txBody>
          <a:bodyPr anchor="t"/>
          <a:lstStyle>
            <a:lvl1pPr algn="l">
              <a:defRPr sz="12300" b="1" cap="all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2502765" y="7476043"/>
            <a:ext cx="26930826" cy="3858467"/>
          </a:xfrm>
        </p:spPr>
        <p:txBody>
          <a:bodyPr anchor="b"/>
          <a:lstStyle>
            <a:lvl1pPr marL="0" indent="0">
              <a:buNone/>
              <a:defRPr sz="6200">
                <a:solidFill>
                  <a:schemeClr val="tx1">
                    <a:tint val="75000"/>
                  </a:schemeClr>
                </a:solidFill>
              </a:defRPr>
            </a:lvl1pPr>
            <a:lvl2pPr marL="1408994" indent="0">
              <a:buNone/>
              <a:defRPr sz="5500">
                <a:solidFill>
                  <a:schemeClr val="tx1">
                    <a:tint val="75000"/>
                  </a:schemeClr>
                </a:solidFill>
              </a:defRPr>
            </a:lvl2pPr>
            <a:lvl3pPr marL="2817985" indent="0">
              <a:buNone/>
              <a:defRPr sz="4900">
                <a:solidFill>
                  <a:schemeClr val="tx1">
                    <a:tint val="75000"/>
                  </a:schemeClr>
                </a:solidFill>
              </a:defRPr>
            </a:lvl3pPr>
            <a:lvl4pPr marL="422697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4pPr>
            <a:lvl5pPr marL="5635969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5pPr>
            <a:lvl6pPr marL="7044963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6pPr>
            <a:lvl7pPr marL="8453957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7pPr>
            <a:lvl8pPr marL="986294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515780033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1584166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6105690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826194774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3948297"/>
            <a:ext cx="13998971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584166" y="5593759"/>
            <a:ext cx="13998971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16094694" y="3948297"/>
            <a:ext cx="14004470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16094694" y="5593759"/>
            <a:ext cx="14004470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71257469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038158473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090518631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584171" y="702282"/>
            <a:ext cx="10423596" cy="2988782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12387300" y="702286"/>
            <a:ext cx="17711859" cy="15054153"/>
          </a:xfrm>
        </p:spPr>
        <p:txBody>
          <a:bodyPr/>
          <a:lstStyle>
            <a:lvl1pPr>
              <a:defRPr sz="9900"/>
            </a:lvl1pPr>
            <a:lvl2pPr>
              <a:defRPr sz="8600"/>
            </a:lvl2pPr>
            <a:lvl3pPr>
              <a:defRPr sz="7400"/>
            </a:lvl3pPr>
            <a:lvl4pPr>
              <a:defRPr sz="6200"/>
            </a:lvl4pPr>
            <a:lvl5pPr>
              <a:defRPr sz="6200"/>
            </a:lvl5pPr>
            <a:lvl6pPr>
              <a:defRPr sz="6200"/>
            </a:lvl6pPr>
            <a:lvl7pPr>
              <a:defRPr sz="6200"/>
            </a:lvl7pPr>
            <a:lvl8pPr>
              <a:defRPr sz="6200"/>
            </a:lvl8pPr>
            <a:lvl9pPr>
              <a:defRPr sz="62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584171" y="3691068"/>
            <a:ext cx="10423596" cy="12065371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772958124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210153" y="12347099"/>
            <a:ext cx="19009995" cy="1457645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pour une image  2"/>
          <p:cNvSpPr>
            <a:spLocks noGrp="1"/>
          </p:cNvSpPr>
          <p:nvPr>
            <p:ph type="pic" idx="1"/>
          </p:nvPr>
        </p:nvSpPr>
        <p:spPr>
          <a:xfrm>
            <a:off x="6210153" y="1576052"/>
            <a:ext cx="19009995" cy="10583228"/>
          </a:xfrm>
        </p:spPr>
        <p:txBody>
          <a:bodyPr/>
          <a:lstStyle>
            <a:lvl1pPr marL="0" indent="0">
              <a:buNone/>
              <a:defRPr sz="9900"/>
            </a:lvl1pPr>
            <a:lvl2pPr marL="1408994" indent="0">
              <a:buNone/>
              <a:defRPr sz="8600"/>
            </a:lvl2pPr>
            <a:lvl3pPr marL="2817985" indent="0">
              <a:buNone/>
              <a:defRPr sz="7400"/>
            </a:lvl3pPr>
            <a:lvl4pPr marL="4226978" indent="0">
              <a:buNone/>
              <a:defRPr sz="6200"/>
            </a:lvl4pPr>
            <a:lvl5pPr marL="5635969" indent="0">
              <a:buNone/>
              <a:defRPr sz="6200"/>
            </a:lvl5pPr>
            <a:lvl6pPr marL="7044963" indent="0">
              <a:buNone/>
              <a:defRPr sz="6200"/>
            </a:lvl6pPr>
            <a:lvl7pPr marL="8453957" indent="0">
              <a:buNone/>
              <a:defRPr sz="6200"/>
            </a:lvl7pPr>
            <a:lvl8pPr marL="9862948" indent="0">
              <a:buNone/>
              <a:defRPr sz="6200"/>
            </a:lvl8pPr>
            <a:lvl9pPr marL="11271941" indent="0">
              <a:buNone/>
              <a:defRPr sz="62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6210153" y="13804744"/>
            <a:ext cx="19009995" cy="2070098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048486613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25482253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22970411" y="706370"/>
            <a:ext cx="7128748" cy="15050069"/>
          </a:xfrm>
        </p:spPr>
        <p:txBody>
          <a:bodyPr vert="eaVert"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1584166" y="706370"/>
            <a:ext cx="20858189" cy="15050069"/>
          </a:xfrm>
        </p:spPr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395327488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2376250" y="5479437"/>
            <a:ext cx="26930826" cy="3780891"/>
          </a:xfrm>
        </p:spPr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4752499" y="9995271"/>
            <a:ext cx="22178328" cy="4507671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140899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28179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42269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56359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70449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8453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98629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 smtClean="0"/>
              <a:t>Cliquez pour modifier le style des sous-titres du masque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43071466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/>
              <a:t>09/05/2019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17551551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210153" y="12347099"/>
            <a:ext cx="19009995" cy="1457645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pour une image  2"/>
          <p:cNvSpPr>
            <a:spLocks noGrp="1"/>
          </p:cNvSpPr>
          <p:nvPr>
            <p:ph type="pic" idx="1"/>
          </p:nvPr>
        </p:nvSpPr>
        <p:spPr>
          <a:xfrm>
            <a:off x="6210153" y="1576052"/>
            <a:ext cx="19009995" cy="10583228"/>
          </a:xfrm>
        </p:spPr>
        <p:txBody>
          <a:bodyPr/>
          <a:lstStyle>
            <a:lvl1pPr marL="0" indent="0">
              <a:buNone/>
              <a:defRPr sz="9900"/>
            </a:lvl1pPr>
            <a:lvl2pPr marL="1408994" indent="0">
              <a:buNone/>
              <a:defRPr sz="8600"/>
            </a:lvl2pPr>
            <a:lvl3pPr marL="2817985" indent="0">
              <a:buNone/>
              <a:defRPr sz="7400"/>
            </a:lvl3pPr>
            <a:lvl4pPr marL="4226978" indent="0">
              <a:buNone/>
              <a:defRPr sz="6200"/>
            </a:lvl4pPr>
            <a:lvl5pPr marL="5635969" indent="0">
              <a:buNone/>
              <a:defRPr sz="6200"/>
            </a:lvl5pPr>
            <a:lvl6pPr marL="7044963" indent="0">
              <a:buNone/>
              <a:defRPr sz="6200"/>
            </a:lvl6pPr>
            <a:lvl7pPr marL="8453957" indent="0">
              <a:buNone/>
              <a:defRPr sz="6200"/>
            </a:lvl7pPr>
            <a:lvl8pPr marL="9862948" indent="0">
              <a:buNone/>
              <a:defRPr sz="6200"/>
            </a:lvl8pPr>
            <a:lvl9pPr marL="11271941" indent="0">
              <a:buNone/>
              <a:defRPr sz="62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6210153" y="13804744"/>
            <a:ext cx="19009995" cy="2070098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334327087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690745604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-têt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2502765" y="11334510"/>
            <a:ext cx="26930826" cy="3503244"/>
          </a:xfrm>
        </p:spPr>
        <p:txBody>
          <a:bodyPr anchor="t"/>
          <a:lstStyle>
            <a:lvl1pPr algn="l">
              <a:defRPr sz="12300" b="1" cap="all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2502765" y="7476043"/>
            <a:ext cx="26930826" cy="3858467"/>
          </a:xfrm>
        </p:spPr>
        <p:txBody>
          <a:bodyPr anchor="b"/>
          <a:lstStyle>
            <a:lvl1pPr marL="0" indent="0">
              <a:buNone/>
              <a:defRPr sz="6200">
                <a:solidFill>
                  <a:schemeClr val="tx1">
                    <a:tint val="75000"/>
                  </a:schemeClr>
                </a:solidFill>
              </a:defRPr>
            </a:lvl1pPr>
            <a:lvl2pPr marL="1408994" indent="0">
              <a:buNone/>
              <a:defRPr sz="5500">
                <a:solidFill>
                  <a:schemeClr val="tx1">
                    <a:tint val="75000"/>
                  </a:schemeClr>
                </a:solidFill>
              </a:defRPr>
            </a:lvl2pPr>
            <a:lvl3pPr marL="2817985" indent="0">
              <a:buNone/>
              <a:defRPr sz="4900">
                <a:solidFill>
                  <a:schemeClr val="tx1">
                    <a:tint val="75000"/>
                  </a:schemeClr>
                </a:solidFill>
              </a:defRPr>
            </a:lvl3pPr>
            <a:lvl4pPr marL="422697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4pPr>
            <a:lvl5pPr marL="5635969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5pPr>
            <a:lvl6pPr marL="7044963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6pPr>
            <a:lvl7pPr marL="8453957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7pPr>
            <a:lvl8pPr marL="986294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808268244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1584166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6105690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049653308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3948297"/>
            <a:ext cx="13998971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584166" y="5593759"/>
            <a:ext cx="13998971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16094694" y="3948297"/>
            <a:ext cx="14004470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16094694" y="5593759"/>
            <a:ext cx="14004470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16379194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07007706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941676617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584171" y="702282"/>
            <a:ext cx="10423596" cy="2988782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12387300" y="702286"/>
            <a:ext cx="17711859" cy="15054153"/>
          </a:xfrm>
        </p:spPr>
        <p:txBody>
          <a:bodyPr/>
          <a:lstStyle>
            <a:lvl1pPr>
              <a:defRPr sz="9900"/>
            </a:lvl1pPr>
            <a:lvl2pPr>
              <a:defRPr sz="8600"/>
            </a:lvl2pPr>
            <a:lvl3pPr>
              <a:defRPr sz="7400"/>
            </a:lvl3pPr>
            <a:lvl4pPr>
              <a:defRPr sz="6200"/>
            </a:lvl4pPr>
            <a:lvl5pPr>
              <a:defRPr sz="6200"/>
            </a:lvl5pPr>
            <a:lvl6pPr>
              <a:defRPr sz="6200"/>
            </a:lvl6pPr>
            <a:lvl7pPr>
              <a:defRPr sz="6200"/>
            </a:lvl7pPr>
            <a:lvl8pPr>
              <a:defRPr sz="6200"/>
            </a:lvl8pPr>
            <a:lvl9pPr>
              <a:defRPr sz="62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584171" y="3691068"/>
            <a:ext cx="10423596" cy="12065371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866949101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210153" y="12347099"/>
            <a:ext cx="19009995" cy="1457645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pour une image  2"/>
          <p:cNvSpPr>
            <a:spLocks noGrp="1"/>
          </p:cNvSpPr>
          <p:nvPr>
            <p:ph type="pic" idx="1"/>
          </p:nvPr>
        </p:nvSpPr>
        <p:spPr>
          <a:xfrm>
            <a:off x="6210153" y="1576052"/>
            <a:ext cx="19009995" cy="10583228"/>
          </a:xfrm>
        </p:spPr>
        <p:txBody>
          <a:bodyPr/>
          <a:lstStyle>
            <a:lvl1pPr marL="0" indent="0">
              <a:buNone/>
              <a:defRPr sz="9900"/>
            </a:lvl1pPr>
            <a:lvl2pPr marL="1408994" indent="0">
              <a:buNone/>
              <a:defRPr sz="8600"/>
            </a:lvl2pPr>
            <a:lvl3pPr marL="2817985" indent="0">
              <a:buNone/>
              <a:defRPr sz="7400"/>
            </a:lvl3pPr>
            <a:lvl4pPr marL="4226978" indent="0">
              <a:buNone/>
              <a:defRPr sz="6200"/>
            </a:lvl4pPr>
            <a:lvl5pPr marL="5635969" indent="0">
              <a:buNone/>
              <a:defRPr sz="6200"/>
            </a:lvl5pPr>
            <a:lvl6pPr marL="7044963" indent="0">
              <a:buNone/>
              <a:defRPr sz="6200"/>
            </a:lvl6pPr>
            <a:lvl7pPr marL="8453957" indent="0">
              <a:buNone/>
              <a:defRPr sz="6200"/>
            </a:lvl7pPr>
            <a:lvl8pPr marL="9862948" indent="0">
              <a:buNone/>
              <a:defRPr sz="6200"/>
            </a:lvl8pPr>
            <a:lvl9pPr marL="11271941" indent="0">
              <a:buNone/>
              <a:defRPr sz="62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6210153" y="13804744"/>
            <a:ext cx="19009995" cy="2070098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36802979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162846475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22970411" y="706370"/>
            <a:ext cx="7128748" cy="15050069"/>
          </a:xfrm>
        </p:spPr>
        <p:txBody>
          <a:bodyPr vert="eaVert"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1584166" y="706370"/>
            <a:ext cx="20858189" cy="15050069"/>
          </a:xfrm>
        </p:spPr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93609727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715152306"/>
      </p:ext>
    </p:extLst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2376250" y="5479437"/>
            <a:ext cx="26930826" cy="3780891"/>
          </a:xfrm>
        </p:spPr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4752499" y="9995271"/>
            <a:ext cx="22178328" cy="4507671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140899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28179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42269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56359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70449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8453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98629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 smtClean="0"/>
              <a:t>Cliquez pour modifier le style des sous-titres du masque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08801351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737485238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-têt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2502765" y="11334510"/>
            <a:ext cx="26930826" cy="3503244"/>
          </a:xfrm>
        </p:spPr>
        <p:txBody>
          <a:bodyPr anchor="t"/>
          <a:lstStyle>
            <a:lvl1pPr algn="l">
              <a:defRPr sz="12300" b="1" cap="all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2502765" y="7476043"/>
            <a:ext cx="26930826" cy="3858467"/>
          </a:xfrm>
        </p:spPr>
        <p:txBody>
          <a:bodyPr anchor="b"/>
          <a:lstStyle>
            <a:lvl1pPr marL="0" indent="0">
              <a:buNone/>
              <a:defRPr sz="6200">
                <a:solidFill>
                  <a:schemeClr val="tx1">
                    <a:tint val="75000"/>
                  </a:schemeClr>
                </a:solidFill>
              </a:defRPr>
            </a:lvl1pPr>
            <a:lvl2pPr marL="1408994" indent="0">
              <a:buNone/>
              <a:defRPr sz="5500">
                <a:solidFill>
                  <a:schemeClr val="tx1">
                    <a:tint val="75000"/>
                  </a:schemeClr>
                </a:solidFill>
              </a:defRPr>
            </a:lvl2pPr>
            <a:lvl3pPr marL="2817985" indent="0">
              <a:buNone/>
              <a:defRPr sz="4900">
                <a:solidFill>
                  <a:schemeClr val="tx1">
                    <a:tint val="75000"/>
                  </a:schemeClr>
                </a:solidFill>
              </a:defRPr>
            </a:lvl3pPr>
            <a:lvl4pPr marL="422697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4pPr>
            <a:lvl5pPr marL="5635969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5pPr>
            <a:lvl6pPr marL="7044963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6pPr>
            <a:lvl7pPr marL="8453957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7pPr>
            <a:lvl8pPr marL="986294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568817824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1584166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6105690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095328375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3948297"/>
            <a:ext cx="13998971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584166" y="5593759"/>
            <a:ext cx="13998971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16094694" y="3948297"/>
            <a:ext cx="14004470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16094694" y="5593759"/>
            <a:ext cx="14004470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145635847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609061044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97314367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584171" y="702282"/>
            <a:ext cx="10423596" cy="2988782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12387300" y="702286"/>
            <a:ext cx="17711859" cy="15054153"/>
          </a:xfrm>
        </p:spPr>
        <p:txBody>
          <a:bodyPr/>
          <a:lstStyle>
            <a:lvl1pPr>
              <a:defRPr sz="9900"/>
            </a:lvl1pPr>
            <a:lvl2pPr>
              <a:defRPr sz="8600"/>
            </a:lvl2pPr>
            <a:lvl3pPr>
              <a:defRPr sz="7400"/>
            </a:lvl3pPr>
            <a:lvl4pPr>
              <a:defRPr sz="6200"/>
            </a:lvl4pPr>
            <a:lvl5pPr>
              <a:defRPr sz="6200"/>
            </a:lvl5pPr>
            <a:lvl6pPr>
              <a:defRPr sz="6200"/>
            </a:lvl6pPr>
            <a:lvl7pPr>
              <a:defRPr sz="6200"/>
            </a:lvl7pPr>
            <a:lvl8pPr>
              <a:defRPr sz="6200"/>
            </a:lvl8pPr>
            <a:lvl9pPr>
              <a:defRPr sz="62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584171" y="3691068"/>
            <a:ext cx="10423596" cy="12065371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971525036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210153" y="12347099"/>
            <a:ext cx="19009995" cy="1457645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pour une image  2"/>
          <p:cNvSpPr>
            <a:spLocks noGrp="1"/>
          </p:cNvSpPr>
          <p:nvPr>
            <p:ph type="pic" idx="1"/>
          </p:nvPr>
        </p:nvSpPr>
        <p:spPr>
          <a:xfrm>
            <a:off x="6210153" y="1576052"/>
            <a:ext cx="19009995" cy="10583228"/>
          </a:xfrm>
        </p:spPr>
        <p:txBody>
          <a:bodyPr/>
          <a:lstStyle>
            <a:lvl1pPr marL="0" indent="0">
              <a:buNone/>
              <a:defRPr sz="9900"/>
            </a:lvl1pPr>
            <a:lvl2pPr marL="1408994" indent="0">
              <a:buNone/>
              <a:defRPr sz="8600"/>
            </a:lvl2pPr>
            <a:lvl3pPr marL="2817985" indent="0">
              <a:buNone/>
              <a:defRPr sz="7400"/>
            </a:lvl3pPr>
            <a:lvl4pPr marL="4226978" indent="0">
              <a:buNone/>
              <a:defRPr sz="6200"/>
            </a:lvl4pPr>
            <a:lvl5pPr marL="5635969" indent="0">
              <a:buNone/>
              <a:defRPr sz="6200"/>
            </a:lvl5pPr>
            <a:lvl6pPr marL="7044963" indent="0">
              <a:buNone/>
              <a:defRPr sz="6200"/>
            </a:lvl6pPr>
            <a:lvl7pPr marL="8453957" indent="0">
              <a:buNone/>
              <a:defRPr sz="6200"/>
            </a:lvl7pPr>
            <a:lvl8pPr marL="9862948" indent="0">
              <a:buNone/>
              <a:defRPr sz="6200"/>
            </a:lvl8pPr>
            <a:lvl9pPr marL="11271941" indent="0">
              <a:buNone/>
              <a:defRPr sz="62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6210153" y="13804744"/>
            <a:ext cx="19009995" cy="2070098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099251762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233227029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22970411" y="706370"/>
            <a:ext cx="7128748" cy="15050069"/>
          </a:xfrm>
        </p:spPr>
        <p:txBody>
          <a:bodyPr vert="eaVert"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1584166" y="706370"/>
            <a:ext cx="20858189" cy="15050069"/>
          </a:xfrm>
        </p:spPr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004209317"/>
      </p:ext>
    </p:extLst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22970411" y="706370"/>
            <a:ext cx="7128748" cy="15050069"/>
          </a:xfrm>
        </p:spPr>
        <p:txBody>
          <a:bodyPr vert="eaVert"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1584166" y="706370"/>
            <a:ext cx="20858189" cy="15050069"/>
          </a:xfrm>
        </p:spPr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19014235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2376250" y="5479437"/>
            <a:ext cx="26930826" cy="3780891"/>
          </a:xfrm>
        </p:spPr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4752499" y="9995271"/>
            <a:ext cx="22178328" cy="4507671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140899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28179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42269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56359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70449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8453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98629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 smtClean="0"/>
              <a:t>Cliquez pour modifier le style des sous-titres du masque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24220475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699715606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-têt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2502765" y="11334510"/>
            <a:ext cx="26930826" cy="3503244"/>
          </a:xfrm>
        </p:spPr>
        <p:txBody>
          <a:bodyPr anchor="t"/>
          <a:lstStyle>
            <a:lvl1pPr algn="l">
              <a:defRPr sz="12300" b="1" cap="all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2502765" y="7476043"/>
            <a:ext cx="26930826" cy="3858467"/>
          </a:xfrm>
        </p:spPr>
        <p:txBody>
          <a:bodyPr anchor="b"/>
          <a:lstStyle>
            <a:lvl1pPr marL="0" indent="0">
              <a:buNone/>
              <a:defRPr sz="6200">
                <a:solidFill>
                  <a:schemeClr val="tx1">
                    <a:tint val="75000"/>
                  </a:schemeClr>
                </a:solidFill>
              </a:defRPr>
            </a:lvl1pPr>
            <a:lvl2pPr marL="1408994" indent="0">
              <a:buNone/>
              <a:defRPr sz="5500">
                <a:solidFill>
                  <a:schemeClr val="tx1">
                    <a:tint val="75000"/>
                  </a:schemeClr>
                </a:solidFill>
              </a:defRPr>
            </a:lvl2pPr>
            <a:lvl3pPr marL="2817985" indent="0">
              <a:buNone/>
              <a:defRPr sz="4900">
                <a:solidFill>
                  <a:schemeClr val="tx1">
                    <a:tint val="75000"/>
                  </a:schemeClr>
                </a:solidFill>
              </a:defRPr>
            </a:lvl3pPr>
            <a:lvl4pPr marL="422697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4pPr>
            <a:lvl5pPr marL="5635969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5pPr>
            <a:lvl6pPr marL="7044963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6pPr>
            <a:lvl7pPr marL="8453957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7pPr>
            <a:lvl8pPr marL="986294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704076773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1584166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6105690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91588698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3948297"/>
            <a:ext cx="13998971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584166" y="5593759"/>
            <a:ext cx="13998971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16094694" y="3948297"/>
            <a:ext cx="14004470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16094694" y="5593759"/>
            <a:ext cx="14004470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31239734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690309193"/>
      </p:ext>
    </p:extLst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733012215"/>
      </p:ext>
    </p:extLst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584171" y="702282"/>
            <a:ext cx="10423596" cy="2988782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12387300" y="702286"/>
            <a:ext cx="17711859" cy="15054153"/>
          </a:xfrm>
        </p:spPr>
        <p:txBody>
          <a:bodyPr/>
          <a:lstStyle>
            <a:lvl1pPr>
              <a:defRPr sz="9900"/>
            </a:lvl1pPr>
            <a:lvl2pPr>
              <a:defRPr sz="8600"/>
            </a:lvl2pPr>
            <a:lvl3pPr>
              <a:defRPr sz="7400"/>
            </a:lvl3pPr>
            <a:lvl4pPr>
              <a:defRPr sz="6200"/>
            </a:lvl4pPr>
            <a:lvl5pPr>
              <a:defRPr sz="6200"/>
            </a:lvl5pPr>
            <a:lvl6pPr>
              <a:defRPr sz="6200"/>
            </a:lvl6pPr>
            <a:lvl7pPr>
              <a:defRPr sz="6200"/>
            </a:lvl7pPr>
            <a:lvl8pPr>
              <a:defRPr sz="6200"/>
            </a:lvl8pPr>
            <a:lvl9pPr>
              <a:defRPr sz="62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584171" y="3691068"/>
            <a:ext cx="10423596" cy="12065371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50962969"/>
      </p:ext>
    </p:extLst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210153" y="12347099"/>
            <a:ext cx="19009995" cy="1457645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pour une image  2"/>
          <p:cNvSpPr>
            <a:spLocks noGrp="1"/>
          </p:cNvSpPr>
          <p:nvPr>
            <p:ph type="pic" idx="1"/>
          </p:nvPr>
        </p:nvSpPr>
        <p:spPr>
          <a:xfrm>
            <a:off x="6210153" y="1576052"/>
            <a:ext cx="19009995" cy="10583228"/>
          </a:xfrm>
        </p:spPr>
        <p:txBody>
          <a:bodyPr/>
          <a:lstStyle>
            <a:lvl1pPr marL="0" indent="0">
              <a:buNone/>
              <a:defRPr sz="9900"/>
            </a:lvl1pPr>
            <a:lvl2pPr marL="1408994" indent="0">
              <a:buNone/>
              <a:defRPr sz="8600"/>
            </a:lvl2pPr>
            <a:lvl3pPr marL="2817985" indent="0">
              <a:buNone/>
              <a:defRPr sz="7400"/>
            </a:lvl3pPr>
            <a:lvl4pPr marL="4226978" indent="0">
              <a:buNone/>
              <a:defRPr sz="6200"/>
            </a:lvl4pPr>
            <a:lvl5pPr marL="5635969" indent="0">
              <a:buNone/>
              <a:defRPr sz="6200"/>
            </a:lvl5pPr>
            <a:lvl6pPr marL="7044963" indent="0">
              <a:buNone/>
              <a:defRPr sz="6200"/>
            </a:lvl6pPr>
            <a:lvl7pPr marL="8453957" indent="0">
              <a:buNone/>
              <a:defRPr sz="6200"/>
            </a:lvl7pPr>
            <a:lvl8pPr marL="9862948" indent="0">
              <a:buNone/>
              <a:defRPr sz="6200"/>
            </a:lvl8pPr>
            <a:lvl9pPr marL="11271941" indent="0">
              <a:buNone/>
              <a:defRPr sz="62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6210153" y="13804744"/>
            <a:ext cx="19009995" cy="2070098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4837727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2376250" y="5479437"/>
            <a:ext cx="26930826" cy="3780891"/>
          </a:xfrm>
        </p:spPr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4752499" y="9995271"/>
            <a:ext cx="22178328" cy="4507671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140899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28179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42269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56359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70449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8453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98629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 smtClean="0"/>
              <a:t>Cliquez pour modifier le style des sous-titres du masque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624325764"/>
      </p:ext>
    </p:extLst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289070307"/>
      </p:ext>
    </p:extLst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22970411" y="706370"/>
            <a:ext cx="7128748" cy="15050069"/>
          </a:xfrm>
        </p:spPr>
        <p:txBody>
          <a:bodyPr vert="eaVert"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1584166" y="706370"/>
            <a:ext cx="20858189" cy="15050069"/>
          </a:xfrm>
        </p:spPr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246323442"/>
      </p:ext>
    </p:extLst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2376250" y="5479437"/>
            <a:ext cx="26930826" cy="3780891"/>
          </a:xfrm>
        </p:spPr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4752499" y="9995271"/>
            <a:ext cx="22178328" cy="4507671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140899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28179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42269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56359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70449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8453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98629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 smtClean="0"/>
              <a:t>Cliquez pour modifier le style des sous-titres du masque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357779523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250368726"/>
      </p:ext>
    </p:extLst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-têt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2502765" y="11334510"/>
            <a:ext cx="26930826" cy="3503244"/>
          </a:xfrm>
        </p:spPr>
        <p:txBody>
          <a:bodyPr anchor="t"/>
          <a:lstStyle>
            <a:lvl1pPr algn="l">
              <a:defRPr sz="12300" b="1" cap="all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2502765" y="7476043"/>
            <a:ext cx="26930826" cy="3858467"/>
          </a:xfrm>
        </p:spPr>
        <p:txBody>
          <a:bodyPr anchor="b"/>
          <a:lstStyle>
            <a:lvl1pPr marL="0" indent="0">
              <a:buNone/>
              <a:defRPr sz="6200">
                <a:solidFill>
                  <a:schemeClr val="tx1">
                    <a:tint val="75000"/>
                  </a:schemeClr>
                </a:solidFill>
              </a:defRPr>
            </a:lvl1pPr>
            <a:lvl2pPr marL="1408994" indent="0">
              <a:buNone/>
              <a:defRPr sz="5500">
                <a:solidFill>
                  <a:schemeClr val="tx1">
                    <a:tint val="75000"/>
                  </a:schemeClr>
                </a:solidFill>
              </a:defRPr>
            </a:lvl2pPr>
            <a:lvl3pPr marL="2817985" indent="0">
              <a:buNone/>
              <a:defRPr sz="4900">
                <a:solidFill>
                  <a:schemeClr val="tx1">
                    <a:tint val="75000"/>
                  </a:schemeClr>
                </a:solidFill>
              </a:defRPr>
            </a:lvl3pPr>
            <a:lvl4pPr marL="422697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4pPr>
            <a:lvl5pPr marL="5635969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5pPr>
            <a:lvl6pPr marL="7044963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6pPr>
            <a:lvl7pPr marL="8453957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7pPr>
            <a:lvl8pPr marL="986294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068030675"/>
      </p:ext>
    </p:extLst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1584166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6105690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714293819"/>
      </p:ext>
    </p:extLst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3948297"/>
            <a:ext cx="13998971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584166" y="5593759"/>
            <a:ext cx="13998971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16094694" y="3948297"/>
            <a:ext cx="14004470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16094694" y="5593759"/>
            <a:ext cx="14004470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71843265"/>
      </p:ext>
    </p:extLst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657617575"/>
      </p:ext>
    </p:extLst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03689690"/>
      </p:ext>
    </p:extLst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584171" y="702282"/>
            <a:ext cx="10423596" cy="2988782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12387300" y="702286"/>
            <a:ext cx="17711859" cy="15054153"/>
          </a:xfrm>
        </p:spPr>
        <p:txBody>
          <a:bodyPr/>
          <a:lstStyle>
            <a:lvl1pPr>
              <a:defRPr sz="9900"/>
            </a:lvl1pPr>
            <a:lvl2pPr>
              <a:defRPr sz="8600"/>
            </a:lvl2pPr>
            <a:lvl3pPr>
              <a:defRPr sz="7400"/>
            </a:lvl3pPr>
            <a:lvl4pPr>
              <a:defRPr sz="6200"/>
            </a:lvl4pPr>
            <a:lvl5pPr>
              <a:defRPr sz="6200"/>
            </a:lvl5pPr>
            <a:lvl6pPr>
              <a:defRPr sz="6200"/>
            </a:lvl6pPr>
            <a:lvl7pPr>
              <a:defRPr sz="6200"/>
            </a:lvl7pPr>
            <a:lvl8pPr>
              <a:defRPr sz="6200"/>
            </a:lvl8pPr>
            <a:lvl9pPr>
              <a:defRPr sz="62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584171" y="3691068"/>
            <a:ext cx="10423596" cy="12065371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65644942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703016720"/>
      </p:ext>
    </p:extLst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210153" y="12347099"/>
            <a:ext cx="19009995" cy="1457645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pour une image  2"/>
          <p:cNvSpPr>
            <a:spLocks noGrp="1"/>
          </p:cNvSpPr>
          <p:nvPr>
            <p:ph type="pic" idx="1"/>
          </p:nvPr>
        </p:nvSpPr>
        <p:spPr>
          <a:xfrm>
            <a:off x="6210153" y="1576052"/>
            <a:ext cx="19009995" cy="10583228"/>
          </a:xfrm>
        </p:spPr>
        <p:txBody>
          <a:bodyPr/>
          <a:lstStyle>
            <a:lvl1pPr marL="0" indent="0">
              <a:buNone/>
              <a:defRPr sz="9900"/>
            </a:lvl1pPr>
            <a:lvl2pPr marL="1408994" indent="0">
              <a:buNone/>
              <a:defRPr sz="8600"/>
            </a:lvl2pPr>
            <a:lvl3pPr marL="2817985" indent="0">
              <a:buNone/>
              <a:defRPr sz="7400"/>
            </a:lvl3pPr>
            <a:lvl4pPr marL="4226978" indent="0">
              <a:buNone/>
              <a:defRPr sz="6200"/>
            </a:lvl4pPr>
            <a:lvl5pPr marL="5635969" indent="0">
              <a:buNone/>
              <a:defRPr sz="6200"/>
            </a:lvl5pPr>
            <a:lvl6pPr marL="7044963" indent="0">
              <a:buNone/>
              <a:defRPr sz="6200"/>
            </a:lvl6pPr>
            <a:lvl7pPr marL="8453957" indent="0">
              <a:buNone/>
              <a:defRPr sz="6200"/>
            </a:lvl7pPr>
            <a:lvl8pPr marL="9862948" indent="0">
              <a:buNone/>
              <a:defRPr sz="6200"/>
            </a:lvl8pPr>
            <a:lvl9pPr marL="11271941" indent="0">
              <a:buNone/>
              <a:defRPr sz="62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6210153" y="13804744"/>
            <a:ext cx="19009995" cy="2070098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136784189"/>
      </p:ext>
    </p:extLst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631644975"/>
      </p:ext>
    </p:extLst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22970411" y="706370"/>
            <a:ext cx="7128748" cy="15050069"/>
          </a:xfrm>
        </p:spPr>
        <p:txBody>
          <a:bodyPr vert="eaVert"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1584166" y="706370"/>
            <a:ext cx="20858189" cy="15050069"/>
          </a:xfrm>
        </p:spPr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358819864"/>
      </p:ext>
    </p:extLst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2376250" y="5479437"/>
            <a:ext cx="26930826" cy="3780891"/>
          </a:xfrm>
        </p:spPr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4752499" y="9995271"/>
            <a:ext cx="22178328" cy="4507671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140899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28179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42269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56359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70449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8453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98629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 smtClean="0"/>
              <a:t>Cliquez pour modifier le style des sous-titres du masque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34347337"/>
      </p:ext>
    </p:extLst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401828991"/>
      </p:ext>
    </p:extLst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-têt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2502765" y="11334510"/>
            <a:ext cx="26930826" cy="3503244"/>
          </a:xfrm>
        </p:spPr>
        <p:txBody>
          <a:bodyPr anchor="t"/>
          <a:lstStyle>
            <a:lvl1pPr algn="l">
              <a:defRPr sz="12300" b="1" cap="all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2502765" y="7476043"/>
            <a:ext cx="26930826" cy="3858467"/>
          </a:xfrm>
        </p:spPr>
        <p:txBody>
          <a:bodyPr anchor="b"/>
          <a:lstStyle>
            <a:lvl1pPr marL="0" indent="0">
              <a:buNone/>
              <a:defRPr sz="6200">
                <a:solidFill>
                  <a:schemeClr val="tx1">
                    <a:tint val="75000"/>
                  </a:schemeClr>
                </a:solidFill>
              </a:defRPr>
            </a:lvl1pPr>
            <a:lvl2pPr marL="1408994" indent="0">
              <a:buNone/>
              <a:defRPr sz="5500">
                <a:solidFill>
                  <a:schemeClr val="tx1">
                    <a:tint val="75000"/>
                  </a:schemeClr>
                </a:solidFill>
              </a:defRPr>
            </a:lvl2pPr>
            <a:lvl3pPr marL="2817985" indent="0">
              <a:buNone/>
              <a:defRPr sz="4900">
                <a:solidFill>
                  <a:schemeClr val="tx1">
                    <a:tint val="75000"/>
                  </a:schemeClr>
                </a:solidFill>
              </a:defRPr>
            </a:lvl3pPr>
            <a:lvl4pPr marL="422697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4pPr>
            <a:lvl5pPr marL="5635969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5pPr>
            <a:lvl6pPr marL="7044963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6pPr>
            <a:lvl7pPr marL="8453957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7pPr>
            <a:lvl8pPr marL="986294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665316208"/>
      </p:ext>
    </p:extLst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1584166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6105690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419013078"/>
      </p:ext>
    </p:extLst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3948297"/>
            <a:ext cx="13998971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584166" y="5593759"/>
            <a:ext cx="13998971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16094694" y="3948297"/>
            <a:ext cx="14004470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16094694" y="5593759"/>
            <a:ext cx="14004470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530700791"/>
      </p:ext>
    </p:extLst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319436855"/>
      </p:ext>
    </p:extLst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4353969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-têt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2502765" y="11334510"/>
            <a:ext cx="26930826" cy="3503244"/>
          </a:xfrm>
        </p:spPr>
        <p:txBody>
          <a:bodyPr anchor="t"/>
          <a:lstStyle>
            <a:lvl1pPr algn="l">
              <a:defRPr sz="12300" b="1" cap="all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2502765" y="7476043"/>
            <a:ext cx="26930826" cy="3858467"/>
          </a:xfrm>
        </p:spPr>
        <p:txBody>
          <a:bodyPr anchor="b"/>
          <a:lstStyle>
            <a:lvl1pPr marL="0" indent="0">
              <a:buNone/>
              <a:defRPr sz="6200">
                <a:solidFill>
                  <a:schemeClr val="tx1">
                    <a:tint val="75000"/>
                  </a:schemeClr>
                </a:solidFill>
              </a:defRPr>
            </a:lvl1pPr>
            <a:lvl2pPr marL="1408994" indent="0">
              <a:buNone/>
              <a:defRPr sz="5500">
                <a:solidFill>
                  <a:schemeClr val="tx1">
                    <a:tint val="75000"/>
                  </a:schemeClr>
                </a:solidFill>
              </a:defRPr>
            </a:lvl2pPr>
            <a:lvl3pPr marL="2817985" indent="0">
              <a:buNone/>
              <a:defRPr sz="4900">
                <a:solidFill>
                  <a:schemeClr val="tx1">
                    <a:tint val="75000"/>
                  </a:schemeClr>
                </a:solidFill>
              </a:defRPr>
            </a:lvl3pPr>
            <a:lvl4pPr marL="422697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4pPr>
            <a:lvl5pPr marL="5635969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5pPr>
            <a:lvl6pPr marL="7044963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6pPr>
            <a:lvl7pPr marL="8453957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7pPr>
            <a:lvl8pPr marL="986294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83419447"/>
      </p:ext>
    </p:extLst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584171" y="702282"/>
            <a:ext cx="10423596" cy="2988782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12387300" y="702286"/>
            <a:ext cx="17711859" cy="15054153"/>
          </a:xfrm>
        </p:spPr>
        <p:txBody>
          <a:bodyPr/>
          <a:lstStyle>
            <a:lvl1pPr>
              <a:defRPr sz="9900"/>
            </a:lvl1pPr>
            <a:lvl2pPr>
              <a:defRPr sz="8600"/>
            </a:lvl2pPr>
            <a:lvl3pPr>
              <a:defRPr sz="7400"/>
            </a:lvl3pPr>
            <a:lvl4pPr>
              <a:defRPr sz="6200"/>
            </a:lvl4pPr>
            <a:lvl5pPr>
              <a:defRPr sz="6200"/>
            </a:lvl5pPr>
            <a:lvl6pPr>
              <a:defRPr sz="6200"/>
            </a:lvl6pPr>
            <a:lvl7pPr>
              <a:defRPr sz="6200"/>
            </a:lvl7pPr>
            <a:lvl8pPr>
              <a:defRPr sz="6200"/>
            </a:lvl8pPr>
            <a:lvl9pPr>
              <a:defRPr sz="62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584171" y="3691068"/>
            <a:ext cx="10423596" cy="12065371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143949958"/>
      </p:ext>
    </p:extLst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210153" y="12347099"/>
            <a:ext cx="19009995" cy="1457645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pour une image  2"/>
          <p:cNvSpPr>
            <a:spLocks noGrp="1"/>
          </p:cNvSpPr>
          <p:nvPr>
            <p:ph type="pic" idx="1"/>
          </p:nvPr>
        </p:nvSpPr>
        <p:spPr>
          <a:xfrm>
            <a:off x="6210153" y="1576052"/>
            <a:ext cx="19009995" cy="10583228"/>
          </a:xfrm>
        </p:spPr>
        <p:txBody>
          <a:bodyPr/>
          <a:lstStyle>
            <a:lvl1pPr marL="0" indent="0">
              <a:buNone/>
              <a:defRPr sz="9900"/>
            </a:lvl1pPr>
            <a:lvl2pPr marL="1408994" indent="0">
              <a:buNone/>
              <a:defRPr sz="8600"/>
            </a:lvl2pPr>
            <a:lvl3pPr marL="2817985" indent="0">
              <a:buNone/>
              <a:defRPr sz="7400"/>
            </a:lvl3pPr>
            <a:lvl4pPr marL="4226978" indent="0">
              <a:buNone/>
              <a:defRPr sz="6200"/>
            </a:lvl4pPr>
            <a:lvl5pPr marL="5635969" indent="0">
              <a:buNone/>
              <a:defRPr sz="6200"/>
            </a:lvl5pPr>
            <a:lvl6pPr marL="7044963" indent="0">
              <a:buNone/>
              <a:defRPr sz="6200"/>
            </a:lvl6pPr>
            <a:lvl7pPr marL="8453957" indent="0">
              <a:buNone/>
              <a:defRPr sz="6200"/>
            </a:lvl7pPr>
            <a:lvl8pPr marL="9862948" indent="0">
              <a:buNone/>
              <a:defRPr sz="6200"/>
            </a:lvl8pPr>
            <a:lvl9pPr marL="11271941" indent="0">
              <a:buNone/>
              <a:defRPr sz="62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6210153" y="13804744"/>
            <a:ext cx="19009995" cy="2070098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84432830"/>
      </p:ext>
    </p:extLst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005765109"/>
      </p:ext>
    </p:extLst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22970411" y="706370"/>
            <a:ext cx="7128748" cy="15050069"/>
          </a:xfrm>
        </p:spPr>
        <p:txBody>
          <a:bodyPr vert="eaVert"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1584166" y="706370"/>
            <a:ext cx="20858189" cy="15050069"/>
          </a:xfrm>
        </p:spPr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544401645"/>
      </p:ext>
    </p:extLst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2376250" y="5479437"/>
            <a:ext cx="26930826" cy="3780891"/>
          </a:xfrm>
        </p:spPr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4752499" y="9995271"/>
            <a:ext cx="22178328" cy="4507671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140899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28179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42269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56359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70449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8453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98629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 smtClean="0"/>
              <a:t>Cliquez pour modifier le style des sous-titres du masque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89424864"/>
      </p:ext>
    </p:extLst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239203401"/>
      </p:ext>
    </p:extLst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-têt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2502765" y="11334510"/>
            <a:ext cx="26930826" cy="3503244"/>
          </a:xfrm>
        </p:spPr>
        <p:txBody>
          <a:bodyPr anchor="t"/>
          <a:lstStyle>
            <a:lvl1pPr algn="l">
              <a:defRPr sz="12300" b="1" cap="all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2502765" y="7476043"/>
            <a:ext cx="26930826" cy="3858467"/>
          </a:xfrm>
        </p:spPr>
        <p:txBody>
          <a:bodyPr anchor="b"/>
          <a:lstStyle>
            <a:lvl1pPr marL="0" indent="0">
              <a:buNone/>
              <a:defRPr sz="6200">
                <a:solidFill>
                  <a:schemeClr val="tx1">
                    <a:tint val="75000"/>
                  </a:schemeClr>
                </a:solidFill>
              </a:defRPr>
            </a:lvl1pPr>
            <a:lvl2pPr marL="1408994" indent="0">
              <a:buNone/>
              <a:defRPr sz="5500">
                <a:solidFill>
                  <a:schemeClr val="tx1">
                    <a:tint val="75000"/>
                  </a:schemeClr>
                </a:solidFill>
              </a:defRPr>
            </a:lvl2pPr>
            <a:lvl3pPr marL="2817985" indent="0">
              <a:buNone/>
              <a:defRPr sz="4900">
                <a:solidFill>
                  <a:schemeClr val="tx1">
                    <a:tint val="75000"/>
                  </a:schemeClr>
                </a:solidFill>
              </a:defRPr>
            </a:lvl3pPr>
            <a:lvl4pPr marL="422697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4pPr>
            <a:lvl5pPr marL="5635969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5pPr>
            <a:lvl6pPr marL="7044963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6pPr>
            <a:lvl7pPr marL="8453957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7pPr>
            <a:lvl8pPr marL="986294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264625526"/>
      </p:ext>
    </p:extLst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1584166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6105690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431303381"/>
      </p:ext>
    </p:extLst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3948297"/>
            <a:ext cx="13998971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584166" y="5593759"/>
            <a:ext cx="13998971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16094694" y="3948297"/>
            <a:ext cx="14004470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16094694" y="5593759"/>
            <a:ext cx="14004470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323251394"/>
      </p:ext>
    </p:extLst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02549226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1584166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6105690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365349903"/>
      </p:ext>
    </p:extLst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751080589"/>
      </p:ext>
    </p:extLst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584171" y="702282"/>
            <a:ext cx="10423596" cy="2988782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12387300" y="702286"/>
            <a:ext cx="17711859" cy="15054153"/>
          </a:xfrm>
        </p:spPr>
        <p:txBody>
          <a:bodyPr/>
          <a:lstStyle>
            <a:lvl1pPr>
              <a:defRPr sz="9900"/>
            </a:lvl1pPr>
            <a:lvl2pPr>
              <a:defRPr sz="8600"/>
            </a:lvl2pPr>
            <a:lvl3pPr>
              <a:defRPr sz="7400"/>
            </a:lvl3pPr>
            <a:lvl4pPr>
              <a:defRPr sz="6200"/>
            </a:lvl4pPr>
            <a:lvl5pPr>
              <a:defRPr sz="6200"/>
            </a:lvl5pPr>
            <a:lvl6pPr>
              <a:defRPr sz="6200"/>
            </a:lvl6pPr>
            <a:lvl7pPr>
              <a:defRPr sz="6200"/>
            </a:lvl7pPr>
            <a:lvl8pPr>
              <a:defRPr sz="6200"/>
            </a:lvl8pPr>
            <a:lvl9pPr>
              <a:defRPr sz="62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584171" y="3691068"/>
            <a:ext cx="10423596" cy="12065371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065958263"/>
      </p:ext>
    </p:extLst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210153" y="12347099"/>
            <a:ext cx="19009995" cy="1457645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pour une image  2"/>
          <p:cNvSpPr>
            <a:spLocks noGrp="1"/>
          </p:cNvSpPr>
          <p:nvPr>
            <p:ph type="pic" idx="1"/>
          </p:nvPr>
        </p:nvSpPr>
        <p:spPr>
          <a:xfrm>
            <a:off x="6210153" y="1576052"/>
            <a:ext cx="19009995" cy="10583228"/>
          </a:xfrm>
        </p:spPr>
        <p:txBody>
          <a:bodyPr/>
          <a:lstStyle>
            <a:lvl1pPr marL="0" indent="0">
              <a:buNone/>
              <a:defRPr sz="9900"/>
            </a:lvl1pPr>
            <a:lvl2pPr marL="1408994" indent="0">
              <a:buNone/>
              <a:defRPr sz="8600"/>
            </a:lvl2pPr>
            <a:lvl3pPr marL="2817985" indent="0">
              <a:buNone/>
              <a:defRPr sz="7400"/>
            </a:lvl3pPr>
            <a:lvl4pPr marL="4226978" indent="0">
              <a:buNone/>
              <a:defRPr sz="6200"/>
            </a:lvl4pPr>
            <a:lvl5pPr marL="5635969" indent="0">
              <a:buNone/>
              <a:defRPr sz="6200"/>
            </a:lvl5pPr>
            <a:lvl6pPr marL="7044963" indent="0">
              <a:buNone/>
              <a:defRPr sz="6200"/>
            </a:lvl6pPr>
            <a:lvl7pPr marL="8453957" indent="0">
              <a:buNone/>
              <a:defRPr sz="6200"/>
            </a:lvl7pPr>
            <a:lvl8pPr marL="9862948" indent="0">
              <a:buNone/>
              <a:defRPr sz="6200"/>
            </a:lvl8pPr>
            <a:lvl9pPr marL="11271941" indent="0">
              <a:buNone/>
              <a:defRPr sz="62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6210153" y="13804744"/>
            <a:ext cx="19009995" cy="2070098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431858405"/>
      </p:ext>
    </p:extLst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205941488"/>
      </p:ext>
    </p:extLst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22970411" y="706370"/>
            <a:ext cx="7128748" cy="15050069"/>
          </a:xfrm>
        </p:spPr>
        <p:txBody>
          <a:bodyPr vert="eaVert"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1584166" y="706370"/>
            <a:ext cx="20858189" cy="15050069"/>
          </a:xfrm>
        </p:spPr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779802187"/>
      </p:ext>
    </p:extLst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2376250" y="5479437"/>
            <a:ext cx="26930826" cy="3780891"/>
          </a:xfrm>
        </p:spPr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4752499" y="9995271"/>
            <a:ext cx="22178328" cy="4507671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140899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28179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42269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56359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70449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8453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98629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 smtClean="0"/>
              <a:t>Cliquez pour modifier le style des sous-titres du masque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91594435"/>
      </p:ext>
    </p:extLst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475861065"/>
      </p:ext>
    </p:extLst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-têt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2502765" y="11334510"/>
            <a:ext cx="26930826" cy="3503244"/>
          </a:xfrm>
        </p:spPr>
        <p:txBody>
          <a:bodyPr anchor="t"/>
          <a:lstStyle>
            <a:lvl1pPr algn="l">
              <a:defRPr sz="12300" b="1" cap="all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2502765" y="7476043"/>
            <a:ext cx="26930826" cy="3858467"/>
          </a:xfrm>
        </p:spPr>
        <p:txBody>
          <a:bodyPr anchor="b"/>
          <a:lstStyle>
            <a:lvl1pPr marL="0" indent="0">
              <a:buNone/>
              <a:defRPr sz="6200">
                <a:solidFill>
                  <a:schemeClr val="tx1">
                    <a:tint val="75000"/>
                  </a:schemeClr>
                </a:solidFill>
              </a:defRPr>
            </a:lvl1pPr>
            <a:lvl2pPr marL="1408994" indent="0">
              <a:buNone/>
              <a:defRPr sz="5500">
                <a:solidFill>
                  <a:schemeClr val="tx1">
                    <a:tint val="75000"/>
                  </a:schemeClr>
                </a:solidFill>
              </a:defRPr>
            </a:lvl2pPr>
            <a:lvl3pPr marL="2817985" indent="0">
              <a:buNone/>
              <a:defRPr sz="4900">
                <a:solidFill>
                  <a:schemeClr val="tx1">
                    <a:tint val="75000"/>
                  </a:schemeClr>
                </a:solidFill>
              </a:defRPr>
            </a:lvl3pPr>
            <a:lvl4pPr marL="422697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4pPr>
            <a:lvl5pPr marL="5635969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5pPr>
            <a:lvl6pPr marL="7044963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6pPr>
            <a:lvl7pPr marL="8453957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7pPr>
            <a:lvl8pPr marL="986294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930232950"/>
      </p:ext>
    </p:extLst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1584166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6105690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478929129"/>
      </p:ext>
    </p:extLst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3948297"/>
            <a:ext cx="13998971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584166" y="5593759"/>
            <a:ext cx="13998971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16094694" y="3948297"/>
            <a:ext cx="14004470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16094694" y="5593759"/>
            <a:ext cx="14004470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65021923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3948297"/>
            <a:ext cx="13998971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584166" y="5593759"/>
            <a:ext cx="13998971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16094694" y="3948297"/>
            <a:ext cx="14004470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16094694" y="5593759"/>
            <a:ext cx="14004470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058030382"/>
      </p:ext>
    </p:extLst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969088658"/>
      </p:ext>
    </p:extLst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93269029"/>
      </p:ext>
    </p:extLst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584171" y="702282"/>
            <a:ext cx="10423596" cy="2988782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12387300" y="702286"/>
            <a:ext cx="17711859" cy="15054153"/>
          </a:xfrm>
        </p:spPr>
        <p:txBody>
          <a:bodyPr/>
          <a:lstStyle>
            <a:lvl1pPr>
              <a:defRPr sz="9900"/>
            </a:lvl1pPr>
            <a:lvl2pPr>
              <a:defRPr sz="8600"/>
            </a:lvl2pPr>
            <a:lvl3pPr>
              <a:defRPr sz="7400"/>
            </a:lvl3pPr>
            <a:lvl4pPr>
              <a:defRPr sz="6200"/>
            </a:lvl4pPr>
            <a:lvl5pPr>
              <a:defRPr sz="6200"/>
            </a:lvl5pPr>
            <a:lvl6pPr>
              <a:defRPr sz="6200"/>
            </a:lvl6pPr>
            <a:lvl7pPr>
              <a:defRPr sz="6200"/>
            </a:lvl7pPr>
            <a:lvl8pPr>
              <a:defRPr sz="6200"/>
            </a:lvl8pPr>
            <a:lvl9pPr>
              <a:defRPr sz="62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584171" y="3691068"/>
            <a:ext cx="10423596" cy="12065371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385859816"/>
      </p:ext>
    </p:extLst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210153" y="12347099"/>
            <a:ext cx="19009995" cy="1457645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pour une image  2"/>
          <p:cNvSpPr>
            <a:spLocks noGrp="1"/>
          </p:cNvSpPr>
          <p:nvPr>
            <p:ph type="pic" idx="1"/>
          </p:nvPr>
        </p:nvSpPr>
        <p:spPr>
          <a:xfrm>
            <a:off x="6210153" y="1576052"/>
            <a:ext cx="19009995" cy="10583228"/>
          </a:xfrm>
        </p:spPr>
        <p:txBody>
          <a:bodyPr/>
          <a:lstStyle>
            <a:lvl1pPr marL="0" indent="0">
              <a:buNone/>
              <a:defRPr sz="9900"/>
            </a:lvl1pPr>
            <a:lvl2pPr marL="1408994" indent="0">
              <a:buNone/>
              <a:defRPr sz="8600"/>
            </a:lvl2pPr>
            <a:lvl3pPr marL="2817985" indent="0">
              <a:buNone/>
              <a:defRPr sz="7400"/>
            </a:lvl3pPr>
            <a:lvl4pPr marL="4226978" indent="0">
              <a:buNone/>
              <a:defRPr sz="6200"/>
            </a:lvl4pPr>
            <a:lvl5pPr marL="5635969" indent="0">
              <a:buNone/>
              <a:defRPr sz="6200"/>
            </a:lvl5pPr>
            <a:lvl6pPr marL="7044963" indent="0">
              <a:buNone/>
              <a:defRPr sz="6200"/>
            </a:lvl6pPr>
            <a:lvl7pPr marL="8453957" indent="0">
              <a:buNone/>
              <a:defRPr sz="6200"/>
            </a:lvl7pPr>
            <a:lvl8pPr marL="9862948" indent="0">
              <a:buNone/>
              <a:defRPr sz="6200"/>
            </a:lvl8pPr>
            <a:lvl9pPr marL="11271941" indent="0">
              <a:buNone/>
              <a:defRPr sz="62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6210153" y="13804744"/>
            <a:ext cx="19009995" cy="2070098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689839387"/>
      </p:ext>
    </p:extLst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781178084"/>
      </p:ext>
    </p:extLst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22970411" y="706370"/>
            <a:ext cx="7128748" cy="15050069"/>
          </a:xfrm>
        </p:spPr>
        <p:txBody>
          <a:bodyPr vert="eaVert"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1584166" y="706370"/>
            <a:ext cx="20858189" cy="15050069"/>
          </a:xfrm>
        </p:spPr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797167432"/>
      </p:ext>
    </p:extLst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2376250" y="5479437"/>
            <a:ext cx="26930826" cy="3780891"/>
          </a:xfrm>
        </p:spPr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4752499" y="9995271"/>
            <a:ext cx="22178328" cy="4507671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140899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28179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42269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56359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70449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8453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98629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 smtClean="0"/>
              <a:t>Cliquez pour modifier le style des sous-titres du masque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910645615"/>
      </p:ext>
    </p:extLst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36354682"/>
      </p:ext>
    </p:extLst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-têt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2502765" y="11334510"/>
            <a:ext cx="26930826" cy="3503244"/>
          </a:xfrm>
        </p:spPr>
        <p:txBody>
          <a:bodyPr anchor="t"/>
          <a:lstStyle>
            <a:lvl1pPr algn="l">
              <a:defRPr sz="12300" b="1" cap="all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2502765" y="7476043"/>
            <a:ext cx="26930826" cy="3858467"/>
          </a:xfrm>
        </p:spPr>
        <p:txBody>
          <a:bodyPr anchor="b"/>
          <a:lstStyle>
            <a:lvl1pPr marL="0" indent="0">
              <a:buNone/>
              <a:defRPr sz="6200">
                <a:solidFill>
                  <a:schemeClr val="tx1">
                    <a:tint val="75000"/>
                  </a:schemeClr>
                </a:solidFill>
              </a:defRPr>
            </a:lvl1pPr>
            <a:lvl2pPr marL="1408994" indent="0">
              <a:buNone/>
              <a:defRPr sz="5500">
                <a:solidFill>
                  <a:schemeClr val="tx1">
                    <a:tint val="75000"/>
                  </a:schemeClr>
                </a:solidFill>
              </a:defRPr>
            </a:lvl2pPr>
            <a:lvl3pPr marL="2817985" indent="0">
              <a:buNone/>
              <a:defRPr sz="4900">
                <a:solidFill>
                  <a:schemeClr val="tx1">
                    <a:tint val="75000"/>
                  </a:schemeClr>
                </a:solidFill>
              </a:defRPr>
            </a:lvl3pPr>
            <a:lvl4pPr marL="422697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4pPr>
            <a:lvl5pPr marL="5635969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5pPr>
            <a:lvl6pPr marL="7044963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6pPr>
            <a:lvl7pPr marL="8453957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7pPr>
            <a:lvl8pPr marL="986294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621028512"/>
      </p:ext>
    </p:extLst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1584166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6105690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21295308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467632342"/>
      </p:ext>
    </p:extLst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3948297"/>
            <a:ext cx="13998971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584166" y="5593759"/>
            <a:ext cx="13998971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16094694" y="3948297"/>
            <a:ext cx="14004470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16094694" y="5593759"/>
            <a:ext cx="14004470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439902557"/>
      </p:ext>
    </p:extLst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780881827"/>
      </p:ext>
    </p:extLst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618715885"/>
      </p:ext>
    </p:extLst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584171" y="702282"/>
            <a:ext cx="10423596" cy="2988782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12387300" y="702286"/>
            <a:ext cx="17711859" cy="15054153"/>
          </a:xfrm>
        </p:spPr>
        <p:txBody>
          <a:bodyPr/>
          <a:lstStyle>
            <a:lvl1pPr>
              <a:defRPr sz="9900"/>
            </a:lvl1pPr>
            <a:lvl2pPr>
              <a:defRPr sz="8600"/>
            </a:lvl2pPr>
            <a:lvl3pPr>
              <a:defRPr sz="7400"/>
            </a:lvl3pPr>
            <a:lvl4pPr>
              <a:defRPr sz="6200"/>
            </a:lvl4pPr>
            <a:lvl5pPr>
              <a:defRPr sz="6200"/>
            </a:lvl5pPr>
            <a:lvl6pPr>
              <a:defRPr sz="6200"/>
            </a:lvl6pPr>
            <a:lvl7pPr>
              <a:defRPr sz="6200"/>
            </a:lvl7pPr>
            <a:lvl8pPr>
              <a:defRPr sz="6200"/>
            </a:lvl8pPr>
            <a:lvl9pPr>
              <a:defRPr sz="62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584171" y="3691068"/>
            <a:ext cx="10423596" cy="12065371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50798273"/>
      </p:ext>
    </p:extLst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210153" y="12347099"/>
            <a:ext cx="19009995" cy="1457645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pour une image  2"/>
          <p:cNvSpPr>
            <a:spLocks noGrp="1"/>
          </p:cNvSpPr>
          <p:nvPr>
            <p:ph type="pic" idx="1"/>
          </p:nvPr>
        </p:nvSpPr>
        <p:spPr>
          <a:xfrm>
            <a:off x="6210153" y="1576052"/>
            <a:ext cx="19009995" cy="10583228"/>
          </a:xfrm>
        </p:spPr>
        <p:txBody>
          <a:bodyPr/>
          <a:lstStyle>
            <a:lvl1pPr marL="0" indent="0">
              <a:buNone/>
              <a:defRPr sz="9900"/>
            </a:lvl1pPr>
            <a:lvl2pPr marL="1408994" indent="0">
              <a:buNone/>
              <a:defRPr sz="8600"/>
            </a:lvl2pPr>
            <a:lvl3pPr marL="2817985" indent="0">
              <a:buNone/>
              <a:defRPr sz="7400"/>
            </a:lvl3pPr>
            <a:lvl4pPr marL="4226978" indent="0">
              <a:buNone/>
              <a:defRPr sz="6200"/>
            </a:lvl4pPr>
            <a:lvl5pPr marL="5635969" indent="0">
              <a:buNone/>
              <a:defRPr sz="6200"/>
            </a:lvl5pPr>
            <a:lvl6pPr marL="7044963" indent="0">
              <a:buNone/>
              <a:defRPr sz="6200"/>
            </a:lvl6pPr>
            <a:lvl7pPr marL="8453957" indent="0">
              <a:buNone/>
              <a:defRPr sz="6200"/>
            </a:lvl7pPr>
            <a:lvl8pPr marL="9862948" indent="0">
              <a:buNone/>
              <a:defRPr sz="6200"/>
            </a:lvl8pPr>
            <a:lvl9pPr marL="11271941" indent="0">
              <a:buNone/>
              <a:defRPr sz="62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6210153" y="13804744"/>
            <a:ext cx="19009995" cy="2070098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987292187"/>
      </p:ext>
    </p:extLst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045559237"/>
      </p:ext>
    </p:extLst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22970411" y="706370"/>
            <a:ext cx="7128748" cy="15050069"/>
          </a:xfrm>
        </p:spPr>
        <p:txBody>
          <a:bodyPr vert="eaVert"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1584166" y="706370"/>
            <a:ext cx="20858189" cy="15050069"/>
          </a:xfrm>
        </p:spPr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005020525"/>
      </p:ext>
    </p:extLst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2376250" y="5479437"/>
            <a:ext cx="26930826" cy="3780891"/>
          </a:xfrm>
        </p:spPr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4752499" y="9995271"/>
            <a:ext cx="22178328" cy="4507671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140899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28179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42269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56359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70449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8453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98629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 smtClean="0"/>
              <a:t>Cliquez pour modifier le style des sous-titres du masque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97727980"/>
      </p:ext>
    </p:extLst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923375688"/>
      </p:ext>
    </p:extLst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-têt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2502765" y="11334510"/>
            <a:ext cx="26930826" cy="3503244"/>
          </a:xfrm>
        </p:spPr>
        <p:txBody>
          <a:bodyPr anchor="t"/>
          <a:lstStyle>
            <a:lvl1pPr algn="l">
              <a:defRPr sz="12300" b="1" cap="all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2502765" y="7476043"/>
            <a:ext cx="26930826" cy="3858467"/>
          </a:xfrm>
        </p:spPr>
        <p:txBody>
          <a:bodyPr anchor="b"/>
          <a:lstStyle>
            <a:lvl1pPr marL="0" indent="0">
              <a:buNone/>
              <a:defRPr sz="6200">
                <a:solidFill>
                  <a:schemeClr val="tx1">
                    <a:tint val="75000"/>
                  </a:schemeClr>
                </a:solidFill>
              </a:defRPr>
            </a:lvl1pPr>
            <a:lvl2pPr marL="1408994" indent="0">
              <a:buNone/>
              <a:defRPr sz="5500">
                <a:solidFill>
                  <a:schemeClr val="tx1">
                    <a:tint val="75000"/>
                  </a:schemeClr>
                </a:solidFill>
              </a:defRPr>
            </a:lvl2pPr>
            <a:lvl3pPr marL="2817985" indent="0">
              <a:buNone/>
              <a:defRPr sz="4900">
                <a:solidFill>
                  <a:schemeClr val="tx1">
                    <a:tint val="75000"/>
                  </a:schemeClr>
                </a:solidFill>
              </a:defRPr>
            </a:lvl3pPr>
            <a:lvl4pPr marL="422697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4pPr>
            <a:lvl5pPr marL="5635969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5pPr>
            <a:lvl6pPr marL="7044963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6pPr>
            <a:lvl7pPr marL="8453957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7pPr>
            <a:lvl8pPr marL="986294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309501555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45487955"/>
      </p:ext>
    </p:extLst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1584166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6105690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385147043"/>
      </p:ext>
    </p:extLst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3948297"/>
            <a:ext cx="13998971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584166" y="5593759"/>
            <a:ext cx="13998971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16094694" y="3948297"/>
            <a:ext cx="14004470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16094694" y="5593759"/>
            <a:ext cx="14004470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95182258"/>
      </p:ext>
    </p:extLst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707393248"/>
      </p:ext>
    </p:extLst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713835444"/>
      </p:ext>
    </p:extLst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584171" y="702282"/>
            <a:ext cx="10423596" cy="2988782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12387300" y="702286"/>
            <a:ext cx="17711859" cy="15054153"/>
          </a:xfrm>
        </p:spPr>
        <p:txBody>
          <a:bodyPr/>
          <a:lstStyle>
            <a:lvl1pPr>
              <a:defRPr sz="9900"/>
            </a:lvl1pPr>
            <a:lvl2pPr>
              <a:defRPr sz="8600"/>
            </a:lvl2pPr>
            <a:lvl3pPr>
              <a:defRPr sz="7400"/>
            </a:lvl3pPr>
            <a:lvl4pPr>
              <a:defRPr sz="6200"/>
            </a:lvl4pPr>
            <a:lvl5pPr>
              <a:defRPr sz="6200"/>
            </a:lvl5pPr>
            <a:lvl6pPr>
              <a:defRPr sz="6200"/>
            </a:lvl6pPr>
            <a:lvl7pPr>
              <a:defRPr sz="6200"/>
            </a:lvl7pPr>
            <a:lvl8pPr>
              <a:defRPr sz="6200"/>
            </a:lvl8pPr>
            <a:lvl9pPr>
              <a:defRPr sz="62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584171" y="3691068"/>
            <a:ext cx="10423596" cy="12065371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406807017"/>
      </p:ext>
    </p:extLst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210153" y="12347099"/>
            <a:ext cx="19009995" cy="1457645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pour une image  2"/>
          <p:cNvSpPr>
            <a:spLocks noGrp="1"/>
          </p:cNvSpPr>
          <p:nvPr>
            <p:ph type="pic" idx="1"/>
          </p:nvPr>
        </p:nvSpPr>
        <p:spPr>
          <a:xfrm>
            <a:off x="6210153" y="1576052"/>
            <a:ext cx="19009995" cy="10583228"/>
          </a:xfrm>
        </p:spPr>
        <p:txBody>
          <a:bodyPr/>
          <a:lstStyle>
            <a:lvl1pPr marL="0" indent="0">
              <a:buNone/>
              <a:defRPr sz="9900"/>
            </a:lvl1pPr>
            <a:lvl2pPr marL="1408994" indent="0">
              <a:buNone/>
              <a:defRPr sz="8600"/>
            </a:lvl2pPr>
            <a:lvl3pPr marL="2817985" indent="0">
              <a:buNone/>
              <a:defRPr sz="7400"/>
            </a:lvl3pPr>
            <a:lvl4pPr marL="4226978" indent="0">
              <a:buNone/>
              <a:defRPr sz="6200"/>
            </a:lvl4pPr>
            <a:lvl5pPr marL="5635969" indent="0">
              <a:buNone/>
              <a:defRPr sz="6200"/>
            </a:lvl5pPr>
            <a:lvl6pPr marL="7044963" indent="0">
              <a:buNone/>
              <a:defRPr sz="6200"/>
            </a:lvl6pPr>
            <a:lvl7pPr marL="8453957" indent="0">
              <a:buNone/>
              <a:defRPr sz="6200"/>
            </a:lvl7pPr>
            <a:lvl8pPr marL="9862948" indent="0">
              <a:buNone/>
              <a:defRPr sz="6200"/>
            </a:lvl8pPr>
            <a:lvl9pPr marL="11271941" indent="0">
              <a:buNone/>
              <a:defRPr sz="62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6210153" y="13804744"/>
            <a:ext cx="19009995" cy="2070098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047839572"/>
      </p:ext>
    </p:extLst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231451237"/>
      </p:ext>
    </p:extLst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22970411" y="706370"/>
            <a:ext cx="7128748" cy="15050069"/>
          </a:xfrm>
        </p:spPr>
        <p:txBody>
          <a:bodyPr vert="eaVert"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1584166" y="706370"/>
            <a:ext cx="20858189" cy="15050069"/>
          </a:xfrm>
        </p:spPr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459050004"/>
      </p:ext>
    </p:extLst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2376250" y="5479437"/>
            <a:ext cx="26930826" cy="3780891"/>
          </a:xfrm>
        </p:spPr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4752499" y="9995271"/>
            <a:ext cx="22178328" cy="4507671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140899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28179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42269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56359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70449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8453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98629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 smtClean="0"/>
              <a:t>Cliquez pour modifier le style des sous-titres du masque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97727980"/>
      </p:ext>
    </p:extLst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92337568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-têt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2502765" y="11334510"/>
            <a:ext cx="26930826" cy="3503244"/>
          </a:xfrm>
        </p:spPr>
        <p:txBody>
          <a:bodyPr anchor="t"/>
          <a:lstStyle>
            <a:lvl1pPr algn="l">
              <a:defRPr sz="12300" b="1" cap="all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2502765" y="7476043"/>
            <a:ext cx="26930826" cy="3858467"/>
          </a:xfrm>
        </p:spPr>
        <p:txBody>
          <a:bodyPr anchor="b"/>
          <a:lstStyle>
            <a:lvl1pPr marL="0" indent="0">
              <a:buNone/>
              <a:defRPr sz="6200">
                <a:solidFill>
                  <a:schemeClr val="tx1">
                    <a:tint val="75000"/>
                  </a:schemeClr>
                </a:solidFill>
              </a:defRPr>
            </a:lvl1pPr>
            <a:lvl2pPr marL="1408994" indent="0">
              <a:buNone/>
              <a:defRPr sz="5500">
                <a:solidFill>
                  <a:schemeClr val="tx1">
                    <a:tint val="75000"/>
                  </a:schemeClr>
                </a:solidFill>
              </a:defRPr>
            </a:lvl2pPr>
            <a:lvl3pPr marL="2817985" indent="0">
              <a:buNone/>
              <a:defRPr sz="4900">
                <a:solidFill>
                  <a:schemeClr val="tx1">
                    <a:tint val="75000"/>
                  </a:schemeClr>
                </a:solidFill>
              </a:defRPr>
            </a:lvl3pPr>
            <a:lvl4pPr marL="422697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4pPr>
            <a:lvl5pPr marL="5635969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5pPr>
            <a:lvl6pPr marL="7044963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6pPr>
            <a:lvl7pPr marL="8453957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7pPr>
            <a:lvl8pPr marL="986294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/>
              <a:t>09/05/2019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227795192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584171" y="702282"/>
            <a:ext cx="10423596" cy="2988782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12387300" y="702286"/>
            <a:ext cx="17711859" cy="15054153"/>
          </a:xfrm>
        </p:spPr>
        <p:txBody>
          <a:bodyPr/>
          <a:lstStyle>
            <a:lvl1pPr>
              <a:defRPr sz="9900"/>
            </a:lvl1pPr>
            <a:lvl2pPr>
              <a:defRPr sz="8600"/>
            </a:lvl2pPr>
            <a:lvl3pPr>
              <a:defRPr sz="7400"/>
            </a:lvl3pPr>
            <a:lvl4pPr>
              <a:defRPr sz="6200"/>
            </a:lvl4pPr>
            <a:lvl5pPr>
              <a:defRPr sz="6200"/>
            </a:lvl5pPr>
            <a:lvl6pPr>
              <a:defRPr sz="6200"/>
            </a:lvl6pPr>
            <a:lvl7pPr>
              <a:defRPr sz="6200"/>
            </a:lvl7pPr>
            <a:lvl8pPr>
              <a:defRPr sz="6200"/>
            </a:lvl8pPr>
            <a:lvl9pPr>
              <a:defRPr sz="62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584171" y="3691068"/>
            <a:ext cx="10423596" cy="12065371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424390298"/>
      </p:ext>
    </p:extLst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-têt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2502765" y="11334510"/>
            <a:ext cx="26930826" cy="3503244"/>
          </a:xfrm>
        </p:spPr>
        <p:txBody>
          <a:bodyPr anchor="t"/>
          <a:lstStyle>
            <a:lvl1pPr algn="l">
              <a:defRPr sz="12300" b="1" cap="all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2502765" y="7476043"/>
            <a:ext cx="26930826" cy="3858467"/>
          </a:xfrm>
        </p:spPr>
        <p:txBody>
          <a:bodyPr anchor="b"/>
          <a:lstStyle>
            <a:lvl1pPr marL="0" indent="0">
              <a:buNone/>
              <a:defRPr sz="6200">
                <a:solidFill>
                  <a:schemeClr val="tx1">
                    <a:tint val="75000"/>
                  </a:schemeClr>
                </a:solidFill>
              </a:defRPr>
            </a:lvl1pPr>
            <a:lvl2pPr marL="1408994" indent="0">
              <a:buNone/>
              <a:defRPr sz="5500">
                <a:solidFill>
                  <a:schemeClr val="tx1">
                    <a:tint val="75000"/>
                  </a:schemeClr>
                </a:solidFill>
              </a:defRPr>
            </a:lvl2pPr>
            <a:lvl3pPr marL="2817985" indent="0">
              <a:buNone/>
              <a:defRPr sz="4900">
                <a:solidFill>
                  <a:schemeClr val="tx1">
                    <a:tint val="75000"/>
                  </a:schemeClr>
                </a:solidFill>
              </a:defRPr>
            </a:lvl3pPr>
            <a:lvl4pPr marL="422697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4pPr>
            <a:lvl5pPr marL="5635969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5pPr>
            <a:lvl6pPr marL="7044963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6pPr>
            <a:lvl7pPr marL="8453957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7pPr>
            <a:lvl8pPr marL="986294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309501555"/>
      </p:ext>
    </p:extLst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1584166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6105690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385147043"/>
      </p:ext>
    </p:extLst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3948297"/>
            <a:ext cx="13998971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584166" y="5593759"/>
            <a:ext cx="13998971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16094694" y="3948297"/>
            <a:ext cx="14004470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16094694" y="5593759"/>
            <a:ext cx="14004470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95182258"/>
      </p:ext>
    </p:extLst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707393248"/>
      </p:ext>
    </p:extLst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713835444"/>
      </p:ext>
    </p:extLst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584171" y="702282"/>
            <a:ext cx="10423596" cy="2988782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12387300" y="702286"/>
            <a:ext cx="17711859" cy="15054153"/>
          </a:xfrm>
        </p:spPr>
        <p:txBody>
          <a:bodyPr/>
          <a:lstStyle>
            <a:lvl1pPr>
              <a:defRPr sz="9900"/>
            </a:lvl1pPr>
            <a:lvl2pPr>
              <a:defRPr sz="8600"/>
            </a:lvl2pPr>
            <a:lvl3pPr>
              <a:defRPr sz="7400"/>
            </a:lvl3pPr>
            <a:lvl4pPr>
              <a:defRPr sz="6200"/>
            </a:lvl4pPr>
            <a:lvl5pPr>
              <a:defRPr sz="6200"/>
            </a:lvl5pPr>
            <a:lvl6pPr>
              <a:defRPr sz="6200"/>
            </a:lvl6pPr>
            <a:lvl7pPr>
              <a:defRPr sz="6200"/>
            </a:lvl7pPr>
            <a:lvl8pPr>
              <a:defRPr sz="6200"/>
            </a:lvl8pPr>
            <a:lvl9pPr>
              <a:defRPr sz="62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584171" y="3691068"/>
            <a:ext cx="10423596" cy="12065371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406807017"/>
      </p:ext>
    </p:extLst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210153" y="12347099"/>
            <a:ext cx="19009995" cy="1457645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pour une image  2"/>
          <p:cNvSpPr>
            <a:spLocks noGrp="1"/>
          </p:cNvSpPr>
          <p:nvPr>
            <p:ph type="pic" idx="1"/>
          </p:nvPr>
        </p:nvSpPr>
        <p:spPr>
          <a:xfrm>
            <a:off x="6210153" y="1576052"/>
            <a:ext cx="19009995" cy="10583228"/>
          </a:xfrm>
        </p:spPr>
        <p:txBody>
          <a:bodyPr/>
          <a:lstStyle>
            <a:lvl1pPr marL="0" indent="0">
              <a:buNone/>
              <a:defRPr sz="9900"/>
            </a:lvl1pPr>
            <a:lvl2pPr marL="1408994" indent="0">
              <a:buNone/>
              <a:defRPr sz="8600"/>
            </a:lvl2pPr>
            <a:lvl3pPr marL="2817985" indent="0">
              <a:buNone/>
              <a:defRPr sz="7400"/>
            </a:lvl3pPr>
            <a:lvl4pPr marL="4226978" indent="0">
              <a:buNone/>
              <a:defRPr sz="6200"/>
            </a:lvl4pPr>
            <a:lvl5pPr marL="5635969" indent="0">
              <a:buNone/>
              <a:defRPr sz="6200"/>
            </a:lvl5pPr>
            <a:lvl6pPr marL="7044963" indent="0">
              <a:buNone/>
              <a:defRPr sz="6200"/>
            </a:lvl6pPr>
            <a:lvl7pPr marL="8453957" indent="0">
              <a:buNone/>
              <a:defRPr sz="6200"/>
            </a:lvl7pPr>
            <a:lvl8pPr marL="9862948" indent="0">
              <a:buNone/>
              <a:defRPr sz="6200"/>
            </a:lvl8pPr>
            <a:lvl9pPr marL="11271941" indent="0">
              <a:buNone/>
              <a:defRPr sz="62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6210153" y="13804744"/>
            <a:ext cx="19009995" cy="2070098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047839572"/>
      </p:ext>
    </p:extLst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231451237"/>
      </p:ext>
    </p:extLst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22970411" y="706370"/>
            <a:ext cx="7128748" cy="15050069"/>
          </a:xfrm>
        </p:spPr>
        <p:txBody>
          <a:bodyPr vert="eaVert"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1584166" y="706370"/>
            <a:ext cx="20858189" cy="15050069"/>
          </a:xfrm>
        </p:spPr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459050004"/>
      </p:ext>
    </p:extLst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2376250" y="5479437"/>
            <a:ext cx="26930826" cy="3780891"/>
          </a:xfrm>
        </p:spPr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4752499" y="9995271"/>
            <a:ext cx="22178328" cy="4507671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140899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28179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42269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56359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70449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8453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98629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 smtClean="0"/>
              <a:t>Cliquez pour modifier le style des sous-titres du masque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93116343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210153" y="12347099"/>
            <a:ext cx="19009995" cy="1457645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pour une image  2"/>
          <p:cNvSpPr>
            <a:spLocks noGrp="1"/>
          </p:cNvSpPr>
          <p:nvPr>
            <p:ph type="pic" idx="1"/>
          </p:nvPr>
        </p:nvSpPr>
        <p:spPr>
          <a:xfrm>
            <a:off x="6210153" y="1576052"/>
            <a:ext cx="19009995" cy="10583228"/>
          </a:xfrm>
        </p:spPr>
        <p:txBody>
          <a:bodyPr/>
          <a:lstStyle>
            <a:lvl1pPr marL="0" indent="0">
              <a:buNone/>
              <a:defRPr sz="9900"/>
            </a:lvl1pPr>
            <a:lvl2pPr marL="1408994" indent="0">
              <a:buNone/>
              <a:defRPr sz="8600"/>
            </a:lvl2pPr>
            <a:lvl3pPr marL="2817985" indent="0">
              <a:buNone/>
              <a:defRPr sz="7400"/>
            </a:lvl3pPr>
            <a:lvl4pPr marL="4226978" indent="0">
              <a:buNone/>
              <a:defRPr sz="6200"/>
            </a:lvl4pPr>
            <a:lvl5pPr marL="5635969" indent="0">
              <a:buNone/>
              <a:defRPr sz="6200"/>
            </a:lvl5pPr>
            <a:lvl6pPr marL="7044963" indent="0">
              <a:buNone/>
              <a:defRPr sz="6200"/>
            </a:lvl6pPr>
            <a:lvl7pPr marL="8453957" indent="0">
              <a:buNone/>
              <a:defRPr sz="6200"/>
            </a:lvl7pPr>
            <a:lvl8pPr marL="9862948" indent="0">
              <a:buNone/>
              <a:defRPr sz="6200"/>
            </a:lvl8pPr>
            <a:lvl9pPr marL="11271941" indent="0">
              <a:buNone/>
              <a:defRPr sz="62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6210153" y="13804744"/>
            <a:ext cx="19009995" cy="2070098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408118177"/>
      </p:ext>
    </p:extLst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10026784"/>
      </p:ext>
    </p:extLst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-têt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2502765" y="11334510"/>
            <a:ext cx="26930826" cy="3503244"/>
          </a:xfrm>
        </p:spPr>
        <p:txBody>
          <a:bodyPr anchor="t"/>
          <a:lstStyle>
            <a:lvl1pPr algn="l">
              <a:defRPr sz="12300" b="1" cap="all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2502765" y="7476043"/>
            <a:ext cx="26930826" cy="3858467"/>
          </a:xfrm>
        </p:spPr>
        <p:txBody>
          <a:bodyPr anchor="b"/>
          <a:lstStyle>
            <a:lvl1pPr marL="0" indent="0">
              <a:buNone/>
              <a:defRPr sz="6200">
                <a:solidFill>
                  <a:schemeClr val="tx1">
                    <a:tint val="75000"/>
                  </a:schemeClr>
                </a:solidFill>
              </a:defRPr>
            </a:lvl1pPr>
            <a:lvl2pPr marL="1408994" indent="0">
              <a:buNone/>
              <a:defRPr sz="5500">
                <a:solidFill>
                  <a:schemeClr val="tx1">
                    <a:tint val="75000"/>
                  </a:schemeClr>
                </a:solidFill>
              </a:defRPr>
            </a:lvl2pPr>
            <a:lvl3pPr marL="2817985" indent="0">
              <a:buNone/>
              <a:defRPr sz="4900">
                <a:solidFill>
                  <a:schemeClr val="tx1">
                    <a:tint val="75000"/>
                  </a:schemeClr>
                </a:solidFill>
              </a:defRPr>
            </a:lvl3pPr>
            <a:lvl4pPr marL="422697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4pPr>
            <a:lvl5pPr marL="5635969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5pPr>
            <a:lvl6pPr marL="7044963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6pPr>
            <a:lvl7pPr marL="8453957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7pPr>
            <a:lvl8pPr marL="986294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777350599"/>
      </p:ext>
    </p:extLst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1584166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6105690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476322718"/>
      </p:ext>
    </p:extLst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3948297"/>
            <a:ext cx="13998971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584166" y="5593759"/>
            <a:ext cx="13998971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16094694" y="3948297"/>
            <a:ext cx="14004470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16094694" y="5593759"/>
            <a:ext cx="14004470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837444609"/>
      </p:ext>
    </p:extLst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395515992"/>
      </p:ext>
    </p:extLst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729675264"/>
      </p:ext>
    </p:extLst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584171" y="702282"/>
            <a:ext cx="10423596" cy="2988782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12387300" y="702286"/>
            <a:ext cx="17711859" cy="15054153"/>
          </a:xfrm>
        </p:spPr>
        <p:txBody>
          <a:bodyPr/>
          <a:lstStyle>
            <a:lvl1pPr>
              <a:defRPr sz="9900"/>
            </a:lvl1pPr>
            <a:lvl2pPr>
              <a:defRPr sz="8600"/>
            </a:lvl2pPr>
            <a:lvl3pPr>
              <a:defRPr sz="7400"/>
            </a:lvl3pPr>
            <a:lvl4pPr>
              <a:defRPr sz="6200"/>
            </a:lvl4pPr>
            <a:lvl5pPr>
              <a:defRPr sz="6200"/>
            </a:lvl5pPr>
            <a:lvl6pPr>
              <a:defRPr sz="6200"/>
            </a:lvl6pPr>
            <a:lvl7pPr>
              <a:defRPr sz="6200"/>
            </a:lvl7pPr>
            <a:lvl8pPr>
              <a:defRPr sz="6200"/>
            </a:lvl8pPr>
            <a:lvl9pPr>
              <a:defRPr sz="62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584171" y="3691068"/>
            <a:ext cx="10423596" cy="12065371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779176733"/>
      </p:ext>
    </p:extLst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210153" y="12347099"/>
            <a:ext cx="19009995" cy="1457645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pour une image  2"/>
          <p:cNvSpPr>
            <a:spLocks noGrp="1"/>
          </p:cNvSpPr>
          <p:nvPr>
            <p:ph type="pic" idx="1"/>
          </p:nvPr>
        </p:nvSpPr>
        <p:spPr>
          <a:xfrm>
            <a:off x="6210153" y="1576052"/>
            <a:ext cx="19009995" cy="10583228"/>
          </a:xfrm>
        </p:spPr>
        <p:txBody>
          <a:bodyPr/>
          <a:lstStyle>
            <a:lvl1pPr marL="0" indent="0">
              <a:buNone/>
              <a:defRPr sz="9900"/>
            </a:lvl1pPr>
            <a:lvl2pPr marL="1408994" indent="0">
              <a:buNone/>
              <a:defRPr sz="8600"/>
            </a:lvl2pPr>
            <a:lvl3pPr marL="2817985" indent="0">
              <a:buNone/>
              <a:defRPr sz="7400"/>
            </a:lvl3pPr>
            <a:lvl4pPr marL="4226978" indent="0">
              <a:buNone/>
              <a:defRPr sz="6200"/>
            </a:lvl4pPr>
            <a:lvl5pPr marL="5635969" indent="0">
              <a:buNone/>
              <a:defRPr sz="6200"/>
            </a:lvl5pPr>
            <a:lvl6pPr marL="7044963" indent="0">
              <a:buNone/>
              <a:defRPr sz="6200"/>
            </a:lvl6pPr>
            <a:lvl7pPr marL="8453957" indent="0">
              <a:buNone/>
              <a:defRPr sz="6200"/>
            </a:lvl7pPr>
            <a:lvl8pPr marL="9862948" indent="0">
              <a:buNone/>
              <a:defRPr sz="6200"/>
            </a:lvl8pPr>
            <a:lvl9pPr marL="11271941" indent="0">
              <a:buNone/>
              <a:defRPr sz="62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6210153" y="13804744"/>
            <a:ext cx="19009995" cy="2070098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970807104"/>
      </p:ext>
    </p:extLst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265770243"/>
      </p:ext>
    </p:extLst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22970411" y="706370"/>
            <a:ext cx="7128748" cy="15050069"/>
          </a:xfrm>
        </p:spPr>
        <p:txBody>
          <a:bodyPr vert="eaVert"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1584166" y="706370"/>
            <a:ext cx="20858189" cy="15050069"/>
          </a:xfrm>
        </p:spPr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478893413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165547966"/>
      </p:ext>
    </p:extLst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2376250" y="5479437"/>
            <a:ext cx="26930826" cy="3780891"/>
          </a:xfrm>
        </p:spPr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4752499" y="9995271"/>
            <a:ext cx="22178328" cy="4507671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140899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28179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42269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56359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70449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8453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98629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 smtClean="0"/>
              <a:t>Cliquez pour modifier le style des sous-titres du masque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134417396"/>
      </p:ext>
    </p:extLst>
  </p:cSld>
  <p:clrMapOvr>
    <a:masterClrMapping/>
  </p:clrMapOvr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33489797"/>
      </p:ext>
    </p:extLst>
  </p:cSld>
  <p:clrMapOvr>
    <a:masterClrMapping/>
  </p:clrMapOvr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-têt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2502765" y="11334510"/>
            <a:ext cx="26930826" cy="3503244"/>
          </a:xfrm>
        </p:spPr>
        <p:txBody>
          <a:bodyPr anchor="t"/>
          <a:lstStyle>
            <a:lvl1pPr algn="l">
              <a:defRPr sz="12300" b="1" cap="all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2502765" y="7476043"/>
            <a:ext cx="26930826" cy="3858467"/>
          </a:xfrm>
        </p:spPr>
        <p:txBody>
          <a:bodyPr anchor="b"/>
          <a:lstStyle>
            <a:lvl1pPr marL="0" indent="0">
              <a:buNone/>
              <a:defRPr sz="6200">
                <a:solidFill>
                  <a:schemeClr val="tx1">
                    <a:tint val="75000"/>
                  </a:schemeClr>
                </a:solidFill>
              </a:defRPr>
            </a:lvl1pPr>
            <a:lvl2pPr marL="1408994" indent="0">
              <a:buNone/>
              <a:defRPr sz="5500">
                <a:solidFill>
                  <a:schemeClr val="tx1">
                    <a:tint val="75000"/>
                  </a:schemeClr>
                </a:solidFill>
              </a:defRPr>
            </a:lvl2pPr>
            <a:lvl3pPr marL="2817985" indent="0">
              <a:buNone/>
              <a:defRPr sz="4900">
                <a:solidFill>
                  <a:schemeClr val="tx1">
                    <a:tint val="75000"/>
                  </a:schemeClr>
                </a:solidFill>
              </a:defRPr>
            </a:lvl3pPr>
            <a:lvl4pPr marL="422697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4pPr>
            <a:lvl5pPr marL="5635969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5pPr>
            <a:lvl6pPr marL="7044963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6pPr>
            <a:lvl7pPr marL="8453957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7pPr>
            <a:lvl8pPr marL="986294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711723425"/>
      </p:ext>
    </p:extLst>
  </p:cSld>
  <p:clrMapOvr>
    <a:masterClrMapping/>
  </p:clrMapOvr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1584166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6105690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70428121"/>
      </p:ext>
    </p:extLst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3948297"/>
            <a:ext cx="13998971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584166" y="5593759"/>
            <a:ext cx="13998971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16094694" y="3948297"/>
            <a:ext cx="14004470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16094694" y="5593759"/>
            <a:ext cx="14004470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451757023"/>
      </p:ext>
    </p:extLst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401133495"/>
      </p:ext>
    </p:extLst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722180776"/>
      </p:ext>
    </p:extLst>
  </p:cSld>
  <p:clrMapOvr>
    <a:masterClrMapping/>
  </p:clrMapOvr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584171" y="702282"/>
            <a:ext cx="10423596" cy="2988782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12387300" y="702286"/>
            <a:ext cx="17711859" cy="15054153"/>
          </a:xfrm>
        </p:spPr>
        <p:txBody>
          <a:bodyPr/>
          <a:lstStyle>
            <a:lvl1pPr>
              <a:defRPr sz="9900"/>
            </a:lvl1pPr>
            <a:lvl2pPr>
              <a:defRPr sz="8600"/>
            </a:lvl2pPr>
            <a:lvl3pPr>
              <a:defRPr sz="7400"/>
            </a:lvl3pPr>
            <a:lvl4pPr>
              <a:defRPr sz="6200"/>
            </a:lvl4pPr>
            <a:lvl5pPr>
              <a:defRPr sz="6200"/>
            </a:lvl5pPr>
            <a:lvl6pPr>
              <a:defRPr sz="6200"/>
            </a:lvl6pPr>
            <a:lvl7pPr>
              <a:defRPr sz="6200"/>
            </a:lvl7pPr>
            <a:lvl8pPr>
              <a:defRPr sz="6200"/>
            </a:lvl8pPr>
            <a:lvl9pPr>
              <a:defRPr sz="62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584171" y="3691068"/>
            <a:ext cx="10423596" cy="12065371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592377720"/>
      </p:ext>
    </p:extLst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210153" y="12347099"/>
            <a:ext cx="19009995" cy="1457645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pour une image  2"/>
          <p:cNvSpPr>
            <a:spLocks noGrp="1"/>
          </p:cNvSpPr>
          <p:nvPr>
            <p:ph type="pic" idx="1"/>
          </p:nvPr>
        </p:nvSpPr>
        <p:spPr>
          <a:xfrm>
            <a:off x="6210153" y="1576052"/>
            <a:ext cx="19009995" cy="10583228"/>
          </a:xfrm>
        </p:spPr>
        <p:txBody>
          <a:bodyPr/>
          <a:lstStyle>
            <a:lvl1pPr marL="0" indent="0">
              <a:buNone/>
              <a:defRPr sz="9900"/>
            </a:lvl1pPr>
            <a:lvl2pPr marL="1408994" indent="0">
              <a:buNone/>
              <a:defRPr sz="8600"/>
            </a:lvl2pPr>
            <a:lvl3pPr marL="2817985" indent="0">
              <a:buNone/>
              <a:defRPr sz="7400"/>
            </a:lvl3pPr>
            <a:lvl4pPr marL="4226978" indent="0">
              <a:buNone/>
              <a:defRPr sz="6200"/>
            </a:lvl4pPr>
            <a:lvl5pPr marL="5635969" indent="0">
              <a:buNone/>
              <a:defRPr sz="6200"/>
            </a:lvl5pPr>
            <a:lvl6pPr marL="7044963" indent="0">
              <a:buNone/>
              <a:defRPr sz="6200"/>
            </a:lvl6pPr>
            <a:lvl7pPr marL="8453957" indent="0">
              <a:buNone/>
              <a:defRPr sz="6200"/>
            </a:lvl7pPr>
            <a:lvl8pPr marL="9862948" indent="0">
              <a:buNone/>
              <a:defRPr sz="6200"/>
            </a:lvl8pPr>
            <a:lvl9pPr marL="11271941" indent="0">
              <a:buNone/>
              <a:defRPr sz="62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6210153" y="13804744"/>
            <a:ext cx="19009995" cy="2070098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16172752"/>
      </p:ext>
    </p:extLst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73770347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22970411" y="706370"/>
            <a:ext cx="7128748" cy="15050069"/>
          </a:xfrm>
        </p:spPr>
        <p:txBody>
          <a:bodyPr vert="eaVert"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1584166" y="706370"/>
            <a:ext cx="20858189" cy="15050069"/>
          </a:xfrm>
        </p:spPr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740362321"/>
      </p:ext>
    </p:extLst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22970411" y="706370"/>
            <a:ext cx="7128748" cy="15050069"/>
          </a:xfrm>
        </p:spPr>
        <p:txBody>
          <a:bodyPr vert="eaVert"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1584166" y="706370"/>
            <a:ext cx="20858189" cy="15050069"/>
          </a:xfrm>
        </p:spPr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52656280"/>
      </p:ext>
    </p:extLst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2376250" y="5479437"/>
            <a:ext cx="26930826" cy="3780891"/>
          </a:xfrm>
        </p:spPr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4752499" y="9995271"/>
            <a:ext cx="22178328" cy="4507671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140899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28179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42269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56359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70449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8453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98629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 smtClean="0"/>
              <a:t>Cliquez pour modifier le style des sous-titres du masque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039679779"/>
      </p:ext>
    </p:extLst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883112711"/>
      </p:ext>
    </p:extLst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-têt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2502765" y="11334510"/>
            <a:ext cx="26930826" cy="3503244"/>
          </a:xfrm>
        </p:spPr>
        <p:txBody>
          <a:bodyPr anchor="t"/>
          <a:lstStyle>
            <a:lvl1pPr algn="l">
              <a:defRPr sz="12300" b="1" cap="all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2502765" y="7476043"/>
            <a:ext cx="26930826" cy="3858467"/>
          </a:xfrm>
        </p:spPr>
        <p:txBody>
          <a:bodyPr anchor="b"/>
          <a:lstStyle>
            <a:lvl1pPr marL="0" indent="0">
              <a:buNone/>
              <a:defRPr sz="6200">
                <a:solidFill>
                  <a:schemeClr val="tx1">
                    <a:tint val="75000"/>
                  </a:schemeClr>
                </a:solidFill>
              </a:defRPr>
            </a:lvl1pPr>
            <a:lvl2pPr marL="1408994" indent="0">
              <a:buNone/>
              <a:defRPr sz="5500">
                <a:solidFill>
                  <a:schemeClr val="tx1">
                    <a:tint val="75000"/>
                  </a:schemeClr>
                </a:solidFill>
              </a:defRPr>
            </a:lvl2pPr>
            <a:lvl3pPr marL="2817985" indent="0">
              <a:buNone/>
              <a:defRPr sz="4900">
                <a:solidFill>
                  <a:schemeClr val="tx1">
                    <a:tint val="75000"/>
                  </a:schemeClr>
                </a:solidFill>
              </a:defRPr>
            </a:lvl3pPr>
            <a:lvl4pPr marL="422697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4pPr>
            <a:lvl5pPr marL="5635969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5pPr>
            <a:lvl6pPr marL="7044963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6pPr>
            <a:lvl7pPr marL="8453957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7pPr>
            <a:lvl8pPr marL="986294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78316387"/>
      </p:ext>
    </p:extLst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1584166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6105690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101058893"/>
      </p:ext>
    </p:extLst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3948297"/>
            <a:ext cx="13998971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584166" y="5593759"/>
            <a:ext cx="13998971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16094694" y="3948297"/>
            <a:ext cx="14004470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16094694" y="5593759"/>
            <a:ext cx="14004470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096429739"/>
      </p:ext>
    </p:extLst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200527288"/>
      </p:ext>
    </p:extLst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331907696"/>
      </p:ext>
    </p:extLst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584171" y="702282"/>
            <a:ext cx="10423596" cy="2988782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12387300" y="702286"/>
            <a:ext cx="17711859" cy="15054153"/>
          </a:xfrm>
        </p:spPr>
        <p:txBody>
          <a:bodyPr/>
          <a:lstStyle>
            <a:lvl1pPr>
              <a:defRPr sz="9900"/>
            </a:lvl1pPr>
            <a:lvl2pPr>
              <a:defRPr sz="8600"/>
            </a:lvl2pPr>
            <a:lvl3pPr>
              <a:defRPr sz="7400"/>
            </a:lvl3pPr>
            <a:lvl4pPr>
              <a:defRPr sz="6200"/>
            </a:lvl4pPr>
            <a:lvl5pPr>
              <a:defRPr sz="6200"/>
            </a:lvl5pPr>
            <a:lvl6pPr>
              <a:defRPr sz="6200"/>
            </a:lvl6pPr>
            <a:lvl7pPr>
              <a:defRPr sz="6200"/>
            </a:lvl7pPr>
            <a:lvl8pPr>
              <a:defRPr sz="6200"/>
            </a:lvl8pPr>
            <a:lvl9pPr>
              <a:defRPr sz="62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584171" y="3691068"/>
            <a:ext cx="10423596" cy="12065371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234730931"/>
      </p:ext>
    </p:extLst>
  </p:cSld>
  <p:clrMapOvr>
    <a:masterClrMapping/>
  </p:clrMapOvr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210153" y="12347099"/>
            <a:ext cx="19009995" cy="1457645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pour une image  2"/>
          <p:cNvSpPr>
            <a:spLocks noGrp="1"/>
          </p:cNvSpPr>
          <p:nvPr>
            <p:ph type="pic" idx="1"/>
          </p:nvPr>
        </p:nvSpPr>
        <p:spPr>
          <a:xfrm>
            <a:off x="6210153" y="1576052"/>
            <a:ext cx="19009995" cy="10583228"/>
          </a:xfrm>
        </p:spPr>
        <p:txBody>
          <a:bodyPr/>
          <a:lstStyle>
            <a:lvl1pPr marL="0" indent="0">
              <a:buNone/>
              <a:defRPr sz="9900"/>
            </a:lvl1pPr>
            <a:lvl2pPr marL="1408994" indent="0">
              <a:buNone/>
              <a:defRPr sz="8600"/>
            </a:lvl2pPr>
            <a:lvl3pPr marL="2817985" indent="0">
              <a:buNone/>
              <a:defRPr sz="7400"/>
            </a:lvl3pPr>
            <a:lvl4pPr marL="4226978" indent="0">
              <a:buNone/>
              <a:defRPr sz="6200"/>
            </a:lvl4pPr>
            <a:lvl5pPr marL="5635969" indent="0">
              <a:buNone/>
              <a:defRPr sz="6200"/>
            </a:lvl5pPr>
            <a:lvl6pPr marL="7044963" indent="0">
              <a:buNone/>
              <a:defRPr sz="6200"/>
            </a:lvl6pPr>
            <a:lvl7pPr marL="8453957" indent="0">
              <a:buNone/>
              <a:defRPr sz="6200"/>
            </a:lvl7pPr>
            <a:lvl8pPr marL="9862948" indent="0">
              <a:buNone/>
              <a:defRPr sz="6200"/>
            </a:lvl8pPr>
            <a:lvl9pPr marL="11271941" indent="0">
              <a:buNone/>
              <a:defRPr sz="62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6210153" y="13804744"/>
            <a:ext cx="19009995" cy="2070098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23126596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2376250" y="5479437"/>
            <a:ext cx="26930826" cy="3780891"/>
          </a:xfrm>
        </p:spPr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4752499" y="9995271"/>
            <a:ext cx="22178328" cy="4507671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140899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28179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42269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56359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70449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8453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98629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 smtClean="0"/>
              <a:t>Cliquez pour modifier le style des sous-titres du masque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624325764"/>
      </p:ext>
    </p:extLst>
  </p:cSld>
  <p:clrMapOvr>
    <a:masterClrMapping/>
  </p:clrMapOvr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800326526"/>
      </p:ext>
    </p:extLst>
  </p:cSld>
  <p:clrMapOvr>
    <a:masterClrMapping/>
  </p:clrMapOvr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22970411" y="706370"/>
            <a:ext cx="7128748" cy="15050069"/>
          </a:xfrm>
        </p:spPr>
        <p:txBody>
          <a:bodyPr vert="eaVert"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1584166" y="706370"/>
            <a:ext cx="20858189" cy="15050069"/>
          </a:xfrm>
        </p:spPr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63043263"/>
      </p:ext>
    </p:extLst>
  </p:cSld>
  <p:clrMapOvr>
    <a:masterClrMapping/>
  </p:clrMapOvr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2376250" y="5479437"/>
            <a:ext cx="26930826" cy="3780891"/>
          </a:xfrm>
        </p:spPr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4752499" y="9995271"/>
            <a:ext cx="22178328" cy="4507671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140899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28179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42269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56359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70449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8453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98629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 smtClean="0"/>
              <a:t>Cliquez pour modifier le style des sous-titres du masque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410929241"/>
      </p:ext>
    </p:extLst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660458700"/>
      </p:ext>
    </p:extLst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-têt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2502765" y="11334510"/>
            <a:ext cx="26930826" cy="3503244"/>
          </a:xfrm>
        </p:spPr>
        <p:txBody>
          <a:bodyPr anchor="t"/>
          <a:lstStyle>
            <a:lvl1pPr algn="l">
              <a:defRPr sz="12300" b="1" cap="all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2502765" y="7476043"/>
            <a:ext cx="26930826" cy="3858467"/>
          </a:xfrm>
        </p:spPr>
        <p:txBody>
          <a:bodyPr anchor="b"/>
          <a:lstStyle>
            <a:lvl1pPr marL="0" indent="0">
              <a:buNone/>
              <a:defRPr sz="6200">
                <a:solidFill>
                  <a:schemeClr val="tx1">
                    <a:tint val="75000"/>
                  </a:schemeClr>
                </a:solidFill>
              </a:defRPr>
            </a:lvl1pPr>
            <a:lvl2pPr marL="1408994" indent="0">
              <a:buNone/>
              <a:defRPr sz="5500">
                <a:solidFill>
                  <a:schemeClr val="tx1">
                    <a:tint val="75000"/>
                  </a:schemeClr>
                </a:solidFill>
              </a:defRPr>
            </a:lvl2pPr>
            <a:lvl3pPr marL="2817985" indent="0">
              <a:buNone/>
              <a:defRPr sz="4900">
                <a:solidFill>
                  <a:schemeClr val="tx1">
                    <a:tint val="75000"/>
                  </a:schemeClr>
                </a:solidFill>
              </a:defRPr>
            </a:lvl3pPr>
            <a:lvl4pPr marL="422697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4pPr>
            <a:lvl5pPr marL="5635969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5pPr>
            <a:lvl6pPr marL="7044963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6pPr>
            <a:lvl7pPr marL="8453957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7pPr>
            <a:lvl8pPr marL="986294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755896466"/>
      </p:ext>
    </p:extLst>
  </p:cSld>
  <p:clrMapOvr>
    <a:masterClrMapping/>
  </p:clrMapOvr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1584166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6105690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307618436"/>
      </p:ext>
    </p:extLst>
  </p:cSld>
  <p:clrMapOvr>
    <a:masterClrMapping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3948297"/>
            <a:ext cx="13998971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584166" y="5593759"/>
            <a:ext cx="13998971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16094694" y="3948297"/>
            <a:ext cx="14004470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16094694" y="5593759"/>
            <a:ext cx="14004470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08016989"/>
      </p:ext>
    </p:extLst>
  </p:cSld>
  <p:clrMapOvr>
    <a:masterClrMapping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530738166"/>
      </p:ext>
    </p:extLst>
  </p:cSld>
  <p:clrMapOvr>
    <a:masterClrMapping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977057533"/>
      </p:ext>
    </p:extLst>
  </p:cSld>
  <p:clrMapOvr>
    <a:masterClrMapping/>
  </p:clrMapOvr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584171" y="702282"/>
            <a:ext cx="10423596" cy="2988782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12387300" y="702286"/>
            <a:ext cx="17711859" cy="15054153"/>
          </a:xfrm>
        </p:spPr>
        <p:txBody>
          <a:bodyPr/>
          <a:lstStyle>
            <a:lvl1pPr>
              <a:defRPr sz="9900"/>
            </a:lvl1pPr>
            <a:lvl2pPr>
              <a:defRPr sz="8600"/>
            </a:lvl2pPr>
            <a:lvl3pPr>
              <a:defRPr sz="7400"/>
            </a:lvl3pPr>
            <a:lvl4pPr>
              <a:defRPr sz="6200"/>
            </a:lvl4pPr>
            <a:lvl5pPr>
              <a:defRPr sz="6200"/>
            </a:lvl5pPr>
            <a:lvl6pPr>
              <a:defRPr sz="6200"/>
            </a:lvl6pPr>
            <a:lvl7pPr>
              <a:defRPr sz="6200"/>
            </a:lvl7pPr>
            <a:lvl8pPr>
              <a:defRPr sz="6200"/>
            </a:lvl8pPr>
            <a:lvl9pPr>
              <a:defRPr sz="62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584171" y="3691068"/>
            <a:ext cx="10423596" cy="12065371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942892746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703016720"/>
      </p:ext>
    </p:extLst>
  </p:cSld>
  <p:clrMapOvr>
    <a:masterClrMapping/>
  </p:clrMapOvr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210153" y="12347099"/>
            <a:ext cx="19009995" cy="1457645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pour une image  2"/>
          <p:cNvSpPr>
            <a:spLocks noGrp="1"/>
          </p:cNvSpPr>
          <p:nvPr>
            <p:ph type="pic" idx="1"/>
          </p:nvPr>
        </p:nvSpPr>
        <p:spPr>
          <a:xfrm>
            <a:off x="6210153" y="1576052"/>
            <a:ext cx="19009995" cy="10583228"/>
          </a:xfrm>
        </p:spPr>
        <p:txBody>
          <a:bodyPr/>
          <a:lstStyle>
            <a:lvl1pPr marL="0" indent="0">
              <a:buNone/>
              <a:defRPr sz="9900"/>
            </a:lvl1pPr>
            <a:lvl2pPr marL="1408994" indent="0">
              <a:buNone/>
              <a:defRPr sz="8600"/>
            </a:lvl2pPr>
            <a:lvl3pPr marL="2817985" indent="0">
              <a:buNone/>
              <a:defRPr sz="7400"/>
            </a:lvl3pPr>
            <a:lvl4pPr marL="4226978" indent="0">
              <a:buNone/>
              <a:defRPr sz="6200"/>
            </a:lvl4pPr>
            <a:lvl5pPr marL="5635969" indent="0">
              <a:buNone/>
              <a:defRPr sz="6200"/>
            </a:lvl5pPr>
            <a:lvl6pPr marL="7044963" indent="0">
              <a:buNone/>
              <a:defRPr sz="6200"/>
            </a:lvl6pPr>
            <a:lvl7pPr marL="8453957" indent="0">
              <a:buNone/>
              <a:defRPr sz="6200"/>
            </a:lvl7pPr>
            <a:lvl8pPr marL="9862948" indent="0">
              <a:buNone/>
              <a:defRPr sz="6200"/>
            </a:lvl8pPr>
            <a:lvl9pPr marL="11271941" indent="0">
              <a:buNone/>
              <a:defRPr sz="62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6210153" y="13804744"/>
            <a:ext cx="19009995" cy="2070098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710436965"/>
      </p:ext>
    </p:extLst>
  </p:cSld>
  <p:clrMapOvr>
    <a:masterClrMapping/>
  </p:clrMapOvr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075519117"/>
      </p:ext>
    </p:extLst>
  </p:cSld>
  <p:clrMapOvr>
    <a:masterClrMapping/>
  </p:clrMapOvr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22970411" y="706370"/>
            <a:ext cx="7128748" cy="15050069"/>
          </a:xfrm>
        </p:spPr>
        <p:txBody>
          <a:bodyPr vert="eaVert"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1584166" y="706370"/>
            <a:ext cx="20858189" cy="15050069"/>
          </a:xfrm>
        </p:spPr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491656013"/>
      </p:ext>
    </p:extLst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2376250" y="5479437"/>
            <a:ext cx="26930826" cy="3780891"/>
          </a:xfrm>
        </p:spPr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4752499" y="9995271"/>
            <a:ext cx="22178328" cy="4507671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140899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28179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42269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56359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70449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8453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98629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 smtClean="0"/>
              <a:t>Cliquez pour modifier le style des sous-titres du masque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17199671"/>
      </p:ext>
    </p:extLst>
  </p:cSld>
  <p:clrMapOvr>
    <a:masterClrMapping/>
  </p:clrMapOvr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442455816"/>
      </p:ext>
    </p:extLst>
  </p:cSld>
  <p:clrMapOvr>
    <a:masterClrMapping/>
  </p:clrMapOvr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-têt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2502765" y="11334510"/>
            <a:ext cx="26930826" cy="3503244"/>
          </a:xfrm>
        </p:spPr>
        <p:txBody>
          <a:bodyPr anchor="t"/>
          <a:lstStyle>
            <a:lvl1pPr algn="l">
              <a:defRPr sz="12300" b="1" cap="all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2502765" y="7476043"/>
            <a:ext cx="26930826" cy="3858467"/>
          </a:xfrm>
        </p:spPr>
        <p:txBody>
          <a:bodyPr anchor="b"/>
          <a:lstStyle>
            <a:lvl1pPr marL="0" indent="0">
              <a:buNone/>
              <a:defRPr sz="6200">
                <a:solidFill>
                  <a:schemeClr val="tx1">
                    <a:tint val="75000"/>
                  </a:schemeClr>
                </a:solidFill>
              </a:defRPr>
            </a:lvl1pPr>
            <a:lvl2pPr marL="1408994" indent="0">
              <a:buNone/>
              <a:defRPr sz="5500">
                <a:solidFill>
                  <a:schemeClr val="tx1">
                    <a:tint val="75000"/>
                  </a:schemeClr>
                </a:solidFill>
              </a:defRPr>
            </a:lvl2pPr>
            <a:lvl3pPr marL="2817985" indent="0">
              <a:buNone/>
              <a:defRPr sz="4900">
                <a:solidFill>
                  <a:schemeClr val="tx1">
                    <a:tint val="75000"/>
                  </a:schemeClr>
                </a:solidFill>
              </a:defRPr>
            </a:lvl3pPr>
            <a:lvl4pPr marL="422697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4pPr>
            <a:lvl5pPr marL="5635969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5pPr>
            <a:lvl6pPr marL="7044963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6pPr>
            <a:lvl7pPr marL="8453957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7pPr>
            <a:lvl8pPr marL="986294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111724934"/>
      </p:ext>
    </p:extLst>
  </p:cSld>
  <p:clrMapOvr>
    <a:masterClrMapping/>
  </p:clrMapOvr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1584166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6105690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94285385"/>
      </p:ext>
    </p:extLst>
  </p:cSld>
  <p:clrMapOvr>
    <a:masterClrMapping/>
  </p:clrMapOvr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3948297"/>
            <a:ext cx="13998971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584166" y="5593759"/>
            <a:ext cx="13998971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16094694" y="3948297"/>
            <a:ext cx="14004470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16094694" y="5593759"/>
            <a:ext cx="14004470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28215569"/>
      </p:ext>
    </p:extLst>
  </p:cSld>
  <p:clrMapOvr>
    <a:masterClrMapping/>
  </p:clrMapOvr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638126639"/>
      </p:ext>
    </p:extLst>
  </p:cSld>
  <p:clrMapOvr>
    <a:masterClrMapping/>
  </p:clrMapOvr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7457194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-têt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2502765" y="11334510"/>
            <a:ext cx="26930826" cy="3503244"/>
          </a:xfrm>
        </p:spPr>
        <p:txBody>
          <a:bodyPr anchor="t"/>
          <a:lstStyle>
            <a:lvl1pPr algn="l">
              <a:defRPr sz="12300" b="1" cap="all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2502765" y="7476043"/>
            <a:ext cx="26930826" cy="3858467"/>
          </a:xfrm>
        </p:spPr>
        <p:txBody>
          <a:bodyPr anchor="b"/>
          <a:lstStyle>
            <a:lvl1pPr marL="0" indent="0">
              <a:buNone/>
              <a:defRPr sz="6200">
                <a:solidFill>
                  <a:schemeClr val="tx1">
                    <a:tint val="75000"/>
                  </a:schemeClr>
                </a:solidFill>
              </a:defRPr>
            </a:lvl1pPr>
            <a:lvl2pPr marL="1408994" indent="0">
              <a:buNone/>
              <a:defRPr sz="5500">
                <a:solidFill>
                  <a:schemeClr val="tx1">
                    <a:tint val="75000"/>
                  </a:schemeClr>
                </a:solidFill>
              </a:defRPr>
            </a:lvl2pPr>
            <a:lvl3pPr marL="2817985" indent="0">
              <a:buNone/>
              <a:defRPr sz="4900">
                <a:solidFill>
                  <a:schemeClr val="tx1">
                    <a:tint val="75000"/>
                  </a:schemeClr>
                </a:solidFill>
              </a:defRPr>
            </a:lvl3pPr>
            <a:lvl4pPr marL="422697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4pPr>
            <a:lvl5pPr marL="5635969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5pPr>
            <a:lvl6pPr marL="7044963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6pPr>
            <a:lvl7pPr marL="8453957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7pPr>
            <a:lvl8pPr marL="986294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83419447"/>
      </p:ext>
    </p:extLst>
  </p:cSld>
  <p:clrMapOvr>
    <a:masterClrMapping/>
  </p:clrMapOvr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584171" y="702282"/>
            <a:ext cx="10423596" cy="2988782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12387300" y="702286"/>
            <a:ext cx="17711859" cy="15054153"/>
          </a:xfrm>
        </p:spPr>
        <p:txBody>
          <a:bodyPr/>
          <a:lstStyle>
            <a:lvl1pPr>
              <a:defRPr sz="9900"/>
            </a:lvl1pPr>
            <a:lvl2pPr>
              <a:defRPr sz="8600"/>
            </a:lvl2pPr>
            <a:lvl3pPr>
              <a:defRPr sz="7400"/>
            </a:lvl3pPr>
            <a:lvl4pPr>
              <a:defRPr sz="6200"/>
            </a:lvl4pPr>
            <a:lvl5pPr>
              <a:defRPr sz="6200"/>
            </a:lvl5pPr>
            <a:lvl6pPr>
              <a:defRPr sz="6200"/>
            </a:lvl6pPr>
            <a:lvl7pPr>
              <a:defRPr sz="6200"/>
            </a:lvl7pPr>
            <a:lvl8pPr>
              <a:defRPr sz="6200"/>
            </a:lvl8pPr>
            <a:lvl9pPr>
              <a:defRPr sz="62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584171" y="3691068"/>
            <a:ext cx="10423596" cy="12065371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330535632"/>
      </p:ext>
    </p:extLst>
  </p:cSld>
  <p:clrMapOvr>
    <a:masterClrMapping/>
  </p:clrMapOvr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210153" y="12347099"/>
            <a:ext cx="19009995" cy="1457645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pour une image  2"/>
          <p:cNvSpPr>
            <a:spLocks noGrp="1"/>
          </p:cNvSpPr>
          <p:nvPr>
            <p:ph type="pic" idx="1"/>
          </p:nvPr>
        </p:nvSpPr>
        <p:spPr>
          <a:xfrm>
            <a:off x="6210153" y="1576052"/>
            <a:ext cx="19009995" cy="10583228"/>
          </a:xfrm>
        </p:spPr>
        <p:txBody>
          <a:bodyPr/>
          <a:lstStyle>
            <a:lvl1pPr marL="0" indent="0">
              <a:buNone/>
              <a:defRPr sz="9900"/>
            </a:lvl1pPr>
            <a:lvl2pPr marL="1408994" indent="0">
              <a:buNone/>
              <a:defRPr sz="8600"/>
            </a:lvl2pPr>
            <a:lvl3pPr marL="2817985" indent="0">
              <a:buNone/>
              <a:defRPr sz="7400"/>
            </a:lvl3pPr>
            <a:lvl4pPr marL="4226978" indent="0">
              <a:buNone/>
              <a:defRPr sz="6200"/>
            </a:lvl4pPr>
            <a:lvl5pPr marL="5635969" indent="0">
              <a:buNone/>
              <a:defRPr sz="6200"/>
            </a:lvl5pPr>
            <a:lvl6pPr marL="7044963" indent="0">
              <a:buNone/>
              <a:defRPr sz="6200"/>
            </a:lvl6pPr>
            <a:lvl7pPr marL="8453957" indent="0">
              <a:buNone/>
              <a:defRPr sz="6200"/>
            </a:lvl7pPr>
            <a:lvl8pPr marL="9862948" indent="0">
              <a:buNone/>
              <a:defRPr sz="6200"/>
            </a:lvl8pPr>
            <a:lvl9pPr marL="11271941" indent="0">
              <a:buNone/>
              <a:defRPr sz="62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6210153" y="13804744"/>
            <a:ext cx="19009995" cy="2070098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786208053"/>
      </p:ext>
    </p:extLst>
  </p:cSld>
  <p:clrMapOvr>
    <a:masterClrMapping/>
  </p:clrMapOvr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715878278"/>
      </p:ext>
    </p:extLst>
  </p:cSld>
  <p:clrMapOvr>
    <a:masterClrMapping/>
  </p:clrMapOvr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22970411" y="706370"/>
            <a:ext cx="7128748" cy="15050069"/>
          </a:xfrm>
        </p:spPr>
        <p:txBody>
          <a:bodyPr vert="eaVert"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1584166" y="706370"/>
            <a:ext cx="20858189" cy="15050069"/>
          </a:xfrm>
        </p:spPr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015458208"/>
      </p:ext>
    </p:extLst>
  </p:cSld>
  <p:clrMapOvr>
    <a:masterClrMapping/>
  </p:clrMapOvr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2376250" y="5479437"/>
            <a:ext cx="26930826" cy="3780891"/>
          </a:xfrm>
        </p:spPr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4752499" y="9995271"/>
            <a:ext cx="22178328" cy="4507671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140899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28179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42269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56359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70449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8453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98629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 smtClean="0"/>
              <a:t>Cliquez pour modifier le style des sous-titres du masque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771588155"/>
      </p:ext>
    </p:extLst>
  </p:cSld>
  <p:clrMapOvr>
    <a:masterClrMapping/>
  </p:clrMapOvr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189937144"/>
      </p:ext>
    </p:extLst>
  </p:cSld>
  <p:clrMapOvr>
    <a:masterClrMapping/>
  </p:clrMapOvr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-têt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2502765" y="11334510"/>
            <a:ext cx="26930826" cy="3503244"/>
          </a:xfrm>
        </p:spPr>
        <p:txBody>
          <a:bodyPr anchor="t"/>
          <a:lstStyle>
            <a:lvl1pPr algn="l">
              <a:defRPr sz="12300" b="1" cap="all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2502765" y="7476043"/>
            <a:ext cx="26930826" cy="3858467"/>
          </a:xfrm>
        </p:spPr>
        <p:txBody>
          <a:bodyPr anchor="b"/>
          <a:lstStyle>
            <a:lvl1pPr marL="0" indent="0">
              <a:buNone/>
              <a:defRPr sz="6200">
                <a:solidFill>
                  <a:schemeClr val="tx1">
                    <a:tint val="75000"/>
                  </a:schemeClr>
                </a:solidFill>
              </a:defRPr>
            </a:lvl1pPr>
            <a:lvl2pPr marL="1408994" indent="0">
              <a:buNone/>
              <a:defRPr sz="5500">
                <a:solidFill>
                  <a:schemeClr val="tx1">
                    <a:tint val="75000"/>
                  </a:schemeClr>
                </a:solidFill>
              </a:defRPr>
            </a:lvl2pPr>
            <a:lvl3pPr marL="2817985" indent="0">
              <a:buNone/>
              <a:defRPr sz="4900">
                <a:solidFill>
                  <a:schemeClr val="tx1">
                    <a:tint val="75000"/>
                  </a:schemeClr>
                </a:solidFill>
              </a:defRPr>
            </a:lvl3pPr>
            <a:lvl4pPr marL="422697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4pPr>
            <a:lvl5pPr marL="5635969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5pPr>
            <a:lvl6pPr marL="7044963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6pPr>
            <a:lvl7pPr marL="8453957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7pPr>
            <a:lvl8pPr marL="986294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58515307"/>
      </p:ext>
    </p:extLst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1584166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6105690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370540058"/>
      </p:ext>
    </p:extLst>
  </p:cSld>
  <p:clrMapOvr>
    <a:masterClrMapping/>
  </p:clrMapOvr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3948297"/>
            <a:ext cx="13998971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584166" y="5593759"/>
            <a:ext cx="13998971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16094694" y="3948297"/>
            <a:ext cx="14004470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16094694" y="5593759"/>
            <a:ext cx="14004470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8034474"/>
      </p:ext>
    </p:extLst>
  </p:cSld>
  <p:clrMapOvr>
    <a:masterClrMapping/>
  </p:clrMapOvr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2037534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1584166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6105690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365349903"/>
      </p:ext>
    </p:extLst>
  </p:cSld>
  <p:clrMapOvr>
    <a:masterClrMapping/>
  </p:clrMapOvr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83392649"/>
      </p:ext>
    </p:extLst>
  </p:cSld>
  <p:clrMapOvr>
    <a:masterClrMapping/>
  </p:clrMapOvr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584171" y="702282"/>
            <a:ext cx="10423596" cy="2988782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12387300" y="702286"/>
            <a:ext cx="17711859" cy="15054153"/>
          </a:xfrm>
        </p:spPr>
        <p:txBody>
          <a:bodyPr/>
          <a:lstStyle>
            <a:lvl1pPr>
              <a:defRPr sz="9900"/>
            </a:lvl1pPr>
            <a:lvl2pPr>
              <a:defRPr sz="8600"/>
            </a:lvl2pPr>
            <a:lvl3pPr>
              <a:defRPr sz="7400"/>
            </a:lvl3pPr>
            <a:lvl4pPr>
              <a:defRPr sz="6200"/>
            </a:lvl4pPr>
            <a:lvl5pPr>
              <a:defRPr sz="6200"/>
            </a:lvl5pPr>
            <a:lvl6pPr>
              <a:defRPr sz="6200"/>
            </a:lvl6pPr>
            <a:lvl7pPr>
              <a:defRPr sz="6200"/>
            </a:lvl7pPr>
            <a:lvl8pPr>
              <a:defRPr sz="6200"/>
            </a:lvl8pPr>
            <a:lvl9pPr>
              <a:defRPr sz="62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584171" y="3691068"/>
            <a:ext cx="10423596" cy="12065371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362486392"/>
      </p:ext>
    </p:extLst>
  </p:cSld>
  <p:clrMapOvr>
    <a:masterClrMapping/>
  </p:clrMapOvr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210153" y="12347099"/>
            <a:ext cx="19009995" cy="1457645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pour une image  2"/>
          <p:cNvSpPr>
            <a:spLocks noGrp="1"/>
          </p:cNvSpPr>
          <p:nvPr>
            <p:ph type="pic" idx="1"/>
          </p:nvPr>
        </p:nvSpPr>
        <p:spPr>
          <a:xfrm>
            <a:off x="6210153" y="1576052"/>
            <a:ext cx="19009995" cy="10583228"/>
          </a:xfrm>
        </p:spPr>
        <p:txBody>
          <a:bodyPr/>
          <a:lstStyle>
            <a:lvl1pPr marL="0" indent="0">
              <a:buNone/>
              <a:defRPr sz="9900"/>
            </a:lvl1pPr>
            <a:lvl2pPr marL="1408994" indent="0">
              <a:buNone/>
              <a:defRPr sz="8600"/>
            </a:lvl2pPr>
            <a:lvl3pPr marL="2817985" indent="0">
              <a:buNone/>
              <a:defRPr sz="7400"/>
            </a:lvl3pPr>
            <a:lvl4pPr marL="4226978" indent="0">
              <a:buNone/>
              <a:defRPr sz="6200"/>
            </a:lvl4pPr>
            <a:lvl5pPr marL="5635969" indent="0">
              <a:buNone/>
              <a:defRPr sz="6200"/>
            </a:lvl5pPr>
            <a:lvl6pPr marL="7044963" indent="0">
              <a:buNone/>
              <a:defRPr sz="6200"/>
            </a:lvl6pPr>
            <a:lvl7pPr marL="8453957" indent="0">
              <a:buNone/>
              <a:defRPr sz="6200"/>
            </a:lvl7pPr>
            <a:lvl8pPr marL="9862948" indent="0">
              <a:buNone/>
              <a:defRPr sz="6200"/>
            </a:lvl8pPr>
            <a:lvl9pPr marL="11271941" indent="0">
              <a:buNone/>
              <a:defRPr sz="62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6210153" y="13804744"/>
            <a:ext cx="19009995" cy="2070098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403836378"/>
      </p:ext>
    </p:extLst>
  </p:cSld>
  <p:clrMapOvr>
    <a:masterClrMapping/>
  </p:clrMapOvr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465258127"/>
      </p:ext>
    </p:extLst>
  </p:cSld>
  <p:clrMapOvr>
    <a:masterClrMapping/>
  </p:clrMapOvr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22970411" y="706370"/>
            <a:ext cx="7128748" cy="15050069"/>
          </a:xfrm>
        </p:spPr>
        <p:txBody>
          <a:bodyPr vert="eaVert"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1584166" y="706370"/>
            <a:ext cx="20858189" cy="15050069"/>
          </a:xfrm>
        </p:spPr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151553003"/>
      </p:ext>
    </p:extLst>
  </p:cSld>
  <p:clrMapOvr>
    <a:masterClrMapping/>
  </p:clrMapOvr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2376250" y="5479437"/>
            <a:ext cx="26930826" cy="3780891"/>
          </a:xfrm>
        </p:spPr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4752499" y="9995271"/>
            <a:ext cx="22178328" cy="4507671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140899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28179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42269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56359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70449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8453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98629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 smtClean="0"/>
              <a:t>Cliquez pour modifier le style des sous-titres du masque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294182029"/>
      </p:ext>
    </p:extLst>
  </p:cSld>
  <p:clrMapOvr>
    <a:masterClrMapping/>
  </p:clrMapOvr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35041408"/>
      </p:ext>
    </p:extLst>
  </p:cSld>
  <p:clrMapOvr>
    <a:masterClrMapping/>
  </p:clrMapOvr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-têt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2502765" y="11334510"/>
            <a:ext cx="26930826" cy="3503244"/>
          </a:xfrm>
        </p:spPr>
        <p:txBody>
          <a:bodyPr anchor="t"/>
          <a:lstStyle>
            <a:lvl1pPr algn="l">
              <a:defRPr sz="12300" b="1" cap="all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2502765" y="7476043"/>
            <a:ext cx="26930826" cy="3858467"/>
          </a:xfrm>
        </p:spPr>
        <p:txBody>
          <a:bodyPr anchor="b"/>
          <a:lstStyle>
            <a:lvl1pPr marL="0" indent="0">
              <a:buNone/>
              <a:defRPr sz="6200">
                <a:solidFill>
                  <a:schemeClr val="tx1">
                    <a:tint val="75000"/>
                  </a:schemeClr>
                </a:solidFill>
              </a:defRPr>
            </a:lvl1pPr>
            <a:lvl2pPr marL="1408994" indent="0">
              <a:buNone/>
              <a:defRPr sz="5500">
                <a:solidFill>
                  <a:schemeClr val="tx1">
                    <a:tint val="75000"/>
                  </a:schemeClr>
                </a:solidFill>
              </a:defRPr>
            </a:lvl2pPr>
            <a:lvl3pPr marL="2817985" indent="0">
              <a:buNone/>
              <a:defRPr sz="4900">
                <a:solidFill>
                  <a:schemeClr val="tx1">
                    <a:tint val="75000"/>
                  </a:schemeClr>
                </a:solidFill>
              </a:defRPr>
            </a:lvl3pPr>
            <a:lvl4pPr marL="422697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4pPr>
            <a:lvl5pPr marL="5635969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5pPr>
            <a:lvl6pPr marL="7044963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6pPr>
            <a:lvl7pPr marL="8453957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7pPr>
            <a:lvl8pPr marL="986294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631265485"/>
      </p:ext>
    </p:extLst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1584166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6105690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692406221"/>
      </p:ext>
    </p:extLst>
  </p:cSld>
  <p:clrMapOvr>
    <a:masterClrMapping/>
  </p:clrMapOvr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3948297"/>
            <a:ext cx="13998971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584166" y="5593759"/>
            <a:ext cx="13998971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16094694" y="3948297"/>
            <a:ext cx="14004470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16094694" y="5593759"/>
            <a:ext cx="14004470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890290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3948297"/>
            <a:ext cx="13998971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584166" y="5593759"/>
            <a:ext cx="13998971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16094694" y="3948297"/>
            <a:ext cx="14004470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16094694" y="5593759"/>
            <a:ext cx="14004470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058030382"/>
      </p:ext>
    </p:extLst>
  </p:cSld>
  <p:clrMapOvr>
    <a:masterClrMapping/>
  </p:clrMapOvr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777595787"/>
      </p:ext>
    </p:extLst>
  </p:cSld>
  <p:clrMapOvr>
    <a:masterClrMapping/>
  </p:clrMapOvr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24594823"/>
      </p:ext>
    </p:extLst>
  </p:cSld>
  <p:clrMapOvr>
    <a:masterClrMapping/>
  </p:clrMapOvr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584171" y="702282"/>
            <a:ext cx="10423596" cy="2988782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12387300" y="702286"/>
            <a:ext cx="17711859" cy="15054153"/>
          </a:xfrm>
        </p:spPr>
        <p:txBody>
          <a:bodyPr/>
          <a:lstStyle>
            <a:lvl1pPr>
              <a:defRPr sz="9900"/>
            </a:lvl1pPr>
            <a:lvl2pPr>
              <a:defRPr sz="8600"/>
            </a:lvl2pPr>
            <a:lvl3pPr>
              <a:defRPr sz="7400"/>
            </a:lvl3pPr>
            <a:lvl4pPr>
              <a:defRPr sz="6200"/>
            </a:lvl4pPr>
            <a:lvl5pPr>
              <a:defRPr sz="6200"/>
            </a:lvl5pPr>
            <a:lvl6pPr>
              <a:defRPr sz="6200"/>
            </a:lvl6pPr>
            <a:lvl7pPr>
              <a:defRPr sz="6200"/>
            </a:lvl7pPr>
            <a:lvl8pPr>
              <a:defRPr sz="6200"/>
            </a:lvl8pPr>
            <a:lvl9pPr>
              <a:defRPr sz="62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584171" y="3691068"/>
            <a:ext cx="10423596" cy="12065371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541801215"/>
      </p:ext>
    </p:extLst>
  </p:cSld>
  <p:clrMapOvr>
    <a:masterClrMapping/>
  </p:clrMapOvr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210153" y="12347099"/>
            <a:ext cx="19009995" cy="1457645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pour une image  2"/>
          <p:cNvSpPr>
            <a:spLocks noGrp="1"/>
          </p:cNvSpPr>
          <p:nvPr>
            <p:ph type="pic" idx="1"/>
          </p:nvPr>
        </p:nvSpPr>
        <p:spPr>
          <a:xfrm>
            <a:off x="6210153" y="1576052"/>
            <a:ext cx="19009995" cy="10583228"/>
          </a:xfrm>
        </p:spPr>
        <p:txBody>
          <a:bodyPr/>
          <a:lstStyle>
            <a:lvl1pPr marL="0" indent="0">
              <a:buNone/>
              <a:defRPr sz="9900"/>
            </a:lvl1pPr>
            <a:lvl2pPr marL="1408994" indent="0">
              <a:buNone/>
              <a:defRPr sz="8600"/>
            </a:lvl2pPr>
            <a:lvl3pPr marL="2817985" indent="0">
              <a:buNone/>
              <a:defRPr sz="7400"/>
            </a:lvl3pPr>
            <a:lvl4pPr marL="4226978" indent="0">
              <a:buNone/>
              <a:defRPr sz="6200"/>
            </a:lvl4pPr>
            <a:lvl5pPr marL="5635969" indent="0">
              <a:buNone/>
              <a:defRPr sz="6200"/>
            </a:lvl5pPr>
            <a:lvl6pPr marL="7044963" indent="0">
              <a:buNone/>
              <a:defRPr sz="6200"/>
            </a:lvl6pPr>
            <a:lvl7pPr marL="8453957" indent="0">
              <a:buNone/>
              <a:defRPr sz="6200"/>
            </a:lvl7pPr>
            <a:lvl8pPr marL="9862948" indent="0">
              <a:buNone/>
              <a:defRPr sz="6200"/>
            </a:lvl8pPr>
            <a:lvl9pPr marL="11271941" indent="0">
              <a:buNone/>
              <a:defRPr sz="62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6210153" y="13804744"/>
            <a:ext cx="19009995" cy="2070098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92063947"/>
      </p:ext>
    </p:extLst>
  </p:cSld>
  <p:clrMapOvr>
    <a:masterClrMapping/>
  </p:clrMapOvr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267511238"/>
      </p:ext>
    </p:extLst>
  </p:cSld>
  <p:clrMapOvr>
    <a:masterClrMapping/>
  </p:clrMapOvr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22970411" y="706370"/>
            <a:ext cx="7128748" cy="15050069"/>
          </a:xfrm>
        </p:spPr>
        <p:txBody>
          <a:bodyPr vert="eaVert"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1584166" y="706370"/>
            <a:ext cx="20858189" cy="15050069"/>
          </a:xfrm>
        </p:spPr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268220828"/>
      </p:ext>
    </p:extLst>
  </p:cSld>
  <p:clrMapOvr>
    <a:masterClrMapping/>
  </p:clrMapOvr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2376250" y="5479437"/>
            <a:ext cx="26930826" cy="3780891"/>
          </a:xfrm>
        </p:spPr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4752499" y="9995271"/>
            <a:ext cx="22178328" cy="4507671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140899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28179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42269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56359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70449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8453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98629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 smtClean="0"/>
              <a:t>Cliquez pour modifier le style des sous-titres du masque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210135603"/>
      </p:ext>
    </p:extLst>
  </p:cSld>
  <p:clrMapOvr>
    <a:masterClrMapping/>
  </p:clrMapOvr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801701403"/>
      </p:ext>
    </p:extLst>
  </p:cSld>
  <p:clrMapOvr>
    <a:masterClrMapping/>
  </p:clrMapOvr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-têt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2502765" y="11334510"/>
            <a:ext cx="26930826" cy="3503244"/>
          </a:xfrm>
        </p:spPr>
        <p:txBody>
          <a:bodyPr anchor="t"/>
          <a:lstStyle>
            <a:lvl1pPr algn="l">
              <a:defRPr sz="12300" b="1" cap="all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2502765" y="7476043"/>
            <a:ext cx="26930826" cy="3858467"/>
          </a:xfrm>
        </p:spPr>
        <p:txBody>
          <a:bodyPr anchor="b"/>
          <a:lstStyle>
            <a:lvl1pPr marL="0" indent="0">
              <a:buNone/>
              <a:defRPr sz="6200">
                <a:solidFill>
                  <a:schemeClr val="tx1">
                    <a:tint val="75000"/>
                  </a:schemeClr>
                </a:solidFill>
              </a:defRPr>
            </a:lvl1pPr>
            <a:lvl2pPr marL="1408994" indent="0">
              <a:buNone/>
              <a:defRPr sz="5500">
                <a:solidFill>
                  <a:schemeClr val="tx1">
                    <a:tint val="75000"/>
                  </a:schemeClr>
                </a:solidFill>
              </a:defRPr>
            </a:lvl2pPr>
            <a:lvl3pPr marL="2817985" indent="0">
              <a:buNone/>
              <a:defRPr sz="4900">
                <a:solidFill>
                  <a:schemeClr val="tx1">
                    <a:tint val="75000"/>
                  </a:schemeClr>
                </a:solidFill>
              </a:defRPr>
            </a:lvl3pPr>
            <a:lvl4pPr marL="422697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4pPr>
            <a:lvl5pPr marL="5635969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5pPr>
            <a:lvl6pPr marL="7044963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6pPr>
            <a:lvl7pPr marL="8453957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7pPr>
            <a:lvl8pPr marL="986294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207309283"/>
      </p:ext>
    </p:extLst>
  </p:cSld>
  <p:clrMapOvr>
    <a:masterClrMapping/>
  </p:clrMapOvr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1584166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6105690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58448536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467632342"/>
      </p:ext>
    </p:extLst>
  </p:cSld>
  <p:clrMapOvr>
    <a:masterClrMapping/>
  </p:clrMapOvr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3948297"/>
            <a:ext cx="13998971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584166" y="5593759"/>
            <a:ext cx="13998971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16094694" y="3948297"/>
            <a:ext cx="14004470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16094694" y="5593759"/>
            <a:ext cx="14004470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839814720"/>
      </p:ext>
    </p:extLst>
  </p:cSld>
  <p:clrMapOvr>
    <a:masterClrMapping/>
  </p:clrMapOvr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12005460"/>
      </p:ext>
    </p:extLst>
  </p:cSld>
  <p:clrMapOvr>
    <a:masterClrMapping/>
  </p:clrMapOvr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247005701"/>
      </p:ext>
    </p:extLst>
  </p:cSld>
  <p:clrMapOvr>
    <a:masterClrMapping/>
  </p:clrMapOvr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584171" y="702282"/>
            <a:ext cx="10423596" cy="2988782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12387300" y="702286"/>
            <a:ext cx="17711859" cy="15054153"/>
          </a:xfrm>
        </p:spPr>
        <p:txBody>
          <a:bodyPr/>
          <a:lstStyle>
            <a:lvl1pPr>
              <a:defRPr sz="9900"/>
            </a:lvl1pPr>
            <a:lvl2pPr>
              <a:defRPr sz="8600"/>
            </a:lvl2pPr>
            <a:lvl3pPr>
              <a:defRPr sz="7400"/>
            </a:lvl3pPr>
            <a:lvl4pPr>
              <a:defRPr sz="6200"/>
            </a:lvl4pPr>
            <a:lvl5pPr>
              <a:defRPr sz="6200"/>
            </a:lvl5pPr>
            <a:lvl6pPr>
              <a:defRPr sz="6200"/>
            </a:lvl6pPr>
            <a:lvl7pPr>
              <a:defRPr sz="6200"/>
            </a:lvl7pPr>
            <a:lvl8pPr>
              <a:defRPr sz="6200"/>
            </a:lvl8pPr>
            <a:lvl9pPr>
              <a:defRPr sz="62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584171" y="3691068"/>
            <a:ext cx="10423596" cy="12065371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388783263"/>
      </p:ext>
    </p:extLst>
  </p:cSld>
  <p:clrMapOvr>
    <a:masterClrMapping/>
  </p:clrMapOvr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210153" y="12347099"/>
            <a:ext cx="19009995" cy="1457645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pour une image  2"/>
          <p:cNvSpPr>
            <a:spLocks noGrp="1"/>
          </p:cNvSpPr>
          <p:nvPr>
            <p:ph type="pic" idx="1"/>
          </p:nvPr>
        </p:nvSpPr>
        <p:spPr>
          <a:xfrm>
            <a:off x="6210153" y="1576052"/>
            <a:ext cx="19009995" cy="10583228"/>
          </a:xfrm>
        </p:spPr>
        <p:txBody>
          <a:bodyPr/>
          <a:lstStyle>
            <a:lvl1pPr marL="0" indent="0">
              <a:buNone/>
              <a:defRPr sz="9900"/>
            </a:lvl1pPr>
            <a:lvl2pPr marL="1408994" indent="0">
              <a:buNone/>
              <a:defRPr sz="8600"/>
            </a:lvl2pPr>
            <a:lvl3pPr marL="2817985" indent="0">
              <a:buNone/>
              <a:defRPr sz="7400"/>
            </a:lvl3pPr>
            <a:lvl4pPr marL="4226978" indent="0">
              <a:buNone/>
              <a:defRPr sz="6200"/>
            </a:lvl4pPr>
            <a:lvl5pPr marL="5635969" indent="0">
              <a:buNone/>
              <a:defRPr sz="6200"/>
            </a:lvl5pPr>
            <a:lvl6pPr marL="7044963" indent="0">
              <a:buNone/>
              <a:defRPr sz="6200"/>
            </a:lvl6pPr>
            <a:lvl7pPr marL="8453957" indent="0">
              <a:buNone/>
              <a:defRPr sz="6200"/>
            </a:lvl7pPr>
            <a:lvl8pPr marL="9862948" indent="0">
              <a:buNone/>
              <a:defRPr sz="6200"/>
            </a:lvl8pPr>
            <a:lvl9pPr marL="11271941" indent="0">
              <a:buNone/>
              <a:defRPr sz="62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6210153" y="13804744"/>
            <a:ext cx="19009995" cy="2070098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184491036"/>
      </p:ext>
    </p:extLst>
  </p:cSld>
  <p:clrMapOvr>
    <a:masterClrMapping/>
  </p:clrMapOvr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803802442"/>
      </p:ext>
    </p:extLst>
  </p:cSld>
  <p:clrMapOvr>
    <a:masterClrMapping/>
  </p:clrMapOvr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22970411" y="706370"/>
            <a:ext cx="7128748" cy="15050069"/>
          </a:xfrm>
        </p:spPr>
        <p:txBody>
          <a:bodyPr vert="eaVert"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1584166" y="706370"/>
            <a:ext cx="20858189" cy="15050069"/>
          </a:xfrm>
        </p:spPr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069041781"/>
      </p:ext>
    </p:extLst>
  </p:cSld>
  <p:clrMapOvr>
    <a:masterClrMapping/>
  </p:clrMapOvr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2376250" y="5479437"/>
            <a:ext cx="26930826" cy="3780891"/>
          </a:xfrm>
        </p:spPr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4752499" y="9995271"/>
            <a:ext cx="22178328" cy="4507671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140899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28179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42269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56359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70449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8453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98629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 smtClean="0"/>
              <a:t>Cliquez pour modifier le style des sous-titres du masque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48350295"/>
      </p:ext>
    </p:extLst>
  </p:cSld>
  <p:clrMapOvr>
    <a:masterClrMapping/>
  </p:clrMapOvr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148449850"/>
      </p:ext>
    </p:extLst>
  </p:cSld>
  <p:clrMapOvr>
    <a:masterClrMapping/>
  </p:clrMapOvr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-têt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2502765" y="11334510"/>
            <a:ext cx="26930826" cy="3503244"/>
          </a:xfrm>
        </p:spPr>
        <p:txBody>
          <a:bodyPr anchor="t"/>
          <a:lstStyle>
            <a:lvl1pPr algn="l">
              <a:defRPr sz="12300" b="1" cap="all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2502765" y="7476043"/>
            <a:ext cx="26930826" cy="3858467"/>
          </a:xfrm>
        </p:spPr>
        <p:txBody>
          <a:bodyPr anchor="b"/>
          <a:lstStyle>
            <a:lvl1pPr marL="0" indent="0">
              <a:buNone/>
              <a:defRPr sz="6200">
                <a:solidFill>
                  <a:schemeClr val="tx1">
                    <a:tint val="75000"/>
                  </a:schemeClr>
                </a:solidFill>
              </a:defRPr>
            </a:lvl1pPr>
            <a:lvl2pPr marL="1408994" indent="0">
              <a:buNone/>
              <a:defRPr sz="5500">
                <a:solidFill>
                  <a:schemeClr val="tx1">
                    <a:tint val="75000"/>
                  </a:schemeClr>
                </a:solidFill>
              </a:defRPr>
            </a:lvl2pPr>
            <a:lvl3pPr marL="2817985" indent="0">
              <a:buNone/>
              <a:defRPr sz="4900">
                <a:solidFill>
                  <a:schemeClr val="tx1">
                    <a:tint val="75000"/>
                  </a:schemeClr>
                </a:solidFill>
              </a:defRPr>
            </a:lvl3pPr>
            <a:lvl4pPr marL="422697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4pPr>
            <a:lvl5pPr marL="5635969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5pPr>
            <a:lvl6pPr marL="7044963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6pPr>
            <a:lvl7pPr marL="8453957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7pPr>
            <a:lvl8pPr marL="986294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92960293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1584166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6105690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/>
              <a:t>09/05/2019</a:t>
            </a:fld>
            <a:endParaRPr lang="fr-FR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294565459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45487955"/>
      </p:ext>
    </p:extLst>
  </p:cSld>
  <p:clrMapOvr>
    <a:masterClrMapping/>
  </p:clrMapOvr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1584166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6105690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705429713"/>
      </p:ext>
    </p:extLst>
  </p:cSld>
  <p:clrMapOvr>
    <a:masterClrMapping/>
  </p:clrMapOvr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3948297"/>
            <a:ext cx="13998971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584166" y="5593759"/>
            <a:ext cx="13998971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16094694" y="3948297"/>
            <a:ext cx="14004470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16094694" y="5593759"/>
            <a:ext cx="14004470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06403612"/>
      </p:ext>
    </p:extLst>
  </p:cSld>
  <p:clrMapOvr>
    <a:masterClrMapping/>
  </p:clrMapOvr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638431063"/>
      </p:ext>
    </p:extLst>
  </p:cSld>
  <p:clrMapOvr>
    <a:masterClrMapping/>
  </p:clrMapOvr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199596791"/>
      </p:ext>
    </p:extLst>
  </p:cSld>
  <p:clrMapOvr>
    <a:masterClrMapping/>
  </p:clrMapOvr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584171" y="702282"/>
            <a:ext cx="10423596" cy="2988782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12387300" y="702286"/>
            <a:ext cx="17711859" cy="15054153"/>
          </a:xfrm>
        </p:spPr>
        <p:txBody>
          <a:bodyPr/>
          <a:lstStyle>
            <a:lvl1pPr>
              <a:defRPr sz="9900"/>
            </a:lvl1pPr>
            <a:lvl2pPr>
              <a:defRPr sz="8600"/>
            </a:lvl2pPr>
            <a:lvl3pPr>
              <a:defRPr sz="7400"/>
            </a:lvl3pPr>
            <a:lvl4pPr>
              <a:defRPr sz="6200"/>
            </a:lvl4pPr>
            <a:lvl5pPr>
              <a:defRPr sz="6200"/>
            </a:lvl5pPr>
            <a:lvl6pPr>
              <a:defRPr sz="6200"/>
            </a:lvl6pPr>
            <a:lvl7pPr>
              <a:defRPr sz="6200"/>
            </a:lvl7pPr>
            <a:lvl8pPr>
              <a:defRPr sz="6200"/>
            </a:lvl8pPr>
            <a:lvl9pPr>
              <a:defRPr sz="62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584171" y="3691068"/>
            <a:ext cx="10423596" cy="12065371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977774785"/>
      </p:ext>
    </p:extLst>
  </p:cSld>
  <p:clrMapOvr>
    <a:masterClrMapping/>
  </p:clrMapOvr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210153" y="12347099"/>
            <a:ext cx="19009995" cy="1457645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pour une image  2"/>
          <p:cNvSpPr>
            <a:spLocks noGrp="1"/>
          </p:cNvSpPr>
          <p:nvPr>
            <p:ph type="pic" idx="1"/>
          </p:nvPr>
        </p:nvSpPr>
        <p:spPr>
          <a:xfrm>
            <a:off x="6210153" y="1576052"/>
            <a:ext cx="19009995" cy="10583228"/>
          </a:xfrm>
        </p:spPr>
        <p:txBody>
          <a:bodyPr/>
          <a:lstStyle>
            <a:lvl1pPr marL="0" indent="0">
              <a:buNone/>
              <a:defRPr sz="9900"/>
            </a:lvl1pPr>
            <a:lvl2pPr marL="1408994" indent="0">
              <a:buNone/>
              <a:defRPr sz="8600"/>
            </a:lvl2pPr>
            <a:lvl3pPr marL="2817985" indent="0">
              <a:buNone/>
              <a:defRPr sz="7400"/>
            </a:lvl3pPr>
            <a:lvl4pPr marL="4226978" indent="0">
              <a:buNone/>
              <a:defRPr sz="6200"/>
            </a:lvl4pPr>
            <a:lvl5pPr marL="5635969" indent="0">
              <a:buNone/>
              <a:defRPr sz="6200"/>
            </a:lvl5pPr>
            <a:lvl6pPr marL="7044963" indent="0">
              <a:buNone/>
              <a:defRPr sz="6200"/>
            </a:lvl6pPr>
            <a:lvl7pPr marL="8453957" indent="0">
              <a:buNone/>
              <a:defRPr sz="6200"/>
            </a:lvl7pPr>
            <a:lvl8pPr marL="9862948" indent="0">
              <a:buNone/>
              <a:defRPr sz="6200"/>
            </a:lvl8pPr>
            <a:lvl9pPr marL="11271941" indent="0">
              <a:buNone/>
              <a:defRPr sz="62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6210153" y="13804744"/>
            <a:ext cx="19009995" cy="2070098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81895828"/>
      </p:ext>
    </p:extLst>
  </p:cSld>
  <p:clrMapOvr>
    <a:masterClrMapping/>
  </p:clrMapOvr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00433771"/>
      </p:ext>
    </p:extLst>
  </p:cSld>
  <p:clrMapOvr>
    <a:masterClrMapping/>
  </p:clrMapOvr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22970411" y="706370"/>
            <a:ext cx="7128748" cy="15050069"/>
          </a:xfrm>
        </p:spPr>
        <p:txBody>
          <a:bodyPr vert="eaVert"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1584166" y="706370"/>
            <a:ext cx="20858189" cy="15050069"/>
          </a:xfrm>
        </p:spPr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932966939"/>
      </p:ext>
    </p:extLst>
  </p:cSld>
  <p:clrMapOvr>
    <a:masterClrMapping/>
  </p:clrMapOvr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2376250" y="5479437"/>
            <a:ext cx="26930826" cy="3780891"/>
          </a:xfrm>
        </p:spPr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4752499" y="9995271"/>
            <a:ext cx="22178328" cy="4507671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140899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28179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42269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56359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70449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8453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98629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 smtClean="0"/>
              <a:t>Cliquez pour modifier le style des sous-titres du masque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002945668"/>
      </p:ext>
    </p:extLst>
  </p:cSld>
  <p:clrMapOvr>
    <a:masterClrMapping/>
  </p:clrMapOvr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131532123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584171" y="702282"/>
            <a:ext cx="10423596" cy="2988782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12387300" y="702286"/>
            <a:ext cx="17711859" cy="15054153"/>
          </a:xfrm>
        </p:spPr>
        <p:txBody>
          <a:bodyPr/>
          <a:lstStyle>
            <a:lvl1pPr>
              <a:defRPr sz="9900"/>
            </a:lvl1pPr>
            <a:lvl2pPr>
              <a:defRPr sz="8600"/>
            </a:lvl2pPr>
            <a:lvl3pPr>
              <a:defRPr sz="7400"/>
            </a:lvl3pPr>
            <a:lvl4pPr>
              <a:defRPr sz="6200"/>
            </a:lvl4pPr>
            <a:lvl5pPr>
              <a:defRPr sz="6200"/>
            </a:lvl5pPr>
            <a:lvl6pPr>
              <a:defRPr sz="6200"/>
            </a:lvl6pPr>
            <a:lvl7pPr>
              <a:defRPr sz="6200"/>
            </a:lvl7pPr>
            <a:lvl8pPr>
              <a:defRPr sz="6200"/>
            </a:lvl8pPr>
            <a:lvl9pPr>
              <a:defRPr sz="62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584171" y="3691068"/>
            <a:ext cx="10423596" cy="12065371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424390298"/>
      </p:ext>
    </p:extLst>
  </p:cSld>
  <p:clrMapOvr>
    <a:masterClrMapping/>
  </p:clrMapOvr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-têt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2502765" y="11334510"/>
            <a:ext cx="26930826" cy="3503244"/>
          </a:xfrm>
        </p:spPr>
        <p:txBody>
          <a:bodyPr anchor="t"/>
          <a:lstStyle>
            <a:lvl1pPr algn="l">
              <a:defRPr sz="12300" b="1" cap="all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2502765" y="7476043"/>
            <a:ext cx="26930826" cy="3858467"/>
          </a:xfrm>
        </p:spPr>
        <p:txBody>
          <a:bodyPr anchor="b"/>
          <a:lstStyle>
            <a:lvl1pPr marL="0" indent="0">
              <a:buNone/>
              <a:defRPr sz="6200">
                <a:solidFill>
                  <a:schemeClr val="tx1">
                    <a:tint val="75000"/>
                  </a:schemeClr>
                </a:solidFill>
              </a:defRPr>
            </a:lvl1pPr>
            <a:lvl2pPr marL="1408994" indent="0">
              <a:buNone/>
              <a:defRPr sz="5500">
                <a:solidFill>
                  <a:schemeClr val="tx1">
                    <a:tint val="75000"/>
                  </a:schemeClr>
                </a:solidFill>
              </a:defRPr>
            </a:lvl2pPr>
            <a:lvl3pPr marL="2817985" indent="0">
              <a:buNone/>
              <a:defRPr sz="4900">
                <a:solidFill>
                  <a:schemeClr val="tx1">
                    <a:tint val="75000"/>
                  </a:schemeClr>
                </a:solidFill>
              </a:defRPr>
            </a:lvl3pPr>
            <a:lvl4pPr marL="422697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4pPr>
            <a:lvl5pPr marL="5635969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5pPr>
            <a:lvl6pPr marL="7044963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6pPr>
            <a:lvl7pPr marL="8453957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7pPr>
            <a:lvl8pPr marL="986294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67444904"/>
      </p:ext>
    </p:extLst>
  </p:cSld>
  <p:clrMapOvr>
    <a:masterClrMapping/>
  </p:clrMapOvr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1584166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6105690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815080710"/>
      </p:ext>
    </p:extLst>
  </p:cSld>
  <p:clrMapOvr>
    <a:masterClrMapping/>
  </p:clrMapOvr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3948297"/>
            <a:ext cx="13998971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584166" y="5593759"/>
            <a:ext cx="13998971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16094694" y="3948297"/>
            <a:ext cx="14004470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16094694" y="5593759"/>
            <a:ext cx="14004470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939802980"/>
      </p:ext>
    </p:extLst>
  </p:cSld>
  <p:clrMapOvr>
    <a:masterClrMapping/>
  </p:clrMapOvr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65042426"/>
      </p:ext>
    </p:extLst>
  </p:cSld>
  <p:clrMapOvr>
    <a:masterClrMapping/>
  </p:clrMapOvr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687473525"/>
      </p:ext>
    </p:extLst>
  </p:cSld>
  <p:clrMapOvr>
    <a:masterClrMapping/>
  </p:clrMapOvr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584171" y="702282"/>
            <a:ext cx="10423596" cy="2988782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12387300" y="702286"/>
            <a:ext cx="17711859" cy="15054153"/>
          </a:xfrm>
        </p:spPr>
        <p:txBody>
          <a:bodyPr/>
          <a:lstStyle>
            <a:lvl1pPr>
              <a:defRPr sz="9900"/>
            </a:lvl1pPr>
            <a:lvl2pPr>
              <a:defRPr sz="8600"/>
            </a:lvl2pPr>
            <a:lvl3pPr>
              <a:defRPr sz="7400"/>
            </a:lvl3pPr>
            <a:lvl4pPr>
              <a:defRPr sz="6200"/>
            </a:lvl4pPr>
            <a:lvl5pPr>
              <a:defRPr sz="6200"/>
            </a:lvl5pPr>
            <a:lvl6pPr>
              <a:defRPr sz="6200"/>
            </a:lvl6pPr>
            <a:lvl7pPr>
              <a:defRPr sz="6200"/>
            </a:lvl7pPr>
            <a:lvl8pPr>
              <a:defRPr sz="6200"/>
            </a:lvl8pPr>
            <a:lvl9pPr>
              <a:defRPr sz="62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584171" y="3691068"/>
            <a:ext cx="10423596" cy="12065371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913503592"/>
      </p:ext>
    </p:extLst>
  </p:cSld>
  <p:clrMapOvr>
    <a:masterClrMapping/>
  </p:clrMapOvr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210153" y="12347099"/>
            <a:ext cx="19009995" cy="1457645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pour une image  2"/>
          <p:cNvSpPr>
            <a:spLocks noGrp="1"/>
          </p:cNvSpPr>
          <p:nvPr>
            <p:ph type="pic" idx="1"/>
          </p:nvPr>
        </p:nvSpPr>
        <p:spPr>
          <a:xfrm>
            <a:off x="6210153" y="1576052"/>
            <a:ext cx="19009995" cy="10583228"/>
          </a:xfrm>
        </p:spPr>
        <p:txBody>
          <a:bodyPr/>
          <a:lstStyle>
            <a:lvl1pPr marL="0" indent="0">
              <a:buNone/>
              <a:defRPr sz="9900"/>
            </a:lvl1pPr>
            <a:lvl2pPr marL="1408994" indent="0">
              <a:buNone/>
              <a:defRPr sz="8600"/>
            </a:lvl2pPr>
            <a:lvl3pPr marL="2817985" indent="0">
              <a:buNone/>
              <a:defRPr sz="7400"/>
            </a:lvl3pPr>
            <a:lvl4pPr marL="4226978" indent="0">
              <a:buNone/>
              <a:defRPr sz="6200"/>
            </a:lvl4pPr>
            <a:lvl5pPr marL="5635969" indent="0">
              <a:buNone/>
              <a:defRPr sz="6200"/>
            </a:lvl5pPr>
            <a:lvl6pPr marL="7044963" indent="0">
              <a:buNone/>
              <a:defRPr sz="6200"/>
            </a:lvl6pPr>
            <a:lvl7pPr marL="8453957" indent="0">
              <a:buNone/>
              <a:defRPr sz="6200"/>
            </a:lvl7pPr>
            <a:lvl8pPr marL="9862948" indent="0">
              <a:buNone/>
              <a:defRPr sz="6200"/>
            </a:lvl8pPr>
            <a:lvl9pPr marL="11271941" indent="0">
              <a:buNone/>
              <a:defRPr sz="62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6210153" y="13804744"/>
            <a:ext cx="19009995" cy="2070098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826674228"/>
      </p:ext>
    </p:extLst>
  </p:cSld>
  <p:clrMapOvr>
    <a:masterClrMapping/>
  </p:clrMapOvr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847091998"/>
      </p:ext>
    </p:extLst>
  </p:cSld>
  <p:clrMapOvr>
    <a:masterClrMapping/>
  </p:clrMapOvr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22970411" y="706370"/>
            <a:ext cx="7128748" cy="15050069"/>
          </a:xfrm>
        </p:spPr>
        <p:txBody>
          <a:bodyPr vert="eaVert"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1584166" y="706370"/>
            <a:ext cx="20858189" cy="15050069"/>
          </a:xfrm>
        </p:spPr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954524035"/>
      </p:ext>
    </p:extLst>
  </p:cSld>
  <p:clrMapOvr>
    <a:masterClrMapping/>
  </p:clrMapOvr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2376250" y="5479437"/>
            <a:ext cx="26930826" cy="3780891"/>
          </a:xfrm>
        </p:spPr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4752499" y="9995271"/>
            <a:ext cx="22178328" cy="4507671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140899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28179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42269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56359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70449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8453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98629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 smtClean="0"/>
              <a:t>Cliquez pour modifier le style des sous-titres du masque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641787065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210153" y="12347099"/>
            <a:ext cx="19009995" cy="1457645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pour une image  2"/>
          <p:cNvSpPr>
            <a:spLocks noGrp="1"/>
          </p:cNvSpPr>
          <p:nvPr>
            <p:ph type="pic" idx="1"/>
          </p:nvPr>
        </p:nvSpPr>
        <p:spPr>
          <a:xfrm>
            <a:off x="6210153" y="1576052"/>
            <a:ext cx="19009995" cy="10583228"/>
          </a:xfrm>
        </p:spPr>
        <p:txBody>
          <a:bodyPr/>
          <a:lstStyle>
            <a:lvl1pPr marL="0" indent="0">
              <a:buNone/>
              <a:defRPr sz="9900"/>
            </a:lvl1pPr>
            <a:lvl2pPr marL="1408994" indent="0">
              <a:buNone/>
              <a:defRPr sz="8600"/>
            </a:lvl2pPr>
            <a:lvl3pPr marL="2817985" indent="0">
              <a:buNone/>
              <a:defRPr sz="7400"/>
            </a:lvl3pPr>
            <a:lvl4pPr marL="4226978" indent="0">
              <a:buNone/>
              <a:defRPr sz="6200"/>
            </a:lvl4pPr>
            <a:lvl5pPr marL="5635969" indent="0">
              <a:buNone/>
              <a:defRPr sz="6200"/>
            </a:lvl5pPr>
            <a:lvl6pPr marL="7044963" indent="0">
              <a:buNone/>
              <a:defRPr sz="6200"/>
            </a:lvl6pPr>
            <a:lvl7pPr marL="8453957" indent="0">
              <a:buNone/>
              <a:defRPr sz="6200"/>
            </a:lvl7pPr>
            <a:lvl8pPr marL="9862948" indent="0">
              <a:buNone/>
              <a:defRPr sz="6200"/>
            </a:lvl8pPr>
            <a:lvl9pPr marL="11271941" indent="0">
              <a:buNone/>
              <a:defRPr sz="62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6210153" y="13804744"/>
            <a:ext cx="19009995" cy="2070098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408118177"/>
      </p:ext>
    </p:extLst>
  </p:cSld>
  <p:clrMapOvr>
    <a:masterClrMapping/>
  </p:clrMapOvr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630545460"/>
      </p:ext>
    </p:extLst>
  </p:cSld>
  <p:clrMapOvr>
    <a:masterClrMapping/>
  </p:clrMapOvr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-têt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2502765" y="11334510"/>
            <a:ext cx="26930826" cy="3503244"/>
          </a:xfrm>
        </p:spPr>
        <p:txBody>
          <a:bodyPr anchor="t"/>
          <a:lstStyle>
            <a:lvl1pPr algn="l">
              <a:defRPr sz="12300" b="1" cap="all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2502765" y="7476043"/>
            <a:ext cx="26930826" cy="3858467"/>
          </a:xfrm>
        </p:spPr>
        <p:txBody>
          <a:bodyPr anchor="b"/>
          <a:lstStyle>
            <a:lvl1pPr marL="0" indent="0">
              <a:buNone/>
              <a:defRPr sz="6200">
                <a:solidFill>
                  <a:schemeClr val="tx1">
                    <a:tint val="75000"/>
                  </a:schemeClr>
                </a:solidFill>
              </a:defRPr>
            </a:lvl1pPr>
            <a:lvl2pPr marL="1408994" indent="0">
              <a:buNone/>
              <a:defRPr sz="5500">
                <a:solidFill>
                  <a:schemeClr val="tx1">
                    <a:tint val="75000"/>
                  </a:schemeClr>
                </a:solidFill>
              </a:defRPr>
            </a:lvl2pPr>
            <a:lvl3pPr marL="2817985" indent="0">
              <a:buNone/>
              <a:defRPr sz="4900">
                <a:solidFill>
                  <a:schemeClr val="tx1">
                    <a:tint val="75000"/>
                  </a:schemeClr>
                </a:solidFill>
              </a:defRPr>
            </a:lvl3pPr>
            <a:lvl4pPr marL="422697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4pPr>
            <a:lvl5pPr marL="5635969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5pPr>
            <a:lvl6pPr marL="7044963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6pPr>
            <a:lvl7pPr marL="8453957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7pPr>
            <a:lvl8pPr marL="986294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483413772"/>
      </p:ext>
    </p:extLst>
  </p:cSld>
  <p:clrMapOvr>
    <a:masterClrMapping/>
  </p:clrMapOvr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1584166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6105690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1912043"/>
      </p:ext>
    </p:extLst>
  </p:cSld>
  <p:clrMapOvr>
    <a:masterClrMapping/>
  </p:clrMapOvr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3948297"/>
            <a:ext cx="13998971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584166" y="5593759"/>
            <a:ext cx="13998971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16094694" y="3948297"/>
            <a:ext cx="14004470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16094694" y="5593759"/>
            <a:ext cx="14004470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444179420"/>
      </p:ext>
    </p:extLst>
  </p:cSld>
  <p:clrMapOvr>
    <a:masterClrMapping/>
  </p:clrMapOvr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862950353"/>
      </p:ext>
    </p:extLst>
  </p:cSld>
  <p:clrMapOvr>
    <a:masterClrMapping/>
  </p:clrMapOvr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588515835"/>
      </p:ext>
    </p:extLst>
  </p:cSld>
  <p:clrMapOvr>
    <a:masterClrMapping/>
  </p:clrMapOvr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584171" y="702282"/>
            <a:ext cx="10423596" cy="2988782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12387300" y="702286"/>
            <a:ext cx="17711859" cy="15054153"/>
          </a:xfrm>
        </p:spPr>
        <p:txBody>
          <a:bodyPr/>
          <a:lstStyle>
            <a:lvl1pPr>
              <a:defRPr sz="9900"/>
            </a:lvl1pPr>
            <a:lvl2pPr>
              <a:defRPr sz="8600"/>
            </a:lvl2pPr>
            <a:lvl3pPr>
              <a:defRPr sz="7400"/>
            </a:lvl3pPr>
            <a:lvl4pPr>
              <a:defRPr sz="6200"/>
            </a:lvl4pPr>
            <a:lvl5pPr>
              <a:defRPr sz="6200"/>
            </a:lvl5pPr>
            <a:lvl6pPr>
              <a:defRPr sz="6200"/>
            </a:lvl6pPr>
            <a:lvl7pPr>
              <a:defRPr sz="6200"/>
            </a:lvl7pPr>
            <a:lvl8pPr>
              <a:defRPr sz="6200"/>
            </a:lvl8pPr>
            <a:lvl9pPr>
              <a:defRPr sz="62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584171" y="3691068"/>
            <a:ext cx="10423596" cy="12065371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269745246"/>
      </p:ext>
    </p:extLst>
  </p:cSld>
  <p:clrMapOvr>
    <a:masterClrMapping/>
  </p:clrMapOvr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210153" y="12347099"/>
            <a:ext cx="19009995" cy="1457645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pour une image  2"/>
          <p:cNvSpPr>
            <a:spLocks noGrp="1"/>
          </p:cNvSpPr>
          <p:nvPr>
            <p:ph type="pic" idx="1"/>
          </p:nvPr>
        </p:nvSpPr>
        <p:spPr>
          <a:xfrm>
            <a:off x="6210153" y="1576052"/>
            <a:ext cx="19009995" cy="10583228"/>
          </a:xfrm>
        </p:spPr>
        <p:txBody>
          <a:bodyPr/>
          <a:lstStyle>
            <a:lvl1pPr marL="0" indent="0">
              <a:buNone/>
              <a:defRPr sz="9900"/>
            </a:lvl1pPr>
            <a:lvl2pPr marL="1408994" indent="0">
              <a:buNone/>
              <a:defRPr sz="8600"/>
            </a:lvl2pPr>
            <a:lvl3pPr marL="2817985" indent="0">
              <a:buNone/>
              <a:defRPr sz="7400"/>
            </a:lvl3pPr>
            <a:lvl4pPr marL="4226978" indent="0">
              <a:buNone/>
              <a:defRPr sz="6200"/>
            </a:lvl4pPr>
            <a:lvl5pPr marL="5635969" indent="0">
              <a:buNone/>
              <a:defRPr sz="6200"/>
            </a:lvl5pPr>
            <a:lvl6pPr marL="7044963" indent="0">
              <a:buNone/>
              <a:defRPr sz="6200"/>
            </a:lvl6pPr>
            <a:lvl7pPr marL="8453957" indent="0">
              <a:buNone/>
              <a:defRPr sz="6200"/>
            </a:lvl7pPr>
            <a:lvl8pPr marL="9862948" indent="0">
              <a:buNone/>
              <a:defRPr sz="6200"/>
            </a:lvl8pPr>
            <a:lvl9pPr marL="11271941" indent="0">
              <a:buNone/>
              <a:defRPr sz="62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6210153" y="13804744"/>
            <a:ext cx="19009995" cy="2070098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207159490"/>
      </p:ext>
    </p:extLst>
  </p:cSld>
  <p:clrMapOvr>
    <a:masterClrMapping/>
  </p:clrMapOvr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9721576"/>
      </p:ext>
    </p:extLst>
  </p:cSld>
  <p:clrMapOvr>
    <a:masterClrMapping/>
  </p:clrMapOvr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22970411" y="706370"/>
            <a:ext cx="7128748" cy="15050069"/>
          </a:xfrm>
        </p:spPr>
        <p:txBody>
          <a:bodyPr vert="eaVert"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1584166" y="706370"/>
            <a:ext cx="20858189" cy="15050069"/>
          </a:xfrm>
        </p:spPr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195193069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165547966"/>
      </p:ext>
    </p:extLst>
  </p:cSld>
  <p:clrMapOvr>
    <a:masterClrMapping/>
  </p:clrMapOvr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2376250" y="5479437"/>
            <a:ext cx="26930826" cy="3780891"/>
          </a:xfrm>
        </p:spPr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4752499" y="9995271"/>
            <a:ext cx="22178328" cy="4507671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140899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28179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42269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56359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70449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8453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98629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 smtClean="0"/>
              <a:t>Cliquez pour modifier le style des sous-titres du masque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009666547"/>
      </p:ext>
    </p:extLst>
  </p:cSld>
  <p:clrMapOvr>
    <a:masterClrMapping/>
  </p:clrMapOvr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903873535"/>
      </p:ext>
    </p:extLst>
  </p:cSld>
  <p:clrMapOvr>
    <a:masterClrMapping/>
  </p:clrMapOvr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-têt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2502765" y="11334510"/>
            <a:ext cx="26930826" cy="3503244"/>
          </a:xfrm>
        </p:spPr>
        <p:txBody>
          <a:bodyPr anchor="t"/>
          <a:lstStyle>
            <a:lvl1pPr algn="l">
              <a:defRPr sz="12300" b="1" cap="all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2502765" y="7476043"/>
            <a:ext cx="26930826" cy="3858467"/>
          </a:xfrm>
        </p:spPr>
        <p:txBody>
          <a:bodyPr anchor="b"/>
          <a:lstStyle>
            <a:lvl1pPr marL="0" indent="0">
              <a:buNone/>
              <a:defRPr sz="6200">
                <a:solidFill>
                  <a:schemeClr val="tx1">
                    <a:tint val="75000"/>
                  </a:schemeClr>
                </a:solidFill>
              </a:defRPr>
            </a:lvl1pPr>
            <a:lvl2pPr marL="1408994" indent="0">
              <a:buNone/>
              <a:defRPr sz="5500">
                <a:solidFill>
                  <a:schemeClr val="tx1">
                    <a:tint val="75000"/>
                  </a:schemeClr>
                </a:solidFill>
              </a:defRPr>
            </a:lvl2pPr>
            <a:lvl3pPr marL="2817985" indent="0">
              <a:buNone/>
              <a:defRPr sz="4900">
                <a:solidFill>
                  <a:schemeClr val="tx1">
                    <a:tint val="75000"/>
                  </a:schemeClr>
                </a:solidFill>
              </a:defRPr>
            </a:lvl3pPr>
            <a:lvl4pPr marL="422697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4pPr>
            <a:lvl5pPr marL="5635969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5pPr>
            <a:lvl6pPr marL="7044963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6pPr>
            <a:lvl7pPr marL="8453957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7pPr>
            <a:lvl8pPr marL="986294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66790295"/>
      </p:ext>
    </p:extLst>
  </p:cSld>
  <p:clrMapOvr>
    <a:masterClrMapping/>
  </p:clrMapOvr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1584166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6105690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01094506"/>
      </p:ext>
    </p:extLst>
  </p:cSld>
  <p:clrMapOvr>
    <a:masterClrMapping/>
  </p:clrMapOvr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3948297"/>
            <a:ext cx="13998971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584166" y="5593759"/>
            <a:ext cx="13998971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16094694" y="3948297"/>
            <a:ext cx="14004470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16094694" y="5593759"/>
            <a:ext cx="14004470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369694705"/>
      </p:ext>
    </p:extLst>
  </p:cSld>
  <p:clrMapOvr>
    <a:masterClrMapping/>
  </p:clrMapOvr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776983781"/>
      </p:ext>
    </p:extLst>
  </p:cSld>
  <p:clrMapOvr>
    <a:masterClrMapping/>
  </p:clrMapOvr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97217964"/>
      </p:ext>
    </p:extLst>
  </p:cSld>
  <p:clrMapOvr>
    <a:masterClrMapping/>
  </p:clrMapOvr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584171" y="702282"/>
            <a:ext cx="10423596" cy="2988782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12387300" y="702286"/>
            <a:ext cx="17711859" cy="15054153"/>
          </a:xfrm>
        </p:spPr>
        <p:txBody>
          <a:bodyPr/>
          <a:lstStyle>
            <a:lvl1pPr>
              <a:defRPr sz="9900"/>
            </a:lvl1pPr>
            <a:lvl2pPr>
              <a:defRPr sz="8600"/>
            </a:lvl2pPr>
            <a:lvl3pPr>
              <a:defRPr sz="7400"/>
            </a:lvl3pPr>
            <a:lvl4pPr>
              <a:defRPr sz="6200"/>
            </a:lvl4pPr>
            <a:lvl5pPr>
              <a:defRPr sz="6200"/>
            </a:lvl5pPr>
            <a:lvl6pPr>
              <a:defRPr sz="6200"/>
            </a:lvl6pPr>
            <a:lvl7pPr>
              <a:defRPr sz="6200"/>
            </a:lvl7pPr>
            <a:lvl8pPr>
              <a:defRPr sz="6200"/>
            </a:lvl8pPr>
            <a:lvl9pPr>
              <a:defRPr sz="62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584171" y="3691068"/>
            <a:ext cx="10423596" cy="12065371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55175835"/>
      </p:ext>
    </p:extLst>
  </p:cSld>
  <p:clrMapOvr>
    <a:masterClrMapping/>
  </p:clrMapOvr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210153" y="12347099"/>
            <a:ext cx="19009995" cy="1457645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pour une image  2"/>
          <p:cNvSpPr>
            <a:spLocks noGrp="1"/>
          </p:cNvSpPr>
          <p:nvPr>
            <p:ph type="pic" idx="1"/>
          </p:nvPr>
        </p:nvSpPr>
        <p:spPr>
          <a:xfrm>
            <a:off x="6210153" y="1576052"/>
            <a:ext cx="19009995" cy="10583228"/>
          </a:xfrm>
        </p:spPr>
        <p:txBody>
          <a:bodyPr/>
          <a:lstStyle>
            <a:lvl1pPr marL="0" indent="0">
              <a:buNone/>
              <a:defRPr sz="9900"/>
            </a:lvl1pPr>
            <a:lvl2pPr marL="1408994" indent="0">
              <a:buNone/>
              <a:defRPr sz="8600"/>
            </a:lvl2pPr>
            <a:lvl3pPr marL="2817985" indent="0">
              <a:buNone/>
              <a:defRPr sz="7400"/>
            </a:lvl3pPr>
            <a:lvl4pPr marL="4226978" indent="0">
              <a:buNone/>
              <a:defRPr sz="6200"/>
            </a:lvl4pPr>
            <a:lvl5pPr marL="5635969" indent="0">
              <a:buNone/>
              <a:defRPr sz="6200"/>
            </a:lvl5pPr>
            <a:lvl6pPr marL="7044963" indent="0">
              <a:buNone/>
              <a:defRPr sz="6200"/>
            </a:lvl6pPr>
            <a:lvl7pPr marL="8453957" indent="0">
              <a:buNone/>
              <a:defRPr sz="6200"/>
            </a:lvl7pPr>
            <a:lvl8pPr marL="9862948" indent="0">
              <a:buNone/>
              <a:defRPr sz="6200"/>
            </a:lvl8pPr>
            <a:lvl9pPr marL="11271941" indent="0">
              <a:buNone/>
              <a:defRPr sz="62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6210153" y="13804744"/>
            <a:ext cx="19009995" cy="2070098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737083512"/>
      </p:ext>
    </p:extLst>
  </p:cSld>
  <p:clrMapOvr>
    <a:masterClrMapping/>
  </p:clrMapOvr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953643036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22970411" y="706370"/>
            <a:ext cx="7128748" cy="15050069"/>
          </a:xfrm>
        </p:spPr>
        <p:txBody>
          <a:bodyPr vert="eaVert"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1584166" y="706370"/>
            <a:ext cx="20858189" cy="15050069"/>
          </a:xfrm>
        </p:spPr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740362321"/>
      </p:ext>
    </p:extLst>
  </p:cSld>
  <p:clrMapOvr>
    <a:masterClrMapping/>
  </p:clrMapOvr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22970411" y="706370"/>
            <a:ext cx="7128748" cy="15050069"/>
          </a:xfrm>
        </p:spPr>
        <p:txBody>
          <a:bodyPr vert="eaVert"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1584166" y="706370"/>
            <a:ext cx="20858189" cy="15050069"/>
          </a:xfrm>
        </p:spPr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6655709"/>
      </p:ext>
    </p:extLst>
  </p:cSld>
  <p:clrMapOvr>
    <a:masterClrMapping/>
  </p:clrMapOvr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2376250" y="5479437"/>
            <a:ext cx="26930826" cy="3780891"/>
          </a:xfrm>
        </p:spPr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4752499" y="9995271"/>
            <a:ext cx="22178328" cy="4507671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140899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28179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42269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56359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70449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8453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98629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 smtClean="0"/>
              <a:t>Cliquez pour modifier le style des sous-titres du masque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489361581"/>
      </p:ext>
    </p:extLst>
  </p:cSld>
  <p:clrMapOvr>
    <a:masterClrMapping/>
  </p:clrMapOvr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552187"/>
      </p:ext>
    </p:extLst>
  </p:cSld>
  <p:clrMapOvr>
    <a:masterClrMapping/>
  </p:clrMapOvr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-têt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2502765" y="11334510"/>
            <a:ext cx="26930826" cy="3503244"/>
          </a:xfrm>
        </p:spPr>
        <p:txBody>
          <a:bodyPr anchor="t"/>
          <a:lstStyle>
            <a:lvl1pPr algn="l">
              <a:defRPr sz="12300" b="1" cap="all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2502765" y="7476043"/>
            <a:ext cx="26930826" cy="3858467"/>
          </a:xfrm>
        </p:spPr>
        <p:txBody>
          <a:bodyPr anchor="b"/>
          <a:lstStyle>
            <a:lvl1pPr marL="0" indent="0">
              <a:buNone/>
              <a:defRPr sz="6200">
                <a:solidFill>
                  <a:schemeClr val="tx1">
                    <a:tint val="75000"/>
                  </a:schemeClr>
                </a:solidFill>
              </a:defRPr>
            </a:lvl1pPr>
            <a:lvl2pPr marL="1408994" indent="0">
              <a:buNone/>
              <a:defRPr sz="5500">
                <a:solidFill>
                  <a:schemeClr val="tx1">
                    <a:tint val="75000"/>
                  </a:schemeClr>
                </a:solidFill>
              </a:defRPr>
            </a:lvl2pPr>
            <a:lvl3pPr marL="2817985" indent="0">
              <a:buNone/>
              <a:defRPr sz="4900">
                <a:solidFill>
                  <a:schemeClr val="tx1">
                    <a:tint val="75000"/>
                  </a:schemeClr>
                </a:solidFill>
              </a:defRPr>
            </a:lvl3pPr>
            <a:lvl4pPr marL="422697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4pPr>
            <a:lvl5pPr marL="5635969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5pPr>
            <a:lvl6pPr marL="7044963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6pPr>
            <a:lvl7pPr marL="8453957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7pPr>
            <a:lvl8pPr marL="986294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92380486"/>
      </p:ext>
    </p:extLst>
  </p:cSld>
  <p:clrMapOvr>
    <a:masterClrMapping/>
  </p:clrMapOvr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1584166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6105690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709021496"/>
      </p:ext>
    </p:extLst>
  </p:cSld>
  <p:clrMapOvr>
    <a:masterClrMapping/>
  </p:clrMapOvr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3948297"/>
            <a:ext cx="13998971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584166" y="5593759"/>
            <a:ext cx="13998971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16094694" y="3948297"/>
            <a:ext cx="14004470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16094694" y="5593759"/>
            <a:ext cx="14004470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874662315"/>
      </p:ext>
    </p:extLst>
  </p:cSld>
  <p:clrMapOvr>
    <a:masterClrMapping/>
  </p:clrMapOvr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23371041"/>
      </p:ext>
    </p:extLst>
  </p:cSld>
  <p:clrMapOvr>
    <a:masterClrMapping/>
  </p:clrMapOvr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63312669"/>
      </p:ext>
    </p:extLst>
  </p:cSld>
  <p:clrMapOvr>
    <a:masterClrMapping/>
  </p:clrMapOvr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584171" y="702282"/>
            <a:ext cx="10423596" cy="2988782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12387300" y="702286"/>
            <a:ext cx="17711859" cy="15054153"/>
          </a:xfrm>
        </p:spPr>
        <p:txBody>
          <a:bodyPr/>
          <a:lstStyle>
            <a:lvl1pPr>
              <a:defRPr sz="9900"/>
            </a:lvl1pPr>
            <a:lvl2pPr>
              <a:defRPr sz="8600"/>
            </a:lvl2pPr>
            <a:lvl3pPr>
              <a:defRPr sz="7400"/>
            </a:lvl3pPr>
            <a:lvl4pPr>
              <a:defRPr sz="6200"/>
            </a:lvl4pPr>
            <a:lvl5pPr>
              <a:defRPr sz="6200"/>
            </a:lvl5pPr>
            <a:lvl6pPr>
              <a:defRPr sz="6200"/>
            </a:lvl6pPr>
            <a:lvl7pPr>
              <a:defRPr sz="6200"/>
            </a:lvl7pPr>
            <a:lvl8pPr>
              <a:defRPr sz="6200"/>
            </a:lvl8pPr>
            <a:lvl9pPr>
              <a:defRPr sz="62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584171" y="3691068"/>
            <a:ext cx="10423596" cy="12065371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587064585"/>
      </p:ext>
    </p:extLst>
  </p:cSld>
  <p:clrMapOvr>
    <a:masterClrMapping/>
  </p:clrMapOvr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210153" y="12347099"/>
            <a:ext cx="19009995" cy="1457645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pour une image  2"/>
          <p:cNvSpPr>
            <a:spLocks noGrp="1"/>
          </p:cNvSpPr>
          <p:nvPr>
            <p:ph type="pic" idx="1"/>
          </p:nvPr>
        </p:nvSpPr>
        <p:spPr>
          <a:xfrm>
            <a:off x="6210153" y="1576052"/>
            <a:ext cx="19009995" cy="10583228"/>
          </a:xfrm>
        </p:spPr>
        <p:txBody>
          <a:bodyPr/>
          <a:lstStyle>
            <a:lvl1pPr marL="0" indent="0">
              <a:buNone/>
              <a:defRPr sz="9900"/>
            </a:lvl1pPr>
            <a:lvl2pPr marL="1408994" indent="0">
              <a:buNone/>
              <a:defRPr sz="8600"/>
            </a:lvl2pPr>
            <a:lvl3pPr marL="2817985" indent="0">
              <a:buNone/>
              <a:defRPr sz="7400"/>
            </a:lvl3pPr>
            <a:lvl4pPr marL="4226978" indent="0">
              <a:buNone/>
              <a:defRPr sz="6200"/>
            </a:lvl4pPr>
            <a:lvl5pPr marL="5635969" indent="0">
              <a:buNone/>
              <a:defRPr sz="6200"/>
            </a:lvl5pPr>
            <a:lvl6pPr marL="7044963" indent="0">
              <a:buNone/>
              <a:defRPr sz="6200"/>
            </a:lvl6pPr>
            <a:lvl7pPr marL="8453957" indent="0">
              <a:buNone/>
              <a:defRPr sz="6200"/>
            </a:lvl7pPr>
            <a:lvl8pPr marL="9862948" indent="0">
              <a:buNone/>
              <a:defRPr sz="6200"/>
            </a:lvl8pPr>
            <a:lvl9pPr marL="11271941" indent="0">
              <a:buNone/>
              <a:defRPr sz="62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6210153" y="13804744"/>
            <a:ext cx="19009995" cy="2070098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957679123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2376250" y="5479437"/>
            <a:ext cx="26930826" cy="3780891"/>
          </a:xfrm>
        </p:spPr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4752499" y="9995271"/>
            <a:ext cx="22178328" cy="4507671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140899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28179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42269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56359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70449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8453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98629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 smtClean="0"/>
              <a:t>Cliquez pour modifier le style des sous-titres du masque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93435707"/>
      </p:ext>
    </p:extLst>
  </p:cSld>
  <p:clrMapOvr>
    <a:masterClrMapping/>
  </p:clrMapOvr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082502415"/>
      </p:ext>
    </p:extLst>
  </p:cSld>
  <p:clrMapOvr>
    <a:masterClrMapping/>
  </p:clrMapOvr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22970411" y="706370"/>
            <a:ext cx="7128748" cy="15050069"/>
          </a:xfrm>
        </p:spPr>
        <p:txBody>
          <a:bodyPr vert="eaVert"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1584166" y="706370"/>
            <a:ext cx="20858189" cy="15050069"/>
          </a:xfrm>
        </p:spPr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035731313"/>
      </p:ext>
    </p:extLst>
  </p:cSld>
  <p:clrMapOvr>
    <a:masterClrMapping/>
  </p:clrMapOvr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2376250" y="5479437"/>
            <a:ext cx="26930826" cy="3780891"/>
          </a:xfrm>
        </p:spPr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4752499" y="9995271"/>
            <a:ext cx="22178328" cy="4507671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140899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28179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42269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56359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70449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8453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98629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 smtClean="0"/>
              <a:t>Cliquez pour modifier le style des sous-titres du masque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443741692"/>
      </p:ext>
    </p:extLst>
  </p:cSld>
  <p:clrMapOvr>
    <a:masterClrMapping/>
  </p:clrMapOvr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702335231"/>
      </p:ext>
    </p:extLst>
  </p:cSld>
  <p:clrMapOvr>
    <a:masterClrMapping/>
  </p:clrMapOvr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-têt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2502765" y="11334510"/>
            <a:ext cx="26930826" cy="3503244"/>
          </a:xfrm>
        </p:spPr>
        <p:txBody>
          <a:bodyPr anchor="t"/>
          <a:lstStyle>
            <a:lvl1pPr algn="l">
              <a:defRPr sz="12300" b="1" cap="all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2502765" y="7476043"/>
            <a:ext cx="26930826" cy="3858467"/>
          </a:xfrm>
        </p:spPr>
        <p:txBody>
          <a:bodyPr anchor="b"/>
          <a:lstStyle>
            <a:lvl1pPr marL="0" indent="0">
              <a:buNone/>
              <a:defRPr sz="6200">
                <a:solidFill>
                  <a:schemeClr val="tx1">
                    <a:tint val="75000"/>
                  </a:schemeClr>
                </a:solidFill>
              </a:defRPr>
            </a:lvl1pPr>
            <a:lvl2pPr marL="1408994" indent="0">
              <a:buNone/>
              <a:defRPr sz="5500">
                <a:solidFill>
                  <a:schemeClr val="tx1">
                    <a:tint val="75000"/>
                  </a:schemeClr>
                </a:solidFill>
              </a:defRPr>
            </a:lvl2pPr>
            <a:lvl3pPr marL="2817985" indent="0">
              <a:buNone/>
              <a:defRPr sz="4900">
                <a:solidFill>
                  <a:schemeClr val="tx1">
                    <a:tint val="75000"/>
                  </a:schemeClr>
                </a:solidFill>
              </a:defRPr>
            </a:lvl3pPr>
            <a:lvl4pPr marL="422697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4pPr>
            <a:lvl5pPr marL="5635969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5pPr>
            <a:lvl6pPr marL="7044963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6pPr>
            <a:lvl7pPr marL="8453957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7pPr>
            <a:lvl8pPr marL="986294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880101540"/>
      </p:ext>
    </p:extLst>
  </p:cSld>
  <p:clrMapOvr>
    <a:masterClrMapping/>
  </p:clrMapOvr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1584166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6105690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128084328"/>
      </p:ext>
    </p:extLst>
  </p:cSld>
  <p:clrMapOvr>
    <a:masterClrMapping/>
  </p:clrMapOvr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3948297"/>
            <a:ext cx="13998971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584166" y="5593759"/>
            <a:ext cx="13998971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16094694" y="3948297"/>
            <a:ext cx="14004470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16094694" y="5593759"/>
            <a:ext cx="14004470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60827862"/>
      </p:ext>
    </p:extLst>
  </p:cSld>
  <p:clrMapOvr>
    <a:masterClrMapping/>
  </p:clrMapOvr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400873334"/>
      </p:ext>
    </p:extLst>
  </p:cSld>
  <p:clrMapOvr>
    <a:masterClrMapping/>
  </p:clrMapOvr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540063996"/>
      </p:ext>
    </p:extLst>
  </p:cSld>
  <p:clrMapOvr>
    <a:masterClrMapping/>
  </p:clrMapOvr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584171" y="702282"/>
            <a:ext cx="10423596" cy="2988782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12387300" y="702286"/>
            <a:ext cx="17711859" cy="15054153"/>
          </a:xfrm>
        </p:spPr>
        <p:txBody>
          <a:bodyPr/>
          <a:lstStyle>
            <a:lvl1pPr>
              <a:defRPr sz="9900"/>
            </a:lvl1pPr>
            <a:lvl2pPr>
              <a:defRPr sz="8600"/>
            </a:lvl2pPr>
            <a:lvl3pPr>
              <a:defRPr sz="7400"/>
            </a:lvl3pPr>
            <a:lvl4pPr>
              <a:defRPr sz="6200"/>
            </a:lvl4pPr>
            <a:lvl5pPr>
              <a:defRPr sz="6200"/>
            </a:lvl5pPr>
            <a:lvl6pPr>
              <a:defRPr sz="6200"/>
            </a:lvl6pPr>
            <a:lvl7pPr>
              <a:defRPr sz="6200"/>
            </a:lvl7pPr>
            <a:lvl8pPr>
              <a:defRPr sz="6200"/>
            </a:lvl8pPr>
            <a:lvl9pPr>
              <a:defRPr sz="62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584171" y="3691068"/>
            <a:ext cx="10423596" cy="12065371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756789473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903638793"/>
      </p:ext>
    </p:extLst>
  </p:cSld>
  <p:clrMapOvr>
    <a:masterClrMapping/>
  </p:clrMapOvr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210153" y="12347099"/>
            <a:ext cx="19009995" cy="1457645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pour une image  2"/>
          <p:cNvSpPr>
            <a:spLocks noGrp="1"/>
          </p:cNvSpPr>
          <p:nvPr>
            <p:ph type="pic" idx="1"/>
          </p:nvPr>
        </p:nvSpPr>
        <p:spPr>
          <a:xfrm>
            <a:off x="6210153" y="1576052"/>
            <a:ext cx="19009995" cy="10583228"/>
          </a:xfrm>
        </p:spPr>
        <p:txBody>
          <a:bodyPr/>
          <a:lstStyle>
            <a:lvl1pPr marL="0" indent="0">
              <a:buNone/>
              <a:defRPr sz="9900"/>
            </a:lvl1pPr>
            <a:lvl2pPr marL="1408994" indent="0">
              <a:buNone/>
              <a:defRPr sz="8600"/>
            </a:lvl2pPr>
            <a:lvl3pPr marL="2817985" indent="0">
              <a:buNone/>
              <a:defRPr sz="7400"/>
            </a:lvl3pPr>
            <a:lvl4pPr marL="4226978" indent="0">
              <a:buNone/>
              <a:defRPr sz="6200"/>
            </a:lvl4pPr>
            <a:lvl5pPr marL="5635969" indent="0">
              <a:buNone/>
              <a:defRPr sz="6200"/>
            </a:lvl5pPr>
            <a:lvl6pPr marL="7044963" indent="0">
              <a:buNone/>
              <a:defRPr sz="6200"/>
            </a:lvl6pPr>
            <a:lvl7pPr marL="8453957" indent="0">
              <a:buNone/>
              <a:defRPr sz="6200"/>
            </a:lvl7pPr>
            <a:lvl8pPr marL="9862948" indent="0">
              <a:buNone/>
              <a:defRPr sz="6200"/>
            </a:lvl8pPr>
            <a:lvl9pPr marL="11271941" indent="0">
              <a:buNone/>
              <a:defRPr sz="62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6210153" y="13804744"/>
            <a:ext cx="19009995" cy="2070098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228890796"/>
      </p:ext>
    </p:extLst>
  </p:cSld>
  <p:clrMapOvr>
    <a:masterClrMapping/>
  </p:clrMapOvr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037368391"/>
      </p:ext>
    </p:extLst>
  </p:cSld>
  <p:clrMapOvr>
    <a:masterClrMapping/>
  </p:clrMapOvr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22970411" y="706370"/>
            <a:ext cx="7128748" cy="15050069"/>
          </a:xfrm>
        </p:spPr>
        <p:txBody>
          <a:bodyPr vert="eaVert"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1584166" y="706370"/>
            <a:ext cx="20858189" cy="15050069"/>
          </a:xfrm>
        </p:spPr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472662701"/>
      </p:ext>
    </p:extLst>
  </p:cSld>
  <p:clrMapOvr>
    <a:masterClrMapping/>
  </p:clrMapOvr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2376250" y="5479437"/>
            <a:ext cx="26930826" cy="3780891"/>
          </a:xfrm>
        </p:spPr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4752499" y="9995271"/>
            <a:ext cx="22178328" cy="4507671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140899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28179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42269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56359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70449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8453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98629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 smtClean="0"/>
              <a:t>Cliquez pour modifier le style des sous-titres du masque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786487001"/>
      </p:ext>
    </p:extLst>
  </p:cSld>
  <p:clrMapOvr>
    <a:masterClrMapping/>
  </p:clrMapOvr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155253641"/>
      </p:ext>
    </p:extLst>
  </p:cSld>
  <p:clrMapOvr>
    <a:masterClrMapping/>
  </p:clrMapOvr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-têt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2502765" y="11334510"/>
            <a:ext cx="26930826" cy="3503244"/>
          </a:xfrm>
        </p:spPr>
        <p:txBody>
          <a:bodyPr anchor="t"/>
          <a:lstStyle>
            <a:lvl1pPr algn="l">
              <a:defRPr sz="12300" b="1" cap="all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2502765" y="7476043"/>
            <a:ext cx="26930826" cy="3858467"/>
          </a:xfrm>
        </p:spPr>
        <p:txBody>
          <a:bodyPr anchor="b"/>
          <a:lstStyle>
            <a:lvl1pPr marL="0" indent="0">
              <a:buNone/>
              <a:defRPr sz="6200">
                <a:solidFill>
                  <a:schemeClr val="tx1">
                    <a:tint val="75000"/>
                  </a:schemeClr>
                </a:solidFill>
              </a:defRPr>
            </a:lvl1pPr>
            <a:lvl2pPr marL="1408994" indent="0">
              <a:buNone/>
              <a:defRPr sz="5500">
                <a:solidFill>
                  <a:schemeClr val="tx1">
                    <a:tint val="75000"/>
                  </a:schemeClr>
                </a:solidFill>
              </a:defRPr>
            </a:lvl2pPr>
            <a:lvl3pPr marL="2817985" indent="0">
              <a:buNone/>
              <a:defRPr sz="4900">
                <a:solidFill>
                  <a:schemeClr val="tx1">
                    <a:tint val="75000"/>
                  </a:schemeClr>
                </a:solidFill>
              </a:defRPr>
            </a:lvl3pPr>
            <a:lvl4pPr marL="422697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4pPr>
            <a:lvl5pPr marL="5635969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5pPr>
            <a:lvl6pPr marL="7044963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6pPr>
            <a:lvl7pPr marL="8453957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7pPr>
            <a:lvl8pPr marL="986294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021633063"/>
      </p:ext>
    </p:extLst>
  </p:cSld>
  <p:clrMapOvr>
    <a:masterClrMapping/>
  </p:clrMapOvr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1584166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6105690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597572570"/>
      </p:ext>
    </p:extLst>
  </p:cSld>
  <p:clrMapOvr>
    <a:masterClrMapping/>
  </p:clrMapOvr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3948297"/>
            <a:ext cx="13998971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584166" y="5593759"/>
            <a:ext cx="13998971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16094694" y="3948297"/>
            <a:ext cx="14004470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16094694" y="5593759"/>
            <a:ext cx="14004470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247919632"/>
      </p:ext>
    </p:extLst>
  </p:cSld>
  <p:clrMapOvr>
    <a:masterClrMapping/>
  </p:clrMapOvr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793150810"/>
      </p:ext>
    </p:extLst>
  </p:cSld>
  <p:clrMapOvr>
    <a:masterClrMapping/>
  </p:clrMapOvr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44415306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-têt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2502765" y="11334510"/>
            <a:ext cx="26930826" cy="3503244"/>
          </a:xfrm>
        </p:spPr>
        <p:txBody>
          <a:bodyPr anchor="t"/>
          <a:lstStyle>
            <a:lvl1pPr algn="l">
              <a:defRPr sz="12300" b="1" cap="all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2502765" y="7476043"/>
            <a:ext cx="26930826" cy="3858467"/>
          </a:xfrm>
        </p:spPr>
        <p:txBody>
          <a:bodyPr anchor="b"/>
          <a:lstStyle>
            <a:lvl1pPr marL="0" indent="0">
              <a:buNone/>
              <a:defRPr sz="6200">
                <a:solidFill>
                  <a:schemeClr val="tx1">
                    <a:tint val="75000"/>
                  </a:schemeClr>
                </a:solidFill>
              </a:defRPr>
            </a:lvl1pPr>
            <a:lvl2pPr marL="1408994" indent="0">
              <a:buNone/>
              <a:defRPr sz="5500">
                <a:solidFill>
                  <a:schemeClr val="tx1">
                    <a:tint val="75000"/>
                  </a:schemeClr>
                </a:solidFill>
              </a:defRPr>
            </a:lvl2pPr>
            <a:lvl3pPr marL="2817985" indent="0">
              <a:buNone/>
              <a:defRPr sz="4900">
                <a:solidFill>
                  <a:schemeClr val="tx1">
                    <a:tint val="75000"/>
                  </a:schemeClr>
                </a:solidFill>
              </a:defRPr>
            </a:lvl3pPr>
            <a:lvl4pPr marL="422697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4pPr>
            <a:lvl5pPr marL="5635969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5pPr>
            <a:lvl6pPr marL="7044963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6pPr>
            <a:lvl7pPr marL="8453957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7pPr>
            <a:lvl8pPr marL="986294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886769957"/>
      </p:ext>
    </p:extLst>
  </p:cSld>
  <p:clrMapOvr>
    <a:masterClrMapping/>
  </p:clrMapOvr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584171" y="702282"/>
            <a:ext cx="10423596" cy="2988782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12387300" y="702286"/>
            <a:ext cx="17711859" cy="15054153"/>
          </a:xfrm>
        </p:spPr>
        <p:txBody>
          <a:bodyPr/>
          <a:lstStyle>
            <a:lvl1pPr>
              <a:defRPr sz="9900"/>
            </a:lvl1pPr>
            <a:lvl2pPr>
              <a:defRPr sz="8600"/>
            </a:lvl2pPr>
            <a:lvl3pPr>
              <a:defRPr sz="7400"/>
            </a:lvl3pPr>
            <a:lvl4pPr>
              <a:defRPr sz="6200"/>
            </a:lvl4pPr>
            <a:lvl5pPr>
              <a:defRPr sz="6200"/>
            </a:lvl5pPr>
            <a:lvl6pPr>
              <a:defRPr sz="6200"/>
            </a:lvl6pPr>
            <a:lvl7pPr>
              <a:defRPr sz="6200"/>
            </a:lvl7pPr>
            <a:lvl8pPr>
              <a:defRPr sz="6200"/>
            </a:lvl8pPr>
            <a:lvl9pPr>
              <a:defRPr sz="62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584171" y="3691068"/>
            <a:ext cx="10423596" cy="12065371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172142718"/>
      </p:ext>
    </p:extLst>
  </p:cSld>
  <p:clrMapOvr>
    <a:masterClrMapping/>
  </p:clrMapOvr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210153" y="12347099"/>
            <a:ext cx="19009995" cy="1457645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pour une image  2"/>
          <p:cNvSpPr>
            <a:spLocks noGrp="1"/>
          </p:cNvSpPr>
          <p:nvPr>
            <p:ph type="pic" idx="1"/>
          </p:nvPr>
        </p:nvSpPr>
        <p:spPr>
          <a:xfrm>
            <a:off x="6210153" y="1576052"/>
            <a:ext cx="19009995" cy="10583228"/>
          </a:xfrm>
        </p:spPr>
        <p:txBody>
          <a:bodyPr/>
          <a:lstStyle>
            <a:lvl1pPr marL="0" indent="0">
              <a:buNone/>
              <a:defRPr sz="9900"/>
            </a:lvl1pPr>
            <a:lvl2pPr marL="1408994" indent="0">
              <a:buNone/>
              <a:defRPr sz="8600"/>
            </a:lvl2pPr>
            <a:lvl3pPr marL="2817985" indent="0">
              <a:buNone/>
              <a:defRPr sz="7400"/>
            </a:lvl3pPr>
            <a:lvl4pPr marL="4226978" indent="0">
              <a:buNone/>
              <a:defRPr sz="6200"/>
            </a:lvl4pPr>
            <a:lvl5pPr marL="5635969" indent="0">
              <a:buNone/>
              <a:defRPr sz="6200"/>
            </a:lvl5pPr>
            <a:lvl6pPr marL="7044963" indent="0">
              <a:buNone/>
              <a:defRPr sz="6200"/>
            </a:lvl6pPr>
            <a:lvl7pPr marL="8453957" indent="0">
              <a:buNone/>
              <a:defRPr sz="6200"/>
            </a:lvl7pPr>
            <a:lvl8pPr marL="9862948" indent="0">
              <a:buNone/>
              <a:defRPr sz="6200"/>
            </a:lvl8pPr>
            <a:lvl9pPr marL="11271941" indent="0">
              <a:buNone/>
              <a:defRPr sz="62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6210153" y="13804744"/>
            <a:ext cx="19009995" cy="2070098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845272751"/>
      </p:ext>
    </p:extLst>
  </p:cSld>
  <p:clrMapOvr>
    <a:masterClrMapping/>
  </p:clrMapOvr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633025437"/>
      </p:ext>
    </p:extLst>
  </p:cSld>
  <p:clrMapOvr>
    <a:masterClrMapping/>
  </p:clrMapOvr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22970411" y="706370"/>
            <a:ext cx="7128748" cy="15050069"/>
          </a:xfrm>
        </p:spPr>
        <p:txBody>
          <a:bodyPr vert="eaVert"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1584166" y="706370"/>
            <a:ext cx="20858189" cy="15050069"/>
          </a:xfrm>
        </p:spPr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111508194"/>
      </p:ext>
    </p:extLst>
  </p:cSld>
  <p:clrMapOvr>
    <a:masterClrMapping/>
  </p:clrMapOvr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2376250" y="5479437"/>
            <a:ext cx="26930826" cy="3780891"/>
          </a:xfrm>
        </p:spPr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4752499" y="9995271"/>
            <a:ext cx="22178328" cy="4507671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140899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28179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42269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56359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70449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8453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98629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 smtClean="0"/>
              <a:t>Cliquez pour modifier le style des sous-titres du masque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744626776"/>
      </p:ext>
    </p:extLst>
  </p:cSld>
  <p:clrMapOvr>
    <a:masterClrMapping/>
  </p:clrMapOvr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838906927"/>
      </p:ext>
    </p:extLst>
  </p:cSld>
  <p:clrMapOvr>
    <a:masterClrMapping/>
  </p:clrMapOvr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-têt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2502765" y="11334510"/>
            <a:ext cx="26930826" cy="3503244"/>
          </a:xfrm>
        </p:spPr>
        <p:txBody>
          <a:bodyPr anchor="t"/>
          <a:lstStyle>
            <a:lvl1pPr algn="l">
              <a:defRPr sz="12300" b="1" cap="all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2502765" y="7476043"/>
            <a:ext cx="26930826" cy="3858467"/>
          </a:xfrm>
        </p:spPr>
        <p:txBody>
          <a:bodyPr anchor="b"/>
          <a:lstStyle>
            <a:lvl1pPr marL="0" indent="0">
              <a:buNone/>
              <a:defRPr sz="6200">
                <a:solidFill>
                  <a:schemeClr val="tx1">
                    <a:tint val="75000"/>
                  </a:schemeClr>
                </a:solidFill>
              </a:defRPr>
            </a:lvl1pPr>
            <a:lvl2pPr marL="1408994" indent="0">
              <a:buNone/>
              <a:defRPr sz="5500">
                <a:solidFill>
                  <a:schemeClr val="tx1">
                    <a:tint val="75000"/>
                  </a:schemeClr>
                </a:solidFill>
              </a:defRPr>
            </a:lvl2pPr>
            <a:lvl3pPr marL="2817985" indent="0">
              <a:buNone/>
              <a:defRPr sz="4900">
                <a:solidFill>
                  <a:schemeClr val="tx1">
                    <a:tint val="75000"/>
                  </a:schemeClr>
                </a:solidFill>
              </a:defRPr>
            </a:lvl3pPr>
            <a:lvl4pPr marL="422697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4pPr>
            <a:lvl5pPr marL="5635969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5pPr>
            <a:lvl6pPr marL="7044963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6pPr>
            <a:lvl7pPr marL="8453957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7pPr>
            <a:lvl8pPr marL="986294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60423934"/>
      </p:ext>
    </p:extLst>
  </p:cSld>
  <p:clrMapOvr>
    <a:masterClrMapping/>
  </p:clrMapOvr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1584166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6105690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33556788"/>
      </p:ext>
    </p:extLst>
  </p:cSld>
  <p:clrMapOvr>
    <a:masterClrMapping/>
  </p:clrMapOvr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3948297"/>
            <a:ext cx="13998971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584166" y="5593759"/>
            <a:ext cx="13998971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16094694" y="3948297"/>
            <a:ext cx="14004470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16094694" y="5593759"/>
            <a:ext cx="14004470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6494052"/>
      </p:ext>
    </p:extLst>
  </p:cSld>
  <p:clrMapOvr>
    <a:masterClrMapping/>
  </p:clrMapOvr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662901761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1584166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6105690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976812345"/>
      </p:ext>
    </p:extLst>
  </p:cSld>
  <p:clrMapOvr>
    <a:masterClrMapping/>
  </p:clrMapOvr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764933602"/>
      </p:ext>
    </p:extLst>
  </p:cSld>
  <p:clrMapOvr>
    <a:masterClrMapping/>
  </p:clrMapOvr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584171" y="702282"/>
            <a:ext cx="10423596" cy="2988782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12387300" y="702286"/>
            <a:ext cx="17711859" cy="15054153"/>
          </a:xfrm>
        </p:spPr>
        <p:txBody>
          <a:bodyPr/>
          <a:lstStyle>
            <a:lvl1pPr>
              <a:defRPr sz="9900"/>
            </a:lvl1pPr>
            <a:lvl2pPr>
              <a:defRPr sz="8600"/>
            </a:lvl2pPr>
            <a:lvl3pPr>
              <a:defRPr sz="7400"/>
            </a:lvl3pPr>
            <a:lvl4pPr>
              <a:defRPr sz="6200"/>
            </a:lvl4pPr>
            <a:lvl5pPr>
              <a:defRPr sz="6200"/>
            </a:lvl5pPr>
            <a:lvl6pPr>
              <a:defRPr sz="6200"/>
            </a:lvl6pPr>
            <a:lvl7pPr>
              <a:defRPr sz="6200"/>
            </a:lvl7pPr>
            <a:lvl8pPr>
              <a:defRPr sz="6200"/>
            </a:lvl8pPr>
            <a:lvl9pPr>
              <a:defRPr sz="62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584171" y="3691068"/>
            <a:ext cx="10423596" cy="12065371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551236174"/>
      </p:ext>
    </p:extLst>
  </p:cSld>
  <p:clrMapOvr>
    <a:masterClrMapping/>
  </p:clrMapOvr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210153" y="12347099"/>
            <a:ext cx="19009995" cy="1457645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pour une image  2"/>
          <p:cNvSpPr>
            <a:spLocks noGrp="1"/>
          </p:cNvSpPr>
          <p:nvPr>
            <p:ph type="pic" idx="1"/>
          </p:nvPr>
        </p:nvSpPr>
        <p:spPr>
          <a:xfrm>
            <a:off x="6210153" y="1576052"/>
            <a:ext cx="19009995" cy="10583228"/>
          </a:xfrm>
        </p:spPr>
        <p:txBody>
          <a:bodyPr/>
          <a:lstStyle>
            <a:lvl1pPr marL="0" indent="0">
              <a:buNone/>
              <a:defRPr sz="9900"/>
            </a:lvl1pPr>
            <a:lvl2pPr marL="1408994" indent="0">
              <a:buNone/>
              <a:defRPr sz="8600"/>
            </a:lvl2pPr>
            <a:lvl3pPr marL="2817985" indent="0">
              <a:buNone/>
              <a:defRPr sz="7400"/>
            </a:lvl3pPr>
            <a:lvl4pPr marL="4226978" indent="0">
              <a:buNone/>
              <a:defRPr sz="6200"/>
            </a:lvl4pPr>
            <a:lvl5pPr marL="5635969" indent="0">
              <a:buNone/>
              <a:defRPr sz="6200"/>
            </a:lvl5pPr>
            <a:lvl6pPr marL="7044963" indent="0">
              <a:buNone/>
              <a:defRPr sz="6200"/>
            </a:lvl6pPr>
            <a:lvl7pPr marL="8453957" indent="0">
              <a:buNone/>
              <a:defRPr sz="6200"/>
            </a:lvl7pPr>
            <a:lvl8pPr marL="9862948" indent="0">
              <a:buNone/>
              <a:defRPr sz="6200"/>
            </a:lvl8pPr>
            <a:lvl9pPr marL="11271941" indent="0">
              <a:buNone/>
              <a:defRPr sz="62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6210153" y="13804744"/>
            <a:ext cx="19009995" cy="2070098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229487127"/>
      </p:ext>
    </p:extLst>
  </p:cSld>
  <p:clrMapOvr>
    <a:masterClrMapping/>
  </p:clrMapOvr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581784532"/>
      </p:ext>
    </p:extLst>
  </p:cSld>
  <p:clrMapOvr>
    <a:masterClrMapping/>
  </p:clrMapOvr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22970411" y="706370"/>
            <a:ext cx="7128748" cy="15050069"/>
          </a:xfrm>
        </p:spPr>
        <p:txBody>
          <a:bodyPr vert="eaVert"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1584166" y="706370"/>
            <a:ext cx="20858189" cy="15050069"/>
          </a:xfrm>
        </p:spPr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633304797"/>
      </p:ext>
    </p:extLst>
  </p:cSld>
  <p:clrMapOvr>
    <a:masterClrMapping/>
  </p:clrMapOvr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2376250" y="5479437"/>
            <a:ext cx="26930826" cy="3780891"/>
          </a:xfrm>
        </p:spPr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4752499" y="9995271"/>
            <a:ext cx="22178328" cy="4507671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140899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28179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42269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56359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70449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8453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98629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 smtClean="0"/>
              <a:t>Cliquez pour modifier le style des sous-titres du masque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42903508"/>
      </p:ext>
    </p:extLst>
  </p:cSld>
  <p:clrMapOvr>
    <a:masterClrMapping/>
  </p:clrMapOvr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388897412"/>
      </p:ext>
    </p:extLst>
  </p:cSld>
  <p:clrMapOvr>
    <a:masterClrMapping/>
  </p:clrMapOvr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-têt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2502765" y="11334510"/>
            <a:ext cx="26930826" cy="3503244"/>
          </a:xfrm>
        </p:spPr>
        <p:txBody>
          <a:bodyPr anchor="t"/>
          <a:lstStyle>
            <a:lvl1pPr algn="l">
              <a:defRPr sz="12300" b="1" cap="all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2502765" y="7476043"/>
            <a:ext cx="26930826" cy="3858467"/>
          </a:xfrm>
        </p:spPr>
        <p:txBody>
          <a:bodyPr anchor="b"/>
          <a:lstStyle>
            <a:lvl1pPr marL="0" indent="0">
              <a:buNone/>
              <a:defRPr sz="6200">
                <a:solidFill>
                  <a:schemeClr val="tx1">
                    <a:tint val="75000"/>
                  </a:schemeClr>
                </a:solidFill>
              </a:defRPr>
            </a:lvl1pPr>
            <a:lvl2pPr marL="1408994" indent="0">
              <a:buNone/>
              <a:defRPr sz="5500">
                <a:solidFill>
                  <a:schemeClr val="tx1">
                    <a:tint val="75000"/>
                  </a:schemeClr>
                </a:solidFill>
              </a:defRPr>
            </a:lvl2pPr>
            <a:lvl3pPr marL="2817985" indent="0">
              <a:buNone/>
              <a:defRPr sz="4900">
                <a:solidFill>
                  <a:schemeClr val="tx1">
                    <a:tint val="75000"/>
                  </a:schemeClr>
                </a:solidFill>
              </a:defRPr>
            </a:lvl3pPr>
            <a:lvl4pPr marL="422697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4pPr>
            <a:lvl5pPr marL="5635969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5pPr>
            <a:lvl6pPr marL="7044963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6pPr>
            <a:lvl7pPr marL="8453957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7pPr>
            <a:lvl8pPr marL="986294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780029598"/>
      </p:ext>
    </p:extLst>
  </p:cSld>
  <p:clrMapOvr>
    <a:masterClrMapping/>
  </p:clrMapOvr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1584166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6105690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286417562"/>
      </p:ext>
    </p:extLst>
  </p:cSld>
  <p:clrMapOvr>
    <a:masterClrMapping/>
  </p:clrMapOvr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3948297"/>
            <a:ext cx="13998971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584166" y="5593759"/>
            <a:ext cx="13998971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16094694" y="3948297"/>
            <a:ext cx="14004470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16094694" y="5593759"/>
            <a:ext cx="14004470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008621633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3948297"/>
            <a:ext cx="13998971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584166" y="5593759"/>
            <a:ext cx="13998971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16094694" y="3948297"/>
            <a:ext cx="14004470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16094694" y="5593759"/>
            <a:ext cx="14004470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784830407"/>
      </p:ext>
    </p:extLst>
  </p:cSld>
  <p:clrMapOvr>
    <a:masterClrMapping/>
  </p:clrMapOvr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592113583"/>
      </p:ext>
    </p:extLst>
  </p:cSld>
  <p:clrMapOvr>
    <a:masterClrMapping/>
  </p:clrMapOvr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076773483"/>
      </p:ext>
    </p:extLst>
  </p:cSld>
  <p:clrMapOvr>
    <a:masterClrMapping/>
  </p:clrMapOvr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584171" y="702282"/>
            <a:ext cx="10423596" cy="2988782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12387300" y="702286"/>
            <a:ext cx="17711859" cy="15054153"/>
          </a:xfrm>
        </p:spPr>
        <p:txBody>
          <a:bodyPr/>
          <a:lstStyle>
            <a:lvl1pPr>
              <a:defRPr sz="9900"/>
            </a:lvl1pPr>
            <a:lvl2pPr>
              <a:defRPr sz="8600"/>
            </a:lvl2pPr>
            <a:lvl3pPr>
              <a:defRPr sz="7400"/>
            </a:lvl3pPr>
            <a:lvl4pPr>
              <a:defRPr sz="6200"/>
            </a:lvl4pPr>
            <a:lvl5pPr>
              <a:defRPr sz="6200"/>
            </a:lvl5pPr>
            <a:lvl6pPr>
              <a:defRPr sz="6200"/>
            </a:lvl6pPr>
            <a:lvl7pPr>
              <a:defRPr sz="6200"/>
            </a:lvl7pPr>
            <a:lvl8pPr>
              <a:defRPr sz="6200"/>
            </a:lvl8pPr>
            <a:lvl9pPr>
              <a:defRPr sz="62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584171" y="3691068"/>
            <a:ext cx="10423596" cy="12065371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000446861"/>
      </p:ext>
    </p:extLst>
  </p:cSld>
  <p:clrMapOvr>
    <a:masterClrMapping/>
  </p:clrMapOvr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210153" y="12347099"/>
            <a:ext cx="19009995" cy="1457645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pour une image  2"/>
          <p:cNvSpPr>
            <a:spLocks noGrp="1"/>
          </p:cNvSpPr>
          <p:nvPr>
            <p:ph type="pic" idx="1"/>
          </p:nvPr>
        </p:nvSpPr>
        <p:spPr>
          <a:xfrm>
            <a:off x="6210153" y="1576052"/>
            <a:ext cx="19009995" cy="10583228"/>
          </a:xfrm>
        </p:spPr>
        <p:txBody>
          <a:bodyPr/>
          <a:lstStyle>
            <a:lvl1pPr marL="0" indent="0">
              <a:buNone/>
              <a:defRPr sz="9900"/>
            </a:lvl1pPr>
            <a:lvl2pPr marL="1408994" indent="0">
              <a:buNone/>
              <a:defRPr sz="8600"/>
            </a:lvl2pPr>
            <a:lvl3pPr marL="2817985" indent="0">
              <a:buNone/>
              <a:defRPr sz="7400"/>
            </a:lvl3pPr>
            <a:lvl4pPr marL="4226978" indent="0">
              <a:buNone/>
              <a:defRPr sz="6200"/>
            </a:lvl4pPr>
            <a:lvl5pPr marL="5635969" indent="0">
              <a:buNone/>
              <a:defRPr sz="6200"/>
            </a:lvl5pPr>
            <a:lvl6pPr marL="7044963" indent="0">
              <a:buNone/>
              <a:defRPr sz="6200"/>
            </a:lvl6pPr>
            <a:lvl7pPr marL="8453957" indent="0">
              <a:buNone/>
              <a:defRPr sz="6200"/>
            </a:lvl7pPr>
            <a:lvl8pPr marL="9862948" indent="0">
              <a:buNone/>
              <a:defRPr sz="6200"/>
            </a:lvl8pPr>
            <a:lvl9pPr marL="11271941" indent="0">
              <a:buNone/>
              <a:defRPr sz="62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6210153" y="13804744"/>
            <a:ext cx="19009995" cy="2070098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208337519"/>
      </p:ext>
    </p:extLst>
  </p:cSld>
  <p:clrMapOvr>
    <a:masterClrMapping/>
  </p:clrMapOvr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292588023"/>
      </p:ext>
    </p:extLst>
  </p:cSld>
  <p:clrMapOvr>
    <a:masterClrMapping/>
  </p:clrMapOvr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22970411" y="706370"/>
            <a:ext cx="7128748" cy="15050069"/>
          </a:xfrm>
        </p:spPr>
        <p:txBody>
          <a:bodyPr vert="eaVert"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1584166" y="706370"/>
            <a:ext cx="20858189" cy="15050069"/>
          </a:xfrm>
        </p:spPr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861552938"/>
      </p:ext>
    </p:extLst>
  </p:cSld>
  <p:clrMapOvr>
    <a:masterClrMapping/>
  </p:clrMapOvr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2376250" y="5479437"/>
            <a:ext cx="26930826" cy="3780891"/>
          </a:xfrm>
        </p:spPr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4752499" y="9995271"/>
            <a:ext cx="22178328" cy="4507671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140899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28179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42269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56359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70449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8453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98629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 smtClean="0"/>
              <a:t>Cliquez pour modifier le style des sous-titres du masque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52370472"/>
      </p:ext>
    </p:extLst>
  </p:cSld>
  <p:clrMapOvr>
    <a:masterClrMapping/>
  </p:clrMapOvr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98089323"/>
      </p:ext>
    </p:extLst>
  </p:cSld>
  <p:clrMapOvr>
    <a:masterClrMapping/>
  </p:clrMapOvr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-têt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2502765" y="11334510"/>
            <a:ext cx="26930826" cy="3503244"/>
          </a:xfrm>
        </p:spPr>
        <p:txBody>
          <a:bodyPr anchor="t"/>
          <a:lstStyle>
            <a:lvl1pPr algn="l">
              <a:defRPr sz="12300" b="1" cap="all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2502765" y="7476043"/>
            <a:ext cx="26930826" cy="3858467"/>
          </a:xfrm>
        </p:spPr>
        <p:txBody>
          <a:bodyPr anchor="b"/>
          <a:lstStyle>
            <a:lvl1pPr marL="0" indent="0">
              <a:buNone/>
              <a:defRPr sz="6200">
                <a:solidFill>
                  <a:schemeClr val="tx1">
                    <a:tint val="75000"/>
                  </a:schemeClr>
                </a:solidFill>
              </a:defRPr>
            </a:lvl1pPr>
            <a:lvl2pPr marL="1408994" indent="0">
              <a:buNone/>
              <a:defRPr sz="5500">
                <a:solidFill>
                  <a:schemeClr val="tx1">
                    <a:tint val="75000"/>
                  </a:schemeClr>
                </a:solidFill>
              </a:defRPr>
            </a:lvl2pPr>
            <a:lvl3pPr marL="2817985" indent="0">
              <a:buNone/>
              <a:defRPr sz="4900">
                <a:solidFill>
                  <a:schemeClr val="tx1">
                    <a:tint val="75000"/>
                  </a:schemeClr>
                </a:solidFill>
              </a:defRPr>
            </a:lvl3pPr>
            <a:lvl4pPr marL="422697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4pPr>
            <a:lvl5pPr marL="5635969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5pPr>
            <a:lvl6pPr marL="7044963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6pPr>
            <a:lvl7pPr marL="8453957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7pPr>
            <a:lvl8pPr marL="986294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937295995"/>
      </p:ext>
    </p:extLst>
  </p:cSld>
  <p:clrMapOvr>
    <a:masterClrMapping/>
  </p:clrMapOvr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1584166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6105690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22961205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3948297"/>
            <a:ext cx="13998971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584166" y="5593759"/>
            <a:ext cx="13998971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16094694" y="3948297"/>
            <a:ext cx="14004470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16094694" y="5593759"/>
            <a:ext cx="14004470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/>
              <a:t>09/05/2019</a:t>
            </a:fld>
            <a:endParaRPr lang="fr-FR"/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280083413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111808903"/>
      </p:ext>
    </p:extLst>
  </p:cSld>
  <p:clrMapOvr>
    <a:masterClrMapping/>
  </p:clrMapOvr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3948297"/>
            <a:ext cx="13998971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584166" y="5593759"/>
            <a:ext cx="13998971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16094694" y="3948297"/>
            <a:ext cx="14004470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16094694" y="5593759"/>
            <a:ext cx="14004470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968102710"/>
      </p:ext>
    </p:extLst>
  </p:cSld>
  <p:clrMapOvr>
    <a:masterClrMapping/>
  </p:clrMapOvr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757096296"/>
      </p:ext>
    </p:extLst>
  </p:cSld>
  <p:clrMapOvr>
    <a:masterClrMapping/>
  </p:clrMapOvr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627281417"/>
      </p:ext>
    </p:extLst>
  </p:cSld>
  <p:clrMapOvr>
    <a:masterClrMapping/>
  </p:clrMapOvr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584171" y="702282"/>
            <a:ext cx="10423596" cy="2988782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12387300" y="702286"/>
            <a:ext cx="17711859" cy="15054153"/>
          </a:xfrm>
        </p:spPr>
        <p:txBody>
          <a:bodyPr/>
          <a:lstStyle>
            <a:lvl1pPr>
              <a:defRPr sz="9900"/>
            </a:lvl1pPr>
            <a:lvl2pPr>
              <a:defRPr sz="8600"/>
            </a:lvl2pPr>
            <a:lvl3pPr>
              <a:defRPr sz="7400"/>
            </a:lvl3pPr>
            <a:lvl4pPr>
              <a:defRPr sz="6200"/>
            </a:lvl4pPr>
            <a:lvl5pPr>
              <a:defRPr sz="6200"/>
            </a:lvl5pPr>
            <a:lvl6pPr>
              <a:defRPr sz="6200"/>
            </a:lvl6pPr>
            <a:lvl7pPr>
              <a:defRPr sz="6200"/>
            </a:lvl7pPr>
            <a:lvl8pPr>
              <a:defRPr sz="6200"/>
            </a:lvl8pPr>
            <a:lvl9pPr>
              <a:defRPr sz="62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584171" y="3691068"/>
            <a:ext cx="10423596" cy="12065371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44010089"/>
      </p:ext>
    </p:extLst>
  </p:cSld>
  <p:clrMapOvr>
    <a:masterClrMapping/>
  </p:clrMapOvr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210153" y="12347099"/>
            <a:ext cx="19009995" cy="1457645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pour une image  2"/>
          <p:cNvSpPr>
            <a:spLocks noGrp="1"/>
          </p:cNvSpPr>
          <p:nvPr>
            <p:ph type="pic" idx="1"/>
          </p:nvPr>
        </p:nvSpPr>
        <p:spPr>
          <a:xfrm>
            <a:off x="6210153" y="1576052"/>
            <a:ext cx="19009995" cy="10583228"/>
          </a:xfrm>
        </p:spPr>
        <p:txBody>
          <a:bodyPr/>
          <a:lstStyle>
            <a:lvl1pPr marL="0" indent="0">
              <a:buNone/>
              <a:defRPr sz="9900"/>
            </a:lvl1pPr>
            <a:lvl2pPr marL="1408994" indent="0">
              <a:buNone/>
              <a:defRPr sz="8600"/>
            </a:lvl2pPr>
            <a:lvl3pPr marL="2817985" indent="0">
              <a:buNone/>
              <a:defRPr sz="7400"/>
            </a:lvl3pPr>
            <a:lvl4pPr marL="4226978" indent="0">
              <a:buNone/>
              <a:defRPr sz="6200"/>
            </a:lvl4pPr>
            <a:lvl5pPr marL="5635969" indent="0">
              <a:buNone/>
              <a:defRPr sz="6200"/>
            </a:lvl5pPr>
            <a:lvl6pPr marL="7044963" indent="0">
              <a:buNone/>
              <a:defRPr sz="6200"/>
            </a:lvl6pPr>
            <a:lvl7pPr marL="8453957" indent="0">
              <a:buNone/>
              <a:defRPr sz="6200"/>
            </a:lvl7pPr>
            <a:lvl8pPr marL="9862948" indent="0">
              <a:buNone/>
              <a:defRPr sz="6200"/>
            </a:lvl8pPr>
            <a:lvl9pPr marL="11271941" indent="0">
              <a:buNone/>
              <a:defRPr sz="62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6210153" y="13804744"/>
            <a:ext cx="19009995" cy="2070098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171821887"/>
      </p:ext>
    </p:extLst>
  </p:cSld>
  <p:clrMapOvr>
    <a:masterClrMapping/>
  </p:clrMapOvr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843495568"/>
      </p:ext>
    </p:extLst>
  </p:cSld>
  <p:clrMapOvr>
    <a:masterClrMapping/>
  </p:clrMapOvr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22970411" y="706370"/>
            <a:ext cx="7128748" cy="15050069"/>
          </a:xfrm>
        </p:spPr>
        <p:txBody>
          <a:bodyPr vert="eaVert"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1584166" y="706370"/>
            <a:ext cx="20858189" cy="15050069"/>
          </a:xfrm>
        </p:spPr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124529794"/>
      </p:ext>
    </p:extLst>
  </p:cSld>
  <p:clrMapOvr>
    <a:masterClrMapping/>
  </p:clrMapOvr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2376250" y="5479437"/>
            <a:ext cx="26930826" cy="3780891"/>
          </a:xfrm>
        </p:spPr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4752499" y="9995271"/>
            <a:ext cx="22178328" cy="4507671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140899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28179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42269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56359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70449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8453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98629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 smtClean="0"/>
              <a:t>Cliquez pour modifier le style des sous-titres du masque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64626818"/>
      </p:ext>
    </p:extLst>
  </p:cSld>
  <p:clrMapOvr>
    <a:masterClrMapping/>
  </p:clrMapOvr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640645336"/>
      </p:ext>
    </p:extLst>
  </p:cSld>
  <p:clrMapOvr>
    <a:masterClrMapping/>
  </p:clrMapOvr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-têt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2502765" y="11334510"/>
            <a:ext cx="26930826" cy="3503244"/>
          </a:xfrm>
        </p:spPr>
        <p:txBody>
          <a:bodyPr anchor="t"/>
          <a:lstStyle>
            <a:lvl1pPr algn="l">
              <a:defRPr sz="12300" b="1" cap="all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2502765" y="7476043"/>
            <a:ext cx="26930826" cy="3858467"/>
          </a:xfrm>
        </p:spPr>
        <p:txBody>
          <a:bodyPr anchor="b"/>
          <a:lstStyle>
            <a:lvl1pPr marL="0" indent="0">
              <a:buNone/>
              <a:defRPr sz="6200">
                <a:solidFill>
                  <a:schemeClr val="tx1">
                    <a:tint val="75000"/>
                  </a:schemeClr>
                </a:solidFill>
              </a:defRPr>
            </a:lvl1pPr>
            <a:lvl2pPr marL="1408994" indent="0">
              <a:buNone/>
              <a:defRPr sz="5500">
                <a:solidFill>
                  <a:schemeClr val="tx1">
                    <a:tint val="75000"/>
                  </a:schemeClr>
                </a:solidFill>
              </a:defRPr>
            </a:lvl2pPr>
            <a:lvl3pPr marL="2817985" indent="0">
              <a:buNone/>
              <a:defRPr sz="4900">
                <a:solidFill>
                  <a:schemeClr val="tx1">
                    <a:tint val="75000"/>
                  </a:schemeClr>
                </a:solidFill>
              </a:defRPr>
            </a:lvl3pPr>
            <a:lvl4pPr marL="422697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4pPr>
            <a:lvl5pPr marL="5635969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5pPr>
            <a:lvl6pPr marL="7044963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6pPr>
            <a:lvl7pPr marL="8453957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7pPr>
            <a:lvl8pPr marL="986294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28418843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894465952"/>
      </p:ext>
    </p:extLst>
  </p:cSld>
  <p:clrMapOvr>
    <a:masterClrMapping/>
  </p:clrMapOvr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1584166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6105690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06454201"/>
      </p:ext>
    </p:extLst>
  </p:cSld>
  <p:clrMapOvr>
    <a:masterClrMapping/>
  </p:clrMapOvr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3948297"/>
            <a:ext cx="13998971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584166" y="5593759"/>
            <a:ext cx="13998971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16094694" y="3948297"/>
            <a:ext cx="14004470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16094694" y="5593759"/>
            <a:ext cx="14004470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392992328"/>
      </p:ext>
    </p:extLst>
  </p:cSld>
  <p:clrMapOvr>
    <a:masterClrMapping/>
  </p:clrMapOvr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853374928"/>
      </p:ext>
    </p:extLst>
  </p:cSld>
  <p:clrMapOvr>
    <a:masterClrMapping/>
  </p:clrMapOvr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443376847"/>
      </p:ext>
    </p:extLst>
  </p:cSld>
  <p:clrMapOvr>
    <a:masterClrMapping/>
  </p:clrMapOvr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584171" y="702282"/>
            <a:ext cx="10423596" cy="2988782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12387300" y="702286"/>
            <a:ext cx="17711859" cy="15054153"/>
          </a:xfrm>
        </p:spPr>
        <p:txBody>
          <a:bodyPr/>
          <a:lstStyle>
            <a:lvl1pPr>
              <a:defRPr sz="9900"/>
            </a:lvl1pPr>
            <a:lvl2pPr>
              <a:defRPr sz="8600"/>
            </a:lvl2pPr>
            <a:lvl3pPr>
              <a:defRPr sz="7400"/>
            </a:lvl3pPr>
            <a:lvl4pPr>
              <a:defRPr sz="6200"/>
            </a:lvl4pPr>
            <a:lvl5pPr>
              <a:defRPr sz="6200"/>
            </a:lvl5pPr>
            <a:lvl6pPr>
              <a:defRPr sz="6200"/>
            </a:lvl6pPr>
            <a:lvl7pPr>
              <a:defRPr sz="6200"/>
            </a:lvl7pPr>
            <a:lvl8pPr>
              <a:defRPr sz="6200"/>
            </a:lvl8pPr>
            <a:lvl9pPr>
              <a:defRPr sz="62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584171" y="3691068"/>
            <a:ext cx="10423596" cy="12065371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334270272"/>
      </p:ext>
    </p:extLst>
  </p:cSld>
  <p:clrMapOvr>
    <a:masterClrMapping/>
  </p:clrMapOvr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210153" y="12347099"/>
            <a:ext cx="19009995" cy="1457645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pour une image  2"/>
          <p:cNvSpPr>
            <a:spLocks noGrp="1"/>
          </p:cNvSpPr>
          <p:nvPr>
            <p:ph type="pic" idx="1"/>
          </p:nvPr>
        </p:nvSpPr>
        <p:spPr>
          <a:xfrm>
            <a:off x="6210153" y="1576052"/>
            <a:ext cx="19009995" cy="10583228"/>
          </a:xfrm>
        </p:spPr>
        <p:txBody>
          <a:bodyPr/>
          <a:lstStyle>
            <a:lvl1pPr marL="0" indent="0">
              <a:buNone/>
              <a:defRPr sz="9900"/>
            </a:lvl1pPr>
            <a:lvl2pPr marL="1408994" indent="0">
              <a:buNone/>
              <a:defRPr sz="8600"/>
            </a:lvl2pPr>
            <a:lvl3pPr marL="2817985" indent="0">
              <a:buNone/>
              <a:defRPr sz="7400"/>
            </a:lvl3pPr>
            <a:lvl4pPr marL="4226978" indent="0">
              <a:buNone/>
              <a:defRPr sz="6200"/>
            </a:lvl4pPr>
            <a:lvl5pPr marL="5635969" indent="0">
              <a:buNone/>
              <a:defRPr sz="6200"/>
            </a:lvl5pPr>
            <a:lvl6pPr marL="7044963" indent="0">
              <a:buNone/>
              <a:defRPr sz="6200"/>
            </a:lvl6pPr>
            <a:lvl7pPr marL="8453957" indent="0">
              <a:buNone/>
              <a:defRPr sz="6200"/>
            </a:lvl7pPr>
            <a:lvl8pPr marL="9862948" indent="0">
              <a:buNone/>
              <a:defRPr sz="6200"/>
            </a:lvl8pPr>
            <a:lvl9pPr marL="11271941" indent="0">
              <a:buNone/>
              <a:defRPr sz="62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6210153" y="13804744"/>
            <a:ext cx="19009995" cy="2070098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86163470"/>
      </p:ext>
    </p:extLst>
  </p:cSld>
  <p:clrMapOvr>
    <a:masterClrMapping/>
  </p:clrMapOvr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93296544"/>
      </p:ext>
    </p:extLst>
  </p:cSld>
  <p:clrMapOvr>
    <a:masterClrMapping/>
  </p:clrMapOvr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22970411" y="706370"/>
            <a:ext cx="7128748" cy="15050069"/>
          </a:xfrm>
        </p:spPr>
        <p:txBody>
          <a:bodyPr vert="eaVert"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1584166" y="706370"/>
            <a:ext cx="20858189" cy="15050069"/>
          </a:xfrm>
        </p:spPr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95631878"/>
      </p:ext>
    </p:extLst>
  </p:cSld>
  <p:clrMapOvr>
    <a:masterClrMapping/>
  </p:clrMapOvr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2376250" y="5479437"/>
            <a:ext cx="26930826" cy="3780891"/>
          </a:xfrm>
        </p:spPr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4752499" y="9995271"/>
            <a:ext cx="22178328" cy="4507671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140899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28179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42269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56359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70449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8453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98629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 smtClean="0"/>
              <a:t>Cliquez pour modifier le style des sous-titres du masque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863876083"/>
      </p:ext>
    </p:extLst>
  </p:cSld>
  <p:clrMapOvr>
    <a:masterClrMapping/>
  </p:clrMapOvr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789847416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584171" y="702282"/>
            <a:ext cx="10423596" cy="2988782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12387300" y="702286"/>
            <a:ext cx="17711859" cy="15054153"/>
          </a:xfrm>
        </p:spPr>
        <p:txBody>
          <a:bodyPr/>
          <a:lstStyle>
            <a:lvl1pPr>
              <a:defRPr sz="9900"/>
            </a:lvl1pPr>
            <a:lvl2pPr>
              <a:defRPr sz="8600"/>
            </a:lvl2pPr>
            <a:lvl3pPr>
              <a:defRPr sz="7400"/>
            </a:lvl3pPr>
            <a:lvl4pPr>
              <a:defRPr sz="6200"/>
            </a:lvl4pPr>
            <a:lvl5pPr>
              <a:defRPr sz="6200"/>
            </a:lvl5pPr>
            <a:lvl6pPr>
              <a:defRPr sz="6200"/>
            </a:lvl6pPr>
            <a:lvl7pPr>
              <a:defRPr sz="6200"/>
            </a:lvl7pPr>
            <a:lvl8pPr>
              <a:defRPr sz="6200"/>
            </a:lvl8pPr>
            <a:lvl9pPr>
              <a:defRPr sz="62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584171" y="3691068"/>
            <a:ext cx="10423596" cy="12065371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302908006"/>
      </p:ext>
    </p:extLst>
  </p:cSld>
  <p:clrMapOvr>
    <a:masterClrMapping/>
  </p:clrMapOvr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-têt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2502765" y="11334510"/>
            <a:ext cx="26930826" cy="3503244"/>
          </a:xfrm>
        </p:spPr>
        <p:txBody>
          <a:bodyPr anchor="t"/>
          <a:lstStyle>
            <a:lvl1pPr algn="l">
              <a:defRPr sz="12300" b="1" cap="all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2502765" y="7476043"/>
            <a:ext cx="26930826" cy="3858467"/>
          </a:xfrm>
        </p:spPr>
        <p:txBody>
          <a:bodyPr anchor="b"/>
          <a:lstStyle>
            <a:lvl1pPr marL="0" indent="0">
              <a:buNone/>
              <a:defRPr sz="6200">
                <a:solidFill>
                  <a:schemeClr val="tx1">
                    <a:tint val="75000"/>
                  </a:schemeClr>
                </a:solidFill>
              </a:defRPr>
            </a:lvl1pPr>
            <a:lvl2pPr marL="1408994" indent="0">
              <a:buNone/>
              <a:defRPr sz="5500">
                <a:solidFill>
                  <a:schemeClr val="tx1">
                    <a:tint val="75000"/>
                  </a:schemeClr>
                </a:solidFill>
              </a:defRPr>
            </a:lvl2pPr>
            <a:lvl3pPr marL="2817985" indent="0">
              <a:buNone/>
              <a:defRPr sz="4900">
                <a:solidFill>
                  <a:schemeClr val="tx1">
                    <a:tint val="75000"/>
                  </a:schemeClr>
                </a:solidFill>
              </a:defRPr>
            </a:lvl3pPr>
            <a:lvl4pPr marL="422697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4pPr>
            <a:lvl5pPr marL="5635969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5pPr>
            <a:lvl6pPr marL="7044963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6pPr>
            <a:lvl7pPr marL="8453957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7pPr>
            <a:lvl8pPr marL="986294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74472148"/>
      </p:ext>
    </p:extLst>
  </p:cSld>
  <p:clrMapOvr>
    <a:masterClrMapping/>
  </p:clrMapOvr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1584166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6105690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06950943"/>
      </p:ext>
    </p:extLst>
  </p:cSld>
  <p:clrMapOvr>
    <a:masterClrMapping/>
  </p:clrMapOvr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3948297"/>
            <a:ext cx="13998971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584166" y="5593759"/>
            <a:ext cx="13998971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16094694" y="3948297"/>
            <a:ext cx="14004470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16094694" y="5593759"/>
            <a:ext cx="14004470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009768124"/>
      </p:ext>
    </p:extLst>
  </p:cSld>
  <p:clrMapOvr>
    <a:masterClrMapping/>
  </p:clrMapOvr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649038340"/>
      </p:ext>
    </p:extLst>
  </p:cSld>
  <p:clrMapOvr>
    <a:masterClrMapping/>
  </p:clrMapOvr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458213015"/>
      </p:ext>
    </p:extLst>
  </p:cSld>
  <p:clrMapOvr>
    <a:masterClrMapping/>
  </p:clrMapOvr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584171" y="702282"/>
            <a:ext cx="10423596" cy="2988782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12387300" y="702286"/>
            <a:ext cx="17711859" cy="15054153"/>
          </a:xfrm>
        </p:spPr>
        <p:txBody>
          <a:bodyPr/>
          <a:lstStyle>
            <a:lvl1pPr>
              <a:defRPr sz="9900"/>
            </a:lvl1pPr>
            <a:lvl2pPr>
              <a:defRPr sz="8600"/>
            </a:lvl2pPr>
            <a:lvl3pPr>
              <a:defRPr sz="7400"/>
            </a:lvl3pPr>
            <a:lvl4pPr>
              <a:defRPr sz="6200"/>
            </a:lvl4pPr>
            <a:lvl5pPr>
              <a:defRPr sz="6200"/>
            </a:lvl5pPr>
            <a:lvl6pPr>
              <a:defRPr sz="6200"/>
            </a:lvl6pPr>
            <a:lvl7pPr>
              <a:defRPr sz="6200"/>
            </a:lvl7pPr>
            <a:lvl8pPr>
              <a:defRPr sz="6200"/>
            </a:lvl8pPr>
            <a:lvl9pPr>
              <a:defRPr sz="62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584171" y="3691068"/>
            <a:ext cx="10423596" cy="12065371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740160605"/>
      </p:ext>
    </p:extLst>
  </p:cSld>
  <p:clrMapOvr>
    <a:masterClrMapping/>
  </p:clrMapOvr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210153" y="12347099"/>
            <a:ext cx="19009995" cy="1457645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pour une image  2"/>
          <p:cNvSpPr>
            <a:spLocks noGrp="1"/>
          </p:cNvSpPr>
          <p:nvPr>
            <p:ph type="pic" idx="1"/>
          </p:nvPr>
        </p:nvSpPr>
        <p:spPr>
          <a:xfrm>
            <a:off x="6210153" y="1576052"/>
            <a:ext cx="19009995" cy="10583228"/>
          </a:xfrm>
        </p:spPr>
        <p:txBody>
          <a:bodyPr/>
          <a:lstStyle>
            <a:lvl1pPr marL="0" indent="0">
              <a:buNone/>
              <a:defRPr sz="9900"/>
            </a:lvl1pPr>
            <a:lvl2pPr marL="1408994" indent="0">
              <a:buNone/>
              <a:defRPr sz="8600"/>
            </a:lvl2pPr>
            <a:lvl3pPr marL="2817985" indent="0">
              <a:buNone/>
              <a:defRPr sz="7400"/>
            </a:lvl3pPr>
            <a:lvl4pPr marL="4226978" indent="0">
              <a:buNone/>
              <a:defRPr sz="6200"/>
            </a:lvl4pPr>
            <a:lvl5pPr marL="5635969" indent="0">
              <a:buNone/>
              <a:defRPr sz="6200"/>
            </a:lvl5pPr>
            <a:lvl6pPr marL="7044963" indent="0">
              <a:buNone/>
              <a:defRPr sz="6200"/>
            </a:lvl6pPr>
            <a:lvl7pPr marL="8453957" indent="0">
              <a:buNone/>
              <a:defRPr sz="6200"/>
            </a:lvl7pPr>
            <a:lvl8pPr marL="9862948" indent="0">
              <a:buNone/>
              <a:defRPr sz="6200"/>
            </a:lvl8pPr>
            <a:lvl9pPr marL="11271941" indent="0">
              <a:buNone/>
              <a:defRPr sz="62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6210153" y="13804744"/>
            <a:ext cx="19009995" cy="2070098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08546282"/>
      </p:ext>
    </p:extLst>
  </p:cSld>
  <p:clrMapOvr>
    <a:masterClrMapping/>
  </p:clrMapOvr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112130793"/>
      </p:ext>
    </p:extLst>
  </p:cSld>
  <p:clrMapOvr>
    <a:masterClrMapping/>
  </p:clrMapOvr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22970411" y="706370"/>
            <a:ext cx="7128748" cy="15050069"/>
          </a:xfrm>
        </p:spPr>
        <p:txBody>
          <a:bodyPr vert="eaVert"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1584166" y="706370"/>
            <a:ext cx="20858189" cy="15050069"/>
          </a:xfrm>
        </p:spPr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111590015"/>
      </p:ext>
    </p:extLst>
  </p:cSld>
  <p:clrMapOvr>
    <a:masterClrMapping/>
  </p:clrMapOvr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2376250" y="5479437"/>
            <a:ext cx="26930826" cy="3780891"/>
          </a:xfrm>
        </p:spPr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4752499" y="9995271"/>
            <a:ext cx="22178328" cy="4507671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140899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28179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42269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56359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70449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8453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98629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 smtClean="0"/>
              <a:t>Cliquez pour modifier le style des sous-titres du masque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763673583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210153" y="12347099"/>
            <a:ext cx="19009995" cy="1457645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pour une image  2"/>
          <p:cNvSpPr>
            <a:spLocks noGrp="1"/>
          </p:cNvSpPr>
          <p:nvPr>
            <p:ph type="pic" idx="1"/>
          </p:nvPr>
        </p:nvSpPr>
        <p:spPr>
          <a:xfrm>
            <a:off x="6210153" y="1576052"/>
            <a:ext cx="19009995" cy="10583228"/>
          </a:xfrm>
        </p:spPr>
        <p:txBody>
          <a:bodyPr/>
          <a:lstStyle>
            <a:lvl1pPr marL="0" indent="0">
              <a:buNone/>
              <a:defRPr sz="9900"/>
            </a:lvl1pPr>
            <a:lvl2pPr marL="1408994" indent="0">
              <a:buNone/>
              <a:defRPr sz="8600"/>
            </a:lvl2pPr>
            <a:lvl3pPr marL="2817985" indent="0">
              <a:buNone/>
              <a:defRPr sz="7400"/>
            </a:lvl3pPr>
            <a:lvl4pPr marL="4226978" indent="0">
              <a:buNone/>
              <a:defRPr sz="6200"/>
            </a:lvl4pPr>
            <a:lvl5pPr marL="5635969" indent="0">
              <a:buNone/>
              <a:defRPr sz="6200"/>
            </a:lvl5pPr>
            <a:lvl6pPr marL="7044963" indent="0">
              <a:buNone/>
              <a:defRPr sz="6200"/>
            </a:lvl6pPr>
            <a:lvl7pPr marL="8453957" indent="0">
              <a:buNone/>
              <a:defRPr sz="6200"/>
            </a:lvl7pPr>
            <a:lvl8pPr marL="9862948" indent="0">
              <a:buNone/>
              <a:defRPr sz="6200"/>
            </a:lvl8pPr>
            <a:lvl9pPr marL="11271941" indent="0">
              <a:buNone/>
              <a:defRPr sz="62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6210153" y="13804744"/>
            <a:ext cx="19009995" cy="2070098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131400050"/>
      </p:ext>
    </p:extLst>
  </p:cSld>
  <p:clrMapOvr>
    <a:masterClrMapping/>
  </p:clrMapOvr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447675831"/>
      </p:ext>
    </p:extLst>
  </p:cSld>
  <p:clrMapOvr>
    <a:masterClrMapping/>
  </p:clrMapOvr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-têt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2502765" y="11334510"/>
            <a:ext cx="26930826" cy="3503244"/>
          </a:xfrm>
        </p:spPr>
        <p:txBody>
          <a:bodyPr anchor="t"/>
          <a:lstStyle>
            <a:lvl1pPr algn="l">
              <a:defRPr sz="12300" b="1" cap="all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2502765" y="7476043"/>
            <a:ext cx="26930826" cy="3858467"/>
          </a:xfrm>
        </p:spPr>
        <p:txBody>
          <a:bodyPr anchor="b"/>
          <a:lstStyle>
            <a:lvl1pPr marL="0" indent="0">
              <a:buNone/>
              <a:defRPr sz="6200">
                <a:solidFill>
                  <a:schemeClr val="tx1">
                    <a:tint val="75000"/>
                  </a:schemeClr>
                </a:solidFill>
              </a:defRPr>
            </a:lvl1pPr>
            <a:lvl2pPr marL="1408994" indent="0">
              <a:buNone/>
              <a:defRPr sz="5500">
                <a:solidFill>
                  <a:schemeClr val="tx1">
                    <a:tint val="75000"/>
                  </a:schemeClr>
                </a:solidFill>
              </a:defRPr>
            </a:lvl2pPr>
            <a:lvl3pPr marL="2817985" indent="0">
              <a:buNone/>
              <a:defRPr sz="4900">
                <a:solidFill>
                  <a:schemeClr val="tx1">
                    <a:tint val="75000"/>
                  </a:schemeClr>
                </a:solidFill>
              </a:defRPr>
            </a:lvl3pPr>
            <a:lvl4pPr marL="422697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4pPr>
            <a:lvl5pPr marL="5635969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5pPr>
            <a:lvl6pPr marL="7044963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6pPr>
            <a:lvl7pPr marL="8453957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7pPr>
            <a:lvl8pPr marL="986294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390650476"/>
      </p:ext>
    </p:extLst>
  </p:cSld>
  <p:clrMapOvr>
    <a:masterClrMapping/>
  </p:clrMapOvr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1584166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6105690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857369854"/>
      </p:ext>
    </p:extLst>
  </p:cSld>
  <p:clrMapOvr>
    <a:masterClrMapping/>
  </p:clrMapOvr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3948297"/>
            <a:ext cx="13998971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584166" y="5593759"/>
            <a:ext cx="13998971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16094694" y="3948297"/>
            <a:ext cx="14004470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16094694" y="5593759"/>
            <a:ext cx="14004470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758587742"/>
      </p:ext>
    </p:extLst>
  </p:cSld>
  <p:clrMapOvr>
    <a:masterClrMapping/>
  </p:clrMapOvr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734450054"/>
      </p:ext>
    </p:extLst>
  </p:cSld>
  <p:clrMapOvr>
    <a:masterClrMapping/>
  </p:clrMapOvr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481741215"/>
      </p:ext>
    </p:extLst>
  </p:cSld>
  <p:clrMapOvr>
    <a:masterClrMapping/>
  </p:clrMapOvr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584171" y="702282"/>
            <a:ext cx="10423596" cy="2988782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12387300" y="702286"/>
            <a:ext cx="17711859" cy="15054153"/>
          </a:xfrm>
        </p:spPr>
        <p:txBody>
          <a:bodyPr/>
          <a:lstStyle>
            <a:lvl1pPr>
              <a:defRPr sz="9900"/>
            </a:lvl1pPr>
            <a:lvl2pPr>
              <a:defRPr sz="8600"/>
            </a:lvl2pPr>
            <a:lvl3pPr>
              <a:defRPr sz="7400"/>
            </a:lvl3pPr>
            <a:lvl4pPr>
              <a:defRPr sz="6200"/>
            </a:lvl4pPr>
            <a:lvl5pPr>
              <a:defRPr sz="6200"/>
            </a:lvl5pPr>
            <a:lvl6pPr>
              <a:defRPr sz="6200"/>
            </a:lvl6pPr>
            <a:lvl7pPr>
              <a:defRPr sz="6200"/>
            </a:lvl7pPr>
            <a:lvl8pPr>
              <a:defRPr sz="6200"/>
            </a:lvl8pPr>
            <a:lvl9pPr>
              <a:defRPr sz="62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584171" y="3691068"/>
            <a:ext cx="10423596" cy="12065371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888166034"/>
      </p:ext>
    </p:extLst>
  </p:cSld>
  <p:clrMapOvr>
    <a:masterClrMapping/>
  </p:clrMapOvr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210153" y="12347099"/>
            <a:ext cx="19009995" cy="1457645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pour une image  2"/>
          <p:cNvSpPr>
            <a:spLocks noGrp="1"/>
          </p:cNvSpPr>
          <p:nvPr>
            <p:ph type="pic" idx="1"/>
          </p:nvPr>
        </p:nvSpPr>
        <p:spPr>
          <a:xfrm>
            <a:off x="6210153" y="1576052"/>
            <a:ext cx="19009995" cy="10583228"/>
          </a:xfrm>
        </p:spPr>
        <p:txBody>
          <a:bodyPr/>
          <a:lstStyle>
            <a:lvl1pPr marL="0" indent="0">
              <a:buNone/>
              <a:defRPr sz="9900"/>
            </a:lvl1pPr>
            <a:lvl2pPr marL="1408994" indent="0">
              <a:buNone/>
              <a:defRPr sz="8600"/>
            </a:lvl2pPr>
            <a:lvl3pPr marL="2817985" indent="0">
              <a:buNone/>
              <a:defRPr sz="7400"/>
            </a:lvl3pPr>
            <a:lvl4pPr marL="4226978" indent="0">
              <a:buNone/>
              <a:defRPr sz="6200"/>
            </a:lvl4pPr>
            <a:lvl5pPr marL="5635969" indent="0">
              <a:buNone/>
              <a:defRPr sz="6200"/>
            </a:lvl5pPr>
            <a:lvl6pPr marL="7044963" indent="0">
              <a:buNone/>
              <a:defRPr sz="6200"/>
            </a:lvl6pPr>
            <a:lvl7pPr marL="8453957" indent="0">
              <a:buNone/>
              <a:defRPr sz="6200"/>
            </a:lvl7pPr>
            <a:lvl8pPr marL="9862948" indent="0">
              <a:buNone/>
              <a:defRPr sz="6200"/>
            </a:lvl8pPr>
            <a:lvl9pPr marL="11271941" indent="0">
              <a:buNone/>
              <a:defRPr sz="62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6210153" y="13804744"/>
            <a:ext cx="19009995" cy="2070098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1456905"/>
      </p:ext>
    </p:extLst>
  </p:cSld>
  <p:clrMapOvr>
    <a:masterClrMapping/>
  </p:clrMapOvr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696518400"/>
      </p:ext>
    </p:extLst>
  </p:cSld>
  <p:clrMapOvr>
    <a:masterClrMapping/>
  </p:clrMapOvr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22970411" y="706370"/>
            <a:ext cx="7128748" cy="15050069"/>
          </a:xfrm>
        </p:spPr>
        <p:txBody>
          <a:bodyPr vert="eaVert"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1584166" y="706370"/>
            <a:ext cx="20858189" cy="15050069"/>
          </a:xfrm>
        </p:spPr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636195540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784680455"/>
      </p:ext>
    </p:extLst>
  </p:cSld>
  <p:clrMapOvr>
    <a:masterClrMapping/>
  </p:clrMapOvr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2376250" y="5479437"/>
            <a:ext cx="26930826" cy="3780891"/>
          </a:xfrm>
        </p:spPr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4752499" y="9995271"/>
            <a:ext cx="22178328" cy="4507671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140899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28179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42269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56359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70449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8453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98629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 smtClean="0"/>
              <a:t>Cliquez pour modifier le style des sous-titres du masque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763673583"/>
      </p:ext>
    </p:extLst>
  </p:cSld>
  <p:clrMapOvr>
    <a:masterClrMapping/>
  </p:clrMapOvr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447675831"/>
      </p:ext>
    </p:extLst>
  </p:cSld>
  <p:clrMapOvr>
    <a:masterClrMapping/>
  </p:clrMapOvr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-têt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2502765" y="11334510"/>
            <a:ext cx="26930826" cy="3503244"/>
          </a:xfrm>
        </p:spPr>
        <p:txBody>
          <a:bodyPr anchor="t"/>
          <a:lstStyle>
            <a:lvl1pPr algn="l">
              <a:defRPr sz="12300" b="1" cap="all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2502765" y="7476043"/>
            <a:ext cx="26930826" cy="3858467"/>
          </a:xfrm>
        </p:spPr>
        <p:txBody>
          <a:bodyPr anchor="b"/>
          <a:lstStyle>
            <a:lvl1pPr marL="0" indent="0">
              <a:buNone/>
              <a:defRPr sz="6200">
                <a:solidFill>
                  <a:schemeClr val="tx1">
                    <a:tint val="75000"/>
                  </a:schemeClr>
                </a:solidFill>
              </a:defRPr>
            </a:lvl1pPr>
            <a:lvl2pPr marL="1408994" indent="0">
              <a:buNone/>
              <a:defRPr sz="5500">
                <a:solidFill>
                  <a:schemeClr val="tx1">
                    <a:tint val="75000"/>
                  </a:schemeClr>
                </a:solidFill>
              </a:defRPr>
            </a:lvl2pPr>
            <a:lvl3pPr marL="2817985" indent="0">
              <a:buNone/>
              <a:defRPr sz="4900">
                <a:solidFill>
                  <a:schemeClr val="tx1">
                    <a:tint val="75000"/>
                  </a:schemeClr>
                </a:solidFill>
              </a:defRPr>
            </a:lvl3pPr>
            <a:lvl4pPr marL="422697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4pPr>
            <a:lvl5pPr marL="5635969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5pPr>
            <a:lvl6pPr marL="7044963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6pPr>
            <a:lvl7pPr marL="8453957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7pPr>
            <a:lvl8pPr marL="986294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390650476"/>
      </p:ext>
    </p:extLst>
  </p:cSld>
  <p:clrMapOvr>
    <a:masterClrMapping/>
  </p:clrMapOvr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1584166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6105690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857369854"/>
      </p:ext>
    </p:extLst>
  </p:cSld>
  <p:clrMapOvr>
    <a:masterClrMapping/>
  </p:clrMapOvr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3948297"/>
            <a:ext cx="13998971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584166" y="5593759"/>
            <a:ext cx="13998971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16094694" y="3948297"/>
            <a:ext cx="14004470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16094694" y="5593759"/>
            <a:ext cx="14004470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758587742"/>
      </p:ext>
    </p:extLst>
  </p:cSld>
  <p:clrMapOvr>
    <a:masterClrMapping/>
  </p:clrMapOvr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734450054"/>
      </p:ext>
    </p:extLst>
  </p:cSld>
  <p:clrMapOvr>
    <a:masterClrMapping/>
  </p:clrMapOvr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481741215"/>
      </p:ext>
    </p:extLst>
  </p:cSld>
  <p:clrMapOvr>
    <a:masterClrMapping/>
  </p:clrMapOvr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584171" y="702282"/>
            <a:ext cx="10423596" cy="2988782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12387300" y="702286"/>
            <a:ext cx="17711859" cy="15054153"/>
          </a:xfrm>
        </p:spPr>
        <p:txBody>
          <a:bodyPr/>
          <a:lstStyle>
            <a:lvl1pPr>
              <a:defRPr sz="9900"/>
            </a:lvl1pPr>
            <a:lvl2pPr>
              <a:defRPr sz="8600"/>
            </a:lvl2pPr>
            <a:lvl3pPr>
              <a:defRPr sz="7400"/>
            </a:lvl3pPr>
            <a:lvl4pPr>
              <a:defRPr sz="6200"/>
            </a:lvl4pPr>
            <a:lvl5pPr>
              <a:defRPr sz="6200"/>
            </a:lvl5pPr>
            <a:lvl6pPr>
              <a:defRPr sz="6200"/>
            </a:lvl6pPr>
            <a:lvl7pPr>
              <a:defRPr sz="6200"/>
            </a:lvl7pPr>
            <a:lvl8pPr>
              <a:defRPr sz="6200"/>
            </a:lvl8pPr>
            <a:lvl9pPr>
              <a:defRPr sz="62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584171" y="3691068"/>
            <a:ext cx="10423596" cy="12065371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888166034"/>
      </p:ext>
    </p:extLst>
  </p:cSld>
  <p:clrMapOvr>
    <a:masterClrMapping/>
  </p:clrMapOvr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210153" y="12347099"/>
            <a:ext cx="19009995" cy="1457645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pour une image  2"/>
          <p:cNvSpPr>
            <a:spLocks noGrp="1"/>
          </p:cNvSpPr>
          <p:nvPr>
            <p:ph type="pic" idx="1"/>
          </p:nvPr>
        </p:nvSpPr>
        <p:spPr>
          <a:xfrm>
            <a:off x="6210153" y="1576052"/>
            <a:ext cx="19009995" cy="10583228"/>
          </a:xfrm>
        </p:spPr>
        <p:txBody>
          <a:bodyPr/>
          <a:lstStyle>
            <a:lvl1pPr marL="0" indent="0">
              <a:buNone/>
              <a:defRPr sz="9900"/>
            </a:lvl1pPr>
            <a:lvl2pPr marL="1408994" indent="0">
              <a:buNone/>
              <a:defRPr sz="8600"/>
            </a:lvl2pPr>
            <a:lvl3pPr marL="2817985" indent="0">
              <a:buNone/>
              <a:defRPr sz="7400"/>
            </a:lvl3pPr>
            <a:lvl4pPr marL="4226978" indent="0">
              <a:buNone/>
              <a:defRPr sz="6200"/>
            </a:lvl4pPr>
            <a:lvl5pPr marL="5635969" indent="0">
              <a:buNone/>
              <a:defRPr sz="6200"/>
            </a:lvl5pPr>
            <a:lvl6pPr marL="7044963" indent="0">
              <a:buNone/>
              <a:defRPr sz="6200"/>
            </a:lvl6pPr>
            <a:lvl7pPr marL="8453957" indent="0">
              <a:buNone/>
              <a:defRPr sz="6200"/>
            </a:lvl7pPr>
            <a:lvl8pPr marL="9862948" indent="0">
              <a:buNone/>
              <a:defRPr sz="6200"/>
            </a:lvl8pPr>
            <a:lvl9pPr marL="11271941" indent="0">
              <a:buNone/>
              <a:defRPr sz="62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6210153" y="13804744"/>
            <a:ext cx="19009995" cy="2070098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1456905"/>
      </p:ext>
    </p:extLst>
  </p:cSld>
  <p:clrMapOvr>
    <a:masterClrMapping/>
  </p:clrMapOvr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696518400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22970411" y="706370"/>
            <a:ext cx="7128748" cy="15050069"/>
          </a:xfrm>
        </p:spPr>
        <p:txBody>
          <a:bodyPr vert="eaVert"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1584166" y="706370"/>
            <a:ext cx="20858189" cy="15050069"/>
          </a:xfrm>
        </p:spPr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77794346"/>
      </p:ext>
    </p:extLst>
  </p:cSld>
  <p:clrMapOvr>
    <a:masterClrMapping/>
  </p:clrMapOvr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22970411" y="706370"/>
            <a:ext cx="7128748" cy="15050069"/>
          </a:xfrm>
        </p:spPr>
        <p:txBody>
          <a:bodyPr vert="eaVert"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1584166" y="706370"/>
            <a:ext cx="20858189" cy="15050069"/>
          </a:xfrm>
        </p:spPr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636195540"/>
      </p:ext>
    </p:extLst>
  </p:cSld>
  <p:clrMapOvr>
    <a:masterClrMapping/>
  </p:clrMapOvr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2376250" y="5479437"/>
            <a:ext cx="26930826" cy="3780891"/>
          </a:xfrm>
        </p:spPr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4752499" y="9995271"/>
            <a:ext cx="22178328" cy="4507671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140899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28179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42269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56359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70449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8453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98629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 smtClean="0"/>
              <a:t>Cliquez pour modifier le style des sous-titres du masque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961536407"/>
      </p:ext>
    </p:extLst>
  </p:cSld>
  <p:clrMapOvr>
    <a:masterClrMapping/>
  </p:clrMapOvr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050363096"/>
      </p:ext>
    </p:extLst>
  </p:cSld>
  <p:clrMapOvr>
    <a:masterClrMapping/>
  </p:clrMapOvr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-têt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2502765" y="11334510"/>
            <a:ext cx="26930826" cy="3503244"/>
          </a:xfrm>
        </p:spPr>
        <p:txBody>
          <a:bodyPr anchor="t"/>
          <a:lstStyle>
            <a:lvl1pPr algn="l">
              <a:defRPr sz="12300" b="1" cap="all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2502765" y="7476043"/>
            <a:ext cx="26930826" cy="3858467"/>
          </a:xfrm>
        </p:spPr>
        <p:txBody>
          <a:bodyPr anchor="b"/>
          <a:lstStyle>
            <a:lvl1pPr marL="0" indent="0">
              <a:buNone/>
              <a:defRPr sz="6200">
                <a:solidFill>
                  <a:schemeClr val="tx1">
                    <a:tint val="75000"/>
                  </a:schemeClr>
                </a:solidFill>
              </a:defRPr>
            </a:lvl1pPr>
            <a:lvl2pPr marL="1408994" indent="0">
              <a:buNone/>
              <a:defRPr sz="5500">
                <a:solidFill>
                  <a:schemeClr val="tx1">
                    <a:tint val="75000"/>
                  </a:schemeClr>
                </a:solidFill>
              </a:defRPr>
            </a:lvl2pPr>
            <a:lvl3pPr marL="2817985" indent="0">
              <a:buNone/>
              <a:defRPr sz="4900">
                <a:solidFill>
                  <a:schemeClr val="tx1">
                    <a:tint val="75000"/>
                  </a:schemeClr>
                </a:solidFill>
              </a:defRPr>
            </a:lvl3pPr>
            <a:lvl4pPr marL="422697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4pPr>
            <a:lvl5pPr marL="5635969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5pPr>
            <a:lvl6pPr marL="7044963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6pPr>
            <a:lvl7pPr marL="8453957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7pPr>
            <a:lvl8pPr marL="986294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0741763"/>
      </p:ext>
    </p:extLst>
  </p:cSld>
  <p:clrMapOvr>
    <a:masterClrMapping/>
  </p:clrMapOvr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1584166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6105690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826619661"/>
      </p:ext>
    </p:extLst>
  </p:cSld>
  <p:clrMapOvr>
    <a:masterClrMapping/>
  </p:clrMapOvr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3948297"/>
            <a:ext cx="13998971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584166" y="5593759"/>
            <a:ext cx="13998971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16094694" y="3948297"/>
            <a:ext cx="14004470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16094694" y="5593759"/>
            <a:ext cx="14004470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437865491"/>
      </p:ext>
    </p:extLst>
  </p:cSld>
  <p:clrMapOvr>
    <a:masterClrMapping/>
  </p:clrMapOvr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957281385"/>
      </p:ext>
    </p:extLst>
  </p:cSld>
  <p:clrMapOvr>
    <a:masterClrMapping/>
  </p:clrMapOvr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555474615"/>
      </p:ext>
    </p:extLst>
  </p:cSld>
  <p:clrMapOvr>
    <a:masterClrMapping/>
  </p:clrMapOvr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584171" y="702282"/>
            <a:ext cx="10423596" cy="2988782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12387300" y="702286"/>
            <a:ext cx="17711859" cy="15054153"/>
          </a:xfrm>
        </p:spPr>
        <p:txBody>
          <a:bodyPr/>
          <a:lstStyle>
            <a:lvl1pPr>
              <a:defRPr sz="9900"/>
            </a:lvl1pPr>
            <a:lvl2pPr>
              <a:defRPr sz="8600"/>
            </a:lvl2pPr>
            <a:lvl3pPr>
              <a:defRPr sz="7400"/>
            </a:lvl3pPr>
            <a:lvl4pPr>
              <a:defRPr sz="6200"/>
            </a:lvl4pPr>
            <a:lvl5pPr>
              <a:defRPr sz="6200"/>
            </a:lvl5pPr>
            <a:lvl6pPr>
              <a:defRPr sz="6200"/>
            </a:lvl6pPr>
            <a:lvl7pPr>
              <a:defRPr sz="6200"/>
            </a:lvl7pPr>
            <a:lvl8pPr>
              <a:defRPr sz="6200"/>
            </a:lvl8pPr>
            <a:lvl9pPr>
              <a:defRPr sz="62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584171" y="3691068"/>
            <a:ext cx="10423596" cy="12065371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490193400"/>
      </p:ext>
    </p:extLst>
  </p:cSld>
  <p:clrMapOvr>
    <a:masterClrMapping/>
  </p:clrMapOvr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210153" y="12347099"/>
            <a:ext cx="19009995" cy="1457645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pour une image  2"/>
          <p:cNvSpPr>
            <a:spLocks noGrp="1"/>
          </p:cNvSpPr>
          <p:nvPr>
            <p:ph type="pic" idx="1"/>
          </p:nvPr>
        </p:nvSpPr>
        <p:spPr>
          <a:xfrm>
            <a:off x="6210153" y="1576052"/>
            <a:ext cx="19009995" cy="10583228"/>
          </a:xfrm>
        </p:spPr>
        <p:txBody>
          <a:bodyPr/>
          <a:lstStyle>
            <a:lvl1pPr marL="0" indent="0">
              <a:buNone/>
              <a:defRPr sz="9900"/>
            </a:lvl1pPr>
            <a:lvl2pPr marL="1408994" indent="0">
              <a:buNone/>
              <a:defRPr sz="8600"/>
            </a:lvl2pPr>
            <a:lvl3pPr marL="2817985" indent="0">
              <a:buNone/>
              <a:defRPr sz="7400"/>
            </a:lvl3pPr>
            <a:lvl4pPr marL="4226978" indent="0">
              <a:buNone/>
              <a:defRPr sz="6200"/>
            </a:lvl4pPr>
            <a:lvl5pPr marL="5635969" indent="0">
              <a:buNone/>
              <a:defRPr sz="6200"/>
            </a:lvl5pPr>
            <a:lvl6pPr marL="7044963" indent="0">
              <a:buNone/>
              <a:defRPr sz="6200"/>
            </a:lvl6pPr>
            <a:lvl7pPr marL="8453957" indent="0">
              <a:buNone/>
              <a:defRPr sz="6200"/>
            </a:lvl7pPr>
            <a:lvl8pPr marL="9862948" indent="0">
              <a:buNone/>
              <a:defRPr sz="6200"/>
            </a:lvl8pPr>
            <a:lvl9pPr marL="11271941" indent="0">
              <a:buNone/>
              <a:defRPr sz="62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6210153" y="13804744"/>
            <a:ext cx="19009995" cy="2070098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201837337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2376250" y="5479437"/>
            <a:ext cx="26930826" cy="3780891"/>
          </a:xfrm>
        </p:spPr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4752499" y="9995271"/>
            <a:ext cx="22178328" cy="4507671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140899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28179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42269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56359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70449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8453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98629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 smtClean="0"/>
              <a:t>Cliquez pour modifier le style des sous-titres du masque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983596274"/>
      </p:ext>
    </p:extLst>
  </p:cSld>
  <p:clrMapOvr>
    <a:masterClrMapping/>
  </p:clrMapOvr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551568480"/>
      </p:ext>
    </p:extLst>
  </p:cSld>
  <p:clrMapOvr>
    <a:masterClrMapping/>
  </p:clrMapOvr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22970411" y="706370"/>
            <a:ext cx="7128748" cy="15050069"/>
          </a:xfrm>
        </p:spPr>
        <p:txBody>
          <a:bodyPr vert="eaVert"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1584166" y="706370"/>
            <a:ext cx="20858189" cy="15050069"/>
          </a:xfrm>
        </p:spPr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73474831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891819817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-têt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2502765" y="11334510"/>
            <a:ext cx="26930826" cy="3503244"/>
          </a:xfrm>
        </p:spPr>
        <p:txBody>
          <a:bodyPr anchor="t"/>
          <a:lstStyle>
            <a:lvl1pPr algn="l">
              <a:defRPr sz="12300" b="1" cap="all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2502765" y="7476043"/>
            <a:ext cx="26930826" cy="3858467"/>
          </a:xfrm>
        </p:spPr>
        <p:txBody>
          <a:bodyPr anchor="b"/>
          <a:lstStyle>
            <a:lvl1pPr marL="0" indent="0">
              <a:buNone/>
              <a:defRPr sz="6200">
                <a:solidFill>
                  <a:schemeClr val="tx1">
                    <a:tint val="75000"/>
                  </a:schemeClr>
                </a:solidFill>
              </a:defRPr>
            </a:lvl1pPr>
            <a:lvl2pPr marL="1408994" indent="0">
              <a:buNone/>
              <a:defRPr sz="5500">
                <a:solidFill>
                  <a:schemeClr val="tx1">
                    <a:tint val="75000"/>
                  </a:schemeClr>
                </a:solidFill>
              </a:defRPr>
            </a:lvl2pPr>
            <a:lvl3pPr marL="2817985" indent="0">
              <a:buNone/>
              <a:defRPr sz="4900">
                <a:solidFill>
                  <a:schemeClr val="tx1">
                    <a:tint val="75000"/>
                  </a:schemeClr>
                </a:solidFill>
              </a:defRPr>
            </a:lvl3pPr>
            <a:lvl4pPr marL="422697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4pPr>
            <a:lvl5pPr marL="5635969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5pPr>
            <a:lvl6pPr marL="7044963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6pPr>
            <a:lvl7pPr marL="8453957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7pPr>
            <a:lvl8pPr marL="986294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02398012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1584166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6105690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75378830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/>
              <a:t>09/05/2019</a:t>
            </a:fld>
            <a:endParaRPr lang="fr-FR"/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59487345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3948297"/>
            <a:ext cx="13998971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584166" y="5593759"/>
            <a:ext cx="13998971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16094694" y="3948297"/>
            <a:ext cx="14004470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16094694" y="5593759"/>
            <a:ext cx="14004470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424927104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605516432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172963800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584171" y="702282"/>
            <a:ext cx="10423596" cy="2988782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12387300" y="702286"/>
            <a:ext cx="17711859" cy="15054153"/>
          </a:xfrm>
        </p:spPr>
        <p:txBody>
          <a:bodyPr/>
          <a:lstStyle>
            <a:lvl1pPr>
              <a:defRPr sz="9900"/>
            </a:lvl1pPr>
            <a:lvl2pPr>
              <a:defRPr sz="8600"/>
            </a:lvl2pPr>
            <a:lvl3pPr>
              <a:defRPr sz="7400"/>
            </a:lvl3pPr>
            <a:lvl4pPr>
              <a:defRPr sz="6200"/>
            </a:lvl4pPr>
            <a:lvl5pPr>
              <a:defRPr sz="6200"/>
            </a:lvl5pPr>
            <a:lvl6pPr>
              <a:defRPr sz="6200"/>
            </a:lvl6pPr>
            <a:lvl7pPr>
              <a:defRPr sz="6200"/>
            </a:lvl7pPr>
            <a:lvl8pPr>
              <a:defRPr sz="6200"/>
            </a:lvl8pPr>
            <a:lvl9pPr>
              <a:defRPr sz="62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584171" y="3691068"/>
            <a:ext cx="10423596" cy="12065371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755740972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210153" y="12347099"/>
            <a:ext cx="19009995" cy="1457645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pour une image  2"/>
          <p:cNvSpPr>
            <a:spLocks noGrp="1"/>
          </p:cNvSpPr>
          <p:nvPr>
            <p:ph type="pic" idx="1"/>
          </p:nvPr>
        </p:nvSpPr>
        <p:spPr>
          <a:xfrm>
            <a:off x="6210153" y="1576052"/>
            <a:ext cx="19009995" cy="10583228"/>
          </a:xfrm>
        </p:spPr>
        <p:txBody>
          <a:bodyPr/>
          <a:lstStyle>
            <a:lvl1pPr marL="0" indent="0">
              <a:buNone/>
              <a:defRPr sz="9900"/>
            </a:lvl1pPr>
            <a:lvl2pPr marL="1408994" indent="0">
              <a:buNone/>
              <a:defRPr sz="8600"/>
            </a:lvl2pPr>
            <a:lvl3pPr marL="2817985" indent="0">
              <a:buNone/>
              <a:defRPr sz="7400"/>
            </a:lvl3pPr>
            <a:lvl4pPr marL="4226978" indent="0">
              <a:buNone/>
              <a:defRPr sz="6200"/>
            </a:lvl4pPr>
            <a:lvl5pPr marL="5635969" indent="0">
              <a:buNone/>
              <a:defRPr sz="6200"/>
            </a:lvl5pPr>
            <a:lvl6pPr marL="7044963" indent="0">
              <a:buNone/>
              <a:defRPr sz="6200"/>
            </a:lvl6pPr>
            <a:lvl7pPr marL="8453957" indent="0">
              <a:buNone/>
              <a:defRPr sz="6200"/>
            </a:lvl7pPr>
            <a:lvl8pPr marL="9862948" indent="0">
              <a:buNone/>
              <a:defRPr sz="6200"/>
            </a:lvl8pPr>
            <a:lvl9pPr marL="11271941" indent="0">
              <a:buNone/>
              <a:defRPr sz="62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6210153" y="13804744"/>
            <a:ext cx="19009995" cy="2070098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453031703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689233405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22970411" y="706370"/>
            <a:ext cx="7128748" cy="15050069"/>
          </a:xfrm>
        </p:spPr>
        <p:txBody>
          <a:bodyPr vert="eaVert"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1584166" y="706370"/>
            <a:ext cx="20858189" cy="15050069"/>
          </a:xfrm>
        </p:spPr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336358428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2376250" y="5479437"/>
            <a:ext cx="26930826" cy="3780891"/>
          </a:xfrm>
        </p:spPr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4752499" y="9995271"/>
            <a:ext cx="22178328" cy="4507671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140899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28179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42269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56359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70449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8453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98629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 smtClean="0"/>
              <a:t>Cliquez pour modifier le style des sous-titres du masque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206630632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940571652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-têt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2502765" y="11334510"/>
            <a:ext cx="26930826" cy="3503244"/>
          </a:xfrm>
        </p:spPr>
        <p:txBody>
          <a:bodyPr anchor="t"/>
          <a:lstStyle>
            <a:lvl1pPr algn="l">
              <a:defRPr sz="12300" b="1" cap="all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2502765" y="7476043"/>
            <a:ext cx="26930826" cy="3858467"/>
          </a:xfrm>
        </p:spPr>
        <p:txBody>
          <a:bodyPr anchor="b"/>
          <a:lstStyle>
            <a:lvl1pPr marL="0" indent="0">
              <a:buNone/>
              <a:defRPr sz="6200">
                <a:solidFill>
                  <a:schemeClr val="tx1">
                    <a:tint val="75000"/>
                  </a:schemeClr>
                </a:solidFill>
              </a:defRPr>
            </a:lvl1pPr>
            <a:lvl2pPr marL="1408994" indent="0">
              <a:buNone/>
              <a:defRPr sz="5500">
                <a:solidFill>
                  <a:schemeClr val="tx1">
                    <a:tint val="75000"/>
                  </a:schemeClr>
                </a:solidFill>
              </a:defRPr>
            </a:lvl2pPr>
            <a:lvl3pPr marL="2817985" indent="0">
              <a:buNone/>
              <a:defRPr sz="4900">
                <a:solidFill>
                  <a:schemeClr val="tx1">
                    <a:tint val="75000"/>
                  </a:schemeClr>
                </a:solidFill>
              </a:defRPr>
            </a:lvl3pPr>
            <a:lvl4pPr marL="422697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4pPr>
            <a:lvl5pPr marL="5635969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5pPr>
            <a:lvl6pPr marL="7044963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6pPr>
            <a:lvl7pPr marL="8453957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7pPr>
            <a:lvl8pPr marL="986294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9379373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/>
              <a:t>09/05/2019</a:t>
            </a:fld>
            <a:endParaRPr lang="fr-FR"/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232839392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1584166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6105690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11766796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3948297"/>
            <a:ext cx="13998971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584166" y="5593759"/>
            <a:ext cx="13998971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16094694" y="3948297"/>
            <a:ext cx="14004470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16094694" y="5593759"/>
            <a:ext cx="14004470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344974762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016188148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814243790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584171" y="702282"/>
            <a:ext cx="10423596" cy="2988782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12387300" y="702286"/>
            <a:ext cx="17711859" cy="15054153"/>
          </a:xfrm>
        </p:spPr>
        <p:txBody>
          <a:bodyPr/>
          <a:lstStyle>
            <a:lvl1pPr>
              <a:defRPr sz="9900"/>
            </a:lvl1pPr>
            <a:lvl2pPr>
              <a:defRPr sz="8600"/>
            </a:lvl2pPr>
            <a:lvl3pPr>
              <a:defRPr sz="7400"/>
            </a:lvl3pPr>
            <a:lvl4pPr>
              <a:defRPr sz="6200"/>
            </a:lvl4pPr>
            <a:lvl5pPr>
              <a:defRPr sz="6200"/>
            </a:lvl5pPr>
            <a:lvl6pPr>
              <a:defRPr sz="6200"/>
            </a:lvl6pPr>
            <a:lvl7pPr>
              <a:defRPr sz="6200"/>
            </a:lvl7pPr>
            <a:lvl8pPr>
              <a:defRPr sz="6200"/>
            </a:lvl8pPr>
            <a:lvl9pPr>
              <a:defRPr sz="62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584171" y="3691068"/>
            <a:ext cx="10423596" cy="12065371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584468355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210153" y="12347099"/>
            <a:ext cx="19009995" cy="1457645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pour une image  2"/>
          <p:cNvSpPr>
            <a:spLocks noGrp="1"/>
          </p:cNvSpPr>
          <p:nvPr>
            <p:ph type="pic" idx="1"/>
          </p:nvPr>
        </p:nvSpPr>
        <p:spPr>
          <a:xfrm>
            <a:off x="6210153" y="1576052"/>
            <a:ext cx="19009995" cy="10583228"/>
          </a:xfrm>
        </p:spPr>
        <p:txBody>
          <a:bodyPr/>
          <a:lstStyle>
            <a:lvl1pPr marL="0" indent="0">
              <a:buNone/>
              <a:defRPr sz="9900"/>
            </a:lvl1pPr>
            <a:lvl2pPr marL="1408994" indent="0">
              <a:buNone/>
              <a:defRPr sz="8600"/>
            </a:lvl2pPr>
            <a:lvl3pPr marL="2817985" indent="0">
              <a:buNone/>
              <a:defRPr sz="7400"/>
            </a:lvl3pPr>
            <a:lvl4pPr marL="4226978" indent="0">
              <a:buNone/>
              <a:defRPr sz="6200"/>
            </a:lvl4pPr>
            <a:lvl5pPr marL="5635969" indent="0">
              <a:buNone/>
              <a:defRPr sz="6200"/>
            </a:lvl5pPr>
            <a:lvl6pPr marL="7044963" indent="0">
              <a:buNone/>
              <a:defRPr sz="6200"/>
            </a:lvl6pPr>
            <a:lvl7pPr marL="8453957" indent="0">
              <a:buNone/>
              <a:defRPr sz="6200"/>
            </a:lvl7pPr>
            <a:lvl8pPr marL="9862948" indent="0">
              <a:buNone/>
              <a:defRPr sz="6200"/>
            </a:lvl8pPr>
            <a:lvl9pPr marL="11271941" indent="0">
              <a:buNone/>
              <a:defRPr sz="62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6210153" y="13804744"/>
            <a:ext cx="19009995" cy="2070098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095027437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20993704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22970411" y="706370"/>
            <a:ext cx="7128748" cy="15050069"/>
          </a:xfrm>
        </p:spPr>
        <p:txBody>
          <a:bodyPr vert="eaVert"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1584166" y="706370"/>
            <a:ext cx="20858189" cy="15050069"/>
          </a:xfrm>
        </p:spPr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855395091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2376250" y="5479437"/>
            <a:ext cx="26930826" cy="3780891"/>
          </a:xfrm>
        </p:spPr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4752499" y="9995271"/>
            <a:ext cx="22178328" cy="4507671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140899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28179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42269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56359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70449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8453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98629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 smtClean="0"/>
              <a:t>Cliquez pour modifier le style des sous-titres du masque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35469067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40549185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584171" y="702282"/>
            <a:ext cx="10423596" cy="2988782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12387300" y="702286"/>
            <a:ext cx="17711859" cy="15054153"/>
          </a:xfrm>
        </p:spPr>
        <p:txBody>
          <a:bodyPr/>
          <a:lstStyle>
            <a:lvl1pPr>
              <a:defRPr sz="9900"/>
            </a:lvl1pPr>
            <a:lvl2pPr>
              <a:defRPr sz="8600"/>
            </a:lvl2pPr>
            <a:lvl3pPr>
              <a:defRPr sz="7400"/>
            </a:lvl3pPr>
            <a:lvl4pPr>
              <a:defRPr sz="6200"/>
            </a:lvl4pPr>
            <a:lvl5pPr>
              <a:defRPr sz="6200"/>
            </a:lvl5pPr>
            <a:lvl6pPr>
              <a:defRPr sz="6200"/>
            </a:lvl6pPr>
            <a:lvl7pPr>
              <a:defRPr sz="6200"/>
            </a:lvl7pPr>
            <a:lvl8pPr>
              <a:defRPr sz="6200"/>
            </a:lvl8pPr>
            <a:lvl9pPr>
              <a:defRPr sz="62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584171" y="3691068"/>
            <a:ext cx="10423596" cy="12065371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/>
              <a:t>09/05/2019</a:t>
            </a:fld>
            <a:endParaRPr lang="fr-FR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074337850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-têt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2502765" y="11334510"/>
            <a:ext cx="26930826" cy="3503244"/>
          </a:xfrm>
        </p:spPr>
        <p:txBody>
          <a:bodyPr anchor="t"/>
          <a:lstStyle>
            <a:lvl1pPr algn="l">
              <a:defRPr sz="12300" b="1" cap="all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2502765" y="7476043"/>
            <a:ext cx="26930826" cy="3858467"/>
          </a:xfrm>
        </p:spPr>
        <p:txBody>
          <a:bodyPr anchor="b"/>
          <a:lstStyle>
            <a:lvl1pPr marL="0" indent="0">
              <a:buNone/>
              <a:defRPr sz="6200">
                <a:solidFill>
                  <a:schemeClr val="tx1">
                    <a:tint val="75000"/>
                  </a:schemeClr>
                </a:solidFill>
              </a:defRPr>
            </a:lvl1pPr>
            <a:lvl2pPr marL="1408994" indent="0">
              <a:buNone/>
              <a:defRPr sz="5500">
                <a:solidFill>
                  <a:schemeClr val="tx1">
                    <a:tint val="75000"/>
                  </a:schemeClr>
                </a:solidFill>
              </a:defRPr>
            </a:lvl2pPr>
            <a:lvl3pPr marL="2817985" indent="0">
              <a:buNone/>
              <a:defRPr sz="4900">
                <a:solidFill>
                  <a:schemeClr val="tx1">
                    <a:tint val="75000"/>
                  </a:schemeClr>
                </a:solidFill>
              </a:defRPr>
            </a:lvl3pPr>
            <a:lvl4pPr marL="422697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4pPr>
            <a:lvl5pPr marL="5635969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5pPr>
            <a:lvl6pPr marL="7044963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6pPr>
            <a:lvl7pPr marL="8453957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7pPr>
            <a:lvl8pPr marL="986294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524251053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1584166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6105690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992760989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3948297"/>
            <a:ext cx="13998971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584166" y="5593759"/>
            <a:ext cx="13998971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16094694" y="3948297"/>
            <a:ext cx="14004470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16094694" y="5593759"/>
            <a:ext cx="14004470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057288838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6592785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257153945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584171" y="702282"/>
            <a:ext cx="10423596" cy="2988782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12387300" y="702286"/>
            <a:ext cx="17711859" cy="15054153"/>
          </a:xfrm>
        </p:spPr>
        <p:txBody>
          <a:bodyPr/>
          <a:lstStyle>
            <a:lvl1pPr>
              <a:defRPr sz="9900"/>
            </a:lvl1pPr>
            <a:lvl2pPr>
              <a:defRPr sz="8600"/>
            </a:lvl2pPr>
            <a:lvl3pPr>
              <a:defRPr sz="7400"/>
            </a:lvl3pPr>
            <a:lvl4pPr>
              <a:defRPr sz="6200"/>
            </a:lvl4pPr>
            <a:lvl5pPr>
              <a:defRPr sz="6200"/>
            </a:lvl5pPr>
            <a:lvl6pPr>
              <a:defRPr sz="6200"/>
            </a:lvl6pPr>
            <a:lvl7pPr>
              <a:defRPr sz="6200"/>
            </a:lvl7pPr>
            <a:lvl8pPr>
              <a:defRPr sz="6200"/>
            </a:lvl8pPr>
            <a:lvl9pPr>
              <a:defRPr sz="62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584171" y="3691068"/>
            <a:ext cx="10423596" cy="12065371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274156394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210153" y="12347099"/>
            <a:ext cx="19009995" cy="1457645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pour une image  2"/>
          <p:cNvSpPr>
            <a:spLocks noGrp="1"/>
          </p:cNvSpPr>
          <p:nvPr>
            <p:ph type="pic" idx="1"/>
          </p:nvPr>
        </p:nvSpPr>
        <p:spPr>
          <a:xfrm>
            <a:off x="6210153" y="1576052"/>
            <a:ext cx="19009995" cy="10583228"/>
          </a:xfrm>
        </p:spPr>
        <p:txBody>
          <a:bodyPr/>
          <a:lstStyle>
            <a:lvl1pPr marL="0" indent="0">
              <a:buNone/>
              <a:defRPr sz="9900"/>
            </a:lvl1pPr>
            <a:lvl2pPr marL="1408994" indent="0">
              <a:buNone/>
              <a:defRPr sz="8600"/>
            </a:lvl2pPr>
            <a:lvl3pPr marL="2817985" indent="0">
              <a:buNone/>
              <a:defRPr sz="7400"/>
            </a:lvl3pPr>
            <a:lvl4pPr marL="4226978" indent="0">
              <a:buNone/>
              <a:defRPr sz="6200"/>
            </a:lvl4pPr>
            <a:lvl5pPr marL="5635969" indent="0">
              <a:buNone/>
              <a:defRPr sz="6200"/>
            </a:lvl5pPr>
            <a:lvl6pPr marL="7044963" indent="0">
              <a:buNone/>
              <a:defRPr sz="6200"/>
            </a:lvl6pPr>
            <a:lvl7pPr marL="8453957" indent="0">
              <a:buNone/>
              <a:defRPr sz="6200"/>
            </a:lvl7pPr>
            <a:lvl8pPr marL="9862948" indent="0">
              <a:buNone/>
              <a:defRPr sz="6200"/>
            </a:lvl8pPr>
            <a:lvl9pPr marL="11271941" indent="0">
              <a:buNone/>
              <a:defRPr sz="62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6210153" y="13804744"/>
            <a:ext cx="19009995" cy="2070098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629688448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110952157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22970411" y="706370"/>
            <a:ext cx="7128748" cy="15050069"/>
          </a:xfrm>
        </p:spPr>
        <p:txBody>
          <a:bodyPr vert="eaVert"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1584166" y="706370"/>
            <a:ext cx="20858189" cy="15050069"/>
          </a:xfrm>
        </p:spPr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07075352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2376250" y="5479437"/>
            <a:ext cx="26930826" cy="3780891"/>
          </a:xfrm>
        </p:spPr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4752499" y="9995271"/>
            <a:ext cx="22178328" cy="4507671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140899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28179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42269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56359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70449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8453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98629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 smtClean="0"/>
              <a:t>Cliquez pour modifier le style des sous-titres du masque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30045598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210153" y="12347099"/>
            <a:ext cx="19009995" cy="1457645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pour une image  2"/>
          <p:cNvSpPr>
            <a:spLocks noGrp="1"/>
          </p:cNvSpPr>
          <p:nvPr>
            <p:ph type="pic" idx="1"/>
          </p:nvPr>
        </p:nvSpPr>
        <p:spPr>
          <a:xfrm>
            <a:off x="6210153" y="1576052"/>
            <a:ext cx="19009995" cy="10583228"/>
          </a:xfrm>
        </p:spPr>
        <p:txBody>
          <a:bodyPr/>
          <a:lstStyle>
            <a:lvl1pPr marL="0" indent="0">
              <a:buNone/>
              <a:defRPr sz="9900"/>
            </a:lvl1pPr>
            <a:lvl2pPr marL="1408994" indent="0">
              <a:buNone/>
              <a:defRPr sz="8600"/>
            </a:lvl2pPr>
            <a:lvl3pPr marL="2817985" indent="0">
              <a:buNone/>
              <a:defRPr sz="7400"/>
            </a:lvl3pPr>
            <a:lvl4pPr marL="4226978" indent="0">
              <a:buNone/>
              <a:defRPr sz="6200"/>
            </a:lvl4pPr>
            <a:lvl5pPr marL="5635969" indent="0">
              <a:buNone/>
              <a:defRPr sz="6200"/>
            </a:lvl5pPr>
            <a:lvl6pPr marL="7044963" indent="0">
              <a:buNone/>
              <a:defRPr sz="6200"/>
            </a:lvl6pPr>
            <a:lvl7pPr marL="8453957" indent="0">
              <a:buNone/>
              <a:defRPr sz="6200"/>
            </a:lvl7pPr>
            <a:lvl8pPr marL="9862948" indent="0">
              <a:buNone/>
              <a:defRPr sz="6200"/>
            </a:lvl8pPr>
            <a:lvl9pPr marL="11271941" indent="0">
              <a:buNone/>
              <a:defRPr sz="62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6210153" y="13804744"/>
            <a:ext cx="19009995" cy="2070098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/>
              <a:t>09/05/2019</a:t>
            </a:fld>
            <a:endParaRPr lang="fr-FR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837124686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132448134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-têt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2502765" y="11334510"/>
            <a:ext cx="26930826" cy="3503244"/>
          </a:xfrm>
        </p:spPr>
        <p:txBody>
          <a:bodyPr anchor="t"/>
          <a:lstStyle>
            <a:lvl1pPr algn="l">
              <a:defRPr sz="12300" b="1" cap="all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2502765" y="7476043"/>
            <a:ext cx="26930826" cy="3858467"/>
          </a:xfrm>
        </p:spPr>
        <p:txBody>
          <a:bodyPr anchor="b"/>
          <a:lstStyle>
            <a:lvl1pPr marL="0" indent="0">
              <a:buNone/>
              <a:defRPr sz="6200">
                <a:solidFill>
                  <a:schemeClr val="tx1">
                    <a:tint val="75000"/>
                  </a:schemeClr>
                </a:solidFill>
              </a:defRPr>
            </a:lvl1pPr>
            <a:lvl2pPr marL="1408994" indent="0">
              <a:buNone/>
              <a:defRPr sz="5500">
                <a:solidFill>
                  <a:schemeClr val="tx1">
                    <a:tint val="75000"/>
                  </a:schemeClr>
                </a:solidFill>
              </a:defRPr>
            </a:lvl2pPr>
            <a:lvl3pPr marL="2817985" indent="0">
              <a:buNone/>
              <a:defRPr sz="4900">
                <a:solidFill>
                  <a:schemeClr val="tx1">
                    <a:tint val="75000"/>
                  </a:schemeClr>
                </a:solidFill>
              </a:defRPr>
            </a:lvl3pPr>
            <a:lvl4pPr marL="422697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4pPr>
            <a:lvl5pPr marL="5635969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5pPr>
            <a:lvl6pPr marL="7044963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6pPr>
            <a:lvl7pPr marL="8453957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7pPr>
            <a:lvl8pPr marL="9862948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8pPr>
            <a:lvl9pPr marL="11271941" indent="0">
              <a:buNone/>
              <a:defRPr sz="43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858560422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1584166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6105690" y="4115704"/>
            <a:ext cx="13993469" cy="11640735"/>
          </a:xfrm>
        </p:spPr>
        <p:txBody>
          <a:bodyPr/>
          <a:lstStyle>
            <a:lvl1pPr>
              <a:defRPr sz="8600"/>
            </a:lvl1pPr>
            <a:lvl2pPr>
              <a:defRPr sz="7400"/>
            </a:lvl2pPr>
            <a:lvl3pPr>
              <a:defRPr sz="6200"/>
            </a:lvl3pPr>
            <a:lvl4pPr>
              <a:defRPr sz="5500"/>
            </a:lvl4pPr>
            <a:lvl5pPr>
              <a:defRPr sz="5500"/>
            </a:lvl5pPr>
            <a:lvl6pPr>
              <a:defRPr sz="5500"/>
            </a:lvl6pPr>
            <a:lvl7pPr>
              <a:defRPr sz="5500"/>
            </a:lvl7pPr>
            <a:lvl8pPr>
              <a:defRPr sz="5500"/>
            </a:lvl8pPr>
            <a:lvl9pPr>
              <a:defRPr sz="55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07820091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3948297"/>
            <a:ext cx="13998971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1584166" y="5593759"/>
            <a:ext cx="13998971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16094694" y="3948297"/>
            <a:ext cx="14004470" cy="1645462"/>
          </a:xfrm>
        </p:spPr>
        <p:txBody>
          <a:bodyPr anchor="b"/>
          <a:lstStyle>
            <a:lvl1pPr marL="0" indent="0">
              <a:buNone/>
              <a:defRPr sz="7400" b="1"/>
            </a:lvl1pPr>
            <a:lvl2pPr marL="1408994" indent="0">
              <a:buNone/>
              <a:defRPr sz="6200" b="1"/>
            </a:lvl2pPr>
            <a:lvl3pPr marL="2817985" indent="0">
              <a:buNone/>
              <a:defRPr sz="5500" b="1"/>
            </a:lvl3pPr>
            <a:lvl4pPr marL="4226978" indent="0">
              <a:buNone/>
              <a:defRPr sz="4900" b="1"/>
            </a:lvl4pPr>
            <a:lvl5pPr marL="5635969" indent="0">
              <a:buNone/>
              <a:defRPr sz="4900" b="1"/>
            </a:lvl5pPr>
            <a:lvl6pPr marL="7044963" indent="0">
              <a:buNone/>
              <a:defRPr sz="4900" b="1"/>
            </a:lvl6pPr>
            <a:lvl7pPr marL="8453957" indent="0">
              <a:buNone/>
              <a:defRPr sz="4900" b="1"/>
            </a:lvl7pPr>
            <a:lvl8pPr marL="9862948" indent="0">
              <a:buNone/>
              <a:defRPr sz="4900" b="1"/>
            </a:lvl8pPr>
            <a:lvl9pPr marL="11271941" indent="0">
              <a:buNone/>
              <a:defRPr sz="49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16094694" y="5593759"/>
            <a:ext cx="14004470" cy="10162676"/>
          </a:xfrm>
        </p:spPr>
        <p:txBody>
          <a:bodyPr/>
          <a:lstStyle>
            <a:lvl1pPr>
              <a:defRPr sz="7400"/>
            </a:lvl1pPr>
            <a:lvl2pPr>
              <a:defRPr sz="6200"/>
            </a:lvl2pPr>
            <a:lvl3pPr>
              <a:defRPr sz="5500"/>
            </a:lvl3pPr>
            <a:lvl4pPr>
              <a:defRPr sz="4900"/>
            </a:lvl4pPr>
            <a:lvl5pPr>
              <a:defRPr sz="4900"/>
            </a:lvl5pPr>
            <a:lvl6pPr>
              <a:defRPr sz="4900"/>
            </a:lvl6pPr>
            <a:lvl7pPr>
              <a:defRPr sz="4900"/>
            </a:lvl7pPr>
            <a:lvl8pPr>
              <a:defRPr sz="4900"/>
            </a:lvl8pPr>
            <a:lvl9pPr>
              <a:defRPr sz="4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07944607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486598606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418709621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584171" y="702282"/>
            <a:ext cx="10423596" cy="2988782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12387300" y="702286"/>
            <a:ext cx="17711859" cy="15054153"/>
          </a:xfrm>
        </p:spPr>
        <p:txBody>
          <a:bodyPr/>
          <a:lstStyle>
            <a:lvl1pPr>
              <a:defRPr sz="9900"/>
            </a:lvl1pPr>
            <a:lvl2pPr>
              <a:defRPr sz="8600"/>
            </a:lvl2pPr>
            <a:lvl3pPr>
              <a:defRPr sz="7400"/>
            </a:lvl3pPr>
            <a:lvl4pPr>
              <a:defRPr sz="6200"/>
            </a:lvl4pPr>
            <a:lvl5pPr>
              <a:defRPr sz="6200"/>
            </a:lvl5pPr>
            <a:lvl6pPr>
              <a:defRPr sz="6200"/>
            </a:lvl6pPr>
            <a:lvl7pPr>
              <a:defRPr sz="6200"/>
            </a:lvl7pPr>
            <a:lvl8pPr>
              <a:defRPr sz="6200"/>
            </a:lvl8pPr>
            <a:lvl9pPr>
              <a:defRPr sz="62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584171" y="3691068"/>
            <a:ext cx="10423596" cy="12065371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823872436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210153" y="12347099"/>
            <a:ext cx="19009995" cy="1457645"/>
          </a:xfrm>
        </p:spPr>
        <p:txBody>
          <a:bodyPr anchor="b"/>
          <a:lstStyle>
            <a:lvl1pPr algn="l">
              <a:defRPr sz="62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pour une image  2"/>
          <p:cNvSpPr>
            <a:spLocks noGrp="1"/>
          </p:cNvSpPr>
          <p:nvPr>
            <p:ph type="pic" idx="1"/>
          </p:nvPr>
        </p:nvSpPr>
        <p:spPr>
          <a:xfrm>
            <a:off x="6210153" y="1576052"/>
            <a:ext cx="19009995" cy="10583228"/>
          </a:xfrm>
        </p:spPr>
        <p:txBody>
          <a:bodyPr/>
          <a:lstStyle>
            <a:lvl1pPr marL="0" indent="0">
              <a:buNone/>
              <a:defRPr sz="9900"/>
            </a:lvl1pPr>
            <a:lvl2pPr marL="1408994" indent="0">
              <a:buNone/>
              <a:defRPr sz="8600"/>
            </a:lvl2pPr>
            <a:lvl3pPr marL="2817985" indent="0">
              <a:buNone/>
              <a:defRPr sz="7400"/>
            </a:lvl3pPr>
            <a:lvl4pPr marL="4226978" indent="0">
              <a:buNone/>
              <a:defRPr sz="6200"/>
            </a:lvl4pPr>
            <a:lvl5pPr marL="5635969" indent="0">
              <a:buNone/>
              <a:defRPr sz="6200"/>
            </a:lvl5pPr>
            <a:lvl6pPr marL="7044963" indent="0">
              <a:buNone/>
              <a:defRPr sz="6200"/>
            </a:lvl6pPr>
            <a:lvl7pPr marL="8453957" indent="0">
              <a:buNone/>
              <a:defRPr sz="6200"/>
            </a:lvl7pPr>
            <a:lvl8pPr marL="9862948" indent="0">
              <a:buNone/>
              <a:defRPr sz="6200"/>
            </a:lvl8pPr>
            <a:lvl9pPr marL="11271941" indent="0">
              <a:buNone/>
              <a:defRPr sz="62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6210153" y="13804744"/>
            <a:ext cx="19009995" cy="2070098"/>
          </a:xfrm>
        </p:spPr>
        <p:txBody>
          <a:bodyPr/>
          <a:lstStyle>
            <a:lvl1pPr marL="0" indent="0">
              <a:buNone/>
              <a:defRPr sz="4300"/>
            </a:lvl1pPr>
            <a:lvl2pPr marL="1408994" indent="0">
              <a:buNone/>
              <a:defRPr sz="3700"/>
            </a:lvl2pPr>
            <a:lvl3pPr marL="2817985" indent="0">
              <a:buNone/>
              <a:defRPr sz="3100"/>
            </a:lvl3pPr>
            <a:lvl4pPr marL="4226978" indent="0">
              <a:buNone/>
              <a:defRPr sz="2800"/>
            </a:lvl4pPr>
            <a:lvl5pPr marL="5635969" indent="0">
              <a:buNone/>
              <a:defRPr sz="2800"/>
            </a:lvl5pPr>
            <a:lvl6pPr marL="7044963" indent="0">
              <a:buNone/>
              <a:defRPr sz="2800"/>
            </a:lvl6pPr>
            <a:lvl7pPr marL="8453957" indent="0">
              <a:buNone/>
              <a:defRPr sz="2800"/>
            </a:lvl7pPr>
            <a:lvl8pPr marL="9862948" indent="0">
              <a:buNone/>
              <a:defRPr sz="2800"/>
            </a:lvl8pPr>
            <a:lvl9pPr marL="11271941" indent="0">
              <a:buNone/>
              <a:defRPr sz="2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485808844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656965778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22970411" y="706370"/>
            <a:ext cx="7128748" cy="15050069"/>
          </a:xfrm>
        </p:spPr>
        <p:txBody>
          <a:bodyPr vert="eaVert"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1584166" y="706370"/>
            <a:ext cx="20858189" cy="15050069"/>
          </a:xfrm>
        </p:spPr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54292666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7.xml"/><Relationship Id="rId3" Type="http://schemas.openxmlformats.org/officeDocument/2006/relationships/slideLayout" Target="../slideLayouts/slideLayout102.xml"/><Relationship Id="rId7" Type="http://schemas.openxmlformats.org/officeDocument/2006/relationships/slideLayout" Target="../slideLayouts/slideLayout106.xml"/><Relationship Id="rId12" Type="http://schemas.openxmlformats.org/officeDocument/2006/relationships/theme" Target="../theme/theme10.xml"/><Relationship Id="rId2" Type="http://schemas.openxmlformats.org/officeDocument/2006/relationships/slideLayout" Target="../slideLayouts/slideLayout101.xml"/><Relationship Id="rId1" Type="http://schemas.openxmlformats.org/officeDocument/2006/relationships/slideLayout" Target="../slideLayouts/slideLayout100.xml"/><Relationship Id="rId6" Type="http://schemas.openxmlformats.org/officeDocument/2006/relationships/slideLayout" Target="../slideLayouts/slideLayout105.xml"/><Relationship Id="rId11" Type="http://schemas.openxmlformats.org/officeDocument/2006/relationships/slideLayout" Target="../slideLayouts/slideLayout110.xml"/><Relationship Id="rId5" Type="http://schemas.openxmlformats.org/officeDocument/2006/relationships/slideLayout" Target="../slideLayouts/slideLayout104.xml"/><Relationship Id="rId10" Type="http://schemas.openxmlformats.org/officeDocument/2006/relationships/slideLayout" Target="../slideLayouts/slideLayout109.xml"/><Relationship Id="rId4" Type="http://schemas.openxmlformats.org/officeDocument/2006/relationships/slideLayout" Target="../slideLayouts/slideLayout103.xml"/><Relationship Id="rId9" Type="http://schemas.openxmlformats.org/officeDocument/2006/relationships/slideLayout" Target="../slideLayouts/slideLayout108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8.xml"/><Relationship Id="rId3" Type="http://schemas.openxmlformats.org/officeDocument/2006/relationships/slideLayout" Target="../slideLayouts/slideLayout113.xml"/><Relationship Id="rId7" Type="http://schemas.openxmlformats.org/officeDocument/2006/relationships/slideLayout" Target="../slideLayouts/slideLayout117.xml"/><Relationship Id="rId12" Type="http://schemas.openxmlformats.org/officeDocument/2006/relationships/theme" Target="../theme/theme11.xml"/><Relationship Id="rId2" Type="http://schemas.openxmlformats.org/officeDocument/2006/relationships/slideLayout" Target="../slideLayouts/slideLayout112.xml"/><Relationship Id="rId1" Type="http://schemas.openxmlformats.org/officeDocument/2006/relationships/slideLayout" Target="../slideLayouts/slideLayout111.xml"/><Relationship Id="rId6" Type="http://schemas.openxmlformats.org/officeDocument/2006/relationships/slideLayout" Target="../slideLayouts/slideLayout116.xml"/><Relationship Id="rId11" Type="http://schemas.openxmlformats.org/officeDocument/2006/relationships/slideLayout" Target="../slideLayouts/slideLayout121.xml"/><Relationship Id="rId5" Type="http://schemas.openxmlformats.org/officeDocument/2006/relationships/slideLayout" Target="../slideLayouts/slideLayout115.xml"/><Relationship Id="rId10" Type="http://schemas.openxmlformats.org/officeDocument/2006/relationships/slideLayout" Target="../slideLayouts/slideLayout120.xml"/><Relationship Id="rId4" Type="http://schemas.openxmlformats.org/officeDocument/2006/relationships/slideLayout" Target="../slideLayouts/slideLayout114.xml"/><Relationship Id="rId9" Type="http://schemas.openxmlformats.org/officeDocument/2006/relationships/slideLayout" Target="../slideLayouts/slideLayout119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9.xml"/><Relationship Id="rId3" Type="http://schemas.openxmlformats.org/officeDocument/2006/relationships/slideLayout" Target="../slideLayouts/slideLayout124.xml"/><Relationship Id="rId7" Type="http://schemas.openxmlformats.org/officeDocument/2006/relationships/slideLayout" Target="../slideLayouts/slideLayout128.xml"/><Relationship Id="rId12" Type="http://schemas.openxmlformats.org/officeDocument/2006/relationships/theme" Target="../theme/theme12.xml"/><Relationship Id="rId2" Type="http://schemas.openxmlformats.org/officeDocument/2006/relationships/slideLayout" Target="../slideLayouts/slideLayout123.xml"/><Relationship Id="rId1" Type="http://schemas.openxmlformats.org/officeDocument/2006/relationships/slideLayout" Target="../slideLayouts/slideLayout122.xml"/><Relationship Id="rId6" Type="http://schemas.openxmlformats.org/officeDocument/2006/relationships/slideLayout" Target="../slideLayouts/slideLayout127.xml"/><Relationship Id="rId11" Type="http://schemas.openxmlformats.org/officeDocument/2006/relationships/slideLayout" Target="../slideLayouts/slideLayout132.xml"/><Relationship Id="rId5" Type="http://schemas.openxmlformats.org/officeDocument/2006/relationships/slideLayout" Target="../slideLayouts/slideLayout126.xml"/><Relationship Id="rId10" Type="http://schemas.openxmlformats.org/officeDocument/2006/relationships/slideLayout" Target="../slideLayouts/slideLayout131.xml"/><Relationship Id="rId4" Type="http://schemas.openxmlformats.org/officeDocument/2006/relationships/slideLayout" Target="../slideLayouts/slideLayout125.xml"/><Relationship Id="rId9" Type="http://schemas.openxmlformats.org/officeDocument/2006/relationships/slideLayout" Target="../slideLayouts/slideLayout130.xm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0.xml"/><Relationship Id="rId3" Type="http://schemas.openxmlformats.org/officeDocument/2006/relationships/slideLayout" Target="../slideLayouts/slideLayout135.xml"/><Relationship Id="rId7" Type="http://schemas.openxmlformats.org/officeDocument/2006/relationships/slideLayout" Target="../slideLayouts/slideLayout139.xml"/><Relationship Id="rId12" Type="http://schemas.openxmlformats.org/officeDocument/2006/relationships/theme" Target="../theme/theme13.xml"/><Relationship Id="rId2" Type="http://schemas.openxmlformats.org/officeDocument/2006/relationships/slideLayout" Target="../slideLayouts/slideLayout134.xml"/><Relationship Id="rId1" Type="http://schemas.openxmlformats.org/officeDocument/2006/relationships/slideLayout" Target="../slideLayouts/slideLayout133.xml"/><Relationship Id="rId6" Type="http://schemas.openxmlformats.org/officeDocument/2006/relationships/slideLayout" Target="../slideLayouts/slideLayout138.xml"/><Relationship Id="rId11" Type="http://schemas.openxmlformats.org/officeDocument/2006/relationships/slideLayout" Target="../slideLayouts/slideLayout143.xml"/><Relationship Id="rId5" Type="http://schemas.openxmlformats.org/officeDocument/2006/relationships/slideLayout" Target="../slideLayouts/slideLayout137.xml"/><Relationship Id="rId10" Type="http://schemas.openxmlformats.org/officeDocument/2006/relationships/slideLayout" Target="../slideLayouts/slideLayout142.xml"/><Relationship Id="rId4" Type="http://schemas.openxmlformats.org/officeDocument/2006/relationships/slideLayout" Target="../slideLayouts/slideLayout136.xml"/><Relationship Id="rId9" Type="http://schemas.openxmlformats.org/officeDocument/2006/relationships/slideLayout" Target="../slideLayouts/slideLayout141.xml"/></Relationships>
</file>

<file path=ppt/slideMasters/_rels/slideMaster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1.xml"/><Relationship Id="rId3" Type="http://schemas.openxmlformats.org/officeDocument/2006/relationships/slideLayout" Target="../slideLayouts/slideLayout146.xml"/><Relationship Id="rId7" Type="http://schemas.openxmlformats.org/officeDocument/2006/relationships/slideLayout" Target="../slideLayouts/slideLayout150.xml"/><Relationship Id="rId12" Type="http://schemas.openxmlformats.org/officeDocument/2006/relationships/theme" Target="../theme/theme14.xml"/><Relationship Id="rId2" Type="http://schemas.openxmlformats.org/officeDocument/2006/relationships/slideLayout" Target="../slideLayouts/slideLayout145.xml"/><Relationship Id="rId1" Type="http://schemas.openxmlformats.org/officeDocument/2006/relationships/slideLayout" Target="../slideLayouts/slideLayout144.xml"/><Relationship Id="rId6" Type="http://schemas.openxmlformats.org/officeDocument/2006/relationships/slideLayout" Target="../slideLayouts/slideLayout149.xml"/><Relationship Id="rId11" Type="http://schemas.openxmlformats.org/officeDocument/2006/relationships/slideLayout" Target="../slideLayouts/slideLayout154.xml"/><Relationship Id="rId5" Type="http://schemas.openxmlformats.org/officeDocument/2006/relationships/slideLayout" Target="../slideLayouts/slideLayout148.xml"/><Relationship Id="rId10" Type="http://schemas.openxmlformats.org/officeDocument/2006/relationships/slideLayout" Target="../slideLayouts/slideLayout153.xml"/><Relationship Id="rId4" Type="http://schemas.openxmlformats.org/officeDocument/2006/relationships/slideLayout" Target="../slideLayouts/slideLayout147.xml"/><Relationship Id="rId9" Type="http://schemas.openxmlformats.org/officeDocument/2006/relationships/slideLayout" Target="../slideLayouts/slideLayout152.xml"/></Relationships>
</file>

<file path=ppt/slideMasters/_rels/slideMaster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2.xml"/><Relationship Id="rId3" Type="http://schemas.openxmlformats.org/officeDocument/2006/relationships/slideLayout" Target="../slideLayouts/slideLayout157.xml"/><Relationship Id="rId7" Type="http://schemas.openxmlformats.org/officeDocument/2006/relationships/slideLayout" Target="../slideLayouts/slideLayout161.xml"/><Relationship Id="rId12" Type="http://schemas.openxmlformats.org/officeDocument/2006/relationships/theme" Target="../theme/theme15.xml"/><Relationship Id="rId2" Type="http://schemas.openxmlformats.org/officeDocument/2006/relationships/slideLayout" Target="../slideLayouts/slideLayout156.xml"/><Relationship Id="rId1" Type="http://schemas.openxmlformats.org/officeDocument/2006/relationships/slideLayout" Target="../slideLayouts/slideLayout155.xml"/><Relationship Id="rId6" Type="http://schemas.openxmlformats.org/officeDocument/2006/relationships/slideLayout" Target="../slideLayouts/slideLayout160.xml"/><Relationship Id="rId11" Type="http://schemas.openxmlformats.org/officeDocument/2006/relationships/slideLayout" Target="../slideLayouts/slideLayout165.xml"/><Relationship Id="rId5" Type="http://schemas.openxmlformats.org/officeDocument/2006/relationships/slideLayout" Target="../slideLayouts/slideLayout159.xml"/><Relationship Id="rId10" Type="http://schemas.openxmlformats.org/officeDocument/2006/relationships/slideLayout" Target="../slideLayouts/slideLayout164.xml"/><Relationship Id="rId4" Type="http://schemas.openxmlformats.org/officeDocument/2006/relationships/slideLayout" Target="../slideLayouts/slideLayout158.xml"/><Relationship Id="rId9" Type="http://schemas.openxmlformats.org/officeDocument/2006/relationships/slideLayout" Target="../slideLayouts/slideLayout163.xml"/></Relationships>
</file>

<file path=ppt/slideMasters/_rels/slideMaster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3.xml"/><Relationship Id="rId3" Type="http://schemas.openxmlformats.org/officeDocument/2006/relationships/slideLayout" Target="../slideLayouts/slideLayout168.xml"/><Relationship Id="rId7" Type="http://schemas.openxmlformats.org/officeDocument/2006/relationships/slideLayout" Target="../slideLayouts/slideLayout172.xml"/><Relationship Id="rId12" Type="http://schemas.openxmlformats.org/officeDocument/2006/relationships/theme" Target="../theme/theme16.xml"/><Relationship Id="rId2" Type="http://schemas.openxmlformats.org/officeDocument/2006/relationships/slideLayout" Target="../slideLayouts/slideLayout167.xml"/><Relationship Id="rId1" Type="http://schemas.openxmlformats.org/officeDocument/2006/relationships/slideLayout" Target="../slideLayouts/slideLayout166.xml"/><Relationship Id="rId6" Type="http://schemas.openxmlformats.org/officeDocument/2006/relationships/slideLayout" Target="../slideLayouts/slideLayout171.xml"/><Relationship Id="rId11" Type="http://schemas.openxmlformats.org/officeDocument/2006/relationships/slideLayout" Target="../slideLayouts/slideLayout176.xml"/><Relationship Id="rId5" Type="http://schemas.openxmlformats.org/officeDocument/2006/relationships/slideLayout" Target="../slideLayouts/slideLayout170.xml"/><Relationship Id="rId10" Type="http://schemas.openxmlformats.org/officeDocument/2006/relationships/slideLayout" Target="../slideLayouts/slideLayout175.xml"/><Relationship Id="rId4" Type="http://schemas.openxmlformats.org/officeDocument/2006/relationships/slideLayout" Target="../slideLayouts/slideLayout169.xml"/><Relationship Id="rId9" Type="http://schemas.openxmlformats.org/officeDocument/2006/relationships/slideLayout" Target="../slideLayouts/slideLayout174.xml"/></Relationships>
</file>

<file path=ppt/slideMasters/_rels/slideMaster1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4.xml"/><Relationship Id="rId3" Type="http://schemas.openxmlformats.org/officeDocument/2006/relationships/slideLayout" Target="../slideLayouts/slideLayout179.xml"/><Relationship Id="rId7" Type="http://schemas.openxmlformats.org/officeDocument/2006/relationships/slideLayout" Target="../slideLayouts/slideLayout183.xml"/><Relationship Id="rId12" Type="http://schemas.openxmlformats.org/officeDocument/2006/relationships/theme" Target="../theme/theme17.xml"/><Relationship Id="rId2" Type="http://schemas.openxmlformats.org/officeDocument/2006/relationships/slideLayout" Target="../slideLayouts/slideLayout178.xml"/><Relationship Id="rId1" Type="http://schemas.openxmlformats.org/officeDocument/2006/relationships/slideLayout" Target="../slideLayouts/slideLayout177.xml"/><Relationship Id="rId6" Type="http://schemas.openxmlformats.org/officeDocument/2006/relationships/slideLayout" Target="../slideLayouts/slideLayout182.xml"/><Relationship Id="rId11" Type="http://schemas.openxmlformats.org/officeDocument/2006/relationships/slideLayout" Target="../slideLayouts/slideLayout187.xml"/><Relationship Id="rId5" Type="http://schemas.openxmlformats.org/officeDocument/2006/relationships/slideLayout" Target="../slideLayouts/slideLayout181.xml"/><Relationship Id="rId10" Type="http://schemas.openxmlformats.org/officeDocument/2006/relationships/slideLayout" Target="../slideLayouts/slideLayout186.xml"/><Relationship Id="rId4" Type="http://schemas.openxmlformats.org/officeDocument/2006/relationships/slideLayout" Target="../slideLayouts/slideLayout180.xml"/><Relationship Id="rId9" Type="http://schemas.openxmlformats.org/officeDocument/2006/relationships/slideLayout" Target="../slideLayouts/slideLayout185.xml"/></Relationships>
</file>

<file path=ppt/slideMasters/_rels/slideMaster1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5.xml"/><Relationship Id="rId3" Type="http://schemas.openxmlformats.org/officeDocument/2006/relationships/slideLayout" Target="../slideLayouts/slideLayout190.xml"/><Relationship Id="rId7" Type="http://schemas.openxmlformats.org/officeDocument/2006/relationships/slideLayout" Target="../slideLayouts/slideLayout194.xml"/><Relationship Id="rId12" Type="http://schemas.openxmlformats.org/officeDocument/2006/relationships/theme" Target="../theme/theme18.xml"/><Relationship Id="rId2" Type="http://schemas.openxmlformats.org/officeDocument/2006/relationships/slideLayout" Target="../slideLayouts/slideLayout189.xml"/><Relationship Id="rId1" Type="http://schemas.openxmlformats.org/officeDocument/2006/relationships/slideLayout" Target="../slideLayouts/slideLayout188.xml"/><Relationship Id="rId6" Type="http://schemas.openxmlformats.org/officeDocument/2006/relationships/slideLayout" Target="../slideLayouts/slideLayout193.xml"/><Relationship Id="rId11" Type="http://schemas.openxmlformats.org/officeDocument/2006/relationships/slideLayout" Target="../slideLayouts/slideLayout198.xml"/><Relationship Id="rId5" Type="http://schemas.openxmlformats.org/officeDocument/2006/relationships/slideLayout" Target="../slideLayouts/slideLayout192.xml"/><Relationship Id="rId10" Type="http://schemas.openxmlformats.org/officeDocument/2006/relationships/slideLayout" Target="../slideLayouts/slideLayout197.xml"/><Relationship Id="rId4" Type="http://schemas.openxmlformats.org/officeDocument/2006/relationships/slideLayout" Target="../slideLayouts/slideLayout191.xml"/><Relationship Id="rId9" Type="http://schemas.openxmlformats.org/officeDocument/2006/relationships/slideLayout" Target="../slideLayouts/slideLayout196.xml"/></Relationships>
</file>

<file path=ppt/slideMasters/_rels/slideMaster1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6.xml"/><Relationship Id="rId3" Type="http://schemas.openxmlformats.org/officeDocument/2006/relationships/slideLayout" Target="../slideLayouts/slideLayout201.xml"/><Relationship Id="rId7" Type="http://schemas.openxmlformats.org/officeDocument/2006/relationships/slideLayout" Target="../slideLayouts/slideLayout205.xml"/><Relationship Id="rId12" Type="http://schemas.openxmlformats.org/officeDocument/2006/relationships/theme" Target="../theme/theme19.xml"/><Relationship Id="rId2" Type="http://schemas.openxmlformats.org/officeDocument/2006/relationships/slideLayout" Target="../slideLayouts/slideLayout200.xml"/><Relationship Id="rId1" Type="http://schemas.openxmlformats.org/officeDocument/2006/relationships/slideLayout" Target="../slideLayouts/slideLayout199.xml"/><Relationship Id="rId6" Type="http://schemas.openxmlformats.org/officeDocument/2006/relationships/slideLayout" Target="../slideLayouts/slideLayout204.xml"/><Relationship Id="rId11" Type="http://schemas.openxmlformats.org/officeDocument/2006/relationships/slideLayout" Target="../slideLayouts/slideLayout209.xml"/><Relationship Id="rId5" Type="http://schemas.openxmlformats.org/officeDocument/2006/relationships/slideLayout" Target="../slideLayouts/slideLayout203.xml"/><Relationship Id="rId10" Type="http://schemas.openxmlformats.org/officeDocument/2006/relationships/slideLayout" Target="../slideLayouts/slideLayout208.xml"/><Relationship Id="rId4" Type="http://schemas.openxmlformats.org/officeDocument/2006/relationships/slideLayout" Target="../slideLayouts/slideLayout202.xml"/><Relationship Id="rId9" Type="http://schemas.openxmlformats.org/officeDocument/2006/relationships/slideLayout" Target="../slideLayouts/slideLayout207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2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7.xml"/><Relationship Id="rId3" Type="http://schemas.openxmlformats.org/officeDocument/2006/relationships/slideLayout" Target="../slideLayouts/slideLayout212.xml"/><Relationship Id="rId7" Type="http://schemas.openxmlformats.org/officeDocument/2006/relationships/slideLayout" Target="../slideLayouts/slideLayout216.xml"/><Relationship Id="rId12" Type="http://schemas.openxmlformats.org/officeDocument/2006/relationships/theme" Target="../theme/theme20.xml"/><Relationship Id="rId2" Type="http://schemas.openxmlformats.org/officeDocument/2006/relationships/slideLayout" Target="../slideLayouts/slideLayout211.xml"/><Relationship Id="rId1" Type="http://schemas.openxmlformats.org/officeDocument/2006/relationships/slideLayout" Target="../slideLayouts/slideLayout210.xml"/><Relationship Id="rId6" Type="http://schemas.openxmlformats.org/officeDocument/2006/relationships/slideLayout" Target="../slideLayouts/slideLayout215.xml"/><Relationship Id="rId11" Type="http://schemas.openxmlformats.org/officeDocument/2006/relationships/slideLayout" Target="../slideLayouts/slideLayout220.xml"/><Relationship Id="rId5" Type="http://schemas.openxmlformats.org/officeDocument/2006/relationships/slideLayout" Target="../slideLayouts/slideLayout214.xml"/><Relationship Id="rId10" Type="http://schemas.openxmlformats.org/officeDocument/2006/relationships/slideLayout" Target="../slideLayouts/slideLayout219.xml"/><Relationship Id="rId4" Type="http://schemas.openxmlformats.org/officeDocument/2006/relationships/slideLayout" Target="../slideLayouts/slideLayout213.xml"/><Relationship Id="rId9" Type="http://schemas.openxmlformats.org/officeDocument/2006/relationships/slideLayout" Target="../slideLayouts/slideLayout218.xml"/></Relationships>
</file>

<file path=ppt/slideMasters/_rels/slideMaster2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8.xml"/><Relationship Id="rId3" Type="http://schemas.openxmlformats.org/officeDocument/2006/relationships/slideLayout" Target="../slideLayouts/slideLayout223.xml"/><Relationship Id="rId7" Type="http://schemas.openxmlformats.org/officeDocument/2006/relationships/slideLayout" Target="../slideLayouts/slideLayout227.xml"/><Relationship Id="rId12" Type="http://schemas.openxmlformats.org/officeDocument/2006/relationships/theme" Target="../theme/theme21.xml"/><Relationship Id="rId2" Type="http://schemas.openxmlformats.org/officeDocument/2006/relationships/slideLayout" Target="../slideLayouts/slideLayout222.xml"/><Relationship Id="rId1" Type="http://schemas.openxmlformats.org/officeDocument/2006/relationships/slideLayout" Target="../slideLayouts/slideLayout221.xml"/><Relationship Id="rId6" Type="http://schemas.openxmlformats.org/officeDocument/2006/relationships/slideLayout" Target="../slideLayouts/slideLayout226.xml"/><Relationship Id="rId11" Type="http://schemas.openxmlformats.org/officeDocument/2006/relationships/slideLayout" Target="../slideLayouts/slideLayout231.xml"/><Relationship Id="rId5" Type="http://schemas.openxmlformats.org/officeDocument/2006/relationships/slideLayout" Target="../slideLayouts/slideLayout225.xml"/><Relationship Id="rId10" Type="http://schemas.openxmlformats.org/officeDocument/2006/relationships/slideLayout" Target="../slideLayouts/slideLayout230.xml"/><Relationship Id="rId4" Type="http://schemas.openxmlformats.org/officeDocument/2006/relationships/slideLayout" Target="../slideLayouts/slideLayout224.xml"/><Relationship Id="rId9" Type="http://schemas.openxmlformats.org/officeDocument/2006/relationships/slideLayout" Target="../slideLayouts/slideLayout229.xml"/></Relationships>
</file>

<file path=ppt/slideMasters/_rels/slideMaster2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9.xml"/><Relationship Id="rId3" Type="http://schemas.openxmlformats.org/officeDocument/2006/relationships/slideLayout" Target="../slideLayouts/slideLayout234.xml"/><Relationship Id="rId7" Type="http://schemas.openxmlformats.org/officeDocument/2006/relationships/slideLayout" Target="../slideLayouts/slideLayout238.xml"/><Relationship Id="rId12" Type="http://schemas.openxmlformats.org/officeDocument/2006/relationships/theme" Target="../theme/theme22.xml"/><Relationship Id="rId2" Type="http://schemas.openxmlformats.org/officeDocument/2006/relationships/slideLayout" Target="../slideLayouts/slideLayout233.xml"/><Relationship Id="rId1" Type="http://schemas.openxmlformats.org/officeDocument/2006/relationships/slideLayout" Target="../slideLayouts/slideLayout232.xml"/><Relationship Id="rId6" Type="http://schemas.openxmlformats.org/officeDocument/2006/relationships/slideLayout" Target="../slideLayouts/slideLayout237.xml"/><Relationship Id="rId11" Type="http://schemas.openxmlformats.org/officeDocument/2006/relationships/slideLayout" Target="../slideLayouts/slideLayout242.xml"/><Relationship Id="rId5" Type="http://schemas.openxmlformats.org/officeDocument/2006/relationships/slideLayout" Target="../slideLayouts/slideLayout236.xml"/><Relationship Id="rId10" Type="http://schemas.openxmlformats.org/officeDocument/2006/relationships/slideLayout" Target="../slideLayouts/slideLayout241.xml"/><Relationship Id="rId4" Type="http://schemas.openxmlformats.org/officeDocument/2006/relationships/slideLayout" Target="../slideLayouts/slideLayout235.xml"/><Relationship Id="rId9" Type="http://schemas.openxmlformats.org/officeDocument/2006/relationships/slideLayout" Target="../slideLayouts/slideLayout240.xml"/></Relationships>
</file>

<file path=ppt/slideMasters/_rels/slideMaster2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0.xml"/><Relationship Id="rId3" Type="http://schemas.openxmlformats.org/officeDocument/2006/relationships/slideLayout" Target="../slideLayouts/slideLayout245.xml"/><Relationship Id="rId7" Type="http://schemas.openxmlformats.org/officeDocument/2006/relationships/slideLayout" Target="../slideLayouts/slideLayout249.xml"/><Relationship Id="rId12" Type="http://schemas.openxmlformats.org/officeDocument/2006/relationships/theme" Target="../theme/theme23.xml"/><Relationship Id="rId2" Type="http://schemas.openxmlformats.org/officeDocument/2006/relationships/slideLayout" Target="../slideLayouts/slideLayout244.xml"/><Relationship Id="rId1" Type="http://schemas.openxmlformats.org/officeDocument/2006/relationships/slideLayout" Target="../slideLayouts/slideLayout243.xml"/><Relationship Id="rId6" Type="http://schemas.openxmlformats.org/officeDocument/2006/relationships/slideLayout" Target="../slideLayouts/slideLayout248.xml"/><Relationship Id="rId11" Type="http://schemas.openxmlformats.org/officeDocument/2006/relationships/slideLayout" Target="../slideLayouts/slideLayout253.xml"/><Relationship Id="rId5" Type="http://schemas.openxmlformats.org/officeDocument/2006/relationships/slideLayout" Target="../slideLayouts/slideLayout247.xml"/><Relationship Id="rId10" Type="http://schemas.openxmlformats.org/officeDocument/2006/relationships/slideLayout" Target="../slideLayouts/slideLayout252.xml"/><Relationship Id="rId4" Type="http://schemas.openxmlformats.org/officeDocument/2006/relationships/slideLayout" Target="../slideLayouts/slideLayout246.xml"/><Relationship Id="rId9" Type="http://schemas.openxmlformats.org/officeDocument/2006/relationships/slideLayout" Target="../slideLayouts/slideLayout251.xml"/></Relationships>
</file>

<file path=ppt/slideMasters/_rels/slideMaster2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1.xml"/><Relationship Id="rId3" Type="http://schemas.openxmlformats.org/officeDocument/2006/relationships/slideLayout" Target="../slideLayouts/slideLayout256.xml"/><Relationship Id="rId7" Type="http://schemas.openxmlformats.org/officeDocument/2006/relationships/slideLayout" Target="../slideLayouts/slideLayout260.xml"/><Relationship Id="rId12" Type="http://schemas.openxmlformats.org/officeDocument/2006/relationships/theme" Target="../theme/theme24.xml"/><Relationship Id="rId2" Type="http://schemas.openxmlformats.org/officeDocument/2006/relationships/slideLayout" Target="../slideLayouts/slideLayout255.xml"/><Relationship Id="rId1" Type="http://schemas.openxmlformats.org/officeDocument/2006/relationships/slideLayout" Target="../slideLayouts/slideLayout254.xml"/><Relationship Id="rId6" Type="http://schemas.openxmlformats.org/officeDocument/2006/relationships/slideLayout" Target="../slideLayouts/slideLayout259.xml"/><Relationship Id="rId11" Type="http://schemas.openxmlformats.org/officeDocument/2006/relationships/slideLayout" Target="../slideLayouts/slideLayout264.xml"/><Relationship Id="rId5" Type="http://schemas.openxmlformats.org/officeDocument/2006/relationships/slideLayout" Target="../slideLayouts/slideLayout258.xml"/><Relationship Id="rId10" Type="http://schemas.openxmlformats.org/officeDocument/2006/relationships/slideLayout" Target="../slideLayouts/slideLayout263.xml"/><Relationship Id="rId4" Type="http://schemas.openxmlformats.org/officeDocument/2006/relationships/slideLayout" Target="../slideLayouts/slideLayout257.xml"/><Relationship Id="rId9" Type="http://schemas.openxmlformats.org/officeDocument/2006/relationships/slideLayout" Target="../slideLayouts/slideLayout262.xml"/></Relationships>
</file>

<file path=ppt/slideMasters/_rels/slideMaster2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2.xml"/><Relationship Id="rId3" Type="http://schemas.openxmlformats.org/officeDocument/2006/relationships/slideLayout" Target="../slideLayouts/slideLayout267.xml"/><Relationship Id="rId7" Type="http://schemas.openxmlformats.org/officeDocument/2006/relationships/slideLayout" Target="../slideLayouts/slideLayout271.xml"/><Relationship Id="rId12" Type="http://schemas.openxmlformats.org/officeDocument/2006/relationships/theme" Target="../theme/theme25.xml"/><Relationship Id="rId2" Type="http://schemas.openxmlformats.org/officeDocument/2006/relationships/slideLayout" Target="../slideLayouts/slideLayout266.xml"/><Relationship Id="rId1" Type="http://schemas.openxmlformats.org/officeDocument/2006/relationships/slideLayout" Target="../slideLayouts/slideLayout265.xml"/><Relationship Id="rId6" Type="http://schemas.openxmlformats.org/officeDocument/2006/relationships/slideLayout" Target="../slideLayouts/slideLayout270.xml"/><Relationship Id="rId11" Type="http://schemas.openxmlformats.org/officeDocument/2006/relationships/slideLayout" Target="../slideLayouts/slideLayout275.xml"/><Relationship Id="rId5" Type="http://schemas.openxmlformats.org/officeDocument/2006/relationships/slideLayout" Target="../slideLayouts/slideLayout269.xml"/><Relationship Id="rId10" Type="http://schemas.openxmlformats.org/officeDocument/2006/relationships/slideLayout" Target="../slideLayouts/slideLayout274.xml"/><Relationship Id="rId4" Type="http://schemas.openxmlformats.org/officeDocument/2006/relationships/slideLayout" Target="../slideLayouts/slideLayout268.xml"/><Relationship Id="rId9" Type="http://schemas.openxmlformats.org/officeDocument/2006/relationships/slideLayout" Target="../slideLayouts/slideLayout273.xml"/></Relationships>
</file>

<file path=ppt/slideMasters/_rels/slideMaster2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3.xml"/><Relationship Id="rId3" Type="http://schemas.openxmlformats.org/officeDocument/2006/relationships/slideLayout" Target="../slideLayouts/slideLayout278.xml"/><Relationship Id="rId7" Type="http://schemas.openxmlformats.org/officeDocument/2006/relationships/slideLayout" Target="../slideLayouts/slideLayout282.xml"/><Relationship Id="rId12" Type="http://schemas.openxmlformats.org/officeDocument/2006/relationships/theme" Target="../theme/theme26.xml"/><Relationship Id="rId2" Type="http://schemas.openxmlformats.org/officeDocument/2006/relationships/slideLayout" Target="../slideLayouts/slideLayout277.xml"/><Relationship Id="rId1" Type="http://schemas.openxmlformats.org/officeDocument/2006/relationships/slideLayout" Target="../slideLayouts/slideLayout276.xml"/><Relationship Id="rId6" Type="http://schemas.openxmlformats.org/officeDocument/2006/relationships/slideLayout" Target="../slideLayouts/slideLayout281.xml"/><Relationship Id="rId11" Type="http://schemas.openxmlformats.org/officeDocument/2006/relationships/slideLayout" Target="../slideLayouts/slideLayout286.xml"/><Relationship Id="rId5" Type="http://schemas.openxmlformats.org/officeDocument/2006/relationships/slideLayout" Target="../slideLayouts/slideLayout280.xml"/><Relationship Id="rId10" Type="http://schemas.openxmlformats.org/officeDocument/2006/relationships/slideLayout" Target="../slideLayouts/slideLayout285.xml"/><Relationship Id="rId4" Type="http://schemas.openxmlformats.org/officeDocument/2006/relationships/slideLayout" Target="../slideLayouts/slideLayout279.xml"/><Relationship Id="rId9" Type="http://schemas.openxmlformats.org/officeDocument/2006/relationships/slideLayout" Target="../slideLayouts/slideLayout284.xml"/></Relationships>
</file>

<file path=ppt/slideMasters/_rels/slideMaster2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4.xml"/><Relationship Id="rId3" Type="http://schemas.openxmlformats.org/officeDocument/2006/relationships/slideLayout" Target="../slideLayouts/slideLayout289.xml"/><Relationship Id="rId7" Type="http://schemas.openxmlformats.org/officeDocument/2006/relationships/slideLayout" Target="../slideLayouts/slideLayout293.xml"/><Relationship Id="rId12" Type="http://schemas.openxmlformats.org/officeDocument/2006/relationships/theme" Target="../theme/theme27.xml"/><Relationship Id="rId2" Type="http://schemas.openxmlformats.org/officeDocument/2006/relationships/slideLayout" Target="../slideLayouts/slideLayout288.xml"/><Relationship Id="rId1" Type="http://schemas.openxmlformats.org/officeDocument/2006/relationships/slideLayout" Target="../slideLayouts/slideLayout287.xml"/><Relationship Id="rId6" Type="http://schemas.openxmlformats.org/officeDocument/2006/relationships/slideLayout" Target="../slideLayouts/slideLayout292.xml"/><Relationship Id="rId11" Type="http://schemas.openxmlformats.org/officeDocument/2006/relationships/slideLayout" Target="../slideLayouts/slideLayout297.xml"/><Relationship Id="rId5" Type="http://schemas.openxmlformats.org/officeDocument/2006/relationships/slideLayout" Target="../slideLayouts/slideLayout291.xml"/><Relationship Id="rId10" Type="http://schemas.openxmlformats.org/officeDocument/2006/relationships/slideLayout" Target="../slideLayouts/slideLayout296.xml"/><Relationship Id="rId4" Type="http://schemas.openxmlformats.org/officeDocument/2006/relationships/slideLayout" Target="../slideLayouts/slideLayout290.xml"/><Relationship Id="rId9" Type="http://schemas.openxmlformats.org/officeDocument/2006/relationships/slideLayout" Target="../slideLayouts/slideLayout295.xml"/></Relationships>
</file>

<file path=ppt/slideMasters/_rels/slideMaster2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5.xml"/><Relationship Id="rId3" Type="http://schemas.openxmlformats.org/officeDocument/2006/relationships/slideLayout" Target="../slideLayouts/slideLayout300.xml"/><Relationship Id="rId7" Type="http://schemas.openxmlformats.org/officeDocument/2006/relationships/slideLayout" Target="../slideLayouts/slideLayout304.xml"/><Relationship Id="rId12" Type="http://schemas.openxmlformats.org/officeDocument/2006/relationships/theme" Target="../theme/theme28.xml"/><Relationship Id="rId2" Type="http://schemas.openxmlformats.org/officeDocument/2006/relationships/slideLayout" Target="../slideLayouts/slideLayout299.xml"/><Relationship Id="rId1" Type="http://schemas.openxmlformats.org/officeDocument/2006/relationships/slideLayout" Target="../slideLayouts/slideLayout298.xml"/><Relationship Id="rId6" Type="http://schemas.openxmlformats.org/officeDocument/2006/relationships/slideLayout" Target="../slideLayouts/slideLayout303.xml"/><Relationship Id="rId11" Type="http://schemas.openxmlformats.org/officeDocument/2006/relationships/slideLayout" Target="../slideLayouts/slideLayout308.xml"/><Relationship Id="rId5" Type="http://schemas.openxmlformats.org/officeDocument/2006/relationships/slideLayout" Target="../slideLayouts/slideLayout302.xml"/><Relationship Id="rId10" Type="http://schemas.openxmlformats.org/officeDocument/2006/relationships/slideLayout" Target="../slideLayouts/slideLayout307.xml"/><Relationship Id="rId4" Type="http://schemas.openxmlformats.org/officeDocument/2006/relationships/slideLayout" Target="../slideLayouts/slideLayout301.xml"/><Relationship Id="rId9" Type="http://schemas.openxmlformats.org/officeDocument/2006/relationships/slideLayout" Target="../slideLayouts/slideLayout306.xml"/></Relationships>
</file>

<file path=ppt/slideMasters/_rels/slideMaster2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6.xml"/><Relationship Id="rId3" Type="http://schemas.openxmlformats.org/officeDocument/2006/relationships/slideLayout" Target="../slideLayouts/slideLayout311.xml"/><Relationship Id="rId7" Type="http://schemas.openxmlformats.org/officeDocument/2006/relationships/slideLayout" Target="../slideLayouts/slideLayout315.xml"/><Relationship Id="rId12" Type="http://schemas.openxmlformats.org/officeDocument/2006/relationships/theme" Target="../theme/theme29.xml"/><Relationship Id="rId2" Type="http://schemas.openxmlformats.org/officeDocument/2006/relationships/slideLayout" Target="../slideLayouts/slideLayout310.xml"/><Relationship Id="rId1" Type="http://schemas.openxmlformats.org/officeDocument/2006/relationships/slideLayout" Target="../slideLayouts/slideLayout309.xml"/><Relationship Id="rId6" Type="http://schemas.openxmlformats.org/officeDocument/2006/relationships/slideLayout" Target="../slideLayouts/slideLayout314.xml"/><Relationship Id="rId11" Type="http://schemas.openxmlformats.org/officeDocument/2006/relationships/slideLayout" Target="../slideLayouts/slideLayout319.xml"/><Relationship Id="rId5" Type="http://schemas.openxmlformats.org/officeDocument/2006/relationships/slideLayout" Target="../slideLayouts/slideLayout313.xml"/><Relationship Id="rId10" Type="http://schemas.openxmlformats.org/officeDocument/2006/relationships/slideLayout" Target="../slideLayouts/slideLayout318.xml"/><Relationship Id="rId4" Type="http://schemas.openxmlformats.org/officeDocument/2006/relationships/slideLayout" Target="../slideLayouts/slideLayout312.xml"/><Relationship Id="rId9" Type="http://schemas.openxmlformats.org/officeDocument/2006/relationships/slideLayout" Target="../slideLayouts/slideLayout317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3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7.xml"/><Relationship Id="rId3" Type="http://schemas.openxmlformats.org/officeDocument/2006/relationships/slideLayout" Target="../slideLayouts/slideLayout322.xml"/><Relationship Id="rId7" Type="http://schemas.openxmlformats.org/officeDocument/2006/relationships/slideLayout" Target="../slideLayouts/slideLayout326.xml"/><Relationship Id="rId12" Type="http://schemas.openxmlformats.org/officeDocument/2006/relationships/theme" Target="../theme/theme30.xml"/><Relationship Id="rId2" Type="http://schemas.openxmlformats.org/officeDocument/2006/relationships/slideLayout" Target="../slideLayouts/slideLayout321.xml"/><Relationship Id="rId1" Type="http://schemas.openxmlformats.org/officeDocument/2006/relationships/slideLayout" Target="../slideLayouts/slideLayout320.xml"/><Relationship Id="rId6" Type="http://schemas.openxmlformats.org/officeDocument/2006/relationships/slideLayout" Target="../slideLayouts/slideLayout325.xml"/><Relationship Id="rId11" Type="http://schemas.openxmlformats.org/officeDocument/2006/relationships/slideLayout" Target="../slideLayouts/slideLayout330.xml"/><Relationship Id="rId5" Type="http://schemas.openxmlformats.org/officeDocument/2006/relationships/slideLayout" Target="../slideLayouts/slideLayout324.xml"/><Relationship Id="rId10" Type="http://schemas.openxmlformats.org/officeDocument/2006/relationships/slideLayout" Target="../slideLayouts/slideLayout329.xml"/><Relationship Id="rId4" Type="http://schemas.openxmlformats.org/officeDocument/2006/relationships/slideLayout" Target="../slideLayouts/slideLayout323.xml"/><Relationship Id="rId9" Type="http://schemas.openxmlformats.org/officeDocument/2006/relationships/slideLayout" Target="../slideLayouts/slideLayout328.xml"/></Relationships>
</file>

<file path=ppt/slideMasters/_rels/slideMaster3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8.xml"/><Relationship Id="rId3" Type="http://schemas.openxmlformats.org/officeDocument/2006/relationships/slideLayout" Target="../slideLayouts/slideLayout333.xml"/><Relationship Id="rId7" Type="http://schemas.openxmlformats.org/officeDocument/2006/relationships/slideLayout" Target="../slideLayouts/slideLayout337.xml"/><Relationship Id="rId12" Type="http://schemas.openxmlformats.org/officeDocument/2006/relationships/theme" Target="../theme/theme31.xml"/><Relationship Id="rId2" Type="http://schemas.openxmlformats.org/officeDocument/2006/relationships/slideLayout" Target="../slideLayouts/slideLayout332.xml"/><Relationship Id="rId1" Type="http://schemas.openxmlformats.org/officeDocument/2006/relationships/slideLayout" Target="../slideLayouts/slideLayout331.xml"/><Relationship Id="rId6" Type="http://schemas.openxmlformats.org/officeDocument/2006/relationships/slideLayout" Target="../slideLayouts/slideLayout336.xml"/><Relationship Id="rId11" Type="http://schemas.openxmlformats.org/officeDocument/2006/relationships/slideLayout" Target="../slideLayouts/slideLayout341.xml"/><Relationship Id="rId5" Type="http://schemas.openxmlformats.org/officeDocument/2006/relationships/slideLayout" Target="../slideLayouts/slideLayout335.xml"/><Relationship Id="rId10" Type="http://schemas.openxmlformats.org/officeDocument/2006/relationships/slideLayout" Target="../slideLayouts/slideLayout340.xml"/><Relationship Id="rId4" Type="http://schemas.openxmlformats.org/officeDocument/2006/relationships/slideLayout" Target="../slideLayouts/slideLayout334.xml"/><Relationship Id="rId9" Type="http://schemas.openxmlformats.org/officeDocument/2006/relationships/slideLayout" Target="../slideLayouts/slideLayout339.xml"/></Relationships>
</file>

<file path=ppt/slideMasters/_rels/slideMaster3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9.xml"/><Relationship Id="rId3" Type="http://schemas.openxmlformats.org/officeDocument/2006/relationships/slideLayout" Target="../slideLayouts/slideLayout344.xml"/><Relationship Id="rId7" Type="http://schemas.openxmlformats.org/officeDocument/2006/relationships/slideLayout" Target="../slideLayouts/slideLayout348.xml"/><Relationship Id="rId12" Type="http://schemas.openxmlformats.org/officeDocument/2006/relationships/theme" Target="../theme/theme32.xml"/><Relationship Id="rId2" Type="http://schemas.openxmlformats.org/officeDocument/2006/relationships/slideLayout" Target="../slideLayouts/slideLayout343.xml"/><Relationship Id="rId1" Type="http://schemas.openxmlformats.org/officeDocument/2006/relationships/slideLayout" Target="../slideLayouts/slideLayout342.xml"/><Relationship Id="rId6" Type="http://schemas.openxmlformats.org/officeDocument/2006/relationships/slideLayout" Target="../slideLayouts/slideLayout347.xml"/><Relationship Id="rId11" Type="http://schemas.openxmlformats.org/officeDocument/2006/relationships/slideLayout" Target="../slideLayouts/slideLayout352.xml"/><Relationship Id="rId5" Type="http://schemas.openxmlformats.org/officeDocument/2006/relationships/slideLayout" Target="../slideLayouts/slideLayout346.xml"/><Relationship Id="rId10" Type="http://schemas.openxmlformats.org/officeDocument/2006/relationships/slideLayout" Target="../slideLayouts/slideLayout351.xml"/><Relationship Id="rId4" Type="http://schemas.openxmlformats.org/officeDocument/2006/relationships/slideLayout" Target="../slideLayouts/slideLayout345.xml"/><Relationship Id="rId9" Type="http://schemas.openxmlformats.org/officeDocument/2006/relationships/slideLayout" Target="../slideLayouts/slideLayout350.xml"/></Relationships>
</file>

<file path=ppt/slideMasters/_rels/slideMaster3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0.xml"/><Relationship Id="rId3" Type="http://schemas.openxmlformats.org/officeDocument/2006/relationships/slideLayout" Target="../slideLayouts/slideLayout355.xml"/><Relationship Id="rId7" Type="http://schemas.openxmlformats.org/officeDocument/2006/relationships/slideLayout" Target="../slideLayouts/slideLayout359.xml"/><Relationship Id="rId12" Type="http://schemas.openxmlformats.org/officeDocument/2006/relationships/theme" Target="../theme/theme33.xml"/><Relationship Id="rId2" Type="http://schemas.openxmlformats.org/officeDocument/2006/relationships/slideLayout" Target="../slideLayouts/slideLayout354.xml"/><Relationship Id="rId1" Type="http://schemas.openxmlformats.org/officeDocument/2006/relationships/slideLayout" Target="../slideLayouts/slideLayout353.xml"/><Relationship Id="rId6" Type="http://schemas.openxmlformats.org/officeDocument/2006/relationships/slideLayout" Target="../slideLayouts/slideLayout358.xml"/><Relationship Id="rId11" Type="http://schemas.openxmlformats.org/officeDocument/2006/relationships/slideLayout" Target="../slideLayouts/slideLayout363.xml"/><Relationship Id="rId5" Type="http://schemas.openxmlformats.org/officeDocument/2006/relationships/slideLayout" Target="../slideLayouts/slideLayout357.xml"/><Relationship Id="rId10" Type="http://schemas.openxmlformats.org/officeDocument/2006/relationships/slideLayout" Target="../slideLayouts/slideLayout362.xml"/><Relationship Id="rId4" Type="http://schemas.openxmlformats.org/officeDocument/2006/relationships/slideLayout" Target="../slideLayouts/slideLayout356.xml"/><Relationship Id="rId9" Type="http://schemas.openxmlformats.org/officeDocument/2006/relationships/slideLayout" Target="../slideLayouts/slideLayout361.xml"/></Relationships>
</file>

<file path=ppt/slideMasters/_rels/slideMaster3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71.xml"/><Relationship Id="rId3" Type="http://schemas.openxmlformats.org/officeDocument/2006/relationships/slideLayout" Target="../slideLayouts/slideLayout366.xml"/><Relationship Id="rId7" Type="http://schemas.openxmlformats.org/officeDocument/2006/relationships/slideLayout" Target="../slideLayouts/slideLayout370.xml"/><Relationship Id="rId12" Type="http://schemas.openxmlformats.org/officeDocument/2006/relationships/theme" Target="../theme/theme34.xml"/><Relationship Id="rId2" Type="http://schemas.openxmlformats.org/officeDocument/2006/relationships/slideLayout" Target="../slideLayouts/slideLayout365.xml"/><Relationship Id="rId1" Type="http://schemas.openxmlformats.org/officeDocument/2006/relationships/slideLayout" Target="../slideLayouts/slideLayout364.xml"/><Relationship Id="rId6" Type="http://schemas.openxmlformats.org/officeDocument/2006/relationships/slideLayout" Target="../slideLayouts/slideLayout369.xml"/><Relationship Id="rId11" Type="http://schemas.openxmlformats.org/officeDocument/2006/relationships/slideLayout" Target="../slideLayouts/slideLayout374.xml"/><Relationship Id="rId5" Type="http://schemas.openxmlformats.org/officeDocument/2006/relationships/slideLayout" Target="../slideLayouts/slideLayout368.xml"/><Relationship Id="rId10" Type="http://schemas.openxmlformats.org/officeDocument/2006/relationships/slideLayout" Target="../slideLayouts/slideLayout373.xml"/><Relationship Id="rId4" Type="http://schemas.openxmlformats.org/officeDocument/2006/relationships/slideLayout" Target="../slideLayouts/slideLayout367.xml"/><Relationship Id="rId9" Type="http://schemas.openxmlformats.org/officeDocument/2006/relationships/slideLayout" Target="../slideLayouts/slideLayout372.xml"/></Relationships>
</file>

<file path=ppt/slideMasters/_rels/slideMaster3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82.xml"/><Relationship Id="rId3" Type="http://schemas.openxmlformats.org/officeDocument/2006/relationships/slideLayout" Target="../slideLayouts/slideLayout377.xml"/><Relationship Id="rId7" Type="http://schemas.openxmlformats.org/officeDocument/2006/relationships/slideLayout" Target="../slideLayouts/slideLayout381.xml"/><Relationship Id="rId12" Type="http://schemas.openxmlformats.org/officeDocument/2006/relationships/theme" Target="../theme/theme35.xml"/><Relationship Id="rId2" Type="http://schemas.openxmlformats.org/officeDocument/2006/relationships/slideLayout" Target="../slideLayouts/slideLayout376.xml"/><Relationship Id="rId1" Type="http://schemas.openxmlformats.org/officeDocument/2006/relationships/slideLayout" Target="../slideLayouts/slideLayout375.xml"/><Relationship Id="rId6" Type="http://schemas.openxmlformats.org/officeDocument/2006/relationships/slideLayout" Target="../slideLayouts/slideLayout380.xml"/><Relationship Id="rId11" Type="http://schemas.openxmlformats.org/officeDocument/2006/relationships/slideLayout" Target="../slideLayouts/slideLayout385.xml"/><Relationship Id="rId5" Type="http://schemas.openxmlformats.org/officeDocument/2006/relationships/slideLayout" Target="../slideLayouts/slideLayout379.xml"/><Relationship Id="rId10" Type="http://schemas.openxmlformats.org/officeDocument/2006/relationships/slideLayout" Target="../slideLayouts/slideLayout384.xml"/><Relationship Id="rId4" Type="http://schemas.openxmlformats.org/officeDocument/2006/relationships/slideLayout" Target="../slideLayouts/slideLayout378.xml"/><Relationship Id="rId9" Type="http://schemas.openxmlformats.org/officeDocument/2006/relationships/slideLayout" Target="../slideLayouts/slideLayout383.xml"/></Relationships>
</file>

<file path=ppt/slideMasters/_rels/slideMaster3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3.xml"/><Relationship Id="rId3" Type="http://schemas.openxmlformats.org/officeDocument/2006/relationships/slideLayout" Target="../slideLayouts/slideLayout388.xml"/><Relationship Id="rId7" Type="http://schemas.openxmlformats.org/officeDocument/2006/relationships/slideLayout" Target="../slideLayouts/slideLayout392.xml"/><Relationship Id="rId12" Type="http://schemas.openxmlformats.org/officeDocument/2006/relationships/theme" Target="../theme/theme36.xml"/><Relationship Id="rId2" Type="http://schemas.openxmlformats.org/officeDocument/2006/relationships/slideLayout" Target="../slideLayouts/slideLayout387.xml"/><Relationship Id="rId1" Type="http://schemas.openxmlformats.org/officeDocument/2006/relationships/slideLayout" Target="../slideLayouts/slideLayout386.xml"/><Relationship Id="rId6" Type="http://schemas.openxmlformats.org/officeDocument/2006/relationships/slideLayout" Target="../slideLayouts/slideLayout391.xml"/><Relationship Id="rId11" Type="http://schemas.openxmlformats.org/officeDocument/2006/relationships/slideLayout" Target="../slideLayouts/slideLayout396.xml"/><Relationship Id="rId5" Type="http://schemas.openxmlformats.org/officeDocument/2006/relationships/slideLayout" Target="../slideLayouts/slideLayout390.xml"/><Relationship Id="rId10" Type="http://schemas.openxmlformats.org/officeDocument/2006/relationships/slideLayout" Target="../slideLayouts/slideLayout395.xml"/><Relationship Id="rId4" Type="http://schemas.openxmlformats.org/officeDocument/2006/relationships/slideLayout" Target="../slideLayouts/slideLayout389.xml"/><Relationship Id="rId9" Type="http://schemas.openxmlformats.org/officeDocument/2006/relationships/slideLayout" Target="../slideLayouts/slideLayout394.xml"/></Relationships>
</file>

<file path=ppt/slideMasters/_rels/slideMaster3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04.xml"/><Relationship Id="rId3" Type="http://schemas.openxmlformats.org/officeDocument/2006/relationships/slideLayout" Target="../slideLayouts/slideLayout399.xml"/><Relationship Id="rId7" Type="http://schemas.openxmlformats.org/officeDocument/2006/relationships/slideLayout" Target="../slideLayouts/slideLayout403.xml"/><Relationship Id="rId12" Type="http://schemas.openxmlformats.org/officeDocument/2006/relationships/theme" Target="../theme/theme37.xml"/><Relationship Id="rId2" Type="http://schemas.openxmlformats.org/officeDocument/2006/relationships/slideLayout" Target="../slideLayouts/slideLayout398.xml"/><Relationship Id="rId1" Type="http://schemas.openxmlformats.org/officeDocument/2006/relationships/slideLayout" Target="../slideLayouts/slideLayout397.xml"/><Relationship Id="rId6" Type="http://schemas.openxmlformats.org/officeDocument/2006/relationships/slideLayout" Target="../slideLayouts/slideLayout402.xml"/><Relationship Id="rId11" Type="http://schemas.openxmlformats.org/officeDocument/2006/relationships/slideLayout" Target="../slideLayouts/slideLayout407.xml"/><Relationship Id="rId5" Type="http://schemas.openxmlformats.org/officeDocument/2006/relationships/slideLayout" Target="../slideLayouts/slideLayout401.xml"/><Relationship Id="rId10" Type="http://schemas.openxmlformats.org/officeDocument/2006/relationships/slideLayout" Target="../slideLayouts/slideLayout406.xml"/><Relationship Id="rId4" Type="http://schemas.openxmlformats.org/officeDocument/2006/relationships/slideLayout" Target="../slideLayouts/slideLayout400.xml"/><Relationship Id="rId9" Type="http://schemas.openxmlformats.org/officeDocument/2006/relationships/slideLayout" Target="../slideLayouts/slideLayout405.xml"/></Relationships>
</file>

<file path=ppt/slideMasters/_rels/slideMaster3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5.xml"/><Relationship Id="rId3" Type="http://schemas.openxmlformats.org/officeDocument/2006/relationships/slideLayout" Target="../slideLayouts/slideLayout410.xml"/><Relationship Id="rId7" Type="http://schemas.openxmlformats.org/officeDocument/2006/relationships/slideLayout" Target="../slideLayouts/slideLayout414.xml"/><Relationship Id="rId12" Type="http://schemas.openxmlformats.org/officeDocument/2006/relationships/theme" Target="../theme/theme38.xml"/><Relationship Id="rId2" Type="http://schemas.openxmlformats.org/officeDocument/2006/relationships/slideLayout" Target="../slideLayouts/slideLayout409.xml"/><Relationship Id="rId1" Type="http://schemas.openxmlformats.org/officeDocument/2006/relationships/slideLayout" Target="../slideLayouts/slideLayout408.xml"/><Relationship Id="rId6" Type="http://schemas.openxmlformats.org/officeDocument/2006/relationships/slideLayout" Target="../slideLayouts/slideLayout413.xml"/><Relationship Id="rId11" Type="http://schemas.openxmlformats.org/officeDocument/2006/relationships/slideLayout" Target="../slideLayouts/slideLayout418.xml"/><Relationship Id="rId5" Type="http://schemas.openxmlformats.org/officeDocument/2006/relationships/slideLayout" Target="../slideLayouts/slideLayout412.xml"/><Relationship Id="rId10" Type="http://schemas.openxmlformats.org/officeDocument/2006/relationships/slideLayout" Target="../slideLayouts/slideLayout417.xml"/><Relationship Id="rId4" Type="http://schemas.openxmlformats.org/officeDocument/2006/relationships/slideLayout" Target="../slideLayouts/slideLayout411.xml"/><Relationship Id="rId9" Type="http://schemas.openxmlformats.org/officeDocument/2006/relationships/slideLayout" Target="../slideLayouts/slideLayout416.xml"/></Relationships>
</file>

<file path=ppt/slideMasters/_rels/slideMaster3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6.xml"/><Relationship Id="rId3" Type="http://schemas.openxmlformats.org/officeDocument/2006/relationships/slideLayout" Target="../slideLayouts/slideLayout421.xml"/><Relationship Id="rId7" Type="http://schemas.openxmlformats.org/officeDocument/2006/relationships/slideLayout" Target="../slideLayouts/slideLayout425.xml"/><Relationship Id="rId12" Type="http://schemas.openxmlformats.org/officeDocument/2006/relationships/theme" Target="../theme/theme39.xml"/><Relationship Id="rId2" Type="http://schemas.openxmlformats.org/officeDocument/2006/relationships/slideLayout" Target="../slideLayouts/slideLayout420.xml"/><Relationship Id="rId1" Type="http://schemas.openxmlformats.org/officeDocument/2006/relationships/slideLayout" Target="../slideLayouts/slideLayout419.xml"/><Relationship Id="rId6" Type="http://schemas.openxmlformats.org/officeDocument/2006/relationships/slideLayout" Target="../slideLayouts/slideLayout424.xml"/><Relationship Id="rId11" Type="http://schemas.openxmlformats.org/officeDocument/2006/relationships/slideLayout" Target="../slideLayouts/slideLayout429.xml"/><Relationship Id="rId5" Type="http://schemas.openxmlformats.org/officeDocument/2006/relationships/slideLayout" Target="../slideLayouts/slideLayout423.xml"/><Relationship Id="rId10" Type="http://schemas.openxmlformats.org/officeDocument/2006/relationships/slideLayout" Target="../slideLayouts/slideLayout428.xml"/><Relationship Id="rId4" Type="http://schemas.openxmlformats.org/officeDocument/2006/relationships/slideLayout" Target="../slideLayouts/slideLayout422.xml"/><Relationship Id="rId9" Type="http://schemas.openxmlformats.org/officeDocument/2006/relationships/slideLayout" Target="../slideLayouts/slideLayout427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4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7.xml"/><Relationship Id="rId3" Type="http://schemas.openxmlformats.org/officeDocument/2006/relationships/slideLayout" Target="../slideLayouts/slideLayout432.xml"/><Relationship Id="rId7" Type="http://schemas.openxmlformats.org/officeDocument/2006/relationships/slideLayout" Target="../slideLayouts/slideLayout436.xml"/><Relationship Id="rId12" Type="http://schemas.openxmlformats.org/officeDocument/2006/relationships/theme" Target="../theme/theme40.xml"/><Relationship Id="rId2" Type="http://schemas.openxmlformats.org/officeDocument/2006/relationships/slideLayout" Target="../slideLayouts/slideLayout431.xml"/><Relationship Id="rId1" Type="http://schemas.openxmlformats.org/officeDocument/2006/relationships/slideLayout" Target="../slideLayouts/slideLayout430.xml"/><Relationship Id="rId6" Type="http://schemas.openxmlformats.org/officeDocument/2006/relationships/slideLayout" Target="../slideLayouts/slideLayout435.xml"/><Relationship Id="rId11" Type="http://schemas.openxmlformats.org/officeDocument/2006/relationships/slideLayout" Target="../slideLayouts/slideLayout440.xml"/><Relationship Id="rId5" Type="http://schemas.openxmlformats.org/officeDocument/2006/relationships/slideLayout" Target="../slideLayouts/slideLayout434.xml"/><Relationship Id="rId10" Type="http://schemas.openxmlformats.org/officeDocument/2006/relationships/slideLayout" Target="../slideLayouts/slideLayout439.xml"/><Relationship Id="rId4" Type="http://schemas.openxmlformats.org/officeDocument/2006/relationships/slideLayout" Target="../slideLayouts/slideLayout433.xml"/><Relationship Id="rId9" Type="http://schemas.openxmlformats.org/officeDocument/2006/relationships/slideLayout" Target="../slideLayouts/slideLayout438.xml"/></Relationships>
</file>

<file path=ppt/slideMasters/_rels/slideMaster4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8.xml"/><Relationship Id="rId3" Type="http://schemas.openxmlformats.org/officeDocument/2006/relationships/slideLayout" Target="../slideLayouts/slideLayout443.xml"/><Relationship Id="rId7" Type="http://schemas.openxmlformats.org/officeDocument/2006/relationships/slideLayout" Target="../slideLayouts/slideLayout447.xml"/><Relationship Id="rId12" Type="http://schemas.openxmlformats.org/officeDocument/2006/relationships/theme" Target="../theme/theme41.xml"/><Relationship Id="rId2" Type="http://schemas.openxmlformats.org/officeDocument/2006/relationships/slideLayout" Target="../slideLayouts/slideLayout442.xml"/><Relationship Id="rId1" Type="http://schemas.openxmlformats.org/officeDocument/2006/relationships/slideLayout" Target="../slideLayouts/slideLayout441.xml"/><Relationship Id="rId6" Type="http://schemas.openxmlformats.org/officeDocument/2006/relationships/slideLayout" Target="../slideLayouts/slideLayout446.xml"/><Relationship Id="rId11" Type="http://schemas.openxmlformats.org/officeDocument/2006/relationships/slideLayout" Target="../slideLayouts/slideLayout451.xml"/><Relationship Id="rId5" Type="http://schemas.openxmlformats.org/officeDocument/2006/relationships/slideLayout" Target="../slideLayouts/slideLayout445.xml"/><Relationship Id="rId10" Type="http://schemas.openxmlformats.org/officeDocument/2006/relationships/slideLayout" Target="../slideLayouts/slideLayout450.xml"/><Relationship Id="rId4" Type="http://schemas.openxmlformats.org/officeDocument/2006/relationships/slideLayout" Target="../slideLayouts/slideLayout444.xml"/><Relationship Id="rId9" Type="http://schemas.openxmlformats.org/officeDocument/2006/relationships/slideLayout" Target="../slideLayouts/slideLayout449.xml"/></Relationships>
</file>

<file path=ppt/slideMasters/_rels/slideMaster4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59.xml"/><Relationship Id="rId3" Type="http://schemas.openxmlformats.org/officeDocument/2006/relationships/slideLayout" Target="../slideLayouts/slideLayout454.xml"/><Relationship Id="rId7" Type="http://schemas.openxmlformats.org/officeDocument/2006/relationships/slideLayout" Target="../slideLayouts/slideLayout458.xml"/><Relationship Id="rId12" Type="http://schemas.openxmlformats.org/officeDocument/2006/relationships/theme" Target="../theme/theme42.xml"/><Relationship Id="rId2" Type="http://schemas.openxmlformats.org/officeDocument/2006/relationships/slideLayout" Target="../slideLayouts/slideLayout453.xml"/><Relationship Id="rId1" Type="http://schemas.openxmlformats.org/officeDocument/2006/relationships/slideLayout" Target="../slideLayouts/slideLayout452.xml"/><Relationship Id="rId6" Type="http://schemas.openxmlformats.org/officeDocument/2006/relationships/slideLayout" Target="../slideLayouts/slideLayout457.xml"/><Relationship Id="rId11" Type="http://schemas.openxmlformats.org/officeDocument/2006/relationships/slideLayout" Target="../slideLayouts/slideLayout462.xml"/><Relationship Id="rId5" Type="http://schemas.openxmlformats.org/officeDocument/2006/relationships/slideLayout" Target="../slideLayouts/slideLayout456.xml"/><Relationship Id="rId10" Type="http://schemas.openxmlformats.org/officeDocument/2006/relationships/slideLayout" Target="../slideLayouts/slideLayout461.xml"/><Relationship Id="rId4" Type="http://schemas.openxmlformats.org/officeDocument/2006/relationships/slideLayout" Target="../slideLayouts/slideLayout455.xml"/><Relationship Id="rId9" Type="http://schemas.openxmlformats.org/officeDocument/2006/relationships/slideLayout" Target="../slideLayouts/slideLayout460.xml"/></Relationships>
</file>

<file path=ppt/slideMasters/_rels/slideMaster4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70.xml"/><Relationship Id="rId3" Type="http://schemas.openxmlformats.org/officeDocument/2006/relationships/slideLayout" Target="../slideLayouts/slideLayout465.xml"/><Relationship Id="rId7" Type="http://schemas.openxmlformats.org/officeDocument/2006/relationships/slideLayout" Target="../slideLayouts/slideLayout469.xml"/><Relationship Id="rId12" Type="http://schemas.openxmlformats.org/officeDocument/2006/relationships/theme" Target="../theme/theme43.xml"/><Relationship Id="rId2" Type="http://schemas.openxmlformats.org/officeDocument/2006/relationships/slideLayout" Target="../slideLayouts/slideLayout464.xml"/><Relationship Id="rId1" Type="http://schemas.openxmlformats.org/officeDocument/2006/relationships/slideLayout" Target="../slideLayouts/slideLayout463.xml"/><Relationship Id="rId6" Type="http://schemas.openxmlformats.org/officeDocument/2006/relationships/slideLayout" Target="../slideLayouts/slideLayout468.xml"/><Relationship Id="rId11" Type="http://schemas.openxmlformats.org/officeDocument/2006/relationships/slideLayout" Target="../slideLayouts/slideLayout473.xml"/><Relationship Id="rId5" Type="http://schemas.openxmlformats.org/officeDocument/2006/relationships/slideLayout" Target="../slideLayouts/slideLayout467.xml"/><Relationship Id="rId10" Type="http://schemas.openxmlformats.org/officeDocument/2006/relationships/slideLayout" Target="../slideLayouts/slideLayout472.xml"/><Relationship Id="rId4" Type="http://schemas.openxmlformats.org/officeDocument/2006/relationships/slideLayout" Target="../slideLayouts/slideLayout466.xml"/><Relationship Id="rId9" Type="http://schemas.openxmlformats.org/officeDocument/2006/relationships/slideLayout" Target="../slideLayouts/slideLayout471.xml"/></Relationships>
</file>

<file path=ppt/slideMasters/_rels/slideMaster4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81.xml"/><Relationship Id="rId3" Type="http://schemas.openxmlformats.org/officeDocument/2006/relationships/slideLayout" Target="../slideLayouts/slideLayout476.xml"/><Relationship Id="rId7" Type="http://schemas.openxmlformats.org/officeDocument/2006/relationships/slideLayout" Target="../slideLayouts/slideLayout480.xml"/><Relationship Id="rId12" Type="http://schemas.openxmlformats.org/officeDocument/2006/relationships/theme" Target="../theme/theme44.xml"/><Relationship Id="rId2" Type="http://schemas.openxmlformats.org/officeDocument/2006/relationships/slideLayout" Target="../slideLayouts/slideLayout475.xml"/><Relationship Id="rId1" Type="http://schemas.openxmlformats.org/officeDocument/2006/relationships/slideLayout" Target="../slideLayouts/slideLayout474.xml"/><Relationship Id="rId6" Type="http://schemas.openxmlformats.org/officeDocument/2006/relationships/slideLayout" Target="../slideLayouts/slideLayout479.xml"/><Relationship Id="rId11" Type="http://schemas.openxmlformats.org/officeDocument/2006/relationships/slideLayout" Target="../slideLayouts/slideLayout484.xml"/><Relationship Id="rId5" Type="http://schemas.openxmlformats.org/officeDocument/2006/relationships/slideLayout" Target="../slideLayouts/slideLayout478.xml"/><Relationship Id="rId10" Type="http://schemas.openxmlformats.org/officeDocument/2006/relationships/slideLayout" Target="../slideLayouts/slideLayout483.xml"/><Relationship Id="rId4" Type="http://schemas.openxmlformats.org/officeDocument/2006/relationships/slideLayout" Target="../slideLayouts/slideLayout477.xml"/><Relationship Id="rId9" Type="http://schemas.openxmlformats.org/officeDocument/2006/relationships/slideLayout" Target="../slideLayouts/slideLayout482.xml"/></Relationships>
</file>

<file path=ppt/slideMasters/_rels/slideMaster4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92.xml"/><Relationship Id="rId3" Type="http://schemas.openxmlformats.org/officeDocument/2006/relationships/slideLayout" Target="../slideLayouts/slideLayout487.xml"/><Relationship Id="rId7" Type="http://schemas.openxmlformats.org/officeDocument/2006/relationships/slideLayout" Target="../slideLayouts/slideLayout491.xml"/><Relationship Id="rId12" Type="http://schemas.openxmlformats.org/officeDocument/2006/relationships/theme" Target="../theme/theme45.xml"/><Relationship Id="rId2" Type="http://schemas.openxmlformats.org/officeDocument/2006/relationships/slideLayout" Target="../slideLayouts/slideLayout486.xml"/><Relationship Id="rId1" Type="http://schemas.openxmlformats.org/officeDocument/2006/relationships/slideLayout" Target="../slideLayouts/slideLayout485.xml"/><Relationship Id="rId6" Type="http://schemas.openxmlformats.org/officeDocument/2006/relationships/slideLayout" Target="../slideLayouts/slideLayout490.xml"/><Relationship Id="rId11" Type="http://schemas.openxmlformats.org/officeDocument/2006/relationships/slideLayout" Target="../slideLayouts/slideLayout495.xml"/><Relationship Id="rId5" Type="http://schemas.openxmlformats.org/officeDocument/2006/relationships/slideLayout" Target="../slideLayouts/slideLayout489.xml"/><Relationship Id="rId10" Type="http://schemas.openxmlformats.org/officeDocument/2006/relationships/slideLayout" Target="../slideLayouts/slideLayout494.xml"/><Relationship Id="rId4" Type="http://schemas.openxmlformats.org/officeDocument/2006/relationships/slideLayout" Target="../slideLayouts/slideLayout488.xml"/><Relationship Id="rId9" Type="http://schemas.openxmlformats.org/officeDocument/2006/relationships/slideLayout" Target="../slideLayouts/slideLayout493.xml"/></Relationships>
</file>

<file path=ppt/slideMasters/_rels/slideMaster4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03.xml"/><Relationship Id="rId3" Type="http://schemas.openxmlformats.org/officeDocument/2006/relationships/slideLayout" Target="../slideLayouts/slideLayout498.xml"/><Relationship Id="rId7" Type="http://schemas.openxmlformats.org/officeDocument/2006/relationships/slideLayout" Target="../slideLayouts/slideLayout502.xml"/><Relationship Id="rId12" Type="http://schemas.openxmlformats.org/officeDocument/2006/relationships/theme" Target="../theme/theme46.xml"/><Relationship Id="rId2" Type="http://schemas.openxmlformats.org/officeDocument/2006/relationships/slideLayout" Target="../slideLayouts/slideLayout497.xml"/><Relationship Id="rId1" Type="http://schemas.openxmlformats.org/officeDocument/2006/relationships/slideLayout" Target="../slideLayouts/slideLayout496.xml"/><Relationship Id="rId6" Type="http://schemas.openxmlformats.org/officeDocument/2006/relationships/slideLayout" Target="../slideLayouts/slideLayout501.xml"/><Relationship Id="rId11" Type="http://schemas.openxmlformats.org/officeDocument/2006/relationships/slideLayout" Target="../slideLayouts/slideLayout506.xml"/><Relationship Id="rId5" Type="http://schemas.openxmlformats.org/officeDocument/2006/relationships/slideLayout" Target="../slideLayouts/slideLayout500.xml"/><Relationship Id="rId10" Type="http://schemas.openxmlformats.org/officeDocument/2006/relationships/slideLayout" Target="../slideLayouts/slideLayout505.xml"/><Relationship Id="rId4" Type="http://schemas.openxmlformats.org/officeDocument/2006/relationships/slideLayout" Target="../slideLayouts/slideLayout499.xml"/><Relationship Id="rId9" Type="http://schemas.openxmlformats.org/officeDocument/2006/relationships/slideLayout" Target="../slideLayouts/slideLayout504.xml"/></Relationships>
</file>

<file path=ppt/slideMasters/_rels/slideMaster4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14.xml"/><Relationship Id="rId3" Type="http://schemas.openxmlformats.org/officeDocument/2006/relationships/slideLayout" Target="../slideLayouts/slideLayout509.xml"/><Relationship Id="rId7" Type="http://schemas.openxmlformats.org/officeDocument/2006/relationships/slideLayout" Target="../slideLayouts/slideLayout513.xml"/><Relationship Id="rId12" Type="http://schemas.openxmlformats.org/officeDocument/2006/relationships/theme" Target="../theme/theme47.xml"/><Relationship Id="rId2" Type="http://schemas.openxmlformats.org/officeDocument/2006/relationships/slideLayout" Target="../slideLayouts/slideLayout508.xml"/><Relationship Id="rId1" Type="http://schemas.openxmlformats.org/officeDocument/2006/relationships/slideLayout" Target="../slideLayouts/slideLayout507.xml"/><Relationship Id="rId6" Type="http://schemas.openxmlformats.org/officeDocument/2006/relationships/slideLayout" Target="../slideLayouts/slideLayout512.xml"/><Relationship Id="rId11" Type="http://schemas.openxmlformats.org/officeDocument/2006/relationships/slideLayout" Target="../slideLayouts/slideLayout517.xml"/><Relationship Id="rId5" Type="http://schemas.openxmlformats.org/officeDocument/2006/relationships/slideLayout" Target="../slideLayouts/slideLayout511.xml"/><Relationship Id="rId10" Type="http://schemas.openxmlformats.org/officeDocument/2006/relationships/slideLayout" Target="../slideLayouts/slideLayout516.xml"/><Relationship Id="rId4" Type="http://schemas.openxmlformats.org/officeDocument/2006/relationships/slideLayout" Target="../slideLayouts/slideLayout510.xml"/><Relationship Id="rId9" Type="http://schemas.openxmlformats.org/officeDocument/2006/relationships/slideLayout" Target="../slideLayouts/slideLayout515.xml"/></Relationships>
</file>

<file path=ppt/slideMasters/_rels/slideMaster4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5.xml"/><Relationship Id="rId3" Type="http://schemas.openxmlformats.org/officeDocument/2006/relationships/slideLayout" Target="../slideLayouts/slideLayout520.xml"/><Relationship Id="rId7" Type="http://schemas.openxmlformats.org/officeDocument/2006/relationships/slideLayout" Target="../slideLayouts/slideLayout524.xml"/><Relationship Id="rId12" Type="http://schemas.openxmlformats.org/officeDocument/2006/relationships/theme" Target="../theme/theme48.xml"/><Relationship Id="rId2" Type="http://schemas.openxmlformats.org/officeDocument/2006/relationships/slideLayout" Target="../slideLayouts/slideLayout519.xml"/><Relationship Id="rId1" Type="http://schemas.openxmlformats.org/officeDocument/2006/relationships/slideLayout" Target="../slideLayouts/slideLayout518.xml"/><Relationship Id="rId6" Type="http://schemas.openxmlformats.org/officeDocument/2006/relationships/slideLayout" Target="../slideLayouts/slideLayout523.xml"/><Relationship Id="rId11" Type="http://schemas.openxmlformats.org/officeDocument/2006/relationships/slideLayout" Target="../slideLayouts/slideLayout528.xml"/><Relationship Id="rId5" Type="http://schemas.openxmlformats.org/officeDocument/2006/relationships/slideLayout" Target="../slideLayouts/slideLayout522.xml"/><Relationship Id="rId10" Type="http://schemas.openxmlformats.org/officeDocument/2006/relationships/slideLayout" Target="../slideLayouts/slideLayout527.xml"/><Relationship Id="rId4" Type="http://schemas.openxmlformats.org/officeDocument/2006/relationships/slideLayout" Target="../slideLayouts/slideLayout521.xml"/><Relationship Id="rId9" Type="http://schemas.openxmlformats.org/officeDocument/2006/relationships/slideLayout" Target="../slideLayouts/slideLayout526.xml"/></Relationships>
</file>

<file path=ppt/slideMasters/_rels/slideMaster4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36.xml"/><Relationship Id="rId3" Type="http://schemas.openxmlformats.org/officeDocument/2006/relationships/slideLayout" Target="../slideLayouts/slideLayout531.xml"/><Relationship Id="rId7" Type="http://schemas.openxmlformats.org/officeDocument/2006/relationships/slideLayout" Target="../slideLayouts/slideLayout535.xml"/><Relationship Id="rId12" Type="http://schemas.openxmlformats.org/officeDocument/2006/relationships/theme" Target="../theme/theme49.xml"/><Relationship Id="rId2" Type="http://schemas.openxmlformats.org/officeDocument/2006/relationships/slideLayout" Target="../slideLayouts/slideLayout530.xml"/><Relationship Id="rId1" Type="http://schemas.openxmlformats.org/officeDocument/2006/relationships/slideLayout" Target="../slideLayouts/slideLayout529.xml"/><Relationship Id="rId6" Type="http://schemas.openxmlformats.org/officeDocument/2006/relationships/slideLayout" Target="../slideLayouts/slideLayout534.xml"/><Relationship Id="rId11" Type="http://schemas.openxmlformats.org/officeDocument/2006/relationships/slideLayout" Target="../slideLayouts/slideLayout539.xml"/><Relationship Id="rId5" Type="http://schemas.openxmlformats.org/officeDocument/2006/relationships/slideLayout" Target="../slideLayouts/slideLayout533.xml"/><Relationship Id="rId10" Type="http://schemas.openxmlformats.org/officeDocument/2006/relationships/slideLayout" Target="../slideLayouts/slideLayout538.xml"/><Relationship Id="rId4" Type="http://schemas.openxmlformats.org/officeDocument/2006/relationships/slideLayout" Target="../slideLayouts/slideLayout532.xml"/><Relationship Id="rId9" Type="http://schemas.openxmlformats.org/officeDocument/2006/relationships/slideLayout" Target="../slideLayouts/slideLayout537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_rels/slideMaster5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47.xml"/><Relationship Id="rId3" Type="http://schemas.openxmlformats.org/officeDocument/2006/relationships/slideLayout" Target="../slideLayouts/slideLayout542.xml"/><Relationship Id="rId7" Type="http://schemas.openxmlformats.org/officeDocument/2006/relationships/slideLayout" Target="../slideLayouts/slideLayout546.xml"/><Relationship Id="rId12" Type="http://schemas.openxmlformats.org/officeDocument/2006/relationships/theme" Target="../theme/theme50.xml"/><Relationship Id="rId2" Type="http://schemas.openxmlformats.org/officeDocument/2006/relationships/slideLayout" Target="../slideLayouts/slideLayout541.xml"/><Relationship Id="rId1" Type="http://schemas.openxmlformats.org/officeDocument/2006/relationships/slideLayout" Target="../slideLayouts/slideLayout540.xml"/><Relationship Id="rId6" Type="http://schemas.openxmlformats.org/officeDocument/2006/relationships/slideLayout" Target="../slideLayouts/slideLayout545.xml"/><Relationship Id="rId11" Type="http://schemas.openxmlformats.org/officeDocument/2006/relationships/slideLayout" Target="../slideLayouts/slideLayout550.xml"/><Relationship Id="rId5" Type="http://schemas.openxmlformats.org/officeDocument/2006/relationships/slideLayout" Target="../slideLayouts/slideLayout544.xml"/><Relationship Id="rId10" Type="http://schemas.openxmlformats.org/officeDocument/2006/relationships/slideLayout" Target="../slideLayouts/slideLayout549.xml"/><Relationship Id="rId4" Type="http://schemas.openxmlformats.org/officeDocument/2006/relationships/slideLayout" Target="../slideLayouts/slideLayout543.xml"/><Relationship Id="rId9" Type="http://schemas.openxmlformats.org/officeDocument/2006/relationships/slideLayout" Target="../slideLayouts/slideLayout548.xml"/></Relationships>
</file>

<file path=ppt/slideMasters/_rels/slideMaster5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58.xml"/><Relationship Id="rId3" Type="http://schemas.openxmlformats.org/officeDocument/2006/relationships/slideLayout" Target="../slideLayouts/slideLayout553.xml"/><Relationship Id="rId7" Type="http://schemas.openxmlformats.org/officeDocument/2006/relationships/slideLayout" Target="../slideLayouts/slideLayout557.xml"/><Relationship Id="rId12" Type="http://schemas.openxmlformats.org/officeDocument/2006/relationships/theme" Target="../theme/theme51.xml"/><Relationship Id="rId2" Type="http://schemas.openxmlformats.org/officeDocument/2006/relationships/slideLayout" Target="../slideLayouts/slideLayout552.xml"/><Relationship Id="rId1" Type="http://schemas.openxmlformats.org/officeDocument/2006/relationships/slideLayout" Target="../slideLayouts/slideLayout551.xml"/><Relationship Id="rId6" Type="http://schemas.openxmlformats.org/officeDocument/2006/relationships/slideLayout" Target="../slideLayouts/slideLayout556.xml"/><Relationship Id="rId11" Type="http://schemas.openxmlformats.org/officeDocument/2006/relationships/slideLayout" Target="../slideLayouts/slideLayout561.xml"/><Relationship Id="rId5" Type="http://schemas.openxmlformats.org/officeDocument/2006/relationships/slideLayout" Target="../slideLayouts/slideLayout555.xml"/><Relationship Id="rId10" Type="http://schemas.openxmlformats.org/officeDocument/2006/relationships/slideLayout" Target="../slideLayouts/slideLayout560.xml"/><Relationship Id="rId4" Type="http://schemas.openxmlformats.org/officeDocument/2006/relationships/slideLayout" Target="../slideLayouts/slideLayout554.xml"/><Relationship Id="rId9" Type="http://schemas.openxmlformats.org/officeDocument/2006/relationships/slideLayout" Target="../slideLayouts/slideLayout559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7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4.xml"/><Relationship Id="rId3" Type="http://schemas.openxmlformats.org/officeDocument/2006/relationships/slideLayout" Target="../slideLayouts/slideLayout69.xml"/><Relationship Id="rId7" Type="http://schemas.openxmlformats.org/officeDocument/2006/relationships/slideLayout" Target="../slideLayouts/slideLayout73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68.xml"/><Relationship Id="rId1" Type="http://schemas.openxmlformats.org/officeDocument/2006/relationships/slideLayout" Target="../slideLayouts/slideLayout67.xml"/><Relationship Id="rId6" Type="http://schemas.openxmlformats.org/officeDocument/2006/relationships/slideLayout" Target="../slideLayouts/slideLayout72.xml"/><Relationship Id="rId11" Type="http://schemas.openxmlformats.org/officeDocument/2006/relationships/slideLayout" Target="../slideLayouts/slideLayout77.xml"/><Relationship Id="rId5" Type="http://schemas.openxmlformats.org/officeDocument/2006/relationships/slideLayout" Target="../slideLayouts/slideLayout71.xml"/><Relationship Id="rId10" Type="http://schemas.openxmlformats.org/officeDocument/2006/relationships/slideLayout" Target="../slideLayouts/slideLayout76.xml"/><Relationship Id="rId4" Type="http://schemas.openxmlformats.org/officeDocument/2006/relationships/slideLayout" Target="../slideLayouts/slideLayout70.xml"/><Relationship Id="rId9" Type="http://schemas.openxmlformats.org/officeDocument/2006/relationships/slideLayout" Target="../slideLayouts/slideLayout75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5.xml"/><Relationship Id="rId3" Type="http://schemas.openxmlformats.org/officeDocument/2006/relationships/slideLayout" Target="../slideLayouts/slideLayout80.xml"/><Relationship Id="rId7" Type="http://schemas.openxmlformats.org/officeDocument/2006/relationships/slideLayout" Target="../slideLayouts/slideLayout84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79.xml"/><Relationship Id="rId1" Type="http://schemas.openxmlformats.org/officeDocument/2006/relationships/slideLayout" Target="../slideLayouts/slideLayout78.xml"/><Relationship Id="rId6" Type="http://schemas.openxmlformats.org/officeDocument/2006/relationships/slideLayout" Target="../slideLayouts/slideLayout83.xml"/><Relationship Id="rId11" Type="http://schemas.openxmlformats.org/officeDocument/2006/relationships/slideLayout" Target="../slideLayouts/slideLayout88.xml"/><Relationship Id="rId5" Type="http://schemas.openxmlformats.org/officeDocument/2006/relationships/slideLayout" Target="../slideLayouts/slideLayout82.xml"/><Relationship Id="rId10" Type="http://schemas.openxmlformats.org/officeDocument/2006/relationships/slideLayout" Target="../slideLayouts/slideLayout87.xml"/><Relationship Id="rId4" Type="http://schemas.openxmlformats.org/officeDocument/2006/relationships/slideLayout" Target="../slideLayouts/slideLayout81.xml"/><Relationship Id="rId9" Type="http://schemas.openxmlformats.org/officeDocument/2006/relationships/slideLayout" Target="../slideLayouts/slideLayout86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6.xml"/><Relationship Id="rId3" Type="http://schemas.openxmlformats.org/officeDocument/2006/relationships/slideLayout" Target="../slideLayouts/slideLayout91.xml"/><Relationship Id="rId7" Type="http://schemas.openxmlformats.org/officeDocument/2006/relationships/slideLayout" Target="../slideLayouts/slideLayout95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90.xml"/><Relationship Id="rId1" Type="http://schemas.openxmlformats.org/officeDocument/2006/relationships/slideLayout" Target="../slideLayouts/slideLayout89.xml"/><Relationship Id="rId6" Type="http://schemas.openxmlformats.org/officeDocument/2006/relationships/slideLayout" Target="../slideLayouts/slideLayout94.xml"/><Relationship Id="rId11" Type="http://schemas.openxmlformats.org/officeDocument/2006/relationships/slideLayout" Target="../slideLayouts/slideLayout99.xml"/><Relationship Id="rId5" Type="http://schemas.openxmlformats.org/officeDocument/2006/relationships/slideLayout" Target="../slideLayouts/slideLayout93.xml"/><Relationship Id="rId10" Type="http://schemas.openxmlformats.org/officeDocument/2006/relationships/slideLayout" Target="../slideLayouts/slideLayout98.xml"/><Relationship Id="rId4" Type="http://schemas.openxmlformats.org/officeDocument/2006/relationships/slideLayout" Target="../slideLayouts/slideLayout92.xml"/><Relationship Id="rId9" Type="http://schemas.openxmlformats.org/officeDocument/2006/relationships/slideLayout" Target="../slideLayouts/slideLayout9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1584166" y="706366"/>
            <a:ext cx="28514993" cy="2939786"/>
          </a:xfrm>
          <a:prstGeom prst="rect">
            <a:avLst/>
          </a:prstGeom>
        </p:spPr>
        <p:txBody>
          <a:bodyPr vert="horz" lIns="281799" tIns="140900" rIns="281799" bIns="140900" rtlCol="0" anchor="ctr">
            <a:normAutofit/>
          </a:bodyPr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4115704"/>
            <a:ext cx="28514993" cy="11640735"/>
          </a:xfrm>
          <a:prstGeom prst="rect">
            <a:avLst/>
          </a:prstGeom>
        </p:spPr>
        <p:txBody>
          <a:bodyPr vert="horz" lIns="281799" tIns="140900" rIns="281799" bIns="140900" rtlCol="0">
            <a:normAutofit/>
          </a:bodyPr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1584166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l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A25E32-01E2-C44F-9B23-430E479E9164}" type="datetimeFigureOut">
              <a:rPr lang="fr-FR" smtClean="0"/>
              <a:t>09/05/2019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10825136" y="16348475"/>
            <a:ext cx="10033053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ct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22706383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880F8DC-5990-BF43-AD43-486632586F83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35969535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1408994" rtl="0" eaLnBrk="1" latinLnBrk="0" hangingPunct="1">
        <a:spcBef>
          <a:spcPct val="0"/>
        </a:spcBef>
        <a:buNone/>
        <a:defRPr sz="1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056745" indent="-1056745" algn="l" defTabSz="1408994" rtl="0" eaLnBrk="1" latinLnBrk="0" hangingPunct="1">
        <a:spcBef>
          <a:spcPct val="20000"/>
        </a:spcBef>
        <a:buFont typeface="Arial"/>
        <a:buChar char="•"/>
        <a:defRPr sz="9900" kern="1200">
          <a:solidFill>
            <a:schemeClr val="tx1"/>
          </a:solidFill>
          <a:latin typeface="+mn-lt"/>
          <a:ea typeface="+mn-ea"/>
          <a:cs typeface="+mn-cs"/>
        </a:defRPr>
      </a:lvl1pPr>
      <a:lvl2pPr marL="2289612" indent="-880622" algn="l" defTabSz="1408994" rtl="0" eaLnBrk="1" latinLnBrk="0" hangingPunct="1">
        <a:spcBef>
          <a:spcPct val="20000"/>
        </a:spcBef>
        <a:buFont typeface="Arial"/>
        <a:buChar char="–"/>
        <a:defRPr sz="8600" kern="1200">
          <a:solidFill>
            <a:schemeClr val="tx1"/>
          </a:solidFill>
          <a:latin typeface="+mn-lt"/>
          <a:ea typeface="+mn-ea"/>
          <a:cs typeface="+mn-cs"/>
        </a:defRPr>
      </a:lvl2pPr>
      <a:lvl3pPr marL="3522483" indent="-704495" algn="l" defTabSz="1408994" rtl="0" eaLnBrk="1" latinLnBrk="0" hangingPunct="1">
        <a:spcBef>
          <a:spcPct val="20000"/>
        </a:spcBef>
        <a:buFont typeface="Arial"/>
        <a:buChar char="•"/>
        <a:defRPr sz="7400" kern="1200">
          <a:solidFill>
            <a:schemeClr val="tx1"/>
          </a:solidFill>
          <a:latin typeface="+mn-lt"/>
          <a:ea typeface="+mn-ea"/>
          <a:cs typeface="+mn-cs"/>
        </a:defRPr>
      </a:lvl3pPr>
      <a:lvl4pPr marL="4931474" indent="-704495" algn="l" defTabSz="1408994" rtl="0" eaLnBrk="1" latinLnBrk="0" hangingPunct="1">
        <a:spcBef>
          <a:spcPct val="20000"/>
        </a:spcBef>
        <a:buFont typeface="Arial"/>
        <a:buChar char="–"/>
        <a:defRPr sz="6200" kern="1200">
          <a:solidFill>
            <a:schemeClr val="tx1"/>
          </a:solidFill>
          <a:latin typeface="+mn-lt"/>
          <a:ea typeface="+mn-ea"/>
          <a:cs typeface="+mn-cs"/>
        </a:defRPr>
      </a:lvl4pPr>
      <a:lvl5pPr marL="6340468" indent="-704495" algn="l" defTabSz="1408994" rtl="0" eaLnBrk="1" latinLnBrk="0" hangingPunct="1">
        <a:spcBef>
          <a:spcPct val="20000"/>
        </a:spcBef>
        <a:buFont typeface="Arial"/>
        <a:buChar char="»"/>
        <a:defRPr sz="6200" kern="1200">
          <a:solidFill>
            <a:schemeClr val="tx1"/>
          </a:solidFill>
          <a:latin typeface="+mn-lt"/>
          <a:ea typeface="+mn-ea"/>
          <a:cs typeface="+mn-cs"/>
        </a:defRPr>
      </a:lvl5pPr>
      <a:lvl6pPr marL="7749458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6pPr>
      <a:lvl7pPr marL="9158452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7pPr>
      <a:lvl8pPr marL="10567443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8pPr>
      <a:lvl9pPr marL="11976437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1pPr>
      <a:lvl2pPr marL="1408994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2pPr>
      <a:lvl3pPr marL="2817985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3pPr>
      <a:lvl4pPr marL="422697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4pPr>
      <a:lvl5pPr marL="5635969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5pPr>
      <a:lvl6pPr marL="7044963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6pPr>
      <a:lvl7pPr marL="8453957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7pPr>
      <a:lvl8pPr marL="986294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8pPr>
      <a:lvl9pPr marL="11271941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1584166" y="706366"/>
            <a:ext cx="28514993" cy="2939786"/>
          </a:xfrm>
          <a:prstGeom prst="rect">
            <a:avLst/>
          </a:prstGeom>
        </p:spPr>
        <p:txBody>
          <a:bodyPr vert="horz" lIns="281799" tIns="140900" rIns="281799" bIns="140900" rtlCol="0" anchor="ctr">
            <a:normAutofit/>
          </a:bodyPr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4115704"/>
            <a:ext cx="28514993" cy="11640735"/>
          </a:xfrm>
          <a:prstGeom prst="rect">
            <a:avLst/>
          </a:prstGeom>
        </p:spPr>
        <p:txBody>
          <a:bodyPr vert="horz" lIns="281799" tIns="140900" rIns="281799" bIns="140900" rtlCol="0">
            <a:normAutofit/>
          </a:bodyPr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1584166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l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10825136" y="16348475"/>
            <a:ext cx="10033053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ct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22706383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219094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9" r:id="rId1"/>
    <p:sldLayoutId id="2147483770" r:id="rId2"/>
    <p:sldLayoutId id="2147483771" r:id="rId3"/>
    <p:sldLayoutId id="2147483772" r:id="rId4"/>
    <p:sldLayoutId id="2147483773" r:id="rId5"/>
    <p:sldLayoutId id="2147483774" r:id="rId6"/>
    <p:sldLayoutId id="2147483775" r:id="rId7"/>
    <p:sldLayoutId id="2147483776" r:id="rId8"/>
    <p:sldLayoutId id="2147483777" r:id="rId9"/>
    <p:sldLayoutId id="2147483778" r:id="rId10"/>
    <p:sldLayoutId id="2147483779" r:id="rId11"/>
  </p:sldLayoutIdLst>
  <p:txStyles>
    <p:titleStyle>
      <a:lvl1pPr algn="ctr" defTabSz="1408994" rtl="0" eaLnBrk="1" latinLnBrk="0" hangingPunct="1">
        <a:spcBef>
          <a:spcPct val="0"/>
        </a:spcBef>
        <a:buNone/>
        <a:defRPr sz="1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056745" indent="-1056745" algn="l" defTabSz="1408994" rtl="0" eaLnBrk="1" latinLnBrk="0" hangingPunct="1">
        <a:spcBef>
          <a:spcPct val="20000"/>
        </a:spcBef>
        <a:buFont typeface="Arial"/>
        <a:buChar char="•"/>
        <a:defRPr sz="9900" kern="1200">
          <a:solidFill>
            <a:schemeClr val="tx1"/>
          </a:solidFill>
          <a:latin typeface="+mn-lt"/>
          <a:ea typeface="+mn-ea"/>
          <a:cs typeface="+mn-cs"/>
        </a:defRPr>
      </a:lvl1pPr>
      <a:lvl2pPr marL="2289612" indent="-880622" algn="l" defTabSz="1408994" rtl="0" eaLnBrk="1" latinLnBrk="0" hangingPunct="1">
        <a:spcBef>
          <a:spcPct val="20000"/>
        </a:spcBef>
        <a:buFont typeface="Arial"/>
        <a:buChar char="–"/>
        <a:defRPr sz="8600" kern="1200">
          <a:solidFill>
            <a:schemeClr val="tx1"/>
          </a:solidFill>
          <a:latin typeface="+mn-lt"/>
          <a:ea typeface="+mn-ea"/>
          <a:cs typeface="+mn-cs"/>
        </a:defRPr>
      </a:lvl2pPr>
      <a:lvl3pPr marL="3522483" indent="-704495" algn="l" defTabSz="1408994" rtl="0" eaLnBrk="1" latinLnBrk="0" hangingPunct="1">
        <a:spcBef>
          <a:spcPct val="20000"/>
        </a:spcBef>
        <a:buFont typeface="Arial"/>
        <a:buChar char="•"/>
        <a:defRPr sz="7400" kern="1200">
          <a:solidFill>
            <a:schemeClr val="tx1"/>
          </a:solidFill>
          <a:latin typeface="+mn-lt"/>
          <a:ea typeface="+mn-ea"/>
          <a:cs typeface="+mn-cs"/>
        </a:defRPr>
      </a:lvl3pPr>
      <a:lvl4pPr marL="4931474" indent="-704495" algn="l" defTabSz="1408994" rtl="0" eaLnBrk="1" latinLnBrk="0" hangingPunct="1">
        <a:spcBef>
          <a:spcPct val="20000"/>
        </a:spcBef>
        <a:buFont typeface="Arial"/>
        <a:buChar char="–"/>
        <a:defRPr sz="6200" kern="1200">
          <a:solidFill>
            <a:schemeClr val="tx1"/>
          </a:solidFill>
          <a:latin typeface="+mn-lt"/>
          <a:ea typeface="+mn-ea"/>
          <a:cs typeface="+mn-cs"/>
        </a:defRPr>
      </a:lvl4pPr>
      <a:lvl5pPr marL="6340468" indent="-704495" algn="l" defTabSz="1408994" rtl="0" eaLnBrk="1" latinLnBrk="0" hangingPunct="1">
        <a:spcBef>
          <a:spcPct val="20000"/>
        </a:spcBef>
        <a:buFont typeface="Arial"/>
        <a:buChar char="»"/>
        <a:defRPr sz="6200" kern="1200">
          <a:solidFill>
            <a:schemeClr val="tx1"/>
          </a:solidFill>
          <a:latin typeface="+mn-lt"/>
          <a:ea typeface="+mn-ea"/>
          <a:cs typeface="+mn-cs"/>
        </a:defRPr>
      </a:lvl5pPr>
      <a:lvl6pPr marL="7749458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6pPr>
      <a:lvl7pPr marL="9158452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7pPr>
      <a:lvl8pPr marL="10567443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8pPr>
      <a:lvl9pPr marL="11976437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1pPr>
      <a:lvl2pPr marL="1408994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2pPr>
      <a:lvl3pPr marL="2817985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3pPr>
      <a:lvl4pPr marL="422697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4pPr>
      <a:lvl5pPr marL="5635969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5pPr>
      <a:lvl6pPr marL="7044963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6pPr>
      <a:lvl7pPr marL="8453957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7pPr>
      <a:lvl8pPr marL="986294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8pPr>
      <a:lvl9pPr marL="11271941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1584166" y="706366"/>
            <a:ext cx="28514993" cy="2939786"/>
          </a:xfrm>
          <a:prstGeom prst="rect">
            <a:avLst/>
          </a:prstGeom>
        </p:spPr>
        <p:txBody>
          <a:bodyPr vert="horz" lIns="281799" tIns="140900" rIns="281799" bIns="140900" rtlCol="0" anchor="ctr">
            <a:normAutofit/>
          </a:bodyPr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4115704"/>
            <a:ext cx="28514993" cy="11640735"/>
          </a:xfrm>
          <a:prstGeom prst="rect">
            <a:avLst/>
          </a:prstGeom>
        </p:spPr>
        <p:txBody>
          <a:bodyPr vert="horz" lIns="281799" tIns="140900" rIns="281799" bIns="140900" rtlCol="0">
            <a:normAutofit/>
          </a:bodyPr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1584166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l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10825136" y="16348475"/>
            <a:ext cx="10033053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ct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22706383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239340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1" r:id="rId1"/>
    <p:sldLayoutId id="2147483782" r:id="rId2"/>
    <p:sldLayoutId id="2147483783" r:id="rId3"/>
    <p:sldLayoutId id="2147483784" r:id="rId4"/>
    <p:sldLayoutId id="2147483785" r:id="rId5"/>
    <p:sldLayoutId id="2147483786" r:id="rId6"/>
    <p:sldLayoutId id="2147483787" r:id="rId7"/>
    <p:sldLayoutId id="2147483788" r:id="rId8"/>
    <p:sldLayoutId id="2147483789" r:id="rId9"/>
    <p:sldLayoutId id="2147483790" r:id="rId10"/>
    <p:sldLayoutId id="2147483791" r:id="rId11"/>
  </p:sldLayoutIdLst>
  <p:txStyles>
    <p:titleStyle>
      <a:lvl1pPr algn="ctr" defTabSz="1408994" rtl="0" eaLnBrk="1" latinLnBrk="0" hangingPunct="1">
        <a:spcBef>
          <a:spcPct val="0"/>
        </a:spcBef>
        <a:buNone/>
        <a:defRPr sz="1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056745" indent="-1056745" algn="l" defTabSz="1408994" rtl="0" eaLnBrk="1" latinLnBrk="0" hangingPunct="1">
        <a:spcBef>
          <a:spcPct val="20000"/>
        </a:spcBef>
        <a:buFont typeface="Arial"/>
        <a:buChar char="•"/>
        <a:defRPr sz="9900" kern="1200">
          <a:solidFill>
            <a:schemeClr val="tx1"/>
          </a:solidFill>
          <a:latin typeface="+mn-lt"/>
          <a:ea typeface="+mn-ea"/>
          <a:cs typeface="+mn-cs"/>
        </a:defRPr>
      </a:lvl1pPr>
      <a:lvl2pPr marL="2289612" indent="-880622" algn="l" defTabSz="1408994" rtl="0" eaLnBrk="1" latinLnBrk="0" hangingPunct="1">
        <a:spcBef>
          <a:spcPct val="20000"/>
        </a:spcBef>
        <a:buFont typeface="Arial"/>
        <a:buChar char="–"/>
        <a:defRPr sz="8600" kern="1200">
          <a:solidFill>
            <a:schemeClr val="tx1"/>
          </a:solidFill>
          <a:latin typeface="+mn-lt"/>
          <a:ea typeface="+mn-ea"/>
          <a:cs typeface="+mn-cs"/>
        </a:defRPr>
      </a:lvl2pPr>
      <a:lvl3pPr marL="3522483" indent="-704495" algn="l" defTabSz="1408994" rtl="0" eaLnBrk="1" latinLnBrk="0" hangingPunct="1">
        <a:spcBef>
          <a:spcPct val="20000"/>
        </a:spcBef>
        <a:buFont typeface="Arial"/>
        <a:buChar char="•"/>
        <a:defRPr sz="7400" kern="1200">
          <a:solidFill>
            <a:schemeClr val="tx1"/>
          </a:solidFill>
          <a:latin typeface="+mn-lt"/>
          <a:ea typeface="+mn-ea"/>
          <a:cs typeface="+mn-cs"/>
        </a:defRPr>
      </a:lvl3pPr>
      <a:lvl4pPr marL="4931474" indent="-704495" algn="l" defTabSz="1408994" rtl="0" eaLnBrk="1" latinLnBrk="0" hangingPunct="1">
        <a:spcBef>
          <a:spcPct val="20000"/>
        </a:spcBef>
        <a:buFont typeface="Arial"/>
        <a:buChar char="–"/>
        <a:defRPr sz="6200" kern="1200">
          <a:solidFill>
            <a:schemeClr val="tx1"/>
          </a:solidFill>
          <a:latin typeface="+mn-lt"/>
          <a:ea typeface="+mn-ea"/>
          <a:cs typeface="+mn-cs"/>
        </a:defRPr>
      </a:lvl4pPr>
      <a:lvl5pPr marL="6340468" indent="-704495" algn="l" defTabSz="1408994" rtl="0" eaLnBrk="1" latinLnBrk="0" hangingPunct="1">
        <a:spcBef>
          <a:spcPct val="20000"/>
        </a:spcBef>
        <a:buFont typeface="Arial"/>
        <a:buChar char="»"/>
        <a:defRPr sz="6200" kern="1200">
          <a:solidFill>
            <a:schemeClr val="tx1"/>
          </a:solidFill>
          <a:latin typeface="+mn-lt"/>
          <a:ea typeface="+mn-ea"/>
          <a:cs typeface="+mn-cs"/>
        </a:defRPr>
      </a:lvl5pPr>
      <a:lvl6pPr marL="7749458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6pPr>
      <a:lvl7pPr marL="9158452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7pPr>
      <a:lvl8pPr marL="10567443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8pPr>
      <a:lvl9pPr marL="11976437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1pPr>
      <a:lvl2pPr marL="1408994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2pPr>
      <a:lvl3pPr marL="2817985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3pPr>
      <a:lvl4pPr marL="422697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4pPr>
      <a:lvl5pPr marL="5635969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5pPr>
      <a:lvl6pPr marL="7044963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6pPr>
      <a:lvl7pPr marL="8453957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7pPr>
      <a:lvl8pPr marL="986294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8pPr>
      <a:lvl9pPr marL="11271941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1584166" y="706366"/>
            <a:ext cx="28514993" cy="2939786"/>
          </a:xfrm>
          <a:prstGeom prst="rect">
            <a:avLst/>
          </a:prstGeom>
        </p:spPr>
        <p:txBody>
          <a:bodyPr vert="horz" lIns="281799" tIns="140900" rIns="281799" bIns="140900" rtlCol="0" anchor="ctr">
            <a:normAutofit/>
          </a:bodyPr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4115704"/>
            <a:ext cx="28514993" cy="11640735"/>
          </a:xfrm>
          <a:prstGeom prst="rect">
            <a:avLst/>
          </a:prstGeom>
        </p:spPr>
        <p:txBody>
          <a:bodyPr vert="horz" lIns="281799" tIns="140900" rIns="281799" bIns="140900" rtlCol="0">
            <a:normAutofit/>
          </a:bodyPr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1584166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l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10825136" y="16348475"/>
            <a:ext cx="10033053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ct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22706383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1069983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3" r:id="rId1"/>
    <p:sldLayoutId id="2147483794" r:id="rId2"/>
    <p:sldLayoutId id="2147483795" r:id="rId3"/>
    <p:sldLayoutId id="2147483796" r:id="rId4"/>
    <p:sldLayoutId id="2147483797" r:id="rId5"/>
    <p:sldLayoutId id="2147483798" r:id="rId6"/>
    <p:sldLayoutId id="2147483799" r:id="rId7"/>
    <p:sldLayoutId id="2147483800" r:id="rId8"/>
    <p:sldLayoutId id="2147483801" r:id="rId9"/>
    <p:sldLayoutId id="2147483802" r:id="rId10"/>
    <p:sldLayoutId id="2147483803" r:id="rId11"/>
  </p:sldLayoutIdLst>
  <p:txStyles>
    <p:titleStyle>
      <a:lvl1pPr algn="ctr" defTabSz="1408994" rtl="0" eaLnBrk="1" latinLnBrk="0" hangingPunct="1">
        <a:spcBef>
          <a:spcPct val="0"/>
        </a:spcBef>
        <a:buNone/>
        <a:defRPr sz="1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056745" indent="-1056745" algn="l" defTabSz="1408994" rtl="0" eaLnBrk="1" latinLnBrk="0" hangingPunct="1">
        <a:spcBef>
          <a:spcPct val="20000"/>
        </a:spcBef>
        <a:buFont typeface="Arial"/>
        <a:buChar char="•"/>
        <a:defRPr sz="9900" kern="1200">
          <a:solidFill>
            <a:schemeClr val="tx1"/>
          </a:solidFill>
          <a:latin typeface="+mn-lt"/>
          <a:ea typeface="+mn-ea"/>
          <a:cs typeface="+mn-cs"/>
        </a:defRPr>
      </a:lvl1pPr>
      <a:lvl2pPr marL="2289612" indent="-880622" algn="l" defTabSz="1408994" rtl="0" eaLnBrk="1" latinLnBrk="0" hangingPunct="1">
        <a:spcBef>
          <a:spcPct val="20000"/>
        </a:spcBef>
        <a:buFont typeface="Arial"/>
        <a:buChar char="–"/>
        <a:defRPr sz="8600" kern="1200">
          <a:solidFill>
            <a:schemeClr val="tx1"/>
          </a:solidFill>
          <a:latin typeface="+mn-lt"/>
          <a:ea typeface="+mn-ea"/>
          <a:cs typeface="+mn-cs"/>
        </a:defRPr>
      </a:lvl2pPr>
      <a:lvl3pPr marL="3522483" indent="-704495" algn="l" defTabSz="1408994" rtl="0" eaLnBrk="1" latinLnBrk="0" hangingPunct="1">
        <a:spcBef>
          <a:spcPct val="20000"/>
        </a:spcBef>
        <a:buFont typeface="Arial"/>
        <a:buChar char="•"/>
        <a:defRPr sz="7400" kern="1200">
          <a:solidFill>
            <a:schemeClr val="tx1"/>
          </a:solidFill>
          <a:latin typeface="+mn-lt"/>
          <a:ea typeface="+mn-ea"/>
          <a:cs typeface="+mn-cs"/>
        </a:defRPr>
      </a:lvl3pPr>
      <a:lvl4pPr marL="4931474" indent="-704495" algn="l" defTabSz="1408994" rtl="0" eaLnBrk="1" latinLnBrk="0" hangingPunct="1">
        <a:spcBef>
          <a:spcPct val="20000"/>
        </a:spcBef>
        <a:buFont typeface="Arial"/>
        <a:buChar char="–"/>
        <a:defRPr sz="6200" kern="1200">
          <a:solidFill>
            <a:schemeClr val="tx1"/>
          </a:solidFill>
          <a:latin typeface="+mn-lt"/>
          <a:ea typeface="+mn-ea"/>
          <a:cs typeface="+mn-cs"/>
        </a:defRPr>
      </a:lvl4pPr>
      <a:lvl5pPr marL="6340468" indent="-704495" algn="l" defTabSz="1408994" rtl="0" eaLnBrk="1" latinLnBrk="0" hangingPunct="1">
        <a:spcBef>
          <a:spcPct val="20000"/>
        </a:spcBef>
        <a:buFont typeface="Arial"/>
        <a:buChar char="»"/>
        <a:defRPr sz="6200" kern="1200">
          <a:solidFill>
            <a:schemeClr val="tx1"/>
          </a:solidFill>
          <a:latin typeface="+mn-lt"/>
          <a:ea typeface="+mn-ea"/>
          <a:cs typeface="+mn-cs"/>
        </a:defRPr>
      </a:lvl5pPr>
      <a:lvl6pPr marL="7749458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6pPr>
      <a:lvl7pPr marL="9158452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7pPr>
      <a:lvl8pPr marL="10567443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8pPr>
      <a:lvl9pPr marL="11976437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1pPr>
      <a:lvl2pPr marL="1408994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2pPr>
      <a:lvl3pPr marL="2817985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3pPr>
      <a:lvl4pPr marL="422697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4pPr>
      <a:lvl5pPr marL="5635969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5pPr>
      <a:lvl6pPr marL="7044963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6pPr>
      <a:lvl7pPr marL="8453957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7pPr>
      <a:lvl8pPr marL="986294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8pPr>
      <a:lvl9pPr marL="11271941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1584166" y="706366"/>
            <a:ext cx="28514993" cy="2939786"/>
          </a:xfrm>
          <a:prstGeom prst="rect">
            <a:avLst/>
          </a:prstGeom>
        </p:spPr>
        <p:txBody>
          <a:bodyPr vert="horz" lIns="281799" tIns="140900" rIns="281799" bIns="140900" rtlCol="0" anchor="ctr">
            <a:normAutofit/>
          </a:bodyPr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4115704"/>
            <a:ext cx="28514993" cy="11640735"/>
          </a:xfrm>
          <a:prstGeom prst="rect">
            <a:avLst/>
          </a:prstGeom>
        </p:spPr>
        <p:txBody>
          <a:bodyPr vert="horz" lIns="281799" tIns="140900" rIns="281799" bIns="140900" rtlCol="0">
            <a:normAutofit/>
          </a:bodyPr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1584166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l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10825136" y="16348475"/>
            <a:ext cx="10033053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ct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22706383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6692639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5" r:id="rId1"/>
    <p:sldLayoutId id="2147483806" r:id="rId2"/>
    <p:sldLayoutId id="2147483807" r:id="rId3"/>
    <p:sldLayoutId id="2147483808" r:id="rId4"/>
    <p:sldLayoutId id="2147483809" r:id="rId5"/>
    <p:sldLayoutId id="2147483810" r:id="rId6"/>
    <p:sldLayoutId id="2147483811" r:id="rId7"/>
    <p:sldLayoutId id="2147483812" r:id="rId8"/>
    <p:sldLayoutId id="2147483813" r:id="rId9"/>
    <p:sldLayoutId id="2147483814" r:id="rId10"/>
    <p:sldLayoutId id="2147483815" r:id="rId11"/>
  </p:sldLayoutIdLst>
  <p:txStyles>
    <p:titleStyle>
      <a:lvl1pPr algn="ctr" defTabSz="1408994" rtl="0" eaLnBrk="1" latinLnBrk="0" hangingPunct="1">
        <a:spcBef>
          <a:spcPct val="0"/>
        </a:spcBef>
        <a:buNone/>
        <a:defRPr sz="1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056745" indent="-1056745" algn="l" defTabSz="1408994" rtl="0" eaLnBrk="1" latinLnBrk="0" hangingPunct="1">
        <a:spcBef>
          <a:spcPct val="20000"/>
        </a:spcBef>
        <a:buFont typeface="Arial"/>
        <a:buChar char="•"/>
        <a:defRPr sz="9900" kern="1200">
          <a:solidFill>
            <a:schemeClr val="tx1"/>
          </a:solidFill>
          <a:latin typeface="+mn-lt"/>
          <a:ea typeface="+mn-ea"/>
          <a:cs typeface="+mn-cs"/>
        </a:defRPr>
      </a:lvl1pPr>
      <a:lvl2pPr marL="2289612" indent="-880622" algn="l" defTabSz="1408994" rtl="0" eaLnBrk="1" latinLnBrk="0" hangingPunct="1">
        <a:spcBef>
          <a:spcPct val="20000"/>
        </a:spcBef>
        <a:buFont typeface="Arial"/>
        <a:buChar char="–"/>
        <a:defRPr sz="8600" kern="1200">
          <a:solidFill>
            <a:schemeClr val="tx1"/>
          </a:solidFill>
          <a:latin typeface="+mn-lt"/>
          <a:ea typeface="+mn-ea"/>
          <a:cs typeface="+mn-cs"/>
        </a:defRPr>
      </a:lvl2pPr>
      <a:lvl3pPr marL="3522483" indent="-704495" algn="l" defTabSz="1408994" rtl="0" eaLnBrk="1" latinLnBrk="0" hangingPunct="1">
        <a:spcBef>
          <a:spcPct val="20000"/>
        </a:spcBef>
        <a:buFont typeface="Arial"/>
        <a:buChar char="•"/>
        <a:defRPr sz="7400" kern="1200">
          <a:solidFill>
            <a:schemeClr val="tx1"/>
          </a:solidFill>
          <a:latin typeface="+mn-lt"/>
          <a:ea typeface="+mn-ea"/>
          <a:cs typeface="+mn-cs"/>
        </a:defRPr>
      </a:lvl3pPr>
      <a:lvl4pPr marL="4931474" indent="-704495" algn="l" defTabSz="1408994" rtl="0" eaLnBrk="1" latinLnBrk="0" hangingPunct="1">
        <a:spcBef>
          <a:spcPct val="20000"/>
        </a:spcBef>
        <a:buFont typeface="Arial"/>
        <a:buChar char="–"/>
        <a:defRPr sz="6200" kern="1200">
          <a:solidFill>
            <a:schemeClr val="tx1"/>
          </a:solidFill>
          <a:latin typeface="+mn-lt"/>
          <a:ea typeface="+mn-ea"/>
          <a:cs typeface="+mn-cs"/>
        </a:defRPr>
      </a:lvl4pPr>
      <a:lvl5pPr marL="6340468" indent="-704495" algn="l" defTabSz="1408994" rtl="0" eaLnBrk="1" latinLnBrk="0" hangingPunct="1">
        <a:spcBef>
          <a:spcPct val="20000"/>
        </a:spcBef>
        <a:buFont typeface="Arial"/>
        <a:buChar char="»"/>
        <a:defRPr sz="6200" kern="1200">
          <a:solidFill>
            <a:schemeClr val="tx1"/>
          </a:solidFill>
          <a:latin typeface="+mn-lt"/>
          <a:ea typeface="+mn-ea"/>
          <a:cs typeface="+mn-cs"/>
        </a:defRPr>
      </a:lvl5pPr>
      <a:lvl6pPr marL="7749458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6pPr>
      <a:lvl7pPr marL="9158452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7pPr>
      <a:lvl8pPr marL="10567443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8pPr>
      <a:lvl9pPr marL="11976437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1pPr>
      <a:lvl2pPr marL="1408994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2pPr>
      <a:lvl3pPr marL="2817985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3pPr>
      <a:lvl4pPr marL="422697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4pPr>
      <a:lvl5pPr marL="5635969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5pPr>
      <a:lvl6pPr marL="7044963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6pPr>
      <a:lvl7pPr marL="8453957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7pPr>
      <a:lvl8pPr marL="986294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8pPr>
      <a:lvl9pPr marL="11271941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1584166" y="706366"/>
            <a:ext cx="28514993" cy="2939786"/>
          </a:xfrm>
          <a:prstGeom prst="rect">
            <a:avLst/>
          </a:prstGeom>
        </p:spPr>
        <p:txBody>
          <a:bodyPr vert="horz" lIns="281799" tIns="140900" rIns="281799" bIns="140900" rtlCol="0" anchor="ctr">
            <a:normAutofit/>
          </a:bodyPr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4115704"/>
            <a:ext cx="28514993" cy="11640735"/>
          </a:xfrm>
          <a:prstGeom prst="rect">
            <a:avLst/>
          </a:prstGeom>
        </p:spPr>
        <p:txBody>
          <a:bodyPr vert="horz" lIns="281799" tIns="140900" rIns="281799" bIns="140900" rtlCol="0">
            <a:normAutofit/>
          </a:bodyPr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1584166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l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10825136" y="16348475"/>
            <a:ext cx="10033053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ct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22706383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9306269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7" r:id="rId1"/>
    <p:sldLayoutId id="2147483818" r:id="rId2"/>
    <p:sldLayoutId id="2147483819" r:id="rId3"/>
    <p:sldLayoutId id="2147483820" r:id="rId4"/>
    <p:sldLayoutId id="2147483821" r:id="rId5"/>
    <p:sldLayoutId id="2147483822" r:id="rId6"/>
    <p:sldLayoutId id="2147483823" r:id="rId7"/>
    <p:sldLayoutId id="2147483824" r:id="rId8"/>
    <p:sldLayoutId id="2147483825" r:id="rId9"/>
    <p:sldLayoutId id="2147483826" r:id="rId10"/>
    <p:sldLayoutId id="2147483827" r:id="rId11"/>
  </p:sldLayoutIdLst>
  <p:txStyles>
    <p:titleStyle>
      <a:lvl1pPr algn="ctr" defTabSz="1408994" rtl="0" eaLnBrk="1" latinLnBrk="0" hangingPunct="1">
        <a:spcBef>
          <a:spcPct val="0"/>
        </a:spcBef>
        <a:buNone/>
        <a:defRPr sz="1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056745" indent="-1056745" algn="l" defTabSz="1408994" rtl="0" eaLnBrk="1" latinLnBrk="0" hangingPunct="1">
        <a:spcBef>
          <a:spcPct val="20000"/>
        </a:spcBef>
        <a:buFont typeface="Arial"/>
        <a:buChar char="•"/>
        <a:defRPr sz="9900" kern="1200">
          <a:solidFill>
            <a:schemeClr val="tx1"/>
          </a:solidFill>
          <a:latin typeface="+mn-lt"/>
          <a:ea typeface="+mn-ea"/>
          <a:cs typeface="+mn-cs"/>
        </a:defRPr>
      </a:lvl1pPr>
      <a:lvl2pPr marL="2289612" indent="-880622" algn="l" defTabSz="1408994" rtl="0" eaLnBrk="1" latinLnBrk="0" hangingPunct="1">
        <a:spcBef>
          <a:spcPct val="20000"/>
        </a:spcBef>
        <a:buFont typeface="Arial"/>
        <a:buChar char="–"/>
        <a:defRPr sz="8600" kern="1200">
          <a:solidFill>
            <a:schemeClr val="tx1"/>
          </a:solidFill>
          <a:latin typeface="+mn-lt"/>
          <a:ea typeface="+mn-ea"/>
          <a:cs typeface="+mn-cs"/>
        </a:defRPr>
      </a:lvl2pPr>
      <a:lvl3pPr marL="3522483" indent="-704495" algn="l" defTabSz="1408994" rtl="0" eaLnBrk="1" latinLnBrk="0" hangingPunct="1">
        <a:spcBef>
          <a:spcPct val="20000"/>
        </a:spcBef>
        <a:buFont typeface="Arial"/>
        <a:buChar char="•"/>
        <a:defRPr sz="7400" kern="1200">
          <a:solidFill>
            <a:schemeClr val="tx1"/>
          </a:solidFill>
          <a:latin typeface="+mn-lt"/>
          <a:ea typeface="+mn-ea"/>
          <a:cs typeface="+mn-cs"/>
        </a:defRPr>
      </a:lvl3pPr>
      <a:lvl4pPr marL="4931474" indent="-704495" algn="l" defTabSz="1408994" rtl="0" eaLnBrk="1" latinLnBrk="0" hangingPunct="1">
        <a:spcBef>
          <a:spcPct val="20000"/>
        </a:spcBef>
        <a:buFont typeface="Arial"/>
        <a:buChar char="–"/>
        <a:defRPr sz="6200" kern="1200">
          <a:solidFill>
            <a:schemeClr val="tx1"/>
          </a:solidFill>
          <a:latin typeface="+mn-lt"/>
          <a:ea typeface="+mn-ea"/>
          <a:cs typeface="+mn-cs"/>
        </a:defRPr>
      </a:lvl4pPr>
      <a:lvl5pPr marL="6340468" indent="-704495" algn="l" defTabSz="1408994" rtl="0" eaLnBrk="1" latinLnBrk="0" hangingPunct="1">
        <a:spcBef>
          <a:spcPct val="20000"/>
        </a:spcBef>
        <a:buFont typeface="Arial"/>
        <a:buChar char="»"/>
        <a:defRPr sz="6200" kern="1200">
          <a:solidFill>
            <a:schemeClr val="tx1"/>
          </a:solidFill>
          <a:latin typeface="+mn-lt"/>
          <a:ea typeface="+mn-ea"/>
          <a:cs typeface="+mn-cs"/>
        </a:defRPr>
      </a:lvl5pPr>
      <a:lvl6pPr marL="7749458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6pPr>
      <a:lvl7pPr marL="9158452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7pPr>
      <a:lvl8pPr marL="10567443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8pPr>
      <a:lvl9pPr marL="11976437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1pPr>
      <a:lvl2pPr marL="1408994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2pPr>
      <a:lvl3pPr marL="2817985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3pPr>
      <a:lvl4pPr marL="422697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4pPr>
      <a:lvl5pPr marL="5635969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5pPr>
      <a:lvl6pPr marL="7044963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6pPr>
      <a:lvl7pPr marL="8453957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7pPr>
      <a:lvl8pPr marL="986294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8pPr>
      <a:lvl9pPr marL="11271941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1584166" y="706366"/>
            <a:ext cx="28514993" cy="2939786"/>
          </a:xfrm>
          <a:prstGeom prst="rect">
            <a:avLst/>
          </a:prstGeom>
        </p:spPr>
        <p:txBody>
          <a:bodyPr vert="horz" lIns="281799" tIns="140900" rIns="281799" bIns="140900" rtlCol="0" anchor="ctr">
            <a:normAutofit/>
          </a:bodyPr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4115704"/>
            <a:ext cx="28514993" cy="11640735"/>
          </a:xfrm>
          <a:prstGeom prst="rect">
            <a:avLst/>
          </a:prstGeom>
        </p:spPr>
        <p:txBody>
          <a:bodyPr vert="horz" lIns="281799" tIns="140900" rIns="281799" bIns="140900" rtlCol="0">
            <a:normAutofit/>
          </a:bodyPr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1584166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l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10825136" y="16348475"/>
            <a:ext cx="10033053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ct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22706383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18729024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9" r:id="rId1"/>
    <p:sldLayoutId id="2147483830" r:id="rId2"/>
    <p:sldLayoutId id="2147483831" r:id="rId3"/>
    <p:sldLayoutId id="2147483832" r:id="rId4"/>
    <p:sldLayoutId id="2147483833" r:id="rId5"/>
    <p:sldLayoutId id="2147483834" r:id="rId6"/>
    <p:sldLayoutId id="2147483835" r:id="rId7"/>
    <p:sldLayoutId id="2147483836" r:id="rId8"/>
    <p:sldLayoutId id="2147483837" r:id="rId9"/>
    <p:sldLayoutId id="2147483838" r:id="rId10"/>
    <p:sldLayoutId id="2147483839" r:id="rId11"/>
  </p:sldLayoutIdLst>
  <p:txStyles>
    <p:titleStyle>
      <a:lvl1pPr algn="ctr" defTabSz="1408994" rtl="0" eaLnBrk="1" latinLnBrk="0" hangingPunct="1">
        <a:spcBef>
          <a:spcPct val="0"/>
        </a:spcBef>
        <a:buNone/>
        <a:defRPr sz="1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056745" indent="-1056745" algn="l" defTabSz="1408994" rtl="0" eaLnBrk="1" latinLnBrk="0" hangingPunct="1">
        <a:spcBef>
          <a:spcPct val="20000"/>
        </a:spcBef>
        <a:buFont typeface="Arial"/>
        <a:buChar char="•"/>
        <a:defRPr sz="9900" kern="1200">
          <a:solidFill>
            <a:schemeClr val="tx1"/>
          </a:solidFill>
          <a:latin typeface="+mn-lt"/>
          <a:ea typeface="+mn-ea"/>
          <a:cs typeface="+mn-cs"/>
        </a:defRPr>
      </a:lvl1pPr>
      <a:lvl2pPr marL="2289612" indent="-880622" algn="l" defTabSz="1408994" rtl="0" eaLnBrk="1" latinLnBrk="0" hangingPunct="1">
        <a:spcBef>
          <a:spcPct val="20000"/>
        </a:spcBef>
        <a:buFont typeface="Arial"/>
        <a:buChar char="–"/>
        <a:defRPr sz="8600" kern="1200">
          <a:solidFill>
            <a:schemeClr val="tx1"/>
          </a:solidFill>
          <a:latin typeface="+mn-lt"/>
          <a:ea typeface="+mn-ea"/>
          <a:cs typeface="+mn-cs"/>
        </a:defRPr>
      </a:lvl2pPr>
      <a:lvl3pPr marL="3522483" indent="-704495" algn="l" defTabSz="1408994" rtl="0" eaLnBrk="1" latinLnBrk="0" hangingPunct="1">
        <a:spcBef>
          <a:spcPct val="20000"/>
        </a:spcBef>
        <a:buFont typeface="Arial"/>
        <a:buChar char="•"/>
        <a:defRPr sz="7400" kern="1200">
          <a:solidFill>
            <a:schemeClr val="tx1"/>
          </a:solidFill>
          <a:latin typeface="+mn-lt"/>
          <a:ea typeface="+mn-ea"/>
          <a:cs typeface="+mn-cs"/>
        </a:defRPr>
      </a:lvl3pPr>
      <a:lvl4pPr marL="4931474" indent="-704495" algn="l" defTabSz="1408994" rtl="0" eaLnBrk="1" latinLnBrk="0" hangingPunct="1">
        <a:spcBef>
          <a:spcPct val="20000"/>
        </a:spcBef>
        <a:buFont typeface="Arial"/>
        <a:buChar char="–"/>
        <a:defRPr sz="6200" kern="1200">
          <a:solidFill>
            <a:schemeClr val="tx1"/>
          </a:solidFill>
          <a:latin typeface="+mn-lt"/>
          <a:ea typeface="+mn-ea"/>
          <a:cs typeface="+mn-cs"/>
        </a:defRPr>
      </a:lvl4pPr>
      <a:lvl5pPr marL="6340468" indent="-704495" algn="l" defTabSz="1408994" rtl="0" eaLnBrk="1" latinLnBrk="0" hangingPunct="1">
        <a:spcBef>
          <a:spcPct val="20000"/>
        </a:spcBef>
        <a:buFont typeface="Arial"/>
        <a:buChar char="»"/>
        <a:defRPr sz="6200" kern="1200">
          <a:solidFill>
            <a:schemeClr val="tx1"/>
          </a:solidFill>
          <a:latin typeface="+mn-lt"/>
          <a:ea typeface="+mn-ea"/>
          <a:cs typeface="+mn-cs"/>
        </a:defRPr>
      </a:lvl5pPr>
      <a:lvl6pPr marL="7749458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6pPr>
      <a:lvl7pPr marL="9158452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7pPr>
      <a:lvl8pPr marL="10567443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8pPr>
      <a:lvl9pPr marL="11976437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1pPr>
      <a:lvl2pPr marL="1408994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2pPr>
      <a:lvl3pPr marL="2817985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3pPr>
      <a:lvl4pPr marL="422697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4pPr>
      <a:lvl5pPr marL="5635969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5pPr>
      <a:lvl6pPr marL="7044963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6pPr>
      <a:lvl7pPr marL="8453957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7pPr>
      <a:lvl8pPr marL="986294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8pPr>
      <a:lvl9pPr marL="11271941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1584166" y="706366"/>
            <a:ext cx="28514993" cy="2939786"/>
          </a:xfrm>
          <a:prstGeom prst="rect">
            <a:avLst/>
          </a:prstGeom>
        </p:spPr>
        <p:txBody>
          <a:bodyPr vert="horz" lIns="281799" tIns="140900" rIns="281799" bIns="140900" rtlCol="0" anchor="ctr">
            <a:normAutofit/>
          </a:bodyPr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4115704"/>
            <a:ext cx="28514993" cy="11640735"/>
          </a:xfrm>
          <a:prstGeom prst="rect">
            <a:avLst/>
          </a:prstGeom>
        </p:spPr>
        <p:txBody>
          <a:bodyPr vert="horz" lIns="281799" tIns="140900" rIns="281799" bIns="140900" rtlCol="0">
            <a:normAutofit/>
          </a:bodyPr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1584166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l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10825136" y="16348475"/>
            <a:ext cx="10033053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ct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22706383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2107690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1" r:id="rId1"/>
    <p:sldLayoutId id="2147483842" r:id="rId2"/>
    <p:sldLayoutId id="2147483843" r:id="rId3"/>
    <p:sldLayoutId id="2147483844" r:id="rId4"/>
    <p:sldLayoutId id="2147483845" r:id="rId5"/>
    <p:sldLayoutId id="2147483846" r:id="rId6"/>
    <p:sldLayoutId id="2147483847" r:id="rId7"/>
    <p:sldLayoutId id="2147483848" r:id="rId8"/>
    <p:sldLayoutId id="2147483849" r:id="rId9"/>
    <p:sldLayoutId id="2147483850" r:id="rId10"/>
    <p:sldLayoutId id="2147483851" r:id="rId11"/>
  </p:sldLayoutIdLst>
  <p:txStyles>
    <p:titleStyle>
      <a:lvl1pPr algn="ctr" defTabSz="1408994" rtl="0" eaLnBrk="1" latinLnBrk="0" hangingPunct="1">
        <a:spcBef>
          <a:spcPct val="0"/>
        </a:spcBef>
        <a:buNone/>
        <a:defRPr sz="1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056745" indent="-1056745" algn="l" defTabSz="1408994" rtl="0" eaLnBrk="1" latinLnBrk="0" hangingPunct="1">
        <a:spcBef>
          <a:spcPct val="20000"/>
        </a:spcBef>
        <a:buFont typeface="Arial"/>
        <a:buChar char="•"/>
        <a:defRPr sz="9900" kern="1200">
          <a:solidFill>
            <a:schemeClr val="tx1"/>
          </a:solidFill>
          <a:latin typeface="+mn-lt"/>
          <a:ea typeface="+mn-ea"/>
          <a:cs typeface="+mn-cs"/>
        </a:defRPr>
      </a:lvl1pPr>
      <a:lvl2pPr marL="2289612" indent="-880622" algn="l" defTabSz="1408994" rtl="0" eaLnBrk="1" latinLnBrk="0" hangingPunct="1">
        <a:spcBef>
          <a:spcPct val="20000"/>
        </a:spcBef>
        <a:buFont typeface="Arial"/>
        <a:buChar char="–"/>
        <a:defRPr sz="8600" kern="1200">
          <a:solidFill>
            <a:schemeClr val="tx1"/>
          </a:solidFill>
          <a:latin typeface="+mn-lt"/>
          <a:ea typeface="+mn-ea"/>
          <a:cs typeface="+mn-cs"/>
        </a:defRPr>
      </a:lvl2pPr>
      <a:lvl3pPr marL="3522483" indent="-704495" algn="l" defTabSz="1408994" rtl="0" eaLnBrk="1" latinLnBrk="0" hangingPunct="1">
        <a:spcBef>
          <a:spcPct val="20000"/>
        </a:spcBef>
        <a:buFont typeface="Arial"/>
        <a:buChar char="•"/>
        <a:defRPr sz="7400" kern="1200">
          <a:solidFill>
            <a:schemeClr val="tx1"/>
          </a:solidFill>
          <a:latin typeface="+mn-lt"/>
          <a:ea typeface="+mn-ea"/>
          <a:cs typeface="+mn-cs"/>
        </a:defRPr>
      </a:lvl3pPr>
      <a:lvl4pPr marL="4931474" indent="-704495" algn="l" defTabSz="1408994" rtl="0" eaLnBrk="1" latinLnBrk="0" hangingPunct="1">
        <a:spcBef>
          <a:spcPct val="20000"/>
        </a:spcBef>
        <a:buFont typeface="Arial"/>
        <a:buChar char="–"/>
        <a:defRPr sz="6200" kern="1200">
          <a:solidFill>
            <a:schemeClr val="tx1"/>
          </a:solidFill>
          <a:latin typeface="+mn-lt"/>
          <a:ea typeface="+mn-ea"/>
          <a:cs typeface="+mn-cs"/>
        </a:defRPr>
      </a:lvl4pPr>
      <a:lvl5pPr marL="6340468" indent="-704495" algn="l" defTabSz="1408994" rtl="0" eaLnBrk="1" latinLnBrk="0" hangingPunct="1">
        <a:spcBef>
          <a:spcPct val="20000"/>
        </a:spcBef>
        <a:buFont typeface="Arial"/>
        <a:buChar char="»"/>
        <a:defRPr sz="6200" kern="1200">
          <a:solidFill>
            <a:schemeClr val="tx1"/>
          </a:solidFill>
          <a:latin typeface="+mn-lt"/>
          <a:ea typeface="+mn-ea"/>
          <a:cs typeface="+mn-cs"/>
        </a:defRPr>
      </a:lvl5pPr>
      <a:lvl6pPr marL="7749458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6pPr>
      <a:lvl7pPr marL="9158452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7pPr>
      <a:lvl8pPr marL="10567443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8pPr>
      <a:lvl9pPr marL="11976437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1pPr>
      <a:lvl2pPr marL="1408994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2pPr>
      <a:lvl3pPr marL="2817985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3pPr>
      <a:lvl4pPr marL="422697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4pPr>
      <a:lvl5pPr marL="5635969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5pPr>
      <a:lvl6pPr marL="7044963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6pPr>
      <a:lvl7pPr marL="8453957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7pPr>
      <a:lvl8pPr marL="986294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8pPr>
      <a:lvl9pPr marL="11271941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1584166" y="706366"/>
            <a:ext cx="28514993" cy="2939786"/>
          </a:xfrm>
          <a:prstGeom prst="rect">
            <a:avLst/>
          </a:prstGeom>
        </p:spPr>
        <p:txBody>
          <a:bodyPr vert="horz" lIns="281799" tIns="140900" rIns="281799" bIns="140900" rtlCol="0" anchor="ctr">
            <a:normAutofit/>
          </a:bodyPr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4115704"/>
            <a:ext cx="28514993" cy="11640735"/>
          </a:xfrm>
          <a:prstGeom prst="rect">
            <a:avLst/>
          </a:prstGeom>
        </p:spPr>
        <p:txBody>
          <a:bodyPr vert="horz" lIns="281799" tIns="140900" rIns="281799" bIns="140900" rtlCol="0">
            <a:normAutofit/>
          </a:bodyPr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1584166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l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10825136" y="16348475"/>
            <a:ext cx="10033053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ct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22706383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9228463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53" r:id="rId1"/>
    <p:sldLayoutId id="2147483854" r:id="rId2"/>
    <p:sldLayoutId id="2147483855" r:id="rId3"/>
    <p:sldLayoutId id="2147483856" r:id="rId4"/>
    <p:sldLayoutId id="2147483857" r:id="rId5"/>
    <p:sldLayoutId id="2147483858" r:id="rId6"/>
    <p:sldLayoutId id="2147483859" r:id="rId7"/>
    <p:sldLayoutId id="2147483860" r:id="rId8"/>
    <p:sldLayoutId id="2147483861" r:id="rId9"/>
    <p:sldLayoutId id="2147483862" r:id="rId10"/>
    <p:sldLayoutId id="2147483863" r:id="rId11"/>
  </p:sldLayoutIdLst>
  <p:txStyles>
    <p:titleStyle>
      <a:lvl1pPr algn="ctr" defTabSz="1408994" rtl="0" eaLnBrk="1" latinLnBrk="0" hangingPunct="1">
        <a:spcBef>
          <a:spcPct val="0"/>
        </a:spcBef>
        <a:buNone/>
        <a:defRPr sz="1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056745" indent="-1056745" algn="l" defTabSz="1408994" rtl="0" eaLnBrk="1" latinLnBrk="0" hangingPunct="1">
        <a:spcBef>
          <a:spcPct val="20000"/>
        </a:spcBef>
        <a:buFont typeface="Arial"/>
        <a:buChar char="•"/>
        <a:defRPr sz="9900" kern="1200">
          <a:solidFill>
            <a:schemeClr val="tx1"/>
          </a:solidFill>
          <a:latin typeface="+mn-lt"/>
          <a:ea typeface="+mn-ea"/>
          <a:cs typeface="+mn-cs"/>
        </a:defRPr>
      </a:lvl1pPr>
      <a:lvl2pPr marL="2289612" indent="-880622" algn="l" defTabSz="1408994" rtl="0" eaLnBrk="1" latinLnBrk="0" hangingPunct="1">
        <a:spcBef>
          <a:spcPct val="20000"/>
        </a:spcBef>
        <a:buFont typeface="Arial"/>
        <a:buChar char="–"/>
        <a:defRPr sz="8600" kern="1200">
          <a:solidFill>
            <a:schemeClr val="tx1"/>
          </a:solidFill>
          <a:latin typeface="+mn-lt"/>
          <a:ea typeface="+mn-ea"/>
          <a:cs typeface="+mn-cs"/>
        </a:defRPr>
      </a:lvl2pPr>
      <a:lvl3pPr marL="3522483" indent="-704495" algn="l" defTabSz="1408994" rtl="0" eaLnBrk="1" latinLnBrk="0" hangingPunct="1">
        <a:spcBef>
          <a:spcPct val="20000"/>
        </a:spcBef>
        <a:buFont typeface="Arial"/>
        <a:buChar char="•"/>
        <a:defRPr sz="7400" kern="1200">
          <a:solidFill>
            <a:schemeClr val="tx1"/>
          </a:solidFill>
          <a:latin typeface="+mn-lt"/>
          <a:ea typeface="+mn-ea"/>
          <a:cs typeface="+mn-cs"/>
        </a:defRPr>
      </a:lvl3pPr>
      <a:lvl4pPr marL="4931474" indent="-704495" algn="l" defTabSz="1408994" rtl="0" eaLnBrk="1" latinLnBrk="0" hangingPunct="1">
        <a:spcBef>
          <a:spcPct val="20000"/>
        </a:spcBef>
        <a:buFont typeface="Arial"/>
        <a:buChar char="–"/>
        <a:defRPr sz="6200" kern="1200">
          <a:solidFill>
            <a:schemeClr val="tx1"/>
          </a:solidFill>
          <a:latin typeface="+mn-lt"/>
          <a:ea typeface="+mn-ea"/>
          <a:cs typeface="+mn-cs"/>
        </a:defRPr>
      </a:lvl4pPr>
      <a:lvl5pPr marL="6340468" indent="-704495" algn="l" defTabSz="1408994" rtl="0" eaLnBrk="1" latinLnBrk="0" hangingPunct="1">
        <a:spcBef>
          <a:spcPct val="20000"/>
        </a:spcBef>
        <a:buFont typeface="Arial"/>
        <a:buChar char="»"/>
        <a:defRPr sz="6200" kern="1200">
          <a:solidFill>
            <a:schemeClr val="tx1"/>
          </a:solidFill>
          <a:latin typeface="+mn-lt"/>
          <a:ea typeface="+mn-ea"/>
          <a:cs typeface="+mn-cs"/>
        </a:defRPr>
      </a:lvl5pPr>
      <a:lvl6pPr marL="7749458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6pPr>
      <a:lvl7pPr marL="9158452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7pPr>
      <a:lvl8pPr marL="10567443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8pPr>
      <a:lvl9pPr marL="11976437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1pPr>
      <a:lvl2pPr marL="1408994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2pPr>
      <a:lvl3pPr marL="2817985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3pPr>
      <a:lvl4pPr marL="422697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4pPr>
      <a:lvl5pPr marL="5635969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5pPr>
      <a:lvl6pPr marL="7044963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6pPr>
      <a:lvl7pPr marL="8453957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7pPr>
      <a:lvl8pPr marL="986294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8pPr>
      <a:lvl9pPr marL="11271941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1584166" y="706366"/>
            <a:ext cx="28514993" cy="2939786"/>
          </a:xfrm>
          <a:prstGeom prst="rect">
            <a:avLst/>
          </a:prstGeom>
        </p:spPr>
        <p:txBody>
          <a:bodyPr vert="horz" lIns="281799" tIns="140900" rIns="281799" bIns="140900" rtlCol="0" anchor="ctr">
            <a:normAutofit/>
          </a:bodyPr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4115704"/>
            <a:ext cx="28514993" cy="11640735"/>
          </a:xfrm>
          <a:prstGeom prst="rect">
            <a:avLst/>
          </a:prstGeom>
        </p:spPr>
        <p:txBody>
          <a:bodyPr vert="horz" lIns="281799" tIns="140900" rIns="281799" bIns="140900" rtlCol="0">
            <a:normAutofit/>
          </a:bodyPr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1584166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l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10825136" y="16348475"/>
            <a:ext cx="10033053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ct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22706383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67406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65" r:id="rId1"/>
    <p:sldLayoutId id="2147483866" r:id="rId2"/>
    <p:sldLayoutId id="2147483867" r:id="rId3"/>
    <p:sldLayoutId id="2147483868" r:id="rId4"/>
    <p:sldLayoutId id="2147483869" r:id="rId5"/>
    <p:sldLayoutId id="2147483870" r:id="rId6"/>
    <p:sldLayoutId id="2147483871" r:id="rId7"/>
    <p:sldLayoutId id="2147483872" r:id="rId8"/>
    <p:sldLayoutId id="2147483873" r:id="rId9"/>
    <p:sldLayoutId id="2147483874" r:id="rId10"/>
    <p:sldLayoutId id="2147483875" r:id="rId11"/>
  </p:sldLayoutIdLst>
  <p:txStyles>
    <p:titleStyle>
      <a:lvl1pPr algn="ctr" defTabSz="1408994" rtl="0" eaLnBrk="1" latinLnBrk="0" hangingPunct="1">
        <a:spcBef>
          <a:spcPct val="0"/>
        </a:spcBef>
        <a:buNone/>
        <a:defRPr sz="1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056745" indent="-1056745" algn="l" defTabSz="1408994" rtl="0" eaLnBrk="1" latinLnBrk="0" hangingPunct="1">
        <a:spcBef>
          <a:spcPct val="20000"/>
        </a:spcBef>
        <a:buFont typeface="Arial"/>
        <a:buChar char="•"/>
        <a:defRPr sz="9900" kern="1200">
          <a:solidFill>
            <a:schemeClr val="tx1"/>
          </a:solidFill>
          <a:latin typeface="+mn-lt"/>
          <a:ea typeface="+mn-ea"/>
          <a:cs typeface="+mn-cs"/>
        </a:defRPr>
      </a:lvl1pPr>
      <a:lvl2pPr marL="2289612" indent="-880622" algn="l" defTabSz="1408994" rtl="0" eaLnBrk="1" latinLnBrk="0" hangingPunct="1">
        <a:spcBef>
          <a:spcPct val="20000"/>
        </a:spcBef>
        <a:buFont typeface="Arial"/>
        <a:buChar char="–"/>
        <a:defRPr sz="8600" kern="1200">
          <a:solidFill>
            <a:schemeClr val="tx1"/>
          </a:solidFill>
          <a:latin typeface="+mn-lt"/>
          <a:ea typeface="+mn-ea"/>
          <a:cs typeface="+mn-cs"/>
        </a:defRPr>
      </a:lvl2pPr>
      <a:lvl3pPr marL="3522483" indent="-704495" algn="l" defTabSz="1408994" rtl="0" eaLnBrk="1" latinLnBrk="0" hangingPunct="1">
        <a:spcBef>
          <a:spcPct val="20000"/>
        </a:spcBef>
        <a:buFont typeface="Arial"/>
        <a:buChar char="•"/>
        <a:defRPr sz="7400" kern="1200">
          <a:solidFill>
            <a:schemeClr val="tx1"/>
          </a:solidFill>
          <a:latin typeface="+mn-lt"/>
          <a:ea typeface="+mn-ea"/>
          <a:cs typeface="+mn-cs"/>
        </a:defRPr>
      </a:lvl3pPr>
      <a:lvl4pPr marL="4931474" indent="-704495" algn="l" defTabSz="1408994" rtl="0" eaLnBrk="1" latinLnBrk="0" hangingPunct="1">
        <a:spcBef>
          <a:spcPct val="20000"/>
        </a:spcBef>
        <a:buFont typeface="Arial"/>
        <a:buChar char="–"/>
        <a:defRPr sz="6200" kern="1200">
          <a:solidFill>
            <a:schemeClr val="tx1"/>
          </a:solidFill>
          <a:latin typeface="+mn-lt"/>
          <a:ea typeface="+mn-ea"/>
          <a:cs typeface="+mn-cs"/>
        </a:defRPr>
      </a:lvl4pPr>
      <a:lvl5pPr marL="6340468" indent="-704495" algn="l" defTabSz="1408994" rtl="0" eaLnBrk="1" latinLnBrk="0" hangingPunct="1">
        <a:spcBef>
          <a:spcPct val="20000"/>
        </a:spcBef>
        <a:buFont typeface="Arial"/>
        <a:buChar char="»"/>
        <a:defRPr sz="6200" kern="1200">
          <a:solidFill>
            <a:schemeClr val="tx1"/>
          </a:solidFill>
          <a:latin typeface="+mn-lt"/>
          <a:ea typeface="+mn-ea"/>
          <a:cs typeface="+mn-cs"/>
        </a:defRPr>
      </a:lvl5pPr>
      <a:lvl6pPr marL="7749458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6pPr>
      <a:lvl7pPr marL="9158452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7pPr>
      <a:lvl8pPr marL="10567443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8pPr>
      <a:lvl9pPr marL="11976437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1pPr>
      <a:lvl2pPr marL="1408994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2pPr>
      <a:lvl3pPr marL="2817985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3pPr>
      <a:lvl4pPr marL="422697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4pPr>
      <a:lvl5pPr marL="5635969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5pPr>
      <a:lvl6pPr marL="7044963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6pPr>
      <a:lvl7pPr marL="8453957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7pPr>
      <a:lvl8pPr marL="986294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8pPr>
      <a:lvl9pPr marL="11271941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1584166" y="706366"/>
            <a:ext cx="28514993" cy="2939786"/>
          </a:xfrm>
          <a:prstGeom prst="rect">
            <a:avLst/>
          </a:prstGeom>
        </p:spPr>
        <p:txBody>
          <a:bodyPr vert="horz" lIns="281799" tIns="140900" rIns="281799" bIns="140900" rtlCol="0" anchor="ctr">
            <a:normAutofit/>
          </a:bodyPr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4115704"/>
            <a:ext cx="28514993" cy="11640735"/>
          </a:xfrm>
          <a:prstGeom prst="rect">
            <a:avLst/>
          </a:prstGeom>
        </p:spPr>
        <p:txBody>
          <a:bodyPr vert="horz" lIns="281799" tIns="140900" rIns="281799" bIns="140900" rtlCol="0">
            <a:normAutofit/>
          </a:bodyPr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1584166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l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10825136" y="16348475"/>
            <a:ext cx="10033053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ct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22706383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62700028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77" r:id="rId1"/>
    <p:sldLayoutId id="2147483878" r:id="rId2"/>
    <p:sldLayoutId id="2147483879" r:id="rId3"/>
    <p:sldLayoutId id="2147483880" r:id="rId4"/>
    <p:sldLayoutId id="2147483881" r:id="rId5"/>
    <p:sldLayoutId id="2147483882" r:id="rId6"/>
    <p:sldLayoutId id="2147483883" r:id="rId7"/>
    <p:sldLayoutId id="2147483884" r:id="rId8"/>
    <p:sldLayoutId id="2147483885" r:id="rId9"/>
    <p:sldLayoutId id="2147483886" r:id="rId10"/>
    <p:sldLayoutId id="2147483887" r:id="rId11"/>
  </p:sldLayoutIdLst>
  <p:txStyles>
    <p:titleStyle>
      <a:lvl1pPr algn="ctr" defTabSz="1408994" rtl="0" eaLnBrk="1" latinLnBrk="0" hangingPunct="1">
        <a:spcBef>
          <a:spcPct val="0"/>
        </a:spcBef>
        <a:buNone/>
        <a:defRPr sz="1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056745" indent="-1056745" algn="l" defTabSz="1408994" rtl="0" eaLnBrk="1" latinLnBrk="0" hangingPunct="1">
        <a:spcBef>
          <a:spcPct val="20000"/>
        </a:spcBef>
        <a:buFont typeface="Arial"/>
        <a:buChar char="•"/>
        <a:defRPr sz="9900" kern="1200">
          <a:solidFill>
            <a:schemeClr val="tx1"/>
          </a:solidFill>
          <a:latin typeface="+mn-lt"/>
          <a:ea typeface="+mn-ea"/>
          <a:cs typeface="+mn-cs"/>
        </a:defRPr>
      </a:lvl1pPr>
      <a:lvl2pPr marL="2289612" indent="-880622" algn="l" defTabSz="1408994" rtl="0" eaLnBrk="1" latinLnBrk="0" hangingPunct="1">
        <a:spcBef>
          <a:spcPct val="20000"/>
        </a:spcBef>
        <a:buFont typeface="Arial"/>
        <a:buChar char="–"/>
        <a:defRPr sz="8600" kern="1200">
          <a:solidFill>
            <a:schemeClr val="tx1"/>
          </a:solidFill>
          <a:latin typeface="+mn-lt"/>
          <a:ea typeface="+mn-ea"/>
          <a:cs typeface="+mn-cs"/>
        </a:defRPr>
      </a:lvl2pPr>
      <a:lvl3pPr marL="3522483" indent="-704495" algn="l" defTabSz="1408994" rtl="0" eaLnBrk="1" latinLnBrk="0" hangingPunct="1">
        <a:spcBef>
          <a:spcPct val="20000"/>
        </a:spcBef>
        <a:buFont typeface="Arial"/>
        <a:buChar char="•"/>
        <a:defRPr sz="7400" kern="1200">
          <a:solidFill>
            <a:schemeClr val="tx1"/>
          </a:solidFill>
          <a:latin typeface="+mn-lt"/>
          <a:ea typeface="+mn-ea"/>
          <a:cs typeface="+mn-cs"/>
        </a:defRPr>
      </a:lvl3pPr>
      <a:lvl4pPr marL="4931474" indent="-704495" algn="l" defTabSz="1408994" rtl="0" eaLnBrk="1" latinLnBrk="0" hangingPunct="1">
        <a:spcBef>
          <a:spcPct val="20000"/>
        </a:spcBef>
        <a:buFont typeface="Arial"/>
        <a:buChar char="–"/>
        <a:defRPr sz="6200" kern="1200">
          <a:solidFill>
            <a:schemeClr val="tx1"/>
          </a:solidFill>
          <a:latin typeface="+mn-lt"/>
          <a:ea typeface="+mn-ea"/>
          <a:cs typeface="+mn-cs"/>
        </a:defRPr>
      </a:lvl4pPr>
      <a:lvl5pPr marL="6340468" indent="-704495" algn="l" defTabSz="1408994" rtl="0" eaLnBrk="1" latinLnBrk="0" hangingPunct="1">
        <a:spcBef>
          <a:spcPct val="20000"/>
        </a:spcBef>
        <a:buFont typeface="Arial"/>
        <a:buChar char="»"/>
        <a:defRPr sz="6200" kern="1200">
          <a:solidFill>
            <a:schemeClr val="tx1"/>
          </a:solidFill>
          <a:latin typeface="+mn-lt"/>
          <a:ea typeface="+mn-ea"/>
          <a:cs typeface="+mn-cs"/>
        </a:defRPr>
      </a:lvl5pPr>
      <a:lvl6pPr marL="7749458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6pPr>
      <a:lvl7pPr marL="9158452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7pPr>
      <a:lvl8pPr marL="10567443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8pPr>
      <a:lvl9pPr marL="11976437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1pPr>
      <a:lvl2pPr marL="1408994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2pPr>
      <a:lvl3pPr marL="2817985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3pPr>
      <a:lvl4pPr marL="422697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4pPr>
      <a:lvl5pPr marL="5635969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5pPr>
      <a:lvl6pPr marL="7044963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6pPr>
      <a:lvl7pPr marL="8453957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7pPr>
      <a:lvl8pPr marL="986294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8pPr>
      <a:lvl9pPr marL="11271941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1584166" y="706366"/>
            <a:ext cx="28514993" cy="2939786"/>
          </a:xfrm>
          <a:prstGeom prst="rect">
            <a:avLst/>
          </a:prstGeom>
        </p:spPr>
        <p:txBody>
          <a:bodyPr vert="horz" lIns="281799" tIns="140900" rIns="281799" bIns="140900" rtlCol="0" anchor="ctr">
            <a:normAutofit/>
          </a:bodyPr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4115704"/>
            <a:ext cx="28514993" cy="11640735"/>
          </a:xfrm>
          <a:prstGeom prst="rect">
            <a:avLst/>
          </a:prstGeom>
        </p:spPr>
        <p:txBody>
          <a:bodyPr vert="horz" lIns="281799" tIns="140900" rIns="281799" bIns="140900" rtlCol="0">
            <a:normAutofit/>
          </a:bodyPr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1584166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l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10825136" y="16348475"/>
            <a:ext cx="10033053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ct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22706383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9850922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ctr" defTabSz="1408994" rtl="0" eaLnBrk="1" latinLnBrk="0" hangingPunct="1">
        <a:spcBef>
          <a:spcPct val="0"/>
        </a:spcBef>
        <a:buNone/>
        <a:defRPr sz="1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056745" indent="-1056745" algn="l" defTabSz="1408994" rtl="0" eaLnBrk="1" latinLnBrk="0" hangingPunct="1">
        <a:spcBef>
          <a:spcPct val="20000"/>
        </a:spcBef>
        <a:buFont typeface="Arial"/>
        <a:buChar char="•"/>
        <a:defRPr sz="9900" kern="1200">
          <a:solidFill>
            <a:schemeClr val="tx1"/>
          </a:solidFill>
          <a:latin typeface="+mn-lt"/>
          <a:ea typeface="+mn-ea"/>
          <a:cs typeface="+mn-cs"/>
        </a:defRPr>
      </a:lvl1pPr>
      <a:lvl2pPr marL="2289612" indent="-880622" algn="l" defTabSz="1408994" rtl="0" eaLnBrk="1" latinLnBrk="0" hangingPunct="1">
        <a:spcBef>
          <a:spcPct val="20000"/>
        </a:spcBef>
        <a:buFont typeface="Arial"/>
        <a:buChar char="–"/>
        <a:defRPr sz="8600" kern="1200">
          <a:solidFill>
            <a:schemeClr val="tx1"/>
          </a:solidFill>
          <a:latin typeface="+mn-lt"/>
          <a:ea typeface="+mn-ea"/>
          <a:cs typeface="+mn-cs"/>
        </a:defRPr>
      </a:lvl2pPr>
      <a:lvl3pPr marL="3522483" indent="-704495" algn="l" defTabSz="1408994" rtl="0" eaLnBrk="1" latinLnBrk="0" hangingPunct="1">
        <a:spcBef>
          <a:spcPct val="20000"/>
        </a:spcBef>
        <a:buFont typeface="Arial"/>
        <a:buChar char="•"/>
        <a:defRPr sz="7400" kern="1200">
          <a:solidFill>
            <a:schemeClr val="tx1"/>
          </a:solidFill>
          <a:latin typeface="+mn-lt"/>
          <a:ea typeface="+mn-ea"/>
          <a:cs typeface="+mn-cs"/>
        </a:defRPr>
      </a:lvl3pPr>
      <a:lvl4pPr marL="4931474" indent="-704495" algn="l" defTabSz="1408994" rtl="0" eaLnBrk="1" latinLnBrk="0" hangingPunct="1">
        <a:spcBef>
          <a:spcPct val="20000"/>
        </a:spcBef>
        <a:buFont typeface="Arial"/>
        <a:buChar char="–"/>
        <a:defRPr sz="6200" kern="1200">
          <a:solidFill>
            <a:schemeClr val="tx1"/>
          </a:solidFill>
          <a:latin typeface="+mn-lt"/>
          <a:ea typeface="+mn-ea"/>
          <a:cs typeface="+mn-cs"/>
        </a:defRPr>
      </a:lvl4pPr>
      <a:lvl5pPr marL="6340468" indent="-704495" algn="l" defTabSz="1408994" rtl="0" eaLnBrk="1" latinLnBrk="0" hangingPunct="1">
        <a:spcBef>
          <a:spcPct val="20000"/>
        </a:spcBef>
        <a:buFont typeface="Arial"/>
        <a:buChar char="»"/>
        <a:defRPr sz="6200" kern="1200">
          <a:solidFill>
            <a:schemeClr val="tx1"/>
          </a:solidFill>
          <a:latin typeface="+mn-lt"/>
          <a:ea typeface="+mn-ea"/>
          <a:cs typeface="+mn-cs"/>
        </a:defRPr>
      </a:lvl5pPr>
      <a:lvl6pPr marL="7749458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6pPr>
      <a:lvl7pPr marL="9158452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7pPr>
      <a:lvl8pPr marL="10567443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8pPr>
      <a:lvl9pPr marL="11976437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1pPr>
      <a:lvl2pPr marL="1408994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2pPr>
      <a:lvl3pPr marL="2817985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3pPr>
      <a:lvl4pPr marL="422697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4pPr>
      <a:lvl5pPr marL="5635969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5pPr>
      <a:lvl6pPr marL="7044963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6pPr>
      <a:lvl7pPr marL="8453957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7pPr>
      <a:lvl8pPr marL="986294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8pPr>
      <a:lvl9pPr marL="11271941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1584166" y="706366"/>
            <a:ext cx="28514993" cy="2939786"/>
          </a:xfrm>
          <a:prstGeom prst="rect">
            <a:avLst/>
          </a:prstGeom>
        </p:spPr>
        <p:txBody>
          <a:bodyPr vert="horz" lIns="281799" tIns="140900" rIns="281799" bIns="140900" rtlCol="0" anchor="ctr">
            <a:normAutofit/>
          </a:bodyPr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4115704"/>
            <a:ext cx="28514993" cy="11640735"/>
          </a:xfrm>
          <a:prstGeom prst="rect">
            <a:avLst/>
          </a:prstGeom>
        </p:spPr>
        <p:txBody>
          <a:bodyPr vert="horz" lIns="281799" tIns="140900" rIns="281799" bIns="140900" rtlCol="0">
            <a:normAutofit/>
          </a:bodyPr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1584166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l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10825136" y="16348475"/>
            <a:ext cx="10033053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ct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22706383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3919037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89" r:id="rId1"/>
    <p:sldLayoutId id="2147483890" r:id="rId2"/>
    <p:sldLayoutId id="2147483891" r:id="rId3"/>
    <p:sldLayoutId id="2147483892" r:id="rId4"/>
    <p:sldLayoutId id="2147483893" r:id="rId5"/>
    <p:sldLayoutId id="2147483894" r:id="rId6"/>
    <p:sldLayoutId id="2147483895" r:id="rId7"/>
    <p:sldLayoutId id="2147483896" r:id="rId8"/>
    <p:sldLayoutId id="2147483897" r:id="rId9"/>
    <p:sldLayoutId id="2147483898" r:id="rId10"/>
    <p:sldLayoutId id="2147483899" r:id="rId11"/>
  </p:sldLayoutIdLst>
  <p:txStyles>
    <p:titleStyle>
      <a:lvl1pPr algn="ctr" defTabSz="1408994" rtl="0" eaLnBrk="1" latinLnBrk="0" hangingPunct="1">
        <a:spcBef>
          <a:spcPct val="0"/>
        </a:spcBef>
        <a:buNone/>
        <a:defRPr sz="1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056745" indent="-1056745" algn="l" defTabSz="1408994" rtl="0" eaLnBrk="1" latinLnBrk="0" hangingPunct="1">
        <a:spcBef>
          <a:spcPct val="20000"/>
        </a:spcBef>
        <a:buFont typeface="Arial"/>
        <a:buChar char="•"/>
        <a:defRPr sz="9900" kern="1200">
          <a:solidFill>
            <a:schemeClr val="tx1"/>
          </a:solidFill>
          <a:latin typeface="+mn-lt"/>
          <a:ea typeface="+mn-ea"/>
          <a:cs typeface="+mn-cs"/>
        </a:defRPr>
      </a:lvl1pPr>
      <a:lvl2pPr marL="2289612" indent="-880622" algn="l" defTabSz="1408994" rtl="0" eaLnBrk="1" latinLnBrk="0" hangingPunct="1">
        <a:spcBef>
          <a:spcPct val="20000"/>
        </a:spcBef>
        <a:buFont typeface="Arial"/>
        <a:buChar char="–"/>
        <a:defRPr sz="8600" kern="1200">
          <a:solidFill>
            <a:schemeClr val="tx1"/>
          </a:solidFill>
          <a:latin typeface="+mn-lt"/>
          <a:ea typeface="+mn-ea"/>
          <a:cs typeface="+mn-cs"/>
        </a:defRPr>
      </a:lvl2pPr>
      <a:lvl3pPr marL="3522483" indent="-704495" algn="l" defTabSz="1408994" rtl="0" eaLnBrk="1" latinLnBrk="0" hangingPunct="1">
        <a:spcBef>
          <a:spcPct val="20000"/>
        </a:spcBef>
        <a:buFont typeface="Arial"/>
        <a:buChar char="•"/>
        <a:defRPr sz="7400" kern="1200">
          <a:solidFill>
            <a:schemeClr val="tx1"/>
          </a:solidFill>
          <a:latin typeface="+mn-lt"/>
          <a:ea typeface="+mn-ea"/>
          <a:cs typeface="+mn-cs"/>
        </a:defRPr>
      </a:lvl3pPr>
      <a:lvl4pPr marL="4931474" indent="-704495" algn="l" defTabSz="1408994" rtl="0" eaLnBrk="1" latinLnBrk="0" hangingPunct="1">
        <a:spcBef>
          <a:spcPct val="20000"/>
        </a:spcBef>
        <a:buFont typeface="Arial"/>
        <a:buChar char="–"/>
        <a:defRPr sz="6200" kern="1200">
          <a:solidFill>
            <a:schemeClr val="tx1"/>
          </a:solidFill>
          <a:latin typeface="+mn-lt"/>
          <a:ea typeface="+mn-ea"/>
          <a:cs typeface="+mn-cs"/>
        </a:defRPr>
      </a:lvl4pPr>
      <a:lvl5pPr marL="6340468" indent="-704495" algn="l" defTabSz="1408994" rtl="0" eaLnBrk="1" latinLnBrk="0" hangingPunct="1">
        <a:spcBef>
          <a:spcPct val="20000"/>
        </a:spcBef>
        <a:buFont typeface="Arial"/>
        <a:buChar char="»"/>
        <a:defRPr sz="6200" kern="1200">
          <a:solidFill>
            <a:schemeClr val="tx1"/>
          </a:solidFill>
          <a:latin typeface="+mn-lt"/>
          <a:ea typeface="+mn-ea"/>
          <a:cs typeface="+mn-cs"/>
        </a:defRPr>
      </a:lvl5pPr>
      <a:lvl6pPr marL="7749458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6pPr>
      <a:lvl7pPr marL="9158452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7pPr>
      <a:lvl8pPr marL="10567443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8pPr>
      <a:lvl9pPr marL="11976437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1pPr>
      <a:lvl2pPr marL="1408994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2pPr>
      <a:lvl3pPr marL="2817985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3pPr>
      <a:lvl4pPr marL="422697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4pPr>
      <a:lvl5pPr marL="5635969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5pPr>
      <a:lvl6pPr marL="7044963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6pPr>
      <a:lvl7pPr marL="8453957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7pPr>
      <a:lvl8pPr marL="986294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8pPr>
      <a:lvl9pPr marL="11271941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1584166" y="706366"/>
            <a:ext cx="28514993" cy="2939786"/>
          </a:xfrm>
          <a:prstGeom prst="rect">
            <a:avLst/>
          </a:prstGeom>
        </p:spPr>
        <p:txBody>
          <a:bodyPr vert="horz" lIns="281799" tIns="140900" rIns="281799" bIns="140900" rtlCol="0" anchor="ctr">
            <a:normAutofit/>
          </a:bodyPr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4115704"/>
            <a:ext cx="28514993" cy="11640735"/>
          </a:xfrm>
          <a:prstGeom prst="rect">
            <a:avLst/>
          </a:prstGeom>
        </p:spPr>
        <p:txBody>
          <a:bodyPr vert="horz" lIns="281799" tIns="140900" rIns="281799" bIns="140900" rtlCol="0">
            <a:normAutofit/>
          </a:bodyPr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1584166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l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10825136" y="16348475"/>
            <a:ext cx="10033053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ct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22706383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8386983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01" r:id="rId1"/>
    <p:sldLayoutId id="2147483902" r:id="rId2"/>
    <p:sldLayoutId id="2147483903" r:id="rId3"/>
    <p:sldLayoutId id="2147483904" r:id="rId4"/>
    <p:sldLayoutId id="2147483905" r:id="rId5"/>
    <p:sldLayoutId id="2147483906" r:id="rId6"/>
    <p:sldLayoutId id="2147483907" r:id="rId7"/>
    <p:sldLayoutId id="2147483908" r:id="rId8"/>
    <p:sldLayoutId id="2147483909" r:id="rId9"/>
    <p:sldLayoutId id="2147483910" r:id="rId10"/>
    <p:sldLayoutId id="2147483911" r:id="rId11"/>
  </p:sldLayoutIdLst>
  <p:txStyles>
    <p:titleStyle>
      <a:lvl1pPr algn="ctr" defTabSz="1408994" rtl="0" eaLnBrk="1" latinLnBrk="0" hangingPunct="1">
        <a:spcBef>
          <a:spcPct val="0"/>
        </a:spcBef>
        <a:buNone/>
        <a:defRPr sz="1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056745" indent="-1056745" algn="l" defTabSz="1408994" rtl="0" eaLnBrk="1" latinLnBrk="0" hangingPunct="1">
        <a:spcBef>
          <a:spcPct val="20000"/>
        </a:spcBef>
        <a:buFont typeface="Arial"/>
        <a:buChar char="•"/>
        <a:defRPr sz="9900" kern="1200">
          <a:solidFill>
            <a:schemeClr val="tx1"/>
          </a:solidFill>
          <a:latin typeface="+mn-lt"/>
          <a:ea typeface="+mn-ea"/>
          <a:cs typeface="+mn-cs"/>
        </a:defRPr>
      </a:lvl1pPr>
      <a:lvl2pPr marL="2289612" indent="-880622" algn="l" defTabSz="1408994" rtl="0" eaLnBrk="1" latinLnBrk="0" hangingPunct="1">
        <a:spcBef>
          <a:spcPct val="20000"/>
        </a:spcBef>
        <a:buFont typeface="Arial"/>
        <a:buChar char="–"/>
        <a:defRPr sz="8600" kern="1200">
          <a:solidFill>
            <a:schemeClr val="tx1"/>
          </a:solidFill>
          <a:latin typeface="+mn-lt"/>
          <a:ea typeface="+mn-ea"/>
          <a:cs typeface="+mn-cs"/>
        </a:defRPr>
      </a:lvl2pPr>
      <a:lvl3pPr marL="3522483" indent="-704495" algn="l" defTabSz="1408994" rtl="0" eaLnBrk="1" latinLnBrk="0" hangingPunct="1">
        <a:spcBef>
          <a:spcPct val="20000"/>
        </a:spcBef>
        <a:buFont typeface="Arial"/>
        <a:buChar char="•"/>
        <a:defRPr sz="7400" kern="1200">
          <a:solidFill>
            <a:schemeClr val="tx1"/>
          </a:solidFill>
          <a:latin typeface="+mn-lt"/>
          <a:ea typeface="+mn-ea"/>
          <a:cs typeface="+mn-cs"/>
        </a:defRPr>
      </a:lvl3pPr>
      <a:lvl4pPr marL="4931474" indent="-704495" algn="l" defTabSz="1408994" rtl="0" eaLnBrk="1" latinLnBrk="0" hangingPunct="1">
        <a:spcBef>
          <a:spcPct val="20000"/>
        </a:spcBef>
        <a:buFont typeface="Arial"/>
        <a:buChar char="–"/>
        <a:defRPr sz="6200" kern="1200">
          <a:solidFill>
            <a:schemeClr val="tx1"/>
          </a:solidFill>
          <a:latin typeface="+mn-lt"/>
          <a:ea typeface="+mn-ea"/>
          <a:cs typeface="+mn-cs"/>
        </a:defRPr>
      </a:lvl4pPr>
      <a:lvl5pPr marL="6340468" indent="-704495" algn="l" defTabSz="1408994" rtl="0" eaLnBrk="1" latinLnBrk="0" hangingPunct="1">
        <a:spcBef>
          <a:spcPct val="20000"/>
        </a:spcBef>
        <a:buFont typeface="Arial"/>
        <a:buChar char="»"/>
        <a:defRPr sz="6200" kern="1200">
          <a:solidFill>
            <a:schemeClr val="tx1"/>
          </a:solidFill>
          <a:latin typeface="+mn-lt"/>
          <a:ea typeface="+mn-ea"/>
          <a:cs typeface="+mn-cs"/>
        </a:defRPr>
      </a:lvl5pPr>
      <a:lvl6pPr marL="7749458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6pPr>
      <a:lvl7pPr marL="9158452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7pPr>
      <a:lvl8pPr marL="10567443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8pPr>
      <a:lvl9pPr marL="11976437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1pPr>
      <a:lvl2pPr marL="1408994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2pPr>
      <a:lvl3pPr marL="2817985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3pPr>
      <a:lvl4pPr marL="422697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4pPr>
      <a:lvl5pPr marL="5635969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5pPr>
      <a:lvl6pPr marL="7044963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6pPr>
      <a:lvl7pPr marL="8453957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7pPr>
      <a:lvl8pPr marL="986294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8pPr>
      <a:lvl9pPr marL="11271941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1584166" y="706366"/>
            <a:ext cx="28514993" cy="2939786"/>
          </a:xfrm>
          <a:prstGeom prst="rect">
            <a:avLst/>
          </a:prstGeom>
        </p:spPr>
        <p:txBody>
          <a:bodyPr vert="horz" lIns="281799" tIns="140900" rIns="281799" bIns="140900" rtlCol="0" anchor="ctr">
            <a:normAutofit/>
          </a:bodyPr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4115704"/>
            <a:ext cx="28514993" cy="11640735"/>
          </a:xfrm>
          <a:prstGeom prst="rect">
            <a:avLst/>
          </a:prstGeom>
        </p:spPr>
        <p:txBody>
          <a:bodyPr vert="horz" lIns="281799" tIns="140900" rIns="281799" bIns="140900" rtlCol="0">
            <a:normAutofit/>
          </a:bodyPr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1584166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l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10825136" y="16348475"/>
            <a:ext cx="10033053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ct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22706383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5928555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13" r:id="rId1"/>
    <p:sldLayoutId id="2147483914" r:id="rId2"/>
    <p:sldLayoutId id="2147483915" r:id="rId3"/>
    <p:sldLayoutId id="2147483916" r:id="rId4"/>
    <p:sldLayoutId id="2147483917" r:id="rId5"/>
    <p:sldLayoutId id="2147483918" r:id="rId6"/>
    <p:sldLayoutId id="2147483919" r:id="rId7"/>
    <p:sldLayoutId id="2147483920" r:id="rId8"/>
    <p:sldLayoutId id="2147483921" r:id="rId9"/>
    <p:sldLayoutId id="2147483922" r:id="rId10"/>
    <p:sldLayoutId id="2147483923" r:id="rId11"/>
  </p:sldLayoutIdLst>
  <p:txStyles>
    <p:titleStyle>
      <a:lvl1pPr algn="ctr" defTabSz="1408994" rtl="0" eaLnBrk="1" latinLnBrk="0" hangingPunct="1">
        <a:spcBef>
          <a:spcPct val="0"/>
        </a:spcBef>
        <a:buNone/>
        <a:defRPr sz="1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056745" indent="-1056745" algn="l" defTabSz="1408994" rtl="0" eaLnBrk="1" latinLnBrk="0" hangingPunct="1">
        <a:spcBef>
          <a:spcPct val="20000"/>
        </a:spcBef>
        <a:buFont typeface="Arial"/>
        <a:buChar char="•"/>
        <a:defRPr sz="9900" kern="1200">
          <a:solidFill>
            <a:schemeClr val="tx1"/>
          </a:solidFill>
          <a:latin typeface="+mn-lt"/>
          <a:ea typeface="+mn-ea"/>
          <a:cs typeface="+mn-cs"/>
        </a:defRPr>
      </a:lvl1pPr>
      <a:lvl2pPr marL="2289612" indent="-880622" algn="l" defTabSz="1408994" rtl="0" eaLnBrk="1" latinLnBrk="0" hangingPunct="1">
        <a:spcBef>
          <a:spcPct val="20000"/>
        </a:spcBef>
        <a:buFont typeface="Arial"/>
        <a:buChar char="–"/>
        <a:defRPr sz="8600" kern="1200">
          <a:solidFill>
            <a:schemeClr val="tx1"/>
          </a:solidFill>
          <a:latin typeface="+mn-lt"/>
          <a:ea typeface="+mn-ea"/>
          <a:cs typeface="+mn-cs"/>
        </a:defRPr>
      </a:lvl2pPr>
      <a:lvl3pPr marL="3522483" indent="-704495" algn="l" defTabSz="1408994" rtl="0" eaLnBrk="1" latinLnBrk="0" hangingPunct="1">
        <a:spcBef>
          <a:spcPct val="20000"/>
        </a:spcBef>
        <a:buFont typeface="Arial"/>
        <a:buChar char="•"/>
        <a:defRPr sz="7400" kern="1200">
          <a:solidFill>
            <a:schemeClr val="tx1"/>
          </a:solidFill>
          <a:latin typeface="+mn-lt"/>
          <a:ea typeface="+mn-ea"/>
          <a:cs typeface="+mn-cs"/>
        </a:defRPr>
      </a:lvl3pPr>
      <a:lvl4pPr marL="4931474" indent="-704495" algn="l" defTabSz="1408994" rtl="0" eaLnBrk="1" latinLnBrk="0" hangingPunct="1">
        <a:spcBef>
          <a:spcPct val="20000"/>
        </a:spcBef>
        <a:buFont typeface="Arial"/>
        <a:buChar char="–"/>
        <a:defRPr sz="6200" kern="1200">
          <a:solidFill>
            <a:schemeClr val="tx1"/>
          </a:solidFill>
          <a:latin typeface="+mn-lt"/>
          <a:ea typeface="+mn-ea"/>
          <a:cs typeface="+mn-cs"/>
        </a:defRPr>
      </a:lvl4pPr>
      <a:lvl5pPr marL="6340468" indent="-704495" algn="l" defTabSz="1408994" rtl="0" eaLnBrk="1" latinLnBrk="0" hangingPunct="1">
        <a:spcBef>
          <a:spcPct val="20000"/>
        </a:spcBef>
        <a:buFont typeface="Arial"/>
        <a:buChar char="»"/>
        <a:defRPr sz="6200" kern="1200">
          <a:solidFill>
            <a:schemeClr val="tx1"/>
          </a:solidFill>
          <a:latin typeface="+mn-lt"/>
          <a:ea typeface="+mn-ea"/>
          <a:cs typeface="+mn-cs"/>
        </a:defRPr>
      </a:lvl5pPr>
      <a:lvl6pPr marL="7749458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6pPr>
      <a:lvl7pPr marL="9158452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7pPr>
      <a:lvl8pPr marL="10567443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8pPr>
      <a:lvl9pPr marL="11976437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1pPr>
      <a:lvl2pPr marL="1408994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2pPr>
      <a:lvl3pPr marL="2817985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3pPr>
      <a:lvl4pPr marL="422697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4pPr>
      <a:lvl5pPr marL="5635969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5pPr>
      <a:lvl6pPr marL="7044963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6pPr>
      <a:lvl7pPr marL="8453957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7pPr>
      <a:lvl8pPr marL="986294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8pPr>
      <a:lvl9pPr marL="11271941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1584166" y="706366"/>
            <a:ext cx="28514993" cy="2939786"/>
          </a:xfrm>
          <a:prstGeom prst="rect">
            <a:avLst/>
          </a:prstGeom>
        </p:spPr>
        <p:txBody>
          <a:bodyPr vert="horz" lIns="281799" tIns="140900" rIns="281799" bIns="140900" rtlCol="0" anchor="ctr">
            <a:normAutofit/>
          </a:bodyPr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4115704"/>
            <a:ext cx="28514993" cy="11640735"/>
          </a:xfrm>
          <a:prstGeom prst="rect">
            <a:avLst/>
          </a:prstGeom>
        </p:spPr>
        <p:txBody>
          <a:bodyPr vert="horz" lIns="281799" tIns="140900" rIns="281799" bIns="140900" rtlCol="0">
            <a:normAutofit/>
          </a:bodyPr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1584166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l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10825136" y="16348475"/>
            <a:ext cx="10033053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ct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22706383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50456246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25" r:id="rId1"/>
    <p:sldLayoutId id="2147483926" r:id="rId2"/>
    <p:sldLayoutId id="2147483927" r:id="rId3"/>
    <p:sldLayoutId id="2147483928" r:id="rId4"/>
    <p:sldLayoutId id="2147483929" r:id="rId5"/>
    <p:sldLayoutId id="2147483930" r:id="rId6"/>
    <p:sldLayoutId id="2147483931" r:id="rId7"/>
    <p:sldLayoutId id="2147483932" r:id="rId8"/>
    <p:sldLayoutId id="2147483933" r:id="rId9"/>
    <p:sldLayoutId id="2147483934" r:id="rId10"/>
    <p:sldLayoutId id="2147483935" r:id="rId11"/>
  </p:sldLayoutIdLst>
  <p:txStyles>
    <p:titleStyle>
      <a:lvl1pPr algn="ctr" defTabSz="1408994" rtl="0" eaLnBrk="1" latinLnBrk="0" hangingPunct="1">
        <a:spcBef>
          <a:spcPct val="0"/>
        </a:spcBef>
        <a:buNone/>
        <a:defRPr sz="1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056745" indent="-1056745" algn="l" defTabSz="1408994" rtl="0" eaLnBrk="1" latinLnBrk="0" hangingPunct="1">
        <a:spcBef>
          <a:spcPct val="20000"/>
        </a:spcBef>
        <a:buFont typeface="Arial"/>
        <a:buChar char="•"/>
        <a:defRPr sz="9900" kern="1200">
          <a:solidFill>
            <a:schemeClr val="tx1"/>
          </a:solidFill>
          <a:latin typeface="+mn-lt"/>
          <a:ea typeface="+mn-ea"/>
          <a:cs typeface="+mn-cs"/>
        </a:defRPr>
      </a:lvl1pPr>
      <a:lvl2pPr marL="2289612" indent="-880622" algn="l" defTabSz="1408994" rtl="0" eaLnBrk="1" latinLnBrk="0" hangingPunct="1">
        <a:spcBef>
          <a:spcPct val="20000"/>
        </a:spcBef>
        <a:buFont typeface="Arial"/>
        <a:buChar char="–"/>
        <a:defRPr sz="8600" kern="1200">
          <a:solidFill>
            <a:schemeClr val="tx1"/>
          </a:solidFill>
          <a:latin typeface="+mn-lt"/>
          <a:ea typeface="+mn-ea"/>
          <a:cs typeface="+mn-cs"/>
        </a:defRPr>
      </a:lvl2pPr>
      <a:lvl3pPr marL="3522483" indent="-704495" algn="l" defTabSz="1408994" rtl="0" eaLnBrk="1" latinLnBrk="0" hangingPunct="1">
        <a:spcBef>
          <a:spcPct val="20000"/>
        </a:spcBef>
        <a:buFont typeface="Arial"/>
        <a:buChar char="•"/>
        <a:defRPr sz="7400" kern="1200">
          <a:solidFill>
            <a:schemeClr val="tx1"/>
          </a:solidFill>
          <a:latin typeface="+mn-lt"/>
          <a:ea typeface="+mn-ea"/>
          <a:cs typeface="+mn-cs"/>
        </a:defRPr>
      </a:lvl3pPr>
      <a:lvl4pPr marL="4931474" indent="-704495" algn="l" defTabSz="1408994" rtl="0" eaLnBrk="1" latinLnBrk="0" hangingPunct="1">
        <a:spcBef>
          <a:spcPct val="20000"/>
        </a:spcBef>
        <a:buFont typeface="Arial"/>
        <a:buChar char="–"/>
        <a:defRPr sz="6200" kern="1200">
          <a:solidFill>
            <a:schemeClr val="tx1"/>
          </a:solidFill>
          <a:latin typeface="+mn-lt"/>
          <a:ea typeface="+mn-ea"/>
          <a:cs typeface="+mn-cs"/>
        </a:defRPr>
      </a:lvl4pPr>
      <a:lvl5pPr marL="6340468" indent="-704495" algn="l" defTabSz="1408994" rtl="0" eaLnBrk="1" latinLnBrk="0" hangingPunct="1">
        <a:spcBef>
          <a:spcPct val="20000"/>
        </a:spcBef>
        <a:buFont typeface="Arial"/>
        <a:buChar char="»"/>
        <a:defRPr sz="6200" kern="1200">
          <a:solidFill>
            <a:schemeClr val="tx1"/>
          </a:solidFill>
          <a:latin typeface="+mn-lt"/>
          <a:ea typeface="+mn-ea"/>
          <a:cs typeface="+mn-cs"/>
        </a:defRPr>
      </a:lvl5pPr>
      <a:lvl6pPr marL="7749458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6pPr>
      <a:lvl7pPr marL="9158452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7pPr>
      <a:lvl8pPr marL="10567443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8pPr>
      <a:lvl9pPr marL="11976437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1pPr>
      <a:lvl2pPr marL="1408994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2pPr>
      <a:lvl3pPr marL="2817985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3pPr>
      <a:lvl4pPr marL="422697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4pPr>
      <a:lvl5pPr marL="5635969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5pPr>
      <a:lvl6pPr marL="7044963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6pPr>
      <a:lvl7pPr marL="8453957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7pPr>
      <a:lvl8pPr marL="986294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8pPr>
      <a:lvl9pPr marL="11271941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1584166" y="706366"/>
            <a:ext cx="28514993" cy="2939786"/>
          </a:xfrm>
          <a:prstGeom prst="rect">
            <a:avLst/>
          </a:prstGeom>
        </p:spPr>
        <p:txBody>
          <a:bodyPr vert="horz" lIns="281799" tIns="140900" rIns="281799" bIns="140900" rtlCol="0" anchor="ctr">
            <a:normAutofit/>
          </a:bodyPr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4115704"/>
            <a:ext cx="28514993" cy="11640735"/>
          </a:xfrm>
          <a:prstGeom prst="rect">
            <a:avLst/>
          </a:prstGeom>
        </p:spPr>
        <p:txBody>
          <a:bodyPr vert="horz" lIns="281799" tIns="140900" rIns="281799" bIns="140900" rtlCol="0">
            <a:normAutofit/>
          </a:bodyPr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1584166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l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10825136" y="16348475"/>
            <a:ext cx="10033053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ct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22706383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7364891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37" r:id="rId1"/>
    <p:sldLayoutId id="2147483938" r:id="rId2"/>
    <p:sldLayoutId id="2147483939" r:id="rId3"/>
    <p:sldLayoutId id="2147483940" r:id="rId4"/>
    <p:sldLayoutId id="2147483941" r:id="rId5"/>
    <p:sldLayoutId id="2147483942" r:id="rId6"/>
    <p:sldLayoutId id="2147483943" r:id="rId7"/>
    <p:sldLayoutId id="2147483944" r:id="rId8"/>
    <p:sldLayoutId id="2147483945" r:id="rId9"/>
    <p:sldLayoutId id="2147483946" r:id="rId10"/>
    <p:sldLayoutId id="2147483947" r:id="rId11"/>
  </p:sldLayoutIdLst>
  <p:txStyles>
    <p:titleStyle>
      <a:lvl1pPr algn="ctr" defTabSz="1408994" rtl="0" eaLnBrk="1" latinLnBrk="0" hangingPunct="1">
        <a:spcBef>
          <a:spcPct val="0"/>
        </a:spcBef>
        <a:buNone/>
        <a:defRPr sz="1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056745" indent="-1056745" algn="l" defTabSz="1408994" rtl="0" eaLnBrk="1" latinLnBrk="0" hangingPunct="1">
        <a:spcBef>
          <a:spcPct val="20000"/>
        </a:spcBef>
        <a:buFont typeface="Arial"/>
        <a:buChar char="•"/>
        <a:defRPr sz="9900" kern="1200">
          <a:solidFill>
            <a:schemeClr val="tx1"/>
          </a:solidFill>
          <a:latin typeface="+mn-lt"/>
          <a:ea typeface="+mn-ea"/>
          <a:cs typeface="+mn-cs"/>
        </a:defRPr>
      </a:lvl1pPr>
      <a:lvl2pPr marL="2289612" indent="-880622" algn="l" defTabSz="1408994" rtl="0" eaLnBrk="1" latinLnBrk="0" hangingPunct="1">
        <a:spcBef>
          <a:spcPct val="20000"/>
        </a:spcBef>
        <a:buFont typeface="Arial"/>
        <a:buChar char="–"/>
        <a:defRPr sz="8600" kern="1200">
          <a:solidFill>
            <a:schemeClr val="tx1"/>
          </a:solidFill>
          <a:latin typeface="+mn-lt"/>
          <a:ea typeface="+mn-ea"/>
          <a:cs typeface="+mn-cs"/>
        </a:defRPr>
      </a:lvl2pPr>
      <a:lvl3pPr marL="3522483" indent="-704495" algn="l" defTabSz="1408994" rtl="0" eaLnBrk="1" latinLnBrk="0" hangingPunct="1">
        <a:spcBef>
          <a:spcPct val="20000"/>
        </a:spcBef>
        <a:buFont typeface="Arial"/>
        <a:buChar char="•"/>
        <a:defRPr sz="7400" kern="1200">
          <a:solidFill>
            <a:schemeClr val="tx1"/>
          </a:solidFill>
          <a:latin typeface="+mn-lt"/>
          <a:ea typeface="+mn-ea"/>
          <a:cs typeface="+mn-cs"/>
        </a:defRPr>
      </a:lvl3pPr>
      <a:lvl4pPr marL="4931474" indent="-704495" algn="l" defTabSz="1408994" rtl="0" eaLnBrk="1" latinLnBrk="0" hangingPunct="1">
        <a:spcBef>
          <a:spcPct val="20000"/>
        </a:spcBef>
        <a:buFont typeface="Arial"/>
        <a:buChar char="–"/>
        <a:defRPr sz="6200" kern="1200">
          <a:solidFill>
            <a:schemeClr val="tx1"/>
          </a:solidFill>
          <a:latin typeface="+mn-lt"/>
          <a:ea typeface="+mn-ea"/>
          <a:cs typeface="+mn-cs"/>
        </a:defRPr>
      </a:lvl4pPr>
      <a:lvl5pPr marL="6340468" indent="-704495" algn="l" defTabSz="1408994" rtl="0" eaLnBrk="1" latinLnBrk="0" hangingPunct="1">
        <a:spcBef>
          <a:spcPct val="20000"/>
        </a:spcBef>
        <a:buFont typeface="Arial"/>
        <a:buChar char="»"/>
        <a:defRPr sz="6200" kern="1200">
          <a:solidFill>
            <a:schemeClr val="tx1"/>
          </a:solidFill>
          <a:latin typeface="+mn-lt"/>
          <a:ea typeface="+mn-ea"/>
          <a:cs typeface="+mn-cs"/>
        </a:defRPr>
      </a:lvl5pPr>
      <a:lvl6pPr marL="7749458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6pPr>
      <a:lvl7pPr marL="9158452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7pPr>
      <a:lvl8pPr marL="10567443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8pPr>
      <a:lvl9pPr marL="11976437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1pPr>
      <a:lvl2pPr marL="1408994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2pPr>
      <a:lvl3pPr marL="2817985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3pPr>
      <a:lvl4pPr marL="422697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4pPr>
      <a:lvl5pPr marL="5635969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5pPr>
      <a:lvl6pPr marL="7044963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6pPr>
      <a:lvl7pPr marL="8453957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7pPr>
      <a:lvl8pPr marL="986294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8pPr>
      <a:lvl9pPr marL="11271941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1584166" y="706366"/>
            <a:ext cx="28514993" cy="2939786"/>
          </a:xfrm>
          <a:prstGeom prst="rect">
            <a:avLst/>
          </a:prstGeom>
        </p:spPr>
        <p:txBody>
          <a:bodyPr vert="horz" lIns="281799" tIns="140900" rIns="281799" bIns="140900" rtlCol="0" anchor="ctr">
            <a:normAutofit/>
          </a:bodyPr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4115704"/>
            <a:ext cx="28514993" cy="11640735"/>
          </a:xfrm>
          <a:prstGeom prst="rect">
            <a:avLst/>
          </a:prstGeom>
        </p:spPr>
        <p:txBody>
          <a:bodyPr vert="horz" lIns="281799" tIns="140900" rIns="281799" bIns="140900" rtlCol="0">
            <a:normAutofit/>
          </a:bodyPr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1584166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l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10825136" y="16348475"/>
            <a:ext cx="10033053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ct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22706383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0895022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49" r:id="rId1"/>
    <p:sldLayoutId id="2147483950" r:id="rId2"/>
    <p:sldLayoutId id="2147483951" r:id="rId3"/>
    <p:sldLayoutId id="2147483952" r:id="rId4"/>
    <p:sldLayoutId id="2147483953" r:id="rId5"/>
    <p:sldLayoutId id="2147483954" r:id="rId6"/>
    <p:sldLayoutId id="2147483955" r:id="rId7"/>
    <p:sldLayoutId id="2147483956" r:id="rId8"/>
    <p:sldLayoutId id="2147483957" r:id="rId9"/>
    <p:sldLayoutId id="2147483958" r:id="rId10"/>
    <p:sldLayoutId id="2147483959" r:id="rId11"/>
  </p:sldLayoutIdLst>
  <p:txStyles>
    <p:titleStyle>
      <a:lvl1pPr algn="ctr" defTabSz="1408994" rtl="0" eaLnBrk="1" latinLnBrk="0" hangingPunct="1">
        <a:spcBef>
          <a:spcPct val="0"/>
        </a:spcBef>
        <a:buNone/>
        <a:defRPr sz="1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056745" indent="-1056745" algn="l" defTabSz="1408994" rtl="0" eaLnBrk="1" latinLnBrk="0" hangingPunct="1">
        <a:spcBef>
          <a:spcPct val="20000"/>
        </a:spcBef>
        <a:buFont typeface="Arial"/>
        <a:buChar char="•"/>
        <a:defRPr sz="9900" kern="1200">
          <a:solidFill>
            <a:schemeClr val="tx1"/>
          </a:solidFill>
          <a:latin typeface="+mn-lt"/>
          <a:ea typeface="+mn-ea"/>
          <a:cs typeface="+mn-cs"/>
        </a:defRPr>
      </a:lvl1pPr>
      <a:lvl2pPr marL="2289612" indent="-880622" algn="l" defTabSz="1408994" rtl="0" eaLnBrk="1" latinLnBrk="0" hangingPunct="1">
        <a:spcBef>
          <a:spcPct val="20000"/>
        </a:spcBef>
        <a:buFont typeface="Arial"/>
        <a:buChar char="–"/>
        <a:defRPr sz="8600" kern="1200">
          <a:solidFill>
            <a:schemeClr val="tx1"/>
          </a:solidFill>
          <a:latin typeface="+mn-lt"/>
          <a:ea typeface="+mn-ea"/>
          <a:cs typeface="+mn-cs"/>
        </a:defRPr>
      </a:lvl2pPr>
      <a:lvl3pPr marL="3522483" indent="-704495" algn="l" defTabSz="1408994" rtl="0" eaLnBrk="1" latinLnBrk="0" hangingPunct="1">
        <a:spcBef>
          <a:spcPct val="20000"/>
        </a:spcBef>
        <a:buFont typeface="Arial"/>
        <a:buChar char="•"/>
        <a:defRPr sz="7400" kern="1200">
          <a:solidFill>
            <a:schemeClr val="tx1"/>
          </a:solidFill>
          <a:latin typeface="+mn-lt"/>
          <a:ea typeface="+mn-ea"/>
          <a:cs typeface="+mn-cs"/>
        </a:defRPr>
      </a:lvl3pPr>
      <a:lvl4pPr marL="4931474" indent="-704495" algn="l" defTabSz="1408994" rtl="0" eaLnBrk="1" latinLnBrk="0" hangingPunct="1">
        <a:spcBef>
          <a:spcPct val="20000"/>
        </a:spcBef>
        <a:buFont typeface="Arial"/>
        <a:buChar char="–"/>
        <a:defRPr sz="6200" kern="1200">
          <a:solidFill>
            <a:schemeClr val="tx1"/>
          </a:solidFill>
          <a:latin typeface="+mn-lt"/>
          <a:ea typeface="+mn-ea"/>
          <a:cs typeface="+mn-cs"/>
        </a:defRPr>
      </a:lvl4pPr>
      <a:lvl5pPr marL="6340468" indent="-704495" algn="l" defTabSz="1408994" rtl="0" eaLnBrk="1" latinLnBrk="0" hangingPunct="1">
        <a:spcBef>
          <a:spcPct val="20000"/>
        </a:spcBef>
        <a:buFont typeface="Arial"/>
        <a:buChar char="»"/>
        <a:defRPr sz="6200" kern="1200">
          <a:solidFill>
            <a:schemeClr val="tx1"/>
          </a:solidFill>
          <a:latin typeface="+mn-lt"/>
          <a:ea typeface="+mn-ea"/>
          <a:cs typeface="+mn-cs"/>
        </a:defRPr>
      </a:lvl5pPr>
      <a:lvl6pPr marL="7749458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6pPr>
      <a:lvl7pPr marL="9158452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7pPr>
      <a:lvl8pPr marL="10567443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8pPr>
      <a:lvl9pPr marL="11976437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1pPr>
      <a:lvl2pPr marL="1408994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2pPr>
      <a:lvl3pPr marL="2817985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3pPr>
      <a:lvl4pPr marL="422697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4pPr>
      <a:lvl5pPr marL="5635969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5pPr>
      <a:lvl6pPr marL="7044963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6pPr>
      <a:lvl7pPr marL="8453957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7pPr>
      <a:lvl8pPr marL="986294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8pPr>
      <a:lvl9pPr marL="11271941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1584166" y="706366"/>
            <a:ext cx="28514993" cy="2939786"/>
          </a:xfrm>
          <a:prstGeom prst="rect">
            <a:avLst/>
          </a:prstGeom>
        </p:spPr>
        <p:txBody>
          <a:bodyPr vert="horz" lIns="281799" tIns="140900" rIns="281799" bIns="140900" rtlCol="0" anchor="ctr">
            <a:normAutofit/>
          </a:bodyPr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4115704"/>
            <a:ext cx="28514993" cy="11640735"/>
          </a:xfrm>
          <a:prstGeom prst="rect">
            <a:avLst/>
          </a:prstGeom>
        </p:spPr>
        <p:txBody>
          <a:bodyPr vert="horz" lIns="281799" tIns="140900" rIns="281799" bIns="140900" rtlCol="0">
            <a:normAutofit/>
          </a:bodyPr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1584166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l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10825136" y="16348475"/>
            <a:ext cx="10033053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ct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22706383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0050198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61" r:id="rId1"/>
    <p:sldLayoutId id="2147483962" r:id="rId2"/>
    <p:sldLayoutId id="2147483963" r:id="rId3"/>
    <p:sldLayoutId id="2147483964" r:id="rId4"/>
    <p:sldLayoutId id="2147483965" r:id="rId5"/>
    <p:sldLayoutId id="2147483966" r:id="rId6"/>
    <p:sldLayoutId id="2147483967" r:id="rId7"/>
    <p:sldLayoutId id="2147483968" r:id="rId8"/>
    <p:sldLayoutId id="2147483969" r:id="rId9"/>
    <p:sldLayoutId id="2147483970" r:id="rId10"/>
    <p:sldLayoutId id="2147483971" r:id="rId11"/>
  </p:sldLayoutIdLst>
  <p:txStyles>
    <p:titleStyle>
      <a:lvl1pPr algn="ctr" defTabSz="1408994" rtl="0" eaLnBrk="1" latinLnBrk="0" hangingPunct="1">
        <a:spcBef>
          <a:spcPct val="0"/>
        </a:spcBef>
        <a:buNone/>
        <a:defRPr sz="1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056745" indent="-1056745" algn="l" defTabSz="1408994" rtl="0" eaLnBrk="1" latinLnBrk="0" hangingPunct="1">
        <a:spcBef>
          <a:spcPct val="20000"/>
        </a:spcBef>
        <a:buFont typeface="Arial"/>
        <a:buChar char="•"/>
        <a:defRPr sz="9900" kern="1200">
          <a:solidFill>
            <a:schemeClr val="tx1"/>
          </a:solidFill>
          <a:latin typeface="+mn-lt"/>
          <a:ea typeface="+mn-ea"/>
          <a:cs typeface="+mn-cs"/>
        </a:defRPr>
      </a:lvl1pPr>
      <a:lvl2pPr marL="2289612" indent="-880622" algn="l" defTabSz="1408994" rtl="0" eaLnBrk="1" latinLnBrk="0" hangingPunct="1">
        <a:spcBef>
          <a:spcPct val="20000"/>
        </a:spcBef>
        <a:buFont typeface="Arial"/>
        <a:buChar char="–"/>
        <a:defRPr sz="8600" kern="1200">
          <a:solidFill>
            <a:schemeClr val="tx1"/>
          </a:solidFill>
          <a:latin typeface="+mn-lt"/>
          <a:ea typeface="+mn-ea"/>
          <a:cs typeface="+mn-cs"/>
        </a:defRPr>
      </a:lvl2pPr>
      <a:lvl3pPr marL="3522483" indent="-704495" algn="l" defTabSz="1408994" rtl="0" eaLnBrk="1" latinLnBrk="0" hangingPunct="1">
        <a:spcBef>
          <a:spcPct val="20000"/>
        </a:spcBef>
        <a:buFont typeface="Arial"/>
        <a:buChar char="•"/>
        <a:defRPr sz="7400" kern="1200">
          <a:solidFill>
            <a:schemeClr val="tx1"/>
          </a:solidFill>
          <a:latin typeface="+mn-lt"/>
          <a:ea typeface="+mn-ea"/>
          <a:cs typeface="+mn-cs"/>
        </a:defRPr>
      </a:lvl3pPr>
      <a:lvl4pPr marL="4931474" indent="-704495" algn="l" defTabSz="1408994" rtl="0" eaLnBrk="1" latinLnBrk="0" hangingPunct="1">
        <a:spcBef>
          <a:spcPct val="20000"/>
        </a:spcBef>
        <a:buFont typeface="Arial"/>
        <a:buChar char="–"/>
        <a:defRPr sz="6200" kern="1200">
          <a:solidFill>
            <a:schemeClr val="tx1"/>
          </a:solidFill>
          <a:latin typeface="+mn-lt"/>
          <a:ea typeface="+mn-ea"/>
          <a:cs typeface="+mn-cs"/>
        </a:defRPr>
      </a:lvl4pPr>
      <a:lvl5pPr marL="6340468" indent="-704495" algn="l" defTabSz="1408994" rtl="0" eaLnBrk="1" latinLnBrk="0" hangingPunct="1">
        <a:spcBef>
          <a:spcPct val="20000"/>
        </a:spcBef>
        <a:buFont typeface="Arial"/>
        <a:buChar char="»"/>
        <a:defRPr sz="6200" kern="1200">
          <a:solidFill>
            <a:schemeClr val="tx1"/>
          </a:solidFill>
          <a:latin typeface="+mn-lt"/>
          <a:ea typeface="+mn-ea"/>
          <a:cs typeface="+mn-cs"/>
        </a:defRPr>
      </a:lvl5pPr>
      <a:lvl6pPr marL="7749458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6pPr>
      <a:lvl7pPr marL="9158452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7pPr>
      <a:lvl8pPr marL="10567443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8pPr>
      <a:lvl9pPr marL="11976437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1pPr>
      <a:lvl2pPr marL="1408994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2pPr>
      <a:lvl3pPr marL="2817985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3pPr>
      <a:lvl4pPr marL="422697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4pPr>
      <a:lvl5pPr marL="5635969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5pPr>
      <a:lvl6pPr marL="7044963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6pPr>
      <a:lvl7pPr marL="8453957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7pPr>
      <a:lvl8pPr marL="986294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8pPr>
      <a:lvl9pPr marL="11271941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1584166" y="706366"/>
            <a:ext cx="28514993" cy="2939786"/>
          </a:xfrm>
          <a:prstGeom prst="rect">
            <a:avLst/>
          </a:prstGeom>
        </p:spPr>
        <p:txBody>
          <a:bodyPr vert="horz" lIns="281799" tIns="140900" rIns="281799" bIns="140900" rtlCol="0" anchor="ctr">
            <a:normAutofit/>
          </a:bodyPr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4115704"/>
            <a:ext cx="28514993" cy="11640735"/>
          </a:xfrm>
          <a:prstGeom prst="rect">
            <a:avLst/>
          </a:prstGeom>
        </p:spPr>
        <p:txBody>
          <a:bodyPr vert="horz" lIns="281799" tIns="140900" rIns="281799" bIns="140900" rtlCol="0">
            <a:normAutofit/>
          </a:bodyPr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1584166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l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10825136" y="16348475"/>
            <a:ext cx="10033053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ct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22706383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4135362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73" r:id="rId1"/>
    <p:sldLayoutId id="2147483974" r:id="rId2"/>
    <p:sldLayoutId id="2147483975" r:id="rId3"/>
    <p:sldLayoutId id="2147483976" r:id="rId4"/>
    <p:sldLayoutId id="2147483977" r:id="rId5"/>
    <p:sldLayoutId id="2147483978" r:id="rId6"/>
    <p:sldLayoutId id="2147483979" r:id="rId7"/>
    <p:sldLayoutId id="2147483980" r:id="rId8"/>
    <p:sldLayoutId id="2147483981" r:id="rId9"/>
    <p:sldLayoutId id="2147483982" r:id="rId10"/>
    <p:sldLayoutId id="2147483983" r:id="rId11"/>
  </p:sldLayoutIdLst>
  <p:txStyles>
    <p:titleStyle>
      <a:lvl1pPr algn="ctr" defTabSz="1408994" rtl="0" eaLnBrk="1" latinLnBrk="0" hangingPunct="1">
        <a:spcBef>
          <a:spcPct val="0"/>
        </a:spcBef>
        <a:buNone/>
        <a:defRPr sz="1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056745" indent="-1056745" algn="l" defTabSz="1408994" rtl="0" eaLnBrk="1" latinLnBrk="0" hangingPunct="1">
        <a:spcBef>
          <a:spcPct val="20000"/>
        </a:spcBef>
        <a:buFont typeface="Arial"/>
        <a:buChar char="•"/>
        <a:defRPr sz="9900" kern="1200">
          <a:solidFill>
            <a:schemeClr val="tx1"/>
          </a:solidFill>
          <a:latin typeface="+mn-lt"/>
          <a:ea typeface="+mn-ea"/>
          <a:cs typeface="+mn-cs"/>
        </a:defRPr>
      </a:lvl1pPr>
      <a:lvl2pPr marL="2289612" indent="-880622" algn="l" defTabSz="1408994" rtl="0" eaLnBrk="1" latinLnBrk="0" hangingPunct="1">
        <a:spcBef>
          <a:spcPct val="20000"/>
        </a:spcBef>
        <a:buFont typeface="Arial"/>
        <a:buChar char="–"/>
        <a:defRPr sz="8600" kern="1200">
          <a:solidFill>
            <a:schemeClr val="tx1"/>
          </a:solidFill>
          <a:latin typeface="+mn-lt"/>
          <a:ea typeface="+mn-ea"/>
          <a:cs typeface="+mn-cs"/>
        </a:defRPr>
      </a:lvl2pPr>
      <a:lvl3pPr marL="3522483" indent="-704495" algn="l" defTabSz="1408994" rtl="0" eaLnBrk="1" latinLnBrk="0" hangingPunct="1">
        <a:spcBef>
          <a:spcPct val="20000"/>
        </a:spcBef>
        <a:buFont typeface="Arial"/>
        <a:buChar char="•"/>
        <a:defRPr sz="7400" kern="1200">
          <a:solidFill>
            <a:schemeClr val="tx1"/>
          </a:solidFill>
          <a:latin typeface="+mn-lt"/>
          <a:ea typeface="+mn-ea"/>
          <a:cs typeface="+mn-cs"/>
        </a:defRPr>
      </a:lvl3pPr>
      <a:lvl4pPr marL="4931474" indent="-704495" algn="l" defTabSz="1408994" rtl="0" eaLnBrk="1" latinLnBrk="0" hangingPunct="1">
        <a:spcBef>
          <a:spcPct val="20000"/>
        </a:spcBef>
        <a:buFont typeface="Arial"/>
        <a:buChar char="–"/>
        <a:defRPr sz="6200" kern="1200">
          <a:solidFill>
            <a:schemeClr val="tx1"/>
          </a:solidFill>
          <a:latin typeface="+mn-lt"/>
          <a:ea typeface="+mn-ea"/>
          <a:cs typeface="+mn-cs"/>
        </a:defRPr>
      </a:lvl4pPr>
      <a:lvl5pPr marL="6340468" indent="-704495" algn="l" defTabSz="1408994" rtl="0" eaLnBrk="1" latinLnBrk="0" hangingPunct="1">
        <a:spcBef>
          <a:spcPct val="20000"/>
        </a:spcBef>
        <a:buFont typeface="Arial"/>
        <a:buChar char="»"/>
        <a:defRPr sz="6200" kern="1200">
          <a:solidFill>
            <a:schemeClr val="tx1"/>
          </a:solidFill>
          <a:latin typeface="+mn-lt"/>
          <a:ea typeface="+mn-ea"/>
          <a:cs typeface="+mn-cs"/>
        </a:defRPr>
      </a:lvl5pPr>
      <a:lvl6pPr marL="7749458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6pPr>
      <a:lvl7pPr marL="9158452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7pPr>
      <a:lvl8pPr marL="10567443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8pPr>
      <a:lvl9pPr marL="11976437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1pPr>
      <a:lvl2pPr marL="1408994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2pPr>
      <a:lvl3pPr marL="2817985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3pPr>
      <a:lvl4pPr marL="422697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4pPr>
      <a:lvl5pPr marL="5635969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5pPr>
      <a:lvl6pPr marL="7044963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6pPr>
      <a:lvl7pPr marL="8453957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7pPr>
      <a:lvl8pPr marL="986294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8pPr>
      <a:lvl9pPr marL="11271941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1584166" y="706366"/>
            <a:ext cx="28514993" cy="2939786"/>
          </a:xfrm>
          <a:prstGeom prst="rect">
            <a:avLst/>
          </a:prstGeom>
        </p:spPr>
        <p:txBody>
          <a:bodyPr vert="horz" lIns="281799" tIns="140900" rIns="281799" bIns="140900" rtlCol="0" anchor="ctr">
            <a:normAutofit/>
          </a:bodyPr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4115704"/>
            <a:ext cx="28514993" cy="11640735"/>
          </a:xfrm>
          <a:prstGeom prst="rect">
            <a:avLst/>
          </a:prstGeom>
        </p:spPr>
        <p:txBody>
          <a:bodyPr vert="horz" lIns="281799" tIns="140900" rIns="281799" bIns="140900" rtlCol="0">
            <a:normAutofit/>
          </a:bodyPr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1584166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l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10825136" y="16348475"/>
            <a:ext cx="10033053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ct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22706383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4135362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85" r:id="rId1"/>
    <p:sldLayoutId id="2147483986" r:id="rId2"/>
    <p:sldLayoutId id="2147483987" r:id="rId3"/>
    <p:sldLayoutId id="2147483988" r:id="rId4"/>
    <p:sldLayoutId id="2147483989" r:id="rId5"/>
    <p:sldLayoutId id="2147483990" r:id="rId6"/>
    <p:sldLayoutId id="2147483991" r:id="rId7"/>
    <p:sldLayoutId id="2147483992" r:id="rId8"/>
    <p:sldLayoutId id="2147483993" r:id="rId9"/>
    <p:sldLayoutId id="2147483994" r:id="rId10"/>
    <p:sldLayoutId id="2147483995" r:id="rId11"/>
  </p:sldLayoutIdLst>
  <p:txStyles>
    <p:titleStyle>
      <a:lvl1pPr algn="ctr" defTabSz="1408994" rtl="0" eaLnBrk="1" latinLnBrk="0" hangingPunct="1">
        <a:spcBef>
          <a:spcPct val="0"/>
        </a:spcBef>
        <a:buNone/>
        <a:defRPr sz="1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056745" indent="-1056745" algn="l" defTabSz="1408994" rtl="0" eaLnBrk="1" latinLnBrk="0" hangingPunct="1">
        <a:spcBef>
          <a:spcPct val="20000"/>
        </a:spcBef>
        <a:buFont typeface="Arial"/>
        <a:buChar char="•"/>
        <a:defRPr sz="9900" kern="1200">
          <a:solidFill>
            <a:schemeClr val="tx1"/>
          </a:solidFill>
          <a:latin typeface="+mn-lt"/>
          <a:ea typeface="+mn-ea"/>
          <a:cs typeface="+mn-cs"/>
        </a:defRPr>
      </a:lvl1pPr>
      <a:lvl2pPr marL="2289612" indent="-880622" algn="l" defTabSz="1408994" rtl="0" eaLnBrk="1" latinLnBrk="0" hangingPunct="1">
        <a:spcBef>
          <a:spcPct val="20000"/>
        </a:spcBef>
        <a:buFont typeface="Arial"/>
        <a:buChar char="–"/>
        <a:defRPr sz="8600" kern="1200">
          <a:solidFill>
            <a:schemeClr val="tx1"/>
          </a:solidFill>
          <a:latin typeface="+mn-lt"/>
          <a:ea typeface="+mn-ea"/>
          <a:cs typeface="+mn-cs"/>
        </a:defRPr>
      </a:lvl2pPr>
      <a:lvl3pPr marL="3522483" indent="-704495" algn="l" defTabSz="1408994" rtl="0" eaLnBrk="1" latinLnBrk="0" hangingPunct="1">
        <a:spcBef>
          <a:spcPct val="20000"/>
        </a:spcBef>
        <a:buFont typeface="Arial"/>
        <a:buChar char="•"/>
        <a:defRPr sz="7400" kern="1200">
          <a:solidFill>
            <a:schemeClr val="tx1"/>
          </a:solidFill>
          <a:latin typeface="+mn-lt"/>
          <a:ea typeface="+mn-ea"/>
          <a:cs typeface="+mn-cs"/>
        </a:defRPr>
      </a:lvl3pPr>
      <a:lvl4pPr marL="4931474" indent="-704495" algn="l" defTabSz="1408994" rtl="0" eaLnBrk="1" latinLnBrk="0" hangingPunct="1">
        <a:spcBef>
          <a:spcPct val="20000"/>
        </a:spcBef>
        <a:buFont typeface="Arial"/>
        <a:buChar char="–"/>
        <a:defRPr sz="6200" kern="1200">
          <a:solidFill>
            <a:schemeClr val="tx1"/>
          </a:solidFill>
          <a:latin typeface="+mn-lt"/>
          <a:ea typeface="+mn-ea"/>
          <a:cs typeface="+mn-cs"/>
        </a:defRPr>
      </a:lvl4pPr>
      <a:lvl5pPr marL="6340468" indent="-704495" algn="l" defTabSz="1408994" rtl="0" eaLnBrk="1" latinLnBrk="0" hangingPunct="1">
        <a:spcBef>
          <a:spcPct val="20000"/>
        </a:spcBef>
        <a:buFont typeface="Arial"/>
        <a:buChar char="»"/>
        <a:defRPr sz="6200" kern="1200">
          <a:solidFill>
            <a:schemeClr val="tx1"/>
          </a:solidFill>
          <a:latin typeface="+mn-lt"/>
          <a:ea typeface="+mn-ea"/>
          <a:cs typeface="+mn-cs"/>
        </a:defRPr>
      </a:lvl5pPr>
      <a:lvl6pPr marL="7749458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6pPr>
      <a:lvl7pPr marL="9158452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7pPr>
      <a:lvl8pPr marL="10567443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8pPr>
      <a:lvl9pPr marL="11976437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1pPr>
      <a:lvl2pPr marL="1408994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2pPr>
      <a:lvl3pPr marL="2817985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3pPr>
      <a:lvl4pPr marL="422697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4pPr>
      <a:lvl5pPr marL="5635969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5pPr>
      <a:lvl6pPr marL="7044963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6pPr>
      <a:lvl7pPr marL="8453957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7pPr>
      <a:lvl8pPr marL="986294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8pPr>
      <a:lvl9pPr marL="11271941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1584166" y="706366"/>
            <a:ext cx="28514993" cy="2939786"/>
          </a:xfrm>
          <a:prstGeom prst="rect">
            <a:avLst/>
          </a:prstGeom>
        </p:spPr>
        <p:txBody>
          <a:bodyPr vert="horz" lIns="281799" tIns="140900" rIns="281799" bIns="140900" rtlCol="0" anchor="ctr">
            <a:normAutofit/>
          </a:bodyPr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4115704"/>
            <a:ext cx="28514993" cy="11640735"/>
          </a:xfrm>
          <a:prstGeom prst="rect">
            <a:avLst/>
          </a:prstGeom>
        </p:spPr>
        <p:txBody>
          <a:bodyPr vert="horz" lIns="281799" tIns="140900" rIns="281799" bIns="140900" rtlCol="0">
            <a:normAutofit/>
          </a:bodyPr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1584166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l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10825136" y="16348475"/>
            <a:ext cx="10033053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ct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22706383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9411126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97" r:id="rId1"/>
    <p:sldLayoutId id="2147483998" r:id="rId2"/>
    <p:sldLayoutId id="2147483999" r:id="rId3"/>
    <p:sldLayoutId id="2147484000" r:id="rId4"/>
    <p:sldLayoutId id="2147484001" r:id="rId5"/>
    <p:sldLayoutId id="2147484002" r:id="rId6"/>
    <p:sldLayoutId id="2147484003" r:id="rId7"/>
    <p:sldLayoutId id="2147484004" r:id="rId8"/>
    <p:sldLayoutId id="2147484005" r:id="rId9"/>
    <p:sldLayoutId id="2147484006" r:id="rId10"/>
    <p:sldLayoutId id="2147484007" r:id="rId11"/>
  </p:sldLayoutIdLst>
  <p:txStyles>
    <p:titleStyle>
      <a:lvl1pPr algn="ctr" defTabSz="1408994" rtl="0" eaLnBrk="1" latinLnBrk="0" hangingPunct="1">
        <a:spcBef>
          <a:spcPct val="0"/>
        </a:spcBef>
        <a:buNone/>
        <a:defRPr sz="1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056745" indent="-1056745" algn="l" defTabSz="1408994" rtl="0" eaLnBrk="1" latinLnBrk="0" hangingPunct="1">
        <a:spcBef>
          <a:spcPct val="20000"/>
        </a:spcBef>
        <a:buFont typeface="Arial"/>
        <a:buChar char="•"/>
        <a:defRPr sz="9900" kern="1200">
          <a:solidFill>
            <a:schemeClr val="tx1"/>
          </a:solidFill>
          <a:latin typeface="+mn-lt"/>
          <a:ea typeface="+mn-ea"/>
          <a:cs typeface="+mn-cs"/>
        </a:defRPr>
      </a:lvl1pPr>
      <a:lvl2pPr marL="2289612" indent="-880622" algn="l" defTabSz="1408994" rtl="0" eaLnBrk="1" latinLnBrk="0" hangingPunct="1">
        <a:spcBef>
          <a:spcPct val="20000"/>
        </a:spcBef>
        <a:buFont typeface="Arial"/>
        <a:buChar char="–"/>
        <a:defRPr sz="8600" kern="1200">
          <a:solidFill>
            <a:schemeClr val="tx1"/>
          </a:solidFill>
          <a:latin typeface="+mn-lt"/>
          <a:ea typeface="+mn-ea"/>
          <a:cs typeface="+mn-cs"/>
        </a:defRPr>
      </a:lvl2pPr>
      <a:lvl3pPr marL="3522483" indent="-704495" algn="l" defTabSz="1408994" rtl="0" eaLnBrk="1" latinLnBrk="0" hangingPunct="1">
        <a:spcBef>
          <a:spcPct val="20000"/>
        </a:spcBef>
        <a:buFont typeface="Arial"/>
        <a:buChar char="•"/>
        <a:defRPr sz="7400" kern="1200">
          <a:solidFill>
            <a:schemeClr val="tx1"/>
          </a:solidFill>
          <a:latin typeface="+mn-lt"/>
          <a:ea typeface="+mn-ea"/>
          <a:cs typeface="+mn-cs"/>
        </a:defRPr>
      </a:lvl3pPr>
      <a:lvl4pPr marL="4931474" indent="-704495" algn="l" defTabSz="1408994" rtl="0" eaLnBrk="1" latinLnBrk="0" hangingPunct="1">
        <a:spcBef>
          <a:spcPct val="20000"/>
        </a:spcBef>
        <a:buFont typeface="Arial"/>
        <a:buChar char="–"/>
        <a:defRPr sz="6200" kern="1200">
          <a:solidFill>
            <a:schemeClr val="tx1"/>
          </a:solidFill>
          <a:latin typeface="+mn-lt"/>
          <a:ea typeface="+mn-ea"/>
          <a:cs typeface="+mn-cs"/>
        </a:defRPr>
      </a:lvl4pPr>
      <a:lvl5pPr marL="6340468" indent="-704495" algn="l" defTabSz="1408994" rtl="0" eaLnBrk="1" latinLnBrk="0" hangingPunct="1">
        <a:spcBef>
          <a:spcPct val="20000"/>
        </a:spcBef>
        <a:buFont typeface="Arial"/>
        <a:buChar char="»"/>
        <a:defRPr sz="6200" kern="1200">
          <a:solidFill>
            <a:schemeClr val="tx1"/>
          </a:solidFill>
          <a:latin typeface="+mn-lt"/>
          <a:ea typeface="+mn-ea"/>
          <a:cs typeface="+mn-cs"/>
        </a:defRPr>
      </a:lvl5pPr>
      <a:lvl6pPr marL="7749458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6pPr>
      <a:lvl7pPr marL="9158452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7pPr>
      <a:lvl8pPr marL="10567443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8pPr>
      <a:lvl9pPr marL="11976437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1pPr>
      <a:lvl2pPr marL="1408994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2pPr>
      <a:lvl3pPr marL="2817985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3pPr>
      <a:lvl4pPr marL="422697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4pPr>
      <a:lvl5pPr marL="5635969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5pPr>
      <a:lvl6pPr marL="7044963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6pPr>
      <a:lvl7pPr marL="8453957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7pPr>
      <a:lvl8pPr marL="986294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8pPr>
      <a:lvl9pPr marL="11271941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1584166" y="706366"/>
            <a:ext cx="28514993" cy="2939786"/>
          </a:xfrm>
          <a:prstGeom prst="rect">
            <a:avLst/>
          </a:prstGeom>
        </p:spPr>
        <p:txBody>
          <a:bodyPr vert="horz" lIns="281799" tIns="140900" rIns="281799" bIns="140900" rtlCol="0" anchor="ctr">
            <a:normAutofit/>
          </a:bodyPr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4115704"/>
            <a:ext cx="28514993" cy="11640735"/>
          </a:xfrm>
          <a:prstGeom prst="rect">
            <a:avLst/>
          </a:prstGeom>
        </p:spPr>
        <p:txBody>
          <a:bodyPr vert="horz" lIns="281799" tIns="140900" rIns="281799" bIns="140900" rtlCol="0">
            <a:normAutofit/>
          </a:bodyPr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1584166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l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10825136" y="16348475"/>
            <a:ext cx="10033053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ct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22706383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3635673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xStyles>
    <p:titleStyle>
      <a:lvl1pPr algn="ctr" defTabSz="1408994" rtl="0" eaLnBrk="1" latinLnBrk="0" hangingPunct="1">
        <a:spcBef>
          <a:spcPct val="0"/>
        </a:spcBef>
        <a:buNone/>
        <a:defRPr sz="1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056745" indent="-1056745" algn="l" defTabSz="1408994" rtl="0" eaLnBrk="1" latinLnBrk="0" hangingPunct="1">
        <a:spcBef>
          <a:spcPct val="20000"/>
        </a:spcBef>
        <a:buFont typeface="Arial"/>
        <a:buChar char="•"/>
        <a:defRPr sz="9900" kern="1200">
          <a:solidFill>
            <a:schemeClr val="tx1"/>
          </a:solidFill>
          <a:latin typeface="+mn-lt"/>
          <a:ea typeface="+mn-ea"/>
          <a:cs typeface="+mn-cs"/>
        </a:defRPr>
      </a:lvl1pPr>
      <a:lvl2pPr marL="2289612" indent="-880622" algn="l" defTabSz="1408994" rtl="0" eaLnBrk="1" latinLnBrk="0" hangingPunct="1">
        <a:spcBef>
          <a:spcPct val="20000"/>
        </a:spcBef>
        <a:buFont typeface="Arial"/>
        <a:buChar char="–"/>
        <a:defRPr sz="8600" kern="1200">
          <a:solidFill>
            <a:schemeClr val="tx1"/>
          </a:solidFill>
          <a:latin typeface="+mn-lt"/>
          <a:ea typeface="+mn-ea"/>
          <a:cs typeface="+mn-cs"/>
        </a:defRPr>
      </a:lvl2pPr>
      <a:lvl3pPr marL="3522483" indent="-704495" algn="l" defTabSz="1408994" rtl="0" eaLnBrk="1" latinLnBrk="0" hangingPunct="1">
        <a:spcBef>
          <a:spcPct val="20000"/>
        </a:spcBef>
        <a:buFont typeface="Arial"/>
        <a:buChar char="•"/>
        <a:defRPr sz="7400" kern="1200">
          <a:solidFill>
            <a:schemeClr val="tx1"/>
          </a:solidFill>
          <a:latin typeface="+mn-lt"/>
          <a:ea typeface="+mn-ea"/>
          <a:cs typeface="+mn-cs"/>
        </a:defRPr>
      </a:lvl3pPr>
      <a:lvl4pPr marL="4931474" indent="-704495" algn="l" defTabSz="1408994" rtl="0" eaLnBrk="1" latinLnBrk="0" hangingPunct="1">
        <a:spcBef>
          <a:spcPct val="20000"/>
        </a:spcBef>
        <a:buFont typeface="Arial"/>
        <a:buChar char="–"/>
        <a:defRPr sz="6200" kern="1200">
          <a:solidFill>
            <a:schemeClr val="tx1"/>
          </a:solidFill>
          <a:latin typeface="+mn-lt"/>
          <a:ea typeface="+mn-ea"/>
          <a:cs typeface="+mn-cs"/>
        </a:defRPr>
      </a:lvl4pPr>
      <a:lvl5pPr marL="6340468" indent="-704495" algn="l" defTabSz="1408994" rtl="0" eaLnBrk="1" latinLnBrk="0" hangingPunct="1">
        <a:spcBef>
          <a:spcPct val="20000"/>
        </a:spcBef>
        <a:buFont typeface="Arial"/>
        <a:buChar char="»"/>
        <a:defRPr sz="6200" kern="1200">
          <a:solidFill>
            <a:schemeClr val="tx1"/>
          </a:solidFill>
          <a:latin typeface="+mn-lt"/>
          <a:ea typeface="+mn-ea"/>
          <a:cs typeface="+mn-cs"/>
        </a:defRPr>
      </a:lvl5pPr>
      <a:lvl6pPr marL="7749458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6pPr>
      <a:lvl7pPr marL="9158452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7pPr>
      <a:lvl8pPr marL="10567443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8pPr>
      <a:lvl9pPr marL="11976437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1pPr>
      <a:lvl2pPr marL="1408994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2pPr>
      <a:lvl3pPr marL="2817985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3pPr>
      <a:lvl4pPr marL="422697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4pPr>
      <a:lvl5pPr marL="5635969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5pPr>
      <a:lvl6pPr marL="7044963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6pPr>
      <a:lvl7pPr marL="8453957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7pPr>
      <a:lvl8pPr marL="986294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8pPr>
      <a:lvl9pPr marL="11271941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1584166" y="706366"/>
            <a:ext cx="28514993" cy="2939786"/>
          </a:xfrm>
          <a:prstGeom prst="rect">
            <a:avLst/>
          </a:prstGeom>
        </p:spPr>
        <p:txBody>
          <a:bodyPr vert="horz" lIns="281799" tIns="140900" rIns="281799" bIns="140900" rtlCol="0" anchor="ctr">
            <a:normAutofit/>
          </a:bodyPr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4115704"/>
            <a:ext cx="28514993" cy="11640735"/>
          </a:xfrm>
          <a:prstGeom prst="rect">
            <a:avLst/>
          </a:prstGeom>
        </p:spPr>
        <p:txBody>
          <a:bodyPr vert="horz" lIns="281799" tIns="140900" rIns="281799" bIns="140900" rtlCol="0">
            <a:normAutofit/>
          </a:bodyPr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1584166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l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10825136" y="16348475"/>
            <a:ext cx="10033053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ct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22706383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61145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09" r:id="rId1"/>
    <p:sldLayoutId id="2147484010" r:id="rId2"/>
    <p:sldLayoutId id="2147484011" r:id="rId3"/>
    <p:sldLayoutId id="2147484012" r:id="rId4"/>
    <p:sldLayoutId id="2147484013" r:id="rId5"/>
    <p:sldLayoutId id="2147484014" r:id="rId6"/>
    <p:sldLayoutId id="2147484015" r:id="rId7"/>
    <p:sldLayoutId id="2147484016" r:id="rId8"/>
    <p:sldLayoutId id="2147484017" r:id="rId9"/>
    <p:sldLayoutId id="2147484018" r:id="rId10"/>
    <p:sldLayoutId id="2147484019" r:id="rId11"/>
  </p:sldLayoutIdLst>
  <p:txStyles>
    <p:titleStyle>
      <a:lvl1pPr algn="ctr" defTabSz="1408994" rtl="0" eaLnBrk="1" latinLnBrk="0" hangingPunct="1">
        <a:spcBef>
          <a:spcPct val="0"/>
        </a:spcBef>
        <a:buNone/>
        <a:defRPr sz="1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056745" indent="-1056745" algn="l" defTabSz="1408994" rtl="0" eaLnBrk="1" latinLnBrk="0" hangingPunct="1">
        <a:spcBef>
          <a:spcPct val="20000"/>
        </a:spcBef>
        <a:buFont typeface="Arial"/>
        <a:buChar char="•"/>
        <a:defRPr sz="9900" kern="1200">
          <a:solidFill>
            <a:schemeClr val="tx1"/>
          </a:solidFill>
          <a:latin typeface="+mn-lt"/>
          <a:ea typeface="+mn-ea"/>
          <a:cs typeface="+mn-cs"/>
        </a:defRPr>
      </a:lvl1pPr>
      <a:lvl2pPr marL="2289612" indent="-880622" algn="l" defTabSz="1408994" rtl="0" eaLnBrk="1" latinLnBrk="0" hangingPunct="1">
        <a:spcBef>
          <a:spcPct val="20000"/>
        </a:spcBef>
        <a:buFont typeface="Arial"/>
        <a:buChar char="–"/>
        <a:defRPr sz="8600" kern="1200">
          <a:solidFill>
            <a:schemeClr val="tx1"/>
          </a:solidFill>
          <a:latin typeface="+mn-lt"/>
          <a:ea typeface="+mn-ea"/>
          <a:cs typeface="+mn-cs"/>
        </a:defRPr>
      </a:lvl2pPr>
      <a:lvl3pPr marL="3522483" indent="-704495" algn="l" defTabSz="1408994" rtl="0" eaLnBrk="1" latinLnBrk="0" hangingPunct="1">
        <a:spcBef>
          <a:spcPct val="20000"/>
        </a:spcBef>
        <a:buFont typeface="Arial"/>
        <a:buChar char="•"/>
        <a:defRPr sz="7400" kern="1200">
          <a:solidFill>
            <a:schemeClr val="tx1"/>
          </a:solidFill>
          <a:latin typeface="+mn-lt"/>
          <a:ea typeface="+mn-ea"/>
          <a:cs typeface="+mn-cs"/>
        </a:defRPr>
      </a:lvl3pPr>
      <a:lvl4pPr marL="4931474" indent="-704495" algn="l" defTabSz="1408994" rtl="0" eaLnBrk="1" latinLnBrk="0" hangingPunct="1">
        <a:spcBef>
          <a:spcPct val="20000"/>
        </a:spcBef>
        <a:buFont typeface="Arial"/>
        <a:buChar char="–"/>
        <a:defRPr sz="6200" kern="1200">
          <a:solidFill>
            <a:schemeClr val="tx1"/>
          </a:solidFill>
          <a:latin typeface="+mn-lt"/>
          <a:ea typeface="+mn-ea"/>
          <a:cs typeface="+mn-cs"/>
        </a:defRPr>
      </a:lvl4pPr>
      <a:lvl5pPr marL="6340468" indent="-704495" algn="l" defTabSz="1408994" rtl="0" eaLnBrk="1" latinLnBrk="0" hangingPunct="1">
        <a:spcBef>
          <a:spcPct val="20000"/>
        </a:spcBef>
        <a:buFont typeface="Arial"/>
        <a:buChar char="»"/>
        <a:defRPr sz="6200" kern="1200">
          <a:solidFill>
            <a:schemeClr val="tx1"/>
          </a:solidFill>
          <a:latin typeface="+mn-lt"/>
          <a:ea typeface="+mn-ea"/>
          <a:cs typeface="+mn-cs"/>
        </a:defRPr>
      </a:lvl5pPr>
      <a:lvl6pPr marL="7749458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6pPr>
      <a:lvl7pPr marL="9158452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7pPr>
      <a:lvl8pPr marL="10567443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8pPr>
      <a:lvl9pPr marL="11976437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1pPr>
      <a:lvl2pPr marL="1408994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2pPr>
      <a:lvl3pPr marL="2817985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3pPr>
      <a:lvl4pPr marL="422697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4pPr>
      <a:lvl5pPr marL="5635969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5pPr>
      <a:lvl6pPr marL="7044963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6pPr>
      <a:lvl7pPr marL="8453957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7pPr>
      <a:lvl8pPr marL="986294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8pPr>
      <a:lvl9pPr marL="11271941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1584166" y="706366"/>
            <a:ext cx="28514993" cy="2939786"/>
          </a:xfrm>
          <a:prstGeom prst="rect">
            <a:avLst/>
          </a:prstGeom>
        </p:spPr>
        <p:txBody>
          <a:bodyPr vert="horz" lIns="281799" tIns="140900" rIns="281799" bIns="140900" rtlCol="0" anchor="ctr">
            <a:normAutofit/>
          </a:bodyPr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4115704"/>
            <a:ext cx="28514993" cy="11640735"/>
          </a:xfrm>
          <a:prstGeom prst="rect">
            <a:avLst/>
          </a:prstGeom>
        </p:spPr>
        <p:txBody>
          <a:bodyPr vert="horz" lIns="281799" tIns="140900" rIns="281799" bIns="140900" rtlCol="0">
            <a:normAutofit/>
          </a:bodyPr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1584166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l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10825136" y="16348475"/>
            <a:ext cx="10033053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ct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22706383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4407167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21" r:id="rId1"/>
    <p:sldLayoutId id="2147484022" r:id="rId2"/>
    <p:sldLayoutId id="2147484023" r:id="rId3"/>
    <p:sldLayoutId id="2147484024" r:id="rId4"/>
    <p:sldLayoutId id="2147484025" r:id="rId5"/>
    <p:sldLayoutId id="2147484026" r:id="rId6"/>
    <p:sldLayoutId id="2147484027" r:id="rId7"/>
    <p:sldLayoutId id="2147484028" r:id="rId8"/>
    <p:sldLayoutId id="2147484029" r:id="rId9"/>
    <p:sldLayoutId id="2147484030" r:id="rId10"/>
    <p:sldLayoutId id="2147484031" r:id="rId11"/>
  </p:sldLayoutIdLst>
  <p:txStyles>
    <p:titleStyle>
      <a:lvl1pPr algn="ctr" defTabSz="1408994" rtl="0" eaLnBrk="1" latinLnBrk="0" hangingPunct="1">
        <a:spcBef>
          <a:spcPct val="0"/>
        </a:spcBef>
        <a:buNone/>
        <a:defRPr sz="1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056745" indent="-1056745" algn="l" defTabSz="1408994" rtl="0" eaLnBrk="1" latinLnBrk="0" hangingPunct="1">
        <a:spcBef>
          <a:spcPct val="20000"/>
        </a:spcBef>
        <a:buFont typeface="Arial"/>
        <a:buChar char="•"/>
        <a:defRPr sz="9900" kern="1200">
          <a:solidFill>
            <a:schemeClr val="tx1"/>
          </a:solidFill>
          <a:latin typeface="+mn-lt"/>
          <a:ea typeface="+mn-ea"/>
          <a:cs typeface="+mn-cs"/>
        </a:defRPr>
      </a:lvl1pPr>
      <a:lvl2pPr marL="2289612" indent="-880622" algn="l" defTabSz="1408994" rtl="0" eaLnBrk="1" latinLnBrk="0" hangingPunct="1">
        <a:spcBef>
          <a:spcPct val="20000"/>
        </a:spcBef>
        <a:buFont typeface="Arial"/>
        <a:buChar char="–"/>
        <a:defRPr sz="8600" kern="1200">
          <a:solidFill>
            <a:schemeClr val="tx1"/>
          </a:solidFill>
          <a:latin typeface="+mn-lt"/>
          <a:ea typeface="+mn-ea"/>
          <a:cs typeface="+mn-cs"/>
        </a:defRPr>
      </a:lvl2pPr>
      <a:lvl3pPr marL="3522483" indent="-704495" algn="l" defTabSz="1408994" rtl="0" eaLnBrk="1" latinLnBrk="0" hangingPunct="1">
        <a:spcBef>
          <a:spcPct val="20000"/>
        </a:spcBef>
        <a:buFont typeface="Arial"/>
        <a:buChar char="•"/>
        <a:defRPr sz="7400" kern="1200">
          <a:solidFill>
            <a:schemeClr val="tx1"/>
          </a:solidFill>
          <a:latin typeface="+mn-lt"/>
          <a:ea typeface="+mn-ea"/>
          <a:cs typeface="+mn-cs"/>
        </a:defRPr>
      </a:lvl3pPr>
      <a:lvl4pPr marL="4931474" indent="-704495" algn="l" defTabSz="1408994" rtl="0" eaLnBrk="1" latinLnBrk="0" hangingPunct="1">
        <a:spcBef>
          <a:spcPct val="20000"/>
        </a:spcBef>
        <a:buFont typeface="Arial"/>
        <a:buChar char="–"/>
        <a:defRPr sz="6200" kern="1200">
          <a:solidFill>
            <a:schemeClr val="tx1"/>
          </a:solidFill>
          <a:latin typeface="+mn-lt"/>
          <a:ea typeface="+mn-ea"/>
          <a:cs typeface="+mn-cs"/>
        </a:defRPr>
      </a:lvl4pPr>
      <a:lvl5pPr marL="6340468" indent="-704495" algn="l" defTabSz="1408994" rtl="0" eaLnBrk="1" latinLnBrk="0" hangingPunct="1">
        <a:spcBef>
          <a:spcPct val="20000"/>
        </a:spcBef>
        <a:buFont typeface="Arial"/>
        <a:buChar char="»"/>
        <a:defRPr sz="6200" kern="1200">
          <a:solidFill>
            <a:schemeClr val="tx1"/>
          </a:solidFill>
          <a:latin typeface="+mn-lt"/>
          <a:ea typeface="+mn-ea"/>
          <a:cs typeface="+mn-cs"/>
        </a:defRPr>
      </a:lvl5pPr>
      <a:lvl6pPr marL="7749458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6pPr>
      <a:lvl7pPr marL="9158452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7pPr>
      <a:lvl8pPr marL="10567443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8pPr>
      <a:lvl9pPr marL="11976437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1pPr>
      <a:lvl2pPr marL="1408994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2pPr>
      <a:lvl3pPr marL="2817985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3pPr>
      <a:lvl4pPr marL="422697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4pPr>
      <a:lvl5pPr marL="5635969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5pPr>
      <a:lvl6pPr marL="7044963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6pPr>
      <a:lvl7pPr marL="8453957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7pPr>
      <a:lvl8pPr marL="986294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8pPr>
      <a:lvl9pPr marL="11271941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1584166" y="706366"/>
            <a:ext cx="28514993" cy="2939786"/>
          </a:xfrm>
          <a:prstGeom prst="rect">
            <a:avLst/>
          </a:prstGeom>
        </p:spPr>
        <p:txBody>
          <a:bodyPr vert="horz" lIns="281799" tIns="140900" rIns="281799" bIns="140900" rtlCol="0" anchor="ctr">
            <a:normAutofit/>
          </a:bodyPr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4115704"/>
            <a:ext cx="28514993" cy="11640735"/>
          </a:xfrm>
          <a:prstGeom prst="rect">
            <a:avLst/>
          </a:prstGeom>
        </p:spPr>
        <p:txBody>
          <a:bodyPr vert="horz" lIns="281799" tIns="140900" rIns="281799" bIns="140900" rtlCol="0">
            <a:normAutofit/>
          </a:bodyPr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1584166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l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10825136" y="16348475"/>
            <a:ext cx="10033053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ct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22706383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376691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33" r:id="rId1"/>
    <p:sldLayoutId id="2147484034" r:id="rId2"/>
    <p:sldLayoutId id="2147484035" r:id="rId3"/>
    <p:sldLayoutId id="2147484036" r:id="rId4"/>
    <p:sldLayoutId id="2147484037" r:id="rId5"/>
    <p:sldLayoutId id="2147484038" r:id="rId6"/>
    <p:sldLayoutId id="2147484039" r:id="rId7"/>
    <p:sldLayoutId id="2147484040" r:id="rId8"/>
    <p:sldLayoutId id="2147484041" r:id="rId9"/>
    <p:sldLayoutId id="2147484042" r:id="rId10"/>
    <p:sldLayoutId id="2147484043" r:id="rId11"/>
  </p:sldLayoutIdLst>
  <p:txStyles>
    <p:titleStyle>
      <a:lvl1pPr algn="ctr" defTabSz="1408994" rtl="0" eaLnBrk="1" latinLnBrk="0" hangingPunct="1">
        <a:spcBef>
          <a:spcPct val="0"/>
        </a:spcBef>
        <a:buNone/>
        <a:defRPr sz="1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056745" indent="-1056745" algn="l" defTabSz="1408994" rtl="0" eaLnBrk="1" latinLnBrk="0" hangingPunct="1">
        <a:spcBef>
          <a:spcPct val="20000"/>
        </a:spcBef>
        <a:buFont typeface="Arial"/>
        <a:buChar char="•"/>
        <a:defRPr sz="9900" kern="1200">
          <a:solidFill>
            <a:schemeClr val="tx1"/>
          </a:solidFill>
          <a:latin typeface="+mn-lt"/>
          <a:ea typeface="+mn-ea"/>
          <a:cs typeface="+mn-cs"/>
        </a:defRPr>
      </a:lvl1pPr>
      <a:lvl2pPr marL="2289612" indent="-880622" algn="l" defTabSz="1408994" rtl="0" eaLnBrk="1" latinLnBrk="0" hangingPunct="1">
        <a:spcBef>
          <a:spcPct val="20000"/>
        </a:spcBef>
        <a:buFont typeface="Arial"/>
        <a:buChar char="–"/>
        <a:defRPr sz="8600" kern="1200">
          <a:solidFill>
            <a:schemeClr val="tx1"/>
          </a:solidFill>
          <a:latin typeface="+mn-lt"/>
          <a:ea typeface="+mn-ea"/>
          <a:cs typeface="+mn-cs"/>
        </a:defRPr>
      </a:lvl2pPr>
      <a:lvl3pPr marL="3522483" indent="-704495" algn="l" defTabSz="1408994" rtl="0" eaLnBrk="1" latinLnBrk="0" hangingPunct="1">
        <a:spcBef>
          <a:spcPct val="20000"/>
        </a:spcBef>
        <a:buFont typeface="Arial"/>
        <a:buChar char="•"/>
        <a:defRPr sz="7400" kern="1200">
          <a:solidFill>
            <a:schemeClr val="tx1"/>
          </a:solidFill>
          <a:latin typeface="+mn-lt"/>
          <a:ea typeface="+mn-ea"/>
          <a:cs typeface="+mn-cs"/>
        </a:defRPr>
      </a:lvl3pPr>
      <a:lvl4pPr marL="4931474" indent="-704495" algn="l" defTabSz="1408994" rtl="0" eaLnBrk="1" latinLnBrk="0" hangingPunct="1">
        <a:spcBef>
          <a:spcPct val="20000"/>
        </a:spcBef>
        <a:buFont typeface="Arial"/>
        <a:buChar char="–"/>
        <a:defRPr sz="6200" kern="1200">
          <a:solidFill>
            <a:schemeClr val="tx1"/>
          </a:solidFill>
          <a:latin typeface="+mn-lt"/>
          <a:ea typeface="+mn-ea"/>
          <a:cs typeface="+mn-cs"/>
        </a:defRPr>
      </a:lvl4pPr>
      <a:lvl5pPr marL="6340468" indent="-704495" algn="l" defTabSz="1408994" rtl="0" eaLnBrk="1" latinLnBrk="0" hangingPunct="1">
        <a:spcBef>
          <a:spcPct val="20000"/>
        </a:spcBef>
        <a:buFont typeface="Arial"/>
        <a:buChar char="»"/>
        <a:defRPr sz="6200" kern="1200">
          <a:solidFill>
            <a:schemeClr val="tx1"/>
          </a:solidFill>
          <a:latin typeface="+mn-lt"/>
          <a:ea typeface="+mn-ea"/>
          <a:cs typeface="+mn-cs"/>
        </a:defRPr>
      </a:lvl5pPr>
      <a:lvl6pPr marL="7749458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6pPr>
      <a:lvl7pPr marL="9158452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7pPr>
      <a:lvl8pPr marL="10567443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8pPr>
      <a:lvl9pPr marL="11976437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1pPr>
      <a:lvl2pPr marL="1408994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2pPr>
      <a:lvl3pPr marL="2817985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3pPr>
      <a:lvl4pPr marL="422697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4pPr>
      <a:lvl5pPr marL="5635969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5pPr>
      <a:lvl6pPr marL="7044963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6pPr>
      <a:lvl7pPr marL="8453957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7pPr>
      <a:lvl8pPr marL="986294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8pPr>
      <a:lvl9pPr marL="11271941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1584166" y="706366"/>
            <a:ext cx="28514993" cy="2939786"/>
          </a:xfrm>
          <a:prstGeom prst="rect">
            <a:avLst/>
          </a:prstGeom>
        </p:spPr>
        <p:txBody>
          <a:bodyPr vert="horz" lIns="281799" tIns="140900" rIns="281799" bIns="140900" rtlCol="0" anchor="ctr">
            <a:normAutofit/>
          </a:bodyPr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4115704"/>
            <a:ext cx="28514993" cy="11640735"/>
          </a:xfrm>
          <a:prstGeom prst="rect">
            <a:avLst/>
          </a:prstGeom>
        </p:spPr>
        <p:txBody>
          <a:bodyPr vert="horz" lIns="281799" tIns="140900" rIns="281799" bIns="140900" rtlCol="0">
            <a:normAutofit/>
          </a:bodyPr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1584166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l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10825136" y="16348475"/>
            <a:ext cx="10033053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ct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22706383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1752761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45" r:id="rId1"/>
    <p:sldLayoutId id="2147484046" r:id="rId2"/>
    <p:sldLayoutId id="2147484047" r:id="rId3"/>
    <p:sldLayoutId id="2147484048" r:id="rId4"/>
    <p:sldLayoutId id="2147484049" r:id="rId5"/>
    <p:sldLayoutId id="2147484050" r:id="rId6"/>
    <p:sldLayoutId id="2147484051" r:id="rId7"/>
    <p:sldLayoutId id="2147484052" r:id="rId8"/>
    <p:sldLayoutId id="2147484053" r:id="rId9"/>
    <p:sldLayoutId id="2147484054" r:id="rId10"/>
    <p:sldLayoutId id="2147484055" r:id="rId11"/>
  </p:sldLayoutIdLst>
  <p:txStyles>
    <p:titleStyle>
      <a:lvl1pPr algn="ctr" defTabSz="1408994" rtl="0" eaLnBrk="1" latinLnBrk="0" hangingPunct="1">
        <a:spcBef>
          <a:spcPct val="0"/>
        </a:spcBef>
        <a:buNone/>
        <a:defRPr sz="1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056745" indent="-1056745" algn="l" defTabSz="1408994" rtl="0" eaLnBrk="1" latinLnBrk="0" hangingPunct="1">
        <a:spcBef>
          <a:spcPct val="20000"/>
        </a:spcBef>
        <a:buFont typeface="Arial"/>
        <a:buChar char="•"/>
        <a:defRPr sz="9900" kern="1200">
          <a:solidFill>
            <a:schemeClr val="tx1"/>
          </a:solidFill>
          <a:latin typeface="+mn-lt"/>
          <a:ea typeface="+mn-ea"/>
          <a:cs typeface="+mn-cs"/>
        </a:defRPr>
      </a:lvl1pPr>
      <a:lvl2pPr marL="2289612" indent="-880622" algn="l" defTabSz="1408994" rtl="0" eaLnBrk="1" latinLnBrk="0" hangingPunct="1">
        <a:spcBef>
          <a:spcPct val="20000"/>
        </a:spcBef>
        <a:buFont typeface="Arial"/>
        <a:buChar char="–"/>
        <a:defRPr sz="8600" kern="1200">
          <a:solidFill>
            <a:schemeClr val="tx1"/>
          </a:solidFill>
          <a:latin typeface="+mn-lt"/>
          <a:ea typeface="+mn-ea"/>
          <a:cs typeface="+mn-cs"/>
        </a:defRPr>
      </a:lvl2pPr>
      <a:lvl3pPr marL="3522483" indent="-704495" algn="l" defTabSz="1408994" rtl="0" eaLnBrk="1" latinLnBrk="0" hangingPunct="1">
        <a:spcBef>
          <a:spcPct val="20000"/>
        </a:spcBef>
        <a:buFont typeface="Arial"/>
        <a:buChar char="•"/>
        <a:defRPr sz="7400" kern="1200">
          <a:solidFill>
            <a:schemeClr val="tx1"/>
          </a:solidFill>
          <a:latin typeface="+mn-lt"/>
          <a:ea typeface="+mn-ea"/>
          <a:cs typeface="+mn-cs"/>
        </a:defRPr>
      </a:lvl3pPr>
      <a:lvl4pPr marL="4931474" indent="-704495" algn="l" defTabSz="1408994" rtl="0" eaLnBrk="1" latinLnBrk="0" hangingPunct="1">
        <a:spcBef>
          <a:spcPct val="20000"/>
        </a:spcBef>
        <a:buFont typeface="Arial"/>
        <a:buChar char="–"/>
        <a:defRPr sz="6200" kern="1200">
          <a:solidFill>
            <a:schemeClr val="tx1"/>
          </a:solidFill>
          <a:latin typeface="+mn-lt"/>
          <a:ea typeface="+mn-ea"/>
          <a:cs typeface="+mn-cs"/>
        </a:defRPr>
      </a:lvl4pPr>
      <a:lvl5pPr marL="6340468" indent="-704495" algn="l" defTabSz="1408994" rtl="0" eaLnBrk="1" latinLnBrk="0" hangingPunct="1">
        <a:spcBef>
          <a:spcPct val="20000"/>
        </a:spcBef>
        <a:buFont typeface="Arial"/>
        <a:buChar char="»"/>
        <a:defRPr sz="6200" kern="1200">
          <a:solidFill>
            <a:schemeClr val="tx1"/>
          </a:solidFill>
          <a:latin typeface="+mn-lt"/>
          <a:ea typeface="+mn-ea"/>
          <a:cs typeface="+mn-cs"/>
        </a:defRPr>
      </a:lvl5pPr>
      <a:lvl6pPr marL="7749458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6pPr>
      <a:lvl7pPr marL="9158452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7pPr>
      <a:lvl8pPr marL="10567443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8pPr>
      <a:lvl9pPr marL="11976437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1pPr>
      <a:lvl2pPr marL="1408994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2pPr>
      <a:lvl3pPr marL="2817985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3pPr>
      <a:lvl4pPr marL="422697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4pPr>
      <a:lvl5pPr marL="5635969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5pPr>
      <a:lvl6pPr marL="7044963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6pPr>
      <a:lvl7pPr marL="8453957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7pPr>
      <a:lvl8pPr marL="986294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8pPr>
      <a:lvl9pPr marL="11271941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1584166" y="706366"/>
            <a:ext cx="28514993" cy="2939786"/>
          </a:xfrm>
          <a:prstGeom prst="rect">
            <a:avLst/>
          </a:prstGeom>
        </p:spPr>
        <p:txBody>
          <a:bodyPr vert="horz" lIns="281799" tIns="140900" rIns="281799" bIns="140900" rtlCol="0" anchor="ctr">
            <a:normAutofit/>
          </a:bodyPr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4115704"/>
            <a:ext cx="28514993" cy="11640735"/>
          </a:xfrm>
          <a:prstGeom prst="rect">
            <a:avLst/>
          </a:prstGeom>
        </p:spPr>
        <p:txBody>
          <a:bodyPr vert="horz" lIns="281799" tIns="140900" rIns="281799" bIns="140900" rtlCol="0">
            <a:normAutofit/>
          </a:bodyPr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1584166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l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10825136" y="16348475"/>
            <a:ext cx="10033053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ct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22706383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05938645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57" r:id="rId1"/>
    <p:sldLayoutId id="2147484058" r:id="rId2"/>
    <p:sldLayoutId id="2147484059" r:id="rId3"/>
    <p:sldLayoutId id="2147484060" r:id="rId4"/>
    <p:sldLayoutId id="2147484061" r:id="rId5"/>
    <p:sldLayoutId id="2147484062" r:id="rId6"/>
    <p:sldLayoutId id="2147484063" r:id="rId7"/>
    <p:sldLayoutId id="2147484064" r:id="rId8"/>
    <p:sldLayoutId id="2147484065" r:id="rId9"/>
    <p:sldLayoutId id="2147484066" r:id="rId10"/>
    <p:sldLayoutId id="2147484067" r:id="rId11"/>
  </p:sldLayoutIdLst>
  <p:txStyles>
    <p:titleStyle>
      <a:lvl1pPr algn="ctr" defTabSz="1408994" rtl="0" eaLnBrk="1" latinLnBrk="0" hangingPunct="1">
        <a:spcBef>
          <a:spcPct val="0"/>
        </a:spcBef>
        <a:buNone/>
        <a:defRPr sz="1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056745" indent="-1056745" algn="l" defTabSz="1408994" rtl="0" eaLnBrk="1" latinLnBrk="0" hangingPunct="1">
        <a:spcBef>
          <a:spcPct val="20000"/>
        </a:spcBef>
        <a:buFont typeface="Arial"/>
        <a:buChar char="•"/>
        <a:defRPr sz="9900" kern="1200">
          <a:solidFill>
            <a:schemeClr val="tx1"/>
          </a:solidFill>
          <a:latin typeface="+mn-lt"/>
          <a:ea typeface="+mn-ea"/>
          <a:cs typeface="+mn-cs"/>
        </a:defRPr>
      </a:lvl1pPr>
      <a:lvl2pPr marL="2289612" indent="-880622" algn="l" defTabSz="1408994" rtl="0" eaLnBrk="1" latinLnBrk="0" hangingPunct="1">
        <a:spcBef>
          <a:spcPct val="20000"/>
        </a:spcBef>
        <a:buFont typeface="Arial"/>
        <a:buChar char="–"/>
        <a:defRPr sz="8600" kern="1200">
          <a:solidFill>
            <a:schemeClr val="tx1"/>
          </a:solidFill>
          <a:latin typeface="+mn-lt"/>
          <a:ea typeface="+mn-ea"/>
          <a:cs typeface="+mn-cs"/>
        </a:defRPr>
      </a:lvl2pPr>
      <a:lvl3pPr marL="3522483" indent="-704495" algn="l" defTabSz="1408994" rtl="0" eaLnBrk="1" latinLnBrk="0" hangingPunct="1">
        <a:spcBef>
          <a:spcPct val="20000"/>
        </a:spcBef>
        <a:buFont typeface="Arial"/>
        <a:buChar char="•"/>
        <a:defRPr sz="7400" kern="1200">
          <a:solidFill>
            <a:schemeClr val="tx1"/>
          </a:solidFill>
          <a:latin typeface="+mn-lt"/>
          <a:ea typeface="+mn-ea"/>
          <a:cs typeface="+mn-cs"/>
        </a:defRPr>
      </a:lvl3pPr>
      <a:lvl4pPr marL="4931474" indent="-704495" algn="l" defTabSz="1408994" rtl="0" eaLnBrk="1" latinLnBrk="0" hangingPunct="1">
        <a:spcBef>
          <a:spcPct val="20000"/>
        </a:spcBef>
        <a:buFont typeface="Arial"/>
        <a:buChar char="–"/>
        <a:defRPr sz="6200" kern="1200">
          <a:solidFill>
            <a:schemeClr val="tx1"/>
          </a:solidFill>
          <a:latin typeface="+mn-lt"/>
          <a:ea typeface="+mn-ea"/>
          <a:cs typeface="+mn-cs"/>
        </a:defRPr>
      </a:lvl4pPr>
      <a:lvl5pPr marL="6340468" indent="-704495" algn="l" defTabSz="1408994" rtl="0" eaLnBrk="1" latinLnBrk="0" hangingPunct="1">
        <a:spcBef>
          <a:spcPct val="20000"/>
        </a:spcBef>
        <a:buFont typeface="Arial"/>
        <a:buChar char="»"/>
        <a:defRPr sz="6200" kern="1200">
          <a:solidFill>
            <a:schemeClr val="tx1"/>
          </a:solidFill>
          <a:latin typeface="+mn-lt"/>
          <a:ea typeface="+mn-ea"/>
          <a:cs typeface="+mn-cs"/>
        </a:defRPr>
      </a:lvl5pPr>
      <a:lvl6pPr marL="7749458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6pPr>
      <a:lvl7pPr marL="9158452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7pPr>
      <a:lvl8pPr marL="10567443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8pPr>
      <a:lvl9pPr marL="11976437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1pPr>
      <a:lvl2pPr marL="1408994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2pPr>
      <a:lvl3pPr marL="2817985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3pPr>
      <a:lvl4pPr marL="422697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4pPr>
      <a:lvl5pPr marL="5635969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5pPr>
      <a:lvl6pPr marL="7044963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6pPr>
      <a:lvl7pPr marL="8453957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7pPr>
      <a:lvl8pPr marL="986294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8pPr>
      <a:lvl9pPr marL="11271941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1584166" y="706366"/>
            <a:ext cx="28514993" cy="2939786"/>
          </a:xfrm>
          <a:prstGeom prst="rect">
            <a:avLst/>
          </a:prstGeom>
        </p:spPr>
        <p:txBody>
          <a:bodyPr vert="horz" lIns="281799" tIns="140900" rIns="281799" bIns="140900" rtlCol="0" anchor="ctr">
            <a:normAutofit/>
          </a:bodyPr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4115704"/>
            <a:ext cx="28514993" cy="11640735"/>
          </a:xfrm>
          <a:prstGeom prst="rect">
            <a:avLst/>
          </a:prstGeom>
        </p:spPr>
        <p:txBody>
          <a:bodyPr vert="horz" lIns="281799" tIns="140900" rIns="281799" bIns="140900" rtlCol="0">
            <a:normAutofit/>
          </a:bodyPr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1584166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l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10825136" y="16348475"/>
            <a:ext cx="10033053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ct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22706383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6482026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69" r:id="rId1"/>
    <p:sldLayoutId id="2147484070" r:id="rId2"/>
    <p:sldLayoutId id="2147484071" r:id="rId3"/>
    <p:sldLayoutId id="2147484072" r:id="rId4"/>
    <p:sldLayoutId id="2147484073" r:id="rId5"/>
    <p:sldLayoutId id="2147484074" r:id="rId6"/>
    <p:sldLayoutId id="2147484075" r:id="rId7"/>
    <p:sldLayoutId id="2147484076" r:id="rId8"/>
    <p:sldLayoutId id="2147484077" r:id="rId9"/>
    <p:sldLayoutId id="2147484078" r:id="rId10"/>
    <p:sldLayoutId id="2147484079" r:id="rId11"/>
  </p:sldLayoutIdLst>
  <p:txStyles>
    <p:titleStyle>
      <a:lvl1pPr algn="ctr" defTabSz="1408994" rtl="0" eaLnBrk="1" latinLnBrk="0" hangingPunct="1">
        <a:spcBef>
          <a:spcPct val="0"/>
        </a:spcBef>
        <a:buNone/>
        <a:defRPr sz="1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056745" indent="-1056745" algn="l" defTabSz="1408994" rtl="0" eaLnBrk="1" latinLnBrk="0" hangingPunct="1">
        <a:spcBef>
          <a:spcPct val="20000"/>
        </a:spcBef>
        <a:buFont typeface="Arial"/>
        <a:buChar char="•"/>
        <a:defRPr sz="9900" kern="1200">
          <a:solidFill>
            <a:schemeClr val="tx1"/>
          </a:solidFill>
          <a:latin typeface="+mn-lt"/>
          <a:ea typeface="+mn-ea"/>
          <a:cs typeface="+mn-cs"/>
        </a:defRPr>
      </a:lvl1pPr>
      <a:lvl2pPr marL="2289612" indent="-880622" algn="l" defTabSz="1408994" rtl="0" eaLnBrk="1" latinLnBrk="0" hangingPunct="1">
        <a:spcBef>
          <a:spcPct val="20000"/>
        </a:spcBef>
        <a:buFont typeface="Arial"/>
        <a:buChar char="–"/>
        <a:defRPr sz="8600" kern="1200">
          <a:solidFill>
            <a:schemeClr val="tx1"/>
          </a:solidFill>
          <a:latin typeface="+mn-lt"/>
          <a:ea typeface="+mn-ea"/>
          <a:cs typeface="+mn-cs"/>
        </a:defRPr>
      </a:lvl2pPr>
      <a:lvl3pPr marL="3522483" indent="-704495" algn="l" defTabSz="1408994" rtl="0" eaLnBrk="1" latinLnBrk="0" hangingPunct="1">
        <a:spcBef>
          <a:spcPct val="20000"/>
        </a:spcBef>
        <a:buFont typeface="Arial"/>
        <a:buChar char="•"/>
        <a:defRPr sz="7400" kern="1200">
          <a:solidFill>
            <a:schemeClr val="tx1"/>
          </a:solidFill>
          <a:latin typeface="+mn-lt"/>
          <a:ea typeface="+mn-ea"/>
          <a:cs typeface="+mn-cs"/>
        </a:defRPr>
      </a:lvl3pPr>
      <a:lvl4pPr marL="4931474" indent="-704495" algn="l" defTabSz="1408994" rtl="0" eaLnBrk="1" latinLnBrk="0" hangingPunct="1">
        <a:spcBef>
          <a:spcPct val="20000"/>
        </a:spcBef>
        <a:buFont typeface="Arial"/>
        <a:buChar char="–"/>
        <a:defRPr sz="6200" kern="1200">
          <a:solidFill>
            <a:schemeClr val="tx1"/>
          </a:solidFill>
          <a:latin typeface="+mn-lt"/>
          <a:ea typeface="+mn-ea"/>
          <a:cs typeface="+mn-cs"/>
        </a:defRPr>
      </a:lvl4pPr>
      <a:lvl5pPr marL="6340468" indent="-704495" algn="l" defTabSz="1408994" rtl="0" eaLnBrk="1" latinLnBrk="0" hangingPunct="1">
        <a:spcBef>
          <a:spcPct val="20000"/>
        </a:spcBef>
        <a:buFont typeface="Arial"/>
        <a:buChar char="»"/>
        <a:defRPr sz="6200" kern="1200">
          <a:solidFill>
            <a:schemeClr val="tx1"/>
          </a:solidFill>
          <a:latin typeface="+mn-lt"/>
          <a:ea typeface="+mn-ea"/>
          <a:cs typeface="+mn-cs"/>
        </a:defRPr>
      </a:lvl5pPr>
      <a:lvl6pPr marL="7749458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6pPr>
      <a:lvl7pPr marL="9158452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7pPr>
      <a:lvl8pPr marL="10567443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8pPr>
      <a:lvl9pPr marL="11976437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1pPr>
      <a:lvl2pPr marL="1408994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2pPr>
      <a:lvl3pPr marL="2817985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3pPr>
      <a:lvl4pPr marL="422697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4pPr>
      <a:lvl5pPr marL="5635969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5pPr>
      <a:lvl6pPr marL="7044963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6pPr>
      <a:lvl7pPr marL="8453957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7pPr>
      <a:lvl8pPr marL="986294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8pPr>
      <a:lvl9pPr marL="11271941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1584166" y="706366"/>
            <a:ext cx="28514993" cy="2939786"/>
          </a:xfrm>
          <a:prstGeom prst="rect">
            <a:avLst/>
          </a:prstGeom>
        </p:spPr>
        <p:txBody>
          <a:bodyPr vert="horz" lIns="281799" tIns="140900" rIns="281799" bIns="140900" rtlCol="0" anchor="ctr">
            <a:normAutofit/>
          </a:bodyPr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4115704"/>
            <a:ext cx="28514993" cy="11640735"/>
          </a:xfrm>
          <a:prstGeom prst="rect">
            <a:avLst/>
          </a:prstGeom>
        </p:spPr>
        <p:txBody>
          <a:bodyPr vert="horz" lIns="281799" tIns="140900" rIns="281799" bIns="140900" rtlCol="0">
            <a:normAutofit/>
          </a:bodyPr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1584166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l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10825136" y="16348475"/>
            <a:ext cx="10033053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ct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22706383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516902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81" r:id="rId1"/>
    <p:sldLayoutId id="2147484082" r:id="rId2"/>
    <p:sldLayoutId id="2147484083" r:id="rId3"/>
    <p:sldLayoutId id="2147484084" r:id="rId4"/>
    <p:sldLayoutId id="2147484085" r:id="rId5"/>
    <p:sldLayoutId id="2147484086" r:id="rId6"/>
    <p:sldLayoutId id="2147484087" r:id="rId7"/>
    <p:sldLayoutId id="2147484088" r:id="rId8"/>
    <p:sldLayoutId id="2147484089" r:id="rId9"/>
    <p:sldLayoutId id="2147484090" r:id="rId10"/>
    <p:sldLayoutId id="2147484091" r:id="rId11"/>
  </p:sldLayoutIdLst>
  <p:txStyles>
    <p:titleStyle>
      <a:lvl1pPr algn="ctr" defTabSz="1408994" rtl="0" eaLnBrk="1" latinLnBrk="0" hangingPunct="1">
        <a:spcBef>
          <a:spcPct val="0"/>
        </a:spcBef>
        <a:buNone/>
        <a:defRPr sz="1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056745" indent="-1056745" algn="l" defTabSz="1408994" rtl="0" eaLnBrk="1" latinLnBrk="0" hangingPunct="1">
        <a:spcBef>
          <a:spcPct val="20000"/>
        </a:spcBef>
        <a:buFont typeface="Arial"/>
        <a:buChar char="•"/>
        <a:defRPr sz="9900" kern="1200">
          <a:solidFill>
            <a:schemeClr val="tx1"/>
          </a:solidFill>
          <a:latin typeface="+mn-lt"/>
          <a:ea typeface="+mn-ea"/>
          <a:cs typeface="+mn-cs"/>
        </a:defRPr>
      </a:lvl1pPr>
      <a:lvl2pPr marL="2289612" indent="-880622" algn="l" defTabSz="1408994" rtl="0" eaLnBrk="1" latinLnBrk="0" hangingPunct="1">
        <a:spcBef>
          <a:spcPct val="20000"/>
        </a:spcBef>
        <a:buFont typeface="Arial"/>
        <a:buChar char="–"/>
        <a:defRPr sz="8600" kern="1200">
          <a:solidFill>
            <a:schemeClr val="tx1"/>
          </a:solidFill>
          <a:latin typeface="+mn-lt"/>
          <a:ea typeface="+mn-ea"/>
          <a:cs typeface="+mn-cs"/>
        </a:defRPr>
      </a:lvl2pPr>
      <a:lvl3pPr marL="3522483" indent="-704495" algn="l" defTabSz="1408994" rtl="0" eaLnBrk="1" latinLnBrk="0" hangingPunct="1">
        <a:spcBef>
          <a:spcPct val="20000"/>
        </a:spcBef>
        <a:buFont typeface="Arial"/>
        <a:buChar char="•"/>
        <a:defRPr sz="7400" kern="1200">
          <a:solidFill>
            <a:schemeClr val="tx1"/>
          </a:solidFill>
          <a:latin typeface="+mn-lt"/>
          <a:ea typeface="+mn-ea"/>
          <a:cs typeface="+mn-cs"/>
        </a:defRPr>
      </a:lvl3pPr>
      <a:lvl4pPr marL="4931474" indent="-704495" algn="l" defTabSz="1408994" rtl="0" eaLnBrk="1" latinLnBrk="0" hangingPunct="1">
        <a:spcBef>
          <a:spcPct val="20000"/>
        </a:spcBef>
        <a:buFont typeface="Arial"/>
        <a:buChar char="–"/>
        <a:defRPr sz="6200" kern="1200">
          <a:solidFill>
            <a:schemeClr val="tx1"/>
          </a:solidFill>
          <a:latin typeface="+mn-lt"/>
          <a:ea typeface="+mn-ea"/>
          <a:cs typeface="+mn-cs"/>
        </a:defRPr>
      </a:lvl4pPr>
      <a:lvl5pPr marL="6340468" indent="-704495" algn="l" defTabSz="1408994" rtl="0" eaLnBrk="1" latinLnBrk="0" hangingPunct="1">
        <a:spcBef>
          <a:spcPct val="20000"/>
        </a:spcBef>
        <a:buFont typeface="Arial"/>
        <a:buChar char="»"/>
        <a:defRPr sz="6200" kern="1200">
          <a:solidFill>
            <a:schemeClr val="tx1"/>
          </a:solidFill>
          <a:latin typeface="+mn-lt"/>
          <a:ea typeface="+mn-ea"/>
          <a:cs typeface="+mn-cs"/>
        </a:defRPr>
      </a:lvl5pPr>
      <a:lvl6pPr marL="7749458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6pPr>
      <a:lvl7pPr marL="9158452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7pPr>
      <a:lvl8pPr marL="10567443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8pPr>
      <a:lvl9pPr marL="11976437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1pPr>
      <a:lvl2pPr marL="1408994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2pPr>
      <a:lvl3pPr marL="2817985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3pPr>
      <a:lvl4pPr marL="422697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4pPr>
      <a:lvl5pPr marL="5635969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5pPr>
      <a:lvl6pPr marL="7044963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6pPr>
      <a:lvl7pPr marL="8453957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7pPr>
      <a:lvl8pPr marL="986294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8pPr>
      <a:lvl9pPr marL="11271941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1584166" y="706366"/>
            <a:ext cx="28514993" cy="2939786"/>
          </a:xfrm>
          <a:prstGeom prst="rect">
            <a:avLst/>
          </a:prstGeom>
        </p:spPr>
        <p:txBody>
          <a:bodyPr vert="horz" lIns="281799" tIns="140900" rIns="281799" bIns="140900" rtlCol="0" anchor="ctr">
            <a:normAutofit/>
          </a:bodyPr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4115704"/>
            <a:ext cx="28514993" cy="11640735"/>
          </a:xfrm>
          <a:prstGeom prst="rect">
            <a:avLst/>
          </a:prstGeom>
        </p:spPr>
        <p:txBody>
          <a:bodyPr vert="horz" lIns="281799" tIns="140900" rIns="281799" bIns="140900" rtlCol="0">
            <a:normAutofit/>
          </a:bodyPr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1584166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l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10825136" y="16348475"/>
            <a:ext cx="10033053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ct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22706383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8860430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93" r:id="rId1"/>
    <p:sldLayoutId id="2147484094" r:id="rId2"/>
    <p:sldLayoutId id="2147484095" r:id="rId3"/>
    <p:sldLayoutId id="2147484096" r:id="rId4"/>
    <p:sldLayoutId id="2147484097" r:id="rId5"/>
    <p:sldLayoutId id="2147484098" r:id="rId6"/>
    <p:sldLayoutId id="2147484099" r:id="rId7"/>
    <p:sldLayoutId id="2147484100" r:id="rId8"/>
    <p:sldLayoutId id="2147484101" r:id="rId9"/>
    <p:sldLayoutId id="2147484102" r:id="rId10"/>
    <p:sldLayoutId id="2147484103" r:id="rId11"/>
  </p:sldLayoutIdLst>
  <p:txStyles>
    <p:titleStyle>
      <a:lvl1pPr algn="ctr" defTabSz="1408994" rtl="0" eaLnBrk="1" latinLnBrk="0" hangingPunct="1">
        <a:spcBef>
          <a:spcPct val="0"/>
        </a:spcBef>
        <a:buNone/>
        <a:defRPr sz="1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056745" indent="-1056745" algn="l" defTabSz="1408994" rtl="0" eaLnBrk="1" latinLnBrk="0" hangingPunct="1">
        <a:spcBef>
          <a:spcPct val="20000"/>
        </a:spcBef>
        <a:buFont typeface="Arial"/>
        <a:buChar char="•"/>
        <a:defRPr sz="9900" kern="1200">
          <a:solidFill>
            <a:schemeClr val="tx1"/>
          </a:solidFill>
          <a:latin typeface="+mn-lt"/>
          <a:ea typeface="+mn-ea"/>
          <a:cs typeface="+mn-cs"/>
        </a:defRPr>
      </a:lvl1pPr>
      <a:lvl2pPr marL="2289612" indent="-880622" algn="l" defTabSz="1408994" rtl="0" eaLnBrk="1" latinLnBrk="0" hangingPunct="1">
        <a:spcBef>
          <a:spcPct val="20000"/>
        </a:spcBef>
        <a:buFont typeface="Arial"/>
        <a:buChar char="–"/>
        <a:defRPr sz="8600" kern="1200">
          <a:solidFill>
            <a:schemeClr val="tx1"/>
          </a:solidFill>
          <a:latin typeface="+mn-lt"/>
          <a:ea typeface="+mn-ea"/>
          <a:cs typeface="+mn-cs"/>
        </a:defRPr>
      </a:lvl2pPr>
      <a:lvl3pPr marL="3522483" indent="-704495" algn="l" defTabSz="1408994" rtl="0" eaLnBrk="1" latinLnBrk="0" hangingPunct="1">
        <a:spcBef>
          <a:spcPct val="20000"/>
        </a:spcBef>
        <a:buFont typeface="Arial"/>
        <a:buChar char="•"/>
        <a:defRPr sz="7400" kern="1200">
          <a:solidFill>
            <a:schemeClr val="tx1"/>
          </a:solidFill>
          <a:latin typeface="+mn-lt"/>
          <a:ea typeface="+mn-ea"/>
          <a:cs typeface="+mn-cs"/>
        </a:defRPr>
      </a:lvl3pPr>
      <a:lvl4pPr marL="4931474" indent="-704495" algn="l" defTabSz="1408994" rtl="0" eaLnBrk="1" latinLnBrk="0" hangingPunct="1">
        <a:spcBef>
          <a:spcPct val="20000"/>
        </a:spcBef>
        <a:buFont typeface="Arial"/>
        <a:buChar char="–"/>
        <a:defRPr sz="6200" kern="1200">
          <a:solidFill>
            <a:schemeClr val="tx1"/>
          </a:solidFill>
          <a:latin typeface="+mn-lt"/>
          <a:ea typeface="+mn-ea"/>
          <a:cs typeface="+mn-cs"/>
        </a:defRPr>
      </a:lvl4pPr>
      <a:lvl5pPr marL="6340468" indent="-704495" algn="l" defTabSz="1408994" rtl="0" eaLnBrk="1" latinLnBrk="0" hangingPunct="1">
        <a:spcBef>
          <a:spcPct val="20000"/>
        </a:spcBef>
        <a:buFont typeface="Arial"/>
        <a:buChar char="»"/>
        <a:defRPr sz="6200" kern="1200">
          <a:solidFill>
            <a:schemeClr val="tx1"/>
          </a:solidFill>
          <a:latin typeface="+mn-lt"/>
          <a:ea typeface="+mn-ea"/>
          <a:cs typeface="+mn-cs"/>
        </a:defRPr>
      </a:lvl5pPr>
      <a:lvl6pPr marL="7749458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6pPr>
      <a:lvl7pPr marL="9158452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7pPr>
      <a:lvl8pPr marL="10567443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8pPr>
      <a:lvl9pPr marL="11976437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1pPr>
      <a:lvl2pPr marL="1408994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2pPr>
      <a:lvl3pPr marL="2817985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3pPr>
      <a:lvl4pPr marL="422697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4pPr>
      <a:lvl5pPr marL="5635969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5pPr>
      <a:lvl6pPr marL="7044963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6pPr>
      <a:lvl7pPr marL="8453957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7pPr>
      <a:lvl8pPr marL="986294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8pPr>
      <a:lvl9pPr marL="11271941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1584166" y="706366"/>
            <a:ext cx="28514993" cy="2939786"/>
          </a:xfrm>
          <a:prstGeom prst="rect">
            <a:avLst/>
          </a:prstGeom>
        </p:spPr>
        <p:txBody>
          <a:bodyPr vert="horz" lIns="281799" tIns="140900" rIns="281799" bIns="140900" rtlCol="0" anchor="ctr">
            <a:normAutofit/>
          </a:bodyPr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4115704"/>
            <a:ext cx="28514993" cy="11640735"/>
          </a:xfrm>
          <a:prstGeom prst="rect">
            <a:avLst/>
          </a:prstGeom>
        </p:spPr>
        <p:txBody>
          <a:bodyPr vert="horz" lIns="281799" tIns="140900" rIns="281799" bIns="140900" rtlCol="0">
            <a:normAutofit/>
          </a:bodyPr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1584166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l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10825136" y="16348475"/>
            <a:ext cx="10033053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ct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22706383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9315925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05" r:id="rId1"/>
    <p:sldLayoutId id="2147484106" r:id="rId2"/>
    <p:sldLayoutId id="2147484107" r:id="rId3"/>
    <p:sldLayoutId id="2147484108" r:id="rId4"/>
    <p:sldLayoutId id="2147484109" r:id="rId5"/>
    <p:sldLayoutId id="2147484110" r:id="rId6"/>
    <p:sldLayoutId id="2147484111" r:id="rId7"/>
    <p:sldLayoutId id="2147484112" r:id="rId8"/>
    <p:sldLayoutId id="2147484113" r:id="rId9"/>
    <p:sldLayoutId id="2147484114" r:id="rId10"/>
    <p:sldLayoutId id="2147484115" r:id="rId11"/>
  </p:sldLayoutIdLst>
  <p:txStyles>
    <p:titleStyle>
      <a:lvl1pPr algn="ctr" defTabSz="1408994" rtl="0" eaLnBrk="1" latinLnBrk="0" hangingPunct="1">
        <a:spcBef>
          <a:spcPct val="0"/>
        </a:spcBef>
        <a:buNone/>
        <a:defRPr sz="1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056745" indent="-1056745" algn="l" defTabSz="1408994" rtl="0" eaLnBrk="1" latinLnBrk="0" hangingPunct="1">
        <a:spcBef>
          <a:spcPct val="20000"/>
        </a:spcBef>
        <a:buFont typeface="Arial"/>
        <a:buChar char="•"/>
        <a:defRPr sz="9900" kern="1200">
          <a:solidFill>
            <a:schemeClr val="tx1"/>
          </a:solidFill>
          <a:latin typeface="+mn-lt"/>
          <a:ea typeface="+mn-ea"/>
          <a:cs typeface="+mn-cs"/>
        </a:defRPr>
      </a:lvl1pPr>
      <a:lvl2pPr marL="2289612" indent="-880622" algn="l" defTabSz="1408994" rtl="0" eaLnBrk="1" latinLnBrk="0" hangingPunct="1">
        <a:spcBef>
          <a:spcPct val="20000"/>
        </a:spcBef>
        <a:buFont typeface="Arial"/>
        <a:buChar char="–"/>
        <a:defRPr sz="8600" kern="1200">
          <a:solidFill>
            <a:schemeClr val="tx1"/>
          </a:solidFill>
          <a:latin typeface="+mn-lt"/>
          <a:ea typeface="+mn-ea"/>
          <a:cs typeface="+mn-cs"/>
        </a:defRPr>
      </a:lvl2pPr>
      <a:lvl3pPr marL="3522483" indent="-704495" algn="l" defTabSz="1408994" rtl="0" eaLnBrk="1" latinLnBrk="0" hangingPunct="1">
        <a:spcBef>
          <a:spcPct val="20000"/>
        </a:spcBef>
        <a:buFont typeface="Arial"/>
        <a:buChar char="•"/>
        <a:defRPr sz="7400" kern="1200">
          <a:solidFill>
            <a:schemeClr val="tx1"/>
          </a:solidFill>
          <a:latin typeface="+mn-lt"/>
          <a:ea typeface="+mn-ea"/>
          <a:cs typeface="+mn-cs"/>
        </a:defRPr>
      </a:lvl3pPr>
      <a:lvl4pPr marL="4931474" indent="-704495" algn="l" defTabSz="1408994" rtl="0" eaLnBrk="1" latinLnBrk="0" hangingPunct="1">
        <a:spcBef>
          <a:spcPct val="20000"/>
        </a:spcBef>
        <a:buFont typeface="Arial"/>
        <a:buChar char="–"/>
        <a:defRPr sz="6200" kern="1200">
          <a:solidFill>
            <a:schemeClr val="tx1"/>
          </a:solidFill>
          <a:latin typeface="+mn-lt"/>
          <a:ea typeface="+mn-ea"/>
          <a:cs typeface="+mn-cs"/>
        </a:defRPr>
      </a:lvl4pPr>
      <a:lvl5pPr marL="6340468" indent="-704495" algn="l" defTabSz="1408994" rtl="0" eaLnBrk="1" latinLnBrk="0" hangingPunct="1">
        <a:spcBef>
          <a:spcPct val="20000"/>
        </a:spcBef>
        <a:buFont typeface="Arial"/>
        <a:buChar char="»"/>
        <a:defRPr sz="6200" kern="1200">
          <a:solidFill>
            <a:schemeClr val="tx1"/>
          </a:solidFill>
          <a:latin typeface="+mn-lt"/>
          <a:ea typeface="+mn-ea"/>
          <a:cs typeface="+mn-cs"/>
        </a:defRPr>
      </a:lvl5pPr>
      <a:lvl6pPr marL="7749458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6pPr>
      <a:lvl7pPr marL="9158452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7pPr>
      <a:lvl8pPr marL="10567443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8pPr>
      <a:lvl9pPr marL="11976437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1pPr>
      <a:lvl2pPr marL="1408994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2pPr>
      <a:lvl3pPr marL="2817985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3pPr>
      <a:lvl4pPr marL="422697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4pPr>
      <a:lvl5pPr marL="5635969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5pPr>
      <a:lvl6pPr marL="7044963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6pPr>
      <a:lvl7pPr marL="8453957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7pPr>
      <a:lvl8pPr marL="986294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8pPr>
      <a:lvl9pPr marL="11271941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1584166" y="706366"/>
            <a:ext cx="28514993" cy="2939786"/>
          </a:xfrm>
          <a:prstGeom prst="rect">
            <a:avLst/>
          </a:prstGeom>
        </p:spPr>
        <p:txBody>
          <a:bodyPr vert="horz" lIns="281799" tIns="140900" rIns="281799" bIns="140900" rtlCol="0" anchor="ctr">
            <a:normAutofit/>
          </a:bodyPr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4115704"/>
            <a:ext cx="28514993" cy="11640735"/>
          </a:xfrm>
          <a:prstGeom prst="rect">
            <a:avLst/>
          </a:prstGeom>
        </p:spPr>
        <p:txBody>
          <a:bodyPr vert="horz" lIns="281799" tIns="140900" rIns="281799" bIns="140900" rtlCol="0">
            <a:normAutofit/>
          </a:bodyPr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1584166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l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10825136" y="16348475"/>
            <a:ext cx="10033053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ct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22706383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77682361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17" r:id="rId1"/>
    <p:sldLayoutId id="2147484118" r:id="rId2"/>
    <p:sldLayoutId id="2147484119" r:id="rId3"/>
    <p:sldLayoutId id="2147484120" r:id="rId4"/>
    <p:sldLayoutId id="2147484121" r:id="rId5"/>
    <p:sldLayoutId id="2147484122" r:id="rId6"/>
    <p:sldLayoutId id="2147484123" r:id="rId7"/>
    <p:sldLayoutId id="2147484124" r:id="rId8"/>
    <p:sldLayoutId id="2147484125" r:id="rId9"/>
    <p:sldLayoutId id="2147484126" r:id="rId10"/>
    <p:sldLayoutId id="2147484127" r:id="rId11"/>
  </p:sldLayoutIdLst>
  <p:txStyles>
    <p:titleStyle>
      <a:lvl1pPr algn="ctr" defTabSz="1408994" rtl="0" eaLnBrk="1" latinLnBrk="0" hangingPunct="1">
        <a:spcBef>
          <a:spcPct val="0"/>
        </a:spcBef>
        <a:buNone/>
        <a:defRPr sz="1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056745" indent="-1056745" algn="l" defTabSz="1408994" rtl="0" eaLnBrk="1" latinLnBrk="0" hangingPunct="1">
        <a:spcBef>
          <a:spcPct val="20000"/>
        </a:spcBef>
        <a:buFont typeface="Arial"/>
        <a:buChar char="•"/>
        <a:defRPr sz="9900" kern="1200">
          <a:solidFill>
            <a:schemeClr val="tx1"/>
          </a:solidFill>
          <a:latin typeface="+mn-lt"/>
          <a:ea typeface="+mn-ea"/>
          <a:cs typeface="+mn-cs"/>
        </a:defRPr>
      </a:lvl1pPr>
      <a:lvl2pPr marL="2289612" indent="-880622" algn="l" defTabSz="1408994" rtl="0" eaLnBrk="1" latinLnBrk="0" hangingPunct="1">
        <a:spcBef>
          <a:spcPct val="20000"/>
        </a:spcBef>
        <a:buFont typeface="Arial"/>
        <a:buChar char="–"/>
        <a:defRPr sz="8600" kern="1200">
          <a:solidFill>
            <a:schemeClr val="tx1"/>
          </a:solidFill>
          <a:latin typeface="+mn-lt"/>
          <a:ea typeface="+mn-ea"/>
          <a:cs typeface="+mn-cs"/>
        </a:defRPr>
      </a:lvl2pPr>
      <a:lvl3pPr marL="3522483" indent="-704495" algn="l" defTabSz="1408994" rtl="0" eaLnBrk="1" latinLnBrk="0" hangingPunct="1">
        <a:spcBef>
          <a:spcPct val="20000"/>
        </a:spcBef>
        <a:buFont typeface="Arial"/>
        <a:buChar char="•"/>
        <a:defRPr sz="7400" kern="1200">
          <a:solidFill>
            <a:schemeClr val="tx1"/>
          </a:solidFill>
          <a:latin typeface="+mn-lt"/>
          <a:ea typeface="+mn-ea"/>
          <a:cs typeface="+mn-cs"/>
        </a:defRPr>
      </a:lvl3pPr>
      <a:lvl4pPr marL="4931474" indent="-704495" algn="l" defTabSz="1408994" rtl="0" eaLnBrk="1" latinLnBrk="0" hangingPunct="1">
        <a:spcBef>
          <a:spcPct val="20000"/>
        </a:spcBef>
        <a:buFont typeface="Arial"/>
        <a:buChar char="–"/>
        <a:defRPr sz="6200" kern="1200">
          <a:solidFill>
            <a:schemeClr val="tx1"/>
          </a:solidFill>
          <a:latin typeface="+mn-lt"/>
          <a:ea typeface="+mn-ea"/>
          <a:cs typeface="+mn-cs"/>
        </a:defRPr>
      </a:lvl4pPr>
      <a:lvl5pPr marL="6340468" indent="-704495" algn="l" defTabSz="1408994" rtl="0" eaLnBrk="1" latinLnBrk="0" hangingPunct="1">
        <a:spcBef>
          <a:spcPct val="20000"/>
        </a:spcBef>
        <a:buFont typeface="Arial"/>
        <a:buChar char="»"/>
        <a:defRPr sz="6200" kern="1200">
          <a:solidFill>
            <a:schemeClr val="tx1"/>
          </a:solidFill>
          <a:latin typeface="+mn-lt"/>
          <a:ea typeface="+mn-ea"/>
          <a:cs typeface="+mn-cs"/>
        </a:defRPr>
      </a:lvl5pPr>
      <a:lvl6pPr marL="7749458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6pPr>
      <a:lvl7pPr marL="9158452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7pPr>
      <a:lvl8pPr marL="10567443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8pPr>
      <a:lvl9pPr marL="11976437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1pPr>
      <a:lvl2pPr marL="1408994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2pPr>
      <a:lvl3pPr marL="2817985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3pPr>
      <a:lvl4pPr marL="422697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4pPr>
      <a:lvl5pPr marL="5635969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5pPr>
      <a:lvl6pPr marL="7044963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6pPr>
      <a:lvl7pPr marL="8453957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7pPr>
      <a:lvl8pPr marL="986294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8pPr>
      <a:lvl9pPr marL="11271941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1584166" y="706366"/>
            <a:ext cx="28514993" cy="2939786"/>
          </a:xfrm>
          <a:prstGeom prst="rect">
            <a:avLst/>
          </a:prstGeom>
        </p:spPr>
        <p:txBody>
          <a:bodyPr vert="horz" lIns="281799" tIns="140900" rIns="281799" bIns="140900" rtlCol="0" anchor="ctr">
            <a:normAutofit/>
          </a:bodyPr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4115704"/>
            <a:ext cx="28514993" cy="11640735"/>
          </a:xfrm>
          <a:prstGeom prst="rect">
            <a:avLst/>
          </a:prstGeom>
        </p:spPr>
        <p:txBody>
          <a:bodyPr vert="horz" lIns="281799" tIns="140900" rIns="281799" bIns="140900" rtlCol="0">
            <a:normAutofit/>
          </a:bodyPr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1584166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l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10825136" y="16348475"/>
            <a:ext cx="10033053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ct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22706383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3635673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</p:sldLayoutIdLst>
  <p:txStyles>
    <p:titleStyle>
      <a:lvl1pPr algn="ctr" defTabSz="1408994" rtl="0" eaLnBrk="1" latinLnBrk="0" hangingPunct="1">
        <a:spcBef>
          <a:spcPct val="0"/>
        </a:spcBef>
        <a:buNone/>
        <a:defRPr sz="1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056745" indent="-1056745" algn="l" defTabSz="1408994" rtl="0" eaLnBrk="1" latinLnBrk="0" hangingPunct="1">
        <a:spcBef>
          <a:spcPct val="20000"/>
        </a:spcBef>
        <a:buFont typeface="Arial"/>
        <a:buChar char="•"/>
        <a:defRPr sz="9900" kern="1200">
          <a:solidFill>
            <a:schemeClr val="tx1"/>
          </a:solidFill>
          <a:latin typeface="+mn-lt"/>
          <a:ea typeface="+mn-ea"/>
          <a:cs typeface="+mn-cs"/>
        </a:defRPr>
      </a:lvl1pPr>
      <a:lvl2pPr marL="2289612" indent="-880622" algn="l" defTabSz="1408994" rtl="0" eaLnBrk="1" latinLnBrk="0" hangingPunct="1">
        <a:spcBef>
          <a:spcPct val="20000"/>
        </a:spcBef>
        <a:buFont typeface="Arial"/>
        <a:buChar char="–"/>
        <a:defRPr sz="8600" kern="1200">
          <a:solidFill>
            <a:schemeClr val="tx1"/>
          </a:solidFill>
          <a:latin typeface="+mn-lt"/>
          <a:ea typeface="+mn-ea"/>
          <a:cs typeface="+mn-cs"/>
        </a:defRPr>
      </a:lvl2pPr>
      <a:lvl3pPr marL="3522483" indent="-704495" algn="l" defTabSz="1408994" rtl="0" eaLnBrk="1" latinLnBrk="0" hangingPunct="1">
        <a:spcBef>
          <a:spcPct val="20000"/>
        </a:spcBef>
        <a:buFont typeface="Arial"/>
        <a:buChar char="•"/>
        <a:defRPr sz="7400" kern="1200">
          <a:solidFill>
            <a:schemeClr val="tx1"/>
          </a:solidFill>
          <a:latin typeface="+mn-lt"/>
          <a:ea typeface="+mn-ea"/>
          <a:cs typeface="+mn-cs"/>
        </a:defRPr>
      </a:lvl3pPr>
      <a:lvl4pPr marL="4931474" indent="-704495" algn="l" defTabSz="1408994" rtl="0" eaLnBrk="1" latinLnBrk="0" hangingPunct="1">
        <a:spcBef>
          <a:spcPct val="20000"/>
        </a:spcBef>
        <a:buFont typeface="Arial"/>
        <a:buChar char="–"/>
        <a:defRPr sz="6200" kern="1200">
          <a:solidFill>
            <a:schemeClr val="tx1"/>
          </a:solidFill>
          <a:latin typeface="+mn-lt"/>
          <a:ea typeface="+mn-ea"/>
          <a:cs typeface="+mn-cs"/>
        </a:defRPr>
      </a:lvl4pPr>
      <a:lvl5pPr marL="6340468" indent="-704495" algn="l" defTabSz="1408994" rtl="0" eaLnBrk="1" latinLnBrk="0" hangingPunct="1">
        <a:spcBef>
          <a:spcPct val="20000"/>
        </a:spcBef>
        <a:buFont typeface="Arial"/>
        <a:buChar char="»"/>
        <a:defRPr sz="6200" kern="1200">
          <a:solidFill>
            <a:schemeClr val="tx1"/>
          </a:solidFill>
          <a:latin typeface="+mn-lt"/>
          <a:ea typeface="+mn-ea"/>
          <a:cs typeface="+mn-cs"/>
        </a:defRPr>
      </a:lvl5pPr>
      <a:lvl6pPr marL="7749458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6pPr>
      <a:lvl7pPr marL="9158452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7pPr>
      <a:lvl8pPr marL="10567443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8pPr>
      <a:lvl9pPr marL="11976437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1pPr>
      <a:lvl2pPr marL="1408994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2pPr>
      <a:lvl3pPr marL="2817985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3pPr>
      <a:lvl4pPr marL="422697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4pPr>
      <a:lvl5pPr marL="5635969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5pPr>
      <a:lvl6pPr marL="7044963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6pPr>
      <a:lvl7pPr marL="8453957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7pPr>
      <a:lvl8pPr marL="986294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8pPr>
      <a:lvl9pPr marL="11271941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1584166" y="706366"/>
            <a:ext cx="28514993" cy="2939786"/>
          </a:xfrm>
          <a:prstGeom prst="rect">
            <a:avLst/>
          </a:prstGeom>
        </p:spPr>
        <p:txBody>
          <a:bodyPr vert="horz" lIns="281799" tIns="140900" rIns="281799" bIns="140900" rtlCol="0" anchor="ctr">
            <a:normAutofit/>
          </a:bodyPr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4115704"/>
            <a:ext cx="28514993" cy="11640735"/>
          </a:xfrm>
          <a:prstGeom prst="rect">
            <a:avLst/>
          </a:prstGeom>
        </p:spPr>
        <p:txBody>
          <a:bodyPr vert="horz" lIns="281799" tIns="140900" rIns="281799" bIns="140900" rtlCol="0">
            <a:normAutofit/>
          </a:bodyPr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1584166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l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10825136" y="16348475"/>
            <a:ext cx="10033053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ct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22706383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9730731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29" r:id="rId1"/>
    <p:sldLayoutId id="2147484130" r:id="rId2"/>
    <p:sldLayoutId id="2147484131" r:id="rId3"/>
    <p:sldLayoutId id="2147484132" r:id="rId4"/>
    <p:sldLayoutId id="2147484133" r:id="rId5"/>
    <p:sldLayoutId id="2147484134" r:id="rId6"/>
    <p:sldLayoutId id="2147484135" r:id="rId7"/>
    <p:sldLayoutId id="2147484136" r:id="rId8"/>
    <p:sldLayoutId id="2147484137" r:id="rId9"/>
    <p:sldLayoutId id="2147484138" r:id="rId10"/>
    <p:sldLayoutId id="2147484139" r:id="rId11"/>
  </p:sldLayoutIdLst>
  <p:txStyles>
    <p:titleStyle>
      <a:lvl1pPr algn="ctr" defTabSz="1408994" rtl="0" eaLnBrk="1" latinLnBrk="0" hangingPunct="1">
        <a:spcBef>
          <a:spcPct val="0"/>
        </a:spcBef>
        <a:buNone/>
        <a:defRPr sz="1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056745" indent="-1056745" algn="l" defTabSz="1408994" rtl="0" eaLnBrk="1" latinLnBrk="0" hangingPunct="1">
        <a:spcBef>
          <a:spcPct val="20000"/>
        </a:spcBef>
        <a:buFont typeface="Arial"/>
        <a:buChar char="•"/>
        <a:defRPr sz="9900" kern="1200">
          <a:solidFill>
            <a:schemeClr val="tx1"/>
          </a:solidFill>
          <a:latin typeface="+mn-lt"/>
          <a:ea typeface="+mn-ea"/>
          <a:cs typeface="+mn-cs"/>
        </a:defRPr>
      </a:lvl1pPr>
      <a:lvl2pPr marL="2289612" indent="-880622" algn="l" defTabSz="1408994" rtl="0" eaLnBrk="1" latinLnBrk="0" hangingPunct="1">
        <a:spcBef>
          <a:spcPct val="20000"/>
        </a:spcBef>
        <a:buFont typeface="Arial"/>
        <a:buChar char="–"/>
        <a:defRPr sz="8600" kern="1200">
          <a:solidFill>
            <a:schemeClr val="tx1"/>
          </a:solidFill>
          <a:latin typeface="+mn-lt"/>
          <a:ea typeface="+mn-ea"/>
          <a:cs typeface="+mn-cs"/>
        </a:defRPr>
      </a:lvl2pPr>
      <a:lvl3pPr marL="3522483" indent="-704495" algn="l" defTabSz="1408994" rtl="0" eaLnBrk="1" latinLnBrk="0" hangingPunct="1">
        <a:spcBef>
          <a:spcPct val="20000"/>
        </a:spcBef>
        <a:buFont typeface="Arial"/>
        <a:buChar char="•"/>
        <a:defRPr sz="7400" kern="1200">
          <a:solidFill>
            <a:schemeClr val="tx1"/>
          </a:solidFill>
          <a:latin typeface="+mn-lt"/>
          <a:ea typeface="+mn-ea"/>
          <a:cs typeface="+mn-cs"/>
        </a:defRPr>
      </a:lvl3pPr>
      <a:lvl4pPr marL="4931474" indent="-704495" algn="l" defTabSz="1408994" rtl="0" eaLnBrk="1" latinLnBrk="0" hangingPunct="1">
        <a:spcBef>
          <a:spcPct val="20000"/>
        </a:spcBef>
        <a:buFont typeface="Arial"/>
        <a:buChar char="–"/>
        <a:defRPr sz="6200" kern="1200">
          <a:solidFill>
            <a:schemeClr val="tx1"/>
          </a:solidFill>
          <a:latin typeface="+mn-lt"/>
          <a:ea typeface="+mn-ea"/>
          <a:cs typeface="+mn-cs"/>
        </a:defRPr>
      </a:lvl4pPr>
      <a:lvl5pPr marL="6340468" indent="-704495" algn="l" defTabSz="1408994" rtl="0" eaLnBrk="1" latinLnBrk="0" hangingPunct="1">
        <a:spcBef>
          <a:spcPct val="20000"/>
        </a:spcBef>
        <a:buFont typeface="Arial"/>
        <a:buChar char="»"/>
        <a:defRPr sz="6200" kern="1200">
          <a:solidFill>
            <a:schemeClr val="tx1"/>
          </a:solidFill>
          <a:latin typeface="+mn-lt"/>
          <a:ea typeface="+mn-ea"/>
          <a:cs typeface="+mn-cs"/>
        </a:defRPr>
      </a:lvl5pPr>
      <a:lvl6pPr marL="7749458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6pPr>
      <a:lvl7pPr marL="9158452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7pPr>
      <a:lvl8pPr marL="10567443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8pPr>
      <a:lvl9pPr marL="11976437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1pPr>
      <a:lvl2pPr marL="1408994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2pPr>
      <a:lvl3pPr marL="2817985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3pPr>
      <a:lvl4pPr marL="422697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4pPr>
      <a:lvl5pPr marL="5635969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5pPr>
      <a:lvl6pPr marL="7044963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6pPr>
      <a:lvl7pPr marL="8453957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7pPr>
      <a:lvl8pPr marL="986294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8pPr>
      <a:lvl9pPr marL="11271941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1584166" y="706366"/>
            <a:ext cx="28514993" cy="2939786"/>
          </a:xfrm>
          <a:prstGeom prst="rect">
            <a:avLst/>
          </a:prstGeom>
        </p:spPr>
        <p:txBody>
          <a:bodyPr vert="horz" lIns="281799" tIns="140900" rIns="281799" bIns="140900" rtlCol="0" anchor="ctr">
            <a:normAutofit/>
          </a:bodyPr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4115704"/>
            <a:ext cx="28514993" cy="11640735"/>
          </a:xfrm>
          <a:prstGeom prst="rect">
            <a:avLst/>
          </a:prstGeom>
        </p:spPr>
        <p:txBody>
          <a:bodyPr vert="horz" lIns="281799" tIns="140900" rIns="281799" bIns="140900" rtlCol="0">
            <a:normAutofit/>
          </a:bodyPr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1584166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l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10825136" y="16348475"/>
            <a:ext cx="10033053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ct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22706383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7999235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41" r:id="rId1"/>
    <p:sldLayoutId id="2147484142" r:id="rId2"/>
    <p:sldLayoutId id="2147484143" r:id="rId3"/>
    <p:sldLayoutId id="2147484144" r:id="rId4"/>
    <p:sldLayoutId id="2147484145" r:id="rId5"/>
    <p:sldLayoutId id="2147484146" r:id="rId6"/>
    <p:sldLayoutId id="2147484147" r:id="rId7"/>
    <p:sldLayoutId id="2147484148" r:id="rId8"/>
    <p:sldLayoutId id="2147484149" r:id="rId9"/>
    <p:sldLayoutId id="2147484150" r:id="rId10"/>
    <p:sldLayoutId id="2147484151" r:id="rId11"/>
  </p:sldLayoutIdLst>
  <p:txStyles>
    <p:titleStyle>
      <a:lvl1pPr algn="ctr" defTabSz="1408994" rtl="0" eaLnBrk="1" latinLnBrk="0" hangingPunct="1">
        <a:spcBef>
          <a:spcPct val="0"/>
        </a:spcBef>
        <a:buNone/>
        <a:defRPr sz="1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056745" indent="-1056745" algn="l" defTabSz="1408994" rtl="0" eaLnBrk="1" latinLnBrk="0" hangingPunct="1">
        <a:spcBef>
          <a:spcPct val="20000"/>
        </a:spcBef>
        <a:buFont typeface="Arial"/>
        <a:buChar char="•"/>
        <a:defRPr sz="9900" kern="1200">
          <a:solidFill>
            <a:schemeClr val="tx1"/>
          </a:solidFill>
          <a:latin typeface="+mn-lt"/>
          <a:ea typeface="+mn-ea"/>
          <a:cs typeface="+mn-cs"/>
        </a:defRPr>
      </a:lvl1pPr>
      <a:lvl2pPr marL="2289612" indent="-880622" algn="l" defTabSz="1408994" rtl="0" eaLnBrk="1" latinLnBrk="0" hangingPunct="1">
        <a:spcBef>
          <a:spcPct val="20000"/>
        </a:spcBef>
        <a:buFont typeface="Arial"/>
        <a:buChar char="–"/>
        <a:defRPr sz="8600" kern="1200">
          <a:solidFill>
            <a:schemeClr val="tx1"/>
          </a:solidFill>
          <a:latin typeface="+mn-lt"/>
          <a:ea typeface="+mn-ea"/>
          <a:cs typeface="+mn-cs"/>
        </a:defRPr>
      </a:lvl2pPr>
      <a:lvl3pPr marL="3522483" indent="-704495" algn="l" defTabSz="1408994" rtl="0" eaLnBrk="1" latinLnBrk="0" hangingPunct="1">
        <a:spcBef>
          <a:spcPct val="20000"/>
        </a:spcBef>
        <a:buFont typeface="Arial"/>
        <a:buChar char="•"/>
        <a:defRPr sz="7400" kern="1200">
          <a:solidFill>
            <a:schemeClr val="tx1"/>
          </a:solidFill>
          <a:latin typeface="+mn-lt"/>
          <a:ea typeface="+mn-ea"/>
          <a:cs typeface="+mn-cs"/>
        </a:defRPr>
      </a:lvl3pPr>
      <a:lvl4pPr marL="4931474" indent="-704495" algn="l" defTabSz="1408994" rtl="0" eaLnBrk="1" latinLnBrk="0" hangingPunct="1">
        <a:spcBef>
          <a:spcPct val="20000"/>
        </a:spcBef>
        <a:buFont typeface="Arial"/>
        <a:buChar char="–"/>
        <a:defRPr sz="6200" kern="1200">
          <a:solidFill>
            <a:schemeClr val="tx1"/>
          </a:solidFill>
          <a:latin typeface="+mn-lt"/>
          <a:ea typeface="+mn-ea"/>
          <a:cs typeface="+mn-cs"/>
        </a:defRPr>
      </a:lvl4pPr>
      <a:lvl5pPr marL="6340468" indent="-704495" algn="l" defTabSz="1408994" rtl="0" eaLnBrk="1" latinLnBrk="0" hangingPunct="1">
        <a:spcBef>
          <a:spcPct val="20000"/>
        </a:spcBef>
        <a:buFont typeface="Arial"/>
        <a:buChar char="»"/>
        <a:defRPr sz="6200" kern="1200">
          <a:solidFill>
            <a:schemeClr val="tx1"/>
          </a:solidFill>
          <a:latin typeface="+mn-lt"/>
          <a:ea typeface="+mn-ea"/>
          <a:cs typeface="+mn-cs"/>
        </a:defRPr>
      </a:lvl5pPr>
      <a:lvl6pPr marL="7749458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6pPr>
      <a:lvl7pPr marL="9158452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7pPr>
      <a:lvl8pPr marL="10567443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8pPr>
      <a:lvl9pPr marL="11976437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1pPr>
      <a:lvl2pPr marL="1408994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2pPr>
      <a:lvl3pPr marL="2817985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3pPr>
      <a:lvl4pPr marL="422697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4pPr>
      <a:lvl5pPr marL="5635969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5pPr>
      <a:lvl6pPr marL="7044963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6pPr>
      <a:lvl7pPr marL="8453957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7pPr>
      <a:lvl8pPr marL="986294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8pPr>
      <a:lvl9pPr marL="11271941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1584166" y="706366"/>
            <a:ext cx="28514993" cy="2939786"/>
          </a:xfrm>
          <a:prstGeom prst="rect">
            <a:avLst/>
          </a:prstGeom>
        </p:spPr>
        <p:txBody>
          <a:bodyPr vert="horz" lIns="281799" tIns="140900" rIns="281799" bIns="140900" rtlCol="0" anchor="ctr">
            <a:normAutofit/>
          </a:bodyPr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4115704"/>
            <a:ext cx="28514993" cy="11640735"/>
          </a:xfrm>
          <a:prstGeom prst="rect">
            <a:avLst/>
          </a:prstGeom>
        </p:spPr>
        <p:txBody>
          <a:bodyPr vert="horz" lIns="281799" tIns="140900" rIns="281799" bIns="140900" rtlCol="0">
            <a:normAutofit/>
          </a:bodyPr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1584166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l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10825136" y="16348475"/>
            <a:ext cx="10033053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ct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22706383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72341265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53" r:id="rId1"/>
    <p:sldLayoutId id="2147484154" r:id="rId2"/>
    <p:sldLayoutId id="2147484155" r:id="rId3"/>
    <p:sldLayoutId id="2147484156" r:id="rId4"/>
    <p:sldLayoutId id="2147484157" r:id="rId5"/>
    <p:sldLayoutId id="2147484158" r:id="rId6"/>
    <p:sldLayoutId id="2147484159" r:id="rId7"/>
    <p:sldLayoutId id="2147484160" r:id="rId8"/>
    <p:sldLayoutId id="2147484161" r:id="rId9"/>
    <p:sldLayoutId id="2147484162" r:id="rId10"/>
    <p:sldLayoutId id="2147484163" r:id="rId11"/>
  </p:sldLayoutIdLst>
  <p:txStyles>
    <p:titleStyle>
      <a:lvl1pPr algn="ctr" defTabSz="1408994" rtl="0" eaLnBrk="1" latinLnBrk="0" hangingPunct="1">
        <a:spcBef>
          <a:spcPct val="0"/>
        </a:spcBef>
        <a:buNone/>
        <a:defRPr sz="1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056745" indent="-1056745" algn="l" defTabSz="1408994" rtl="0" eaLnBrk="1" latinLnBrk="0" hangingPunct="1">
        <a:spcBef>
          <a:spcPct val="20000"/>
        </a:spcBef>
        <a:buFont typeface="Arial"/>
        <a:buChar char="•"/>
        <a:defRPr sz="9900" kern="1200">
          <a:solidFill>
            <a:schemeClr val="tx1"/>
          </a:solidFill>
          <a:latin typeface="+mn-lt"/>
          <a:ea typeface="+mn-ea"/>
          <a:cs typeface="+mn-cs"/>
        </a:defRPr>
      </a:lvl1pPr>
      <a:lvl2pPr marL="2289612" indent="-880622" algn="l" defTabSz="1408994" rtl="0" eaLnBrk="1" latinLnBrk="0" hangingPunct="1">
        <a:spcBef>
          <a:spcPct val="20000"/>
        </a:spcBef>
        <a:buFont typeface="Arial"/>
        <a:buChar char="–"/>
        <a:defRPr sz="8600" kern="1200">
          <a:solidFill>
            <a:schemeClr val="tx1"/>
          </a:solidFill>
          <a:latin typeface="+mn-lt"/>
          <a:ea typeface="+mn-ea"/>
          <a:cs typeface="+mn-cs"/>
        </a:defRPr>
      </a:lvl2pPr>
      <a:lvl3pPr marL="3522483" indent="-704495" algn="l" defTabSz="1408994" rtl="0" eaLnBrk="1" latinLnBrk="0" hangingPunct="1">
        <a:spcBef>
          <a:spcPct val="20000"/>
        </a:spcBef>
        <a:buFont typeface="Arial"/>
        <a:buChar char="•"/>
        <a:defRPr sz="7400" kern="1200">
          <a:solidFill>
            <a:schemeClr val="tx1"/>
          </a:solidFill>
          <a:latin typeface="+mn-lt"/>
          <a:ea typeface="+mn-ea"/>
          <a:cs typeface="+mn-cs"/>
        </a:defRPr>
      </a:lvl3pPr>
      <a:lvl4pPr marL="4931474" indent="-704495" algn="l" defTabSz="1408994" rtl="0" eaLnBrk="1" latinLnBrk="0" hangingPunct="1">
        <a:spcBef>
          <a:spcPct val="20000"/>
        </a:spcBef>
        <a:buFont typeface="Arial"/>
        <a:buChar char="–"/>
        <a:defRPr sz="6200" kern="1200">
          <a:solidFill>
            <a:schemeClr val="tx1"/>
          </a:solidFill>
          <a:latin typeface="+mn-lt"/>
          <a:ea typeface="+mn-ea"/>
          <a:cs typeface="+mn-cs"/>
        </a:defRPr>
      </a:lvl4pPr>
      <a:lvl5pPr marL="6340468" indent="-704495" algn="l" defTabSz="1408994" rtl="0" eaLnBrk="1" latinLnBrk="0" hangingPunct="1">
        <a:spcBef>
          <a:spcPct val="20000"/>
        </a:spcBef>
        <a:buFont typeface="Arial"/>
        <a:buChar char="»"/>
        <a:defRPr sz="6200" kern="1200">
          <a:solidFill>
            <a:schemeClr val="tx1"/>
          </a:solidFill>
          <a:latin typeface="+mn-lt"/>
          <a:ea typeface="+mn-ea"/>
          <a:cs typeface="+mn-cs"/>
        </a:defRPr>
      </a:lvl5pPr>
      <a:lvl6pPr marL="7749458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6pPr>
      <a:lvl7pPr marL="9158452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7pPr>
      <a:lvl8pPr marL="10567443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8pPr>
      <a:lvl9pPr marL="11976437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1pPr>
      <a:lvl2pPr marL="1408994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2pPr>
      <a:lvl3pPr marL="2817985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3pPr>
      <a:lvl4pPr marL="422697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4pPr>
      <a:lvl5pPr marL="5635969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5pPr>
      <a:lvl6pPr marL="7044963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6pPr>
      <a:lvl7pPr marL="8453957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7pPr>
      <a:lvl8pPr marL="986294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8pPr>
      <a:lvl9pPr marL="11271941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1584166" y="706366"/>
            <a:ext cx="28514993" cy="2939786"/>
          </a:xfrm>
          <a:prstGeom prst="rect">
            <a:avLst/>
          </a:prstGeom>
        </p:spPr>
        <p:txBody>
          <a:bodyPr vert="horz" lIns="281799" tIns="140900" rIns="281799" bIns="140900" rtlCol="0" anchor="ctr">
            <a:normAutofit/>
          </a:bodyPr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4115704"/>
            <a:ext cx="28514993" cy="11640735"/>
          </a:xfrm>
          <a:prstGeom prst="rect">
            <a:avLst/>
          </a:prstGeom>
        </p:spPr>
        <p:txBody>
          <a:bodyPr vert="horz" lIns="281799" tIns="140900" rIns="281799" bIns="140900" rtlCol="0">
            <a:normAutofit/>
          </a:bodyPr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1584166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l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10825136" y="16348475"/>
            <a:ext cx="10033053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ct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22706383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5553879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65" r:id="rId1"/>
    <p:sldLayoutId id="2147484166" r:id="rId2"/>
    <p:sldLayoutId id="2147484167" r:id="rId3"/>
    <p:sldLayoutId id="2147484168" r:id="rId4"/>
    <p:sldLayoutId id="2147484169" r:id="rId5"/>
    <p:sldLayoutId id="2147484170" r:id="rId6"/>
    <p:sldLayoutId id="2147484171" r:id="rId7"/>
    <p:sldLayoutId id="2147484172" r:id="rId8"/>
    <p:sldLayoutId id="2147484173" r:id="rId9"/>
    <p:sldLayoutId id="2147484174" r:id="rId10"/>
    <p:sldLayoutId id="2147484175" r:id="rId11"/>
  </p:sldLayoutIdLst>
  <p:txStyles>
    <p:titleStyle>
      <a:lvl1pPr algn="ctr" defTabSz="1408994" rtl="0" eaLnBrk="1" latinLnBrk="0" hangingPunct="1">
        <a:spcBef>
          <a:spcPct val="0"/>
        </a:spcBef>
        <a:buNone/>
        <a:defRPr sz="1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056745" indent="-1056745" algn="l" defTabSz="1408994" rtl="0" eaLnBrk="1" latinLnBrk="0" hangingPunct="1">
        <a:spcBef>
          <a:spcPct val="20000"/>
        </a:spcBef>
        <a:buFont typeface="Arial"/>
        <a:buChar char="•"/>
        <a:defRPr sz="9900" kern="1200">
          <a:solidFill>
            <a:schemeClr val="tx1"/>
          </a:solidFill>
          <a:latin typeface="+mn-lt"/>
          <a:ea typeface="+mn-ea"/>
          <a:cs typeface="+mn-cs"/>
        </a:defRPr>
      </a:lvl1pPr>
      <a:lvl2pPr marL="2289612" indent="-880622" algn="l" defTabSz="1408994" rtl="0" eaLnBrk="1" latinLnBrk="0" hangingPunct="1">
        <a:spcBef>
          <a:spcPct val="20000"/>
        </a:spcBef>
        <a:buFont typeface="Arial"/>
        <a:buChar char="–"/>
        <a:defRPr sz="8600" kern="1200">
          <a:solidFill>
            <a:schemeClr val="tx1"/>
          </a:solidFill>
          <a:latin typeface="+mn-lt"/>
          <a:ea typeface="+mn-ea"/>
          <a:cs typeface="+mn-cs"/>
        </a:defRPr>
      </a:lvl2pPr>
      <a:lvl3pPr marL="3522483" indent="-704495" algn="l" defTabSz="1408994" rtl="0" eaLnBrk="1" latinLnBrk="0" hangingPunct="1">
        <a:spcBef>
          <a:spcPct val="20000"/>
        </a:spcBef>
        <a:buFont typeface="Arial"/>
        <a:buChar char="•"/>
        <a:defRPr sz="7400" kern="1200">
          <a:solidFill>
            <a:schemeClr val="tx1"/>
          </a:solidFill>
          <a:latin typeface="+mn-lt"/>
          <a:ea typeface="+mn-ea"/>
          <a:cs typeface="+mn-cs"/>
        </a:defRPr>
      </a:lvl3pPr>
      <a:lvl4pPr marL="4931474" indent="-704495" algn="l" defTabSz="1408994" rtl="0" eaLnBrk="1" latinLnBrk="0" hangingPunct="1">
        <a:spcBef>
          <a:spcPct val="20000"/>
        </a:spcBef>
        <a:buFont typeface="Arial"/>
        <a:buChar char="–"/>
        <a:defRPr sz="6200" kern="1200">
          <a:solidFill>
            <a:schemeClr val="tx1"/>
          </a:solidFill>
          <a:latin typeface="+mn-lt"/>
          <a:ea typeface="+mn-ea"/>
          <a:cs typeface="+mn-cs"/>
        </a:defRPr>
      </a:lvl4pPr>
      <a:lvl5pPr marL="6340468" indent="-704495" algn="l" defTabSz="1408994" rtl="0" eaLnBrk="1" latinLnBrk="0" hangingPunct="1">
        <a:spcBef>
          <a:spcPct val="20000"/>
        </a:spcBef>
        <a:buFont typeface="Arial"/>
        <a:buChar char="»"/>
        <a:defRPr sz="6200" kern="1200">
          <a:solidFill>
            <a:schemeClr val="tx1"/>
          </a:solidFill>
          <a:latin typeface="+mn-lt"/>
          <a:ea typeface="+mn-ea"/>
          <a:cs typeface="+mn-cs"/>
        </a:defRPr>
      </a:lvl5pPr>
      <a:lvl6pPr marL="7749458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6pPr>
      <a:lvl7pPr marL="9158452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7pPr>
      <a:lvl8pPr marL="10567443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8pPr>
      <a:lvl9pPr marL="11976437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1pPr>
      <a:lvl2pPr marL="1408994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2pPr>
      <a:lvl3pPr marL="2817985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3pPr>
      <a:lvl4pPr marL="422697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4pPr>
      <a:lvl5pPr marL="5635969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5pPr>
      <a:lvl6pPr marL="7044963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6pPr>
      <a:lvl7pPr marL="8453957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7pPr>
      <a:lvl8pPr marL="986294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8pPr>
      <a:lvl9pPr marL="11271941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1584166" y="706366"/>
            <a:ext cx="28514993" cy="2939786"/>
          </a:xfrm>
          <a:prstGeom prst="rect">
            <a:avLst/>
          </a:prstGeom>
        </p:spPr>
        <p:txBody>
          <a:bodyPr vert="horz" lIns="281799" tIns="140900" rIns="281799" bIns="140900" rtlCol="0" anchor="ctr">
            <a:normAutofit/>
          </a:bodyPr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4115704"/>
            <a:ext cx="28514993" cy="11640735"/>
          </a:xfrm>
          <a:prstGeom prst="rect">
            <a:avLst/>
          </a:prstGeom>
        </p:spPr>
        <p:txBody>
          <a:bodyPr vert="horz" lIns="281799" tIns="140900" rIns="281799" bIns="140900" rtlCol="0">
            <a:normAutofit/>
          </a:bodyPr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1584166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l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10825136" y="16348475"/>
            <a:ext cx="10033053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ct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22706383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74623492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77" r:id="rId1"/>
    <p:sldLayoutId id="2147484178" r:id="rId2"/>
    <p:sldLayoutId id="2147484179" r:id="rId3"/>
    <p:sldLayoutId id="2147484180" r:id="rId4"/>
    <p:sldLayoutId id="2147484181" r:id="rId5"/>
    <p:sldLayoutId id="2147484182" r:id="rId6"/>
    <p:sldLayoutId id="2147484183" r:id="rId7"/>
    <p:sldLayoutId id="2147484184" r:id="rId8"/>
    <p:sldLayoutId id="2147484185" r:id="rId9"/>
    <p:sldLayoutId id="2147484186" r:id="rId10"/>
    <p:sldLayoutId id="2147484187" r:id="rId11"/>
  </p:sldLayoutIdLst>
  <p:txStyles>
    <p:titleStyle>
      <a:lvl1pPr algn="ctr" defTabSz="1408994" rtl="0" eaLnBrk="1" latinLnBrk="0" hangingPunct="1">
        <a:spcBef>
          <a:spcPct val="0"/>
        </a:spcBef>
        <a:buNone/>
        <a:defRPr sz="1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056745" indent="-1056745" algn="l" defTabSz="1408994" rtl="0" eaLnBrk="1" latinLnBrk="0" hangingPunct="1">
        <a:spcBef>
          <a:spcPct val="20000"/>
        </a:spcBef>
        <a:buFont typeface="Arial"/>
        <a:buChar char="•"/>
        <a:defRPr sz="9900" kern="1200">
          <a:solidFill>
            <a:schemeClr val="tx1"/>
          </a:solidFill>
          <a:latin typeface="+mn-lt"/>
          <a:ea typeface="+mn-ea"/>
          <a:cs typeface="+mn-cs"/>
        </a:defRPr>
      </a:lvl1pPr>
      <a:lvl2pPr marL="2289612" indent="-880622" algn="l" defTabSz="1408994" rtl="0" eaLnBrk="1" latinLnBrk="0" hangingPunct="1">
        <a:spcBef>
          <a:spcPct val="20000"/>
        </a:spcBef>
        <a:buFont typeface="Arial"/>
        <a:buChar char="–"/>
        <a:defRPr sz="8600" kern="1200">
          <a:solidFill>
            <a:schemeClr val="tx1"/>
          </a:solidFill>
          <a:latin typeface="+mn-lt"/>
          <a:ea typeface="+mn-ea"/>
          <a:cs typeface="+mn-cs"/>
        </a:defRPr>
      </a:lvl2pPr>
      <a:lvl3pPr marL="3522483" indent="-704495" algn="l" defTabSz="1408994" rtl="0" eaLnBrk="1" latinLnBrk="0" hangingPunct="1">
        <a:spcBef>
          <a:spcPct val="20000"/>
        </a:spcBef>
        <a:buFont typeface="Arial"/>
        <a:buChar char="•"/>
        <a:defRPr sz="7400" kern="1200">
          <a:solidFill>
            <a:schemeClr val="tx1"/>
          </a:solidFill>
          <a:latin typeface="+mn-lt"/>
          <a:ea typeface="+mn-ea"/>
          <a:cs typeface="+mn-cs"/>
        </a:defRPr>
      </a:lvl3pPr>
      <a:lvl4pPr marL="4931474" indent="-704495" algn="l" defTabSz="1408994" rtl="0" eaLnBrk="1" latinLnBrk="0" hangingPunct="1">
        <a:spcBef>
          <a:spcPct val="20000"/>
        </a:spcBef>
        <a:buFont typeface="Arial"/>
        <a:buChar char="–"/>
        <a:defRPr sz="6200" kern="1200">
          <a:solidFill>
            <a:schemeClr val="tx1"/>
          </a:solidFill>
          <a:latin typeface="+mn-lt"/>
          <a:ea typeface="+mn-ea"/>
          <a:cs typeface="+mn-cs"/>
        </a:defRPr>
      </a:lvl4pPr>
      <a:lvl5pPr marL="6340468" indent="-704495" algn="l" defTabSz="1408994" rtl="0" eaLnBrk="1" latinLnBrk="0" hangingPunct="1">
        <a:spcBef>
          <a:spcPct val="20000"/>
        </a:spcBef>
        <a:buFont typeface="Arial"/>
        <a:buChar char="»"/>
        <a:defRPr sz="6200" kern="1200">
          <a:solidFill>
            <a:schemeClr val="tx1"/>
          </a:solidFill>
          <a:latin typeface="+mn-lt"/>
          <a:ea typeface="+mn-ea"/>
          <a:cs typeface="+mn-cs"/>
        </a:defRPr>
      </a:lvl5pPr>
      <a:lvl6pPr marL="7749458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6pPr>
      <a:lvl7pPr marL="9158452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7pPr>
      <a:lvl8pPr marL="10567443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8pPr>
      <a:lvl9pPr marL="11976437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1pPr>
      <a:lvl2pPr marL="1408994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2pPr>
      <a:lvl3pPr marL="2817985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3pPr>
      <a:lvl4pPr marL="422697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4pPr>
      <a:lvl5pPr marL="5635969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5pPr>
      <a:lvl6pPr marL="7044963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6pPr>
      <a:lvl7pPr marL="8453957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7pPr>
      <a:lvl8pPr marL="986294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8pPr>
      <a:lvl9pPr marL="11271941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1584166" y="706366"/>
            <a:ext cx="28514993" cy="2939786"/>
          </a:xfrm>
          <a:prstGeom prst="rect">
            <a:avLst/>
          </a:prstGeom>
        </p:spPr>
        <p:txBody>
          <a:bodyPr vert="horz" lIns="281799" tIns="140900" rIns="281799" bIns="140900" rtlCol="0" anchor="ctr">
            <a:normAutofit/>
          </a:bodyPr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4115704"/>
            <a:ext cx="28514993" cy="11640735"/>
          </a:xfrm>
          <a:prstGeom prst="rect">
            <a:avLst/>
          </a:prstGeom>
        </p:spPr>
        <p:txBody>
          <a:bodyPr vert="horz" lIns="281799" tIns="140900" rIns="281799" bIns="140900" rtlCol="0">
            <a:normAutofit/>
          </a:bodyPr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1584166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l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10825136" y="16348475"/>
            <a:ext cx="10033053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ct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22706383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0614394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89" r:id="rId1"/>
    <p:sldLayoutId id="2147484190" r:id="rId2"/>
    <p:sldLayoutId id="2147484191" r:id="rId3"/>
    <p:sldLayoutId id="2147484192" r:id="rId4"/>
    <p:sldLayoutId id="2147484193" r:id="rId5"/>
    <p:sldLayoutId id="2147484194" r:id="rId6"/>
    <p:sldLayoutId id="2147484195" r:id="rId7"/>
    <p:sldLayoutId id="2147484196" r:id="rId8"/>
    <p:sldLayoutId id="2147484197" r:id="rId9"/>
    <p:sldLayoutId id="2147484198" r:id="rId10"/>
    <p:sldLayoutId id="2147484199" r:id="rId11"/>
  </p:sldLayoutIdLst>
  <p:txStyles>
    <p:titleStyle>
      <a:lvl1pPr algn="ctr" defTabSz="1408994" rtl="0" eaLnBrk="1" latinLnBrk="0" hangingPunct="1">
        <a:spcBef>
          <a:spcPct val="0"/>
        </a:spcBef>
        <a:buNone/>
        <a:defRPr sz="1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056745" indent="-1056745" algn="l" defTabSz="1408994" rtl="0" eaLnBrk="1" latinLnBrk="0" hangingPunct="1">
        <a:spcBef>
          <a:spcPct val="20000"/>
        </a:spcBef>
        <a:buFont typeface="Arial"/>
        <a:buChar char="•"/>
        <a:defRPr sz="9900" kern="1200">
          <a:solidFill>
            <a:schemeClr val="tx1"/>
          </a:solidFill>
          <a:latin typeface="+mn-lt"/>
          <a:ea typeface="+mn-ea"/>
          <a:cs typeface="+mn-cs"/>
        </a:defRPr>
      </a:lvl1pPr>
      <a:lvl2pPr marL="2289612" indent="-880622" algn="l" defTabSz="1408994" rtl="0" eaLnBrk="1" latinLnBrk="0" hangingPunct="1">
        <a:spcBef>
          <a:spcPct val="20000"/>
        </a:spcBef>
        <a:buFont typeface="Arial"/>
        <a:buChar char="–"/>
        <a:defRPr sz="8600" kern="1200">
          <a:solidFill>
            <a:schemeClr val="tx1"/>
          </a:solidFill>
          <a:latin typeface="+mn-lt"/>
          <a:ea typeface="+mn-ea"/>
          <a:cs typeface="+mn-cs"/>
        </a:defRPr>
      </a:lvl2pPr>
      <a:lvl3pPr marL="3522483" indent="-704495" algn="l" defTabSz="1408994" rtl="0" eaLnBrk="1" latinLnBrk="0" hangingPunct="1">
        <a:spcBef>
          <a:spcPct val="20000"/>
        </a:spcBef>
        <a:buFont typeface="Arial"/>
        <a:buChar char="•"/>
        <a:defRPr sz="7400" kern="1200">
          <a:solidFill>
            <a:schemeClr val="tx1"/>
          </a:solidFill>
          <a:latin typeface="+mn-lt"/>
          <a:ea typeface="+mn-ea"/>
          <a:cs typeface="+mn-cs"/>
        </a:defRPr>
      </a:lvl3pPr>
      <a:lvl4pPr marL="4931474" indent="-704495" algn="l" defTabSz="1408994" rtl="0" eaLnBrk="1" latinLnBrk="0" hangingPunct="1">
        <a:spcBef>
          <a:spcPct val="20000"/>
        </a:spcBef>
        <a:buFont typeface="Arial"/>
        <a:buChar char="–"/>
        <a:defRPr sz="6200" kern="1200">
          <a:solidFill>
            <a:schemeClr val="tx1"/>
          </a:solidFill>
          <a:latin typeface="+mn-lt"/>
          <a:ea typeface="+mn-ea"/>
          <a:cs typeface="+mn-cs"/>
        </a:defRPr>
      </a:lvl4pPr>
      <a:lvl5pPr marL="6340468" indent="-704495" algn="l" defTabSz="1408994" rtl="0" eaLnBrk="1" latinLnBrk="0" hangingPunct="1">
        <a:spcBef>
          <a:spcPct val="20000"/>
        </a:spcBef>
        <a:buFont typeface="Arial"/>
        <a:buChar char="»"/>
        <a:defRPr sz="6200" kern="1200">
          <a:solidFill>
            <a:schemeClr val="tx1"/>
          </a:solidFill>
          <a:latin typeface="+mn-lt"/>
          <a:ea typeface="+mn-ea"/>
          <a:cs typeface="+mn-cs"/>
        </a:defRPr>
      </a:lvl5pPr>
      <a:lvl6pPr marL="7749458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6pPr>
      <a:lvl7pPr marL="9158452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7pPr>
      <a:lvl8pPr marL="10567443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8pPr>
      <a:lvl9pPr marL="11976437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1pPr>
      <a:lvl2pPr marL="1408994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2pPr>
      <a:lvl3pPr marL="2817985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3pPr>
      <a:lvl4pPr marL="422697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4pPr>
      <a:lvl5pPr marL="5635969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5pPr>
      <a:lvl6pPr marL="7044963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6pPr>
      <a:lvl7pPr marL="8453957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7pPr>
      <a:lvl8pPr marL="986294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8pPr>
      <a:lvl9pPr marL="11271941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1584166" y="706366"/>
            <a:ext cx="28514993" cy="2939786"/>
          </a:xfrm>
          <a:prstGeom prst="rect">
            <a:avLst/>
          </a:prstGeom>
        </p:spPr>
        <p:txBody>
          <a:bodyPr vert="horz" lIns="281799" tIns="140900" rIns="281799" bIns="140900" rtlCol="0" anchor="ctr">
            <a:normAutofit/>
          </a:bodyPr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4115704"/>
            <a:ext cx="28514993" cy="11640735"/>
          </a:xfrm>
          <a:prstGeom prst="rect">
            <a:avLst/>
          </a:prstGeom>
        </p:spPr>
        <p:txBody>
          <a:bodyPr vert="horz" lIns="281799" tIns="140900" rIns="281799" bIns="140900" rtlCol="0">
            <a:normAutofit/>
          </a:bodyPr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1584166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l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10825136" y="16348475"/>
            <a:ext cx="10033053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ct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22706383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6880220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01" r:id="rId1"/>
    <p:sldLayoutId id="2147484202" r:id="rId2"/>
    <p:sldLayoutId id="2147484203" r:id="rId3"/>
    <p:sldLayoutId id="2147484204" r:id="rId4"/>
    <p:sldLayoutId id="2147484205" r:id="rId5"/>
    <p:sldLayoutId id="2147484206" r:id="rId6"/>
    <p:sldLayoutId id="2147484207" r:id="rId7"/>
    <p:sldLayoutId id="2147484208" r:id="rId8"/>
    <p:sldLayoutId id="2147484209" r:id="rId9"/>
    <p:sldLayoutId id="2147484210" r:id="rId10"/>
    <p:sldLayoutId id="2147484211" r:id="rId11"/>
  </p:sldLayoutIdLst>
  <p:txStyles>
    <p:titleStyle>
      <a:lvl1pPr algn="ctr" defTabSz="1408994" rtl="0" eaLnBrk="1" latinLnBrk="0" hangingPunct="1">
        <a:spcBef>
          <a:spcPct val="0"/>
        </a:spcBef>
        <a:buNone/>
        <a:defRPr sz="1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056745" indent="-1056745" algn="l" defTabSz="1408994" rtl="0" eaLnBrk="1" latinLnBrk="0" hangingPunct="1">
        <a:spcBef>
          <a:spcPct val="20000"/>
        </a:spcBef>
        <a:buFont typeface="Arial"/>
        <a:buChar char="•"/>
        <a:defRPr sz="9900" kern="1200">
          <a:solidFill>
            <a:schemeClr val="tx1"/>
          </a:solidFill>
          <a:latin typeface="+mn-lt"/>
          <a:ea typeface="+mn-ea"/>
          <a:cs typeface="+mn-cs"/>
        </a:defRPr>
      </a:lvl1pPr>
      <a:lvl2pPr marL="2289612" indent="-880622" algn="l" defTabSz="1408994" rtl="0" eaLnBrk="1" latinLnBrk="0" hangingPunct="1">
        <a:spcBef>
          <a:spcPct val="20000"/>
        </a:spcBef>
        <a:buFont typeface="Arial"/>
        <a:buChar char="–"/>
        <a:defRPr sz="8600" kern="1200">
          <a:solidFill>
            <a:schemeClr val="tx1"/>
          </a:solidFill>
          <a:latin typeface="+mn-lt"/>
          <a:ea typeface="+mn-ea"/>
          <a:cs typeface="+mn-cs"/>
        </a:defRPr>
      </a:lvl2pPr>
      <a:lvl3pPr marL="3522483" indent="-704495" algn="l" defTabSz="1408994" rtl="0" eaLnBrk="1" latinLnBrk="0" hangingPunct="1">
        <a:spcBef>
          <a:spcPct val="20000"/>
        </a:spcBef>
        <a:buFont typeface="Arial"/>
        <a:buChar char="•"/>
        <a:defRPr sz="7400" kern="1200">
          <a:solidFill>
            <a:schemeClr val="tx1"/>
          </a:solidFill>
          <a:latin typeface="+mn-lt"/>
          <a:ea typeface="+mn-ea"/>
          <a:cs typeface="+mn-cs"/>
        </a:defRPr>
      </a:lvl3pPr>
      <a:lvl4pPr marL="4931474" indent="-704495" algn="l" defTabSz="1408994" rtl="0" eaLnBrk="1" latinLnBrk="0" hangingPunct="1">
        <a:spcBef>
          <a:spcPct val="20000"/>
        </a:spcBef>
        <a:buFont typeface="Arial"/>
        <a:buChar char="–"/>
        <a:defRPr sz="6200" kern="1200">
          <a:solidFill>
            <a:schemeClr val="tx1"/>
          </a:solidFill>
          <a:latin typeface="+mn-lt"/>
          <a:ea typeface="+mn-ea"/>
          <a:cs typeface="+mn-cs"/>
        </a:defRPr>
      </a:lvl4pPr>
      <a:lvl5pPr marL="6340468" indent="-704495" algn="l" defTabSz="1408994" rtl="0" eaLnBrk="1" latinLnBrk="0" hangingPunct="1">
        <a:spcBef>
          <a:spcPct val="20000"/>
        </a:spcBef>
        <a:buFont typeface="Arial"/>
        <a:buChar char="»"/>
        <a:defRPr sz="6200" kern="1200">
          <a:solidFill>
            <a:schemeClr val="tx1"/>
          </a:solidFill>
          <a:latin typeface="+mn-lt"/>
          <a:ea typeface="+mn-ea"/>
          <a:cs typeface="+mn-cs"/>
        </a:defRPr>
      </a:lvl5pPr>
      <a:lvl6pPr marL="7749458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6pPr>
      <a:lvl7pPr marL="9158452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7pPr>
      <a:lvl8pPr marL="10567443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8pPr>
      <a:lvl9pPr marL="11976437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1pPr>
      <a:lvl2pPr marL="1408994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2pPr>
      <a:lvl3pPr marL="2817985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3pPr>
      <a:lvl4pPr marL="422697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4pPr>
      <a:lvl5pPr marL="5635969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5pPr>
      <a:lvl6pPr marL="7044963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6pPr>
      <a:lvl7pPr marL="8453957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7pPr>
      <a:lvl8pPr marL="986294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8pPr>
      <a:lvl9pPr marL="11271941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1584166" y="706366"/>
            <a:ext cx="28514993" cy="2939786"/>
          </a:xfrm>
          <a:prstGeom prst="rect">
            <a:avLst/>
          </a:prstGeom>
        </p:spPr>
        <p:txBody>
          <a:bodyPr vert="horz" lIns="281799" tIns="140900" rIns="281799" bIns="140900" rtlCol="0" anchor="ctr">
            <a:normAutofit/>
          </a:bodyPr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4115704"/>
            <a:ext cx="28514993" cy="11640735"/>
          </a:xfrm>
          <a:prstGeom prst="rect">
            <a:avLst/>
          </a:prstGeom>
        </p:spPr>
        <p:txBody>
          <a:bodyPr vert="horz" lIns="281799" tIns="140900" rIns="281799" bIns="140900" rtlCol="0">
            <a:normAutofit/>
          </a:bodyPr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1584166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l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10825136" y="16348475"/>
            <a:ext cx="10033053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ct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22706383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78424128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13" r:id="rId1"/>
    <p:sldLayoutId id="2147484214" r:id="rId2"/>
    <p:sldLayoutId id="2147484215" r:id="rId3"/>
    <p:sldLayoutId id="2147484216" r:id="rId4"/>
    <p:sldLayoutId id="2147484217" r:id="rId5"/>
    <p:sldLayoutId id="2147484218" r:id="rId6"/>
    <p:sldLayoutId id="2147484219" r:id="rId7"/>
    <p:sldLayoutId id="2147484220" r:id="rId8"/>
    <p:sldLayoutId id="2147484221" r:id="rId9"/>
    <p:sldLayoutId id="2147484222" r:id="rId10"/>
    <p:sldLayoutId id="2147484223" r:id="rId11"/>
  </p:sldLayoutIdLst>
  <p:txStyles>
    <p:titleStyle>
      <a:lvl1pPr algn="ctr" defTabSz="1408994" rtl="0" eaLnBrk="1" latinLnBrk="0" hangingPunct="1">
        <a:spcBef>
          <a:spcPct val="0"/>
        </a:spcBef>
        <a:buNone/>
        <a:defRPr sz="1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056745" indent="-1056745" algn="l" defTabSz="1408994" rtl="0" eaLnBrk="1" latinLnBrk="0" hangingPunct="1">
        <a:spcBef>
          <a:spcPct val="20000"/>
        </a:spcBef>
        <a:buFont typeface="Arial"/>
        <a:buChar char="•"/>
        <a:defRPr sz="9900" kern="1200">
          <a:solidFill>
            <a:schemeClr val="tx1"/>
          </a:solidFill>
          <a:latin typeface="+mn-lt"/>
          <a:ea typeface="+mn-ea"/>
          <a:cs typeface="+mn-cs"/>
        </a:defRPr>
      </a:lvl1pPr>
      <a:lvl2pPr marL="2289612" indent="-880622" algn="l" defTabSz="1408994" rtl="0" eaLnBrk="1" latinLnBrk="0" hangingPunct="1">
        <a:spcBef>
          <a:spcPct val="20000"/>
        </a:spcBef>
        <a:buFont typeface="Arial"/>
        <a:buChar char="–"/>
        <a:defRPr sz="8600" kern="1200">
          <a:solidFill>
            <a:schemeClr val="tx1"/>
          </a:solidFill>
          <a:latin typeface="+mn-lt"/>
          <a:ea typeface="+mn-ea"/>
          <a:cs typeface="+mn-cs"/>
        </a:defRPr>
      </a:lvl2pPr>
      <a:lvl3pPr marL="3522483" indent="-704495" algn="l" defTabSz="1408994" rtl="0" eaLnBrk="1" latinLnBrk="0" hangingPunct="1">
        <a:spcBef>
          <a:spcPct val="20000"/>
        </a:spcBef>
        <a:buFont typeface="Arial"/>
        <a:buChar char="•"/>
        <a:defRPr sz="7400" kern="1200">
          <a:solidFill>
            <a:schemeClr val="tx1"/>
          </a:solidFill>
          <a:latin typeface="+mn-lt"/>
          <a:ea typeface="+mn-ea"/>
          <a:cs typeface="+mn-cs"/>
        </a:defRPr>
      </a:lvl3pPr>
      <a:lvl4pPr marL="4931474" indent="-704495" algn="l" defTabSz="1408994" rtl="0" eaLnBrk="1" latinLnBrk="0" hangingPunct="1">
        <a:spcBef>
          <a:spcPct val="20000"/>
        </a:spcBef>
        <a:buFont typeface="Arial"/>
        <a:buChar char="–"/>
        <a:defRPr sz="6200" kern="1200">
          <a:solidFill>
            <a:schemeClr val="tx1"/>
          </a:solidFill>
          <a:latin typeface="+mn-lt"/>
          <a:ea typeface="+mn-ea"/>
          <a:cs typeface="+mn-cs"/>
        </a:defRPr>
      </a:lvl4pPr>
      <a:lvl5pPr marL="6340468" indent="-704495" algn="l" defTabSz="1408994" rtl="0" eaLnBrk="1" latinLnBrk="0" hangingPunct="1">
        <a:spcBef>
          <a:spcPct val="20000"/>
        </a:spcBef>
        <a:buFont typeface="Arial"/>
        <a:buChar char="»"/>
        <a:defRPr sz="6200" kern="1200">
          <a:solidFill>
            <a:schemeClr val="tx1"/>
          </a:solidFill>
          <a:latin typeface="+mn-lt"/>
          <a:ea typeface="+mn-ea"/>
          <a:cs typeface="+mn-cs"/>
        </a:defRPr>
      </a:lvl5pPr>
      <a:lvl6pPr marL="7749458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6pPr>
      <a:lvl7pPr marL="9158452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7pPr>
      <a:lvl8pPr marL="10567443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8pPr>
      <a:lvl9pPr marL="11976437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1pPr>
      <a:lvl2pPr marL="1408994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2pPr>
      <a:lvl3pPr marL="2817985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3pPr>
      <a:lvl4pPr marL="422697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4pPr>
      <a:lvl5pPr marL="5635969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5pPr>
      <a:lvl6pPr marL="7044963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6pPr>
      <a:lvl7pPr marL="8453957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7pPr>
      <a:lvl8pPr marL="986294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8pPr>
      <a:lvl9pPr marL="11271941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1584166" y="706366"/>
            <a:ext cx="28514993" cy="2939786"/>
          </a:xfrm>
          <a:prstGeom prst="rect">
            <a:avLst/>
          </a:prstGeom>
        </p:spPr>
        <p:txBody>
          <a:bodyPr vert="horz" lIns="281799" tIns="140900" rIns="281799" bIns="140900" rtlCol="0" anchor="ctr">
            <a:normAutofit/>
          </a:bodyPr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4115704"/>
            <a:ext cx="28514993" cy="11640735"/>
          </a:xfrm>
          <a:prstGeom prst="rect">
            <a:avLst/>
          </a:prstGeom>
        </p:spPr>
        <p:txBody>
          <a:bodyPr vert="horz" lIns="281799" tIns="140900" rIns="281799" bIns="140900" rtlCol="0">
            <a:normAutofit/>
          </a:bodyPr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1584166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l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10825136" y="16348475"/>
            <a:ext cx="10033053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ct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22706383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3722035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25" r:id="rId1"/>
    <p:sldLayoutId id="2147484226" r:id="rId2"/>
    <p:sldLayoutId id="2147484227" r:id="rId3"/>
    <p:sldLayoutId id="2147484228" r:id="rId4"/>
    <p:sldLayoutId id="2147484229" r:id="rId5"/>
    <p:sldLayoutId id="2147484230" r:id="rId6"/>
    <p:sldLayoutId id="2147484231" r:id="rId7"/>
    <p:sldLayoutId id="2147484232" r:id="rId8"/>
    <p:sldLayoutId id="2147484233" r:id="rId9"/>
    <p:sldLayoutId id="2147484234" r:id="rId10"/>
    <p:sldLayoutId id="2147484235" r:id="rId11"/>
  </p:sldLayoutIdLst>
  <p:txStyles>
    <p:titleStyle>
      <a:lvl1pPr algn="ctr" defTabSz="1408994" rtl="0" eaLnBrk="1" latinLnBrk="0" hangingPunct="1">
        <a:spcBef>
          <a:spcPct val="0"/>
        </a:spcBef>
        <a:buNone/>
        <a:defRPr sz="1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056745" indent="-1056745" algn="l" defTabSz="1408994" rtl="0" eaLnBrk="1" latinLnBrk="0" hangingPunct="1">
        <a:spcBef>
          <a:spcPct val="20000"/>
        </a:spcBef>
        <a:buFont typeface="Arial"/>
        <a:buChar char="•"/>
        <a:defRPr sz="9900" kern="1200">
          <a:solidFill>
            <a:schemeClr val="tx1"/>
          </a:solidFill>
          <a:latin typeface="+mn-lt"/>
          <a:ea typeface="+mn-ea"/>
          <a:cs typeface="+mn-cs"/>
        </a:defRPr>
      </a:lvl1pPr>
      <a:lvl2pPr marL="2289612" indent="-880622" algn="l" defTabSz="1408994" rtl="0" eaLnBrk="1" latinLnBrk="0" hangingPunct="1">
        <a:spcBef>
          <a:spcPct val="20000"/>
        </a:spcBef>
        <a:buFont typeface="Arial"/>
        <a:buChar char="–"/>
        <a:defRPr sz="8600" kern="1200">
          <a:solidFill>
            <a:schemeClr val="tx1"/>
          </a:solidFill>
          <a:latin typeface="+mn-lt"/>
          <a:ea typeface="+mn-ea"/>
          <a:cs typeface="+mn-cs"/>
        </a:defRPr>
      </a:lvl2pPr>
      <a:lvl3pPr marL="3522483" indent="-704495" algn="l" defTabSz="1408994" rtl="0" eaLnBrk="1" latinLnBrk="0" hangingPunct="1">
        <a:spcBef>
          <a:spcPct val="20000"/>
        </a:spcBef>
        <a:buFont typeface="Arial"/>
        <a:buChar char="•"/>
        <a:defRPr sz="7400" kern="1200">
          <a:solidFill>
            <a:schemeClr val="tx1"/>
          </a:solidFill>
          <a:latin typeface="+mn-lt"/>
          <a:ea typeface="+mn-ea"/>
          <a:cs typeface="+mn-cs"/>
        </a:defRPr>
      </a:lvl3pPr>
      <a:lvl4pPr marL="4931474" indent="-704495" algn="l" defTabSz="1408994" rtl="0" eaLnBrk="1" latinLnBrk="0" hangingPunct="1">
        <a:spcBef>
          <a:spcPct val="20000"/>
        </a:spcBef>
        <a:buFont typeface="Arial"/>
        <a:buChar char="–"/>
        <a:defRPr sz="6200" kern="1200">
          <a:solidFill>
            <a:schemeClr val="tx1"/>
          </a:solidFill>
          <a:latin typeface="+mn-lt"/>
          <a:ea typeface="+mn-ea"/>
          <a:cs typeface="+mn-cs"/>
        </a:defRPr>
      </a:lvl4pPr>
      <a:lvl5pPr marL="6340468" indent="-704495" algn="l" defTabSz="1408994" rtl="0" eaLnBrk="1" latinLnBrk="0" hangingPunct="1">
        <a:spcBef>
          <a:spcPct val="20000"/>
        </a:spcBef>
        <a:buFont typeface="Arial"/>
        <a:buChar char="»"/>
        <a:defRPr sz="6200" kern="1200">
          <a:solidFill>
            <a:schemeClr val="tx1"/>
          </a:solidFill>
          <a:latin typeface="+mn-lt"/>
          <a:ea typeface="+mn-ea"/>
          <a:cs typeface="+mn-cs"/>
        </a:defRPr>
      </a:lvl5pPr>
      <a:lvl6pPr marL="7749458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6pPr>
      <a:lvl7pPr marL="9158452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7pPr>
      <a:lvl8pPr marL="10567443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8pPr>
      <a:lvl9pPr marL="11976437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1pPr>
      <a:lvl2pPr marL="1408994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2pPr>
      <a:lvl3pPr marL="2817985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3pPr>
      <a:lvl4pPr marL="422697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4pPr>
      <a:lvl5pPr marL="5635969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5pPr>
      <a:lvl6pPr marL="7044963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6pPr>
      <a:lvl7pPr marL="8453957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7pPr>
      <a:lvl8pPr marL="986294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8pPr>
      <a:lvl9pPr marL="11271941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1584166" y="706366"/>
            <a:ext cx="28514993" cy="2939786"/>
          </a:xfrm>
          <a:prstGeom prst="rect">
            <a:avLst/>
          </a:prstGeom>
        </p:spPr>
        <p:txBody>
          <a:bodyPr vert="horz" lIns="281799" tIns="140900" rIns="281799" bIns="140900" rtlCol="0" anchor="ctr">
            <a:normAutofit/>
          </a:bodyPr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4115704"/>
            <a:ext cx="28514993" cy="11640735"/>
          </a:xfrm>
          <a:prstGeom prst="rect">
            <a:avLst/>
          </a:prstGeom>
        </p:spPr>
        <p:txBody>
          <a:bodyPr vert="horz" lIns="281799" tIns="140900" rIns="281799" bIns="140900" rtlCol="0">
            <a:normAutofit/>
          </a:bodyPr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1584166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l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10825136" y="16348475"/>
            <a:ext cx="10033053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ct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22706383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332868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37" r:id="rId1"/>
    <p:sldLayoutId id="2147484238" r:id="rId2"/>
    <p:sldLayoutId id="2147484239" r:id="rId3"/>
    <p:sldLayoutId id="2147484240" r:id="rId4"/>
    <p:sldLayoutId id="2147484241" r:id="rId5"/>
    <p:sldLayoutId id="2147484242" r:id="rId6"/>
    <p:sldLayoutId id="2147484243" r:id="rId7"/>
    <p:sldLayoutId id="2147484244" r:id="rId8"/>
    <p:sldLayoutId id="2147484245" r:id="rId9"/>
    <p:sldLayoutId id="2147484246" r:id="rId10"/>
    <p:sldLayoutId id="2147484247" r:id="rId11"/>
  </p:sldLayoutIdLst>
  <p:txStyles>
    <p:titleStyle>
      <a:lvl1pPr algn="ctr" defTabSz="1408994" rtl="0" eaLnBrk="1" latinLnBrk="0" hangingPunct="1">
        <a:spcBef>
          <a:spcPct val="0"/>
        </a:spcBef>
        <a:buNone/>
        <a:defRPr sz="1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056745" indent="-1056745" algn="l" defTabSz="1408994" rtl="0" eaLnBrk="1" latinLnBrk="0" hangingPunct="1">
        <a:spcBef>
          <a:spcPct val="20000"/>
        </a:spcBef>
        <a:buFont typeface="Arial"/>
        <a:buChar char="•"/>
        <a:defRPr sz="9900" kern="1200">
          <a:solidFill>
            <a:schemeClr val="tx1"/>
          </a:solidFill>
          <a:latin typeface="+mn-lt"/>
          <a:ea typeface="+mn-ea"/>
          <a:cs typeface="+mn-cs"/>
        </a:defRPr>
      </a:lvl1pPr>
      <a:lvl2pPr marL="2289612" indent="-880622" algn="l" defTabSz="1408994" rtl="0" eaLnBrk="1" latinLnBrk="0" hangingPunct="1">
        <a:spcBef>
          <a:spcPct val="20000"/>
        </a:spcBef>
        <a:buFont typeface="Arial"/>
        <a:buChar char="–"/>
        <a:defRPr sz="8600" kern="1200">
          <a:solidFill>
            <a:schemeClr val="tx1"/>
          </a:solidFill>
          <a:latin typeface="+mn-lt"/>
          <a:ea typeface="+mn-ea"/>
          <a:cs typeface="+mn-cs"/>
        </a:defRPr>
      </a:lvl2pPr>
      <a:lvl3pPr marL="3522483" indent="-704495" algn="l" defTabSz="1408994" rtl="0" eaLnBrk="1" latinLnBrk="0" hangingPunct="1">
        <a:spcBef>
          <a:spcPct val="20000"/>
        </a:spcBef>
        <a:buFont typeface="Arial"/>
        <a:buChar char="•"/>
        <a:defRPr sz="7400" kern="1200">
          <a:solidFill>
            <a:schemeClr val="tx1"/>
          </a:solidFill>
          <a:latin typeface="+mn-lt"/>
          <a:ea typeface="+mn-ea"/>
          <a:cs typeface="+mn-cs"/>
        </a:defRPr>
      </a:lvl3pPr>
      <a:lvl4pPr marL="4931474" indent="-704495" algn="l" defTabSz="1408994" rtl="0" eaLnBrk="1" latinLnBrk="0" hangingPunct="1">
        <a:spcBef>
          <a:spcPct val="20000"/>
        </a:spcBef>
        <a:buFont typeface="Arial"/>
        <a:buChar char="–"/>
        <a:defRPr sz="6200" kern="1200">
          <a:solidFill>
            <a:schemeClr val="tx1"/>
          </a:solidFill>
          <a:latin typeface="+mn-lt"/>
          <a:ea typeface="+mn-ea"/>
          <a:cs typeface="+mn-cs"/>
        </a:defRPr>
      </a:lvl4pPr>
      <a:lvl5pPr marL="6340468" indent="-704495" algn="l" defTabSz="1408994" rtl="0" eaLnBrk="1" latinLnBrk="0" hangingPunct="1">
        <a:spcBef>
          <a:spcPct val="20000"/>
        </a:spcBef>
        <a:buFont typeface="Arial"/>
        <a:buChar char="»"/>
        <a:defRPr sz="6200" kern="1200">
          <a:solidFill>
            <a:schemeClr val="tx1"/>
          </a:solidFill>
          <a:latin typeface="+mn-lt"/>
          <a:ea typeface="+mn-ea"/>
          <a:cs typeface="+mn-cs"/>
        </a:defRPr>
      </a:lvl5pPr>
      <a:lvl6pPr marL="7749458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6pPr>
      <a:lvl7pPr marL="9158452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7pPr>
      <a:lvl8pPr marL="10567443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8pPr>
      <a:lvl9pPr marL="11976437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1pPr>
      <a:lvl2pPr marL="1408994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2pPr>
      <a:lvl3pPr marL="2817985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3pPr>
      <a:lvl4pPr marL="422697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4pPr>
      <a:lvl5pPr marL="5635969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5pPr>
      <a:lvl6pPr marL="7044963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6pPr>
      <a:lvl7pPr marL="8453957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7pPr>
      <a:lvl8pPr marL="986294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8pPr>
      <a:lvl9pPr marL="11271941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1584166" y="706366"/>
            <a:ext cx="28514993" cy="2939786"/>
          </a:xfrm>
          <a:prstGeom prst="rect">
            <a:avLst/>
          </a:prstGeom>
        </p:spPr>
        <p:txBody>
          <a:bodyPr vert="horz" lIns="281799" tIns="140900" rIns="281799" bIns="140900" rtlCol="0" anchor="ctr">
            <a:normAutofit/>
          </a:bodyPr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4115704"/>
            <a:ext cx="28514993" cy="11640735"/>
          </a:xfrm>
          <a:prstGeom prst="rect">
            <a:avLst/>
          </a:prstGeom>
        </p:spPr>
        <p:txBody>
          <a:bodyPr vert="horz" lIns="281799" tIns="140900" rIns="281799" bIns="140900" rtlCol="0">
            <a:normAutofit/>
          </a:bodyPr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1584166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l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10825136" y="16348475"/>
            <a:ext cx="10033053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ct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22706383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5964284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7" r:id="rId1"/>
    <p:sldLayoutId id="2147483698" r:id="rId2"/>
    <p:sldLayoutId id="2147483699" r:id="rId3"/>
    <p:sldLayoutId id="2147483700" r:id="rId4"/>
    <p:sldLayoutId id="2147483701" r:id="rId5"/>
    <p:sldLayoutId id="2147483702" r:id="rId6"/>
    <p:sldLayoutId id="2147483703" r:id="rId7"/>
    <p:sldLayoutId id="2147483704" r:id="rId8"/>
    <p:sldLayoutId id="2147483705" r:id="rId9"/>
    <p:sldLayoutId id="2147483706" r:id="rId10"/>
    <p:sldLayoutId id="2147483707" r:id="rId11"/>
  </p:sldLayoutIdLst>
  <p:txStyles>
    <p:titleStyle>
      <a:lvl1pPr algn="ctr" defTabSz="1408994" rtl="0" eaLnBrk="1" latinLnBrk="0" hangingPunct="1">
        <a:spcBef>
          <a:spcPct val="0"/>
        </a:spcBef>
        <a:buNone/>
        <a:defRPr sz="1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056745" indent="-1056745" algn="l" defTabSz="1408994" rtl="0" eaLnBrk="1" latinLnBrk="0" hangingPunct="1">
        <a:spcBef>
          <a:spcPct val="20000"/>
        </a:spcBef>
        <a:buFont typeface="Arial"/>
        <a:buChar char="•"/>
        <a:defRPr sz="9900" kern="1200">
          <a:solidFill>
            <a:schemeClr val="tx1"/>
          </a:solidFill>
          <a:latin typeface="+mn-lt"/>
          <a:ea typeface="+mn-ea"/>
          <a:cs typeface="+mn-cs"/>
        </a:defRPr>
      </a:lvl1pPr>
      <a:lvl2pPr marL="2289612" indent="-880622" algn="l" defTabSz="1408994" rtl="0" eaLnBrk="1" latinLnBrk="0" hangingPunct="1">
        <a:spcBef>
          <a:spcPct val="20000"/>
        </a:spcBef>
        <a:buFont typeface="Arial"/>
        <a:buChar char="–"/>
        <a:defRPr sz="8600" kern="1200">
          <a:solidFill>
            <a:schemeClr val="tx1"/>
          </a:solidFill>
          <a:latin typeface="+mn-lt"/>
          <a:ea typeface="+mn-ea"/>
          <a:cs typeface="+mn-cs"/>
        </a:defRPr>
      </a:lvl2pPr>
      <a:lvl3pPr marL="3522483" indent="-704495" algn="l" defTabSz="1408994" rtl="0" eaLnBrk="1" latinLnBrk="0" hangingPunct="1">
        <a:spcBef>
          <a:spcPct val="20000"/>
        </a:spcBef>
        <a:buFont typeface="Arial"/>
        <a:buChar char="•"/>
        <a:defRPr sz="7400" kern="1200">
          <a:solidFill>
            <a:schemeClr val="tx1"/>
          </a:solidFill>
          <a:latin typeface="+mn-lt"/>
          <a:ea typeface="+mn-ea"/>
          <a:cs typeface="+mn-cs"/>
        </a:defRPr>
      </a:lvl3pPr>
      <a:lvl4pPr marL="4931474" indent="-704495" algn="l" defTabSz="1408994" rtl="0" eaLnBrk="1" latinLnBrk="0" hangingPunct="1">
        <a:spcBef>
          <a:spcPct val="20000"/>
        </a:spcBef>
        <a:buFont typeface="Arial"/>
        <a:buChar char="–"/>
        <a:defRPr sz="6200" kern="1200">
          <a:solidFill>
            <a:schemeClr val="tx1"/>
          </a:solidFill>
          <a:latin typeface="+mn-lt"/>
          <a:ea typeface="+mn-ea"/>
          <a:cs typeface="+mn-cs"/>
        </a:defRPr>
      </a:lvl4pPr>
      <a:lvl5pPr marL="6340468" indent="-704495" algn="l" defTabSz="1408994" rtl="0" eaLnBrk="1" latinLnBrk="0" hangingPunct="1">
        <a:spcBef>
          <a:spcPct val="20000"/>
        </a:spcBef>
        <a:buFont typeface="Arial"/>
        <a:buChar char="»"/>
        <a:defRPr sz="6200" kern="1200">
          <a:solidFill>
            <a:schemeClr val="tx1"/>
          </a:solidFill>
          <a:latin typeface="+mn-lt"/>
          <a:ea typeface="+mn-ea"/>
          <a:cs typeface="+mn-cs"/>
        </a:defRPr>
      </a:lvl5pPr>
      <a:lvl6pPr marL="7749458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6pPr>
      <a:lvl7pPr marL="9158452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7pPr>
      <a:lvl8pPr marL="10567443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8pPr>
      <a:lvl9pPr marL="11976437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1pPr>
      <a:lvl2pPr marL="1408994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2pPr>
      <a:lvl3pPr marL="2817985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3pPr>
      <a:lvl4pPr marL="422697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4pPr>
      <a:lvl5pPr marL="5635969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5pPr>
      <a:lvl6pPr marL="7044963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6pPr>
      <a:lvl7pPr marL="8453957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7pPr>
      <a:lvl8pPr marL="986294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8pPr>
      <a:lvl9pPr marL="11271941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1584166" y="706366"/>
            <a:ext cx="28514993" cy="2939786"/>
          </a:xfrm>
          <a:prstGeom prst="rect">
            <a:avLst/>
          </a:prstGeom>
        </p:spPr>
        <p:txBody>
          <a:bodyPr vert="horz" lIns="281799" tIns="140900" rIns="281799" bIns="140900" rtlCol="0" anchor="ctr">
            <a:normAutofit/>
          </a:bodyPr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4115704"/>
            <a:ext cx="28514993" cy="11640735"/>
          </a:xfrm>
          <a:prstGeom prst="rect">
            <a:avLst/>
          </a:prstGeom>
        </p:spPr>
        <p:txBody>
          <a:bodyPr vert="horz" lIns="281799" tIns="140900" rIns="281799" bIns="140900" rtlCol="0">
            <a:normAutofit/>
          </a:bodyPr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1584166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l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10825136" y="16348475"/>
            <a:ext cx="10033053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ct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22706383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332868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49" r:id="rId1"/>
    <p:sldLayoutId id="2147484250" r:id="rId2"/>
    <p:sldLayoutId id="2147484251" r:id="rId3"/>
    <p:sldLayoutId id="2147484252" r:id="rId4"/>
    <p:sldLayoutId id="2147484253" r:id="rId5"/>
    <p:sldLayoutId id="2147484254" r:id="rId6"/>
    <p:sldLayoutId id="2147484255" r:id="rId7"/>
    <p:sldLayoutId id="2147484256" r:id="rId8"/>
    <p:sldLayoutId id="2147484257" r:id="rId9"/>
    <p:sldLayoutId id="2147484258" r:id="rId10"/>
    <p:sldLayoutId id="2147484259" r:id="rId11"/>
  </p:sldLayoutIdLst>
  <p:txStyles>
    <p:titleStyle>
      <a:lvl1pPr algn="ctr" defTabSz="1408994" rtl="0" eaLnBrk="1" latinLnBrk="0" hangingPunct="1">
        <a:spcBef>
          <a:spcPct val="0"/>
        </a:spcBef>
        <a:buNone/>
        <a:defRPr sz="1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056745" indent="-1056745" algn="l" defTabSz="1408994" rtl="0" eaLnBrk="1" latinLnBrk="0" hangingPunct="1">
        <a:spcBef>
          <a:spcPct val="20000"/>
        </a:spcBef>
        <a:buFont typeface="Arial"/>
        <a:buChar char="•"/>
        <a:defRPr sz="9900" kern="1200">
          <a:solidFill>
            <a:schemeClr val="tx1"/>
          </a:solidFill>
          <a:latin typeface="+mn-lt"/>
          <a:ea typeface="+mn-ea"/>
          <a:cs typeface="+mn-cs"/>
        </a:defRPr>
      </a:lvl1pPr>
      <a:lvl2pPr marL="2289612" indent="-880622" algn="l" defTabSz="1408994" rtl="0" eaLnBrk="1" latinLnBrk="0" hangingPunct="1">
        <a:spcBef>
          <a:spcPct val="20000"/>
        </a:spcBef>
        <a:buFont typeface="Arial"/>
        <a:buChar char="–"/>
        <a:defRPr sz="8600" kern="1200">
          <a:solidFill>
            <a:schemeClr val="tx1"/>
          </a:solidFill>
          <a:latin typeface="+mn-lt"/>
          <a:ea typeface="+mn-ea"/>
          <a:cs typeface="+mn-cs"/>
        </a:defRPr>
      </a:lvl2pPr>
      <a:lvl3pPr marL="3522483" indent="-704495" algn="l" defTabSz="1408994" rtl="0" eaLnBrk="1" latinLnBrk="0" hangingPunct="1">
        <a:spcBef>
          <a:spcPct val="20000"/>
        </a:spcBef>
        <a:buFont typeface="Arial"/>
        <a:buChar char="•"/>
        <a:defRPr sz="7400" kern="1200">
          <a:solidFill>
            <a:schemeClr val="tx1"/>
          </a:solidFill>
          <a:latin typeface="+mn-lt"/>
          <a:ea typeface="+mn-ea"/>
          <a:cs typeface="+mn-cs"/>
        </a:defRPr>
      </a:lvl3pPr>
      <a:lvl4pPr marL="4931474" indent="-704495" algn="l" defTabSz="1408994" rtl="0" eaLnBrk="1" latinLnBrk="0" hangingPunct="1">
        <a:spcBef>
          <a:spcPct val="20000"/>
        </a:spcBef>
        <a:buFont typeface="Arial"/>
        <a:buChar char="–"/>
        <a:defRPr sz="6200" kern="1200">
          <a:solidFill>
            <a:schemeClr val="tx1"/>
          </a:solidFill>
          <a:latin typeface="+mn-lt"/>
          <a:ea typeface="+mn-ea"/>
          <a:cs typeface="+mn-cs"/>
        </a:defRPr>
      </a:lvl4pPr>
      <a:lvl5pPr marL="6340468" indent="-704495" algn="l" defTabSz="1408994" rtl="0" eaLnBrk="1" latinLnBrk="0" hangingPunct="1">
        <a:spcBef>
          <a:spcPct val="20000"/>
        </a:spcBef>
        <a:buFont typeface="Arial"/>
        <a:buChar char="»"/>
        <a:defRPr sz="6200" kern="1200">
          <a:solidFill>
            <a:schemeClr val="tx1"/>
          </a:solidFill>
          <a:latin typeface="+mn-lt"/>
          <a:ea typeface="+mn-ea"/>
          <a:cs typeface="+mn-cs"/>
        </a:defRPr>
      </a:lvl5pPr>
      <a:lvl6pPr marL="7749458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6pPr>
      <a:lvl7pPr marL="9158452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7pPr>
      <a:lvl8pPr marL="10567443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8pPr>
      <a:lvl9pPr marL="11976437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1pPr>
      <a:lvl2pPr marL="1408994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2pPr>
      <a:lvl3pPr marL="2817985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3pPr>
      <a:lvl4pPr marL="422697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4pPr>
      <a:lvl5pPr marL="5635969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5pPr>
      <a:lvl6pPr marL="7044963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6pPr>
      <a:lvl7pPr marL="8453957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7pPr>
      <a:lvl8pPr marL="986294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8pPr>
      <a:lvl9pPr marL="11271941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1584166" y="706366"/>
            <a:ext cx="28514993" cy="2939786"/>
          </a:xfrm>
          <a:prstGeom prst="rect">
            <a:avLst/>
          </a:prstGeom>
        </p:spPr>
        <p:txBody>
          <a:bodyPr vert="horz" lIns="281799" tIns="140900" rIns="281799" bIns="140900" rtlCol="0" anchor="ctr">
            <a:normAutofit/>
          </a:bodyPr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4115704"/>
            <a:ext cx="28514993" cy="11640735"/>
          </a:xfrm>
          <a:prstGeom prst="rect">
            <a:avLst/>
          </a:prstGeom>
        </p:spPr>
        <p:txBody>
          <a:bodyPr vert="horz" lIns="281799" tIns="140900" rIns="281799" bIns="140900" rtlCol="0">
            <a:normAutofit/>
          </a:bodyPr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1584166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l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10825136" y="16348475"/>
            <a:ext cx="10033053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ct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22706383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6207353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61" r:id="rId1"/>
    <p:sldLayoutId id="2147484262" r:id="rId2"/>
    <p:sldLayoutId id="2147484263" r:id="rId3"/>
    <p:sldLayoutId id="2147484264" r:id="rId4"/>
    <p:sldLayoutId id="2147484265" r:id="rId5"/>
    <p:sldLayoutId id="2147484266" r:id="rId6"/>
    <p:sldLayoutId id="2147484267" r:id="rId7"/>
    <p:sldLayoutId id="2147484268" r:id="rId8"/>
    <p:sldLayoutId id="2147484269" r:id="rId9"/>
    <p:sldLayoutId id="2147484270" r:id="rId10"/>
    <p:sldLayoutId id="2147484271" r:id="rId11"/>
  </p:sldLayoutIdLst>
  <p:txStyles>
    <p:titleStyle>
      <a:lvl1pPr algn="ctr" defTabSz="1408994" rtl="0" eaLnBrk="1" latinLnBrk="0" hangingPunct="1">
        <a:spcBef>
          <a:spcPct val="0"/>
        </a:spcBef>
        <a:buNone/>
        <a:defRPr sz="1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056745" indent="-1056745" algn="l" defTabSz="1408994" rtl="0" eaLnBrk="1" latinLnBrk="0" hangingPunct="1">
        <a:spcBef>
          <a:spcPct val="20000"/>
        </a:spcBef>
        <a:buFont typeface="Arial"/>
        <a:buChar char="•"/>
        <a:defRPr sz="9900" kern="1200">
          <a:solidFill>
            <a:schemeClr val="tx1"/>
          </a:solidFill>
          <a:latin typeface="+mn-lt"/>
          <a:ea typeface="+mn-ea"/>
          <a:cs typeface="+mn-cs"/>
        </a:defRPr>
      </a:lvl1pPr>
      <a:lvl2pPr marL="2289612" indent="-880622" algn="l" defTabSz="1408994" rtl="0" eaLnBrk="1" latinLnBrk="0" hangingPunct="1">
        <a:spcBef>
          <a:spcPct val="20000"/>
        </a:spcBef>
        <a:buFont typeface="Arial"/>
        <a:buChar char="–"/>
        <a:defRPr sz="8600" kern="1200">
          <a:solidFill>
            <a:schemeClr val="tx1"/>
          </a:solidFill>
          <a:latin typeface="+mn-lt"/>
          <a:ea typeface="+mn-ea"/>
          <a:cs typeface="+mn-cs"/>
        </a:defRPr>
      </a:lvl2pPr>
      <a:lvl3pPr marL="3522483" indent="-704495" algn="l" defTabSz="1408994" rtl="0" eaLnBrk="1" latinLnBrk="0" hangingPunct="1">
        <a:spcBef>
          <a:spcPct val="20000"/>
        </a:spcBef>
        <a:buFont typeface="Arial"/>
        <a:buChar char="•"/>
        <a:defRPr sz="7400" kern="1200">
          <a:solidFill>
            <a:schemeClr val="tx1"/>
          </a:solidFill>
          <a:latin typeface="+mn-lt"/>
          <a:ea typeface="+mn-ea"/>
          <a:cs typeface="+mn-cs"/>
        </a:defRPr>
      </a:lvl3pPr>
      <a:lvl4pPr marL="4931474" indent="-704495" algn="l" defTabSz="1408994" rtl="0" eaLnBrk="1" latinLnBrk="0" hangingPunct="1">
        <a:spcBef>
          <a:spcPct val="20000"/>
        </a:spcBef>
        <a:buFont typeface="Arial"/>
        <a:buChar char="–"/>
        <a:defRPr sz="6200" kern="1200">
          <a:solidFill>
            <a:schemeClr val="tx1"/>
          </a:solidFill>
          <a:latin typeface="+mn-lt"/>
          <a:ea typeface="+mn-ea"/>
          <a:cs typeface="+mn-cs"/>
        </a:defRPr>
      </a:lvl4pPr>
      <a:lvl5pPr marL="6340468" indent="-704495" algn="l" defTabSz="1408994" rtl="0" eaLnBrk="1" latinLnBrk="0" hangingPunct="1">
        <a:spcBef>
          <a:spcPct val="20000"/>
        </a:spcBef>
        <a:buFont typeface="Arial"/>
        <a:buChar char="»"/>
        <a:defRPr sz="6200" kern="1200">
          <a:solidFill>
            <a:schemeClr val="tx1"/>
          </a:solidFill>
          <a:latin typeface="+mn-lt"/>
          <a:ea typeface="+mn-ea"/>
          <a:cs typeface="+mn-cs"/>
        </a:defRPr>
      </a:lvl5pPr>
      <a:lvl6pPr marL="7749458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6pPr>
      <a:lvl7pPr marL="9158452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7pPr>
      <a:lvl8pPr marL="10567443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8pPr>
      <a:lvl9pPr marL="11976437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1pPr>
      <a:lvl2pPr marL="1408994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2pPr>
      <a:lvl3pPr marL="2817985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3pPr>
      <a:lvl4pPr marL="422697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4pPr>
      <a:lvl5pPr marL="5635969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5pPr>
      <a:lvl6pPr marL="7044963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6pPr>
      <a:lvl7pPr marL="8453957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7pPr>
      <a:lvl8pPr marL="986294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8pPr>
      <a:lvl9pPr marL="11271941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1584166" y="706366"/>
            <a:ext cx="28514993" cy="2939786"/>
          </a:xfrm>
          <a:prstGeom prst="rect">
            <a:avLst/>
          </a:prstGeom>
        </p:spPr>
        <p:txBody>
          <a:bodyPr vert="horz" lIns="281799" tIns="140900" rIns="281799" bIns="140900" rtlCol="0" anchor="ctr">
            <a:normAutofit/>
          </a:bodyPr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4115704"/>
            <a:ext cx="28514993" cy="11640735"/>
          </a:xfrm>
          <a:prstGeom prst="rect">
            <a:avLst/>
          </a:prstGeom>
        </p:spPr>
        <p:txBody>
          <a:bodyPr vert="horz" lIns="281799" tIns="140900" rIns="281799" bIns="140900" rtlCol="0">
            <a:normAutofit/>
          </a:bodyPr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1584166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l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10825136" y="16348475"/>
            <a:ext cx="10033053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ct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22706383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87326945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9" r:id="rId1"/>
    <p:sldLayoutId id="2147483710" r:id="rId2"/>
    <p:sldLayoutId id="2147483711" r:id="rId3"/>
    <p:sldLayoutId id="2147483712" r:id="rId4"/>
    <p:sldLayoutId id="2147483713" r:id="rId5"/>
    <p:sldLayoutId id="2147483714" r:id="rId6"/>
    <p:sldLayoutId id="2147483715" r:id="rId7"/>
    <p:sldLayoutId id="2147483716" r:id="rId8"/>
    <p:sldLayoutId id="2147483717" r:id="rId9"/>
    <p:sldLayoutId id="2147483718" r:id="rId10"/>
    <p:sldLayoutId id="2147483719" r:id="rId11"/>
  </p:sldLayoutIdLst>
  <p:txStyles>
    <p:titleStyle>
      <a:lvl1pPr algn="ctr" defTabSz="1408994" rtl="0" eaLnBrk="1" latinLnBrk="0" hangingPunct="1">
        <a:spcBef>
          <a:spcPct val="0"/>
        </a:spcBef>
        <a:buNone/>
        <a:defRPr sz="1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056745" indent="-1056745" algn="l" defTabSz="1408994" rtl="0" eaLnBrk="1" latinLnBrk="0" hangingPunct="1">
        <a:spcBef>
          <a:spcPct val="20000"/>
        </a:spcBef>
        <a:buFont typeface="Arial"/>
        <a:buChar char="•"/>
        <a:defRPr sz="9900" kern="1200">
          <a:solidFill>
            <a:schemeClr val="tx1"/>
          </a:solidFill>
          <a:latin typeface="+mn-lt"/>
          <a:ea typeface="+mn-ea"/>
          <a:cs typeface="+mn-cs"/>
        </a:defRPr>
      </a:lvl1pPr>
      <a:lvl2pPr marL="2289612" indent="-880622" algn="l" defTabSz="1408994" rtl="0" eaLnBrk="1" latinLnBrk="0" hangingPunct="1">
        <a:spcBef>
          <a:spcPct val="20000"/>
        </a:spcBef>
        <a:buFont typeface="Arial"/>
        <a:buChar char="–"/>
        <a:defRPr sz="8600" kern="1200">
          <a:solidFill>
            <a:schemeClr val="tx1"/>
          </a:solidFill>
          <a:latin typeface="+mn-lt"/>
          <a:ea typeface="+mn-ea"/>
          <a:cs typeface="+mn-cs"/>
        </a:defRPr>
      </a:lvl2pPr>
      <a:lvl3pPr marL="3522483" indent="-704495" algn="l" defTabSz="1408994" rtl="0" eaLnBrk="1" latinLnBrk="0" hangingPunct="1">
        <a:spcBef>
          <a:spcPct val="20000"/>
        </a:spcBef>
        <a:buFont typeface="Arial"/>
        <a:buChar char="•"/>
        <a:defRPr sz="7400" kern="1200">
          <a:solidFill>
            <a:schemeClr val="tx1"/>
          </a:solidFill>
          <a:latin typeface="+mn-lt"/>
          <a:ea typeface="+mn-ea"/>
          <a:cs typeface="+mn-cs"/>
        </a:defRPr>
      </a:lvl3pPr>
      <a:lvl4pPr marL="4931474" indent="-704495" algn="l" defTabSz="1408994" rtl="0" eaLnBrk="1" latinLnBrk="0" hangingPunct="1">
        <a:spcBef>
          <a:spcPct val="20000"/>
        </a:spcBef>
        <a:buFont typeface="Arial"/>
        <a:buChar char="–"/>
        <a:defRPr sz="6200" kern="1200">
          <a:solidFill>
            <a:schemeClr val="tx1"/>
          </a:solidFill>
          <a:latin typeface="+mn-lt"/>
          <a:ea typeface="+mn-ea"/>
          <a:cs typeface="+mn-cs"/>
        </a:defRPr>
      </a:lvl4pPr>
      <a:lvl5pPr marL="6340468" indent="-704495" algn="l" defTabSz="1408994" rtl="0" eaLnBrk="1" latinLnBrk="0" hangingPunct="1">
        <a:spcBef>
          <a:spcPct val="20000"/>
        </a:spcBef>
        <a:buFont typeface="Arial"/>
        <a:buChar char="»"/>
        <a:defRPr sz="6200" kern="1200">
          <a:solidFill>
            <a:schemeClr val="tx1"/>
          </a:solidFill>
          <a:latin typeface="+mn-lt"/>
          <a:ea typeface="+mn-ea"/>
          <a:cs typeface="+mn-cs"/>
        </a:defRPr>
      </a:lvl5pPr>
      <a:lvl6pPr marL="7749458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6pPr>
      <a:lvl7pPr marL="9158452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7pPr>
      <a:lvl8pPr marL="10567443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8pPr>
      <a:lvl9pPr marL="11976437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1pPr>
      <a:lvl2pPr marL="1408994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2pPr>
      <a:lvl3pPr marL="2817985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3pPr>
      <a:lvl4pPr marL="422697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4pPr>
      <a:lvl5pPr marL="5635969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5pPr>
      <a:lvl6pPr marL="7044963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6pPr>
      <a:lvl7pPr marL="8453957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7pPr>
      <a:lvl8pPr marL="986294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8pPr>
      <a:lvl9pPr marL="11271941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1584166" y="706366"/>
            <a:ext cx="28514993" cy="2939786"/>
          </a:xfrm>
          <a:prstGeom prst="rect">
            <a:avLst/>
          </a:prstGeom>
        </p:spPr>
        <p:txBody>
          <a:bodyPr vert="horz" lIns="281799" tIns="140900" rIns="281799" bIns="140900" rtlCol="0" anchor="ctr">
            <a:normAutofit/>
          </a:bodyPr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4115704"/>
            <a:ext cx="28514993" cy="11640735"/>
          </a:xfrm>
          <a:prstGeom prst="rect">
            <a:avLst/>
          </a:prstGeom>
        </p:spPr>
        <p:txBody>
          <a:bodyPr vert="horz" lIns="281799" tIns="140900" rIns="281799" bIns="140900" rtlCol="0">
            <a:normAutofit/>
          </a:bodyPr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1584166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l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10825136" y="16348475"/>
            <a:ext cx="10033053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ct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22706383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70334866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1" r:id="rId1"/>
    <p:sldLayoutId id="2147483722" r:id="rId2"/>
    <p:sldLayoutId id="2147483723" r:id="rId3"/>
    <p:sldLayoutId id="2147483724" r:id="rId4"/>
    <p:sldLayoutId id="2147483725" r:id="rId5"/>
    <p:sldLayoutId id="2147483726" r:id="rId6"/>
    <p:sldLayoutId id="2147483727" r:id="rId7"/>
    <p:sldLayoutId id="2147483728" r:id="rId8"/>
    <p:sldLayoutId id="2147483729" r:id="rId9"/>
    <p:sldLayoutId id="2147483730" r:id="rId10"/>
    <p:sldLayoutId id="2147483731" r:id="rId11"/>
  </p:sldLayoutIdLst>
  <p:txStyles>
    <p:titleStyle>
      <a:lvl1pPr algn="ctr" defTabSz="1408994" rtl="0" eaLnBrk="1" latinLnBrk="0" hangingPunct="1">
        <a:spcBef>
          <a:spcPct val="0"/>
        </a:spcBef>
        <a:buNone/>
        <a:defRPr sz="1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056745" indent="-1056745" algn="l" defTabSz="1408994" rtl="0" eaLnBrk="1" latinLnBrk="0" hangingPunct="1">
        <a:spcBef>
          <a:spcPct val="20000"/>
        </a:spcBef>
        <a:buFont typeface="Arial"/>
        <a:buChar char="•"/>
        <a:defRPr sz="9900" kern="1200">
          <a:solidFill>
            <a:schemeClr val="tx1"/>
          </a:solidFill>
          <a:latin typeface="+mn-lt"/>
          <a:ea typeface="+mn-ea"/>
          <a:cs typeface="+mn-cs"/>
        </a:defRPr>
      </a:lvl1pPr>
      <a:lvl2pPr marL="2289612" indent="-880622" algn="l" defTabSz="1408994" rtl="0" eaLnBrk="1" latinLnBrk="0" hangingPunct="1">
        <a:spcBef>
          <a:spcPct val="20000"/>
        </a:spcBef>
        <a:buFont typeface="Arial"/>
        <a:buChar char="–"/>
        <a:defRPr sz="8600" kern="1200">
          <a:solidFill>
            <a:schemeClr val="tx1"/>
          </a:solidFill>
          <a:latin typeface="+mn-lt"/>
          <a:ea typeface="+mn-ea"/>
          <a:cs typeface="+mn-cs"/>
        </a:defRPr>
      </a:lvl2pPr>
      <a:lvl3pPr marL="3522483" indent="-704495" algn="l" defTabSz="1408994" rtl="0" eaLnBrk="1" latinLnBrk="0" hangingPunct="1">
        <a:spcBef>
          <a:spcPct val="20000"/>
        </a:spcBef>
        <a:buFont typeface="Arial"/>
        <a:buChar char="•"/>
        <a:defRPr sz="7400" kern="1200">
          <a:solidFill>
            <a:schemeClr val="tx1"/>
          </a:solidFill>
          <a:latin typeface="+mn-lt"/>
          <a:ea typeface="+mn-ea"/>
          <a:cs typeface="+mn-cs"/>
        </a:defRPr>
      </a:lvl3pPr>
      <a:lvl4pPr marL="4931474" indent="-704495" algn="l" defTabSz="1408994" rtl="0" eaLnBrk="1" latinLnBrk="0" hangingPunct="1">
        <a:spcBef>
          <a:spcPct val="20000"/>
        </a:spcBef>
        <a:buFont typeface="Arial"/>
        <a:buChar char="–"/>
        <a:defRPr sz="6200" kern="1200">
          <a:solidFill>
            <a:schemeClr val="tx1"/>
          </a:solidFill>
          <a:latin typeface="+mn-lt"/>
          <a:ea typeface="+mn-ea"/>
          <a:cs typeface="+mn-cs"/>
        </a:defRPr>
      </a:lvl4pPr>
      <a:lvl5pPr marL="6340468" indent="-704495" algn="l" defTabSz="1408994" rtl="0" eaLnBrk="1" latinLnBrk="0" hangingPunct="1">
        <a:spcBef>
          <a:spcPct val="20000"/>
        </a:spcBef>
        <a:buFont typeface="Arial"/>
        <a:buChar char="»"/>
        <a:defRPr sz="6200" kern="1200">
          <a:solidFill>
            <a:schemeClr val="tx1"/>
          </a:solidFill>
          <a:latin typeface="+mn-lt"/>
          <a:ea typeface="+mn-ea"/>
          <a:cs typeface="+mn-cs"/>
        </a:defRPr>
      </a:lvl5pPr>
      <a:lvl6pPr marL="7749458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6pPr>
      <a:lvl7pPr marL="9158452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7pPr>
      <a:lvl8pPr marL="10567443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8pPr>
      <a:lvl9pPr marL="11976437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1pPr>
      <a:lvl2pPr marL="1408994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2pPr>
      <a:lvl3pPr marL="2817985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3pPr>
      <a:lvl4pPr marL="422697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4pPr>
      <a:lvl5pPr marL="5635969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5pPr>
      <a:lvl6pPr marL="7044963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6pPr>
      <a:lvl7pPr marL="8453957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7pPr>
      <a:lvl8pPr marL="986294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8pPr>
      <a:lvl9pPr marL="11271941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1584166" y="706366"/>
            <a:ext cx="28514993" cy="2939786"/>
          </a:xfrm>
          <a:prstGeom prst="rect">
            <a:avLst/>
          </a:prstGeom>
        </p:spPr>
        <p:txBody>
          <a:bodyPr vert="horz" lIns="281799" tIns="140900" rIns="281799" bIns="140900" rtlCol="0" anchor="ctr">
            <a:normAutofit/>
          </a:bodyPr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4115704"/>
            <a:ext cx="28514993" cy="11640735"/>
          </a:xfrm>
          <a:prstGeom prst="rect">
            <a:avLst/>
          </a:prstGeom>
        </p:spPr>
        <p:txBody>
          <a:bodyPr vert="horz" lIns="281799" tIns="140900" rIns="281799" bIns="140900" rtlCol="0">
            <a:normAutofit/>
          </a:bodyPr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1584166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l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10825136" y="16348475"/>
            <a:ext cx="10033053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ct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22706383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4073654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3" r:id="rId1"/>
    <p:sldLayoutId id="2147483734" r:id="rId2"/>
    <p:sldLayoutId id="2147483735" r:id="rId3"/>
    <p:sldLayoutId id="2147483736" r:id="rId4"/>
    <p:sldLayoutId id="2147483737" r:id="rId5"/>
    <p:sldLayoutId id="2147483738" r:id="rId6"/>
    <p:sldLayoutId id="2147483739" r:id="rId7"/>
    <p:sldLayoutId id="2147483740" r:id="rId8"/>
    <p:sldLayoutId id="2147483741" r:id="rId9"/>
    <p:sldLayoutId id="2147483742" r:id="rId10"/>
    <p:sldLayoutId id="2147483743" r:id="rId11"/>
  </p:sldLayoutIdLst>
  <p:txStyles>
    <p:titleStyle>
      <a:lvl1pPr algn="ctr" defTabSz="1408994" rtl="0" eaLnBrk="1" latinLnBrk="0" hangingPunct="1">
        <a:spcBef>
          <a:spcPct val="0"/>
        </a:spcBef>
        <a:buNone/>
        <a:defRPr sz="1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056745" indent="-1056745" algn="l" defTabSz="1408994" rtl="0" eaLnBrk="1" latinLnBrk="0" hangingPunct="1">
        <a:spcBef>
          <a:spcPct val="20000"/>
        </a:spcBef>
        <a:buFont typeface="Arial"/>
        <a:buChar char="•"/>
        <a:defRPr sz="9900" kern="1200">
          <a:solidFill>
            <a:schemeClr val="tx1"/>
          </a:solidFill>
          <a:latin typeface="+mn-lt"/>
          <a:ea typeface="+mn-ea"/>
          <a:cs typeface="+mn-cs"/>
        </a:defRPr>
      </a:lvl1pPr>
      <a:lvl2pPr marL="2289612" indent="-880622" algn="l" defTabSz="1408994" rtl="0" eaLnBrk="1" latinLnBrk="0" hangingPunct="1">
        <a:spcBef>
          <a:spcPct val="20000"/>
        </a:spcBef>
        <a:buFont typeface="Arial"/>
        <a:buChar char="–"/>
        <a:defRPr sz="8600" kern="1200">
          <a:solidFill>
            <a:schemeClr val="tx1"/>
          </a:solidFill>
          <a:latin typeface="+mn-lt"/>
          <a:ea typeface="+mn-ea"/>
          <a:cs typeface="+mn-cs"/>
        </a:defRPr>
      </a:lvl2pPr>
      <a:lvl3pPr marL="3522483" indent="-704495" algn="l" defTabSz="1408994" rtl="0" eaLnBrk="1" latinLnBrk="0" hangingPunct="1">
        <a:spcBef>
          <a:spcPct val="20000"/>
        </a:spcBef>
        <a:buFont typeface="Arial"/>
        <a:buChar char="•"/>
        <a:defRPr sz="7400" kern="1200">
          <a:solidFill>
            <a:schemeClr val="tx1"/>
          </a:solidFill>
          <a:latin typeface="+mn-lt"/>
          <a:ea typeface="+mn-ea"/>
          <a:cs typeface="+mn-cs"/>
        </a:defRPr>
      </a:lvl3pPr>
      <a:lvl4pPr marL="4931474" indent="-704495" algn="l" defTabSz="1408994" rtl="0" eaLnBrk="1" latinLnBrk="0" hangingPunct="1">
        <a:spcBef>
          <a:spcPct val="20000"/>
        </a:spcBef>
        <a:buFont typeface="Arial"/>
        <a:buChar char="–"/>
        <a:defRPr sz="6200" kern="1200">
          <a:solidFill>
            <a:schemeClr val="tx1"/>
          </a:solidFill>
          <a:latin typeface="+mn-lt"/>
          <a:ea typeface="+mn-ea"/>
          <a:cs typeface="+mn-cs"/>
        </a:defRPr>
      </a:lvl4pPr>
      <a:lvl5pPr marL="6340468" indent="-704495" algn="l" defTabSz="1408994" rtl="0" eaLnBrk="1" latinLnBrk="0" hangingPunct="1">
        <a:spcBef>
          <a:spcPct val="20000"/>
        </a:spcBef>
        <a:buFont typeface="Arial"/>
        <a:buChar char="»"/>
        <a:defRPr sz="6200" kern="1200">
          <a:solidFill>
            <a:schemeClr val="tx1"/>
          </a:solidFill>
          <a:latin typeface="+mn-lt"/>
          <a:ea typeface="+mn-ea"/>
          <a:cs typeface="+mn-cs"/>
        </a:defRPr>
      </a:lvl5pPr>
      <a:lvl6pPr marL="7749458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6pPr>
      <a:lvl7pPr marL="9158452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7pPr>
      <a:lvl8pPr marL="10567443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8pPr>
      <a:lvl9pPr marL="11976437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1pPr>
      <a:lvl2pPr marL="1408994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2pPr>
      <a:lvl3pPr marL="2817985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3pPr>
      <a:lvl4pPr marL="422697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4pPr>
      <a:lvl5pPr marL="5635969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5pPr>
      <a:lvl6pPr marL="7044963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6pPr>
      <a:lvl7pPr marL="8453957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7pPr>
      <a:lvl8pPr marL="986294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8pPr>
      <a:lvl9pPr marL="11271941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1584166" y="706366"/>
            <a:ext cx="28514993" cy="2939786"/>
          </a:xfrm>
          <a:prstGeom prst="rect">
            <a:avLst/>
          </a:prstGeom>
        </p:spPr>
        <p:txBody>
          <a:bodyPr vert="horz" lIns="281799" tIns="140900" rIns="281799" bIns="140900" rtlCol="0" anchor="ctr">
            <a:normAutofit/>
          </a:bodyPr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584166" y="4115704"/>
            <a:ext cx="28514993" cy="11640735"/>
          </a:xfrm>
          <a:prstGeom prst="rect">
            <a:avLst/>
          </a:prstGeom>
        </p:spPr>
        <p:txBody>
          <a:bodyPr vert="horz" lIns="281799" tIns="140900" rIns="281799" bIns="140900" rtlCol="0">
            <a:normAutofit/>
          </a:bodyPr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1584166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l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A25E32-01E2-C44F-9B23-430E479E9164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09/05/2019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10825136" y="16348475"/>
            <a:ext cx="10033053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ct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22706383" y="16348475"/>
            <a:ext cx="7392776" cy="939098"/>
          </a:xfrm>
          <a:prstGeom prst="rect">
            <a:avLst/>
          </a:prstGeom>
        </p:spPr>
        <p:txBody>
          <a:bodyPr vert="horz" lIns="281799" tIns="140900" rIns="281799" bIns="140900" rtlCol="0" anchor="ctr"/>
          <a:lstStyle>
            <a:lvl1pPr algn="r">
              <a:defRPr sz="3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880F8DC-5990-BF43-AD43-486632586F83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70711536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7" r:id="rId1"/>
    <p:sldLayoutId id="2147483758" r:id="rId2"/>
    <p:sldLayoutId id="2147483759" r:id="rId3"/>
    <p:sldLayoutId id="2147483760" r:id="rId4"/>
    <p:sldLayoutId id="2147483761" r:id="rId5"/>
    <p:sldLayoutId id="2147483762" r:id="rId6"/>
    <p:sldLayoutId id="2147483763" r:id="rId7"/>
    <p:sldLayoutId id="2147483764" r:id="rId8"/>
    <p:sldLayoutId id="2147483765" r:id="rId9"/>
    <p:sldLayoutId id="2147483766" r:id="rId10"/>
    <p:sldLayoutId id="2147483767" r:id="rId11"/>
  </p:sldLayoutIdLst>
  <p:txStyles>
    <p:titleStyle>
      <a:lvl1pPr algn="ctr" defTabSz="1408994" rtl="0" eaLnBrk="1" latinLnBrk="0" hangingPunct="1">
        <a:spcBef>
          <a:spcPct val="0"/>
        </a:spcBef>
        <a:buNone/>
        <a:defRPr sz="1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056745" indent="-1056745" algn="l" defTabSz="1408994" rtl="0" eaLnBrk="1" latinLnBrk="0" hangingPunct="1">
        <a:spcBef>
          <a:spcPct val="20000"/>
        </a:spcBef>
        <a:buFont typeface="Arial"/>
        <a:buChar char="•"/>
        <a:defRPr sz="9900" kern="1200">
          <a:solidFill>
            <a:schemeClr val="tx1"/>
          </a:solidFill>
          <a:latin typeface="+mn-lt"/>
          <a:ea typeface="+mn-ea"/>
          <a:cs typeface="+mn-cs"/>
        </a:defRPr>
      </a:lvl1pPr>
      <a:lvl2pPr marL="2289612" indent="-880622" algn="l" defTabSz="1408994" rtl="0" eaLnBrk="1" latinLnBrk="0" hangingPunct="1">
        <a:spcBef>
          <a:spcPct val="20000"/>
        </a:spcBef>
        <a:buFont typeface="Arial"/>
        <a:buChar char="–"/>
        <a:defRPr sz="8600" kern="1200">
          <a:solidFill>
            <a:schemeClr val="tx1"/>
          </a:solidFill>
          <a:latin typeface="+mn-lt"/>
          <a:ea typeface="+mn-ea"/>
          <a:cs typeface="+mn-cs"/>
        </a:defRPr>
      </a:lvl2pPr>
      <a:lvl3pPr marL="3522483" indent="-704495" algn="l" defTabSz="1408994" rtl="0" eaLnBrk="1" latinLnBrk="0" hangingPunct="1">
        <a:spcBef>
          <a:spcPct val="20000"/>
        </a:spcBef>
        <a:buFont typeface="Arial"/>
        <a:buChar char="•"/>
        <a:defRPr sz="7400" kern="1200">
          <a:solidFill>
            <a:schemeClr val="tx1"/>
          </a:solidFill>
          <a:latin typeface="+mn-lt"/>
          <a:ea typeface="+mn-ea"/>
          <a:cs typeface="+mn-cs"/>
        </a:defRPr>
      </a:lvl3pPr>
      <a:lvl4pPr marL="4931474" indent="-704495" algn="l" defTabSz="1408994" rtl="0" eaLnBrk="1" latinLnBrk="0" hangingPunct="1">
        <a:spcBef>
          <a:spcPct val="20000"/>
        </a:spcBef>
        <a:buFont typeface="Arial"/>
        <a:buChar char="–"/>
        <a:defRPr sz="6200" kern="1200">
          <a:solidFill>
            <a:schemeClr val="tx1"/>
          </a:solidFill>
          <a:latin typeface="+mn-lt"/>
          <a:ea typeface="+mn-ea"/>
          <a:cs typeface="+mn-cs"/>
        </a:defRPr>
      </a:lvl4pPr>
      <a:lvl5pPr marL="6340468" indent="-704495" algn="l" defTabSz="1408994" rtl="0" eaLnBrk="1" latinLnBrk="0" hangingPunct="1">
        <a:spcBef>
          <a:spcPct val="20000"/>
        </a:spcBef>
        <a:buFont typeface="Arial"/>
        <a:buChar char="»"/>
        <a:defRPr sz="6200" kern="1200">
          <a:solidFill>
            <a:schemeClr val="tx1"/>
          </a:solidFill>
          <a:latin typeface="+mn-lt"/>
          <a:ea typeface="+mn-ea"/>
          <a:cs typeface="+mn-cs"/>
        </a:defRPr>
      </a:lvl5pPr>
      <a:lvl6pPr marL="7749458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6pPr>
      <a:lvl7pPr marL="9158452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7pPr>
      <a:lvl8pPr marL="10567443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8pPr>
      <a:lvl9pPr marL="11976437" indent="-704495" algn="l" defTabSz="1408994" rtl="0" eaLnBrk="1" latinLnBrk="0" hangingPunct="1">
        <a:spcBef>
          <a:spcPct val="20000"/>
        </a:spcBef>
        <a:buFont typeface="Arial"/>
        <a:buChar char="•"/>
        <a:defRPr sz="6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1pPr>
      <a:lvl2pPr marL="1408994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2pPr>
      <a:lvl3pPr marL="2817985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3pPr>
      <a:lvl4pPr marL="422697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4pPr>
      <a:lvl5pPr marL="5635969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5pPr>
      <a:lvl6pPr marL="7044963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6pPr>
      <a:lvl7pPr marL="8453957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7pPr>
      <a:lvl8pPr marL="9862948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8pPr>
      <a:lvl9pPr marL="11271941" algn="l" defTabSz="1408994" rtl="0" eaLnBrk="1" latinLnBrk="0" hangingPunct="1">
        <a:defRPr sz="5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6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386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386.xml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386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1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386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1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408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419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7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430.xml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386.xml"/><Relationship Id="rId4" Type="http://schemas.openxmlformats.org/officeDocument/2006/relationships/image" Target="../media/image35.png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1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386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0.png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386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1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jpeg"/><Relationship Id="rId1" Type="http://schemas.openxmlformats.org/officeDocument/2006/relationships/slideLayout" Target="../slideLayouts/slideLayout1.xml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386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39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397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1.xml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397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397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1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397.xml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1.xml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8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1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397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397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1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1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1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397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1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1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39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89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1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397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397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7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1.xml"/></Relationships>
</file>

<file path=ppt/slides/_rels/slide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452.xml"/></Relationships>
</file>

<file path=ppt/slides/_rels/slide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452.xml"/><Relationship Id="rId4" Type="http://schemas.openxmlformats.org/officeDocument/2006/relationships/image" Target="../media/image51.png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452.xml"/></Relationships>
</file>

<file path=ppt/slides/_rels/slide1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452.xml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452.xml"/></Relationships>
</file>

<file path=ppt/slides/_rels/slide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452.xml"/></Relationships>
</file>

<file path=ppt/slides/_rels/slide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4.png"/></Relationships>
</file>

<file path=ppt/slides/_rels/slide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452.xml"/></Relationships>
</file>

<file path=ppt/slides/_rels/slide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474.xml"/></Relationships>
</file>

<file path=ppt/slides/_rels/slide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485.xml"/><Relationship Id="rId4" Type="http://schemas.openxmlformats.org/officeDocument/2006/relationships/image" Target="../media/image52.png"/></Relationships>
</file>

<file path=ppt/slides/_rels/slide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496.xml"/><Relationship Id="rId4" Type="http://schemas.openxmlformats.org/officeDocument/2006/relationships/image" Target="../media/image54.png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3.xml"/></Relationships>
</file>

<file path=ppt/slides/_rels/slide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7" Type="http://schemas.openxmlformats.org/officeDocument/2006/relationships/image" Target="../media/image54.png"/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7.png"/><Relationship Id="rId5" Type="http://schemas.openxmlformats.org/officeDocument/2006/relationships/image" Target="../media/image53.png"/><Relationship Id="rId4" Type="http://schemas.openxmlformats.org/officeDocument/2006/relationships/image" Target="../media/image56.pn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463.xml"/></Relationships>
</file>

<file path=ppt/slides/_rels/slide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463.xml"/><Relationship Id="rId4" Type="http://schemas.openxmlformats.org/officeDocument/2006/relationships/image" Target="../media/image54.png"/></Relationships>
</file>

<file path=ppt/slides/_rels/slide1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1.xml"/></Relationships>
</file>

<file path=ppt/slides/_rels/slide1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463.xml"/></Relationships>
</file>

<file path=ppt/slides/_rels/slide1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507.xml"/></Relationships>
</file>

<file path=ppt/slides/_rels/slide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529.xml"/></Relationships>
</file>

<file path=ppt/slides/_rels/slide1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540.xml"/></Relationships>
</file>

<file path=ppt/slides/_rels/slide1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11.xml"/></Relationships>
</file>

<file path=ppt/slides/_rels/slide1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551.xml"/></Relationships>
</file>

<file path=ppt/slides/_rels/slide1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1.xml"/></Relationships>
</file>

<file path=ppt/slides/_rels/slide18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7.PNG"/><Relationship Id="rId3" Type="http://schemas.openxmlformats.org/officeDocument/2006/relationships/image" Target="../media/image62.png"/><Relationship Id="rId7" Type="http://schemas.openxmlformats.org/officeDocument/2006/relationships/image" Target="../media/image66.PNG"/><Relationship Id="rId2" Type="http://schemas.openxmlformats.org/officeDocument/2006/relationships/image" Target="../media/image61.png"/><Relationship Id="rId1" Type="http://schemas.openxmlformats.org/officeDocument/2006/relationships/slideLayout" Target="../slideLayouts/slideLayout507.xml"/><Relationship Id="rId6" Type="http://schemas.openxmlformats.org/officeDocument/2006/relationships/image" Target="../media/image65.PNG"/><Relationship Id="rId11" Type="http://schemas.openxmlformats.org/officeDocument/2006/relationships/image" Target="../media/image70.PNG"/><Relationship Id="rId5" Type="http://schemas.openxmlformats.org/officeDocument/2006/relationships/image" Target="../media/image64.PNG"/><Relationship Id="rId10" Type="http://schemas.openxmlformats.org/officeDocument/2006/relationships/image" Target="../media/image69.PNG"/><Relationship Id="rId4" Type="http://schemas.openxmlformats.org/officeDocument/2006/relationships/image" Target="../media/image63.PNG"/><Relationship Id="rId9" Type="http://schemas.openxmlformats.org/officeDocument/2006/relationships/image" Target="../media/image68.PNG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8.xml"/></Relationships>
</file>

<file path=ppt/slides/_rels/slide1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518.xml"/></Relationships>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2.xml"/></Relationships>
</file>

<file path=ppt/slides/_rels/slide18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8.png"/><Relationship Id="rId3" Type="http://schemas.openxmlformats.org/officeDocument/2006/relationships/image" Target="../media/image73.png"/><Relationship Id="rId7" Type="http://schemas.openxmlformats.org/officeDocument/2006/relationships/image" Target="../media/image77.png"/><Relationship Id="rId2" Type="http://schemas.openxmlformats.org/officeDocument/2006/relationships/image" Target="../media/image7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6.png"/><Relationship Id="rId5" Type="http://schemas.openxmlformats.org/officeDocument/2006/relationships/image" Target="../media/image75.png"/><Relationship Id="rId10" Type="http://schemas.openxmlformats.org/officeDocument/2006/relationships/image" Target="../media/image80.png"/><Relationship Id="rId4" Type="http://schemas.openxmlformats.org/officeDocument/2006/relationships/image" Target="../media/image74.png"/><Relationship Id="rId9" Type="http://schemas.openxmlformats.org/officeDocument/2006/relationships/image" Target="../media/image79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00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145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156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44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Layout" Target="../slideLayouts/slideLayout134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178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image" Target="../media/image10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2.jpe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189.xml"/><Relationship Id="rId1" Type="http://schemas.openxmlformats.org/officeDocument/2006/relationships/vmlDrawing" Target="../drawings/vmlDrawing1.vml"/><Relationship Id="rId5" Type="http://schemas.openxmlformats.org/officeDocument/2006/relationships/image" Target="../media/image14.tif"/><Relationship Id="rId4" Type="http://schemas.openxmlformats.org/officeDocument/2006/relationships/image" Target="../media/image13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jpg"/><Relationship Id="rId1" Type="http://schemas.openxmlformats.org/officeDocument/2006/relationships/slideLayout" Target="../slideLayouts/slideLayout200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g"/><Relationship Id="rId2" Type="http://schemas.openxmlformats.org/officeDocument/2006/relationships/image" Target="../media/image17.jpg"/><Relationship Id="rId1" Type="http://schemas.openxmlformats.org/officeDocument/2006/relationships/slideLayout" Target="../slideLayouts/slideLayout211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0.jpg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0.jpg"/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0.jpg"/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12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3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Layout" Target="../slideLayouts/slideLayout166.xml"/><Relationship Id="rId1" Type="http://schemas.openxmlformats.org/officeDocument/2006/relationships/vmlDrawing" Target="../drawings/vmlDrawing2.vml"/><Relationship Id="rId4" Type="http://schemas.openxmlformats.org/officeDocument/2006/relationships/image" Target="../media/image13.png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43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tif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54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65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34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76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21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32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32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87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98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309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0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331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342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4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3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3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3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1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g"/><Relationship Id="rId1" Type="http://schemas.openxmlformats.org/officeDocument/2006/relationships/slideLayout" Target="../slideLayouts/slideLayout364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4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4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45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4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4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5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5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5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5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5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6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386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8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6827226" y="3971771"/>
            <a:ext cx="12374469" cy="124335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/>
          </a:p>
        </p:txBody>
      </p:sp>
      <p:pic>
        <p:nvPicPr>
          <p:cNvPr id="5" name="Picture 4" descr="Image1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4" t="1895" r="12744" b="4167"/>
          <a:stretch>
            <a:fillRect/>
          </a:stretch>
        </p:blipFill>
        <p:spPr bwMode="auto">
          <a:xfrm>
            <a:off x="16768185" y="3971771"/>
            <a:ext cx="12433508" cy="12433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54222766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0672433" y="8073541"/>
            <a:ext cx="6420450" cy="543771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" name="Freeform 2"/>
          <p:cNvSpPr>
            <a:spLocks/>
          </p:cNvSpPr>
          <p:nvPr/>
        </p:nvSpPr>
        <p:spPr bwMode="auto">
          <a:xfrm>
            <a:off x="21243198" y="8703779"/>
            <a:ext cx="4271961" cy="865187"/>
          </a:xfrm>
          <a:custGeom>
            <a:avLst/>
            <a:gdLst>
              <a:gd name="T0" fmla="*/ 113 w 2691"/>
              <a:gd name="T1" fmla="*/ 8 h 545"/>
              <a:gd name="T2" fmla="*/ 1746 w 2691"/>
              <a:gd name="T3" fmla="*/ 53 h 545"/>
              <a:gd name="T4" fmla="*/ 2653 w 2691"/>
              <a:gd name="T5" fmla="*/ 280 h 545"/>
              <a:gd name="T6" fmla="*/ 1973 w 2691"/>
              <a:gd name="T7" fmla="*/ 507 h 545"/>
              <a:gd name="T8" fmla="*/ 1746 w 2691"/>
              <a:gd name="T9" fmla="*/ 507 h 545"/>
              <a:gd name="T10" fmla="*/ 1837 w 2691"/>
              <a:gd name="T11" fmla="*/ 416 h 545"/>
              <a:gd name="T12" fmla="*/ 2472 w 2691"/>
              <a:gd name="T13" fmla="*/ 280 h 545"/>
              <a:gd name="T14" fmla="*/ 2381 w 2691"/>
              <a:gd name="T15" fmla="*/ 235 h 545"/>
              <a:gd name="T16" fmla="*/ 1066 w 2691"/>
              <a:gd name="T17" fmla="*/ 99 h 545"/>
              <a:gd name="T18" fmla="*/ 113 w 2691"/>
              <a:gd name="T19" fmla="*/ 8 h 5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91" h="545">
                <a:moveTo>
                  <a:pt x="113" y="8"/>
                </a:moveTo>
                <a:cubicBezTo>
                  <a:pt x="226" y="0"/>
                  <a:pt x="1323" y="8"/>
                  <a:pt x="1746" y="53"/>
                </a:cubicBezTo>
                <a:cubicBezTo>
                  <a:pt x="2169" y="98"/>
                  <a:pt x="2615" y="205"/>
                  <a:pt x="2653" y="280"/>
                </a:cubicBezTo>
                <a:cubicBezTo>
                  <a:pt x="2691" y="355"/>
                  <a:pt x="2124" y="469"/>
                  <a:pt x="1973" y="507"/>
                </a:cubicBezTo>
                <a:cubicBezTo>
                  <a:pt x="1822" y="545"/>
                  <a:pt x="1769" y="522"/>
                  <a:pt x="1746" y="507"/>
                </a:cubicBezTo>
                <a:cubicBezTo>
                  <a:pt x="1723" y="492"/>
                  <a:pt x="1716" y="454"/>
                  <a:pt x="1837" y="416"/>
                </a:cubicBezTo>
                <a:cubicBezTo>
                  <a:pt x="1958" y="378"/>
                  <a:pt x="2381" y="310"/>
                  <a:pt x="2472" y="280"/>
                </a:cubicBezTo>
                <a:cubicBezTo>
                  <a:pt x="2563" y="250"/>
                  <a:pt x="2615" y="265"/>
                  <a:pt x="2381" y="235"/>
                </a:cubicBezTo>
                <a:cubicBezTo>
                  <a:pt x="2147" y="205"/>
                  <a:pt x="1444" y="137"/>
                  <a:pt x="1066" y="99"/>
                </a:cubicBezTo>
                <a:cubicBezTo>
                  <a:pt x="688" y="61"/>
                  <a:pt x="0" y="16"/>
                  <a:pt x="113" y="8"/>
                </a:cubicBezTo>
                <a:close/>
              </a:path>
            </a:pathLst>
          </a:custGeom>
          <a:solidFill>
            <a:schemeClr val="bg2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" name="Freeform 3"/>
          <p:cNvSpPr>
            <a:spLocks/>
          </p:cNvSpPr>
          <p:nvPr/>
        </p:nvSpPr>
        <p:spPr bwMode="auto">
          <a:xfrm>
            <a:off x="23973700" y="11258067"/>
            <a:ext cx="263525" cy="152401"/>
          </a:xfrm>
          <a:custGeom>
            <a:avLst/>
            <a:gdLst>
              <a:gd name="T0" fmla="*/ 120 w 332"/>
              <a:gd name="T1" fmla="*/ 15 h 120"/>
              <a:gd name="T2" fmla="*/ 30 w 332"/>
              <a:gd name="T3" fmla="*/ 105 h 120"/>
              <a:gd name="T4" fmla="*/ 302 w 332"/>
              <a:gd name="T5" fmla="*/ 105 h 120"/>
              <a:gd name="T6" fmla="*/ 211 w 332"/>
              <a:gd name="T7" fmla="*/ 15 h 120"/>
              <a:gd name="T8" fmla="*/ 120 w 332"/>
              <a:gd name="T9" fmla="*/ 15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32" h="120">
                <a:moveTo>
                  <a:pt x="120" y="15"/>
                </a:moveTo>
                <a:cubicBezTo>
                  <a:pt x="90" y="30"/>
                  <a:pt x="0" y="90"/>
                  <a:pt x="30" y="105"/>
                </a:cubicBezTo>
                <a:cubicBezTo>
                  <a:pt x="60" y="120"/>
                  <a:pt x="272" y="120"/>
                  <a:pt x="302" y="105"/>
                </a:cubicBezTo>
                <a:cubicBezTo>
                  <a:pt x="332" y="90"/>
                  <a:pt x="249" y="30"/>
                  <a:pt x="211" y="15"/>
                </a:cubicBezTo>
                <a:cubicBezTo>
                  <a:pt x="173" y="0"/>
                  <a:pt x="150" y="0"/>
                  <a:pt x="120" y="15"/>
                </a:cubicBezTo>
                <a:close/>
              </a:path>
            </a:pathLst>
          </a:custGeom>
          <a:solidFill>
            <a:schemeClr val="bg2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6" name="Freeform 4"/>
          <p:cNvSpPr>
            <a:spLocks/>
          </p:cNvSpPr>
          <p:nvPr/>
        </p:nvSpPr>
        <p:spPr bwMode="auto">
          <a:xfrm>
            <a:off x="21379723" y="8610116"/>
            <a:ext cx="2352674" cy="2603500"/>
          </a:xfrm>
          <a:custGeom>
            <a:avLst/>
            <a:gdLst>
              <a:gd name="T0" fmla="*/ 0 w 1482"/>
              <a:gd name="T1" fmla="*/ 68 h 1640"/>
              <a:gd name="T2" fmla="*/ 1270 w 1482"/>
              <a:gd name="T3" fmla="*/ 1066 h 1640"/>
              <a:gd name="T4" fmla="*/ 1270 w 1482"/>
              <a:gd name="T5" fmla="*/ 1474 h 1640"/>
              <a:gd name="T6" fmla="*/ 0 w 1482"/>
              <a:gd name="T7" fmla="*/ 68 h 16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82" h="1640">
                <a:moveTo>
                  <a:pt x="0" y="68"/>
                </a:moveTo>
                <a:cubicBezTo>
                  <a:pt x="0" y="0"/>
                  <a:pt x="1058" y="832"/>
                  <a:pt x="1270" y="1066"/>
                </a:cubicBezTo>
                <a:cubicBezTo>
                  <a:pt x="1482" y="1300"/>
                  <a:pt x="1482" y="1640"/>
                  <a:pt x="1270" y="1474"/>
                </a:cubicBezTo>
                <a:cubicBezTo>
                  <a:pt x="1058" y="1308"/>
                  <a:pt x="0" y="136"/>
                  <a:pt x="0" y="68"/>
                </a:cubicBezTo>
                <a:close/>
              </a:path>
            </a:pathLst>
          </a:custGeom>
          <a:solidFill>
            <a:schemeClr val="bg2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7" name="Freeform 5"/>
          <p:cNvSpPr>
            <a:spLocks/>
          </p:cNvSpPr>
          <p:nvPr/>
        </p:nvSpPr>
        <p:spPr bwMode="auto">
          <a:xfrm>
            <a:off x="21332100" y="8643454"/>
            <a:ext cx="1847851" cy="1282701"/>
          </a:xfrm>
          <a:custGeom>
            <a:avLst/>
            <a:gdLst>
              <a:gd name="T0" fmla="*/ 166 w 1073"/>
              <a:gd name="T1" fmla="*/ 83 h 801"/>
              <a:gd name="T2" fmla="*/ 937 w 1073"/>
              <a:gd name="T3" fmla="*/ 627 h 801"/>
              <a:gd name="T4" fmla="*/ 937 w 1073"/>
              <a:gd name="T5" fmla="*/ 718 h 801"/>
              <a:gd name="T6" fmla="*/ 121 w 1073"/>
              <a:gd name="T7" fmla="*/ 128 h 801"/>
              <a:gd name="T8" fmla="*/ 166 w 1073"/>
              <a:gd name="T9" fmla="*/ 83 h 8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73" h="801">
                <a:moveTo>
                  <a:pt x="166" y="83"/>
                </a:moveTo>
                <a:cubicBezTo>
                  <a:pt x="302" y="166"/>
                  <a:pt x="809" y="521"/>
                  <a:pt x="937" y="627"/>
                </a:cubicBezTo>
                <a:cubicBezTo>
                  <a:pt x="1065" y="733"/>
                  <a:pt x="1073" y="801"/>
                  <a:pt x="937" y="718"/>
                </a:cubicBezTo>
                <a:cubicBezTo>
                  <a:pt x="801" y="635"/>
                  <a:pt x="242" y="234"/>
                  <a:pt x="121" y="128"/>
                </a:cubicBezTo>
                <a:cubicBezTo>
                  <a:pt x="0" y="22"/>
                  <a:pt x="30" y="0"/>
                  <a:pt x="166" y="83"/>
                </a:cubicBezTo>
                <a:close/>
              </a:path>
            </a:pathLst>
          </a:custGeom>
          <a:solidFill>
            <a:schemeClr val="bg2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" name="Freeform 6"/>
          <p:cNvSpPr>
            <a:spLocks/>
          </p:cNvSpPr>
          <p:nvPr/>
        </p:nvSpPr>
        <p:spPr bwMode="auto">
          <a:xfrm>
            <a:off x="22290948" y="9054616"/>
            <a:ext cx="1620839" cy="865187"/>
          </a:xfrm>
          <a:custGeom>
            <a:avLst/>
            <a:gdLst>
              <a:gd name="T0" fmla="*/ 106 w 1021"/>
              <a:gd name="T1" fmla="*/ 23 h 545"/>
              <a:gd name="T2" fmla="*/ 923 w 1021"/>
              <a:gd name="T3" fmla="*/ 341 h 545"/>
              <a:gd name="T4" fmla="*/ 696 w 1021"/>
              <a:gd name="T5" fmla="*/ 522 h 545"/>
              <a:gd name="T6" fmla="*/ 288 w 1021"/>
              <a:gd name="T7" fmla="*/ 204 h 545"/>
              <a:gd name="T8" fmla="*/ 106 w 1021"/>
              <a:gd name="T9" fmla="*/ 23 h 5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1" h="545">
                <a:moveTo>
                  <a:pt x="106" y="23"/>
                </a:moveTo>
                <a:cubicBezTo>
                  <a:pt x="212" y="46"/>
                  <a:pt x="825" y="258"/>
                  <a:pt x="923" y="341"/>
                </a:cubicBezTo>
                <a:cubicBezTo>
                  <a:pt x="1021" y="424"/>
                  <a:pt x="802" y="545"/>
                  <a:pt x="696" y="522"/>
                </a:cubicBezTo>
                <a:cubicBezTo>
                  <a:pt x="590" y="499"/>
                  <a:pt x="386" y="287"/>
                  <a:pt x="288" y="204"/>
                </a:cubicBezTo>
                <a:cubicBezTo>
                  <a:pt x="190" y="121"/>
                  <a:pt x="0" y="0"/>
                  <a:pt x="106" y="23"/>
                </a:cubicBezTo>
                <a:close/>
              </a:path>
            </a:pathLst>
          </a:custGeom>
          <a:solidFill>
            <a:schemeClr val="bg2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9" name="AutoShape 7" descr="oeil%20muscles"/>
          <p:cNvSpPr>
            <a:spLocks noChangeAspect="1" noChangeArrowheads="1"/>
          </p:cNvSpPr>
          <p:nvPr/>
        </p:nvSpPr>
        <p:spPr bwMode="auto">
          <a:xfrm>
            <a:off x="20258949" y="8073542"/>
            <a:ext cx="5410201" cy="35623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0" name="Freeform 8"/>
          <p:cNvSpPr>
            <a:spLocks/>
          </p:cNvSpPr>
          <p:nvPr/>
        </p:nvSpPr>
        <p:spPr bwMode="auto">
          <a:xfrm>
            <a:off x="25196076" y="8846654"/>
            <a:ext cx="360363" cy="371475"/>
          </a:xfrm>
          <a:custGeom>
            <a:avLst/>
            <a:gdLst>
              <a:gd name="T0" fmla="*/ 46 w 227"/>
              <a:gd name="T1" fmla="*/ 0 h 234"/>
              <a:gd name="T2" fmla="*/ 0 w 227"/>
              <a:gd name="T3" fmla="*/ 136 h 234"/>
              <a:gd name="T4" fmla="*/ 46 w 227"/>
              <a:gd name="T5" fmla="*/ 227 h 234"/>
              <a:gd name="T6" fmla="*/ 182 w 227"/>
              <a:gd name="T7" fmla="*/ 181 h 234"/>
              <a:gd name="T8" fmla="*/ 227 w 227"/>
              <a:gd name="T9" fmla="*/ 136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7" h="234">
                <a:moveTo>
                  <a:pt x="46" y="0"/>
                </a:moveTo>
                <a:cubicBezTo>
                  <a:pt x="23" y="49"/>
                  <a:pt x="0" y="98"/>
                  <a:pt x="0" y="136"/>
                </a:cubicBezTo>
                <a:cubicBezTo>
                  <a:pt x="0" y="174"/>
                  <a:pt x="16" y="220"/>
                  <a:pt x="46" y="227"/>
                </a:cubicBezTo>
                <a:cubicBezTo>
                  <a:pt x="76" y="234"/>
                  <a:pt x="152" y="196"/>
                  <a:pt x="182" y="181"/>
                </a:cubicBezTo>
                <a:cubicBezTo>
                  <a:pt x="212" y="166"/>
                  <a:pt x="219" y="151"/>
                  <a:pt x="227" y="136"/>
                </a:cubicBezTo>
              </a:path>
            </a:pathLst>
          </a:custGeom>
          <a:noFill/>
          <a:ln w="130175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C0C0C0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1" name="Freeform 9"/>
          <p:cNvSpPr>
            <a:spLocks/>
          </p:cNvSpPr>
          <p:nvPr/>
        </p:nvSpPr>
        <p:spPr bwMode="auto">
          <a:xfrm>
            <a:off x="25038912" y="9591191"/>
            <a:ext cx="554035" cy="779462"/>
          </a:xfrm>
          <a:custGeom>
            <a:avLst/>
            <a:gdLst>
              <a:gd name="T0" fmla="*/ 8 w 349"/>
              <a:gd name="T1" fmla="*/ 257 h 491"/>
              <a:gd name="T2" fmla="*/ 99 w 349"/>
              <a:gd name="T3" fmla="*/ 30 h 491"/>
              <a:gd name="T4" fmla="*/ 190 w 349"/>
              <a:gd name="T5" fmla="*/ 75 h 491"/>
              <a:gd name="T6" fmla="*/ 281 w 349"/>
              <a:gd name="T7" fmla="*/ 75 h 491"/>
              <a:gd name="T8" fmla="*/ 326 w 349"/>
              <a:gd name="T9" fmla="*/ 166 h 491"/>
              <a:gd name="T10" fmla="*/ 145 w 349"/>
              <a:gd name="T11" fmla="*/ 484 h 491"/>
              <a:gd name="T12" fmla="*/ 8 w 349"/>
              <a:gd name="T13" fmla="*/ 257 h 4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49" h="491">
                <a:moveTo>
                  <a:pt x="8" y="257"/>
                </a:moveTo>
                <a:cubicBezTo>
                  <a:pt x="0" y="181"/>
                  <a:pt x="69" y="60"/>
                  <a:pt x="99" y="30"/>
                </a:cubicBezTo>
                <a:cubicBezTo>
                  <a:pt x="129" y="0"/>
                  <a:pt x="160" y="68"/>
                  <a:pt x="190" y="75"/>
                </a:cubicBezTo>
                <a:cubicBezTo>
                  <a:pt x="220" y="82"/>
                  <a:pt x="258" y="60"/>
                  <a:pt x="281" y="75"/>
                </a:cubicBezTo>
                <a:cubicBezTo>
                  <a:pt x="304" y="90"/>
                  <a:pt x="349" y="98"/>
                  <a:pt x="326" y="166"/>
                </a:cubicBezTo>
                <a:cubicBezTo>
                  <a:pt x="303" y="234"/>
                  <a:pt x="198" y="477"/>
                  <a:pt x="145" y="484"/>
                </a:cubicBezTo>
                <a:cubicBezTo>
                  <a:pt x="92" y="491"/>
                  <a:pt x="16" y="333"/>
                  <a:pt x="8" y="257"/>
                </a:cubicBezTo>
                <a:close/>
              </a:path>
            </a:pathLst>
          </a:custGeom>
          <a:solidFill>
            <a:srgbClr val="80808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2" name="Oval 10"/>
          <p:cNvSpPr>
            <a:spLocks noChangeArrowheads="1"/>
          </p:cNvSpPr>
          <p:nvPr/>
        </p:nvSpPr>
        <p:spPr bwMode="auto">
          <a:xfrm>
            <a:off x="23251385" y="9422915"/>
            <a:ext cx="2017712" cy="1944687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3" name="Oval 11"/>
          <p:cNvSpPr>
            <a:spLocks noChangeArrowheads="1"/>
          </p:cNvSpPr>
          <p:nvPr/>
        </p:nvSpPr>
        <p:spPr bwMode="auto">
          <a:xfrm rot="1266720">
            <a:off x="24602348" y="10216668"/>
            <a:ext cx="719139" cy="935037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/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4" name="Oval 12"/>
          <p:cNvSpPr>
            <a:spLocks noChangeArrowheads="1"/>
          </p:cNvSpPr>
          <p:nvPr/>
        </p:nvSpPr>
        <p:spPr bwMode="auto">
          <a:xfrm rot="1266720">
            <a:off x="24908734" y="10513527"/>
            <a:ext cx="115888" cy="349251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5" name="Freeform 13"/>
          <p:cNvSpPr>
            <a:spLocks/>
          </p:cNvSpPr>
          <p:nvPr/>
        </p:nvSpPr>
        <p:spPr bwMode="auto">
          <a:xfrm>
            <a:off x="21092384" y="8835539"/>
            <a:ext cx="647699" cy="1822451"/>
          </a:xfrm>
          <a:custGeom>
            <a:avLst/>
            <a:gdLst>
              <a:gd name="T0" fmla="*/ 226 w 408"/>
              <a:gd name="T1" fmla="*/ 7 h 1148"/>
              <a:gd name="T2" fmla="*/ 363 w 408"/>
              <a:gd name="T3" fmla="*/ 279 h 1148"/>
              <a:gd name="T4" fmla="*/ 45 w 408"/>
              <a:gd name="T5" fmla="*/ 778 h 1148"/>
              <a:gd name="T6" fmla="*/ 90 w 408"/>
              <a:gd name="T7" fmla="*/ 1141 h 1148"/>
              <a:gd name="T8" fmla="*/ 363 w 408"/>
              <a:gd name="T9" fmla="*/ 823 h 1148"/>
              <a:gd name="T10" fmla="*/ 363 w 408"/>
              <a:gd name="T11" fmla="*/ 234 h 1148"/>
              <a:gd name="T12" fmla="*/ 226 w 408"/>
              <a:gd name="T13" fmla="*/ 7 h 1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08" h="1148">
                <a:moveTo>
                  <a:pt x="226" y="7"/>
                </a:moveTo>
                <a:cubicBezTo>
                  <a:pt x="226" y="14"/>
                  <a:pt x="393" y="151"/>
                  <a:pt x="363" y="279"/>
                </a:cubicBezTo>
                <a:cubicBezTo>
                  <a:pt x="333" y="407"/>
                  <a:pt x="90" y="634"/>
                  <a:pt x="45" y="778"/>
                </a:cubicBezTo>
                <a:cubicBezTo>
                  <a:pt x="0" y="922"/>
                  <a:pt x="37" y="1134"/>
                  <a:pt x="90" y="1141"/>
                </a:cubicBezTo>
                <a:cubicBezTo>
                  <a:pt x="143" y="1148"/>
                  <a:pt x="318" y="974"/>
                  <a:pt x="363" y="823"/>
                </a:cubicBezTo>
                <a:cubicBezTo>
                  <a:pt x="408" y="672"/>
                  <a:pt x="378" y="370"/>
                  <a:pt x="363" y="234"/>
                </a:cubicBezTo>
                <a:cubicBezTo>
                  <a:pt x="348" y="98"/>
                  <a:pt x="226" y="0"/>
                  <a:pt x="226" y="7"/>
                </a:cubicBezTo>
                <a:close/>
              </a:path>
            </a:pathLst>
          </a:custGeom>
          <a:solidFill>
            <a:schemeClr val="bg2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6" name="Freeform 14"/>
          <p:cNvSpPr>
            <a:spLocks/>
          </p:cNvSpPr>
          <p:nvPr/>
        </p:nvSpPr>
        <p:spPr bwMode="auto">
          <a:xfrm>
            <a:off x="21136835" y="9918218"/>
            <a:ext cx="157162" cy="793750"/>
          </a:xfrm>
          <a:custGeom>
            <a:avLst/>
            <a:gdLst>
              <a:gd name="T0" fmla="*/ 8 w 99"/>
              <a:gd name="T1" fmla="*/ 159 h 500"/>
              <a:gd name="T2" fmla="*/ 8 w 99"/>
              <a:gd name="T3" fmla="*/ 386 h 500"/>
              <a:gd name="T4" fmla="*/ 53 w 99"/>
              <a:gd name="T5" fmla="*/ 477 h 500"/>
              <a:gd name="T6" fmla="*/ 99 w 99"/>
              <a:gd name="T7" fmla="*/ 250 h 500"/>
              <a:gd name="T8" fmla="*/ 53 w 99"/>
              <a:gd name="T9" fmla="*/ 23 h 500"/>
              <a:gd name="T10" fmla="*/ 8 w 99"/>
              <a:gd name="T11" fmla="*/ 159 h 5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9" h="500">
                <a:moveTo>
                  <a:pt x="8" y="159"/>
                </a:moveTo>
                <a:cubicBezTo>
                  <a:pt x="0" y="220"/>
                  <a:pt x="1" y="333"/>
                  <a:pt x="8" y="386"/>
                </a:cubicBezTo>
                <a:cubicBezTo>
                  <a:pt x="15" y="439"/>
                  <a:pt x="38" y="500"/>
                  <a:pt x="53" y="477"/>
                </a:cubicBezTo>
                <a:cubicBezTo>
                  <a:pt x="68" y="454"/>
                  <a:pt x="99" y="326"/>
                  <a:pt x="99" y="250"/>
                </a:cubicBezTo>
                <a:cubicBezTo>
                  <a:pt x="99" y="174"/>
                  <a:pt x="68" y="46"/>
                  <a:pt x="53" y="23"/>
                </a:cubicBezTo>
                <a:cubicBezTo>
                  <a:pt x="38" y="0"/>
                  <a:pt x="16" y="98"/>
                  <a:pt x="8" y="159"/>
                </a:cubicBezTo>
                <a:close/>
              </a:path>
            </a:pathLst>
          </a:custGeom>
          <a:solidFill>
            <a:schemeClr val="bg2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7" name="Freeform 15"/>
          <p:cNvSpPr>
            <a:spLocks/>
          </p:cNvSpPr>
          <p:nvPr/>
        </p:nvSpPr>
        <p:spPr bwMode="auto">
          <a:xfrm>
            <a:off x="23348225" y="10080142"/>
            <a:ext cx="612776" cy="731837"/>
          </a:xfrm>
          <a:custGeom>
            <a:avLst/>
            <a:gdLst>
              <a:gd name="T0" fmla="*/ 121 w 386"/>
              <a:gd name="T1" fmla="*/ 30 h 461"/>
              <a:gd name="T2" fmla="*/ 348 w 386"/>
              <a:gd name="T3" fmla="*/ 121 h 461"/>
              <a:gd name="T4" fmla="*/ 348 w 386"/>
              <a:gd name="T5" fmla="*/ 302 h 461"/>
              <a:gd name="T6" fmla="*/ 302 w 386"/>
              <a:gd name="T7" fmla="*/ 438 h 461"/>
              <a:gd name="T8" fmla="*/ 30 w 386"/>
              <a:gd name="T9" fmla="*/ 438 h 461"/>
              <a:gd name="T10" fmla="*/ 121 w 386"/>
              <a:gd name="T11" fmla="*/ 302 h 461"/>
              <a:gd name="T12" fmla="*/ 121 w 386"/>
              <a:gd name="T13" fmla="*/ 30 h 4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86" h="461">
                <a:moveTo>
                  <a:pt x="121" y="30"/>
                </a:moveTo>
                <a:cubicBezTo>
                  <a:pt x="159" y="0"/>
                  <a:pt x="310" y="76"/>
                  <a:pt x="348" y="121"/>
                </a:cubicBezTo>
                <a:cubicBezTo>
                  <a:pt x="386" y="166"/>
                  <a:pt x="356" y="249"/>
                  <a:pt x="348" y="302"/>
                </a:cubicBezTo>
                <a:cubicBezTo>
                  <a:pt x="340" y="355"/>
                  <a:pt x="355" y="415"/>
                  <a:pt x="302" y="438"/>
                </a:cubicBezTo>
                <a:cubicBezTo>
                  <a:pt x="249" y="461"/>
                  <a:pt x="60" y="461"/>
                  <a:pt x="30" y="438"/>
                </a:cubicBezTo>
                <a:cubicBezTo>
                  <a:pt x="0" y="415"/>
                  <a:pt x="98" y="370"/>
                  <a:pt x="121" y="302"/>
                </a:cubicBezTo>
                <a:cubicBezTo>
                  <a:pt x="144" y="234"/>
                  <a:pt x="83" y="60"/>
                  <a:pt x="121" y="30"/>
                </a:cubicBezTo>
                <a:close/>
              </a:path>
            </a:pathLst>
          </a:custGeom>
          <a:solidFill>
            <a:schemeClr val="bg2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8" name="Freeform 16"/>
          <p:cNvSpPr>
            <a:spLocks/>
          </p:cNvSpPr>
          <p:nvPr/>
        </p:nvSpPr>
        <p:spPr bwMode="auto">
          <a:xfrm rot="789791">
            <a:off x="23381559" y="10084903"/>
            <a:ext cx="215900" cy="720726"/>
          </a:xfrm>
          <a:custGeom>
            <a:avLst/>
            <a:gdLst>
              <a:gd name="T0" fmla="*/ 8 w 99"/>
              <a:gd name="T1" fmla="*/ 159 h 500"/>
              <a:gd name="T2" fmla="*/ 8 w 99"/>
              <a:gd name="T3" fmla="*/ 386 h 500"/>
              <a:gd name="T4" fmla="*/ 53 w 99"/>
              <a:gd name="T5" fmla="*/ 477 h 500"/>
              <a:gd name="T6" fmla="*/ 99 w 99"/>
              <a:gd name="T7" fmla="*/ 250 h 500"/>
              <a:gd name="T8" fmla="*/ 53 w 99"/>
              <a:gd name="T9" fmla="*/ 23 h 500"/>
              <a:gd name="T10" fmla="*/ 8 w 99"/>
              <a:gd name="T11" fmla="*/ 159 h 5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9" h="500">
                <a:moveTo>
                  <a:pt x="8" y="159"/>
                </a:moveTo>
                <a:cubicBezTo>
                  <a:pt x="0" y="220"/>
                  <a:pt x="1" y="333"/>
                  <a:pt x="8" y="386"/>
                </a:cubicBezTo>
                <a:cubicBezTo>
                  <a:pt x="15" y="439"/>
                  <a:pt x="38" y="500"/>
                  <a:pt x="53" y="477"/>
                </a:cubicBezTo>
                <a:cubicBezTo>
                  <a:pt x="68" y="454"/>
                  <a:pt x="99" y="326"/>
                  <a:pt x="99" y="250"/>
                </a:cubicBezTo>
                <a:cubicBezTo>
                  <a:pt x="99" y="174"/>
                  <a:pt x="68" y="46"/>
                  <a:pt x="53" y="23"/>
                </a:cubicBezTo>
                <a:cubicBezTo>
                  <a:pt x="38" y="0"/>
                  <a:pt x="16" y="98"/>
                  <a:pt x="8" y="159"/>
                </a:cubicBezTo>
                <a:close/>
              </a:path>
            </a:pathLst>
          </a:custGeom>
          <a:solidFill>
            <a:schemeClr val="bg2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9" name="Freeform 17"/>
          <p:cNvSpPr>
            <a:spLocks/>
          </p:cNvSpPr>
          <p:nvPr/>
        </p:nvSpPr>
        <p:spPr bwMode="auto">
          <a:xfrm>
            <a:off x="24127683" y="9043503"/>
            <a:ext cx="1368426" cy="541337"/>
          </a:xfrm>
          <a:custGeom>
            <a:avLst/>
            <a:gdLst>
              <a:gd name="T0" fmla="*/ 719 w 862"/>
              <a:gd name="T1" fmla="*/ 60 h 341"/>
              <a:gd name="T2" fmla="*/ 83 w 862"/>
              <a:gd name="T3" fmla="*/ 196 h 341"/>
              <a:gd name="T4" fmla="*/ 220 w 862"/>
              <a:gd name="T5" fmla="*/ 333 h 341"/>
              <a:gd name="T6" fmla="*/ 401 w 862"/>
              <a:gd name="T7" fmla="*/ 242 h 341"/>
              <a:gd name="T8" fmla="*/ 719 w 862"/>
              <a:gd name="T9" fmla="*/ 151 h 341"/>
              <a:gd name="T10" fmla="*/ 855 w 862"/>
              <a:gd name="T11" fmla="*/ 106 h 341"/>
              <a:gd name="T12" fmla="*/ 764 w 862"/>
              <a:gd name="T13" fmla="*/ 15 h 341"/>
              <a:gd name="T14" fmla="*/ 719 w 862"/>
              <a:gd name="T15" fmla="*/ 15 h 341"/>
              <a:gd name="T16" fmla="*/ 719 w 862"/>
              <a:gd name="T17" fmla="*/ 60 h 3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62" h="341">
                <a:moveTo>
                  <a:pt x="719" y="60"/>
                </a:moveTo>
                <a:cubicBezTo>
                  <a:pt x="613" y="90"/>
                  <a:pt x="166" y="151"/>
                  <a:pt x="83" y="196"/>
                </a:cubicBezTo>
                <a:cubicBezTo>
                  <a:pt x="0" y="241"/>
                  <a:pt x="167" y="325"/>
                  <a:pt x="220" y="333"/>
                </a:cubicBezTo>
                <a:cubicBezTo>
                  <a:pt x="273" y="341"/>
                  <a:pt x="318" y="272"/>
                  <a:pt x="401" y="242"/>
                </a:cubicBezTo>
                <a:cubicBezTo>
                  <a:pt x="484" y="212"/>
                  <a:pt x="643" y="174"/>
                  <a:pt x="719" y="151"/>
                </a:cubicBezTo>
                <a:cubicBezTo>
                  <a:pt x="795" y="128"/>
                  <a:pt x="848" y="129"/>
                  <a:pt x="855" y="106"/>
                </a:cubicBezTo>
                <a:cubicBezTo>
                  <a:pt x="862" y="83"/>
                  <a:pt x="787" y="30"/>
                  <a:pt x="764" y="15"/>
                </a:cubicBezTo>
                <a:cubicBezTo>
                  <a:pt x="741" y="0"/>
                  <a:pt x="726" y="8"/>
                  <a:pt x="719" y="15"/>
                </a:cubicBezTo>
                <a:cubicBezTo>
                  <a:pt x="712" y="22"/>
                  <a:pt x="825" y="30"/>
                  <a:pt x="719" y="60"/>
                </a:cubicBezTo>
                <a:close/>
              </a:path>
            </a:pathLst>
          </a:custGeom>
          <a:solidFill>
            <a:schemeClr val="bg2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0" name="Oval 18"/>
          <p:cNvSpPr>
            <a:spLocks noChangeArrowheads="1"/>
          </p:cNvSpPr>
          <p:nvPr/>
        </p:nvSpPr>
        <p:spPr bwMode="auto">
          <a:xfrm rot="1391916">
            <a:off x="25254810" y="9067318"/>
            <a:ext cx="142876" cy="71437"/>
          </a:xfrm>
          <a:prstGeom prst="ellipse">
            <a:avLst/>
          </a:prstGeom>
          <a:solidFill>
            <a:schemeClr val="bg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1" name="Freeform 19"/>
          <p:cNvSpPr>
            <a:spLocks/>
          </p:cNvSpPr>
          <p:nvPr/>
        </p:nvSpPr>
        <p:spPr bwMode="auto">
          <a:xfrm rot="21438153">
            <a:off x="21343212" y="8594241"/>
            <a:ext cx="3636961" cy="1212851"/>
          </a:xfrm>
          <a:custGeom>
            <a:avLst/>
            <a:gdLst>
              <a:gd name="T0" fmla="*/ 23 w 2291"/>
              <a:gd name="T1" fmla="*/ 23 h 764"/>
              <a:gd name="T2" fmla="*/ 1747 w 2291"/>
              <a:gd name="T3" fmla="*/ 431 h 764"/>
              <a:gd name="T4" fmla="*/ 2246 w 2291"/>
              <a:gd name="T5" fmla="*/ 658 h 764"/>
              <a:gd name="T6" fmla="*/ 2019 w 2291"/>
              <a:gd name="T7" fmla="*/ 749 h 764"/>
              <a:gd name="T8" fmla="*/ 1611 w 2291"/>
              <a:gd name="T9" fmla="*/ 567 h 764"/>
              <a:gd name="T10" fmla="*/ 23 w 2291"/>
              <a:gd name="T11" fmla="*/ 23 h 7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291" h="764">
                <a:moveTo>
                  <a:pt x="23" y="23"/>
                </a:moveTo>
                <a:cubicBezTo>
                  <a:pt x="46" y="0"/>
                  <a:pt x="1377" y="325"/>
                  <a:pt x="1747" y="431"/>
                </a:cubicBezTo>
                <a:cubicBezTo>
                  <a:pt x="2117" y="537"/>
                  <a:pt x="2201" y="605"/>
                  <a:pt x="2246" y="658"/>
                </a:cubicBezTo>
                <a:cubicBezTo>
                  <a:pt x="2291" y="711"/>
                  <a:pt x="2125" y="764"/>
                  <a:pt x="2019" y="749"/>
                </a:cubicBezTo>
                <a:cubicBezTo>
                  <a:pt x="1913" y="734"/>
                  <a:pt x="1951" y="688"/>
                  <a:pt x="1611" y="567"/>
                </a:cubicBezTo>
                <a:cubicBezTo>
                  <a:pt x="1271" y="446"/>
                  <a:pt x="0" y="46"/>
                  <a:pt x="23" y="23"/>
                </a:cubicBezTo>
                <a:close/>
              </a:path>
            </a:pathLst>
          </a:custGeom>
          <a:solidFill>
            <a:schemeClr val="bg2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2" name="Freeform 21"/>
          <p:cNvSpPr>
            <a:spLocks/>
          </p:cNvSpPr>
          <p:nvPr/>
        </p:nvSpPr>
        <p:spPr bwMode="auto">
          <a:xfrm>
            <a:off x="21293999" y="9653105"/>
            <a:ext cx="360363" cy="576262"/>
          </a:xfrm>
          <a:custGeom>
            <a:avLst/>
            <a:gdLst>
              <a:gd name="T0" fmla="*/ 0 w 227"/>
              <a:gd name="T1" fmla="*/ 363 h 363"/>
              <a:gd name="T2" fmla="*/ 181 w 227"/>
              <a:gd name="T3" fmla="*/ 181 h 363"/>
              <a:gd name="T4" fmla="*/ 227 w 227"/>
              <a:gd name="T5" fmla="*/ 0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7" h="363">
                <a:moveTo>
                  <a:pt x="0" y="363"/>
                </a:moveTo>
                <a:cubicBezTo>
                  <a:pt x="71" y="302"/>
                  <a:pt x="143" y="241"/>
                  <a:pt x="181" y="181"/>
                </a:cubicBezTo>
                <a:cubicBezTo>
                  <a:pt x="219" y="121"/>
                  <a:pt x="223" y="60"/>
                  <a:pt x="227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3" name="Freeform 22"/>
          <p:cNvSpPr>
            <a:spLocks/>
          </p:cNvSpPr>
          <p:nvPr/>
        </p:nvSpPr>
        <p:spPr bwMode="auto">
          <a:xfrm rot="372606">
            <a:off x="21300351" y="10137291"/>
            <a:ext cx="287336" cy="360362"/>
          </a:xfrm>
          <a:custGeom>
            <a:avLst/>
            <a:gdLst>
              <a:gd name="T0" fmla="*/ 0 w 227"/>
              <a:gd name="T1" fmla="*/ 317 h 317"/>
              <a:gd name="T2" fmla="*/ 90 w 227"/>
              <a:gd name="T3" fmla="*/ 227 h 317"/>
              <a:gd name="T4" fmla="*/ 227 w 227"/>
              <a:gd name="T5" fmla="*/ 0 h 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7" h="317">
                <a:moveTo>
                  <a:pt x="0" y="317"/>
                </a:moveTo>
                <a:cubicBezTo>
                  <a:pt x="26" y="298"/>
                  <a:pt x="52" y="280"/>
                  <a:pt x="90" y="227"/>
                </a:cubicBezTo>
                <a:cubicBezTo>
                  <a:pt x="128" y="174"/>
                  <a:pt x="177" y="87"/>
                  <a:pt x="227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4" name="Freeform 23"/>
          <p:cNvSpPr>
            <a:spLocks/>
          </p:cNvSpPr>
          <p:nvPr/>
        </p:nvSpPr>
        <p:spPr bwMode="auto">
          <a:xfrm>
            <a:off x="21884546" y="9207018"/>
            <a:ext cx="1150939" cy="1223962"/>
          </a:xfrm>
          <a:custGeom>
            <a:avLst/>
            <a:gdLst>
              <a:gd name="T0" fmla="*/ 0 w 725"/>
              <a:gd name="T1" fmla="*/ 0 h 771"/>
              <a:gd name="T2" fmla="*/ 499 w 725"/>
              <a:gd name="T3" fmla="*/ 499 h 771"/>
              <a:gd name="T4" fmla="*/ 725 w 725"/>
              <a:gd name="T5" fmla="*/ 771 h 7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25" h="771">
                <a:moveTo>
                  <a:pt x="0" y="0"/>
                </a:moveTo>
                <a:cubicBezTo>
                  <a:pt x="189" y="185"/>
                  <a:pt x="378" y="371"/>
                  <a:pt x="499" y="499"/>
                </a:cubicBezTo>
                <a:cubicBezTo>
                  <a:pt x="620" y="627"/>
                  <a:pt x="672" y="699"/>
                  <a:pt x="725" y="771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5" name="Freeform 24"/>
          <p:cNvSpPr>
            <a:spLocks/>
          </p:cNvSpPr>
          <p:nvPr/>
        </p:nvSpPr>
        <p:spPr bwMode="auto">
          <a:xfrm rot="21478318">
            <a:off x="21884548" y="9133992"/>
            <a:ext cx="1223962" cy="1081087"/>
          </a:xfrm>
          <a:custGeom>
            <a:avLst/>
            <a:gdLst>
              <a:gd name="T0" fmla="*/ 0 w 771"/>
              <a:gd name="T1" fmla="*/ 0 h 681"/>
              <a:gd name="T2" fmla="*/ 499 w 771"/>
              <a:gd name="T3" fmla="*/ 454 h 681"/>
              <a:gd name="T4" fmla="*/ 771 w 771"/>
              <a:gd name="T5" fmla="*/ 681 h 6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71" h="681">
                <a:moveTo>
                  <a:pt x="0" y="0"/>
                </a:moveTo>
                <a:cubicBezTo>
                  <a:pt x="185" y="170"/>
                  <a:pt x="371" y="341"/>
                  <a:pt x="499" y="454"/>
                </a:cubicBezTo>
                <a:cubicBezTo>
                  <a:pt x="627" y="567"/>
                  <a:pt x="699" y="624"/>
                  <a:pt x="771" y="681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6" name="Freeform 25"/>
          <p:cNvSpPr>
            <a:spLocks/>
          </p:cNvSpPr>
          <p:nvPr/>
        </p:nvSpPr>
        <p:spPr bwMode="auto">
          <a:xfrm>
            <a:off x="22027425" y="8846654"/>
            <a:ext cx="2592388" cy="720726"/>
          </a:xfrm>
          <a:custGeom>
            <a:avLst/>
            <a:gdLst>
              <a:gd name="T0" fmla="*/ 0 w 1633"/>
              <a:gd name="T1" fmla="*/ 0 h 454"/>
              <a:gd name="T2" fmla="*/ 1134 w 1633"/>
              <a:gd name="T3" fmla="*/ 272 h 454"/>
              <a:gd name="T4" fmla="*/ 1633 w 1633"/>
              <a:gd name="T5" fmla="*/ 454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33" h="454">
                <a:moveTo>
                  <a:pt x="0" y="0"/>
                </a:moveTo>
                <a:cubicBezTo>
                  <a:pt x="431" y="98"/>
                  <a:pt x="862" y="196"/>
                  <a:pt x="1134" y="272"/>
                </a:cubicBezTo>
                <a:cubicBezTo>
                  <a:pt x="1406" y="348"/>
                  <a:pt x="1519" y="401"/>
                  <a:pt x="1633" y="454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7" name="Freeform 26"/>
          <p:cNvSpPr>
            <a:spLocks/>
          </p:cNvSpPr>
          <p:nvPr/>
        </p:nvSpPr>
        <p:spPr bwMode="auto">
          <a:xfrm>
            <a:off x="22459224" y="8775217"/>
            <a:ext cx="2520948" cy="215901"/>
          </a:xfrm>
          <a:custGeom>
            <a:avLst/>
            <a:gdLst>
              <a:gd name="T0" fmla="*/ 0 w 1588"/>
              <a:gd name="T1" fmla="*/ 0 h 136"/>
              <a:gd name="T2" fmla="*/ 953 w 1588"/>
              <a:gd name="T3" fmla="*/ 45 h 136"/>
              <a:gd name="T4" fmla="*/ 1588 w 1588"/>
              <a:gd name="T5" fmla="*/ 136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588" h="136">
                <a:moveTo>
                  <a:pt x="0" y="0"/>
                </a:moveTo>
                <a:cubicBezTo>
                  <a:pt x="344" y="11"/>
                  <a:pt x="688" y="22"/>
                  <a:pt x="953" y="45"/>
                </a:cubicBezTo>
                <a:cubicBezTo>
                  <a:pt x="1218" y="68"/>
                  <a:pt x="1403" y="102"/>
                  <a:pt x="1588" y="136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8" name="Freeform 27"/>
          <p:cNvSpPr>
            <a:spLocks/>
          </p:cNvSpPr>
          <p:nvPr/>
        </p:nvSpPr>
        <p:spPr bwMode="auto">
          <a:xfrm>
            <a:off x="24692835" y="9207017"/>
            <a:ext cx="647699" cy="142874"/>
          </a:xfrm>
          <a:custGeom>
            <a:avLst/>
            <a:gdLst>
              <a:gd name="T0" fmla="*/ 0 w 408"/>
              <a:gd name="T1" fmla="*/ 90 h 90"/>
              <a:gd name="T2" fmla="*/ 408 w 408"/>
              <a:gd name="T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08" h="90">
                <a:moveTo>
                  <a:pt x="0" y="90"/>
                </a:moveTo>
                <a:cubicBezTo>
                  <a:pt x="170" y="56"/>
                  <a:pt x="340" y="23"/>
                  <a:pt x="408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9" name="Freeform 28"/>
          <p:cNvSpPr>
            <a:spLocks/>
          </p:cNvSpPr>
          <p:nvPr/>
        </p:nvSpPr>
        <p:spPr bwMode="auto">
          <a:xfrm>
            <a:off x="23684774" y="10286518"/>
            <a:ext cx="142876" cy="73024"/>
          </a:xfrm>
          <a:custGeom>
            <a:avLst/>
            <a:gdLst>
              <a:gd name="T0" fmla="*/ 90 w 90"/>
              <a:gd name="T1" fmla="*/ 46 h 46"/>
              <a:gd name="T2" fmla="*/ 0 w 90"/>
              <a:gd name="T3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90" h="46">
                <a:moveTo>
                  <a:pt x="90" y="46"/>
                </a:moveTo>
                <a:cubicBezTo>
                  <a:pt x="90" y="46"/>
                  <a:pt x="45" y="23"/>
                  <a:pt x="0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0" name="Freeform 29"/>
          <p:cNvSpPr>
            <a:spLocks/>
          </p:cNvSpPr>
          <p:nvPr/>
        </p:nvSpPr>
        <p:spPr bwMode="auto">
          <a:xfrm flipV="1">
            <a:off x="23611748" y="10575444"/>
            <a:ext cx="215900" cy="71437"/>
          </a:xfrm>
          <a:custGeom>
            <a:avLst/>
            <a:gdLst>
              <a:gd name="T0" fmla="*/ 181 w 181"/>
              <a:gd name="T1" fmla="*/ 0 h 1"/>
              <a:gd name="T2" fmla="*/ 0 w 181"/>
              <a:gd name="T3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81" h="1">
                <a:moveTo>
                  <a:pt x="181" y="0"/>
                </a:moveTo>
                <a:cubicBezTo>
                  <a:pt x="181" y="0"/>
                  <a:pt x="90" y="0"/>
                  <a:pt x="0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1" name="Freeform 30"/>
          <p:cNvSpPr>
            <a:spLocks/>
          </p:cNvSpPr>
          <p:nvPr/>
        </p:nvSpPr>
        <p:spPr bwMode="auto">
          <a:xfrm>
            <a:off x="25196076" y="9783281"/>
            <a:ext cx="73023" cy="71437"/>
          </a:xfrm>
          <a:custGeom>
            <a:avLst/>
            <a:gdLst>
              <a:gd name="T0" fmla="*/ 0 w 46"/>
              <a:gd name="T1" fmla="*/ 45 h 45"/>
              <a:gd name="T2" fmla="*/ 46 w 46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6" h="45">
                <a:moveTo>
                  <a:pt x="0" y="45"/>
                </a:moveTo>
                <a:cubicBezTo>
                  <a:pt x="0" y="45"/>
                  <a:pt x="23" y="22"/>
                  <a:pt x="46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2" name="Freeform 31"/>
          <p:cNvSpPr>
            <a:spLocks/>
          </p:cNvSpPr>
          <p:nvPr/>
        </p:nvSpPr>
        <p:spPr bwMode="auto">
          <a:xfrm>
            <a:off x="25269099" y="9854718"/>
            <a:ext cx="142876" cy="215901"/>
          </a:xfrm>
          <a:custGeom>
            <a:avLst/>
            <a:gdLst>
              <a:gd name="T0" fmla="*/ 0 w 90"/>
              <a:gd name="T1" fmla="*/ 136 h 136"/>
              <a:gd name="T2" fmla="*/ 90 w 90"/>
              <a:gd name="T3" fmla="*/ 0 h 13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90" h="136">
                <a:moveTo>
                  <a:pt x="0" y="136"/>
                </a:moveTo>
                <a:cubicBezTo>
                  <a:pt x="0" y="136"/>
                  <a:pt x="45" y="68"/>
                  <a:pt x="90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3" name="Freeform 32"/>
          <p:cNvSpPr>
            <a:spLocks/>
          </p:cNvSpPr>
          <p:nvPr/>
        </p:nvSpPr>
        <p:spPr bwMode="auto">
          <a:xfrm>
            <a:off x="22676711" y="9278453"/>
            <a:ext cx="792163" cy="360364"/>
          </a:xfrm>
          <a:custGeom>
            <a:avLst/>
            <a:gdLst>
              <a:gd name="T0" fmla="*/ 0 w 499"/>
              <a:gd name="T1" fmla="*/ 0 h 227"/>
              <a:gd name="T2" fmla="*/ 499 w 499"/>
              <a:gd name="T3" fmla="*/ 227 h 227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99" h="227">
                <a:moveTo>
                  <a:pt x="0" y="0"/>
                </a:moveTo>
                <a:cubicBezTo>
                  <a:pt x="208" y="98"/>
                  <a:pt x="416" y="197"/>
                  <a:pt x="499" y="227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4" name="Freeform 33"/>
          <p:cNvSpPr>
            <a:spLocks/>
          </p:cNvSpPr>
          <p:nvPr/>
        </p:nvSpPr>
        <p:spPr bwMode="auto">
          <a:xfrm>
            <a:off x="23035485" y="9567379"/>
            <a:ext cx="288927" cy="142874"/>
          </a:xfrm>
          <a:custGeom>
            <a:avLst/>
            <a:gdLst>
              <a:gd name="T0" fmla="*/ 0 w 182"/>
              <a:gd name="T1" fmla="*/ 0 h 90"/>
              <a:gd name="T2" fmla="*/ 182 w 182"/>
              <a:gd name="T3" fmla="*/ 90 h 90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82" h="90">
                <a:moveTo>
                  <a:pt x="0" y="0"/>
                </a:moveTo>
                <a:cubicBezTo>
                  <a:pt x="0" y="0"/>
                  <a:pt x="91" y="45"/>
                  <a:pt x="182" y="9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6" name="Freeform 35"/>
          <p:cNvSpPr>
            <a:spLocks/>
          </p:cNvSpPr>
          <p:nvPr/>
        </p:nvSpPr>
        <p:spPr bwMode="auto">
          <a:xfrm>
            <a:off x="22100446" y="9133992"/>
            <a:ext cx="431800" cy="288925"/>
          </a:xfrm>
          <a:custGeom>
            <a:avLst/>
            <a:gdLst>
              <a:gd name="T0" fmla="*/ 0 w 272"/>
              <a:gd name="T1" fmla="*/ 0 h 182"/>
              <a:gd name="T2" fmla="*/ 272 w 272"/>
              <a:gd name="T3" fmla="*/ 182 h 182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72" h="182">
                <a:moveTo>
                  <a:pt x="0" y="0"/>
                </a:moveTo>
                <a:cubicBezTo>
                  <a:pt x="0" y="0"/>
                  <a:pt x="136" y="91"/>
                  <a:pt x="272" y="18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7" name="Freeform 56"/>
          <p:cNvSpPr>
            <a:spLocks/>
          </p:cNvSpPr>
          <p:nvPr/>
        </p:nvSpPr>
        <p:spPr bwMode="auto">
          <a:xfrm>
            <a:off x="25261161" y="10573854"/>
            <a:ext cx="1439862" cy="2365375"/>
          </a:xfrm>
          <a:custGeom>
            <a:avLst/>
            <a:gdLst>
              <a:gd name="T0" fmla="*/ 574 w 907"/>
              <a:gd name="T1" fmla="*/ 0 h 1490"/>
              <a:gd name="T2" fmla="*/ 801 w 907"/>
              <a:gd name="T3" fmla="*/ 998 h 1490"/>
              <a:gd name="T4" fmla="*/ 892 w 907"/>
              <a:gd name="T5" fmla="*/ 1361 h 1490"/>
              <a:gd name="T6" fmla="*/ 710 w 907"/>
              <a:gd name="T7" fmla="*/ 1452 h 1490"/>
              <a:gd name="T8" fmla="*/ 393 w 907"/>
              <a:gd name="T9" fmla="*/ 1452 h 1490"/>
              <a:gd name="T10" fmla="*/ 212 w 907"/>
              <a:gd name="T11" fmla="*/ 1225 h 1490"/>
              <a:gd name="T12" fmla="*/ 30 w 907"/>
              <a:gd name="T13" fmla="*/ 1180 h 1490"/>
              <a:gd name="T14" fmla="*/ 30 w 907"/>
              <a:gd name="T15" fmla="*/ 1089 h 14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07" h="1490">
                <a:moveTo>
                  <a:pt x="574" y="0"/>
                </a:moveTo>
                <a:cubicBezTo>
                  <a:pt x="661" y="385"/>
                  <a:pt x="748" y="771"/>
                  <a:pt x="801" y="998"/>
                </a:cubicBezTo>
                <a:cubicBezTo>
                  <a:pt x="854" y="1225"/>
                  <a:pt x="907" y="1285"/>
                  <a:pt x="892" y="1361"/>
                </a:cubicBezTo>
                <a:cubicBezTo>
                  <a:pt x="877" y="1437"/>
                  <a:pt x="793" y="1437"/>
                  <a:pt x="710" y="1452"/>
                </a:cubicBezTo>
                <a:cubicBezTo>
                  <a:pt x="627" y="1467"/>
                  <a:pt x="476" y="1490"/>
                  <a:pt x="393" y="1452"/>
                </a:cubicBezTo>
                <a:cubicBezTo>
                  <a:pt x="310" y="1414"/>
                  <a:pt x="272" y="1270"/>
                  <a:pt x="212" y="1225"/>
                </a:cubicBezTo>
                <a:cubicBezTo>
                  <a:pt x="152" y="1180"/>
                  <a:pt x="60" y="1203"/>
                  <a:pt x="30" y="1180"/>
                </a:cubicBezTo>
                <a:cubicBezTo>
                  <a:pt x="0" y="1157"/>
                  <a:pt x="15" y="1123"/>
                  <a:pt x="30" y="1089"/>
                </a:cubicBez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513068942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151909" y="3971771"/>
            <a:ext cx="27049787" cy="124335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" name="ZoneTexte 2"/>
          <p:cNvSpPr txBox="1"/>
          <p:nvPr/>
        </p:nvSpPr>
        <p:spPr>
          <a:xfrm>
            <a:off x="-628639" y="10919204"/>
            <a:ext cx="569102" cy="1130938"/>
          </a:xfrm>
          <a:prstGeom prst="rect">
            <a:avLst/>
          </a:prstGeom>
          <a:noFill/>
        </p:spPr>
        <p:txBody>
          <a:bodyPr wrap="none" lIns="281799" tIns="140900" rIns="281799" bIns="140900" rtlCol="0">
            <a:spAutoFit/>
          </a:bodyPr>
          <a:lstStyle/>
          <a:p>
            <a:endParaRPr lang="fr-FR" dirty="0"/>
          </a:p>
        </p:txBody>
      </p:sp>
      <p:pic>
        <p:nvPicPr>
          <p:cNvPr id="7" name="Picture 4" descr="Image1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4" t="1895" r="12744" b="4167"/>
          <a:stretch>
            <a:fillRect/>
          </a:stretch>
        </p:blipFill>
        <p:spPr bwMode="auto">
          <a:xfrm>
            <a:off x="16768185" y="3971771"/>
            <a:ext cx="12433508" cy="12433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Forme libre 7"/>
          <p:cNvSpPr/>
          <p:nvPr/>
        </p:nvSpPr>
        <p:spPr>
          <a:xfrm>
            <a:off x="18197925" y="7350869"/>
            <a:ext cx="2352982" cy="6794729"/>
          </a:xfrm>
          <a:custGeom>
            <a:avLst/>
            <a:gdLst>
              <a:gd name="connsiteX0" fmla="*/ 1141126 w 2352983"/>
              <a:gd name="connsiteY0" fmla="*/ 0 h 6794730"/>
              <a:gd name="connsiteX1" fmla="*/ 390656 w 2352983"/>
              <a:gd name="connsiteY1" fmla="*/ 1096857 h 6794730"/>
              <a:gd name="connsiteX2" fmla="*/ 5799 w 2352983"/>
              <a:gd name="connsiteY2" fmla="*/ 2617062 h 6794730"/>
              <a:gd name="connsiteX3" fmla="*/ 217470 w 2352983"/>
              <a:gd name="connsiteY3" fmla="*/ 4348942 h 6794730"/>
              <a:gd name="connsiteX4" fmla="*/ 967941 w 2352983"/>
              <a:gd name="connsiteY4" fmla="*/ 5676716 h 6794730"/>
              <a:gd name="connsiteX5" fmla="*/ 2199482 w 2352983"/>
              <a:gd name="connsiteY5" fmla="*/ 6696601 h 6794730"/>
              <a:gd name="connsiteX6" fmla="*/ 2334182 w 2352983"/>
              <a:gd name="connsiteY6" fmla="*/ 6754330 h 6794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52983" h="6794730">
                <a:moveTo>
                  <a:pt x="1141126" y="0"/>
                </a:moveTo>
                <a:cubicBezTo>
                  <a:pt x="860501" y="330340"/>
                  <a:pt x="579877" y="660680"/>
                  <a:pt x="390656" y="1096857"/>
                </a:cubicBezTo>
                <a:cubicBezTo>
                  <a:pt x="201435" y="1533034"/>
                  <a:pt x="34663" y="2075048"/>
                  <a:pt x="5799" y="2617062"/>
                </a:cubicBezTo>
                <a:cubicBezTo>
                  <a:pt x="-23065" y="3159076"/>
                  <a:pt x="57113" y="3839000"/>
                  <a:pt x="217470" y="4348942"/>
                </a:cubicBezTo>
                <a:cubicBezTo>
                  <a:pt x="377827" y="4858884"/>
                  <a:pt x="637606" y="5285440"/>
                  <a:pt x="967941" y="5676716"/>
                </a:cubicBezTo>
                <a:cubicBezTo>
                  <a:pt x="1298276" y="6067992"/>
                  <a:pt x="1971775" y="6516999"/>
                  <a:pt x="2199482" y="6696601"/>
                </a:cubicBezTo>
                <a:cubicBezTo>
                  <a:pt x="2427189" y="6876203"/>
                  <a:pt x="2334182" y="6754330"/>
                  <a:pt x="2334182" y="6754330"/>
                </a:cubicBezTo>
              </a:path>
            </a:pathLst>
          </a:custGeom>
          <a:ln w="152400" cmpd="sng">
            <a:solidFill>
              <a:srgbClr val="FE2DFF"/>
            </a:solidFill>
            <a:prstDash val="sys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rgbClr val="FF0000"/>
              </a:solidFill>
            </a:endParaRPr>
          </a:p>
        </p:txBody>
      </p:sp>
      <p:sp>
        <p:nvSpPr>
          <p:cNvPr id="9" name="Forme libre 8"/>
          <p:cNvSpPr/>
          <p:nvPr/>
        </p:nvSpPr>
        <p:spPr>
          <a:xfrm>
            <a:off x="21532733" y="7389353"/>
            <a:ext cx="5519790" cy="7293312"/>
          </a:xfrm>
          <a:custGeom>
            <a:avLst/>
            <a:gdLst>
              <a:gd name="connsiteX0" fmla="*/ 4348881 w 5519792"/>
              <a:gd name="connsiteY0" fmla="*/ 0 h 7293312"/>
              <a:gd name="connsiteX1" fmla="*/ 4906923 w 5519792"/>
              <a:gd name="connsiteY1" fmla="*/ 635022 h 7293312"/>
              <a:gd name="connsiteX2" fmla="*/ 5253294 w 5519792"/>
              <a:gd name="connsiteY2" fmla="*/ 1481719 h 7293312"/>
              <a:gd name="connsiteX3" fmla="*/ 5484208 w 5519792"/>
              <a:gd name="connsiteY3" fmla="*/ 2328416 h 7293312"/>
              <a:gd name="connsiteX4" fmla="*/ 5503451 w 5519792"/>
              <a:gd name="connsiteY4" fmla="*/ 3213599 h 7293312"/>
              <a:gd name="connsiteX5" fmla="*/ 5330265 w 5519792"/>
              <a:gd name="connsiteY5" fmla="*/ 4060295 h 7293312"/>
              <a:gd name="connsiteX6" fmla="*/ 4849194 w 5519792"/>
              <a:gd name="connsiteY6" fmla="*/ 5176396 h 7293312"/>
              <a:gd name="connsiteX7" fmla="*/ 4175695 w 5519792"/>
              <a:gd name="connsiteY7" fmla="*/ 5984606 h 7293312"/>
              <a:gd name="connsiteX8" fmla="*/ 3482953 w 5519792"/>
              <a:gd name="connsiteY8" fmla="*/ 6581142 h 7293312"/>
              <a:gd name="connsiteX9" fmla="*/ 2751726 w 5519792"/>
              <a:gd name="connsiteY9" fmla="*/ 6927518 h 7293312"/>
              <a:gd name="connsiteX10" fmla="*/ 2020498 w 5519792"/>
              <a:gd name="connsiteY10" fmla="*/ 7139192 h 7293312"/>
              <a:gd name="connsiteX11" fmla="*/ 1231542 w 5519792"/>
              <a:gd name="connsiteY11" fmla="*/ 7235408 h 7293312"/>
              <a:gd name="connsiteX12" fmla="*/ 1135328 w 5519792"/>
              <a:gd name="connsiteY12" fmla="*/ 7293137 h 7293312"/>
              <a:gd name="connsiteX13" fmla="*/ 962142 w 5519792"/>
              <a:gd name="connsiteY13" fmla="*/ 7254651 h 7293312"/>
              <a:gd name="connsiteX14" fmla="*/ 558043 w 5519792"/>
              <a:gd name="connsiteY14" fmla="*/ 7177679 h 7293312"/>
              <a:gd name="connsiteX15" fmla="*/ 0 w 5519792"/>
              <a:gd name="connsiteY15" fmla="*/ 7100706 h 7293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519792" h="7293312">
                <a:moveTo>
                  <a:pt x="4348881" y="0"/>
                </a:moveTo>
                <a:cubicBezTo>
                  <a:pt x="4552534" y="194034"/>
                  <a:pt x="4756188" y="388069"/>
                  <a:pt x="4906923" y="635022"/>
                </a:cubicBezTo>
                <a:cubicBezTo>
                  <a:pt x="5057658" y="881975"/>
                  <a:pt x="5157080" y="1199487"/>
                  <a:pt x="5253294" y="1481719"/>
                </a:cubicBezTo>
                <a:cubicBezTo>
                  <a:pt x="5349508" y="1763951"/>
                  <a:pt x="5442515" y="2039769"/>
                  <a:pt x="5484208" y="2328416"/>
                </a:cubicBezTo>
                <a:cubicBezTo>
                  <a:pt x="5525901" y="2617063"/>
                  <a:pt x="5529108" y="2924953"/>
                  <a:pt x="5503451" y="3213599"/>
                </a:cubicBezTo>
                <a:cubicBezTo>
                  <a:pt x="5477794" y="3502246"/>
                  <a:pt x="5439308" y="3733162"/>
                  <a:pt x="5330265" y="4060295"/>
                </a:cubicBezTo>
                <a:cubicBezTo>
                  <a:pt x="5221222" y="4387428"/>
                  <a:pt x="5041622" y="4855677"/>
                  <a:pt x="4849194" y="5176396"/>
                </a:cubicBezTo>
                <a:cubicBezTo>
                  <a:pt x="4656766" y="5497115"/>
                  <a:pt x="4403402" y="5750482"/>
                  <a:pt x="4175695" y="5984606"/>
                </a:cubicBezTo>
                <a:cubicBezTo>
                  <a:pt x="3947988" y="6218730"/>
                  <a:pt x="3720281" y="6423990"/>
                  <a:pt x="3482953" y="6581142"/>
                </a:cubicBezTo>
                <a:cubicBezTo>
                  <a:pt x="3245625" y="6738294"/>
                  <a:pt x="2995468" y="6834510"/>
                  <a:pt x="2751726" y="6927518"/>
                </a:cubicBezTo>
                <a:cubicBezTo>
                  <a:pt x="2507984" y="7020526"/>
                  <a:pt x="2273862" y="7087877"/>
                  <a:pt x="2020498" y="7139192"/>
                </a:cubicBezTo>
                <a:cubicBezTo>
                  <a:pt x="1767134" y="7190507"/>
                  <a:pt x="1379070" y="7209751"/>
                  <a:pt x="1231542" y="7235408"/>
                </a:cubicBezTo>
                <a:cubicBezTo>
                  <a:pt x="1084014" y="7261065"/>
                  <a:pt x="1180228" y="7289930"/>
                  <a:pt x="1135328" y="7293137"/>
                </a:cubicBezTo>
                <a:cubicBezTo>
                  <a:pt x="1090428" y="7296344"/>
                  <a:pt x="962142" y="7254651"/>
                  <a:pt x="962142" y="7254651"/>
                </a:cubicBezTo>
                <a:cubicBezTo>
                  <a:pt x="865928" y="7235408"/>
                  <a:pt x="718400" y="7203337"/>
                  <a:pt x="558043" y="7177679"/>
                </a:cubicBezTo>
                <a:cubicBezTo>
                  <a:pt x="397686" y="7152021"/>
                  <a:pt x="0" y="7100706"/>
                  <a:pt x="0" y="7100706"/>
                </a:cubicBezTo>
              </a:path>
            </a:pathLst>
          </a:custGeom>
          <a:ln w="152400" cmpd="sng">
            <a:solidFill>
              <a:srgbClr val="FE2DFF"/>
            </a:solidFill>
            <a:prstDash val="sys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" name="ZoneTexte 9"/>
          <p:cNvSpPr txBox="1"/>
          <p:nvPr/>
        </p:nvSpPr>
        <p:spPr>
          <a:xfrm>
            <a:off x="3031012" y="13375563"/>
            <a:ext cx="13728387" cy="1908205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Localisation de la rétine selon le pointillé</a:t>
            </a:r>
          </a:p>
          <a:p>
            <a:endParaRPr lang="fr-FR" sz="5900" dirty="0">
              <a:solidFill>
                <a:srgbClr val="767676"/>
              </a:solidFill>
              <a:latin typeface="Helvetica"/>
              <a:cs typeface="Helvetica"/>
            </a:endParaRPr>
          </a:p>
        </p:txBody>
      </p:sp>
      <p:cxnSp>
        <p:nvCxnSpPr>
          <p:cNvPr id="11" name="Connecteur droit 10"/>
          <p:cNvCxnSpPr/>
          <p:nvPr/>
        </p:nvCxnSpPr>
        <p:spPr>
          <a:xfrm>
            <a:off x="17049153" y="13968590"/>
            <a:ext cx="1148770" cy="0"/>
          </a:xfrm>
          <a:prstGeom prst="line">
            <a:avLst/>
          </a:pr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Connecteur droit avec flèche 11"/>
          <p:cNvCxnSpPr/>
          <p:nvPr/>
        </p:nvCxnSpPr>
        <p:spPr>
          <a:xfrm flipV="1">
            <a:off x="18197924" y="13375561"/>
            <a:ext cx="890969" cy="593029"/>
          </a:xfrm>
          <a:prstGeom prst="straightConnector1">
            <a:avLst/>
          </a:prstGeom>
          <a:ln>
            <a:solidFill>
              <a:srgbClr val="FE2DFF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2023888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6827226" y="5891330"/>
            <a:ext cx="11465079" cy="68438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" name="Rectangle 5"/>
          <p:cNvSpPr>
            <a:spLocks noChangeArrowheads="1"/>
          </p:cNvSpPr>
          <p:nvPr/>
        </p:nvSpPr>
        <p:spPr bwMode="auto">
          <a:xfrm>
            <a:off x="25074212" y="9000531"/>
            <a:ext cx="503240" cy="8636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" name="Rectangle 6"/>
          <p:cNvSpPr>
            <a:spLocks noChangeArrowheads="1"/>
          </p:cNvSpPr>
          <p:nvPr/>
        </p:nvSpPr>
        <p:spPr bwMode="auto">
          <a:xfrm>
            <a:off x="24410642" y="8495706"/>
            <a:ext cx="144463" cy="144461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" name="Rectangle 7"/>
          <p:cNvSpPr>
            <a:spLocks noChangeArrowheads="1"/>
          </p:cNvSpPr>
          <p:nvPr/>
        </p:nvSpPr>
        <p:spPr bwMode="auto">
          <a:xfrm>
            <a:off x="24929755" y="8856066"/>
            <a:ext cx="144463" cy="115252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" name="Oval 8"/>
          <p:cNvSpPr>
            <a:spLocks noChangeArrowheads="1"/>
          </p:cNvSpPr>
          <p:nvPr/>
        </p:nvSpPr>
        <p:spPr bwMode="auto">
          <a:xfrm>
            <a:off x="25245666" y="9000531"/>
            <a:ext cx="142876" cy="863600"/>
          </a:xfrm>
          <a:prstGeom prst="ellipse">
            <a:avLst/>
          </a:prstGeom>
          <a:solidFill>
            <a:srgbClr val="EAEAEA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" name="Oval 13"/>
          <p:cNvSpPr>
            <a:spLocks noChangeArrowheads="1"/>
          </p:cNvSpPr>
          <p:nvPr/>
        </p:nvSpPr>
        <p:spPr bwMode="auto">
          <a:xfrm>
            <a:off x="25650475" y="9071967"/>
            <a:ext cx="173039" cy="719139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9" name="Rectangle 12"/>
          <p:cNvSpPr>
            <a:spLocks noChangeArrowheads="1"/>
          </p:cNvSpPr>
          <p:nvPr/>
        </p:nvSpPr>
        <p:spPr bwMode="auto">
          <a:xfrm>
            <a:off x="25577454" y="9071968"/>
            <a:ext cx="144463" cy="720726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0" name="Rectangle 14"/>
          <p:cNvSpPr>
            <a:spLocks noChangeArrowheads="1"/>
          </p:cNvSpPr>
          <p:nvPr/>
        </p:nvSpPr>
        <p:spPr bwMode="auto">
          <a:xfrm>
            <a:off x="24353492" y="8929094"/>
            <a:ext cx="71436" cy="1008064"/>
          </a:xfrm>
          <a:prstGeom prst="rect">
            <a:avLst/>
          </a:prstGeom>
          <a:solidFill>
            <a:srgbClr val="FE2DFF"/>
          </a:solidFill>
          <a:ln w="9525">
            <a:solidFill>
              <a:srgbClr val="FE2DFF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1" name="Rectangle 15"/>
          <p:cNvSpPr>
            <a:spLocks noChangeArrowheads="1"/>
          </p:cNvSpPr>
          <p:nvPr/>
        </p:nvSpPr>
        <p:spPr bwMode="auto">
          <a:xfrm>
            <a:off x="18952816" y="7705133"/>
            <a:ext cx="2881312" cy="2663824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2" name="Rectangle 16"/>
          <p:cNvSpPr>
            <a:spLocks noChangeArrowheads="1"/>
          </p:cNvSpPr>
          <p:nvPr/>
        </p:nvSpPr>
        <p:spPr bwMode="auto">
          <a:xfrm>
            <a:off x="19097278" y="7921030"/>
            <a:ext cx="2592388" cy="223202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3" name="AutoShape 17"/>
          <p:cNvSpPr>
            <a:spLocks noChangeArrowheads="1"/>
          </p:cNvSpPr>
          <p:nvPr/>
        </p:nvSpPr>
        <p:spPr bwMode="auto">
          <a:xfrm>
            <a:off x="18003490" y="10368955"/>
            <a:ext cx="3830637" cy="1584326"/>
          </a:xfrm>
          <a:prstGeom prst="parallelogram">
            <a:avLst>
              <a:gd name="adj" fmla="val 60446"/>
            </a:avLst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4" name="Rectangle 18"/>
          <p:cNvSpPr>
            <a:spLocks noChangeArrowheads="1"/>
          </p:cNvSpPr>
          <p:nvPr/>
        </p:nvSpPr>
        <p:spPr bwMode="auto">
          <a:xfrm>
            <a:off x="18003488" y="11953282"/>
            <a:ext cx="2879725" cy="144461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5" name="Line 19"/>
          <p:cNvSpPr>
            <a:spLocks noChangeShapeType="1"/>
          </p:cNvSpPr>
          <p:nvPr/>
        </p:nvSpPr>
        <p:spPr bwMode="auto">
          <a:xfrm>
            <a:off x="21834128" y="10368957"/>
            <a:ext cx="0" cy="14446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6" name="Line 21"/>
          <p:cNvSpPr>
            <a:spLocks noChangeShapeType="1"/>
          </p:cNvSpPr>
          <p:nvPr/>
        </p:nvSpPr>
        <p:spPr bwMode="auto">
          <a:xfrm flipV="1">
            <a:off x="20897502" y="10513416"/>
            <a:ext cx="936626" cy="158432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7" name="AutoShape 22"/>
          <p:cNvSpPr>
            <a:spLocks noChangeArrowheads="1"/>
          </p:cNvSpPr>
          <p:nvPr/>
        </p:nvSpPr>
        <p:spPr bwMode="auto">
          <a:xfrm>
            <a:off x="18376552" y="10497543"/>
            <a:ext cx="2592388" cy="1081087"/>
          </a:xfrm>
          <a:prstGeom prst="parallelogram">
            <a:avLst>
              <a:gd name="adj" fmla="val 59949"/>
            </a:avLst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8" name="Line 25"/>
          <p:cNvSpPr>
            <a:spLocks noChangeShapeType="1"/>
          </p:cNvSpPr>
          <p:nvPr/>
        </p:nvSpPr>
        <p:spPr bwMode="auto">
          <a:xfrm>
            <a:off x="21689667" y="10657880"/>
            <a:ext cx="73023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9" name="Freeform 26"/>
          <p:cNvSpPr>
            <a:spLocks/>
          </p:cNvSpPr>
          <p:nvPr/>
        </p:nvSpPr>
        <p:spPr bwMode="auto">
          <a:xfrm>
            <a:off x="21761101" y="10081619"/>
            <a:ext cx="2447925" cy="912812"/>
          </a:xfrm>
          <a:custGeom>
            <a:avLst/>
            <a:gdLst>
              <a:gd name="T0" fmla="*/ 0 w 1542"/>
              <a:gd name="T1" fmla="*/ 363 h 575"/>
              <a:gd name="T2" fmla="*/ 272 w 1542"/>
              <a:gd name="T3" fmla="*/ 363 h 575"/>
              <a:gd name="T4" fmla="*/ 363 w 1542"/>
              <a:gd name="T5" fmla="*/ 408 h 575"/>
              <a:gd name="T6" fmla="*/ 454 w 1542"/>
              <a:gd name="T7" fmla="*/ 544 h 575"/>
              <a:gd name="T8" fmla="*/ 771 w 1542"/>
              <a:gd name="T9" fmla="*/ 499 h 575"/>
              <a:gd name="T10" fmla="*/ 953 w 1542"/>
              <a:gd name="T11" fmla="*/ 90 h 575"/>
              <a:gd name="T12" fmla="*/ 1542 w 1542"/>
              <a:gd name="T13" fmla="*/ 0 h 5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42" h="575">
                <a:moveTo>
                  <a:pt x="0" y="363"/>
                </a:moveTo>
                <a:cubicBezTo>
                  <a:pt x="105" y="359"/>
                  <a:pt x="211" y="356"/>
                  <a:pt x="272" y="363"/>
                </a:cubicBezTo>
                <a:cubicBezTo>
                  <a:pt x="333" y="370"/>
                  <a:pt x="333" y="378"/>
                  <a:pt x="363" y="408"/>
                </a:cubicBezTo>
                <a:cubicBezTo>
                  <a:pt x="393" y="438"/>
                  <a:pt x="386" y="529"/>
                  <a:pt x="454" y="544"/>
                </a:cubicBezTo>
                <a:cubicBezTo>
                  <a:pt x="522" y="559"/>
                  <a:pt x="688" y="575"/>
                  <a:pt x="771" y="499"/>
                </a:cubicBezTo>
                <a:cubicBezTo>
                  <a:pt x="854" y="423"/>
                  <a:pt x="825" y="173"/>
                  <a:pt x="953" y="90"/>
                </a:cubicBezTo>
                <a:cubicBezTo>
                  <a:pt x="1081" y="7"/>
                  <a:pt x="1444" y="15"/>
                  <a:pt x="1542" y="0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0" name="Line 27"/>
          <p:cNvSpPr>
            <a:spLocks noChangeShapeType="1"/>
          </p:cNvSpPr>
          <p:nvPr/>
        </p:nvSpPr>
        <p:spPr bwMode="auto">
          <a:xfrm>
            <a:off x="24209028" y="10080031"/>
            <a:ext cx="144463" cy="0"/>
          </a:xfrm>
          <a:prstGeom prst="line">
            <a:avLst/>
          </a:prstGeom>
          <a:noFill/>
          <a:ln w="666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1" name="Rectangle 28"/>
          <p:cNvSpPr>
            <a:spLocks noChangeArrowheads="1"/>
          </p:cNvSpPr>
          <p:nvPr/>
        </p:nvSpPr>
        <p:spPr bwMode="auto">
          <a:xfrm>
            <a:off x="25548879" y="9303742"/>
            <a:ext cx="73023" cy="287338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2" name="Line 32"/>
          <p:cNvSpPr>
            <a:spLocks noChangeShapeType="1"/>
          </p:cNvSpPr>
          <p:nvPr/>
        </p:nvSpPr>
        <p:spPr bwMode="auto">
          <a:xfrm>
            <a:off x="25721915" y="7128867"/>
            <a:ext cx="0" cy="19446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3" name="Line 34"/>
          <p:cNvSpPr>
            <a:spLocks noChangeShapeType="1"/>
          </p:cNvSpPr>
          <p:nvPr/>
        </p:nvSpPr>
        <p:spPr bwMode="auto">
          <a:xfrm flipV="1">
            <a:off x="25579039" y="9865717"/>
            <a:ext cx="0" cy="9350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4" name="Line 37"/>
          <p:cNvSpPr>
            <a:spLocks noChangeShapeType="1"/>
          </p:cNvSpPr>
          <p:nvPr/>
        </p:nvSpPr>
        <p:spPr bwMode="auto">
          <a:xfrm>
            <a:off x="25318688" y="8136931"/>
            <a:ext cx="0" cy="863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5" name="Line 38"/>
          <p:cNvSpPr>
            <a:spLocks noChangeShapeType="1"/>
          </p:cNvSpPr>
          <p:nvPr/>
        </p:nvSpPr>
        <p:spPr bwMode="auto">
          <a:xfrm>
            <a:off x="23632763" y="9360892"/>
            <a:ext cx="720726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6" name="Line 40"/>
          <p:cNvSpPr>
            <a:spLocks noChangeShapeType="1"/>
          </p:cNvSpPr>
          <p:nvPr/>
        </p:nvSpPr>
        <p:spPr bwMode="auto">
          <a:xfrm flipV="1">
            <a:off x="23634354" y="10153054"/>
            <a:ext cx="0" cy="107950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7" name="Line 41"/>
          <p:cNvSpPr>
            <a:spLocks noChangeShapeType="1"/>
          </p:cNvSpPr>
          <p:nvPr/>
        </p:nvSpPr>
        <p:spPr bwMode="auto">
          <a:xfrm flipH="1">
            <a:off x="24599553" y="8136930"/>
            <a:ext cx="719136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8" name="Line 42"/>
          <p:cNvSpPr>
            <a:spLocks noChangeShapeType="1"/>
          </p:cNvSpPr>
          <p:nvPr/>
        </p:nvSpPr>
        <p:spPr bwMode="auto">
          <a:xfrm>
            <a:off x="21113402" y="7200306"/>
            <a:ext cx="0" cy="100806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9" name="Text Box 43"/>
          <p:cNvSpPr txBox="1">
            <a:spLocks noChangeArrowheads="1"/>
          </p:cNvSpPr>
          <p:nvPr/>
        </p:nvSpPr>
        <p:spPr bwMode="auto">
          <a:xfrm>
            <a:off x="24862484" y="6428753"/>
            <a:ext cx="1740861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7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Cornée</a:t>
            </a:r>
          </a:p>
        </p:txBody>
      </p:sp>
      <p:sp>
        <p:nvSpPr>
          <p:cNvPr id="30" name="Text Box 44"/>
          <p:cNvSpPr txBox="1">
            <a:spLocks noChangeArrowheads="1"/>
          </p:cNvSpPr>
          <p:nvPr/>
        </p:nvSpPr>
        <p:spPr bwMode="auto">
          <a:xfrm>
            <a:off x="22570175" y="7767106"/>
            <a:ext cx="2003823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7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Cristallin</a:t>
            </a:r>
          </a:p>
        </p:txBody>
      </p:sp>
      <p:sp>
        <p:nvSpPr>
          <p:cNvPr id="31" name="Text Box 45"/>
          <p:cNvSpPr txBox="1">
            <a:spLocks noChangeArrowheads="1"/>
          </p:cNvSpPr>
          <p:nvPr/>
        </p:nvSpPr>
        <p:spPr bwMode="auto">
          <a:xfrm>
            <a:off x="24559903" y="10708808"/>
            <a:ext cx="2774028" cy="12310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r" defTabSz="914276">
              <a:defRPr/>
            </a:pPr>
            <a:r>
              <a:rPr lang="fr-FR" sz="37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Diaphragme</a:t>
            </a:r>
          </a:p>
          <a:p>
            <a:pPr algn="r" defTabSz="914276">
              <a:defRPr/>
            </a:pPr>
            <a:r>
              <a:rPr lang="fr-FR" sz="37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irien</a:t>
            </a:r>
          </a:p>
        </p:txBody>
      </p:sp>
      <p:sp>
        <p:nvSpPr>
          <p:cNvPr id="32" name="Text Box 46"/>
          <p:cNvSpPr txBox="1">
            <a:spLocks noChangeArrowheads="1"/>
          </p:cNvSpPr>
          <p:nvPr/>
        </p:nvSpPr>
        <p:spPr bwMode="auto">
          <a:xfrm>
            <a:off x="22097056" y="8971636"/>
            <a:ext cx="1556209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700" kern="0" dirty="0">
                <a:solidFill>
                  <a:srgbClr val="FE2DFF"/>
                </a:solidFill>
                <a:latin typeface="Helvetica"/>
                <a:cs typeface="Helvetica"/>
              </a:rPr>
              <a:t>Rétine</a:t>
            </a:r>
          </a:p>
        </p:txBody>
      </p:sp>
      <p:sp>
        <p:nvSpPr>
          <p:cNvPr id="33" name="Text Box 47"/>
          <p:cNvSpPr txBox="1">
            <a:spLocks noChangeArrowheads="1"/>
          </p:cNvSpPr>
          <p:nvPr/>
        </p:nvSpPr>
        <p:spPr bwMode="auto">
          <a:xfrm>
            <a:off x="21830658" y="11174220"/>
            <a:ext cx="2769538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7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Nerf optique</a:t>
            </a:r>
          </a:p>
        </p:txBody>
      </p:sp>
      <p:sp>
        <p:nvSpPr>
          <p:cNvPr id="34" name="Text Box 48"/>
          <p:cNvSpPr txBox="1">
            <a:spLocks noChangeArrowheads="1"/>
          </p:cNvSpPr>
          <p:nvPr/>
        </p:nvSpPr>
        <p:spPr bwMode="auto">
          <a:xfrm>
            <a:off x="20136243" y="6553975"/>
            <a:ext cx="1978106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7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Cerveau</a:t>
            </a:r>
          </a:p>
        </p:txBody>
      </p:sp>
      <p:sp>
        <p:nvSpPr>
          <p:cNvPr id="35" name="Rectangle 4"/>
          <p:cNvSpPr>
            <a:spLocks noChangeArrowheads="1"/>
          </p:cNvSpPr>
          <p:nvPr/>
        </p:nvSpPr>
        <p:spPr bwMode="auto">
          <a:xfrm>
            <a:off x="24353491" y="8640167"/>
            <a:ext cx="576263" cy="1512889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8735052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6768186" y="2539975"/>
            <a:ext cx="14557958" cy="1386530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4" descr="Image1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4" t="1895" r="12744" b="4167"/>
          <a:stretch>
            <a:fillRect/>
          </a:stretch>
        </p:blipFill>
        <p:spPr bwMode="auto">
          <a:xfrm>
            <a:off x="16768185" y="3971771"/>
            <a:ext cx="12433508" cy="12433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Forme libre 4"/>
          <p:cNvSpPr/>
          <p:nvPr/>
        </p:nvSpPr>
        <p:spPr>
          <a:xfrm>
            <a:off x="18197925" y="7350869"/>
            <a:ext cx="2352982" cy="6794729"/>
          </a:xfrm>
          <a:custGeom>
            <a:avLst/>
            <a:gdLst>
              <a:gd name="connsiteX0" fmla="*/ 1141126 w 2352983"/>
              <a:gd name="connsiteY0" fmla="*/ 0 h 6794730"/>
              <a:gd name="connsiteX1" fmla="*/ 390656 w 2352983"/>
              <a:gd name="connsiteY1" fmla="*/ 1096857 h 6794730"/>
              <a:gd name="connsiteX2" fmla="*/ 5799 w 2352983"/>
              <a:gd name="connsiteY2" fmla="*/ 2617062 h 6794730"/>
              <a:gd name="connsiteX3" fmla="*/ 217470 w 2352983"/>
              <a:gd name="connsiteY3" fmla="*/ 4348942 h 6794730"/>
              <a:gd name="connsiteX4" fmla="*/ 967941 w 2352983"/>
              <a:gd name="connsiteY4" fmla="*/ 5676716 h 6794730"/>
              <a:gd name="connsiteX5" fmla="*/ 2199482 w 2352983"/>
              <a:gd name="connsiteY5" fmla="*/ 6696601 h 6794730"/>
              <a:gd name="connsiteX6" fmla="*/ 2334182 w 2352983"/>
              <a:gd name="connsiteY6" fmla="*/ 6754330 h 6794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52983" h="6794730">
                <a:moveTo>
                  <a:pt x="1141126" y="0"/>
                </a:moveTo>
                <a:cubicBezTo>
                  <a:pt x="860501" y="330340"/>
                  <a:pt x="579877" y="660680"/>
                  <a:pt x="390656" y="1096857"/>
                </a:cubicBezTo>
                <a:cubicBezTo>
                  <a:pt x="201435" y="1533034"/>
                  <a:pt x="34663" y="2075048"/>
                  <a:pt x="5799" y="2617062"/>
                </a:cubicBezTo>
                <a:cubicBezTo>
                  <a:pt x="-23065" y="3159076"/>
                  <a:pt x="57113" y="3839000"/>
                  <a:pt x="217470" y="4348942"/>
                </a:cubicBezTo>
                <a:cubicBezTo>
                  <a:pt x="377827" y="4858884"/>
                  <a:pt x="637606" y="5285440"/>
                  <a:pt x="967941" y="5676716"/>
                </a:cubicBezTo>
                <a:cubicBezTo>
                  <a:pt x="1298276" y="6067992"/>
                  <a:pt x="1971775" y="6516999"/>
                  <a:pt x="2199482" y="6696601"/>
                </a:cubicBezTo>
                <a:cubicBezTo>
                  <a:pt x="2427189" y="6876203"/>
                  <a:pt x="2334182" y="6754330"/>
                  <a:pt x="2334182" y="6754330"/>
                </a:cubicBezTo>
              </a:path>
            </a:pathLst>
          </a:custGeom>
          <a:ln w="152400" cmpd="sng">
            <a:solidFill>
              <a:srgbClr val="FE2DFF"/>
            </a:solidFill>
            <a:prstDash val="sys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rgbClr val="FF0000"/>
              </a:solidFill>
            </a:endParaRPr>
          </a:p>
        </p:txBody>
      </p:sp>
      <p:sp>
        <p:nvSpPr>
          <p:cNvPr id="6" name="Forme libre 5"/>
          <p:cNvSpPr/>
          <p:nvPr/>
        </p:nvSpPr>
        <p:spPr>
          <a:xfrm>
            <a:off x="21532733" y="7389353"/>
            <a:ext cx="5519790" cy="7293312"/>
          </a:xfrm>
          <a:custGeom>
            <a:avLst/>
            <a:gdLst>
              <a:gd name="connsiteX0" fmla="*/ 4348881 w 5519792"/>
              <a:gd name="connsiteY0" fmla="*/ 0 h 7293312"/>
              <a:gd name="connsiteX1" fmla="*/ 4906923 w 5519792"/>
              <a:gd name="connsiteY1" fmla="*/ 635022 h 7293312"/>
              <a:gd name="connsiteX2" fmla="*/ 5253294 w 5519792"/>
              <a:gd name="connsiteY2" fmla="*/ 1481719 h 7293312"/>
              <a:gd name="connsiteX3" fmla="*/ 5484208 w 5519792"/>
              <a:gd name="connsiteY3" fmla="*/ 2328416 h 7293312"/>
              <a:gd name="connsiteX4" fmla="*/ 5503451 w 5519792"/>
              <a:gd name="connsiteY4" fmla="*/ 3213599 h 7293312"/>
              <a:gd name="connsiteX5" fmla="*/ 5330265 w 5519792"/>
              <a:gd name="connsiteY5" fmla="*/ 4060295 h 7293312"/>
              <a:gd name="connsiteX6" fmla="*/ 4849194 w 5519792"/>
              <a:gd name="connsiteY6" fmla="*/ 5176396 h 7293312"/>
              <a:gd name="connsiteX7" fmla="*/ 4175695 w 5519792"/>
              <a:gd name="connsiteY7" fmla="*/ 5984606 h 7293312"/>
              <a:gd name="connsiteX8" fmla="*/ 3482953 w 5519792"/>
              <a:gd name="connsiteY8" fmla="*/ 6581142 h 7293312"/>
              <a:gd name="connsiteX9" fmla="*/ 2751726 w 5519792"/>
              <a:gd name="connsiteY9" fmla="*/ 6927518 h 7293312"/>
              <a:gd name="connsiteX10" fmla="*/ 2020498 w 5519792"/>
              <a:gd name="connsiteY10" fmla="*/ 7139192 h 7293312"/>
              <a:gd name="connsiteX11" fmla="*/ 1231542 w 5519792"/>
              <a:gd name="connsiteY11" fmla="*/ 7235408 h 7293312"/>
              <a:gd name="connsiteX12" fmla="*/ 1135328 w 5519792"/>
              <a:gd name="connsiteY12" fmla="*/ 7293137 h 7293312"/>
              <a:gd name="connsiteX13" fmla="*/ 962142 w 5519792"/>
              <a:gd name="connsiteY13" fmla="*/ 7254651 h 7293312"/>
              <a:gd name="connsiteX14" fmla="*/ 558043 w 5519792"/>
              <a:gd name="connsiteY14" fmla="*/ 7177679 h 7293312"/>
              <a:gd name="connsiteX15" fmla="*/ 0 w 5519792"/>
              <a:gd name="connsiteY15" fmla="*/ 7100706 h 7293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519792" h="7293312">
                <a:moveTo>
                  <a:pt x="4348881" y="0"/>
                </a:moveTo>
                <a:cubicBezTo>
                  <a:pt x="4552534" y="194034"/>
                  <a:pt x="4756188" y="388069"/>
                  <a:pt x="4906923" y="635022"/>
                </a:cubicBezTo>
                <a:cubicBezTo>
                  <a:pt x="5057658" y="881975"/>
                  <a:pt x="5157080" y="1199487"/>
                  <a:pt x="5253294" y="1481719"/>
                </a:cubicBezTo>
                <a:cubicBezTo>
                  <a:pt x="5349508" y="1763951"/>
                  <a:pt x="5442515" y="2039769"/>
                  <a:pt x="5484208" y="2328416"/>
                </a:cubicBezTo>
                <a:cubicBezTo>
                  <a:pt x="5525901" y="2617063"/>
                  <a:pt x="5529108" y="2924953"/>
                  <a:pt x="5503451" y="3213599"/>
                </a:cubicBezTo>
                <a:cubicBezTo>
                  <a:pt x="5477794" y="3502246"/>
                  <a:pt x="5439308" y="3733162"/>
                  <a:pt x="5330265" y="4060295"/>
                </a:cubicBezTo>
                <a:cubicBezTo>
                  <a:pt x="5221222" y="4387428"/>
                  <a:pt x="5041622" y="4855677"/>
                  <a:pt x="4849194" y="5176396"/>
                </a:cubicBezTo>
                <a:cubicBezTo>
                  <a:pt x="4656766" y="5497115"/>
                  <a:pt x="4403402" y="5750482"/>
                  <a:pt x="4175695" y="5984606"/>
                </a:cubicBezTo>
                <a:cubicBezTo>
                  <a:pt x="3947988" y="6218730"/>
                  <a:pt x="3720281" y="6423990"/>
                  <a:pt x="3482953" y="6581142"/>
                </a:cubicBezTo>
                <a:cubicBezTo>
                  <a:pt x="3245625" y="6738294"/>
                  <a:pt x="2995468" y="6834510"/>
                  <a:pt x="2751726" y="6927518"/>
                </a:cubicBezTo>
                <a:cubicBezTo>
                  <a:pt x="2507984" y="7020526"/>
                  <a:pt x="2273862" y="7087877"/>
                  <a:pt x="2020498" y="7139192"/>
                </a:cubicBezTo>
                <a:cubicBezTo>
                  <a:pt x="1767134" y="7190507"/>
                  <a:pt x="1379070" y="7209751"/>
                  <a:pt x="1231542" y="7235408"/>
                </a:cubicBezTo>
                <a:cubicBezTo>
                  <a:pt x="1084014" y="7261065"/>
                  <a:pt x="1180228" y="7289930"/>
                  <a:pt x="1135328" y="7293137"/>
                </a:cubicBezTo>
                <a:cubicBezTo>
                  <a:pt x="1090428" y="7296344"/>
                  <a:pt x="962142" y="7254651"/>
                  <a:pt x="962142" y="7254651"/>
                </a:cubicBezTo>
                <a:cubicBezTo>
                  <a:pt x="865928" y="7235408"/>
                  <a:pt x="718400" y="7203337"/>
                  <a:pt x="558043" y="7177679"/>
                </a:cubicBezTo>
                <a:cubicBezTo>
                  <a:pt x="397686" y="7152021"/>
                  <a:pt x="0" y="7100706"/>
                  <a:pt x="0" y="7100706"/>
                </a:cubicBezTo>
              </a:path>
            </a:pathLst>
          </a:custGeom>
          <a:ln w="152400" cmpd="sng">
            <a:solidFill>
              <a:srgbClr val="FE2DFF"/>
            </a:solidFill>
            <a:prstDash val="sys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" name="Rectangle 6"/>
          <p:cNvSpPr/>
          <p:nvPr/>
        </p:nvSpPr>
        <p:spPr>
          <a:xfrm>
            <a:off x="22052289" y="4637680"/>
            <a:ext cx="1308514" cy="2019527"/>
          </a:xfrm>
          <a:prstGeom prst="rect">
            <a:avLst/>
          </a:prstGeom>
          <a:solidFill>
            <a:srgbClr val="FFFF00">
              <a:alpha val="40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" name="Triangle isocèle 7"/>
          <p:cNvSpPr/>
          <p:nvPr/>
        </p:nvSpPr>
        <p:spPr>
          <a:xfrm flipV="1">
            <a:off x="22052289" y="6657208"/>
            <a:ext cx="1308514" cy="8025458"/>
          </a:xfrm>
          <a:prstGeom prst="triangle">
            <a:avLst/>
          </a:prstGeom>
          <a:solidFill>
            <a:srgbClr val="FFFF00">
              <a:alpha val="32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" name="ZoneTexte 8"/>
          <p:cNvSpPr txBox="1"/>
          <p:nvPr/>
        </p:nvSpPr>
        <p:spPr>
          <a:xfrm>
            <a:off x="27980717" y="4637681"/>
            <a:ext cx="2666182" cy="1000264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Cornée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27980718" y="7336713"/>
            <a:ext cx="3085499" cy="1000264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Cristallin</a:t>
            </a:r>
          </a:p>
        </p:txBody>
      </p:sp>
      <p:cxnSp>
        <p:nvCxnSpPr>
          <p:cNvPr id="11" name="Connecteur droit avec flèche 10"/>
          <p:cNvCxnSpPr/>
          <p:nvPr/>
        </p:nvCxnSpPr>
        <p:spPr>
          <a:xfrm flipH="1">
            <a:off x="24938711" y="5233410"/>
            <a:ext cx="2888065" cy="0"/>
          </a:xfrm>
          <a:prstGeom prst="straightConnector1">
            <a:avLst/>
          </a:prstGeom>
          <a:ln>
            <a:solidFill>
              <a:srgbClr val="767676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Connecteur droit avec flèche 11"/>
          <p:cNvCxnSpPr/>
          <p:nvPr/>
        </p:nvCxnSpPr>
        <p:spPr>
          <a:xfrm flipH="1" flipV="1">
            <a:off x="23822628" y="6657207"/>
            <a:ext cx="1116082" cy="1346833"/>
          </a:xfrm>
          <a:prstGeom prst="straightConnector1">
            <a:avLst/>
          </a:prstGeom>
          <a:ln>
            <a:solidFill>
              <a:srgbClr val="767676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" name="Connecteur droit 12"/>
          <p:cNvCxnSpPr/>
          <p:nvPr/>
        </p:nvCxnSpPr>
        <p:spPr>
          <a:xfrm>
            <a:off x="24938710" y="8004041"/>
            <a:ext cx="3042008" cy="0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ZoneTexte 13"/>
          <p:cNvSpPr txBox="1"/>
          <p:nvPr/>
        </p:nvSpPr>
        <p:spPr>
          <a:xfrm>
            <a:off x="28125737" y="13551561"/>
            <a:ext cx="2371737" cy="1000264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Rétine</a:t>
            </a:r>
          </a:p>
        </p:txBody>
      </p:sp>
      <p:cxnSp>
        <p:nvCxnSpPr>
          <p:cNvPr id="15" name="Connecteur droit avec flèche 14"/>
          <p:cNvCxnSpPr/>
          <p:nvPr/>
        </p:nvCxnSpPr>
        <p:spPr>
          <a:xfrm flipH="1" flipV="1">
            <a:off x="25862371" y="13375562"/>
            <a:ext cx="1190152" cy="770036"/>
          </a:xfrm>
          <a:prstGeom prst="straightConnector1">
            <a:avLst/>
          </a:prstGeom>
          <a:ln>
            <a:solidFill>
              <a:srgbClr val="FE2DFF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" name="Connecteur droit 15"/>
          <p:cNvCxnSpPr/>
          <p:nvPr/>
        </p:nvCxnSpPr>
        <p:spPr>
          <a:xfrm>
            <a:off x="27052521" y="14145597"/>
            <a:ext cx="1073214" cy="0"/>
          </a:xfrm>
          <a:prstGeom prst="line">
            <a:avLst/>
          </a:pr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Trapèze 16"/>
          <p:cNvSpPr/>
          <p:nvPr/>
        </p:nvSpPr>
        <p:spPr>
          <a:xfrm>
            <a:off x="22052289" y="3309363"/>
            <a:ext cx="1308514" cy="1328315"/>
          </a:xfrm>
          <a:prstGeom prst="trapezoid">
            <a:avLst>
              <a:gd name="adj" fmla="val 10294"/>
            </a:avLst>
          </a:prstGeom>
          <a:solidFill>
            <a:srgbClr val="FFFF00">
              <a:alpha val="53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076965637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552196" y="2857466"/>
            <a:ext cx="29706513" cy="1397113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5" name="Picture 4" descr="Rétine normal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158270" y="10157768"/>
            <a:ext cx="11404438" cy="67213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rapèze 5"/>
          <p:cNvSpPr/>
          <p:nvPr/>
        </p:nvSpPr>
        <p:spPr>
          <a:xfrm flipV="1">
            <a:off x="20474377" y="3646152"/>
            <a:ext cx="4348879" cy="10130033"/>
          </a:xfrm>
          <a:prstGeom prst="trapezoid">
            <a:avLst/>
          </a:prstGeom>
          <a:solidFill>
            <a:srgbClr val="FFFF00">
              <a:alpha val="34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" name="ZoneTexte 6"/>
          <p:cNvSpPr txBox="1"/>
          <p:nvPr/>
        </p:nvSpPr>
        <p:spPr>
          <a:xfrm>
            <a:off x="1932600" y="12567461"/>
            <a:ext cx="14103734" cy="2816145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r"/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La lumière atteint les photorécepteurs</a:t>
            </a:r>
          </a:p>
          <a:p>
            <a:pPr algn="r"/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chargés de la création de l’influx nerveux</a:t>
            </a:r>
          </a:p>
          <a:p>
            <a:pPr algn="r"/>
            <a:endParaRPr lang="fr-FR" sz="5900" dirty="0">
              <a:solidFill>
                <a:srgbClr val="767676"/>
              </a:solidFill>
              <a:latin typeface="Helvetica"/>
              <a:cs typeface="Helvetica"/>
            </a:endParaRPr>
          </a:p>
        </p:txBody>
      </p:sp>
      <p:pic>
        <p:nvPicPr>
          <p:cNvPr id="8" name="Image 7" descr="Sans tit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562708" y="6845796"/>
            <a:ext cx="2625447" cy="2697483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>
          <a:xfrm>
            <a:off x="29633964" y="8889104"/>
            <a:ext cx="465195" cy="654176"/>
          </a:xfrm>
          <a:prstGeom prst="rect">
            <a:avLst/>
          </a:prstGeom>
          <a:noFill/>
          <a:ln>
            <a:solidFill>
              <a:srgbClr val="307BC5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10" name="Connecteur droit 9"/>
          <p:cNvCxnSpPr/>
          <p:nvPr/>
        </p:nvCxnSpPr>
        <p:spPr>
          <a:xfrm>
            <a:off x="29864877" y="9543279"/>
            <a:ext cx="0" cy="4232905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" name="Connecteur droit avec flèche 10"/>
          <p:cNvCxnSpPr/>
          <p:nvPr/>
        </p:nvCxnSpPr>
        <p:spPr>
          <a:xfrm flipH="1">
            <a:off x="29056679" y="13776185"/>
            <a:ext cx="808202" cy="0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Connecteur droit avec flèche 11"/>
          <p:cNvCxnSpPr/>
          <p:nvPr/>
        </p:nvCxnSpPr>
        <p:spPr>
          <a:xfrm>
            <a:off x="16015886" y="13159280"/>
            <a:ext cx="1142381" cy="0"/>
          </a:xfrm>
          <a:prstGeom prst="straightConnector1">
            <a:avLst/>
          </a:prstGeom>
          <a:ln>
            <a:solidFill>
              <a:srgbClr val="767676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80190654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140928" y="2716360"/>
            <a:ext cx="29260180" cy="1383002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sp>
        <p:nvSpPr>
          <p:cNvPr id="5" name="Trapèze 4"/>
          <p:cNvSpPr/>
          <p:nvPr/>
        </p:nvSpPr>
        <p:spPr>
          <a:xfrm flipV="1">
            <a:off x="20474377" y="3646152"/>
            <a:ext cx="4348879" cy="10130033"/>
          </a:xfrm>
          <a:prstGeom prst="trapezoid">
            <a:avLst>
              <a:gd name="adj" fmla="val 43584"/>
            </a:avLst>
          </a:prstGeom>
          <a:solidFill>
            <a:srgbClr val="FFFF00">
              <a:alpha val="34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" name="Text Box 37"/>
          <p:cNvSpPr txBox="1">
            <a:spLocks noChangeArrowheads="1"/>
          </p:cNvSpPr>
          <p:nvPr/>
        </p:nvSpPr>
        <p:spPr bwMode="auto">
          <a:xfrm>
            <a:off x="15542083" y="11488500"/>
            <a:ext cx="6124954" cy="754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43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INFLUX  NERVEUX</a:t>
            </a:r>
          </a:p>
        </p:txBody>
      </p:sp>
      <p:sp>
        <p:nvSpPr>
          <p:cNvPr id="7" name="AutoShape 39"/>
          <p:cNvSpPr>
            <a:spLocks noChangeArrowheads="1"/>
          </p:cNvSpPr>
          <p:nvPr/>
        </p:nvSpPr>
        <p:spPr bwMode="auto">
          <a:xfrm rot="16200000" flipH="1">
            <a:off x="14420120" y="11682564"/>
            <a:ext cx="1012382" cy="1150683"/>
          </a:xfrm>
          <a:custGeom>
            <a:avLst/>
            <a:gdLst>
              <a:gd name="G0" fmla="+- 15126 0 0"/>
              <a:gd name="G1" fmla="+- 2912 0 0"/>
              <a:gd name="G2" fmla="+- 12158 0 2912"/>
              <a:gd name="G3" fmla="+- G2 0 2912"/>
              <a:gd name="G4" fmla="*/ G3 32768 32059"/>
              <a:gd name="G5" fmla="*/ G4 1 2"/>
              <a:gd name="G6" fmla="+- 21600 0 15126"/>
              <a:gd name="G7" fmla="*/ G6 2912 6079"/>
              <a:gd name="G8" fmla="+- G7 15126 0"/>
              <a:gd name="T0" fmla="*/ 15126 w 21600"/>
              <a:gd name="T1" fmla="*/ 0 h 21600"/>
              <a:gd name="T2" fmla="*/ 15126 w 21600"/>
              <a:gd name="T3" fmla="*/ 12158 h 21600"/>
              <a:gd name="T4" fmla="*/ 3237 w 21600"/>
              <a:gd name="T5" fmla="*/ 21600 h 21600"/>
              <a:gd name="T6" fmla="*/ 21600 w 21600"/>
              <a:gd name="T7" fmla="*/ 6079 h 21600"/>
              <a:gd name="T8" fmla="*/ 17694720 60000 65536"/>
              <a:gd name="T9" fmla="*/ 5898240 60000 65536"/>
              <a:gd name="T10" fmla="*/ 5898240 60000 65536"/>
              <a:gd name="T11" fmla="*/ 0 60000 65536"/>
              <a:gd name="T12" fmla="*/ 12427 w 21600"/>
              <a:gd name="T13" fmla="*/ G1 h 21600"/>
              <a:gd name="T14" fmla="*/ G8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21600" y="6079"/>
                </a:moveTo>
                <a:lnTo>
                  <a:pt x="15126" y="0"/>
                </a:lnTo>
                <a:lnTo>
                  <a:pt x="15126" y="2912"/>
                </a:lnTo>
                <a:lnTo>
                  <a:pt x="12427" y="2912"/>
                </a:lnTo>
                <a:cubicBezTo>
                  <a:pt x="5564" y="2912"/>
                  <a:pt x="0" y="7052"/>
                  <a:pt x="0" y="12158"/>
                </a:cubicBezTo>
                <a:lnTo>
                  <a:pt x="0" y="21600"/>
                </a:lnTo>
                <a:lnTo>
                  <a:pt x="6474" y="21600"/>
                </a:lnTo>
                <a:lnTo>
                  <a:pt x="6474" y="12158"/>
                </a:lnTo>
                <a:cubicBezTo>
                  <a:pt x="6474" y="10550"/>
                  <a:pt x="9139" y="9246"/>
                  <a:pt x="12427" y="9246"/>
                </a:cubicBezTo>
                <a:lnTo>
                  <a:pt x="15126" y="9246"/>
                </a:lnTo>
                <a:lnTo>
                  <a:pt x="15126" y="12158"/>
                </a:lnTo>
                <a:close/>
              </a:path>
            </a:pathLst>
          </a:custGeom>
          <a:solidFill>
            <a:srgbClr val="008000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" name="Rectangle 42"/>
          <p:cNvSpPr>
            <a:spLocks noChangeArrowheads="1"/>
          </p:cNvSpPr>
          <p:nvPr/>
        </p:nvSpPr>
        <p:spPr bwMode="auto">
          <a:xfrm>
            <a:off x="20758174" y="11772366"/>
            <a:ext cx="431800" cy="288925"/>
          </a:xfrm>
          <a:prstGeom prst="rect">
            <a:avLst/>
          </a:prstGeom>
          <a:solidFill>
            <a:srgbClr val="008000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pic>
        <p:nvPicPr>
          <p:cNvPr id="9" name="Picture 45" descr="Rétine normal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835" t="45091" r="54294" b="34604"/>
          <a:stretch>
            <a:fillRect/>
          </a:stretch>
        </p:blipFill>
        <p:spPr bwMode="auto">
          <a:xfrm>
            <a:off x="21023282" y="10294405"/>
            <a:ext cx="3322640" cy="57880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AutoShape 48"/>
          <p:cNvSpPr>
            <a:spLocks noChangeArrowheads="1"/>
          </p:cNvSpPr>
          <p:nvPr/>
        </p:nvSpPr>
        <p:spPr bwMode="auto">
          <a:xfrm>
            <a:off x="21023288" y="10007067"/>
            <a:ext cx="3321049" cy="1008064"/>
          </a:xfrm>
          <a:prstGeom prst="downArrow">
            <a:avLst>
              <a:gd name="adj1" fmla="val 50000"/>
              <a:gd name="adj2" fmla="val 25000"/>
            </a:avLst>
          </a:prstGeom>
          <a:solidFill>
            <a:srgbClr val="FFFFFF"/>
          </a:solidFill>
          <a:ln w="1016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1" name="Text Box 49"/>
          <p:cNvSpPr txBox="1">
            <a:spLocks noChangeArrowheads="1"/>
          </p:cNvSpPr>
          <p:nvPr/>
        </p:nvSpPr>
        <p:spPr bwMode="auto">
          <a:xfrm>
            <a:off x="21229702" y="5887590"/>
            <a:ext cx="2960686" cy="846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 defTabSz="914276">
              <a:defRPr/>
            </a:pPr>
            <a:r>
              <a:rPr lang="fr-FR" sz="49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LUMIERE</a:t>
            </a:r>
          </a:p>
        </p:txBody>
      </p:sp>
      <p:sp>
        <p:nvSpPr>
          <p:cNvPr id="12" name="Freeform 50"/>
          <p:cNvSpPr>
            <a:spLocks/>
          </p:cNvSpPr>
          <p:nvPr/>
        </p:nvSpPr>
        <p:spPr bwMode="auto">
          <a:xfrm rot="2951019">
            <a:off x="22794142" y="14232197"/>
            <a:ext cx="431801" cy="515939"/>
          </a:xfrm>
          <a:custGeom>
            <a:avLst/>
            <a:gdLst>
              <a:gd name="T0" fmla="*/ 287 w 484"/>
              <a:gd name="T1" fmla="*/ 355 h 688"/>
              <a:gd name="T2" fmla="*/ 242 w 484"/>
              <a:gd name="T3" fmla="*/ 491 h 688"/>
              <a:gd name="T4" fmla="*/ 242 w 484"/>
              <a:gd name="T5" fmla="*/ 627 h 688"/>
              <a:gd name="T6" fmla="*/ 151 w 484"/>
              <a:gd name="T7" fmla="*/ 673 h 688"/>
              <a:gd name="T8" fmla="*/ 15 w 484"/>
              <a:gd name="T9" fmla="*/ 537 h 688"/>
              <a:gd name="T10" fmla="*/ 61 w 484"/>
              <a:gd name="T11" fmla="*/ 355 h 688"/>
              <a:gd name="T12" fmla="*/ 197 w 484"/>
              <a:gd name="T13" fmla="*/ 355 h 688"/>
              <a:gd name="T14" fmla="*/ 197 w 484"/>
              <a:gd name="T15" fmla="*/ 219 h 688"/>
              <a:gd name="T16" fmla="*/ 197 w 484"/>
              <a:gd name="T17" fmla="*/ 38 h 688"/>
              <a:gd name="T18" fmla="*/ 424 w 484"/>
              <a:gd name="T19" fmla="*/ 38 h 688"/>
              <a:gd name="T20" fmla="*/ 469 w 484"/>
              <a:gd name="T21" fmla="*/ 265 h 688"/>
              <a:gd name="T22" fmla="*/ 287 w 484"/>
              <a:gd name="T23" fmla="*/ 355 h 6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4" h="688">
                <a:moveTo>
                  <a:pt x="287" y="355"/>
                </a:moveTo>
                <a:cubicBezTo>
                  <a:pt x="249" y="393"/>
                  <a:pt x="249" y="446"/>
                  <a:pt x="242" y="491"/>
                </a:cubicBezTo>
                <a:cubicBezTo>
                  <a:pt x="235" y="536"/>
                  <a:pt x="257" y="597"/>
                  <a:pt x="242" y="627"/>
                </a:cubicBezTo>
                <a:cubicBezTo>
                  <a:pt x="227" y="657"/>
                  <a:pt x="189" y="688"/>
                  <a:pt x="151" y="673"/>
                </a:cubicBezTo>
                <a:cubicBezTo>
                  <a:pt x="113" y="658"/>
                  <a:pt x="30" y="590"/>
                  <a:pt x="15" y="537"/>
                </a:cubicBezTo>
                <a:cubicBezTo>
                  <a:pt x="0" y="484"/>
                  <a:pt x="31" y="385"/>
                  <a:pt x="61" y="355"/>
                </a:cubicBezTo>
                <a:cubicBezTo>
                  <a:pt x="91" y="325"/>
                  <a:pt x="174" y="378"/>
                  <a:pt x="197" y="355"/>
                </a:cubicBezTo>
                <a:cubicBezTo>
                  <a:pt x="220" y="332"/>
                  <a:pt x="197" y="272"/>
                  <a:pt x="197" y="219"/>
                </a:cubicBezTo>
                <a:cubicBezTo>
                  <a:pt x="197" y="166"/>
                  <a:pt x="159" y="68"/>
                  <a:pt x="197" y="38"/>
                </a:cubicBezTo>
                <a:cubicBezTo>
                  <a:pt x="235" y="8"/>
                  <a:pt x="379" y="0"/>
                  <a:pt x="424" y="38"/>
                </a:cubicBezTo>
                <a:cubicBezTo>
                  <a:pt x="469" y="76"/>
                  <a:pt x="484" y="220"/>
                  <a:pt x="469" y="265"/>
                </a:cubicBezTo>
                <a:cubicBezTo>
                  <a:pt x="454" y="310"/>
                  <a:pt x="325" y="317"/>
                  <a:pt x="287" y="355"/>
                </a:cubicBezTo>
                <a:close/>
              </a:path>
            </a:pathLst>
          </a:cu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3" name="AutoShape 51"/>
          <p:cNvSpPr>
            <a:spLocks noChangeArrowheads="1"/>
          </p:cNvSpPr>
          <p:nvPr/>
        </p:nvSpPr>
        <p:spPr bwMode="auto">
          <a:xfrm>
            <a:off x="21744010" y="13607514"/>
            <a:ext cx="2089149" cy="2159001"/>
          </a:xfrm>
          <a:prstGeom prst="upArrow">
            <a:avLst>
              <a:gd name="adj1" fmla="val 50000"/>
              <a:gd name="adj2" fmla="val 25836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4" name="Freeform 52"/>
          <p:cNvSpPr>
            <a:spLocks/>
          </p:cNvSpPr>
          <p:nvPr/>
        </p:nvSpPr>
        <p:spPr bwMode="auto">
          <a:xfrm>
            <a:off x="21023282" y="15118816"/>
            <a:ext cx="431800" cy="515939"/>
          </a:xfrm>
          <a:custGeom>
            <a:avLst/>
            <a:gdLst>
              <a:gd name="T0" fmla="*/ 287 w 484"/>
              <a:gd name="T1" fmla="*/ 355 h 688"/>
              <a:gd name="T2" fmla="*/ 242 w 484"/>
              <a:gd name="T3" fmla="*/ 491 h 688"/>
              <a:gd name="T4" fmla="*/ 242 w 484"/>
              <a:gd name="T5" fmla="*/ 627 h 688"/>
              <a:gd name="T6" fmla="*/ 151 w 484"/>
              <a:gd name="T7" fmla="*/ 673 h 688"/>
              <a:gd name="T8" fmla="*/ 15 w 484"/>
              <a:gd name="T9" fmla="*/ 537 h 688"/>
              <a:gd name="T10" fmla="*/ 61 w 484"/>
              <a:gd name="T11" fmla="*/ 355 h 688"/>
              <a:gd name="T12" fmla="*/ 197 w 484"/>
              <a:gd name="T13" fmla="*/ 355 h 688"/>
              <a:gd name="T14" fmla="*/ 197 w 484"/>
              <a:gd name="T15" fmla="*/ 219 h 688"/>
              <a:gd name="T16" fmla="*/ 197 w 484"/>
              <a:gd name="T17" fmla="*/ 38 h 688"/>
              <a:gd name="T18" fmla="*/ 424 w 484"/>
              <a:gd name="T19" fmla="*/ 38 h 688"/>
              <a:gd name="T20" fmla="*/ 469 w 484"/>
              <a:gd name="T21" fmla="*/ 265 h 688"/>
              <a:gd name="T22" fmla="*/ 287 w 484"/>
              <a:gd name="T23" fmla="*/ 355 h 6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4" h="688">
                <a:moveTo>
                  <a:pt x="287" y="355"/>
                </a:moveTo>
                <a:cubicBezTo>
                  <a:pt x="249" y="393"/>
                  <a:pt x="249" y="446"/>
                  <a:pt x="242" y="491"/>
                </a:cubicBezTo>
                <a:cubicBezTo>
                  <a:pt x="235" y="536"/>
                  <a:pt x="257" y="597"/>
                  <a:pt x="242" y="627"/>
                </a:cubicBezTo>
                <a:cubicBezTo>
                  <a:pt x="227" y="657"/>
                  <a:pt x="189" y="688"/>
                  <a:pt x="151" y="673"/>
                </a:cubicBezTo>
                <a:cubicBezTo>
                  <a:pt x="113" y="658"/>
                  <a:pt x="30" y="590"/>
                  <a:pt x="15" y="537"/>
                </a:cubicBezTo>
                <a:cubicBezTo>
                  <a:pt x="0" y="484"/>
                  <a:pt x="31" y="385"/>
                  <a:pt x="61" y="355"/>
                </a:cubicBezTo>
                <a:cubicBezTo>
                  <a:pt x="91" y="325"/>
                  <a:pt x="174" y="378"/>
                  <a:pt x="197" y="355"/>
                </a:cubicBezTo>
                <a:cubicBezTo>
                  <a:pt x="220" y="332"/>
                  <a:pt x="197" y="272"/>
                  <a:pt x="197" y="219"/>
                </a:cubicBezTo>
                <a:cubicBezTo>
                  <a:pt x="197" y="166"/>
                  <a:pt x="159" y="68"/>
                  <a:pt x="197" y="38"/>
                </a:cubicBezTo>
                <a:cubicBezTo>
                  <a:pt x="235" y="8"/>
                  <a:pt x="379" y="0"/>
                  <a:pt x="424" y="38"/>
                </a:cubicBezTo>
                <a:cubicBezTo>
                  <a:pt x="469" y="76"/>
                  <a:pt x="484" y="220"/>
                  <a:pt x="469" y="265"/>
                </a:cubicBezTo>
                <a:cubicBezTo>
                  <a:pt x="454" y="310"/>
                  <a:pt x="325" y="317"/>
                  <a:pt x="287" y="355"/>
                </a:cubicBezTo>
                <a:close/>
              </a:path>
            </a:pathLst>
          </a:cu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5" name="Freeform 53"/>
          <p:cNvSpPr>
            <a:spLocks/>
          </p:cNvSpPr>
          <p:nvPr/>
        </p:nvSpPr>
        <p:spPr bwMode="auto">
          <a:xfrm rot="2879198">
            <a:off x="21354276" y="15653009"/>
            <a:ext cx="431801" cy="515939"/>
          </a:xfrm>
          <a:custGeom>
            <a:avLst/>
            <a:gdLst>
              <a:gd name="T0" fmla="*/ 287 w 484"/>
              <a:gd name="T1" fmla="*/ 355 h 688"/>
              <a:gd name="T2" fmla="*/ 242 w 484"/>
              <a:gd name="T3" fmla="*/ 491 h 688"/>
              <a:gd name="T4" fmla="*/ 242 w 484"/>
              <a:gd name="T5" fmla="*/ 627 h 688"/>
              <a:gd name="T6" fmla="*/ 151 w 484"/>
              <a:gd name="T7" fmla="*/ 673 h 688"/>
              <a:gd name="T8" fmla="*/ 15 w 484"/>
              <a:gd name="T9" fmla="*/ 537 h 688"/>
              <a:gd name="T10" fmla="*/ 61 w 484"/>
              <a:gd name="T11" fmla="*/ 355 h 688"/>
              <a:gd name="T12" fmla="*/ 197 w 484"/>
              <a:gd name="T13" fmla="*/ 355 h 688"/>
              <a:gd name="T14" fmla="*/ 197 w 484"/>
              <a:gd name="T15" fmla="*/ 219 h 688"/>
              <a:gd name="T16" fmla="*/ 197 w 484"/>
              <a:gd name="T17" fmla="*/ 38 h 688"/>
              <a:gd name="T18" fmla="*/ 424 w 484"/>
              <a:gd name="T19" fmla="*/ 38 h 688"/>
              <a:gd name="T20" fmla="*/ 469 w 484"/>
              <a:gd name="T21" fmla="*/ 265 h 688"/>
              <a:gd name="T22" fmla="*/ 287 w 484"/>
              <a:gd name="T23" fmla="*/ 355 h 6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4" h="688">
                <a:moveTo>
                  <a:pt x="287" y="355"/>
                </a:moveTo>
                <a:cubicBezTo>
                  <a:pt x="249" y="393"/>
                  <a:pt x="249" y="446"/>
                  <a:pt x="242" y="491"/>
                </a:cubicBezTo>
                <a:cubicBezTo>
                  <a:pt x="235" y="536"/>
                  <a:pt x="257" y="597"/>
                  <a:pt x="242" y="627"/>
                </a:cubicBezTo>
                <a:cubicBezTo>
                  <a:pt x="227" y="657"/>
                  <a:pt x="189" y="688"/>
                  <a:pt x="151" y="673"/>
                </a:cubicBezTo>
                <a:cubicBezTo>
                  <a:pt x="113" y="658"/>
                  <a:pt x="30" y="590"/>
                  <a:pt x="15" y="537"/>
                </a:cubicBezTo>
                <a:cubicBezTo>
                  <a:pt x="0" y="484"/>
                  <a:pt x="31" y="385"/>
                  <a:pt x="61" y="355"/>
                </a:cubicBezTo>
                <a:cubicBezTo>
                  <a:pt x="91" y="325"/>
                  <a:pt x="174" y="378"/>
                  <a:pt x="197" y="355"/>
                </a:cubicBezTo>
                <a:cubicBezTo>
                  <a:pt x="220" y="332"/>
                  <a:pt x="197" y="272"/>
                  <a:pt x="197" y="219"/>
                </a:cubicBezTo>
                <a:cubicBezTo>
                  <a:pt x="197" y="166"/>
                  <a:pt x="159" y="68"/>
                  <a:pt x="197" y="38"/>
                </a:cubicBezTo>
                <a:cubicBezTo>
                  <a:pt x="235" y="8"/>
                  <a:pt x="379" y="0"/>
                  <a:pt x="424" y="38"/>
                </a:cubicBezTo>
                <a:cubicBezTo>
                  <a:pt x="469" y="76"/>
                  <a:pt x="484" y="220"/>
                  <a:pt x="469" y="265"/>
                </a:cubicBezTo>
                <a:cubicBezTo>
                  <a:pt x="454" y="310"/>
                  <a:pt x="325" y="317"/>
                  <a:pt x="287" y="355"/>
                </a:cubicBezTo>
                <a:close/>
              </a:path>
            </a:pathLst>
          </a:cu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6" name="Freeform 54"/>
          <p:cNvSpPr>
            <a:spLocks/>
          </p:cNvSpPr>
          <p:nvPr/>
        </p:nvSpPr>
        <p:spPr bwMode="auto">
          <a:xfrm rot="18617877">
            <a:off x="21641616" y="15076746"/>
            <a:ext cx="431801" cy="515939"/>
          </a:xfrm>
          <a:custGeom>
            <a:avLst/>
            <a:gdLst>
              <a:gd name="T0" fmla="*/ 287 w 484"/>
              <a:gd name="T1" fmla="*/ 355 h 688"/>
              <a:gd name="T2" fmla="*/ 242 w 484"/>
              <a:gd name="T3" fmla="*/ 491 h 688"/>
              <a:gd name="T4" fmla="*/ 242 w 484"/>
              <a:gd name="T5" fmla="*/ 627 h 688"/>
              <a:gd name="T6" fmla="*/ 151 w 484"/>
              <a:gd name="T7" fmla="*/ 673 h 688"/>
              <a:gd name="T8" fmla="*/ 15 w 484"/>
              <a:gd name="T9" fmla="*/ 537 h 688"/>
              <a:gd name="T10" fmla="*/ 61 w 484"/>
              <a:gd name="T11" fmla="*/ 355 h 688"/>
              <a:gd name="T12" fmla="*/ 197 w 484"/>
              <a:gd name="T13" fmla="*/ 355 h 688"/>
              <a:gd name="T14" fmla="*/ 197 w 484"/>
              <a:gd name="T15" fmla="*/ 219 h 688"/>
              <a:gd name="T16" fmla="*/ 197 w 484"/>
              <a:gd name="T17" fmla="*/ 38 h 688"/>
              <a:gd name="T18" fmla="*/ 424 w 484"/>
              <a:gd name="T19" fmla="*/ 38 h 688"/>
              <a:gd name="T20" fmla="*/ 469 w 484"/>
              <a:gd name="T21" fmla="*/ 265 h 688"/>
              <a:gd name="T22" fmla="*/ 287 w 484"/>
              <a:gd name="T23" fmla="*/ 355 h 6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4" h="688">
                <a:moveTo>
                  <a:pt x="287" y="355"/>
                </a:moveTo>
                <a:cubicBezTo>
                  <a:pt x="249" y="393"/>
                  <a:pt x="249" y="446"/>
                  <a:pt x="242" y="491"/>
                </a:cubicBezTo>
                <a:cubicBezTo>
                  <a:pt x="235" y="536"/>
                  <a:pt x="257" y="597"/>
                  <a:pt x="242" y="627"/>
                </a:cubicBezTo>
                <a:cubicBezTo>
                  <a:pt x="227" y="657"/>
                  <a:pt x="189" y="688"/>
                  <a:pt x="151" y="673"/>
                </a:cubicBezTo>
                <a:cubicBezTo>
                  <a:pt x="113" y="658"/>
                  <a:pt x="30" y="590"/>
                  <a:pt x="15" y="537"/>
                </a:cubicBezTo>
                <a:cubicBezTo>
                  <a:pt x="0" y="484"/>
                  <a:pt x="31" y="385"/>
                  <a:pt x="61" y="355"/>
                </a:cubicBezTo>
                <a:cubicBezTo>
                  <a:pt x="91" y="325"/>
                  <a:pt x="174" y="378"/>
                  <a:pt x="197" y="355"/>
                </a:cubicBezTo>
                <a:cubicBezTo>
                  <a:pt x="220" y="332"/>
                  <a:pt x="197" y="272"/>
                  <a:pt x="197" y="219"/>
                </a:cubicBezTo>
                <a:cubicBezTo>
                  <a:pt x="197" y="166"/>
                  <a:pt x="159" y="68"/>
                  <a:pt x="197" y="38"/>
                </a:cubicBezTo>
                <a:cubicBezTo>
                  <a:pt x="235" y="8"/>
                  <a:pt x="379" y="0"/>
                  <a:pt x="424" y="38"/>
                </a:cubicBezTo>
                <a:cubicBezTo>
                  <a:pt x="469" y="76"/>
                  <a:pt x="484" y="220"/>
                  <a:pt x="469" y="265"/>
                </a:cubicBezTo>
                <a:cubicBezTo>
                  <a:pt x="454" y="310"/>
                  <a:pt x="325" y="317"/>
                  <a:pt x="287" y="355"/>
                </a:cubicBezTo>
                <a:close/>
              </a:path>
            </a:pathLst>
          </a:cu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7" name="Freeform 55"/>
          <p:cNvSpPr>
            <a:spLocks/>
          </p:cNvSpPr>
          <p:nvPr/>
        </p:nvSpPr>
        <p:spPr bwMode="auto">
          <a:xfrm rot="4052584">
            <a:off x="22217879" y="15148186"/>
            <a:ext cx="431801" cy="515939"/>
          </a:xfrm>
          <a:custGeom>
            <a:avLst/>
            <a:gdLst>
              <a:gd name="T0" fmla="*/ 287 w 484"/>
              <a:gd name="T1" fmla="*/ 355 h 688"/>
              <a:gd name="T2" fmla="*/ 242 w 484"/>
              <a:gd name="T3" fmla="*/ 491 h 688"/>
              <a:gd name="T4" fmla="*/ 242 w 484"/>
              <a:gd name="T5" fmla="*/ 627 h 688"/>
              <a:gd name="T6" fmla="*/ 151 w 484"/>
              <a:gd name="T7" fmla="*/ 673 h 688"/>
              <a:gd name="T8" fmla="*/ 15 w 484"/>
              <a:gd name="T9" fmla="*/ 537 h 688"/>
              <a:gd name="T10" fmla="*/ 61 w 484"/>
              <a:gd name="T11" fmla="*/ 355 h 688"/>
              <a:gd name="T12" fmla="*/ 197 w 484"/>
              <a:gd name="T13" fmla="*/ 355 h 688"/>
              <a:gd name="T14" fmla="*/ 197 w 484"/>
              <a:gd name="T15" fmla="*/ 219 h 688"/>
              <a:gd name="T16" fmla="*/ 197 w 484"/>
              <a:gd name="T17" fmla="*/ 38 h 688"/>
              <a:gd name="T18" fmla="*/ 424 w 484"/>
              <a:gd name="T19" fmla="*/ 38 h 688"/>
              <a:gd name="T20" fmla="*/ 469 w 484"/>
              <a:gd name="T21" fmla="*/ 265 h 688"/>
              <a:gd name="T22" fmla="*/ 287 w 484"/>
              <a:gd name="T23" fmla="*/ 355 h 6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4" h="688">
                <a:moveTo>
                  <a:pt x="287" y="355"/>
                </a:moveTo>
                <a:cubicBezTo>
                  <a:pt x="249" y="393"/>
                  <a:pt x="249" y="446"/>
                  <a:pt x="242" y="491"/>
                </a:cubicBezTo>
                <a:cubicBezTo>
                  <a:pt x="235" y="536"/>
                  <a:pt x="257" y="597"/>
                  <a:pt x="242" y="627"/>
                </a:cubicBezTo>
                <a:cubicBezTo>
                  <a:pt x="227" y="657"/>
                  <a:pt x="189" y="688"/>
                  <a:pt x="151" y="673"/>
                </a:cubicBezTo>
                <a:cubicBezTo>
                  <a:pt x="113" y="658"/>
                  <a:pt x="30" y="590"/>
                  <a:pt x="15" y="537"/>
                </a:cubicBezTo>
                <a:cubicBezTo>
                  <a:pt x="0" y="484"/>
                  <a:pt x="31" y="385"/>
                  <a:pt x="61" y="355"/>
                </a:cubicBezTo>
                <a:cubicBezTo>
                  <a:pt x="91" y="325"/>
                  <a:pt x="174" y="378"/>
                  <a:pt x="197" y="355"/>
                </a:cubicBezTo>
                <a:cubicBezTo>
                  <a:pt x="220" y="332"/>
                  <a:pt x="197" y="272"/>
                  <a:pt x="197" y="219"/>
                </a:cubicBezTo>
                <a:cubicBezTo>
                  <a:pt x="197" y="166"/>
                  <a:pt x="159" y="68"/>
                  <a:pt x="197" y="38"/>
                </a:cubicBezTo>
                <a:cubicBezTo>
                  <a:pt x="235" y="8"/>
                  <a:pt x="379" y="0"/>
                  <a:pt x="424" y="38"/>
                </a:cubicBezTo>
                <a:cubicBezTo>
                  <a:pt x="469" y="76"/>
                  <a:pt x="484" y="220"/>
                  <a:pt x="469" y="265"/>
                </a:cubicBezTo>
                <a:cubicBezTo>
                  <a:pt x="454" y="310"/>
                  <a:pt x="325" y="317"/>
                  <a:pt x="287" y="355"/>
                </a:cubicBezTo>
                <a:close/>
              </a:path>
            </a:pathLst>
          </a:cu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8" name="Freeform 56"/>
          <p:cNvSpPr>
            <a:spLocks/>
          </p:cNvSpPr>
          <p:nvPr/>
        </p:nvSpPr>
        <p:spPr bwMode="auto">
          <a:xfrm>
            <a:off x="22031348" y="15623642"/>
            <a:ext cx="431800" cy="515939"/>
          </a:xfrm>
          <a:custGeom>
            <a:avLst/>
            <a:gdLst>
              <a:gd name="T0" fmla="*/ 287 w 484"/>
              <a:gd name="T1" fmla="*/ 355 h 688"/>
              <a:gd name="T2" fmla="*/ 242 w 484"/>
              <a:gd name="T3" fmla="*/ 491 h 688"/>
              <a:gd name="T4" fmla="*/ 242 w 484"/>
              <a:gd name="T5" fmla="*/ 627 h 688"/>
              <a:gd name="T6" fmla="*/ 151 w 484"/>
              <a:gd name="T7" fmla="*/ 673 h 688"/>
              <a:gd name="T8" fmla="*/ 15 w 484"/>
              <a:gd name="T9" fmla="*/ 537 h 688"/>
              <a:gd name="T10" fmla="*/ 61 w 484"/>
              <a:gd name="T11" fmla="*/ 355 h 688"/>
              <a:gd name="T12" fmla="*/ 197 w 484"/>
              <a:gd name="T13" fmla="*/ 355 h 688"/>
              <a:gd name="T14" fmla="*/ 197 w 484"/>
              <a:gd name="T15" fmla="*/ 219 h 688"/>
              <a:gd name="T16" fmla="*/ 197 w 484"/>
              <a:gd name="T17" fmla="*/ 38 h 688"/>
              <a:gd name="T18" fmla="*/ 424 w 484"/>
              <a:gd name="T19" fmla="*/ 38 h 688"/>
              <a:gd name="T20" fmla="*/ 469 w 484"/>
              <a:gd name="T21" fmla="*/ 265 h 688"/>
              <a:gd name="T22" fmla="*/ 287 w 484"/>
              <a:gd name="T23" fmla="*/ 355 h 6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4" h="688">
                <a:moveTo>
                  <a:pt x="287" y="355"/>
                </a:moveTo>
                <a:cubicBezTo>
                  <a:pt x="249" y="393"/>
                  <a:pt x="249" y="446"/>
                  <a:pt x="242" y="491"/>
                </a:cubicBezTo>
                <a:cubicBezTo>
                  <a:pt x="235" y="536"/>
                  <a:pt x="257" y="597"/>
                  <a:pt x="242" y="627"/>
                </a:cubicBezTo>
                <a:cubicBezTo>
                  <a:pt x="227" y="657"/>
                  <a:pt x="189" y="688"/>
                  <a:pt x="151" y="673"/>
                </a:cubicBezTo>
                <a:cubicBezTo>
                  <a:pt x="113" y="658"/>
                  <a:pt x="30" y="590"/>
                  <a:pt x="15" y="537"/>
                </a:cubicBezTo>
                <a:cubicBezTo>
                  <a:pt x="0" y="484"/>
                  <a:pt x="31" y="385"/>
                  <a:pt x="61" y="355"/>
                </a:cubicBezTo>
                <a:cubicBezTo>
                  <a:pt x="91" y="325"/>
                  <a:pt x="174" y="378"/>
                  <a:pt x="197" y="355"/>
                </a:cubicBezTo>
                <a:cubicBezTo>
                  <a:pt x="220" y="332"/>
                  <a:pt x="197" y="272"/>
                  <a:pt x="197" y="219"/>
                </a:cubicBezTo>
                <a:cubicBezTo>
                  <a:pt x="197" y="166"/>
                  <a:pt x="159" y="68"/>
                  <a:pt x="197" y="38"/>
                </a:cubicBezTo>
                <a:cubicBezTo>
                  <a:pt x="235" y="8"/>
                  <a:pt x="379" y="0"/>
                  <a:pt x="424" y="38"/>
                </a:cubicBezTo>
                <a:cubicBezTo>
                  <a:pt x="469" y="76"/>
                  <a:pt x="484" y="220"/>
                  <a:pt x="469" y="265"/>
                </a:cubicBezTo>
                <a:cubicBezTo>
                  <a:pt x="454" y="310"/>
                  <a:pt x="325" y="317"/>
                  <a:pt x="287" y="355"/>
                </a:cubicBezTo>
                <a:close/>
              </a:path>
            </a:pathLst>
          </a:cu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9" name="Freeform 57"/>
          <p:cNvSpPr>
            <a:spLocks/>
          </p:cNvSpPr>
          <p:nvPr/>
        </p:nvSpPr>
        <p:spPr bwMode="auto">
          <a:xfrm rot="18513028">
            <a:off x="22721115" y="15581572"/>
            <a:ext cx="431801" cy="515939"/>
          </a:xfrm>
          <a:custGeom>
            <a:avLst/>
            <a:gdLst>
              <a:gd name="T0" fmla="*/ 287 w 484"/>
              <a:gd name="T1" fmla="*/ 355 h 688"/>
              <a:gd name="T2" fmla="*/ 242 w 484"/>
              <a:gd name="T3" fmla="*/ 491 h 688"/>
              <a:gd name="T4" fmla="*/ 242 w 484"/>
              <a:gd name="T5" fmla="*/ 627 h 688"/>
              <a:gd name="T6" fmla="*/ 151 w 484"/>
              <a:gd name="T7" fmla="*/ 673 h 688"/>
              <a:gd name="T8" fmla="*/ 15 w 484"/>
              <a:gd name="T9" fmla="*/ 537 h 688"/>
              <a:gd name="T10" fmla="*/ 61 w 484"/>
              <a:gd name="T11" fmla="*/ 355 h 688"/>
              <a:gd name="T12" fmla="*/ 197 w 484"/>
              <a:gd name="T13" fmla="*/ 355 h 688"/>
              <a:gd name="T14" fmla="*/ 197 w 484"/>
              <a:gd name="T15" fmla="*/ 219 h 688"/>
              <a:gd name="T16" fmla="*/ 197 w 484"/>
              <a:gd name="T17" fmla="*/ 38 h 688"/>
              <a:gd name="T18" fmla="*/ 424 w 484"/>
              <a:gd name="T19" fmla="*/ 38 h 688"/>
              <a:gd name="T20" fmla="*/ 469 w 484"/>
              <a:gd name="T21" fmla="*/ 265 h 688"/>
              <a:gd name="T22" fmla="*/ 287 w 484"/>
              <a:gd name="T23" fmla="*/ 355 h 6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4" h="688">
                <a:moveTo>
                  <a:pt x="287" y="355"/>
                </a:moveTo>
                <a:cubicBezTo>
                  <a:pt x="249" y="393"/>
                  <a:pt x="249" y="446"/>
                  <a:pt x="242" y="491"/>
                </a:cubicBezTo>
                <a:cubicBezTo>
                  <a:pt x="235" y="536"/>
                  <a:pt x="257" y="597"/>
                  <a:pt x="242" y="627"/>
                </a:cubicBezTo>
                <a:cubicBezTo>
                  <a:pt x="227" y="657"/>
                  <a:pt x="189" y="688"/>
                  <a:pt x="151" y="673"/>
                </a:cubicBezTo>
                <a:cubicBezTo>
                  <a:pt x="113" y="658"/>
                  <a:pt x="30" y="590"/>
                  <a:pt x="15" y="537"/>
                </a:cubicBezTo>
                <a:cubicBezTo>
                  <a:pt x="0" y="484"/>
                  <a:pt x="31" y="385"/>
                  <a:pt x="61" y="355"/>
                </a:cubicBezTo>
                <a:cubicBezTo>
                  <a:pt x="91" y="325"/>
                  <a:pt x="174" y="378"/>
                  <a:pt x="197" y="355"/>
                </a:cubicBezTo>
                <a:cubicBezTo>
                  <a:pt x="220" y="332"/>
                  <a:pt x="197" y="272"/>
                  <a:pt x="197" y="219"/>
                </a:cubicBezTo>
                <a:cubicBezTo>
                  <a:pt x="197" y="166"/>
                  <a:pt x="159" y="68"/>
                  <a:pt x="197" y="38"/>
                </a:cubicBezTo>
                <a:cubicBezTo>
                  <a:pt x="235" y="8"/>
                  <a:pt x="379" y="0"/>
                  <a:pt x="424" y="38"/>
                </a:cubicBezTo>
                <a:cubicBezTo>
                  <a:pt x="469" y="76"/>
                  <a:pt x="484" y="220"/>
                  <a:pt x="469" y="265"/>
                </a:cubicBezTo>
                <a:cubicBezTo>
                  <a:pt x="454" y="310"/>
                  <a:pt x="325" y="317"/>
                  <a:pt x="287" y="355"/>
                </a:cubicBezTo>
                <a:close/>
              </a:path>
            </a:pathLst>
          </a:cu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0" name="Text Box 58"/>
          <p:cNvSpPr txBox="1">
            <a:spLocks noChangeArrowheads="1"/>
          </p:cNvSpPr>
          <p:nvPr/>
        </p:nvSpPr>
        <p:spPr bwMode="auto">
          <a:xfrm>
            <a:off x="22391710" y="14088530"/>
            <a:ext cx="377000" cy="3231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500" kern="0">
                <a:solidFill>
                  <a:sysClr val="windowText" lastClr="000000"/>
                </a:solidFill>
              </a:rPr>
              <a:t>O</a:t>
            </a:r>
            <a:r>
              <a:rPr lang="fr-FR" sz="1500" kern="0" baseline="-25000">
                <a:solidFill>
                  <a:sysClr val="windowText" lastClr="000000"/>
                </a:solidFill>
              </a:rPr>
              <a:t>2</a:t>
            </a:r>
          </a:p>
        </p:txBody>
      </p:sp>
      <p:sp>
        <p:nvSpPr>
          <p:cNvPr id="21" name="Text Box 59"/>
          <p:cNvSpPr txBox="1">
            <a:spLocks noChangeArrowheads="1"/>
          </p:cNvSpPr>
          <p:nvPr/>
        </p:nvSpPr>
        <p:spPr bwMode="auto">
          <a:xfrm>
            <a:off x="22679050" y="14593352"/>
            <a:ext cx="377000" cy="3231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500" kern="0">
                <a:solidFill>
                  <a:sysClr val="windowText" lastClr="000000"/>
                </a:solidFill>
              </a:rPr>
              <a:t>O</a:t>
            </a:r>
            <a:r>
              <a:rPr lang="fr-FR" sz="1500" kern="0" baseline="-25000">
                <a:solidFill>
                  <a:sysClr val="windowText" lastClr="000000"/>
                </a:solidFill>
              </a:rPr>
              <a:t>2</a:t>
            </a:r>
          </a:p>
        </p:txBody>
      </p:sp>
      <p:sp>
        <p:nvSpPr>
          <p:cNvPr id="22" name="Text Box 60"/>
          <p:cNvSpPr txBox="1">
            <a:spLocks noChangeArrowheads="1"/>
          </p:cNvSpPr>
          <p:nvPr/>
        </p:nvSpPr>
        <p:spPr bwMode="auto">
          <a:xfrm>
            <a:off x="22823510" y="13872629"/>
            <a:ext cx="377000" cy="3231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500" kern="0">
                <a:solidFill>
                  <a:sysClr val="windowText" lastClr="000000"/>
                </a:solidFill>
              </a:rPr>
              <a:t>O</a:t>
            </a:r>
            <a:r>
              <a:rPr lang="fr-FR" sz="1500" kern="0" baseline="-25000">
                <a:solidFill>
                  <a:sysClr val="windowText" lastClr="000000"/>
                </a:solidFill>
              </a:rPr>
              <a:t>2</a:t>
            </a:r>
          </a:p>
        </p:txBody>
      </p:sp>
      <p:sp>
        <p:nvSpPr>
          <p:cNvPr id="23" name="Text Box 61"/>
          <p:cNvSpPr txBox="1">
            <a:spLocks noChangeArrowheads="1"/>
          </p:cNvSpPr>
          <p:nvPr/>
        </p:nvSpPr>
        <p:spPr bwMode="auto">
          <a:xfrm>
            <a:off x="22391710" y="14809253"/>
            <a:ext cx="377000" cy="3231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500" kern="0">
                <a:solidFill>
                  <a:sysClr val="windowText" lastClr="000000"/>
                </a:solidFill>
              </a:rPr>
              <a:t>O</a:t>
            </a:r>
            <a:r>
              <a:rPr lang="fr-FR" sz="1500" kern="0" baseline="-25000">
                <a:solidFill>
                  <a:sysClr val="windowText" lastClr="000000"/>
                </a:solidFill>
              </a:rPr>
              <a:t>2</a:t>
            </a:r>
          </a:p>
        </p:txBody>
      </p:sp>
      <p:sp>
        <p:nvSpPr>
          <p:cNvPr id="24" name="Text Box 62"/>
          <p:cNvSpPr txBox="1">
            <a:spLocks noChangeArrowheads="1"/>
          </p:cNvSpPr>
          <p:nvPr/>
        </p:nvSpPr>
        <p:spPr bwMode="auto">
          <a:xfrm>
            <a:off x="22823510" y="15096591"/>
            <a:ext cx="377000" cy="3231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500" kern="0">
                <a:solidFill>
                  <a:sysClr val="windowText" lastClr="000000"/>
                </a:solidFill>
              </a:rPr>
              <a:t>O</a:t>
            </a:r>
            <a:r>
              <a:rPr lang="fr-FR" sz="1500" kern="0" baseline="-25000">
                <a:solidFill>
                  <a:sysClr val="windowText" lastClr="000000"/>
                </a:solidFill>
              </a:rPr>
              <a:t>2</a:t>
            </a:r>
          </a:p>
        </p:txBody>
      </p:sp>
      <p:sp>
        <p:nvSpPr>
          <p:cNvPr id="25" name="Text Box 66"/>
          <p:cNvSpPr txBox="1">
            <a:spLocks noChangeArrowheads="1"/>
          </p:cNvSpPr>
          <p:nvPr/>
        </p:nvSpPr>
        <p:spPr bwMode="auto">
          <a:xfrm>
            <a:off x="24730784" y="11950272"/>
            <a:ext cx="6030090" cy="70787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40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Photorécepteurs rétiniens</a:t>
            </a:r>
          </a:p>
        </p:txBody>
      </p:sp>
      <p:cxnSp>
        <p:nvCxnSpPr>
          <p:cNvPr id="26" name="Connecteur droit avec flèche 25"/>
          <p:cNvCxnSpPr/>
          <p:nvPr/>
        </p:nvCxnSpPr>
        <p:spPr>
          <a:xfrm flipH="1">
            <a:off x="24344337" y="12334869"/>
            <a:ext cx="386447" cy="0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7" name="Text Box 66"/>
          <p:cNvSpPr txBox="1">
            <a:spLocks noChangeArrowheads="1"/>
          </p:cNvSpPr>
          <p:nvPr/>
        </p:nvSpPr>
        <p:spPr bwMode="auto">
          <a:xfrm>
            <a:off x="13299005" y="12968734"/>
            <a:ext cx="2769538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7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Nerf optique</a:t>
            </a:r>
          </a:p>
        </p:txBody>
      </p:sp>
      <p:sp>
        <p:nvSpPr>
          <p:cNvPr id="28" name="Text Box 66"/>
          <p:cNvSpPr txBox="1">
            <a:spLocks noChangeArrowheads="1"/>
          </p:cNvSpPr>
          <p:nvPr/>
        </p:nvSpPr>
        <p:spPr bwMode="auto">
          <a:xfrm>
            <a:off x="13720800" y="14549225"/>
            <a:ext cx="1978106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7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Cerveau</a:t>
            </a:r>
          </a:p>
        </p:txBody>
      </p:sp>
      <p:sp>
        <p:nvSpPr>
          <p:cNvPr id="29" name="Rectangle 28"/>
          <p:cNvSpPr/>
          <p:nvPr/>
        </p:nvSpPr>
        <p:spPr>
          <a:xfrm>
            <a:off x="14545488" y="13872630"/>
            <a:ext cx="312072" cy="720726"/>
          </a:xfrm>
          <a:prstGeom prst="rect">
            <a:avLst/>
          </a:prstGeom>
          <a:solidFill>
            <a:srgbClr val="008000"/>
          </a:solidFill>
          <a:ln>
            <a:solidFill>
              <a:srgbClr val="FFFFF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0" name="ZoneTexte 29"/>
          <p:cNvSpPr txBox="1"/>
          <p:nvPr/>
        </p:nvSpPr>
        <p:spPr>
          <a:xfrm>
            <a:off x="2140928" y="12121477"/>
            <a:ext cx="10162287" cy="2816145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r"/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Les photorécepteurs rétiniens</a:t>
            </a:r>
          </a:p>
          <a:p>
            <a:pPr algn="r"/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convertissent la lumière</a:t>
            </a:r>
          </a:p>
          <a:p>
            <a:pPr algn="r"/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en influx nerveux</a:t>
            </a:r>
          </a:p>
        </p:txBody>
      </p:sp>
      <p:pic>
        <p:nvPicPr>
          <p:cNvPr id="31" name="Image 30" descr="Sans tit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633358" y="6845796"/>
            <a:ext cx="2540030" cy="2949801"/>
          </a:xfrm>
          <a:prstGeom prst="rect">
            <a:avLst/>
          </a:prstGeom>
        </p:spPr>
      </p:pic>
      <p:sp>
        <p:nvSpPr>
          <p:cNvPr id="32" name="Rectangle 31"/>
          <p:cNvSpPr/>
          <p:nvPr/>
        </p:nvSpPr>
        <p:spPr>
          <a:xfrm>
            <a:off x="29633964" y="8889104"/>
            <a:ext cx="465195" cy="654176"/>
          </a:xfrm>
          <a:prstGeom prst="rect">
            <a:avLst/>
          </a:prstGeom>
          <a:noFill/>
          <a:ln>
            <a:solidFill>
              <a:srgbClr val="307BC5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33" name="Connecteur droit 32"/>
          <p:cNvCxnSpPr/>
          <p:nvPr/>
        </p:nvCxnSpPr>
        <p:spPr>
          <a:xfrm>
            <a:off x="29864877" y="9543281"/>
            <a:ext cx="0" cy="1471850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Connecteur droit avec flèche 33"/>
          <p:cNvCxnSpPr/>
          <p:nvPr/>
        </p:nvCxnSpPr>
        <p:spPr>
          <a:xfrm flipH="1">
            <a:off x="25285087" y="11004633"/>
            <a:ext cx="4579796" cy="0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30474658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6578722" y="4339123"/>
            <a:ext cx="14928217" cy="790214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2" descr="Rétine normal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38718" y="6459816"/>
            <a:ext cx="9198289" cy="54210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18578483" y="5370520"/>
            <a:ext cx="5090780" cy="12310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7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Cellules ganglionnaires</a:t>
            </a:r>
          </a:p>
          <a:p>
            <a:pPr defTabSz="914276">
              <a:defRPr/>
            </a:pPr>
            <a:r>
              <a:rPr lang="fr-FR" sz="37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du nerf optique</a:t>
            </a:r>
          </a:p>
        </p:txBody>
      </p:sp>
      <p:sp>
        <p:nvSpPr>
          <p:cNvPr id="6" name="Text Box 5"/>
          <p:cNvSpPr txBox="1">
            <a:spLocks noChangeArrowheads="1"/>
          </p:cNvSpPr>
          <p:nvPr/>
        </p:nvSpPr>
        <p:spPr bwMode="auto">
          <a:xfrm>
            <a:off x="17111921" y="7860523"/>
            <a:ext cx="3666387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7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Photorécepteurs</a:t>
            </a:r>
          </a:p>
        </p:txBody>
      </p:sp>
      <p:sp>
        <p:nvSpPr>
          <p:cNvPr id="7" name="Text Box 6"/>
          <p:cNvSpPr txBox="1">
            <a:spLocks noChangeArrowheads="1"/>
          </p:cNvSpPr>
          <p:nvPr/>
        </p:nvSpPr>
        <p:spPr bwMode="auto">
          <a:xfrm>
            <a:off x="16755108" y="8765478"/>
            <a:ext cx="5011081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7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Epithélium pigmentaire</a:t>
            </a:r>
          </a:p>
        </p:txBody>
      </p:sp>
      <p:sp>
        <p:nvSpPr>
          <p:cNvPr id="8" name="Text Box 8"/>
          <p:cNvSpPr txBox="1">
            <a:spLocks noChangeArrowheads="1"/>
          </p:cNvSpPr>
          <p:nvPr/>
        </p:nvSpPr>
        <p:spPr bwMode="auto">
          <a:xfrm>
            <a:off x="16656115" y="9761379"/>
            <a:ext cx="4958721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7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Vaisseaux choroïdiens</a:t>
            </a:r>
          </a:p>
        </p:txBody>
      </p:sp>
      <p:sp>
        <p:nvSpPr>
          <p:cNvPr id="9" name="Oval 9"/>
          <p:cNvSpPr>
            <a:spLocks noChangeArrowheads="1"/>
          </p:cNvSpPr>
          <p:nvPr/>
        </p:nvSpPr>
        <p:spPr bwMode="auto">
          <a:xfrm rot="1936539">
            <a:off x="31061621" y="7675001"/>
            <a:ext cx="169861" cy="69850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4900" kern="0">
              <a:solidFill>
                <a:sysClr val="windowText" lastClr="000000"/>
              </a:solidFill>
              <a:latin typeface="Helvetica"/>
              <a:cs typeface="Helvetica"/>
            </a:endParaRPr>
          </a:p>
        </p:txBody>
      </p:sp>
      <p:sp>
        <p:nvSpPr>
          <p:cNvPr id="10" name="Oval 10"/>
          <p:cNvSpPr>
            <a:spLocks noChangeArrowheads="1"/>
          </p:cNvSpPr>
          <p:nvPr/>
        </p:nvSpPr>
        <p:spPr bwMode="auto">
          <a:xfrm rot="1936539">
            <a:off x="30954784" y="7625973"/>
            <a:ext cx="73023" cy="69850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4900" kern="0">
              <a:solidFill>
                <a:sysClr val="windowText" lastClr="000000"/>
              </a:solidFill>
              <a:latin typeface="Helvetica"/>
              <a:cs typeface="Helvetica"/>
            </a:endParaRPr>
          </a:p>
        </p:txBody>
      </p:sp>
      <p:sp>
        <p:nvSpPr>
          <p:cNvPr id="11" name="Line 15"/>
          <p:cNvSpPr>
            <a:spLocks noChangeShapeType="1"/>
          </p:cNvSpPr>
          <p:nvPr/>
        </p:nvSpPr>
        <p:spPr bwMode="auto">
          <a:xfrm>
            <a:off x="21786326" y="6343229"/>
            <a:ext cx="28892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4900" kern="0">
              <a:solidFill>
                <a:sysClr val="windowText" lastClr="000000"/>
              </a:solidFill>
              <a:latin typeface="Helvetica"/>
              <a:cs typeface="Helvetica"/>
            </a:endParaRPr>
          </a:p>
        </p:txBody>
      </p:sp>
      <p:sp>
        <p:nvSpPr>
          <p:cNvPr id="12" name="Line 16"/>
          <p:cNvSpPr>
            <a:spLocks noChangeShapeType="1"/>
          </p:cNvSpPr>
          <p:nvPr/>
        </p:nvSpPr>
        <p:spPr bwMode="auto">
          <a:xfrm>
            <a:off x="22075254" y="6343229"/>
            <a:ext cx="1146279" cy="184046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4900" kern="0">
              <a:solidFill>
                <a:sysClr val="windowText" lastClr="000000"/>
              </a:solidFill>
              <a:latin typeface="Helvetica"/>
              <a:cs typeface="Helvetica"/>
            </a:endParaRPr>
          </a:p>
        </p:txBody>
      </p:sp>
      <p:sp>
        <p:nvSpPr>
          <p:cNvPr id="13" name="Line 19"/>
          <p:cNvSpPr>
            <a:spLocks noChangeShapeType="1"/>
          </p:cNvSpPr>
          <p:nvPr/>
        </p:nvSpPr>
        <p:spPr bwMode="auto">
          <a:xfrm>
            <a:off x="21185338" y="8238595"/>
            <a:ext cx="1048342" cy="66410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4900" kern="0">
              <a:solidFill>
                <a:sysClr val="windowText" lastClr="000000"/>
              </a:solidFill>
              <a:latin typeface="Helvetica"/>
              <a:cs typeface="Helvetica"/>
            </a:endParaRPr>
          </a:p>
        </p:txBody>
      </p:sp>
      <p:sp>
        <p:nvSpPr>
          <p:cNvPr id="14" name="Line 20"/>
          <p:cNvSpPr>
            <a:spLocks noChangeShapeType="1"/>
          </p:cNvSpPr>
          <p:nvPr/>
        </p:nvSpPr>
        <p:spPr bwMode="auto">
          <a:xfrm>
            <a:off x="21678357" y="9169399"/>
            <a:ext cx="360363" cy="10007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4900" kern="0">
              <a:solidFill>
                <a:sysClr val="windowText" lastClr="000000"/>
              </a:solidFill>
              <a:latin typeface="Helvetica"/>
              <a:cs typeface="Helvetica"/>
            </a:endParaRPr>
          </a:p>
        </p:txBody>
      </p:sp>
      <p:sp>
        <p:nvSpPr>
          <p:cNvPr id="15" name="Line 22"/>
          <p:cNvSpPr>
            <a:spLocks noChangeShapeType="1"/>
          </p:cNvSpPr>
          <p:nvPr/>
        </p:nvSpPr>
        <p:spPr bwMode="auto">
          <a:xfrm>
            <a:off x="21384155" y="10198098"/>
            <a:ext cx="40284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4900" kern="0">
              <a:solidFill>
                <a:sysClr val="windowText" lastClr="000000"/>
              </a:solidFill>
              <a:latin typeface="Helvetica"/>
              <a:cs typeface="Helvetica"/>
            </a:endParaRPr>
          </a:p>
        </p:txBody>
      </p:sp>
      <p:sp>
        <p:nvSpPr>
          <p:cNvPr id="16" name="Line 23"/>
          <p:cNvSpPr>
            <a:spLocks noChangeShapeType="1"/>
          </p:cNvSpPr>
          <p:nvPr/>
        </p:nvSpPr>
        <p:spPr bwMode="auto">
          <a:xfrm flipV="1">
            <a:off x="21786330" y="9742389"/>
            <a:ext cx="451778" cy="4557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4900" kern="0">
              <a:solidFill>
                <a:sysClr val="windowText" lastClr="000000"/>
              </a:solidFill>
              <a:latin typeface="Helvetica"/>
              <a:cs typeface="Helvetica"/>
            </a:endParaRPr>
          </a:p>
        </p:txBody>
      </p:sp>
      <p:sp>
        <p:nvSpPr>
          <p:cNvPr id="17" name="Line 17"/>
          <p:cNvSpPr>
            <a:spLocks noChangeShapeType="1"/>
          </p:cNvSpPr>
          <p:nvPr/>
        </p:nvSpPr>
        <p:spPr bwMode="auto">
          <a:xfrm>
            <a:off x="20609076" y="8238593"/>
            <a:ext cx="57626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4900" kern="0">
              <a:solidFill>
                <a:sysClr val="windowText" lastClr="000000"/>
              </a:solidFill>
              <a:latin typeface="Helvetica"/>
              <a:cs typeface="Helvetica"/>
            </a:endParaRPr>
          </a:p>
        </p:txBody>
      </p:sp>
      <p:sp>
        <p:nvSpPr>
          <p:cNvPr id="18" name="Line 17"/>
          <p:cNvSpPr>
            <a:spLocks noChangeShapeType="1"/>
          </p:cNvSpPr>
          <p:nvPr/>
        </p:nvSpPr>
        <p:spPr bwMode="auto">
          <a:xfrm>
            <a:off x="21498990" y="9169399"/>
            <a:ext cx="179366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4900" kern="0">
              <a:solidFill>
                <a:sysClr val="windowText" lastClr="000000"/>
              </a:solidFill>
              <a:latin typeface="Helvetica"/>
              <a:cs typeface="Helvetica"/>
            </a:endParaRPr>
          </a:p>
        </p:txBody>
      </p:sp>
      <p:sp>
        <p:nvSpPr>
          <p:cNvPr id="19" name="Text Box 8"/>
          <p:cNvSpPr txBox="1">
            <a:spLocks noChangeArrowheads="1"/>
          </p:cNvSpPr>
          <p:nvPr/>
        </p:nvSpPr>
        <p:spPr bwMode="auto">
          <a:xfrm>
            <a:off x="27049067" y="5486951"/>
            <a:ext cx="4299116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7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Vaisseaux rétiniens</a:t>
            </a:r>
          </a:p>
        </p:txBody>
      </p:sp>
      <p:sp>
        <p:nvSpPr>
          <p:cNvPr id="20" name="Line 29"/>
          <p:cNvSpPr>
            <a:spLocks noChangeShapeType="1"/>
          </p:cNvSpPr>
          <p:nvPr/>
        </p:nvSpPr>
        <p:spPr bwMode="auto">
          <a:xfrm>
            <a:off x="30676395" y="6062423"/>
            <a:ext cx="430497" cy="159802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9767739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6578722" y="4339123"/>
            <a:ext cx="14928217" cy="790214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21" name="Picture 2" descr="Rétine normal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38718" y="6459816"/>
            <a:ext cx="9198289" cy="54210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22" name="Text Box 3"/>
          <p:cNvSpPr txBox="1">
            <a:spLocks noChangeArrowheads="1"/>
          </p:cNvSpPr>
          <p:nvPr/>
        </p:nvSpPr>
        <p:spPr bwMode="auto">
          <a:xfrm>
            <a:off x="18578483" y="5370520"/>
            <a:ext cx="5090780" cy="12310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7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Cellules ganglionnaires</a:t>
            </a:r>
          </a:p>
          <a:p>
            <a:pPr defTabSz="914276">
              <a:defRPr/>
            </a:pPr>
            <a:r>
              <a:rPr lang="fr-FR" sz="37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du nerf optique</a:t>
            </a:r>
          </a:p>
        </p:txBody>
      </p:sp>
      <p:sp>
        <p:nvSpPr>
          <p:cNvPr id="23" name="Text Box 5"/>
          <p:cNvSpPr txBox="1">
            <a:spLocks noChangeArrowheads="1"/>
          </p:cNvSpPr>
          <p:nvPr/>
        </p:nvSpPr>
        <p:spPr bwMode="auto">
          <a:xfrm>
            <a:off x="17111921" y="7860523"/>
            <a:ext cx="3666387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700" kern="0" dirty="0">
                <a:solidFill>
                  <a:srgbClr val="FE2DFF"/>
                </a:solidFill>
                <a:latin typeface="Helvetica"/>
                <a:cs typeface="Helvetica"/>
              </a:rPr>
              <a:t>Photorécepteurs</a:t>
            </a:r>
          </a:p>
        </p:txBody>
      </p:sp>
      <p:sp>
        <p:nvSpPr>
          <p:cNvPr id="24" name="Text Box 6"/>
          <p:cNvSpPr txBox="1">
            <a:spLocks noChangeArrowheads="1"/>
          </p:cNvSpPr>
          <p:nvPr/>
        </p:nvSpPr>
        <p:spPr bwMode="auto">
          <a:xfrm>
            <a:off x="16755108" y="8765478"/>
            <a:ext cx="5011081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7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Epithélium pigmentaire</a:t>
            </a:r>
          </a:p>
        </p:txBody>
      </p:sp>
      <p:sp>
        <p:nvSpPr>
          <p:cNvPr id="25" name="Text Box 8"/>
          <p:cNvSpPr txBox="1">
            <a:spLocks noChangeArrowheads="1"/>
          </p:cNvSpPr>
          <p:nvPr/>
        </p:nvSpPr>
        <p:spPr bwMode="auto">
          <a:xfrm>
            <a:off x="16656115" y="9761379"/>
            <a:ext cx="4958721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7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Vaisseaux choroïdiens</a:t>
            </a:r>
          </a:p>
        </p:txBody>
      </p:sp>
      <p:sp>
        <p:nvSpPr>
          <p:cNvPr id="26" name="Oval 9"/>
          <p:cNvSpPr>
            <a:spLocks noChangeArrowheads="1"/>
          </p:cNvSpPr>
          <p:nvPr/>
        </p:nvSpPr>
        <p:spPr bwMode="auto">
          <a:xfrm rot="1936539">
            <a:off x="31061621" y="7675001"/>
            <a:ext cx="169861" cy="69850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4900" kern="0">
              <a:solidFill>
                <a:sysClr val="windowText" lastClr="000000"/>
              </a:solidFill>
              <a:latin typeface="Helvetica"/>
              <a:cs typeface="Helvetica"/>
            </a:endParaRPr>
          </a:p>
        </p:txBody>
      </p:sp>
      <p:sp>
        <p:nvSpPr>
          <p:cNvPr id="27" name="Oval 10"/>
          <p:cNvSpPr>
            <a:spLocks noChangeArrowheads="1"/>
          </p:cNvSpPr>
          <p:nvPr/>
        </p:nvSpPr>
        <p:spPr bwMode="auto">
          <a:xfrm rot="1936539">
            <a:off x="30954784" y="7625973"/>
            <a:ext cx="73023" cy="69850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4900" kern="0">
              <a:solidFill>
                <a:sysClr val="windowText" lastClr="000000"/>
              </a:solidFill>
              <a:latin typeface="Helvetica"/>
              <a:cs typeface="Helvetica"/>
            </a:endParaRPr>
          </a:p>
        </p:txBody>
      </p:sp>
      <p:sp>
        <p:nvSpPr>
          <p:cNvPr id="28" name="Line 15"/>
          <p:cNvSpPr>
            <a:spLocks noChangeShapeType="1"/>
          </p:cNvSpPr>
          <p:nvPr/>
        </p:nvSpPr>
        <p:spPr bwMode="auto">
          <a:xfrm>
            <a:off x="21786326" y="6343229"/>
            <a:ext cx="28892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4900" kern="0">
              <a:solidFill>
                <a:sysClr val="windowText" lastClr="000000"/>
              </a:solidFill>
              <a:latin typeface="Helvetica"/>
              <a:cs typeface="Helvetica"/>
            </a:endParaRPr>
          </a:p>
        </p:txBody>
      </p:sp>
      <p:sp>
        <p:nvSpPr>
          <p:cNvPr id="29" name="Line 16"/>
          <p:cNvSpPr>
            <a:spLocks noChangeShapeType="1"/>
          </p:cNvSpPr>
          <p:nvPr/>
        </p:nvSpPr>
        <p:spPr bwMode="auto">
          <a:xfrm>
            <a:off x="22075254" y="6343229"/>
            <a:ext cx="1146279" cy="184046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4900" kern="0">
              <a:solidFill>
                <a:sysClr val="windowText" lastClr="000000"/>
              </a:solidFill>
              <a:latin typeface="Helvetica"/>
              <a:cs typeface="Helvetica"/>
            </a:endParaRPr>
          </a:p>
        </p:txBody>
      </p:sp>
      <p:sp>
        <p:nvSpPr>
          <p:cNvPr id="30" name="Line 19"/>
          <p:cNvSpPr>
            <a:spLocks noChangeShapeType="1"/>
          </p:cNvSpPr>
          <p:nvPr/>
        </p:nvSpPr>
        <p:spPr bwMode="auto">
          <a:xfrm>
            <a:off x="21185338" y="8238595"/>
            <a:ext cx="1048342" cy="664106"/>
          </a:xfrm>
          <a:prstGeom prst="line">
            <a:avLst/>
          </a:prstGeom>
          <a:noFill/>
          <a:ln w="9525">
            <a:solidFill>
              <a:srgbClr val="FE2D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4900" kern="0">
              <a:solidFill>
                <a:sysClr val="windowText" lastClr="000000"/>
              </a:solidFill>
              <a:latin typeface="Helvetica"/>
              <a:cs typeface="Helvetica"/>
            </a:endParaRPr>
          </a:p>
        </p:txBody>
      </p:sp>
      <p:sp>
        <p:nvSpPr>
          <p:cNvPr id="31" name="Line 20"/>
          <p:cNvSpPr>
            <a:spLocks noChangeShapeType="1"/>
          </p:cNvSpPr>
          <p:nvPr/>
        </p:nvSpPr>
        <p:spPr bwMode="auto">
          <a:xfrm>
            <a:off x="21678357" y="9169399"/>
            <a:ext cx="360363" cy="10007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4900" kern="0">
              <a:solidFill>
                <a:sysClr val="windowText" lastClr="000000"/>
              </a:solidFill>
              <a:latin typeface="Helvetica"/>
              <a:cs typeface="Helvetica"/>
            </a:endParaRPr>
          </a:p>
        </p:txBody>
      </p:sp>
      <p:sp>
        <p:nvSpPr>
          <p:cNvPr id="32" name="Line 22"/>
          <p:cNvSpPr>
            <a:spLocks noChangeShapeType="1"/>
          </p:cNvSpPr>
          <p:nvPr/>
        </p:nvSpPr>
        <p:spPr bwMode="auto">
          <a:xfrm>
            <a:off x="21384155" y="10198098"/>
            <a:ext cx="40284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4900" kern="0">
              <a:solidFill>
                <a:sysClr val="windowText" lastClr="000000"/>
              </a:solidFill>
              <a:latin typeface="Helvetica"/>
              <a:cs typeface="Helvetica"/>
            </a:endParaRPr>
          </a:p>
        </p:txBody>
      </p:sp>
      <p:sp>
        <p:nvSpPr>
          <p:cNvPr id="33" name="Line 23"/>
          <p:cNvSpPr>
            <a:spLocks noChangeShapeType="1"/>
          </p:cNvSpPr>
          <p:nvPr/>
        </p:nvSpPr>
        <p:spPr bwMode="auto">
          <a:xfrm flipV="1">
            <a:off x="21786330" y="9742389"/>
            <a:ext cx="451778" cy="4557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4900" kern="0">
              <a:solidFill>
                <a:sysClr val="windowText" lastClr="000000"/>
              </a:solidFill>
              <a:latin typeface="Helvetica"/>
              <a:cs typeface="Helvetica"/>
            </a:endParaRPr>
          </a:p>
        </p:txBody>
      </p:sp>
      <p:sp>
        <p:nvSpPr>
          <p:cNvPr id="34" name="Line 17"/>
          <p:cNvSpPr>
            <a:spLocks noChangeShapeType="1"/>
          </p:cNvSpPr>
          <p:nvPr/>
        </p:nvSpPr>
        <p:spPr bwMode="auto">
          <a:xfrm>
            <a:off x="20609076" y="8238593"/>
            <a:ext cx="576263" cy="0"/>
          </a:xfrm>
          <a:prstGeom prst="line">
            <a:avLst/>
          </a:prstGeom>
          <a:noFill/>
          <a:ln w="9525">
            <a:solidFill>
              <a:srgbClr val="FE2D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4900" kern="0">
              <a:solidFill>
                <a:sysClr val="windowText" lastClr="000000"/>
              </a:solidFill>
              <a:latin typeface="Helvetica"/>
              <a:cs typeface="Helvetica"/>
            </a:endParaRPr>
          </a:p>
        </p:txBody>
      </p:sp>
      <p:sp>
        <p:nvSpPr>
          <p:cNvPr id="35" name="Line 17"/>
          <p:cNvSpPr>
            <a:spLocks noChangeShapeType="1"/>
          </p:cNvSpPr>
          <p:nvPr/>
        </p:nvSpPr>
        <p:spPr bwMode="auto">
          <a:xfrm>
            <a:off x="21498990" y="9169399"/>
            <a:ext cx="179366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4900" kern="0">
              <a:solidFill>
                <a:sysClr val="windowText" lastClr="000000"/>
              </a:solidFill>
              <a:latin typeface="Helvetica"/>
              <a:cs typeface="Helvetica"/>
            </a:endParaRPr>
          </a:p>
        </p:txBody>
      </p:sp>
      <p:sp>
        <p:nvSpPr>
          <p:cNvPr id="36" name="Text Box 8"/>
          <p:cNvSpPr txBox="1">
            <a:spLocks noChangeArrowheads="1"/>
          </p:cNvSpPr>
          <p:nvPr/>
        </p:nvSpPr>
        <p:spPr bwMode="auto">
          <a:xfrm>
            <a:off x="27049067" y="5486951"/>
            <a:ext cx="4299116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7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Vaisseaux rétiniens</a:t>
            </a:r>
          </a:p>
        </p:txBody>
      </p:sp>
      <p:sp>
        <p:nvSpPr>
          <p:cNvPr id="37" name="Line 29"/>
          <p:cNvSpPr>
            <a:spLocks noChangeShapeType="1"/>
          </p:cNvSpPr>
          <p:nvPr/>
        </p:nvSpPr>
        <p:spPr bwMode="auto">
          <a:xfrm>
            <a:off x="30676395" y="6062423"/>
            <a:ext cx="430497" cy="159802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9081116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6578722" y="4339123"/>
            <a:ext cx="14928217" cy="790214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2" descr="Rétine normal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38718" y="6459816"/>
            <a:ext cx="9198289" cy="54210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18578483" y="5370520"/>
            <a:ext cx="5090780" cy="12310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700" kern="0" dirty="0">
                <a:solidFill>
                  <a:srgbClr val="FE2DFF"/>
                </a:solidFill>
                <a:latin typeface="Helvetica"/>
                <a:cs typeface="Helvetica"/>
              </a:rPr>
              <a:t>Cellules ganglionnaires</a:t>
            </a:r>
          </a:p>
          <a:p>
            <a:pPr defTabSz="914276">
              <a:defRPr/>
            </a:pPr>
            <a:r>
              <a:rPr lang="fr-FR" sz="3700" kern="0" dirty="0">
                <a:solidFill>
                  <a:srgbClr val="FE2DFF"/>
                </a:solidFill>
                <a:latin typeface="Helvetica"/>
                <a:cs typeface="Helvetica"/>
              </a:rPr>
              <a:t>du nerf optique</a:t>
            </a:r>
          </a:p>
        </p:txBody>
      </p:sp>
      <p:sp>
        <p:nvSpPr>
          <p:cNvPr id="6" name="Text Box 5"/>
          <p:cNvSpPr txBox="1">
            <a:spLocks noChangeArrowheads="1"/>
          </p:cNvSpPr>
          <p:nvPr/>
        </p:nvSpPr>
        <p:spPr bwMode="auto">
          <a:xfrm>
            <a:off x="17111921" y="7860523"/>
            <a:ext cx="3666387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700" kern="0" dirty="0">
                <a:latin typeface="Helvetica"/>
                <a:cs typeface="Helvetica"/>
              </a:rPr>
              <a:t>Photorécepteurs</a:t>
            </a:r>
          </a:p>
        </p:txBody>
      </p:sp>
      <p:sp>
        <p:nvSpPr>
          <p:cNvPr id="7" name="Text Box 6"/>
          <p:cNvSpPr txBox="1">
            <a:spLocks noChangeArrowheads="1"/>
          </p:cNvSpPr>
          <p:nvPr/>
        </p:nvSpPr>
        <p:spPr bwMode="auto">
          <a:xfrm>
            <a:off x="16755108" y="8765478"/>
            <a:ext cx="5011081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7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Epithélium pigmentaire</a:t>
            </a:r>
          </a:p>
        </p:txBody>
      </p:sp>
      <p:sp>
        <p:nvSpPr>
          <p:cNvPr id="8" name="Text Box 8"/>
          <p:cNvSpPr txBox="1">
            <a:spLocks noChangeArrowheads="1"/>
          </p:cNvSpPr>
          <p:nvPr/>
        </p:nvSpPr>
        <p:spPr bwMode="auto">
          <a:xfrm>
            <a:off x="16656115" y="9761379"/>
            <a:ext cx="4958721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7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Vaisseaux choroïdiens</a:t>
            </a:r>
          </a:p>
        </p:txBody>
      </p:sp>
      <p:sp>
        <p:nvSpPr>
          <p:cNvPr id="9" name="Oval 9"/>
          <p:cNvSpPr>
            <a:spLocks noChangeArrowheads="1"/>
          </p:cNvSpPr>
          <p:nvPr/>
        </p:nvSpPr>
        <p:spPr bwMode="auto">
          <a:xfrm rot="1936539">
            <a:off x="31061621" y="7675001"/>
            <a:ext cx="169861" cy="69850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4900" kern="0">
              <a:solidFill>
                <a:sysClr val="windowText" lastClr="000000"/>
              </a:solidFill>
              <a:latin typeface="Helvetica"/>
              <a:cs typeface="Helvetica"/>
            </a:endParaRPr>
          </a:p>
        </p:txBody>
      </p:sp>
      <p:sp>
        <p:nvSpPr>
          <p:cNvPr id="10" name="Oval 10"/>
          <p:cNvSpPr>
            <a:spLocks noChangeArrowheads="1"/>
          </p:cNvSpPr>
          <p:nvPr/>
        </p:nvSpPr>
        <p:spPr bwMode="auto">
          <a:xfrm rot="1936539">
            <a:off x="30954784" y="7625973"/>
            <a:ext cx="73023" cy="69850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4900" kern="0">
              <a:solidFill>
                <a:sysClr val="windowText" lastClr="000000"/>
              </a:solidFill>
              <a:latin typeface="Helvetica"/>
              <a:cs typeface="Helvetica"/>
            </a:endParaRPr>
          </a:p>
        </p:txBody>
      </p:sp>
      <p:sp>
        <p:nvSpPr>
          <p:cNvPr id="11" name="Line 15"/>
          <p:cNvSpPr>
            <a:spLocks noChangeShapeType="1"/>
          </p:cNvSpPr>
          <p:nvPr/>
        </p:nvSpPr>
        <p:spPr bwMode="auto">
          <a:xfrm>
            <a:off x="21786326" y="6343229"/>
            <a:ext cx="288927" cy="0"/>
          </a:xfrm>
          <a:prstGeom prst="line">
            <a:avLst/>
          </a:prstGeom>
          <a:noFill/>
          <a:ln w="9525">
            <a:solidFill>
              <a:srgbClr val="FE2D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4900" kern="0">
              <a:solidFill>
                <a:sysClr val="windowText" lastClr="000000"/>
              </a:solidFill>
              <a:latin typeface="Helvetica"/>
              <a:cs typeface="Helvetica"/>
            </a:endParaRPr>
          </a:p>
        </p:txBody>
      </p:sp>
      <p:sp>
        <p:nvSpPr>
          <p:cNvPr id="12" name="Line 16"/>
          <p:cNvSpPr>
            <a:spLocks noChangeShapeType="1"/>
          </p:cNvSpPr>
          <p:nvPr/>
        </p:nvSpPr>
        <p:spPr bwMode="auto">
          <a:xfrm>
            <a:off x="22075254" y="6343229"/>
            <a:ext cx="1146279" cy="1840460"/>
          </a:xfrm>
          <a:prstGeom prst="line">
            <a:avLst/>
          </a:prstGeom>
          <a:noFill/>
          <a:ln w="9525">
            <a:solidFill>
              <a:srgbClr val="FE2D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4900" kern="0">
              <a:solidFill>
                <a:sysClr val="windowText" lastClr="000000"/>
              </a:solidFill>
              <a:latin typeface="Helvetica"/>
              <a:cs typeface="Helvetica"/>
            </a:endParaRPr>
          </a:p>
        </p:txBody>
      </p:sp>
      <p:sp>
        <p:nvSpPr>
          <p:cNvPr id="13" name="Line 19"/>
          <p:cNvSpPr>
            <a:spLocks noChangeShapeType="1"/>
          </p:cNvSpPr>
          <p:nvPr/>
        </p:nvSpPr>
        <p:spPr bwMode="auto">
          <a:xfrm>
            <a:off x="21185338" y="8238595"/>
            <a:ext cx="1048342" cy="66410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4900" kern="0">
              <a:solidFill>
                <a:sysClr val="windowText" lastClr="000000"/>
              </a:solidFill>
              <a:latin typeface="Helvetica"/>
              <a:cs typeface="Helvetica"/>
            </a:endParaRPr>
          </a:p>
        </p:txBody>
      </p:sp>
      <p:sp>
        <p:nvSpPr>
          <p:cNvPr id="14" name="Line 20"/>
          <p:cNvSpPr>
            <a:spLocks noChangeShapeType="1"/>
          </p:cNvSpPr>
          <p:nvPr/>
        </p:nvSpPr>
        <p:spPr bwMode="auto">
          <a:xfrm>
            <a:off x="21678357" y="9169399"/>
            <a:ext cx="360363" cy="10007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4900" kern="0">
              <a:solidFill>
                <a:sysClr val="windowText" lastClr="000000"/>
              </a:solidFill>
              <a:latin typeface="Helvetica"/>
              <a:cs typeface="Helvetica"/>
            </a:endParaRPr>
          </a:p>
        </p:txBody>
      </p:sp>
      <p:sp>
        <p:nvSpPr>
          <p:cNvPr id="15" name="Line 22"/>
          <p:cNvSpPr>
            <a:spLocks noChangeShapeType="1"/>
          </p:cNvSpPr>
          <p:nvPr/>
        </p:nvSpPr>
        <p:spPr bwMode="auto">
          <a:xfrm>
            <a:off x="21384155" y="10198098"/>
            <a:ext cx="40284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4900" kern="0">
              <a:solidFill>
                <a:sysClr val="windowText" lastClr="000000"/>
              </a:solidFill>
              <a:latin typeface="Helvetica"/>
              <a:cs typeface="Helvetica"/>
            </a:endParaRPr>
          </a:p>
        </p:txBody>
      </p:sp>
      <p:sp>
        <p:nvSpPr>
          <p:cNvPr id="16" name="Line 23"/>
          <p:cNvSpPr>
            <a:spLocks noChangeShapeType="1"/>
          </p:cNvSpPr>
          <p:nvPr/>
        </p:nvSpPr>
        <p:spPr bwMode="auto">
          <a:xfrm flipV="1">
            <a:off x="21786330" y="9742389"/>
            <a:ext cx="451778" cy="4557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4900" kern="0">
              <a:solidFill>
                <a:sysClr val="windowText" lastClr="000000"/>
              </a:solidFill>
              <a:latin typeface="Helvetica"/>
              <a:cs typeface="Helvetica"/>
            </a:endParaRPr>
          </a:p>
        </p:txBody>
      </p:sp>
      <p:sp>
        <p:nvSpPr>
          <p:cNvPr id="17" name="Line 17"/>
          <p:cNvSpPr>
            <a:spLocks noChangeShapeType="1"/>
          </p:cNvSpPr>
          <p:nvPr/>
        </p:nvSpPr>
        <p:spPr bwMode="auto">
          <a:xfrm>
            <a:off x="20609076" y="8238593"/>
            <a:ext cx="57626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4900" kern="0">
              <a:solidFill>
                <a:sysClr val="windowText" lastClr="000000"/>
              </a:solidFill>
              <a:latin typeface="Helvetica"/>
              <a:cs typeface="Helvetica"/>
            </a:endParaRPr>
          </a:p>
        </p:txBody>
      </p:sp>
      <p:sp>
        <p:nvSpPr>
          <p:cNvPr id="18" name="Line 17"/>
          <p:cNvSpPr>
            <a:spLocks noChangeShapeType="1"/>
          </p:cNvSpPr>
          <p:nvPr/>
        </p:nvSpPr>
        <p:spPr bwMode="auto">
          <a:xfrm>
            <a:off x="21498990" y="9169399"/>
            <a:ext cx="179366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4900" kern="0">
              <a:solidFill>
                <a:sysClr val="windowText" lastClr="000000"/>
              </a:solidFill>
              <a:latin typeface="Helvetica"/>
              <a:cs typeface="Helvetica"/>
            </a:endParaRPr>
          </a:p>
        </p:txBody>
      </p:sp>
      <p:sp>
        <p:nvSpPr>
          <p:cNvPr id="19" name="Text Box 8"/>
          <p:cNvSpPr txBox="1">
            <a:spLocks noChangeArrowheads="1"/>
          </p:cNvSpPr>
          <p:nvPr/>
        </p:nvSpPr>
        <p:spPr bwMode="auto">
          <a:xfrm>
            <a:off x="27049067" y="5486951"/>
            <a:ext cx="4299116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7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Vaisseaux rétiniens</a:t>
            </a:r>
          </a:p>
        </p:txBody>
      </p:sp>
      <p:sp>
        <p:nvSpPr>
          <p:cNvPr id="20" name="Line 29"/>
          <p:cNvSpPr>
            <a:spLocks noChangeShapeType="1"/>
          </p:cNvSpPr>
          <p:nvPr/>
        </p:nvSpPr>
        <p:spPr bwMode="auto">
          <a:xfrm>
            <a:off x="30676395" y="6062423"/>
            <a:ext cx="430497" cy="159802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6141687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6578722" y="4339123"/>
            <a:ext cx="14928217" cy="790214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2" descr="Rétine normal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38718" y="6459816"/>
            <a:ext cx="9198289" cy="54210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18578483" y="5370520"/>
            <a:ext cx="5090780" cy="12310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700" kern="0" dirty="0">
                <a:latin typeface="Helvetica"/>
                <a:cs typeface="Helvetica"/>
              </a:rPr>
              <a:t>Cellules ganglionnaires</a:t>
            </a:r>
          </a:p>
          <a:p>
            <a:pPr defTabSz="914276">
              <a:defRPr/>
            </a:pPr>
            <a:r>
              <a:rPr lang="fr-FR" sz="3700" kern="0" dirty="0">
                <a:latin typeface="Helvetica"/>
                <a:cs typeface="Helvetica"/>
              </a:rPr>
              <a:t>du nerf optique</a:t>
            </a:r>
          </a:p>
        </p:txBody>
      </p:sp>
      <p:sp>
        <p:nvSpPr>
          <p:cNvPr id="6" name="Text Box 5"/>
          <p:cNvSpPr txBox="1">
            <a:spLocks noChangeArrowheads="1"/>
          </p:cNvSpPr>
          <p:nvPr/>
        </p:nvSpPr>
        <p:spPr bwMode="auto">
          <a:xfrm>
            <a:off x="17111921" y="7860523"/>
            <a:ext cx="3666387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700" kern="0" dirty="0">
                <a:latin typeface="Helvetica"/>
                <a:cs typeface="Helvetica"/>
              </a:rPr>
              <a:t>Photorécepteurs</a:t>
            </a:r>
          </a:p>
        </p:txBody>
      </p:sp>
      <p:sp>
        <p:nvSpPr>
          <p:cNvPr id="7" name="Text Box 6"/>
          <p:cNvSpPr txBox="1">
            <a:spLocks noChangeArrowheads="1"/>
          </p:cNvSpPr>
          <p:nvPr/>
        </p:nvSpPr>
        <p:spPr bwMode="auto">
          <a:xfrm>
            <a:off x="16755108" y="8765478"/>
            <a:ext cx="5011081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7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Epithélium pigmentaire</a:t>
            </a:r>
          </a:p>
        </p:txBody>
      </p:sp>
      <p:sp>
        <p:nvSpPr>
          <p:cNvPr id="8" name="Text Box 8"/>
          <p:cNvSpPr txBox="1">
            <a:spLocks noChangeArrowheads="1"/>
          </p:cNvSpPr>
          <p:nvPr/>
        </p:nvSpPr>
        <p:spPr bwMode="auto">
          <a:xfrm>
            <a:off x="16656115" y="9761379"/>
            <a:ext cx="4958721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700" kern="0" dirty="0">
                <a:solidFill>
                  <a:srgbClr val="FE2DFF"/>
                </a:solidFill>
                <a:latin typeface="Helvetica"/>
                <a:cs typeface="Helvetica"/>
              </a:rPr>
              <a:t>Vaisseaux choroïdiens</a:t>
            </a:r>
          </a:p>
        </p:txBody>
      </p:sp>
      <p:sp>
        <p:nvSpPr>
          <p:cNvPr id="9" name="Oval 9"/>
          <p:cNvSpPr>
            <a:spLocks noChangeArrowheads="1"/>
          </p:cNvSpPr>
          <p:nvPr/>
        </p:nvSpPr>
        <p:spPr bwMode="auto">
          <a:xfrm rot="1936539">
            <a:off x="31061621" y="7675001"/>
            <a:ext cx="169861" cy="69850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4900" kern="0">
              <a:solidFill>
                <a:sysClr val="windowText" lastClr="000000"/>
              </a:solidFill>
              <a:latin typeface="Helvetica"/>
              <a:cs typeface="Helvetica"/>
            </a:endParaRPr>
          </a:p>
        </p:txBody>
      </p:sp>
      <p:sp>
        <p:nvSpPr>
          <p:cNvPr id="10" name="Oval 10"/>
          <p:cNvSpPr>
            <a:spLocks noChangeArrowheads="1"/>
          </p:cNvSpPr>
          <p:nvPr/>
        </p:nvSpPr>
        <p:spPr bwMode="auto">
          <a:xfrm rot="1936539">
            <a:off x="30954784" y="7625973"/>
            <a:ext cx="73023" cy="69850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4900" kern="0">
              <a:solidFill>
                <a:sysClr val="windowText" lastClr="000000"/>
              </a:solidFill>
              <a:latin typeface="Helvetica"/>
              <a:cs typeface="Helvetica"/>
            </a:endParaRPr>
          </a:p>
        </p:txBody>
      </p:sp>
      <p:sp>
        <p:nvSpPr>
          <p:cNvPr id="11" name="Line 15"/>
          <p:cNvSpPr>
            <a:spLocks noChangeShapeType="1"/>
          </p:cNvSpPr>
          <p:nvPr/>
        </p:nvSpPr>
        <p:spPr bwMode="auto">
          <a:xfrm>
            <a:off x="21786326" y="6343229"/>
            <a:ext cx="28892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4900" kern="0">
              <a:solidFill>
                <a:sysClr val="windowText" lastClr="000000"/>
              </a:solidFill>
              <a:latin typeface="Helvetica"/>
              <a:cs typeface="Helvetica"/>
            </a:endParaRPr>
          </a:p>
        </p:txBody>
      </p:sp>
      <p:sp>
        <p:nvSpPr>
          <p:cNvPr id="12" name="Line 16"/>
          <p:cNvSpPr>
            <a:spLocks noChangeShapeType="1"/>
          </p:cNvSpPr>
          <p:nvPr/>
        </p:nvSpPr>
        <p:spPr bwMode="auto">
          <a:xfrm>
            <a:off x="22075254" y="6343229"/>
            <a:ext cx="1146279" cy="184046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4900" kern="0">
              <a:solidFill>
                <a:sysClr val="windowText" lastClr="000000"/>
              </a:solidFill>
              <a:latin typeface="Helvetica"/>
              <a:cs typeface="Helvetica"/>
            </a:endParaRPr>
          </a:p>
        </p:txBody>
      </p:sp>
      <p:sp>
        <p:nvSpPr>
          <p:cNvPr id="13" name="Line 19"/>
          <p:cNvSpPr>
            <a:spLocks noChangeShapeType="1"/>
          </p:cNvSpPr>
          <p:nvPr/>
        </p:nvSpPr>
        <p:spPr bwMode="auto">
          <a:xfrm>
            <a:off x="21185338" y="8238595"/>
            <a:ext cx="1048342" cy="66410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4900" kern="0">
              <a:solidFill>
                <a:sysClr val="windowText" lastClr="000000"/>
              </a:solidFill>
              <a:latin typeface="Helvetica"/>
              <a:cs typeface="Helvetica"/>
            </a:endParaRPr>
          </a:p>
        </p:txBody>
      </p:sp>
      <p:sp>
        <p:nvSpPr>
          <p:cNvPr id="14" name="Line 20"/>
          <p:cNvSpPr>
            <a:spLocks noChangeShapeType="1"/>
          </p:cNvSpPr>
          <p:nvPr/>
        </p:nvSpPr>
        <p:spPr bwMode="auto">
          <a:xfrm>
            <a:off x="21678357" y="9169399"/>
            <a:ext cx="360363" cy="10007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4900" kern="0">
              <a:solidFill>
                <a:sysClr val="windowText" lastClr="000000"/>
              </a:solidFill>
              <a:latin typeface="Helvetica"/>
              <a:cs typeface="Helvetica"/>
            </a:endParaRPr>
          </a:p>
        </p:txBody>
      </p:sp>
      <p:sp>
        <p:nvSpPr>
          <p:cNvPr id="15" name="Line 22"/>
          <p:cNvSpPr>
            <a:spLocks noChangeShapeType="1"/>
          </p:cNvSpPr>
          <p:nvPr/>
        </p:nvSpPr>
        <p:spPr bwMode="auto">
          <a:xfrm>
            <a:off x="21384155" y="10198098"/>
            <a:ext cx="402847" cy="0"/>
          </a:xfrm>
          <a:prstGeom prst="line">
            <a:avLst/>
          </a:prstGeom>
          <a:noFill/>
          <a:ln w="9525">
            <a:solidFill>
              <a:srgbClr val="FE2D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4900" kern="0">
              <a:solidFill>
                <a:sysClr val="windowText" lastClr="000000"/>
              </a:solidFill>
              <a:latin typeface="Helvetica"/>
              <a:cs typeface="Helvetica"/>
            </a:endParaRPr>
          </a:p>
        </p:txBody>
      </p:sp>
      <p:sp>
        <p:nvSpPr>
          <p:cNvPr id="16" name="Line 23"/>
          <p:cNvSpPr>
            <a:spLocks noChangeShapeType="1"/>
          </p:cNvSpPr>
          <p:nvPr/>
        </p:nvSpPr>
        <p:spPr bwMode="auto">
          <a:xfrm flipV="1">
            <a:off x="21786330" y="9742389"/>
            <a:ext cx="451778" cy="455713"/>
          </a:xfrm>
          <a:prstGeom prst="line">
            <a:avLst/>
          </a:prstGeom>
          <a:noFill/>
          <a:ln w="9525">
            <a:solidFill>
              <a:srgbClr val="FE2D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4900" kern="0">
              <a:solidFill>
                <a:sysClr val="windowText" lastClr="000000"/>
              </a:solidFill>
              <a:latin typeface="Helvetica"/>
              <a:cs typeface="Helvetica"/>
            </a:endParaRPr>
          </a:p>
        </p:txBody>
      </p:sp>
      <p:sp>
        <p:nvSpPr>
          <p:cNvPr id="17" name="Line 17"/>
          <p:cNvSpPr>
            <a:spLocks noChangeShapeType="1"/>
          </p:cNvSpPr>
          <p:nvPr/>
        </p:nvSpPr>
        <p:spPr bwMode="auto">
          <a:xfrm>
            <a:off x="20609076" y="8238593"/>
            <a:ext cx="57626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4900" kern="0">
              <a:solidFill>
                <a:sysClr val="windowText" lastClr="000000"/>
              </a:solidFill>
              <a:latin typeface="Helvetica"/>
              <a:cs typeface="Helvetica"/>
            </a:endParaRPr>
          </a:p>
        </p:txBody>
      </p:sp>
      <p:sp>
        <p:nvSpPr>
          <p:cNvPr id="18" name="Line 17"/>
          <p:cNvSpPr>
            <a:spLocks noChangeShapeType="1"/>
          </p:cNvSpPr>
          <p:nvPr/>
        </p:nvSpPr>
        <p:spPr bwMode="auto">
          <a:xfrm>
            <a:off x="21498990" y="9169399"/>
            <a:ext cx="179366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4900" kern="0">
              <a:solidFill>
                <a:sysClr val="windowText" lastClr="000000"/>
              </a:solidFill>
              <a:latin typeface="Helvetica"/>
              <a:cs typeface="Helvetica"/>
            </a:endParaRPr>
          </a:p>
        </p:txBody>
      </p:sp>
      <p:sp>
        <p:nvSpPr>
          <p:cNvPr id="19" name="Text Box 8"/>
          <p:cNvSpPr txBox="1">
            <a:spLocks noChangeArrowheads="1"/>
          </p:cNvSpPr>
          <p:nvPr/>
        </p:nvSpPr>
        <p:spPr bwMode="auto">
          <a:xfrm>
            <a:off x="27049067" y="5486951"/>
            <a:ext cx="4299116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700" kern="0" dirty="0">
                <a:solidFill>
                  <a:srgbClr val="FE2DFF"/>
                </a:solidFill>
                <a:latin typeface="Helvetica"/>
                <a:cs typeface="Helvetica"/>
              </a:rPr>
              <a:t>Vaisseaux rétiniens</a:t>
            </a:r>
          </a:p>
        </p:txBody>
      </p:sp>
      <p:sp>
        <p:nvSpPr>
          <p:cNvPr id="20" name="Line 29"/>
          <p:cNvSpPr>
            <a:spLocks noChangeShapeType="1"/>
          </p:cNvSpPr>
          <p:nvPr/>
        </p:nvSpPr>
        <p:spPr bwMode="auto">
          <a:xfrm>
            <a:off x="30676395" y="6062423"/>
            <a:ext cx="430497" cy="1598022"/>
          </a:xfrm>
          <a:prstGeom prst="line">
            <a:avLst/>
          </a:prstGeom>
          <a:noFill/>
          <a:ln w="9525">
            <a:solidFill>
              <a:srgbClr val="FE2D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1718666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6578722" y="4339123"/>
            <a:ext cx="14928217" cy="790214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2" descr="Rétine normal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38718" y="6459816"/>
            <a:ext cx="9198289" cy="54210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18578483" y="5370520"/>
            <a:ext cx="5090780" cy="12310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700" kern="0" dirty="0">
                <a:latin typeface="Helvetica"/>
                <a:cs typeface="Helvetica"/>
              </a:rPr>
              <a:t>Cellules ganglionnaires</a:t>
            </a:r>
          </a:p>
          <a:p>
            <a:pPr defTabSz="914276">
              <a:defRPr/>
            </a:pPr>
            <a:r>
              <a:rPr lang="fr-FR" sz="3700" kern="0" dirty="0">
                <a:latin typeface="Helvetica"/>
                <a:cs typeface="Helvetica"/>
              </a:rPr>
              <a:t>du nerf optique</a:t>
            </a:r>
          </a:p>
        </p:txBody>
      </p:sp>
      <p:sp>
        <p:nvSpPr>
          <p:cNvPr id="6" name="Text Box 5"/>
          <p:cNvSpPr txBox="1">
            <a:spLocks noChangeArrowheads="1"/>
          </p:cNvSpPr>
          <p:nvPr/>
        </p:nvSpPr>
        <p:spPr bwMode="auto">
          <a:xfrm>
            <a:off x="17111921" y="7860523"/>
            <a:ext cx="3666387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700" kern="0" dirty="0">
                <a:latin typeface="Helvetica"/>
                <a:cs typeface="Helvetica"/>
              </a:rPr>
              <a:t>Photorécepteurs</a:t>
            </a:r>
          </a:p>
        </p:txBody>
      </p:sp>
      <p:sp>
        <p:nvSpPr>
          <p:cNvPr id="7" name="Text Box 6"/>
          <p:cNvSpPr txBox="1">
            <a:spLocks noChangeArrowheads="1"/>
          </p:cNvSpPr>
          <p:nvPr/>
        </p:nvSpPr>
        <p:spPr bwMode="auto">
          <a:xfrm>
            <a:off x="16755108" y="8765478"/>
            <a:ext cx="5011081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700" kern="0" dirty="0">
                <a:solidFill>
                  <a:srgbClr val="FE2DFF"/>
                </a:solidFill>
                <a:latin typeface="Helvetica"/>
                <a:cs typeface="Helvetica"/>
              </a:rPr>
              <a:t>Epithélium pigmentaire</a:t>
            </a:r>
          </a:p>
        </p:txBody>
      </p:sp>
      <p:sp>
        <p:nvSpPr>
          <p:cNvPr id="8" name="Text Box 8"/>
          <p:cNvSpPr txBox="1">
            <a:spLocks noChangeArrowheads="1"/>
          </p:cNvSpPr>
          <p:nvPr/>
        </p:nvSpPr>
        <p:spPr bwMode="auto">
          <a:xfrm>
            <a:off x="16656115" y="9761379"/>
            <a:ext cx="4958721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7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Vaisseaux choroïdiens</a:t>
            </a:r>
          </a:p>
        </p:txBody>
      </p:sp>
      <p:sp>
        <p:nvSpPr>
          <p:cNvPr id="9" name="Oval 9"/>
          <p:cNvSpPr>
            <a:spLocks noChangeArrowheads="1"/>
          </p:cNvSpPr>
          <p:nvPr/>
        </p:nvSpPr>
        <p:spPr bwMode="auto">
          <a:xfrm rot="1936539">
            <a:off x="31061621" y="7675001"/>
            <a:ext cx="169861" cy="69850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4900" kern="0">
              <a:solidFill>
                <a:sysClr val="windowText" lastClr="000000"/>
              </a:solidFill>
              <a:latin typeface="Helvetica"/>
              <a:cs typeface="Helvetica"/>
            </a:endParaRPr>
          </a:p>
        </p:txBody>
      </p:sp>
      <p:sp>
        <p:nvSpPr>
          <p:cNvPr id="10" name="Oval 10"/>
          <p:cNvSpPr>
            <a:spLocks noChangeArrowheads="1"/>
          </p:cNvSpPr>
          <p:nvPr/>
        </p:nvSpPr>
        <p:spPr bwMode="auto">
          <a:xfrm rot="1936539">
            <a:off x="30954784" y="7625973"/>
            <a:ext cx="73023" cy="69850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4900" kern="0">
              <a:solidFill>
                <a:sysClr val="windowText" lastClr="000000"/>
              </a:solidFill>
              <a:latin typeface="Helvetica"/>
              <a:cs typeface="Helvetica"/>
            </a:endParaRPr>
          </a:p>
        </p:txBody>
      </p:sp>
      <p:sp>
        <p:nvSpPr>
          <p:cNvPr id="11" name="Line 15"/>
          <p:cNvSpPr>
            <a:spLocks noChangeShapeType="1"/>
          </p:cNvSpPr>
          <p:nvPr/>
        </p:nvSpPr>
        <p:spPr bwMode="auto">
          <a:xfrm>
            <a:off x="21786326" y="6343229"/>
            <a:ext cx="28892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4900" kern="0">
              <a:solidFill>
                <a:sysClr val="windowText" lastClr="000000"/>
              </a:solidFill>
              <a:latin typeface="Helvetica"/>
              <a:cs typeface="Helvetica"/>
            </a:endParaRPr>
          </a:p>
        </p:txBody>
      </p:sp>
      <p:sp>
        <p:nvSpPr>
          <p:cNvPr id="12" name="Line 16"/>
          <p:cNvSpPr>
            <a:spLocks noChangeShapeType="1"/>
          </p:cNvSpPr>
          <p:nvPr/>
        </p:nvSpPr>
        <p:spPr bwMode="auto">
          <a:xfrm>
            <a:off x="22075254" y="6343229"/>
            <a:ext cx="1146279" cy="184046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4900" kern="0">
              <a:solidFill>
                <a:sysClr val="windowText" lastClr="000000"/>
              </a:solidFill>
              <a:latin typeface="Helvetica"/>
              <a:cs typeface="Helvetica"/>
            </a:endParaRPr>
          </a:p>
        </p:txBody>
      </p:sp>
      <p:sp>
        <p:nvSpPr>
          <p:cNvPr id="13" name="Line 19"/>
          <p:cNvSpPr>
            <a:spLocks noChangeShapeType="1"/>
          </p:cNvSpPr>
          <p:nvPr/>
        </p:nvSpPr>
        <p:spPr bwMode="auto">
          <a:xfrm>
            <a:off x="21185338" y="8238595"/>
            <a:ext cx="1048342" cy="66410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4900" kern="0">
              <a:solidFill>
                <a:sysClr val="windowText" lastClr="000000"/>
              </a:solidFill>
              <a:latin typeface="Helvetica"/>
              <a:cs typeface="Helvetica"/>
            </a:endParaRPr>
          </a:p>
        </p:txBody>
      </p:sp>
      <p:sp>
        <p:nvSpPr>
          <p:cNvPr id="14" name="Line 20"/>
          <p:cNvSpPr>
            <a:spLocks noChangeShapeType="1"/>
          </p:cNvSpPr>
          <p:nvPr/>
        </p:nvSpPr>
        <p:spPr bwMode="auto">
          <a:xfrm>
            <a:off x="21678357" y="9169399"/>
            <a:ext cx="360363" cy="100071"/>
          </a:xfrm>
          <a:prstGeom prst="line">
            <a:avLst/>
          </a:prstGeom>
          <a:noFill/>
          <a:ln w="9525">
            <a:solidFill>
              <a:srgbClr val="FE2D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4900" kern="0">
              <a:solidFill>
                <a:sysClr val="windowText" lastClr="000000"/>
              </a:solidFill>
              <a:latin typeface="Helvetica"/>
              <a:cs typeface="Helvetica"/>
            </a:endParaRPr>
          </a:p>
        </p:txBody>
      </p:sp>
      <p:sp>
        <p:nvSpPr>
          <p:cNvPr id="15" name="Line 22"/>
          <p:cNvSpPr>
            <a:spLocks noChangeShapeType="1"/>
          </p:cNvSpPr>
          <p:nvPr/>
        </p:nvSpPr>
        <p:spPr bwMode="auto">
          <a:xfrm>
            <a:off x="21384155" y="10198098"/>
            <a:ext cx="40284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4900" kern="0">
              <a:solidFill>
                <a:sysClr val="windowText" lastClr="000000"/>
              </a:solidFill>
              <a:latin typeface="Helvetica"/>
              <a:cs typeface="Helvetica"/>
            </a:endParaRPr>
          </a:p>
        </p:txBody>
      </p:sp>
      <p:sp>
        <p:nvSpPr>
          <p:cNvPr id="16" name="Line 23"/>
          <p:cNvSpPr>
            <a:spLocks noChangeShapeType="1"/>
          </p:cNvSpPr>
          <p:nvPr/>
        </p:nvSpPr>
        <p:spPr bwMode="auto">
          <a:xfrm flipV="1">
            <a:off x="21786330" y="9742389"/>
            <a:ext cx="451778" cy="4557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4900" kern="0">
              <a:solidFill>
                <a:sysClr val="windowText" lastClr="000000"/>
              </a:solidFill>
              <a:latin typeface="Helvetica"/>
              <a:cs typeface="Helvetica"/>
            </a:endParaRPr>
          </a:p>
        </p:txBody>
      </p:sp>
      <p:sp>
        <p:nvSpPr>
          <p:cNvPr id="17" name="Line 17"/>
          <p:cNvSpPr>
            <a:spLocks noChangeShapeType="1"/>
          </p:cNvSpPr>
          <p:nvPr/>
        </p:nvSpPr>
        <p:spPr bwMode="auto">
          <a:xfrm>
            <a:off x="20609076" y="8238593"/>
            <a:ext cx="57626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4900" kern="0">
              <a:solidFill>
                <a:sysClr val="windowText" lastClr="000000"/>
              </a:solidFill>
              <a:latin typeface="Helvetica"/>
              <a:cs typeface="Helvetica"/>
            </a:endParaRPr>
          </a:p>
        </p:txBody>
      </p:sp>
      <p:sp>
        <p:nvSpPr>
          <p:cNvPr id="18" name="Line 17"/>
          <p:cNvSpPr>
            <a:spLocks noChangeShapeType="1"/>
          </p:cNvSpPr>
          <p:nvPr/>
        </p:nvSpPr>
        <p:spPr bwMode="auto">
          <a:xfrm>
            <a:off x="21498990" y="9169399"/>
            <a:ext cx="179366" cy="0"/>
          </a:xfrm>
          <a:prstGeom prst="line">
            <a:avLst/>
          </a:prstGeom>
          <a:noFill/>
          <a:ln w="9525">
            <a:solidFill>
              <a:srgbClr val="FE2D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4900" kern="0">
              <a:solidFill>
                <a:sysClr val="windowText" lastClr="000000"/>
              </a:solidFill>
              <a:latin typeface="Helvetica"/>
              <a:cs typeface="Helvetica"/>
            </a:endParaRPr>
          </a:p>
        </p:txBody>
      </p:sp>
      <p:sp>
        <p:nvSpPr>
          <p:cNvPr id="19" name="Text Box 8"/>
          <p:cNvSpPr txBox="1">
            <a:spLocks noChangeArrowheads="1"/>
          </p:cNvSpPr>
          <p:nvPr/>
        </p:nvSpPr>
        <p:spPr bwMode="auto">
          <a:xfrm>
            <a:off x="27049067" y="5486951"/>
            <a:ext cx="4299116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7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Vaisseaux rétiniens</a:t>
            </a:r>
          </a:p>
        </p:txBody>
      </p:sp>
      <p:sp>
        <p:nvSpPr>
          <p:cNvPr id="20" name="Line 29"/>
          <p:cNvSpPr>
            <a:spLocks noChangeShapeType="1"/>
          </p:cNvSpPr>
          <p:nvPr/>
        </p:nvSpPr>
        <p:spPr bwMode="auto">
          <a:xfrm>
            <a:off x="30676395" y="6062423"/>
            <a:ext cx="430497" cy="159802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817880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0425494" y="7902144"/>
            <a:ext cx="5115190" cy="57502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" name="Oval 5"/>
          <p:cNvSpPr>
            <a:spLocks noChangeArrowheads="1"/>
          </p:cNvSpPr>
          <p:nvPr/>
        </p:nvSpPr>
        <p:spPr bwMode="auto">
          <a:xfrm>
            <a:off x="21772678" y="9910328"/>
            <a:ext cx="1079499" cy="1584326"/>
          </a:xfrm>
          <a:prstGeom prst="ellipse">
            <a:avLst/>
          </a:prstGeom>
          <a:solidFill>
            <a:srgbClr val="969696"/>
          </a:solidFill>
          <a:ln w="9525">
            <a:solidFill>
              <a:srgbClr val="969696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5" name="Freeform 6"/>
          <p:cNvSpPr>
            <a:spLocks/>
          </p:cNvSpPr>
          <p:nvPr/>
        </p:nvSpPr>
        <p:spPr bwMode="auto">
          <a:xfrm>
            <a:off x="20909075" y="8326006"/>
            <a:ext cx="1739901" cy="2663824"/>
          </a:xfrm>
          <a:custGeom>
            <a:avLst/>
            <a:gdLst>
              <a:gd name="T0" fmla="*/ 90 w 1096"/>
              <a:gd name="T1" fmla="*/ 0 h 1678"/>
              <a:gd name="T2" fmla="*/ 0 w 1096"/>
              <a:gd name="T3" fmla="*/ 227 h 1678"/>
              <a:gd name="T4" fmla="*/ 90 w 1096"/>
              <a:gd name="T5" fmla="*/ 590 h 1678"/>
              <a:gd name="T6" fmla="*/ 181 w 1096"/>
              <a:gd name="T7" fmla="*/ 680 h 1678"/>
              <a:gd name="T8" fmla="*/ 272 w 1096"/>
              <a:gd name="T9" fmla="*/ 726 h 1678"/>
              <a:gd name="T10" fmla="*/ 272 w 1096"/>
              <a:gd name="T11" fmla="*/ 953 h 1678"/>
              <a:gd name="T12" fmla="*/ 317 w 1096"/>
              <a:gd name="T13" fmla="*/ 1043 h 1678"/>
              <a:gd name="T14" fmla="*/ 226 w 1096"/>
              <a:gd name="T15" fmla="*/ 1361 h 1678"/>
              <a:gd name="T16" fmla="*/ 226 w 1096"/>
              <a:gd name="T17" fmla="*/ 1633 h 1678"/>
              <a:gd name="T18" fmla="*/ 408 w 1096"/>
              <a:gd name="T19" fmla="*/ 1633 h 1678"/>
              <a:gd name="T20" fmla="*/ 408 w 1096"/>
              <a:gd name="T21" fmla="*/ 1542 h 1678"/>
              <a:gd name="T22" fmla="*/ 453 w 1096"/>
              <a:gd name="T23" fmla="*/ 1270 h 1678"/>
              <a:gd name="T24" fmla="*/ 544 w 1096"/>
              <a:gd name="T25" fmla="*/ 1089 h 1678"/>
              <a:gd name="T26" fmla="*/ 725 w 1096"/>
              <a:gd name="T27" fmla="*/ 816 h 1678"/>
              <a:gd name="T28" fmla="*/ 907 w 1096"/>
              <a:gd name="T29" fmla="*/ 680 h 1678"/>
              <a:gd name="T30" fmla="*/ 1088 w 1096"/>
              <a:gd name="T31" fmla="*/ 635 h 1678"/>
              <a:gd name="T32" fmla="*/ 861 w 1096"/>
              <a:gd name="T33" fmla="*/ 816 h 1678"/>
              <a:gd name="T34" fmla="*/ 725 w 1096"/>
              <a:gd name="T35" fmla="*/ 1043 h 1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096" h="1678">
                <a:moveTo>
                  <a:pt x="90" y="0"/>
                </a:moveTo>
                <a:cubicBezTo>
                  <a:pt x="45" y="64"/>
                  <a:pt x="0" y="129"/>
                  <a:pt x="0" y="227"/>
                </a:cubicBezTo>
                <a:cubicBezTo>
                  <a:pt x="0" y="325"/>
                  <a:pt x="60" y="515"/>
                  <a:pt x="90" y="590"/>
                </a:cubicBezTo>
                <a:cubicBezTo>
                  <a:pt x="120" y="665"/>
                  <a:pt x="151" y="657"/>
                  <a:pt x="181" y="680"/>
                </a:cubicBezTo>
                <a:cubicBezTo>
                  <a:pt x="211" y="703"/>
                  <a:pt x="257" y="681"/>
                  <a:pt x="272" y="726"/>
                </a:cubicBezTo>
                <a:cubicBezTo>
                  <a:pt x="287" y="771"/>
                  <a:pt x="265" y="900"/>
                  <a:pt x="272" y="953"/>
                </a:cubicBezTo>
                <a:cubicBezTo>
                  <a:pt x="279" y="1006"/>
                  <a:pt x="325" y="975"/>
                  <a:pt x="317" y="1043"/>
                </a:cubicBezTo>
                <a:cubicBezTo>
                  <a:pt x="309" y="1111"/>
                  <a:pt x="241" y="1263"/>
                  <a:pt x="226" y="1361"/>
                </a:cubicBezTo>
                <a:cubicBezTo>
                  <a:pt x="211" y="1459"/>
                  <a:pt x="196" y="1588"/>
                  <a:pt x="226" y="1633"/>
                </a:cubicBezTo>
                <a:cubicBezTo>
                  <a:pt x="256" y="1678"/>
                  <a:pt x="378" y="1648"/>
                  <a:pt x="408" y="1633"/>
                </a:cubicBezTo>
                <a:cubicBezTo>
                  <a:pt x="438" y="1618"/>
                  <a:pt x="401" y="1602"/>
                  <a:pt x="408" y="1542"/>
                </a:cubicBezTo>
                <a:cubicBezTo>
                  <a:pt x="415" y="1482"/>
                  <a:pt x="430" y="1345"/>
                  <a:pt x="453" y="1270"/>
                </a:cubicBezTo>
                <a:cubicBezTo>
                  <a:pt x="476" y="1195"/>
                  <a:pt x="499" y="1165"/>
                  <a:pt x="544" y="1089"/>
                </a:cubicBezTo>
                <a:cubicBezTo>
                  <a:pt x="589" y="1013"/>
                  <a:pt x="665" y="884"/>
                  <a:pt x="725" y="816"/>
                </a:cubicBezTo>
                <a:cubicBezTo>
                  <a:pt x="785" y="748"/>
                  <a:pt x="847" y="710"/>
                  <a:pt x="907" y="680"/>
                </a:cubicBezTo>
                <a:cubicBezTo>
                  <a:pt x="967" y="650"/>
                  <a:pt x="1096" y="612"/>
                  <a:pt x="1088" y="635"/>
                </a:cubicBezTo>
                <a:cubicBezTo>
                  <a:pt x="1080" y="658"/>
                  <a:pt x="921" y="748"/>
                  <a:pt x="861" y="816"/>
                </a:cubicBezTo>
                <a:cubicBezTo>
                  <a:pt x="801" y="884"/>
                  <a:pt x="763" y="963"/>
                  <a:pt x="725" y="1043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6" name="Freeform 7"/>
          <p:cNvSpPr>
            <a:spLocks/>
          </p:cNvSpPr>
          <p:nvPr/>
        </p:nvSpPr>
        <p:spPr bwMode="auto">
          <a:xfrm>
            <a:off x="21267851" y="11062853"/>
            <a:ext cx="1055688" cy="1908175"/>
          </a:xfrm>
          <a:custGeom>
            <a:avLst/>
            <a:gdLst>
              <a:gd name="T0" fmla="*/ 0 w 665"/>
              <a:gd name="T1" fmla="*/ 1202 h 1202"/>
              <a:gd name="T2" fmla="*/ 182 w 665"/>
              <a:gd name="T3" fmla="*/ 839 h 1202"/>
              <a:gd name="T4" fmla="*/ 182 w 665"/>
              <a:gd name="T5" fmla="*/ 386 h 1202"/>
              <a:gd name="T6" fmla="*/ 46 w 665"/>
              <a:gd name="T7" fmla="*/ 159 h 1202"/>
              <a:gd name="T8" fmla="*/ 91 w 665"/>
              <a:gd name="T9" fmla="*/ 23 h 1202"/>
              <a:gd name="T10" fmla="*/ 182 w 665"/>
              <a:gd name="T11" fmla="*/ 23 h 1202"/>
              <a:gd name="T12" fmla="*/ 273 w 665"/>
              <a:gd name="T13" fmla="*/ 68 h 1202"/>
              <a:gd name="T14" fmla="*/ 363 w 665"/>
              <a:gd name="T15" fmla="*/ 340 h 1202"/>
              <a:gd name="T16" fmla="*/ 635 w 665"/>
              <a:gd name="T17" fmla="*/ 612 h 1202"/>
              <a:gd name="T18" fmla="*/ 545 w 665"/>
              <a:gd name="T19" fmla="*/ 431 h 1202"/>
              <a:gd name="T20" fmla="*/ 499 w 665"/>
              <a:gd name="T21" fmla="*/ 249 h 1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65" h="1202">
                <a:moveTo>
                  <a:pt x="0" y="1202"/>
                </a:moveTo>
                <a:cubicBezTo>
                  <a:pt x="76" y="1088"/>
                  <a:pt x="152" y="975"/>
                  <a:pt x="182" y="839"/>
                </a:cubicBezTo>
                <a:cubicBezTo>
                  <a:pt x="212" y="703"/>
                  <a:pt x="205" y="499"/>
                  <a:pt x="182" y="386"/>
                </a:cubicBezTo>
                <a:cubicBezTo>
                  <a:pt x="159" y="273"/>
                  <a:pt x="61" y="219"/>
                  <a:pt x="46" y="159"/>
                </a:cubicBezTo>
                <a:cubicBezTo>
                  <a:pt x="31" y="99"/>
                  <a:pt x="68" y="46"/>
                  <a:pt x="91" y="23"/>
                </a:cubicBezTo>
                <a:cubicBezTo>
                  <a:pt x="114" y="0"/>
                  <a:pt x="152" y="16"/>
                  <a:pt x="182" y="23"/>
                </a:cubicBezTo>
                <a:cubicBezTo>
                  <a:pt x="212" y="30"/>
                  <a:pt x="243" y="15"/>
                  <a:pt x="273" y="68"/>
                </a:cubicBezTo>
                <a:cubicBezTo>
                  <a:pt x="303" y="121"/>
                  <a:pt x="303" y="249"/>
                  <a:pt x="363" y="340"/>
                </a:cubicBezTo>
                <a:cubicBezTo>
                  <a:pt x="423" y="431"/>
                  <a:pt x="605" y="597"/>
                  <a:pt x="635" y="612"/>
                </a:cubicBezTo>
                <a:cubicBezTo>
                  <a:pt x="665" y="627"/>
                  <a:pt x="568" y="491"/>
                  <a:pt x="545" y="431"/>
                </a:cubicBezTo>
                <a:cubicBezTo>
                  <a:pt x="522" y="371"/>
                  <a:pt x="510" y="310"/>
                  <a:pt x="499" y="249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7" name="Freeform 8"/>
          <p:cNvSpPr>
            <a:spLocks/>
          </p:cNvSpPr>
          <p:nvPr/>
        </p:nvSpPr>
        <p:spPr bwMode="auto">
          <a:xfrm>
            <a:off x="20764617" y="8686367"/>
            <a:ext cx="360363" cy="311149"/>
          </a:xfrm>
          <a:custGeom>
            <a:avLst/>
            <a:gdLst>
              <a:gd name="T0" fmla="*/ 0 w 227"/>
              <a:gd name="T1" fmla="*/ 0 h 196"/>
              <a:gd name="T2" fmla="*/ 45 w 227"/>
              <a:gd name="T3" fmla="*/ 91 h 196"/>
              <a:gd name="T4" fmla="*/ 45 w 227"/>
              <a:gd name="T5" fmla="*/ 181 h 196"/>
              <a:gd name="T6" fmla="*/ 136 w 227"/>
              <a:gd name="T7" fmla="*/ 181 h 196"/>
              <a:gd name="T8" fmla="*/ 227 w 227"/>
              <a:gd name="T9" fmla="*/ 91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7" h="196">
                <a:moveTo>
                  <a:pt x="0" y="0"/>
                </a:moveTo>
                <a:cubicBezTo>
                  <a:pt x="19" y="30"/>
                  <a:pt x="38" y="61"/>
                  <a:pt x="45" y="91"/>
                </a:cubicBezTo>
                <a:cubicBezTo>
                  <a:pt x="52" y="121"/>
                  <a:pt x="30" y="166"/>
                  <a:pt x="45" y="181"/>
                </a:cubicBezTo>
                <a:cubicBezTo>
                  <a:pt x="60" y="196"/>
                  <a:pt x="106" y="196"/>
                  <a:pt x="136" y="181"/>
                </a:cubicBezTo>
                <a:cubicBezTo>
                  <a:pt x="166" y="166"/>
                  <a:pt x="196" y="128"/>
                  <a:pt x="227" y="91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" name="Freeform 9"/>
          <p:cNvSpPr>
            <a:spLocks/>
          </p:cNvSpPr>
          <p:nvPr/>
        </p:nvSpPr>
        <p:spPr bwMode="auto">
          <a:xfrm>
            <a:off x="20693180" y="9010217"/>
            <a:ext cx="503236" cy="252413"/>
          </a:xfrm>
          <a:custGeom>
            <a:avLst/>
            <a:gdLst>
              <a:gd name="T0" fmla="*/ 0 w 317"/>
              <a:gd name="T1" fmla="*/ 23 h 159"/>
              <a:gd name="T2" fmla="*/ 45 w 317"/>
              <a:gd name="T3" fmla="*/ 159 h 159"/>
              <a:gd name="T4" fmla="*/ 226 w 317"/>
              <a:gd name="T5" fmla="*/ 23 h 159"/>
              <a:gd name="T6" fmla="*/ 317 w 317"/>
              <a:gd name="T7" fmla="*/ 23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7" h="159">
                <a:moveTo>
                  <a:pt x="0" y="23"/>
                </a:moveTo>
                <a:cubicBezTo>
                  <a:pt x="3" y="91"/>
                  <a:pt x="7" y="159"/>
                  <a:pt x="45" y="159"/>
                </a:cubicBezTo>
                <a:cubicBezTo>
                  <a:pt x="83" y="159"/>
                  <a:pt x="181" y="46"/>
                  <a:pt x="226" y="23"/>
                </a:cubicBezTo>
                <a:cubicBezTo>
                  <a:pt x="271" y="0"/>
                  <a:pt x="294" y="11"/>
                  <a:pt x="317" y="23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9" name="Freeform 10"/>
          <p:cNvSpPr>
            <a:spLocks/>
          </p:cNvSpPr>
          <p:nvPr/>
        </p:nvSpPr>
        <p:spPr bwMode="auto">
          <a:xfrm>
            <a:off x="20751914" y="9118166"/>
            <a:ext cx="444499" cy="252413"/>
          </a:xfrm>
          <a:custGeom>
            <a:avLst/>
            <a:gdLst>
              <a:gd name="T0" fmla="*/ 53 w 280"/>
              <a:gd name="T1" fmla="*/ 0 h 159"/>
              <a:gd name="T2" fmla="*/ 8 w 280"/>
              <a:gd name="T3" fmla="*/ 136 h 159"/>
              <a:gd name="T4" fmla="*/ 99 w 280"/>
              <a:gd name="T5" fmla="*/ 136 h 159"/>
              <a:gd name="T6" fmla="*/ 189 w 280"/>
              <a:gd name="T7" fmla="*/ 45 h 159"/>
              <a:gd name="T8" fmla="*/ 280 w 280"/>
              <a:gd name="T9" fmla="*/ 0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0" h="159">
                <a:moveTo>
                  <a:pt x="53" y="0"/>
                </a:moveTo>
                <a:cubicBezTo>
                  <a:pt x="26" y="56"/>
                  <a:pt x="0" y="113"/>
                  <a:pt x="8" y="136"/>
                </a:cubicBezTo>
                <a:cubicBezTo>
                  <a:pt x="16" y="159"/>
                  <a:pt x="69" y="151"/>
                  <a:pt x="99" y="136"/>
                </a:cubicBezTo>
                <a:cubicBezTo>
                  <a:pt x="129" y="121"/>
                  <a:pt x="159" y="68"/>
                  <a:pt x="189" y="45"/>
                </a:cubicBezTo>
                <a:cubicBezTo>
                  <a:pt x="219" y="22"/>
                  <a:pt x="249" y="11"/>
                  <a:pt x="280" y="0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0" name="Freeform 11"/>
          <p:cNvSpPr>
            <a:spLocks/>
          </p:cNvSpPr>
          <p:nvPr/>
        </p:nvSpPr>
        <p:spPr bwMode="auto">
          <a:xfrm>
            <a:off x="20764612" y="10846952"/>
            <a:ext cx="647699" cy="287338"/>
          </a:xfrm>
          <a:custGeom>
            <a:avLst/>
            <a:gdLst>
              <a:gd name="T0" fmla="*/ 0 w 408"/>
              <a:gd name="T1" fmla="*/ 181 h 181"/>
              <a:gd name="T2" fmla="*/ 227 w 408"/>
              <a:gd name="T3" fmla="*/ 136 h 181"/>
              <a:gd name="T4" fmla="*/ 408 w 408"/>
              <a:gd name="T5" fmla="*/ 0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08" h="181">
                <a:moveTo>
                  <a:pt x="0" y="181"/>
                </a:moveTo>
                <a:cubicBezTo>
                  <a:pt x="79" y="173"/>
                  <a:pt x="159" y="166"/>
                  <a:pt x="227" y="136"/>
                </a:cubicBezTo>
                <a:cubicBezTo>
                  <a:pt x="295" y="106"/>
                  <a:pt x="351" y="53"/>
                  <a:pt x="408" y="0"/>
                </a:cubicBez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1" name="Freeform 12"/>
          <p:cNvSpPr>
            <a:spLocks/>
          </p:cNvSpPr>
          <p:nvPr/>
        </p:nvSpPr>
        <p:spPr bwMode="auto">
          <a:xfrm>
            <a:off x="21051953" y="11134294"/>
            <a:ext cx="360363" cy="157161"/>
          </a:xfrm>
          <a:custGeom>
            <a:avLst/>
            <a:gdLst>
              <a:gd name="T0" fmla="*/ 0 w 227"/>
              <a:gd name="T1" fmla="*/ 99 h 99"/>
              <a:gd name="T2" fmla="*/ 91 w 227"/>
              <a:gd name="T3" fmla="*/ 8 h 99"/>
              <a:gd name="T4" fmla="*/ 227 w 227"/>
              <a:gd name="T5" fmla="*/ 53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7" h="99">
                <a:moveTo>
                  <a:pt x="0" y="99"/>
                </a:moveTo>
                <a:cubicBezTo>
                  <a:pt x="26" y="57"/>
                  <a:pt x="53" y="16"/>
                  <a:pt x="91" y="8"/>
                </a:cubicBezTo>
                <a:cubicBezTo>
                  <a:pt x="129" y="0"/>
                  <a:pt x="178" y="26"/>
                  <a:pt x="227" y="53"/>
                </a:cubicBez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2" name="Freeform 13"/>
          <p:cNvSpPr>
            <a:spLocks/>
          </p:cNvSpPr>
          <p:nvPr/>
        </p:nvSpPr>
        <p:spPr bwMode="auto">
          <a:xfrm>
            <a:off x="21556778" y="8254565"/>
            <a:ext cx="3194049" cy="755651"/>
          </a:xfrm>
          <a:custGeom>
            <a:avLst/>
            <a:gdLst>
              <a:gd name="T0" fmla="*/ 61 w 2012"/>
              <a:gd name="T1" fmla="*/ 0 h 476"/>
              <a:gd name="T2" fmla="*/ 16 w 2012"/>
              <a:gd name="T3" fmla="*/ 226 h 476"/>
              <a:gd name="T4" fmla="*/ 61 w 2012"/>
              <a:gd name="T5" fmla="*/ 453 h 476"/>
              <a:gd name="T6" fmla="*/ 379 w 2012"/>
              <a:gd name="T7" fmla="*/ 363 h 476"/>
              <a:gd name="T8" fmla="*/ 968 w 2012"/>
              <a:gd name="T9" fmla="*/ 272 h 476"/>
              <a:gd name="T10" fmla="*/ 1558 w 2012"/>
              <a:gd name="T11" fmla="*/ 272 h 476"/>
              <a:gd name="T12" fmla="*/ 2012 w 2012"/>
              <a:gd name="T13" fmla="*/ 408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012" h="476">
                <a:moveTo>
                  <a:pt x="61" y="0"/>
                </a:moveTo>
                <a:cubicBezTo>
                  <a:pt x="38" y="75"/>
                  <a:pt x="16" y="151"/>
                  <a:pt x="16" y="226"/>
                </a:cubicBezTo>
                <a:cubicBezTo>
                  <a:pt x="16" y="301"/>
                  <a:pt x="0" y="430"/>
                  <a:pt x="61" y="453"/>
                </a:cubicBezTo>
                <a:cubicBezTo>
                  <a:pt x="122" y="476"/>
                  <a:pt x="228" y="393"/>
                  <a:pt x="379" y="363"/>
                </a:cubicBezTo>
                <a:cubicBezTo>
                  <a:pt x="530" y="333"/>
                  <a:pt x="772" y="287"/>
                  <a:pt x="968" y="272"/>
                </a:cubicBezTo>
                <a:cubicBezTo>
                  <a:pt x="1164" y="257"/>
                  <a:pt x="1384" y="249"/>
                  <a:pt x="1558" y="272"/>
                </a:cubicBezTo>
                <a:cubicBezTo>
                  <a:pt x="1732" y="295"/>
                  <a:pt x="1872" y="351"/>
                  <a:pt x="2012" y="408"/>
                </a:cubicBezTo>
              </a:path>
            </a:pathLst>
          </a:custGeom>
          <a:noFill/>
          <a:ln w="349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3" name="Freeform 14"/>
          <p:cNvSpPr>
            <a:spLocks/>
          </p:cNvSpPr>
          <p:nvPr/>
        </p:nvSpPr>
        <p:spPr bwMode="auto">
          <a:xfrm>
            <a:off x="21952062" y="8181543"/>
            <a:ext cx="2844802" cy="576262"/>
          </a:xfrm>
          <a:custGeom>
            <a:avLst/>
            <a:gdLst>
              <a:gd name="T0" fmla="*/ 68 w 1792"/>
              <a:gd name="T1" fmla="*/ 0 h 363"/>
              <a:gd name="T2" fmla="*/ 23 w 1792"/>
              <a:gd name="T3" fmla="*/ 136 h 363"/>
              <a:gd name="T4" fmla="*/ 204 w 1792"/>
              <a:gd name="T5" fmla="*/ 227 h 363"/>
              <a:gd name="T6" fmla="*/ 431 w 1792"/>
              <a:gd name="T7" fmla="*/ 182 h 363"/>
              <a:gd name="T8" fmla="*/ 613 w 1792"/>
              <a:gd name="T9" fmla="*/ 182 h 363"/>
              <a:gd name="T10" fmla="*/ 885 w 1792"/>
              <a:gd name="T11" fmla="*/ 136 h 363"/>
              <a:gd name="T12" fmla="*/ 1293 w 1792"/>
              <a:gd name="T13" fmla="*/ 227 h 363"/>
              <a:gd name="T14" fmla="*/ 1520 w 1792"/>
              <a:gd name="T15" fmla="*/ 182 h 363"/>
              <a:gd name="T16" fmla="*/ 1792 w 1792"/>
              <a:gd name="T17" fmla="*/ 363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92" h="363">
                <a:moveTo>
                  <a:pt x="68" y="0"/>
                </a:moveTo>
                <a:cubicBezTo>
                  <a:pt x="34" y="49"/>
                  <a:pt x="0" y="98"/>
                  <a:pt x="23" y="136"/>
                </a:cubicBezTo>
                <a:cubicBezTo>
                  <a:pt x="46" y="174"/>
                  <a:pt x="136" y="219"/>
                  <a:pt x="204" y="227"/>
                </a:cubicBezTo>
                <a:cubicBezTo>
                  <a:pt x="272" y="235"/>
                  <a:pt x="363" y="189"/>
                  <a:pt x="431" y="182"/>
                </a:cubicBezTo>
                <a:cubicBezTo>
                  <a:pt x="499" y="175"/>
                  <a:pt x="537" y="190"/>
                  <a:pt x="613" y="182"/>
                </a:cubicBezTo>
                <a:cubicBezTo>
                  <a:pt x="689" y="174"/>
                  <a:pt x="772" y="129"/>
                  <a:pt x="885" y="136"/>
                </a:cubicBezTo>
                <a:cubicBezTo>
                  <a:pt x="998" y="143"/>
                  <a:pt x="1187" y="219"/>
                  <a:pt x="1293" y="227"/>
                </a:cubicBezTo>
                <a:cubicBezTo>
                  <a:pt x="1399" y="235"/>
                  <a:pt x="1437" y="159"/>
                  <a:pt x="1520" y="182"/>
                </a:cubicBezTo>
                <a:cubicBezTo>
                  <a:pt x="1603" y="205"/>
                  <a:pt x="1697" y="284"/>
                  <a:pt x="1792" y="363"/>
                </a:cubicBezTo>
              </a:path>
            </a:pathLst>
          </a:custGeom>
          <a:noFill/>
          <a:ln w="349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4" name="Freeform 15"/>
          <p:cNvSpPr>
            <a:spLocks/>
          </p:cNvSpPr>
          <p:nvPr/>
        </p:nvSpPr>
        <p:spPr bwMode="auto">
          <a:xfrm>
            <a:off x="21701238" y="12358254"/>
            <a:ext cx="3167064" cy="792163"/>
          </a:xfrm>
          <a:custGeom>
            <a:avLst/>
            <a:gdLst>
              <a:gd name="T0" fmla="*/ 0 w 1995"/>
              <a:gd name="T1" fmla="*/ 499 h 499"/>
              <a:gd name="T2" fmla="*/ 45 w 1995"/>
              <a:gd name="T3" fmla="*/ 272 h 499"/>
              <a:gd name="T4" fmla="*/ 90 w 1995"/>
              <a:gd name="T5" fmla="*/ 136 h 499"/>
              <a:gd name="T6" fmla="*/ 272 w 1995"/>
              <a:gd name="T7" fmla="*/ 182 h 499"/>
              <a:gd name="T8" fmla="*/ 816 w 1995"/>
              <a:gd name="T9" fmla="*/ 227 h 499"/>
              <a:gd name="T10" fmla="*/ 1995 w 1995"/>
              <a:gd name="T11" fmla="*/ 0 h 4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995" h="499">
                <a:moveTo>
                  <a:pt x="0" y="499"/>
                </a:moveTo>
                <a:cubicBezTo>
                  <a:pt x="15" y="415"/>
                  <a:pt x="30" y="332"/>
                  <a:pt x="45" y="272"/>
                </a:cubicBezTo>
                <a:cubicBezTo>
                  <a:pt x="60" y="212"/>
                  <a:pt x="52" y="151"/>
                  <a:pt x="90" y="136"/>
                </a:cubicBezTo>
                <a:cubicBezTo>
                  <a:pt x="128" y="121"/>
                  <a:pt x="151" y="167"/>
                  <a:pt x="272" y="182"/>
                </a:cubicBezTo>
                <a:cubicBezTo>
                  <a:pt x="393" y="197"/>
                  <a:pt x="529" y="257"/>
                  <a:pt x="816" y="227"/>
                </a:cubicBezTo>
                <a:cubicBezTo>
                  <a:pt x="1103" y="197"/>
                  <a:pt x="1549" y="98"/>
                  <a:pt x="1995" y="0"/>
                </a:cubicBezTo>
              </a:path>
            </a:pathLst>
          </a:custGeom>
          <a:noFill/>
          <a:ln w="349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5" name="Freeform 16"/>
          <p:cNvSpPr>
            <a:spLocks/>
          </p:cNvSpPr>
          <p:nvPr/>
        </p:nvSpPr>
        <p:spPr bwMode="auto">
          <a:xfrm>
            <a:off x="22060016" y="12574156"/>
            <a:ext cx="2808288" cy="576262"/>
          </a:xfrm>
          <a:custGeom>
            <a:avLst/>
            <a:gdLst>
              <a:gd name="T0" fmla="*/ 0 w 1769"/>
              <a:gd name="T1" fmla="*/ 363 h 363"/>
              <a:gd name="T2" fmla="*/ 182 w 1769"/>
              <a:gd name="T3" fmla="*/ 227 h 363"/>
              <a:gd name="T4" fmla="*/ 635 w 1769"/>
              <a:gd name="T5" fmla="*/ 182 h 363"/>
              <a:gd name="T6" fmla="*/ 1134 w 1769"/>
              <a:gd name="T7" fmla="*/ 182 h 363"/>
              <a:gd name="T8" fmla="*/ 1497 w 1769"/>
              <a:gd name="T9" fmla="*/ 91 h 363"/>
              <a:gd name="T10" fmla="*/ 1769 w 1769"/>
              <a:gd name="T11" fmla="*/ 0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69" h="363">
                <a:moveTo>
                  <a:pt x="0" y="363"/>
                </a:moveTo>
                <a:cubicBezTo>
                  <a:pt x="38" y="310"/>
                  <a:pt x="76" y="257"/>
                  <a:pt x="182" y="227"/>
                </a:cubicBezTo>
                <a:cubicBezTo>
                  <a:pt x="288" y="197"/>
                  <a:pt x="476" y="189"/>
                  <a:pt x="635" y="182"/>
                </a:cubicBezTo>
                <a:cubicBezTo>
                  <a:pt x="794" y="175"/>
                  <a:pt x="990" y="197"/>
                  <a:pt x="1134" y="182"/>
                </a:cubicBezTo>
                <a:cubicBezTo>
                  <a:pt x="1278" y="167"/>
                  <a:pt x="1391" y="121"/>
                  <a:pt x="1497" y="91"/>
                </a:cubicBezTo>
                <a:cubicBezTo>
                  <a:pt x="1603" y="61"/>
                  <a:pt x="1686" y="30"/>
                  <a:pt x="1769" y="0"/>
                </a:cubicBezTo>
              </a:path>
            </a:pathLst>
          </a:custGeom>
          <a:noFill/>
          <a:ln w="349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6" name="Freeform 17"/>
          <p:cNvSpPr>
            <a:spLocks/>
          </p:cNvSpPr>
          <p:nvPr/>
        </p:nvSpPr>
        <p:spPr bwMode="auto">
          <a:xfrm>
            <a:off x="23283976" y="11781993"/>
            <a:ext cx="1584326" cy="407987"/>
          </a:xfrm>
          <a:custGeom>
            <a:avLst/>
            <a:gdLst>
              <a:gd name="T0" fmla="*/ 0 w 998"/>
              <a:gd name="T1" fmla="*/ 182 h 257"/>
              <a:gd name="T2" fmla="*/ 182 w 998"/>
              <a:gd name="T3" fmla="*/ 227 h 257"/>
              <a:gd name="T4" fmla="*/ 998 w 998"/>
              <a:gd name="T5" fmla="*/ 0 h 2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98" h="257">
                <a:moveTo>
                  <a:pt x="0" y="182"/>
                </a:moveTo>
                <a:cubicBezTo>
                  <a:pt x="8" y="219"/>
                  <a:pt x="16" y="257"/>
                  <a:pt x="182" y="227"/>
                </a:cubicBezTo>
                <a:cubicBezTo>
                  <a:pt x="348" y="197"/>
                  <a:pt x="673" y="98"/>
                  <a:pt x="998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7" name="Freeform 18"/>
          <p:cNvSpPr>
            <a:spLocks/>
          </p:cNvSpPr>
          <p:nvPr/>
        </p:nvSpPr>
        <p:spPr bwMode="auto">
          <a:xfrm>
            <a:off x="22866464" y="12040754"/>
            <a:ext cx="1944689" cy="373062"/>
          </a:xfrm>
          <a:custGeom>
            <a:avLst/>
            <a:gdLst>
              <a:gd name="T0" fmla="*/ 0 w 1225"/>
              <a:gd name="T1" fmla="*/ 0 h 235"/>
              <a:gd name="T2" fmla="*/ 409 w 1225"/>
              <a:gd name="T3" fmla="*/ 182 h 235"/>
              <a:gd name="T4" fmla="*/ 726 w 1225"/>
              <a:gd name="T5" fmla="*/ 227 h 235"/>
              <a:gd name="T6" fmla="*/ 1225 w 1225"/>
              <a:gd name="T7" fmla="*/ 136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25" h="235">
                <a:moveTo>
                  <a:pt x="0" y="0"/>
                </a:moveTo>
                <a:cubicBezTo>
                  <a:pt x="144" y="72"/>
                  <a:pt x="288" y="144"/>
                  <a:pt x="409" y="182"/>
                </a:cubicBezTo>
                <a:cubicBezTo>
                  <a:pt x="530" y="220"/>
                  <a:pt x="590" y="235"/>
                  <a:pt x="726" y="227"/>
                </a:cubicBezTo>
                <a:cubicBezTo>
                  <a:pt x="862" y="219"/>
                  <a:pt x="1043" y="177"/>
                  <a:pt x="1225" y="136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8" name="Freeform 19"/>
          <p:cNvSpPr>
            <a:spLocks/>
          </p:cNvSpPr>
          <p:nvPr/>
        </p:nvSpPr>
        <p:spPr bwMode="auto">
          <a:xfrm>
            <a:off x="23717363" y="11926452"/>
            <a:ext cx="1150939" cy="287338"/>
          </a:xfrm>
          <a:custGeom>
            <a:avLst/>
            <a:gdLst>
              <a:gd name="T0" fmla="*/ 0 w 725"/>
              <a:gd name="T1" fmla="*/ 181 h 181"/>
              <a:gd name="T2" fmla="*/ 453 w 725"/>
              <a:gd name="T3" fmla="*/ 45 h 181"/>
              <a:gd name="T4" fmla="*/ 725 w 725"/>
              <a:gd name="T5" fmla="*/ 0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25" h="181">
                <a:moveTo>
                  <a:pt x="0" y="181"/>
                </a:moveTo>
                <a:cubicBezTo>
                  <a:pt x="166" y="128"/>
                  <a:pt x="332" y="75"/>
                  <a:pt x="453" y="45"/>
                </a:cubicBezTo>
                <a:cubicBezTo>
                  <a:pt x="574" y="15"/>
                  <a:pt x="649" y="7"/>
                  <a:pt x="725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9" name="Freeform 20"/>
          <p:cNvSpPr>
            <a:spLocks/>
          </p:cNvSpPr>
          <p:nvPr/>
        </p:nvSpPr>
        <p:spPr bwMode="auto">
          <a:xfrm>
            <a:off x="23717363" y="12142353"/>
            <a:ext cx="1150939" cy="168275"/>
          </a:xfrm>
          <a:custGeom>
            <a:avLst/>
            <a:gdLst>
              <a:gd name="T0" fmla="*/ 0 w 725"/>
              <a:gd name="T1" fmla="*/ 91 h 106"/>
              <a:gd name="T2" fmla="*/ 362 w 725"/>
              <a:gd name="T3" fmla="*/ 91 h 106"/>
              <a:gd name="T4" fmla="*/ 725 w 725"/>
              <a:gd name="T5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25" h="106">
                <a:moveTo>
                  <a:pt x="0" y="91"/>
                </a:moveTo>
                <a:cubicBezTo>
                  <a:pt x="120" y="98"/>
                  <a:pt x="241" y="106"/>
                  <a:pt x="362" y="91"/>
                </a:cubicBezTo>
                <a:cubicBezTo>
                  <a:pt x="483" y="76"/>
                  <a:pt x="604" y="38"/>
                  <a:pt x="725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0" name="Line 21"/>
          <p:cNvSpPr>
            <a:spLocks noChangeShapeType="1"/>
          </p:cNvSpPr>
          <p:nvPr/>
        </p:nvSpPr>
        <p:spPr bwMode="auto">
          <a:xfrm flipV="1">
            <a:off x="24076141" y="12070916"/>
            <a:ext cx="792163" cy="14287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1" name="Freeform 22"/>
          <p:cNvSpPr>
            <a:spLocks/>
          </p:cNvSpPr>
          <p:nvPr/>
        </p:nvSpPr>
        <p:spPr bwMode="auto">
          <a:xfrm>
            <a:off x="22709302" y="9094354"/>
            <a:ext cx="2087562" cy="311149"/>
          </a:xfrm>
          <a:custGeom>
            <a:avLst/>
            <a:gdLst>
              <a:gd name="T0" fmla="*/ 0 w 1315"/>
              <a:gd name="T1" fmla="*/ 196 h 196"/>
              <a:gd name="T2" fmla="*/ 181 w 1315"/>
              <a:gd name="T3" fmla="*/ 60 h 196"/>
              <a:gd name="T4" fmla="*/ 816 w 1315"/>
              <a:gd name="T5" fmla="*/ 15 h 196"/>
              <a:gd name="T6" fmla="*/ 1315 w 1315"/>
              <a:gd name="T7" fmla="*/ 151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15" h="196">
                <a:moveTo>
                  <a:pt x="0" y="196"/>
                </a:moveTo>
                <a:cubicBezTo>
                  <a:pt x="22" y="143"/>
                  <a:pt x="45" y="90"/>
                  <a:pt x="181" y="60"/>
                </a:cubicBezTo>
                <a:cubicBezTo>
                  <a:pt x="317" y="30"/>
                  <a:pt x="627" y="0"/>
                  <a:pt x="816" y="15"/>
                </a:cubicBezTo>
                <a:cubicBezTo>
                  <a:pt x="1005" y="30"/>
                  <a:pt x="1160" y="90"/>
                  <a:pt x="1315" y="151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2" name="Freeform 23"/>
          <p:cNvSpPr>
            <a:spLocks/>
          </p:cNvSpPr>
          <p:nvPr/>
        </p:nvSpPr>
        <p:spPr bwMode="auto">
          <a:xfrm>
            <a:off x="22996642" y="9238815"/>
            <a:ext cx="1871662" cy="455613"/>
          </a:xfrm>
          <a:custGeom>
            <a:avLst/>
            <a:gdLst>
              <a:gd name="T0" fmla="*/ 0 w 1179"/>
              <a:gd name="T1" fmla="*/ 60 h 287"/>
              <a:gd name="T2" fmla="*/ 318 w 1179"/>
              <a:gd name="T3" fmla="*/ 15 h 287"/>
              <a:gd name="T4" fmla="*/ 862 w 1179"/>
              <a:gd name="T5" fmla="*/ 151 h 287"/>
              <a:gd name="T6" fmla="*/ 1179 w 1179"/>
              <a:gd name="T7" fmla="*/ 287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79" h="287">
                <a:moveTo>
                  <a:pt x="0" y="60"/>
                </a:moveTo>
                <a:cubicBezTo>
                  <a:pt x="87" y="30"/>
                  <a:pt x="174" y="0"/>
                  <a:pt x="318" y="15"/>
                </a:cubicBezTo>
                <a:cubicBezTo>
                  <a:pt x="462" y="30"/>
                  <a:pt x="719" y="106"/>
                  <a:pt x="862" y="151"/>
                </a:cubicBezTo>
                <a:cubicBezTo>
                  <a:pt x="1005" y="196"/>
                  <a:pt x="1092" y="241"/>
                  <a:pt x="1179" y="287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3" name="Freeform 24"/>
          <p:cNvSpPr>
            <a:spLocks/>
          </p:cNvSpPr>
          <p:nvPr/>
        </p:nvSpPr>
        <p:spPr bwMode="auto">
          <a:xfrm>
            <a:off x="23644342" y="9141977"/>
            <a:ext cx="1223962" cy="336550"/>
          </a:xfrm>
          <a:custGeom>
            <a:avLst/>
            <a:gdLst>
              <a:gd name="T0" fmla="*/ 0 w 771"/>
              <a:gd name="T1" fmla="*/ 30 h 212"/>
              <a:gd name="T2" fmla="*/ 272 w 771"/>
              <a:gd name="T3" fmla="*/ 30 h 212"/>
              <a:gd name="T4" fmla="*/ 771 w 771"/>
              <a:gd name="T5" fmla="*/ 212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71" h="212">
                <a:moveTo>
                  <a:pt x="0" y="30"/>
                </a:moveTo>
                <a:cubicBezTo>
                  <a:pt x="72" y="15"/>
                  <a:pt x="144" y="0"/>
                  <a:pt x="272" y="30"/>
                </a:cubicBezTo>
                <a:cubicBezTo>
                  <a:pt x="400" y="60"/>
                  <a:pt x="585" y="136"/>
                  <a:pt x="771" y="21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4" name="Freeform 25"/>
          <p:cNvSpPr>
            <a:spLocks/>
          </p:cNvSpPr>
          <p:nvPr/>
        </p:nvSpPr>
        <p:spPr bwMode="auto">
          <a:xfrm>
            <a:off x="23933263" y="9262629"/>
            <a:ext cx="935039" cy="287338"/>
          </a:xfrm>
          <a:custGeom>
            <a:avLst/>
            <a:gdLst>
              <a:gd name="T0" fmla="*/ 0 w 589"/>
              <a:gd name="T1" fmla="*/ 0 h 181"/>
              <a:gd name="T2" fmla="*/ 363 w 589"/>
              <a:gd name="T3" fmla="*/ 90 h 181"/>
              <a:gd name="T4" fmla="*/ 589 w 589"/>
              <a:gd name="T5" fmla="*/ 181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89" h="181">
                <a:moveTo>
                  <a:pt x="0" y="0"/>
                </a:moveTo>
                <a:cubicBezTo>
                  <a:pt x="132" y="30"/>
                  <a:pt x="265" y="60"/>
                  <a:pt x="363" y="90"/>
                </a:cubicBezTo>
                <a:cubicBezTo>
                  <a:pt x="461" y="120"/>
                  <a:pt x="525" y="150"/>
                  <a:pt x="589" y="181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5" name="Freeform 26"/>
          <p:cNvSpPr>
            <a:spLocks/>
          </p:cNvSpPr>
          <p:nvPr/>
        </p:nvSpPr>
        <p:spPr bwMode="auto">
          <a:xfrm>
            <a:off x="21459942" y="10126230"/>
            <a:ext cx="168274" cy="720726"/>
          </a:xfrm>
          <a:custGeom>
            <a:avLst/>
            <a:gdLst>
              <a:gd name="T0" fmla="*/ 106 w 106"/>
              <a:gd name="T1" fmla="*/ 0 h 454"/>
              <a:gd name="T2" fmla="*/ 15 w 106"/>
              <a:gd name="T3" fmla="*/ 227 h 454"/>
              <a:gd name="T4" fmla="*/ 15 w 106"/>
              <a:gd name="T5" fmla="*/ 454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6" h="454">
                <a:moveTo>
                  <a:pt x="106" y="0"/>
                </a:moveTo>
                <a:cubicBezTo>
                  <a:pt x="68" y="75"/>
                  <a:pt x="30" y="151"/>
                  <a:pt x="15" y="227"/>
                </a:cubicBezTo>
                <a:cubicBezTo>
                  <a:pt x="0" y="303"/>
                  <a:pt x="7" y="378"/>
                  <a:pt x="15" y="454"/>
                </a:cubicBezTo>
              </a:path>
            </a:pathLst>
          </a:custGeom>
          <a:noFill/>
          <a:ln w="539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6" name="Freeform 27"/>
          <p:cNvSpPr>
            <a:spLocks/>
          </p:cNvSpPr>
          <p:nvPr/>
        </p:nvSpPr>
        <p:spPr bwMode="auto">
          <a:xfrm>
            <a:off x="21571066" y="11162864"/>
            <a:ext cx="360363" cy="792163"/>
          </a:xfrm>
          <a:custGeom>
            <a:avLst/>
            <a:gdLst>
              <a:gd name="T0" fmla="*/ 0 w 227"/>
              <a:gd name="T1" fmla="*/ 0 h 499"/>
              <a:gd name="T2" fmla="*/ 91 w 227"/>
              <a:gd name="T3" fmla="*/ 272 h 499"/>
              <a:gd name="T4" fmla="*/ 227 w 227"/>
              <a:gd name="T5" fmla="*/ 499 h 4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7" h="499">
                <a:moveTo>
                  <a:pt x="0" y="0"/>
                </a:moveTo>
                <a:cubicBezTo>
                  <a:pt x="26" y="94"/>
                  <a:pt x="53" y="189"/>
                  <a:pt x="91" y="272"/>
                </a:cubicBezTo>
                <a:cubicBezTo>
                  <a:pt x="129" y="355"/>
                  <a:pt x="178" y="427"/>
                  <a:pt x="227" y="499"/>
                </a:cubicBezTo>
              </a:path>
            </a:pathLst>
          </a:custGeom>
          <a:noFill/>
          <a:ln w="539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7" name="Freeform 28"/>
          <p:cNvSpPr>
            <a:spLocks/>
          </p:cNvSpPr>
          <p:nvPr/>
        </p:nvSpPr>
        <p:spPr bwMode="auto">
          <a:xfrm>
            <a:off x="21585350" y="8916552"/>
            <a:ext cx="157162" cy="1223964"/>
          </a:xfrm>
          <a:custGeom>
            <a:avLst/>
            <a:gdLst>
              <a:gd name="T0" fmla="*/ 0 w 99"/>
              <a:gd name="T1" fmla="*/ 0 h 771"/>
              <a:gd name="T2" fmla="*/ 91 w 99"/>
              <a:gd name="T3" fmla="*/ 182 h 771"/>
              <a:gd name="T4" fmla="*/ 45 w 99"/>
              <a:gd name="T5" fmla="*/ 408 h 771"/>
              <a:gd name="T6" fmla="*/ 91 w 99"/>
              <a:gd name="T7" fmla="*/ 681 h 771"/>
              <a:gd name="T8" fmla="*/ 0 w 99"/>
              <a:gd name="T9" fmla="*/ 771 h 7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9" h="771">
                <a:moveTo>
                  <a:pt x="0" y="0"/>
                </a:moveTo>
                <a:cubicBezTo>
                  <a:pt x="41" y="57"/>
                  <a:pt x="83" y="114"/>
                  <a:pt x="91" y="182"/>
                </a:cubicBezTo>
                <a:cubicBezTo>
                  <a:pt x="99" y="250"/>
                  <a:pt x="45" y="325"/>
                  <a:pt x="45" y="408"/>
                </a:cubicBezTo>
                <a:cubicBezTo>
                  <a:pt x="45" y="491"/>
                  <a:pt x="99" y="620"/>
                  <a:pt x="91" y="681"/>
                </a:cubicBezTo>
                <a:cubicBezTo>
                  <a:pt x="83" y="742"/>
                  <a:pt x="41" y="756"/>
                  <a:pt x="0" y="771"/>
                </a:cubicBezTo>
              </a:path>
            </a:pathLst>
          </a:cu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8" name="Freeform 29"/>
          <p:cNvSpPr>
            <a:spLocks/>
          </p:cNvSpPr>
          <p:nvPr/>
        </p:nvSpPr>
        <p:spPr bwMode="auto">
          <a:xfrm>
            <a:off x="21786964" y="11940741"/>
            <a:ext cx="157162" cy="720726"/>
          </a:xfrm>
          <a:custGeom>
            <a:avLst/>
            <a:gdLst>
              <a:gd name="T0" fmla="*/ 91 w 99"/>
              <a:gd name="T1" fmla="*/ 0 h 454"/>
              <a:gd name="T2" fmla="*/ 91 w 99"/>
              <a:gd name="T3" fmla="*/ 136 h 454"/>
              <a:gd name="T4" fmla="*/ 45 w 99"/>
              <a:gd name="T5" fmla="*/ 318 h 454"/>
              <a:gd name="T6" fmla="*/ 0 w 99"/>
              <a:gd name="T7" fmla="*/ 454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9" h="454">
                <a:moveTo>
                  <a:pt x="91" y="0"/>
                </a:moveTo>
                <a:cubicBezTo>
                  <a:pt x="95" y="41"/>
                  <a:pt x="99" y="83"/>
                  <a:pt x="91" y="136"/>
                </a:cubicBezTo>
                <a:cubicBezTo>
                  <a:pt x="83" y="189"/>
                  <a:pt x="60" y="265"/>
                  <a:pt x="45" y="318"/>
                </a:cubicBezTo>
                <a:cubicBezTo>
                  <a:pt x="30" y="371"/>
                  <a:pt x="15" y="412"/>
                  <a:pt x="0" y="454"/>
                </a:cubicBezTo>
              </a:path>
            </a:pathLst>
          </a:cu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9" name="Freeform 30"/>
          <p:cNvSpPr>
            <a:spLocks/>
          </p:cNvSpPr>
          <p:nvPr/>
        </p:nvSpPr>
        <p:spPr bwMode="auto">
          <a:xfrm>
            <a:off x="21685361" y="8340290"/>
            <a:ext cx="288927" cy="468313"/>
          </a:xfrm>
          <a:custGeom>
            <a:avLst/>
            <a:gdLst>
              <a:gd name="T0" fmla="*/ 23 w 182"/>
              <a:gd name="T1" fmla="*/ 60 h 295"/>
              <a:gd name="T2" fmla="*/ 23 w 182"/>
              <a:gd name="T3" fmla="*/ 196 h 295"/>
              <a:gd name="T4" fmla="*/ 23 w 182"/>
              <a:gd name="T5" fmla="*/ 287 h 295"/>
              <a:gd name="T6" fmla="*/ 159 w 182"/>
              <a:gd name="T7" fmla="*/ 242 h 295"/>
              <a:gd name="T8" fmla="*/ 159 w 182"/>
              <a:gd name="T9" fmla="*/ 151 h 295"/>
              <a:gd name="T10" fmla="*/ 113 w 182"/>
              <a:gd name="T11" fmla="*/ 15 h 295"/>
              <a:gd name="T12" fmla="*/ 23 w 182"/>
              <a:gd name="T13" fmla="*/ 60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2" h="295">
                <a:moveTo>
                  <a:pt x="23" y="60"/>
                </a:moveTo>
                <a:cubicBezTo>
                  <a:pt x="8" y="90"/>
                  <a:pt x="23" y="158"/>
                  <a:pt x="23" y="196"/>
                </a:cubicBezTo>
                <a:cubicBezTo>
                  <a:pt x="23" y="234"/>
                  <a:pt x="0" y="279"/>
                  <a:pt x="23" y="287"/>
                </a:cubicBezTo>
                <a:cubicBezTo>
                  <a:pt x="46" y="295"/>
                  <a:pt x="136" y="265"/>
                  <a:pt x="159" y="242"/>
                </a:cubicBezTo>
                <a:cubicBezTo>
                  <a:pt x="182" y="219"/>
                  <a:pt x="167" y="189"/>
                  <a:pt x="159" y="151"/>
                </a:cubicBezTo>
                <a:cubicBezTo>
                  <a:pt x="151" y="113"/>
                  <a:pt x="136" y="30"/>
                  <a:pt x="113" y="15"/>
                </a:cubicBezTo>
                <a:cubicBezTo>
                  <a:pt x="90" y="0"/>
                  <a:pt x="38" y="30"/>
                  <a:pt x="23" y="60"/>
                </a:cubicBezTo>
                <a:close/>
              </a:path>
            </a:pathLst>
          </a:custGeom>
          <a:noFill/>
          <a:ln w="349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0" name="Freeform 31"/>
          <p:cNvSpPr>
            <a:spLocks/>
          </p:cNvSpPr>
          <p:nvPr/>
        </p:nvSpPr>
        <p:spPr bwMode="auto">
          <a:xfrm>
            <a:off x="21844114" y="12790052"/>
            <a:ext cx="215900" cy="419101"/>
          </a:xfrm>
          <a:custGeom>
            <a:avLst/>
            <a:gdLst>
              <a:gd name="T0" fmla="*/ 0 w 136"/>
              <a:gd name="T1" fmla="*/ 219 h 264"/>
              <a:gd name="T2" fmla="*/ 46 w 136"/>
              <a:gd name="T3" fmla="*/ 38 h 264"/>
              <a:gd name="T4" fmla="*/ 136 w 136"/>
              <a:gd name="T5" fmla="*/ 38 h 264"/>
              <a:gd name="T6" fmla="*/ 46 w 136"/>
              <a:gd name="T7" fmla="*/ 264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6" h="264">
                <a:moveTo>
                  <a:pt x="0" y="219"/>
                </a:moveTo>
                <a:cubicBezTo>
                  <a:pt x="11" y="143"/>
                  <a:pt x="23" y="68"/>
                  <a:pt x="46" y="38"/>
                </a:cubicBezTo>
                <a:cubicBezTo>
                  <a:pt x="69" y="8"/>
                  <a:pt x="136" y="0"/>
                  <a:pt x="136" y="38"/>
                </a:cubicBezTo>
                <a:cubicBezTo>
                  <a:pt x="136" y="76"/>
                  <a:pt x="91" y="170"/>
                  <a:pt x="46" y="264"/>
                </a:cubicBezTo>
              </a:path>
            </a:pathLst>
          </a:custGeom>
          <a:noFill/>
          <a:ln w="349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1" name="Oval 32"/>
          <p:cNvSpPr>
            <a:spLocks noChangeArrowheads="1"/>
          </p:cNvSpPr>
          <p:nvPr/>
        </p:nvSpPr>
        <p:spPr bwMode="auto">
          <a:xfrm>
            <a:off x="21844114" y="9334066"/>
            <a:ext cx="2665412" cy="2736850"/>
          </a:xfrm>
          <a:prstGeom prst="ellipse">
            <a:avLst/>
          </a:prstGeom>
          <a:solidFill>
            <a:srgbClr val="969696"/>
          </a:solidFill>
          <a:ln w="9525">
            <a:solidFill>
              <a:srgbClr val="969696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>
              <a:solidFill>
                <a:schemeClr val="bg1">
                  <a:lumMod val="85000"/>
                </a:schemeClr>
              </a:solidFill>
            </a:endParaRPr>
          </a:p>
        </p:txBody>
      </p:sp>
      <p:sp>
        <p:nvSpPr>
          <p:cNvPr id="32" name="Freeform 33"/>
          <p:cNvSpPr>
            <a:spLocks/>
          </p:cNvSpPr>
          <p:nvPr/>
        </p:nvSpPr>
        <p:spPr bwMode="auto">
          <a:xfrm>
            <a:off x="21540902" y="8902267"/>
            <a:ext cx="3384551" cy="1214437"/>
          </a:xfrm>
          <a:custGeom>
            <a:avLst/>
            <a:gdLst>
              <a:gd name="T0" fmla="*/ 0 w 2132"/>
              <a:gd name="T1" fmla="*/ 749 h 765"/>
              <a:gd name="T2" fmla="*/ 137 w 2132"/>
              <a:gd name="T3" fmla="*/ 704 h 765"/>
              <a:gd name="T4" fmla="*/ 273 w 2132"/>
              <a:gd name="T5" fmla="*/ 386 h 765"/>
              <a:gd name="T6" fmla="*/ 545 w 2132"/>
              <a:gd name="T7" fmla="*/ 159 h 765"/>
              <a:gd name="T8" fmla="*/ 1180 w 2132"/>
              <a:gd name="T9" fmla="*/ 23 h 765"/>
              <a:gd name="T10" fmla="*/ 1633 w 2132"/>
              <a:gd name="T11" fmla="*/ 23 h 765"/>
              <a:gd name="T12" fmla="*/ 2132 w 2132"/>
              <a:gd name="T13" fmla="*/ 114 h 7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32" h="765">
                <a:moveTo>
                  <a:pt x="0" y="749"/>
                </a:moveTo>
                <a:cubicBezTo>
                  <a:pt x="45" y="757"/>
                  <a:pt x="91" y="765"/>
                  <a:pt x="137" y="704"/>
                </a:cubicBezTo>
                <a:cubicBezTo>
                  <a:pt x="183" y="643"/>
                  <a:pt x="205" y="477"/>
                  <a:pt x="273" y="386"/>
                </a:cubicBezTo>
                <a:cubicBezTo>
                  <a:pt x="341" y="295"/>
                  <a:pt x="394" y="219"/>
                  <a:pt x="545" y="159"/>
                </a:cubicBezTo>
                <a:cubicBezTo>
                  <a:pt x="696" y="99"/>
                  <a:pt x="999" y="46"/>
                  <a:pt x="1180" y="23"/>
                </a:cubicBezTo>
                <a:cubicBezTo>
                  <a:pt x="1361" y="0"/>
                  <a:pt x="1474" y="8"/>
                  <a:pt x="1633" y="23"/>
                </a:cubicBezTo>
                <a:cubicBezTo>
                  <a:pt x="1792" y="38"/>
                  <a:pt x="1962" y="76"/>
                  <a:pt x="2132" y="114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3" name="Freeform 34"/>
          <p:cNvSpPr>
            <a:spLocks/>
          </p:cNvSpPr>
          <p:nvPr/>
        </p:nvSpPr>
        <p:spPr bwMode="auto">
          <a:xfrm rot="21447511">
            <a:off x="21455176" y="8873693"/>
            <a:ext cx="3384551" cy="1214437"/>
          </a:xfrm>
          <a:custGeom>
            <a:avLst/>
            <a:gdLst>
              <a:gd name="T0" fmla="*/ 0 w 2132"/>
              <a:gd name="T1" fmla="*/ 749 h 765"/>
              <a:gd name="T2" fmla="*/ 137 w 2132"/>
              <a:gd name="T3" fmla="*/ 704 h 765"/>
              <a:gd name="T4" fmla="*/ 273 w 2132"/>
              <a:gd name="T5" fmla="*/ 386 h 765"/>
              <a:gd name="T6" fmla="*/ 545 w 2132"/>
              <a:gd name="T7" fmla="*/ 159 h 765"/>
              <a:gd name="T8" fmla="*/ 1180 w 2132"/>
              <a:gd name="T9" fmla="*/ 23 h 765"/>
              <a:gd name="T10" fmla="*/ 1633 w 2132"/>
              <a:gd name="T11" fmla="*/ 23 h 765"/>
              <a:gd name="T12" fmla="*/ 2132 w 2132"/>
              <a:gd name="T13" fmla="*/ 114 h 7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32" h="765">
                <a:moveTo>
                  <a:pt x="0" y="749"/>
                </a:moveTo>
                <a:cubicBezTo>
                  <a:pt x="45" y="757"/>
                  <a:pt x="91" y="765"/>
                  <a:pt x="137" y="704"/>
                </a:cubicBezTo>
                <a:cubicBezTo>
                  <a:pt x="183" y="643"/>
                  <a:pt x="205" y="477"/>
                  <a:pt x="273" y="386"/>
                </a:cubicBezTo>
                <a:cubicBezTo>
                  <a:pt x="341" y="295"/>
                  <a:pt x="394" y="219"/>
                  <a:pt x="545" y="159"/>
                </a:cubicBezTo>
                <a:cubicBezTo>
                  <a:pt x="696" y="99"/>
                  <a:pt x="999" y="46"/>
                  <a:pt x="1180" y="23"/>
                </a:cubicBezTo>
                <a:cubicBezTo>
                  <a:pt x="1361" y="0"/>
                  <a:pt x="1474" y="8"/>
                  <a:pt x="1633" y="23"/>
                </a:cubicBezTo>
                <a:cubicBezTo>
                  <a:pt x="1792" y="38"/>
                  <a:pt x="1962" y="76"/>
                  <a:pt x="2132" y="114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4" name="Oval 35"/>
          <p:cNvSpPr>
            <a:spLocks noChangeArrowheads="1"/>
          </p:cNvSpPr>
          <p:nvPr/>
        </p:nvSpPr>
        <p:spPr bwMode="auto">
          <a:xfrm>
            <a:off x="21340880" y="10486593"/>
            <a:ext cx="73023" cy="73024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5" name="Oval 36"/>
          <p:cNvSpPr>
            <a:spLocks noChangeArrowheads="1"/>
          </p:cNvSpPr>
          <p:nvPr/>
        </p:nvSpPr>
        <p:spPr bwMode="auto">
          <a:xfrm>
            <a:off x="21628216" y="11639117"/>
            <a:ext cx="73023" cy="73024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6" name="Oval 37"/>
          <p:cNvSpPr>
            <a:spLocks noChangeArrowheads="1"/>
          </p:cNvSpPr>
          <p:nvPr/>
        </p:nvSpPr>
        <p:spPr bwMode="auto">
          <a:xfrm>
            <a:off x="21383741" y="10342129"/>
            <a:ext cx="73023" cy="73024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7" name="Oval 38"/>
          <p:cNvSpPr>
            <a:spLocks noChangeArrowheads="1"/>
          </p:cNvSpPr>
          <p:nvPr/>
        </p:nvSpPr>
        <p:spPr bwMode="auto">
          <a:xfrm>
            <a:off x="21556780" y="11478780"/>
            <a:ext cx="73023" cy="73024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8" name="Oval 39"/>
          <p:cNvSpPr>
            <a:spLocks noChangeArrowheads="1"/>
          </p:cNvSpPr>
          <p:nvPr/>
        </p:nvSpPr>
        <p:spPr bwMode="auto">
          <a:xfrm>
            <a:off x="21483753" y="11278753"/>
            <a:ext cx="73023" cy="73024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9" name="Oval 40"/>
          <p:cNvSpPr>
            <a:spLocks noChangeArrowheads="1"/>
          </p:cNvSpPr>
          <p:nvPr/>
        </p:nvSpPr>
        <p:spPr bwMode="auto">
          <a:xfrm>
            <a:off x="21340880" y="10631054"/>
            <a:ext cx="73023" cy="73024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0" name="Line 41"/>
          <p:cNvSpPr>
            <a:spLocks noChangeShapeType="1"/>
          </p:cNvSpPr>
          <p:nvPr/>
        </p:nvSpPr>
        <p:spPr bwMode="auto">
          <a:xfrm>
            <a:off x="24436501" y="10702491"/>
            <a:ext cx="576263" cy="0"/>
          </a:xfrm>
          <a:prstGeom prst="line">
            <a:avLst/>
          </a:prstGeom>
          <a:noFill/>
          <a:ln w="479425">
            <a:solidFill>
              <a:srgbClr val="969696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1" name="Oval 42"/>
          <p:cNvSpPr>
            <a:spLocks noChangeArrowheads="1"/>
          </p:cNvSpPr>
          <p:nvPr/>
        </p:nvSpPr>
        <p:spPr bwMode="auto">
          <a:xfrm rot="995051">
            <a:off x="22564837" y="12286817"/>
            <a:ext cx="504827" cy="217488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2" name="Freeform 43"/>
          <p:cNvSpPr>
            <a:spLocks/>
          </p:cNvSpPr>
          <p:nvPr/>
        </p:nvSpPr>
        <p:spPr bwMode="auto">
          <a:xfrm>
            <a:off x="21931427" y="11912168"/>
            <a:ext cx="1584326" cy="515936"/>
          </a:xfrm>
          <a:custGeom>
            <a:avLst/>
            <a:gdLst>
              <a:gd name="T0" fmla="*/ 0 w 998"/>
              <a:gd name="T1" fmla="*/ 0 h 325"/>
              <a:gd name="T2" fmla="*/ 226 w 998"/>
              <a:gd name="T3" fmla="*/ 136 h 325"/>
              <a:gd name="T4" fmla="*/ 589 w 998"/>
              <a:gd name="T5" fmla="*/ 227 h 325"/>
              <a:gd name="T6" fmla="*/ 771 w 998"/>
              <a:gd name="T7" fmla="*/ 318 h 325"/>
              <a:gd name="T8" fmla="*/ 998 w 998"/>
              <a:gd name="T9" fmla="*/ 27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98" h="325">
                <a:moveTo>
                  <a:pt x="0" y="0"/>
                </a:moveTo>
                <a:cubicBezTo>
                  <a:pt x="64" y="49"/>
                  <a:pt x="128" y="98"/>
                  <a:pt x="226" y="136"/>
                </a:cubicBezTo>
                <a:cubicBezTo>
                  <a:pt x="324" y="174"/>
                  <a:pt x="498" y="197"/>
                  <a:pt x="589" y="227"/>
                </a:cubicBezTo>
                <a:cubicBezTo>
                  <a:pt x="680" y="257"/>
                  <a:pt x="703" y="311"/>
                  <a:pt x="771" y="318"/>
                </a:cubicBezTo>
                <a:cubicBezTo>
                  <a:pt x="839" y="325"/>
                  <a:pt x="918" y="298"/>
                  <a:pt x="998" y="27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3" name="Freeform 44"/>
          <p:cNvSpPr>
            <a:spLocks/>
          </p:cNvSpPr>
          <p:nvPr/>
        </p:nvSpPr>
        <p:spPr bwMode="auto">
          <a:xfrm>
            <a:off x="21917139" y="11997894"/>
            <a:ext cx="1655762" cy="612774"/>
          </a:xfrm>
          <a:custGeom>
            <a:avLst/>
            <a:gdLst>
              <a:gd name="T0" fmla="*/ 0 w 1043"/>
              <a:gd name="T1" fmla="*/ 0 h 386"/>
              <a:gd name="T2" fmla="*/ 317 w 1043"/>
              <a:gd name="T3" fmla="*/ 182 h 386"/>
              <a:gd name="T4" fmla="*/ 544 w 1043"/>
              <a:gd name="T5" fmla="*/ 363 h 386"/>
              <a:gd name="T6" fmla="*/ 771 w 1043"/>
              <a:gd name="T7" fmla="*/ 318 h 386"/>
              <a:gd name="T8" fmla="*/ 1043 w 1043"/>
              <a:gd name="T9" fmla="*/ 227 h 3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43" h="386">
                <a:moveTo>
                  <a:pt x="0" y="0"/>
                </a:moveTo>
                <a:cubicBezTo>
                  <a:pt x="113" y="61"/>
                  <a:pt x="226" y="122"/>
                  <a:pt x="317" y="182"/>
                </a:cubicBezTo>
                <a:cubicBezTo>
                  <a:pt x="408" y="242"/>
                  <a:pt x="468" y="340"/>
                  <a:pt x="544" y="363"/>
                </a:cubicBezTo>
                <a:cubicBezTo>
                  <a:pt x="620" y="386"/>
                  <a:pt x="688" y="341"/>
                  <a:pt x="771" y="318"/>
                </a:cubicBezTo>
                <a:cubicBezTo>
                  <a:pt x="854" y="295"/>
                  <a:pt x="948" y="261"/>
                  <a:pt x="1043" y="227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4" name="Oval 45"/>
          <p:cNvSpPr>
            <a:spLocks noChangeArrowheads="1"/>
          </p:cNvSpPr>
          <p:nvPr/>
        </p:nvSpPr>
        <p:spPr bwMode="auto">
          <a:xfrm rot="915307">
            <a:off x="22661675" y="12320155"/>
            <a:ext cx="288927" cy="142874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5" name="Oval 46"/>
          <p:cNvSpPr>
            <a:spLocks noChangeArrowheads="1"/>
          </p:cNvSpPr>
          <p:nvPr/>
        </p:nvSpPr>
        <p:spPr bwMode="auto">
          <a:xfrm>
            <a:off x="22771217" y="12345555"/>
            <a:ext cx="71436" cy="71437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105990897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1519085" y="4056907"/>
            <a:ext cx="9987854" cy="790214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2" descr="Rétine normal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38718" y="6459816"/>
            <a:ext cx="9198289" cy="54210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Oval 9"/>
          <p:cNvSpPr>
            <a:spLocks noChangeArrowheads="1"/>
          </p:cNvSpPr>
          <p:nvPr/>
        </p:nvSpPr>
        <p:spPr bwMode="auto">
          <a:xfrm rot="1936539">
            <a:off x="31061621" y="7675001"/>
            <a:ext cx="169861" cy="69850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4900" kern="0">
              <a:solidFill>
                <a:sysClr val="windowText" lastClr="000000"/>
              </a:solidFill>
              <a:latin typeface="Helvetica"/>
              <a:cs typeface="Helvetica"/>
            </a:endParaRPr>
          </a:p>
        </p:txBody>
      </p:sp>
      <p:sp>
        <p:nvSpPr>
          <p:cNvPr id="6" name="Oval 10"/>
          <p:cNvSpPr>
            <a:spLocks noChangeArrowheads="1"/>
          </p:cNvSpPr>
          <p:nvPr/>
        </p:nvSpPr>
        <p:spPr bwMode="auto">
          <a:xfrm rot="1936539">
            <a:off x="30954784" y="7625973"/>
            <a:ext cx="73023" cy="69850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4900" kern="0">
              <a:solidFill>
                <a:sysClr val="windowText" lastClr="000000"/>
              </a:solidFill>
              <a:latin typeface="Helvetica"/>
              <a:cs typeface="Helvetica"/>
            </a:endParaRPr>
          </a:p>
        </p:txBody>
      </p:sp>
      <p:sp>
        <p:nvSpPr>
          <p:cNvPr id="7" name="Text Box 28"/>
          <p:cNvSpPr txBox="1">
            <a:spLocks noChangeArrowheads="1"/>
          </p:cNvSpPr>
          <p:nvPr/>
        </p:nvSpPr>
        <p:spPr bwMode="auto">
          <a:xfrm>
            <a:off x="23130787" y="4084273"/>
            <a:ext cx="4721476" cy="12310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ctr" defTabSz="914276">
              <a:defRPr/>
            </a:pPr>
            <a:r>
              <a:rPr lang="fr-FR" sz="3700" kern="0" dirty="0">
                <a:solidFill>
                  <a:srgbClr val="FE2DFF"/>
                </a:solidFill>
                <a:latin typeface="Helvetica"/>
                <a:cs typeface="Helvetica"/>
              </a:rPr>
              <a:t>Entonnoir </a:t>
            </a:r>
          </a:p>
          <a:p>
            <a:pPr algn="ctr" defTabSz="914276">
              <a:defRPr/>
            </a:pPr>
            <a:r>
              <a:rPr lang="fr-FR" sz="3700" kern="0" dirty="0" err="1">
                <a:solidFill>
                  <a:srgbClr val="FE2DFF"/>
                </a:solidFill>
                <a:latin typeface="Helvetica"/>
                <a:cs typeface="Helvetica"/>
              </a:rPr>
              <a:t>Fovéolaire</a:t>
            </a:r>
            <a:r>
              <a:rPr lang="fr-FR" sz="3700" kern="0" dirty="0">
                <a:solidFill>
                  <a:srgbClr val="FE2DFF"/>
                </a:solidFill>
                <a:latin typeface="Helvetica"/>
                <a:cs typeface="Helvetica"/>
              </a:rPr>
              <a:t> ou </a:t>
            </a:r>
            <a:r>
              <a:rPr lang="fr-FR" sz="3700" kern="0" dirty="0" err="1">
                <a:solidFill>
                  <a:srgbClr val="FE2DFF"/>
                </a:solidFill>
                <a:latin typeface="Helvetica"/>
                <a:cs typeface="Helvetica"/>
              </a:rPr>
              <a:t>foveola</a:t>
            </a:r>
            <a:endParaRPr lang="fr-FR" sz="3700" kern="0" dirty="0">
              <a:solidFill>
                <a:srgbClr val="FE2DFF"/>
              </a:solidFill>
              <a:latin typeface="Helvetica"/>
              <a:cs typeface="Helvetica"/>
            </a:endParaRPr>
          </a:p>
        </p:txBody>
      </p:sp>
      <p:sp>
        <p:nvSpPr>
          <p:cNvPr id="8" name="Line 29"/>
          <p:cNvSpPr>
            <a:spLocks noChangeShapeType="1"/>
          </p:cNvSpPr>
          <p:nvPr/>
        </p:nvSpPr>
        <p:spPr bwMode="auto">
          <a:xfrm>
            <a:off x="25526999" y="5284601"/>
            <a:ext cx="1057732" cy="3345808"/>
          </a:xfrm>
          <a:prstGeom prst="line">
            <a:avLst/>
          </a:prstGeom>
          <a:noFill/>
          <a:ln w="9525">
            <a:solidFill>
              <a:srgbClr val="FE2D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7043491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8395972" y="3069134"/>
            <a:ext cx="20805724" cy="1395795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4" descr="Rétine normal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311" b="3365"/>
          <a:stretch>
            <a:fillRect/>
          </a:stretch>
        </p:blipFill>
        <p:spPr bwMode="auto">
          <a:xfrm>
            <a:off x="17818648" y="3836779"/>
            <a:ext cx="8813432" cy="39681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5" descr="Rétine drusen miliair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031" b="4994"/>
          <a:stretch>
            <a:fillRect/>
          </a:stretch>
        </p:blipFill>
        <p:spPr bwMode="auto">
          <a:xfrm>
            <a:off x="17818648" y="8374108"/>
            <a:ext cx="8813432" cy="39681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6" descr="Rétine drusen sereux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075" b="3201"/>
          <a:stretch>
            <a:fillRect/>
          </a:stretch>
        </p:blipFill>
        <p:spPr bwMode="auto">
          <a:xfrm>
            <a:off x="17818648" y="12782464"/>
            <a:ext cx="8813432" cy="41035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Line 14"/>
          <p:cNvSpPr>
            <a:spLocks noChangeShapeType="1"/>
          </p:cNvSpPr>
          <p:nvPr/>
        </p:nvSpPr>
        <p:spPr bwMode="auto">
          <a:xfrm>
            <a:off x="22011543" y="12551578"/>
            <a:ext cx="0" cy="1265764"/>
          </a:xfrm>
          <a:prstGeom prst="line">
            <a:avLst/>
          </a:prstGeom>
          <a:noFill/>
          <a:ln w="9525">
            <a:solidFill>
              <a:srgbClr val="767676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" name="Line 15"/>
          <p:cNvSpPr>
            <a:spLocks noChangeShapeType="1"/>
          </p:cNvSpPr>
          <p:nvPr/>
        </p:nvSpPr>
        <p:spPr bwMode="auto">
          <a:xfrm>
            <a:off x="22011543" y="8034488"/>
            <a:ext cx="0" cy="1265764"/>
          </a:xfrm>
          <a:prstGeom prst="line">
            <a:avLst/>
          </a:prstGeom>
          <a:noFill/>
          <a:ln w="9525">
            <a:solidFill>
              <a:srgbClr val="767676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9" name="Text Box 16"/>
          <p:cNvSpPr txBox="1">
            <a:spLocks noChangeArrowheads="1"/>
          </p:cNvSpPr>
          <p:nvPr/>
        </p:nvSpPr>
        <p:spPr bwMode="auto">
          <a:xfrm>
            <a:off x="9421635" y="4896156"/>
            <a:ext cx="8050863" cy="235448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r"/>
            <a:r>
              <a:rPr lang="fr-FR" sz="4900" dirty="0">
                <a:solidFill>
                  <a:srgbClr val="767676"/>
                </a:solidFill>
                <a:latin typeface="Helvetica"/>
                <a:cs typeface="Helvetica"/>
              </a:rPr>
              <a:t>Rétine normale</a:t>
            </a:r>
          </a:p>
          <a:p>
            <a:pPr algn="r"/>
            <a:r>
              <a:rPr lang="fr-FR" sz="4900" dirty="0">
                <a:solidFill>
                  <a:srgbClr val="767676"/>
                </a:solidFill>
                <a:latin typeface="Helvetica"/>
                <a:cs typeface="Helvetica"/>
              </a:rPr>
              <a:t>du sujet jeune :</a:t>
            </a:r>
          </a:p>
          <a:p>
            <a:pPr algn="r"/>
            <a:r>
              <a:rPr lang="fr-FR" sz="4900" dirty="0">
                <a:solidFill>
                  <a:srgbClr val="767676"/>
                </a:solidFill>
                <a:latin typeface="Helvetica"/>
                <a:cs typeface="Helvetica"/>
              </a:rPr>
              <a:t>absence de déchet visible</a:t>
            </a:r>
          </a:p>
        </p:txBody>
      </p:sp>
      <p:sp>
        <p:nvSpPr>
          <p:cNvPr id="10" name="Text Box 17"/>
          <p:cNvSpPr txBox="1">
            <a:spLocks noChangeArrowheads="1"/>
          </p:cNvSpPr>
          <p:nvPr/>
        </p:nvSpPr>
        <p:spPr bwMode="auto">
          <a:xfrm>
            <a:off x="8741057" y="9392443"/>
            <a:ext cx="8731216" cy="235448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r"/>
            <a:r>
              <a:rPr lang="fr-FR" sz="4900" dirty="0">
                <a:solidFill>
                  <a:srgbClr val="767676"/>
                </a:solidFill>
                <a:latin typeface="Helvetica"/>
                <a:cs typeface="Helvetica"/>
              </a:rPr>
              <a:t>Rétine normale</a:t>
            </a:r>
          </a:p>
          <a:p>
            <a:pPr algn="r"/>
            <a:r>
              <a:rPr lang="fr-FR" sz="4900" dirty="0">
                <a:solidFill>
                  <a:srgbClr val="767676"/>
                </a:solidFill>
                <a:latin typeface="Helvetica"/>
                <a:cs typeface="Helvetica"/>
              </a:rPr>
              <a:t>du sujet âgé :</a:t>
            </a:r>
          </a:p>
          <a:p>
            <a:pPr algn="r"/>
            <a:r>
              <a:rPr lang="fr-FR" sz="4900" dirty="0">
                <a:solidFill>
                  <a:srgbClr val="767676"/>
                </a:solidFill>
                <a:latin typeface="Helvetica"/>
                <a:cs typeface="Helvetica"/>
              </a:rPr>
              <a:t>présence de quelques déchets</a:t>
            </a:r>
          </a:p>
        </p:txBody>
      </p:sp>
      <p:sp>
        <p:nvSpPr>
          <p:cNvPr id="11" name="Text Box 18"/>
          <p:cNvSpPr txBox="1">
            <a:spLocks noChangeArrowheads="1"/>
          </p:cNvSpPr>
          <p:nvPr/>
        </p:nvSpPr>
        <p:spPr bwMode="auto">
          <a:xfrm>
            <a:off x="9421637" y="13817343"/>
            <a:ext cx="8012156" cy="235448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r"/>
            <a:r>
              <a:rPr lang="fr-FR" sz="4900" dirty="0" err="1">
                <a:solidFill>
                  <a:srgbClr val="767676"/>
                </a:solidFill>
                <a:latin typeface="Helvetica"/>
                <a:cs typeface="Helvetica"/>
              </a:rPr>
              <a:t>Maculopathie</a:t>
            </a:r>
            <a:endParaRPr lang="fr-FR" sz="4900" dirty="0">
              <a:solidFill>
                <a:srgbClr val="767676"/>
              </a:solidFill>
              <a:latin typeface="Helvetica"/>
              <a:cs typeface="Helvetica"/>
            </a:endParaRPr>
          </a:p>
          <a:p>
            <a:pPr algn="r"/>
            <a:r>
              <a:rPr lang="fr-FR" sz="4900" dirty="0">
                <a:solidFill>
                  <a:srgbClr val="767676"/>
                </a:solidFill>
                <a:latin typeface="Helvetica"/>
                <a:cs typeface="Helvetica"/>
              </a:rPr>
              <a:t>liée à l’</a:t>
            </a:r>
            <a:r>
              <a:rPr lang="fr-FR" altLang="ja-JP" sz="4900" dirty="0">
                <a:solidFill>
                  <a:srgbClr val="767676"/>
                </a:solidFill>
                <a:latin typeface="Helvetica"/>
                <a:cs typeface="Helvetica"/>
              </a:rPr>
              <a:t>â</a:t>
            </a:r>
            <a:r>
              <a:rPr lang="fr-FR" sz="4900" dirty="0">
                <a:solidFill>
                  <a:srgbClr val="767676"/>
                </a:solidFill>
                <a:latin typeface="Helvetica"/>
                <a:cs typeface="Helvetica"/>
              </a:rPr>
              <a:t>ge (MLA) :</a:t>
            </a:r>
          </a:p>
          <a:p>
            <a:pPr algn="r"/>
            <a:r>
              <a:rPr lang="fr-FR" sz="4900" dirty="0">
                <a:solidFill>
                  <a:srgbClr val="767676"/>
                </a:solidFill>
                <a:latin typeface="Helvetica"/>
                <a:cs typeface="Helvetica"/>
              </a:rPr>
              <a:t>volumineux déchets</a:t>
            </a:r>
          </a:p>
        </p:txBody>
      </p:sp>
      <p:sp>
        <p:nvSpPr>
          <p:cNvPr id="12" name="Text Box 9"/>
          <p:cNvSpPr txBox="1">
            <a:spLocks noChangeArrowheads="1"/>
          </p:cNvSpPr>
          <p:nvPr/>
        </p:nvSpPr>
        <p:spPr bwMode="auto">
          <a:xfrm>
            <a:off x="27182026" y="8869223"/>
            <a:ext cx="1501882" cy="5232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ctr" defTabSz="914276">
              <a:defRPr/>
            </a:pPr>
            <a:r>
              <a:rPr lang="fr-FR" sz="2800" kern="0" dirty="0">
                <a:solidFill>
                  <a:srgbClr val="FE2DFF"/>
                </a:solidFill>
                <a:latin typeface="Helvetica"/>
                <a:cs typeface="Helvetica"/>
              </a:rPr>
              <a:t>Déchets</a:t>
            </a:r>
          </a:p>
        </p:txBody>
      </p:sp>
      <p:cxnSp>
        <p:nvCxnSpPr>
          <p:cNvPr id="13" name="Connecteur droit avec flèche 12"/>
          <p:cNvCxnSpPr/>
          <p:nvPr/>
        </p:nvCxnSpPr>
        <p:spPr>
          <a:xfrm flipH="1">
            <a:off x="24284454" y="9300252"/>
            <a:ext cx="2897555" cy="897203"/>
          </a:xfrm>
          <a:prstGeom prst="straightConnector1">
            <a:avLst/>
          </a:prstGeom>
          <a:ln>
            <a:solidFill>
              <a:srgbClr val="FE2DFF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90098737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7937367" y="4656620"/>
            <a:ext cx="21440714" cy="1231181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2" descr="Rétine%20drusen%20sereux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551" t="25304" r="72728" b="39862"/>
          <a:stretch>
            <a:fillRect/>
          </a:stretch>
        </p:blipFill>
        <p:spPr bwMode="auto">
          <a:xfrm>
            <a:off x="11122360" y="6070026"/>
            <a:ext cx="6469001" cy="86316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Line 3"/>
          <p:cNvSpPr>
            <a:spLocks noChangeShapeType="1"/>
          </p:cNvSpPr>
          <p:nvPr/>
        </p:nvSpPr>
        <p:spPr bwMode="auto">
          <a:xfrm flipV="1">
            <a:off x="14046194" y="9159299"/>
            <a:ext cx="0" cy="5377246"/>
          </a:xfrm>
          <a:prstGeom prst="line">
            <a:avLst/>
          </a:prstGeom>
          <a:noFill/>
          <a:ln w="381000">
            <a:solidFill>
              <a:srgbClr val="808080"/>
            </a:solidFill>
            <a:prstDash val="sysDot"/>
            <a:round/>
            <a:headEnd/>
            <a:tailEnd type="triangle" w="sm" len="sm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" name="Text Box 4"/>
          <p:cNvSpPr txBox="1">
            <a:spLocks noChangeArrowheads="1"/>
          </p:cNvSpPr>
          <p:nvPr/>
        </p:nvSpPr>
        <p:spPr bwMode="auto">
          <a:xfrm>
            <a:off x="18387472" y="5455122"/>
            <a:ext cx="10601675" cy="68634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ctr" defTabSz="914276">
              <a:defRPr/>
            </a:pPr>
            <a:r>
              <a:rPr lang="fr-FR" kern="0" dirty="0">
                <a:solidFill>
                  <a:srgbClr val="767676"/>
                </a:solidFill>
                <a:latin typeface="Helvetica"/>
                <a:cs typeface="Helvetica"/>
              </a:rPr>
              <a:t>Accumulation de déchets</a:t>
            </a:r>
          </a:p>
          <a:p>
            <a:pPr algn="ctr" defTabSz="914276">
              <a:defRPr/>
            </a:pPr>
            <a:r>
              <a:rPr lang="fr-FR" kern="0" dirty="0">
                <a:solidFill>
                  <a:srgbClr val="767676"/>
                </a:solidFill>
                <a:latin typeface="Helvetica"/>
                <a:cs typeface="Helvetica"/>
              </a:rPr>
              <a:t>+</a:t>
            </a:r>
          </a:p>
          <a:p>
            <a:pPr algn="ctr" defTabSz="914276">
              <a:defRPr/>
            </a:pPr>
            <a:r>
              <a:rPr lang="fr-FR" kern="0" dirty="0">
                <a:solidFill>
                  <a:srgbClr val="767676"/>
                </a:solidFill>
                <a:latin typeface="Helvetica"/>
                <a:cs typeface="Helvetica"/>
              </a:rPr>
              <a:t>Perturbation des échanges en O</a:t>
            </a:r>
            <a:r>
              <a:rPr lang="fr-FR" kern="0" baseline="-25000" dirty="0">
                <a:solidFill>
                  <a:srgbClr val="767676"/>
                </a:solidFill>
                <a:latin typeface="Helvetica"/>
                <a:cs typeface="Helvetica"/>
              </a:rPr>
              <a:t>2</a:t>
            </a:r>
          </a:p>
          <a:p>
            <a:pPr algn="ctr" defTabSz="914276">
              <a:defRPr/>
            </a:pPr>
            <a:r>
              <a:rPr lang="fr-FR" kern="0" dirty="0">
                <a:solidFill>
                  <a:srgbClr val="767676"/>
                </a:solidFill>
                <a:latin typeface="Helvetica"/>
                <a:cs typeface="Helvetica"/>
              </a:rPr>
              <a:t>=</a:t>
            </a:r>
          </a:p>
          <a:p>
            <a:pPr algn="ctr" defTabSz="914276">
              <a:defRPr/>
            </a:pPr>
            <a:r>
              <a:rPr lang="fr-FR" kern="0" dirty="0">
                <a:solidFill>
                  <a:srgbClr val="767676"/>
                </a:solidFill>
                <a:latin typeface="Helvetica"/>
                <a:cs typeface="Helvetica"/>
              </a:rPr>
              <a:t>Cercle vicieux :</a:t>
            </a:r>
          </a:p>
          <a:p>
            <a:pPr algn="ctr" defTabSz="914276">
              <a:defRPr/>
            </a:pPr>
            <a:r>
              <a:rPr lang="fr-FR" kern="0" dirty="0">
                <a:solidFill>
                  <a:srgbClr val="767676"/>
                </a:solidFill>
                <a:latin typeface="Helvetica"/>
                <a:cs typeface="Helvetica"/>
              </a:rPr>
              <a:t>Nouveaux déchets</a:t>
            </a:r>
          </a:p>
          <a:p>
            <a:pPr algn="ctr" defTabSz="914276">
              <a:defRPr/>
            </a:pPr>
            <a:r>
              <a:rPr lang="fr-FR" kern="0" dirty="0">
                <a:solidFill>
                  <a:srgbClr val="767676"/>
                </a:solidFill>
                <a:latin typeface="Helvetica"/>
                <a:cs typeface="Helvetica"/>
              </a:rPr>
              <a:t>Hypoxie* des photorécepteurs</a:t>
            </a:r>
          </a:p>
          <a:p>
            <a:pPr algn="ctr" defTabSz="914276">
              <a:defRPr/>
            </a:pPr>
            <a:endParaRPr lang="fr-FR" kern="0" dirty="0">
              <a:solidFill>
                <a:sysClr val="windowText" lastClr="000000"/>
              </a:solidFill>
              <a:latin typeface="Helvetica"/>
              <a:cs typeface="Helvetica"/>
            </a:endParaRPr>
          </a:p>
        </p:txBody>
      </p:sp>
      <p:sp>
        <p:nvSpPr>
          <p:cNvPr id="7" name="Line 5"/>
          <p:cNvSpPr>
            <a:spLocks noChangeShapeType="1"/>
          </p:cNvSpPr>
          <p:nvPr/>
        </p:nvSpPr>
        <p:spPr bwMode="auto">
          <a:xfrm>
            <a:off x="23716084" y="11411454"/>
            <a:ext cx="0" cy="433388"/>
          </a:xfrm>
          <a:prstGeom prst="line">
            <a:avLst/>
          </a:prstGeom>
          <a:noFill/>
          <a:ln w="9525">
            <a:solidFill>
              <a:srgbClr val="767676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4900" kern="0">
              <a:solidFill>
                <a:sysClr val="windowText" lastClr="000000"/>
              </a:solidFill>
              <a:latin typeface="Helvetica"/>
              <a:cs typeface="Helvetica"/>
            </a:endParaRPr>
          </a:p>
        </p:txBody>
      </p:sp>
      <p:sp>
        <p:nvSpPr>
          <p:cNvPr id="8" name="Line 6"/>
          <p:cNvSpPr>
            <a:spLocks noChangeShapeType="1"/>
          </p:cNvSpPr>
          <p:nvPr/>
        </p:nvSpPr>
        <p:spPr bwMode="auto">
          <a:xfrm>
            <a:off x="21274559" y="11844841"/>
            <a:ext cx="4854680" cy="0"/>
          </a:xfrm>
          <a:prstGeom prst="line">
            <a:avLst/>
          </a:prstGeom>
          <a:noFill/>
          <a:ln w="9525">
            <a:solidFill>
              <a:srgbClr val="767676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4900" kern="0">
              <a:solidFill>
                <a:sysClr val="windowText" lastClr="000000"/>
              </a:solidFill>
              <a:latin typeface="Helvetica"/>
              <a:cs typeface="Helvetica"/>
            </a:endParaRPr>
          </a:p>
        </p:txBody>
      </p:sp>
      <p:sp>
        <p:nvSpPr>
          <p:cNvPr id="9" name="Line 8"/>
          <p:cNvSpPr>
            <a:spLocks noChangeShapeType="1"/>
          </p:cNvSpPr>
          <p:nvPr/>
        </p:nvSpPr>
        <p:spPr bwMode="auto">
          <a:xfrm>
            <a:off x="26128851" y="11844842"/>
            <a:ext cx="0" cy="969324"/>
          </a:xfrm>
          <a:prstGeom prst="line">
            <a:avLst/>
          </a:prstGeom>
          <a:noFill/>
          <a:ln w="9525">
            <a:solidFill>
              <a:srgbClr val="767676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4900" kern="0">
              <a:solidFill>
                <a:sysClr val="windowText" lastClr="000000"/>
              </a:solidFill>
              <a:latin typeface="Helvetica"/>
              <a:cs typeface="Helvetica"/>
            </a:endParaRPr>
          </a:p>
        </p:txBody>
      </p:sp>
      <p:sp>
        <p:nvSpPr>
          <p:cNvPr id="10" name="Text Box 9"/>
          <p:cNvSpPr txBox="1">
            <a:spLocks noChangeArrowheads="1"/>
          </p:cNvSpPr>
          <p:nvPr/>
        </p:nvSpPr>
        <p:spPr bwMode="auto">
          <a:xfrm>
            <a:off x="19697748" y="13358532"/>
            <a:ext cx="3154397" cy="16004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ctr" defTabSz="914276">
              <a:defRPr/>
            </a:pPr>
            <a:r>
              <a:rPr lang="fr-FR" sz="4900" kern="0" dirty="0">
                <a:solidFill>
                  <a:srgbClr val="767676"/>
                </a:solidFill>
                <a:latin typeface="Helvetica"/>
                <a:cs typeface="Helvetica"/>
              </a:rPr>
              <a:t>DMLA</a:t>
            </a:r>
          </a:p>
          <a:p>
            <a:pPr algn="ctr" defTabSz="914276">
              <a:defRPr/>
            </a:pPr>
            <a:r>
              <a:rPr lang="fr-FR" sz="4900" kern="0" dirty="0">
                <a:solidFill>
                  <a:srgbClr val="767676"/>
                </a:solidFill>
                <a:latin typeface="Helvetica"/>
                <a:cs typeface="Helvetica"/>
              </a:rPr>
              <a:t>atrophique</a:t>
            </a:r>
          </a:p>
        </p:txBody>
      </p:sp>
      <p:sp>
        <p:nvSpPr>
          <p:cNvPr id="11" name="Text Box 10"/>
          <p:cNvSpPr txBox="1">
            <a:spLocks noChangeArrowheads="1"/>
          </p:cNvSpPr>
          <p:nvPr/>
        </p:nvSpPr>
        <p:spPr bwMode="auto">
          <a:xfrm>
            <a:off x="24534858" y="13358532"/>
            <a:ext cx="3188761" cy="16004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ctr" defTabSz="914276">
              <a:defRPr/>
            </a:pPr>
            <a:r>
              <a:rPr lang="fr-FR" sz="4900" kern="0" dirty="0">
                <a:solidFill>
                  <a:srgbClr val="767676"/>
                </a:solidFill>
                <a:latin typeface="Helvetica"/>
                <a:cs typeface="Helvetica"/>
              </a:rPr>
              <a:t>DMLA</a:t>
            </a:r>
          </a:p>
          <a:p>
            <a:pPr algn="ctr" defTabSz="914276">
              <a:defRPr/>
            </a:pPr>
            <a:r>
              <a:rPr lang="fr-FR" sz="4900" kern="0" dirty="0">
                <a:solidFill>
                  <a:srgbClr val="767676"/>
                </a:solidFill>
                <a:latin typeface="Helvetica"/>
                <a:cs typeface="Helvetica"/>
              </a:rPr>
              <a:t>exsudative</a:t>
            </a:r>
          </a:p>
        </p:txBody>
      </p:sp>
      <p:sp>
        <p:nvSpPr>
          <p:cNvPr id="12" name="Line 8"/>
          <p:cNvSpPr>
            <a:spLocks noChangeShapeType="1"/>
          </p:cNvSpPr>
          <p:nvPr/>
        </p:nvSpPr>
        <p:spPr bwMode="auto">
          <a:xfrm>
            <a:off x="21274944" y="11844842"/>
            <a:ext cx="0" cy="969324"/>
          </a:xfrm>
          <a:prstGeom prst="line">
            <a:avLst/>
          </a:prstGeom>
          <a:noFill/>
          <a:ln w="9525">
            <a:solidFill>
              <a:srgbClr val="767676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4900" kern="0">
              <a:solidFill>
                <a:sysClr val="windowText" lastClr="000000"/>
              </a:solidFill>
              <a:latin typeface="Helvetica"/>
              <a:cs typeface="Helvetica"/>
            </a:endParaRPr>
          </a:p>
        </p:txBody>
      </p:sp>
      <p:sp>
        <p:nvSpPr>
          <p:cNvPr id="13" name="Text Box 9"/>
          <p:cNvSpPr txBox="1">
            <a:spLocks noChangeArrowheads="1"/>
          </p:cNvSpPr>
          <p:nvPr/>
        </p:nvSpPr>
        <p:spPr bwMode="auto">
          <a:xfrm>
            <a:off x="19529682" y="15748606"/>
            <a:ext cx="8372811" cy="70787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ctr" defTabSz="914276">
              <a:defRPr/>
            </a:pPr>
            <a:r>
              <a:rPr lang="fr-FR" sz="4000" kern="0" dirty="0">
                <a:solidFill>
                  <a:schemeClr val="bg1">
                    <a:lumMod val="75000"/>
                  </a:schemeClr>
                </a:solidFill>
                <a:latin typeface="Helvetica"/>
                <a:cs typeface="Helvetica"/>
              </a:rPr>
              <a:t>Hypoxie* = manque d’ oxygène (O</a:t>
            </a:r>
            <a:r>
              <a:rPr lang="fr-FR" sz="4000" kern="0" baseline="-25000" dirty="0">
                <a:solidFill>
                  <a:schemeClr val="bg1">
                    <a:lumMod val="75000"/>
                  </a:schemeClr>
                </a:solidFill>
                <a:latin typeface="Helvetica"/>
                <a:cs typeface="Helvetica"/>
              </a:rPr>
              <a:t>2</a:t>
            </a:r>
            <a:r>
              <a:rPr lang="fr-FR" sz="4000" kern="0" dirty="0">
                <a:solidFill>
                  <a:schemeClr val="bg1">
                    <a:lumMod val="75000"/>
                  </a:schemeClr>
                </a:solidFill>
                <a:latin typeface="Helvetica"/>
                <a:cs typeface="Helvetica"/>
              </a:rPr>
              <a:t>)</a:t>
            </a:r>
          </a:p>
        </p:txBody>
      </p:sp>
      <p:sp>
        <p:nvSpPr>
          <p:cNvPr id="14" name="ZoneTexte 13"/>
          <p:cNvSpPr txBox="1"/>
          <p:nvPr/>
        </p:nvSpPr>
        <p:spPr>
          <a:xfrm>
            <a:off x="12771937" y="14505186"/>
            <a:ext cx="818016" cy="754042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4300" dirty="0">
                <a:solidFill>
                  <a:srgbClr val="FF0000"/>
                </a:solidFill>
                <a:latin typeface="Helvetica"/>
                <a:cs typeface="Helvetica"/>
              </a:rPr>
              <a:t>O</a:t>
            </a:r>
            <a:r>
              <a:rPr lang="fr-FR" sz="4300" baseline="-25000" dirty="0">
                <a:solidFill>
                  <a:srgbClr val="FF0000"/>
                </a:solidFill>
                <a:latin typeface="Helvetica"/>
                <a:cs typeface="Helvetica"/>
              </a:rPr>
              <a:t>2</a:t>
            </a:r>
          </a:p>
        </p:txBody>
      </p:sp>
      <p:sp>
        <p:nvSpPr>
          <p:cNvPr id="15" name="ZoneTexte 14"/>
          <p:cNvSpPr txBox="1"/>
          <p:nvPr/>
        </p:nvSpPr>
        <p:spPr>
          <a:xfrm>
            <a:off x="14654482" y="14387340"/>
            <a:ext cx="818016" cy="754042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4300" dirty="0">
                <a:solidFill>
                  <a:srgbClr val="FF0000"/>
                </a:solidFill>
                <a:latin typeface="Helvetica"/>
                <a:cs typeface="Helvetica"/>
              </a:rPr>
              <a:t>O</a:t>
            </a:r>
            <a:r>
              <a:rPr lang="fr-FR" sz="4300" baseline="-25000" dirty="0">
                <a:solidFill>
                  <a:srgbClr val="FF0000"/>
                </a:solidFill>
                <a:latin typeface="Helvetica"/>
                <a:cs typeface="Helvetica"/>
              </a:rPr>
              <a:t>2</a:t>
            </a:r>
          </a:p>
        </p:txBody>
      </p:sp>
      <p:sp>
        <p:nvSpPr>
          <p:cNvPr id="16" name="ZoneTexte 15"/>
          <p:cNvSpPr txBox="1"/>
          <p:nvPr/>
        </p:nvSpPr>
        <p:spPr>
          <a:xfrm>
            <a:off x="13758652" y="12814164"/>
            <a:ext cx="818016" cy="754042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4300" dirty="0">
                <a:solidFill>
                  <a:srgbClr val="FF0000"/>
                </a:solidFill>
                <a:latin typeface="Helvetica"/>
                <a:cs typeface="Helvetica"/>
              </a:rPr>
              <a:t>O</a:t>
            </a:r>
            <a:r>
              <a:rPr lang="fr-FR" sz="4300" baseline="-25000" dirty="0">
                <a:solidFill>
                  <a:srgbClr val="FF0000"/>
                </a:solidFill>
                <a:latin typeface="Helvetica"/>
                <a:cs typeface="Helvetica"/>
              </a:rPr>
              <a:t>2</a:t>
            </a:r>
          </a:p>
        </p:txBody>
      </p:sp>
      <p:sp>
        <p:nvSpPr>
          <p:cNvPr id="17" name="ZoneTexte 16"/>
          <p:cNvSpPr txBox="1"/>
          <p:nvPr/>
        </p:nvSpPr>
        <p:spPr>
          <a:xfrm>
            <a:off x="14064997" y="13666935"/>
            <a:ext cx="818016" cy="754042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4300" dirty="0">
                <a:solidFill>
                  <a:srgbClr val="FF0000"/>
                </a:solidFill>
                <a:latin typeface="Helvetica"/>
                <a:cs typeface="Helvetica"/>
              </a:rPr>
              <a:t>O</a:t>
            </a:r>
            <a:r>
              <a:rPr lang="fr-FR" sz="4300" baseline="-25000" dirty="0">
                <a:solidFill>
                  <a:srgbClr val="FF0000"/>
                </a:solidFill>
                <a:latin typeface="Helvetica"/>
                <a:cs typeface="Helvetica"/>
              </a:rPr>
              <a:t>2</a:t>
            </a:r>
          </a:p>
        </p:txBody>
      </p:sp>
      <p:sp>
        <p:nvSpPr>
          <p:cNvPr id="18" name="ZoneTexte 17"/>
          <p:cNvSpPr txBox="1"/>
          <p:nvPr/>
        </p:nvSpPr>
        <p:spPr>
          <a:xfrm>
            <a:off x="15025604" y="13857816"/>
            <a:ext cx="818016" cy="754042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4300" dirty="0">
                <a:solidFill>
                  <a:srgbClr val="FF0000"/>
                </a:solidFill>
                <a:latin typeface="Helvetica"/>
                <a:cs typeface="Helvetica"/>
              </a:rPr>
              <a:t>O</a:t>
            </a:r>
            <a:r>
              <a:rPr lang="fr-FR" sz="4300" baseline="-25000" dirty="0">
                <a:solidFill>
                  <a:srgbClr val="FF0000"/>
                </a:solidFill>
                <a:latin typeface="Helvetica"/>
                <a:cs typeface="Helvetica"/>
              </a:rPr>
              <a:t>2</a:t>
            </a:r>
          </a:p>
        </p:txBody>
      </p:sp>
      <p:sp>
        <p:nvSpPr>
          <p:cNvPr id="19" name="ZoneTexte 18"/>
          <p:cNvSpPr txBox="1"/>
          <p:nvPr/>
        </p:nvSpPr>
        <p:spPr>
          <a:xfrm>
            <a:off x="12945814" y="13779329"/>
            <a:ext cx="818016" cy="754042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4300" dirty="0">
                <a:solidFill>
                  <a:srgbClr val="FF0000"/>
                </a:solidFill>
                <a:latin typeface="Helvetica"/>
                <a:cs typeface="Helvetica"/>
              </a:rPr>
              <a:t>O</a:t>
            </a:r>
            <a:r>
              <a:rPr lang="fr-FR" sz="4300" baseline="-25000" dirty="0">
                <a:solidFill>
                  <a:srgbClr val="FF0000"/>
                </a:solidFill>
                <a:latin typeface="Helvetica"/>
                <a:cs typeface="Helvetica"/>
              </a:rPr>
              <a:t>2</a:t>
            </a:r>
          </a:p>
        </p:txBody>
      </p:sp>
      <p:sp>
        <p:nvSpPr>
          <p:cNvPr id="20" name="Text Box 9"/>
          <p:cNvSpPr txBox="1">
            <a:spLocks noChangeArrowheads="1"/>
          </p:cNvSpPr>
          <p:nvPr/>
        </p:nvSpPr>
        <p:spPr bwMode="auto">
          <a:xfrm>
            <a:off x="10600475" y="15205318"/>
            <a:ext cx="6891479" cy="5232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ctr" defTabSz="914276">
              <a:defRPr/>
            </a:pPr>
            <a:r>
              <a:rPr lang="fr-FR" sz="2800" kern="0" dirty="0">
                <a:solidFill>
                  <a:srgbClr val="767676"/>
                </a:solidFill>
                <a:latin typeface="Helvetica"/>
                <a:cs typeface="Helvetica"/>
              </a:rPr>
              <a:t>Circulation choroïdienne riche en oxygène</a:t>
            </a:r>
          </a:p>
        </p:txBody>
      </p:sp>
      <p:sp>
        <p:nvSpPr>
          <p:cNvPr id="21" name="ZoneTexte 20"/>
          <p:cNvSpPr txBox="1"/>
          <p:nvPr/>
        </p:nvSpPr>
        <p:spPr>
          <a:xfrm>
            <a:off x="13681682" y="10419041"/>
            <a:ext cx="818016" cy="754042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4300" dirty="0">
                <a:solidFill>
                  <a:srgbClr val="FF0000"/>
                </a:solidFill>
                <a:latin typeface="Helvetica"/>
                <a:cs typeface="Helvetica"/>
              </a:rPr>
              <a:t>O</a:t>
            </a:r>
            <a:r>
              <a:rPr lang="fr-FR" sz="4300" baseline="-25000" dirty="0">
                <a:solidFill>
                  <a:srgbClr val="FF0000"/>
                </a:solidFill>
                <a:latin typeface="Helvetica"/>
                <a:cs typeface="Helvetica"/>
              </a:rPr>
              <a:t>2</a:t>
            </a:r>
          </a:p>
        </p:txBody>
      </p:sp>
      <p:sp>
        <p:nvSpPr>
          <p:cNvPr id="22" name="ZoneTexte 21"/>
          <p:cNvSpPr txBox="1"/>
          <p:nvPr/>
        </p:nvSpPr>
        <p:spPr>
          <a:xfrm>
            <a:off x="13687098" y="11195103"/>
            <a:ext cx="818016" cy="754042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4300" dirty="0">
                <a:solidFill>
                  <a:srgbClr val="FF0000"/>
                </a:solidFill>
                <a:latin typeface="Helvetica"/>
                <a:cs typeface="Helvetica"/>
              </a:rPr>
              <a:t>O</a:t>
            </a:r>
            <a:r>
              <a:rPr lang="fr-FR" sz="4300" baseline="-25000" dirty="0">
                <a:solidFill>
                  <a:srgbClr val="FF0000"/>
                </a:solidFill>
                <a:latin typeface="Helvetica"/>
                <a:cs typeface="Helvetica"/>
              </a:rPr>
              <a:t>2</a:t>
            </a:r>
          </a:p>
        </p:txBody>
      </p:sp>
      <p:sp>
        <p:nvSpPr>
          <p:cNvPr id="23" name="ZoneTexte 22"/>
          <p:cNvSpPr txBox="1"/>
          <p:nvPr/>
        </p:nvSpPr>
        <p:spPr>
          <a:xfrm>
            <a:off x="13762467" y="11964542"/>
            <a:ext cx="818016" cy="754042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4300" dirty="0">
                <a:solidFill>
                  <a:srgbClr val="FF0000"/>
                </a:solidFill>
                <a:latin typeface="Helvetica"/>
                <a:cs typeface="Helvetica"/>
              </a:rPr>
              <a:t>O</a:t>
            </a:r>
            <a:r>
              <a:rPr lang="fr-FR" sz="4300" baseline="-25000" dirty="0">
                <a:solidFill>
                  <a:srgbClr val="FF0000"/>
                </a:solidFill>
                <a:latin typeface="Helvetica"/>
                <a:cs typeface="Helvetica"/>
              </a:rPr>
              <a:t>2</a:t>
            </a:r>
          </a:p>
        </p:txBody>
      </p:sp>
      <p:sp>
        <p:nvSpPr>
          <p:cNvPr id="24" name="ZoneTexte 23"/>
          <p:cNvSpPr txBox="1"/>
          <p:nvPr/>
        </p:nvSpPr>
        <p:spPr>
          <a:xfrm>
            <a:off x="13723978" y="9678691"/>
            <a:ext cx="818016" cy="754042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4300" dirty="0">
                <a:solidFill>
                  <a:srgbClr val="FF0000"/>
                </a:solidFill>
                <a:latin typeface="Helvetica"/>
                <a:cs typeface="Helvetica"/>
              </a:rPr>
              <a:t>O</a:t>
            </a:r>
            <a:r>
              <a:rPr lang="fr-FR" sz="4300" baseline="-25000" dirty="0">
                <a:solidFill>
                  <a:srgbClr val="FF0000"/>
                </a:solidFill>
                <a:latin typeface="Helvetica"/>
                <a:cs typeface="Helvetica"/>
              </a:rPr>
              <a:t>2</a:t>
            </a:r>
          </a:p>
        </p:txBody>
      </p:sp>
      <p:sp>
        <p:nvSpPr>
          <p:cNvPr id="25" name="ZoneTexte 24"/>
          <p:cNvSpPr txBox="1"/>
          <p:nvPr/>
        </p:nvSpPr>
        <p:spPr>
          <a:xfrm>
            <a:off x="13720167" y="8505302"/>
            <a:ext cx="818016" cy="754042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4300" dirty="0">
                <a:solidFill>
                  <a:srgbClr val="FF0000"/>
                </a:solidFill>
                <a:latin typeface="Helvetica"/>
                <a:cs typeface="Helvetica"/>
              </a:rPr>
              <a:t>O</a:t>
            </a:r>
            <a:r>
              <a:rPr lang="fr-FR" sz="4300" baseline="-25000" dirty="0">
                <a:solidFill>
                  <a:srgbClr val="FF0000"/>
                </a:solidFill>
                <a:latin typeface="Helvetica"/>
                <a:cs typeface="Helvetica"/>
              </a:rPr>
              <a:t>2</a:t>
            </a:r>
          </a:p>
        </p:txBody>
      </p:sp>
      <p:sp>
        <p:nvSpPr>
          <p:cNvPr id="26" name="Text Box 9"/>
          <p:cNvSpPr txBox="1">
            <a:spLocks noChangeArrowheads="1"/>
          </p:cNvSpPr>
          <p:nvPr/>
        </p:nvSpPr>
        <p:spPr bwMode="auto">
          <a:xfrm>
            <a:off x="14571451" y="11149844"/>
            <a:ext cx="1342158" cy="5232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ctr" defTabSz="914276">
              <a:defRPr/>
            </a:pPr>
            <a:r>
              <a:rPr lang="fr-FR" sz="2800" kern="0" dirty="0" err="1">
                <a:solidFill>
                  <a:srgbClr val="767676"/>
                </a:solidFill>
                <a:latin typeface="Helvetica"/>
                <a:cs typeface="Helvetica"/>
              </a:rPr>
              <a:t>Drusen</a:t>
            </a:r>
            <a:endParaRPr lang="fr-FR" sz="2800" kern="0" dirty="0">
              <a:solidFill>
                <a:srgbClr val="767676"/>
              </a:solidFill>
              <a:latin typeface="Helvetica"/>
              <a:cs typeface="Helvetica"/>
            </a:endParaRPr>
          </a:p>
        </p:txBody>
      </p:sp>
      <p:sp>
        <p:nvSpPr>
          <p:cNvPr id="27" name="Text Box 9"/>
          <p:cNvSpPr txBox="1">
            <a:spLocks noChangeArrowheads="1"/>
          </p:cNvSpPr>
          <p:nvPr/>
        </p:nvSpPr>
        <p:spPr bwMode="auto">
          <a:xfrm>
            <a:off x="8302871" y="9914154"/>
            <a:ext cx="2819476" cy="5232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ctr" defTabSz="914276">
              <a:defRPr/>
            </a:pPr>
            <a:r>
              <a:rPr lang="fr-FR" sz="2800" kern="0" dirty="0">
                <a:solidFill>
                  <a:srgbClr val="767676"/>
                </a:solidFill>
                <a:latin typeface="Helvetica"/>
                <a:cs typeface="Helvetica"/>
              </a:rPr>
              <a:t>Photorécepteurs</a:t>
            </a:r>
          </a:p>
        </p:txBody>
      </p:sp>
    </p:spTree>
    <p:extLst>
      <p:ext uri="{BB962C8B-B14F-4D97-AF65-F5344CB8AC3E}">
        <p14:creationId xmlns:p14="http://schemas.microsoft.com/office/powerpoint/2010/main" val="3799275438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8732187" y="3104413"/>
            <a:ext cx="9771781" cy="1418152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7" descr="Rétine drusen sereux confluents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201372" y="3593665"/>
            <a:ext cx="8852769" cy="40922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8" descr="Rétine drusen sereux avec début d'atrophi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201372" y="8104832"/>
            <a:ext cx="8846858" cy="40922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9" descr="Rétine et atrophi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201372" y="12631430"/>
            <a:ext cx="8852769" cy="40922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Line 14"/>
          <p:cNvSpPr>
            <a:spLocks noChangeShapeType="1"/>
          </p:cNvSpPr>
          <p:nvPr/>
        </p:nvSpPr>
        <p:spPr bwMode="auto">
          <a:xfrm>
            <a:off x="23473997" y="7803767"/>
            <a:ext cx="0" cy="1265764"/>
          </a:xfrm>
          <a:prstGeom prst="line">
            <a:avLst/>
          </a:prstGeom>
          <a:noFill/>
          <a:ln w="9525">
            <a:solidFill>
              <a:srgbClr val="767676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" name="Line 14"/>
          <p:cNvSpPr>
            <a:spLocks noChangeShapeType="1"/>
          </p:cNvSpPr>
          <p:nvPr/>
        </p:nvSpPr>
        <p:spPr bwMode="auto">
          <a:xfrm>
            <a:off x="23472451" y="12535405"/>
            <a:ext cx="0" cy="1265764"/>
          </a:xfrm>
          <a:prstGeom prst="line">
            <a:avLst/>
          </a:prstGeom>
          <a:noFill/>
          <a:ln w="9525">
            <a:solidFill>
              <a:srgbClr val="767676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30016789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8732188" y="1904988"/>
            <a:ext cx="9630672" cy="151692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12" descr="Rétine et NVC évolué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300062" y="7437640"/>
            <a:ext cx="8754078" cy="48217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13" descr="Rétine et NVC évolué fibrosé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300062" y="12659523"/>
            <a:ext cx="8754078" cy="40903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11" descr="Rétine et NVC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217241" y="2370841"/>
            <a:ext cx="8759930" cy="48276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Line 14"/>
          <p:cNvSpPr>
            <a:spLocks noChangeShapeType="1"/>
          </p:cNvSpPr>
          <p:nvPr/>
        </p:nvSpPr>
        <p:spPr bwMode="auto">
          <a:xfrm>
            <a:off x="23472451" y="12659524"/>
            <a:ext cx="0" cy="577214"/>
          </a:xfrm>
          <a:prstGeom prst="line">
            <a:avLst/>
          </a:prstGeom>
          <a:noFill/>
          <a:ln w="9525">
            <a:solidFill>
              <a:srgbClr val="767676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192534623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8767464" y="4877227"/>
            <a:ext cx="9701227" cy="983346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13" descr="Rétine et NVC évolué fibrosé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300062" y="10183960"/>
            <a:ext cx="8754078" cy="40903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9" descr="Rétine et atrophi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201372" y="5018335"/>
            <a:ext cx="8852769" cy="40922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04107668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8238306" y="3668852"/>
            <a:ext cx="10963389" cy="1347597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11" descr="Rétine et NVC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217241" y="3974260"/>
            <a:ext cx="8759930" cy="48276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Line 14"/>
          <p:cNvSpPr>
            <a:spLocks noChangeShapeType="1"/>
          </p:cNvSpPr>
          <p:nvPr/>
        </p:nvSpPr>
        <p:spPr bwMode="auto">
          <a:xfrm>
            <a:off x="23472451" y="9144973"/>
            <a:ext cx="0" cy="1321849"/>
          </a:xfrm>
          <a:prstGeom prst="line">
            <a:avLst/>
          </a:prstGeom>
          <a:noFill/>
          <a:ln w="9525">
            <a:solidFill>
              <a:srgbClr val="767676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pic>
        <p:nvPicPr>
          <p:cNvPr id="6" name="Picture 7" descr="Rétine drusen sereux confluents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217241" y="10604717"/>
            <a:ext cx="8852769" cy="40922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 Box 9"/>
          <p:cNvSpPr txBox="1">
            <a:spLocks noChangeArrowheads="1"/>
          </p:cNvSpPr>
          <p:nvPr/>
        </p:nvSpPr>
        <p:spPr bwMode="auto">
          <a:xfrm>
            <a:off x="18556282" y="14894687"/>
            <a:ext cx="10434090" cy="19389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ctr" defTabSz="914276">
              <a:defRPr/>
            </a:pPr>
            <a:r>
              <a:rPr lang="fr-FR" sz="4000" kern="0" dirty="0">
                <a:solidFill>
                  <a:schemeClr val="bg1">
                    <a:lumMod val="75000"/>
                  </a:schemeClr>
                </a:solidFill>
                <a:latin typeface="Helvetica"/>
                <a:cs typeface="Helvetica"/>
              </a:rPr>
              <a:t>VEGF* = </a:t>
            </a:r>
            <a:r>
              <a:rPr lang="fr-FR" sz="4000" kern="0" dirty="0" err="1">
                <a:solidFill>
                  <a:schemeClr val="bg1">
                    <a:lumMod val="75000"/>
                  </a:schemeClr>
                </a:solidFill>
                <a:latin typeface="Helvetica"/>
                <a:cs typeface="Helvetica"/>
              </a:rPr>
              <a:t>Vascular</a:t>
            </a:r>
            <a:r>
              <a:rPr lang="fr-FR" sz="4000" kern="0" dirty="0">
                <a:solidFill>
                  <a:schemeClr val="bg1">
                    <a:lumMod val="75000"/>
                  </a:schemeClr>
                </a:solidFill>
                <a:latin typeface="Helvetica"/>
                <a:cs typeface="Helvetica"/>
              </a:rPr>
              <a:t> </a:t>
            </a:r>
            <a:r>
              <a:rPr lang="fr-FR" sz="4000" kern="0" dirty="0" err="1">
                <a:solidFill>
                  <a:schemeClr val="bg1">
                    <a:lumMod val="75000"/>
                  </a:schemeClr>
                </a:solidFill>
                <a:latin typeface="Helvetica"/>
                <a:cs typeface="Helvetica"/>
              </a:rPr>
              <a:t>Endothelial</a:t>
            </a:r>
            <a:r>
              <a:rPr lang="fr-FR" sz="4000" kern="0" dirty="0">
                <a:solidFill>
                  <a:schemeClr val="bg1">
                    <a:lumMod val="75000"/>
                  </a:schemeClr>
                </a:solidFill>
                <a:latin typeface="Helvetica"/>
                <a:cs typeface="Helvetica"/>
              </a:rPr>
              <a:t> </a:t>
            </a:r>
            <a:r>
              <a:rPr lang="fr-FR" sz="4000" kern="0" dirty="0" err="1">
                <a:solidFill>
                  <a:schemeClr val="bg1">
                    <a:lumMod val="75000"/>
                  </a:schemeClr>
                </a:solidFill>
                <a:latin typeface="Helvetica"/>
                <a:cs typeface="Helvetica"/>
              </a:rPr>
              <a:t>Growth</a:t>
            </a:r>
            <a:r>
              <a:rPr lang="fr-FR" sz="4000" kern="0" dirty="0">
                <a:solidFill>
                  <a:schemeClr val="bg1">
                    <a:lumMod val="75000"/>
                  </a:schemeClr>
                </a:solidFill>
                <a:latin typeface="Helvetica"/>
                <a:cs typeface="Helvetica"/>
              </a:rPr>
              <a:t> Factor</a:t>
            </a:r>
          </a:p>
          <a:p>
            <a:pPr algn="ctr" defTabSz="914276">
              <a:defRPr/>
            </a:pPr>
            <a:r>
              <a:rPr lang="fr-FR" sz="4000" kern="0" dirty="0">
                <a:solidFill>
                  <a:schemeClr val="bg1">
                    <a:lumMod val="75000"/>
                  </a:schemeClr>
                </a:solidFill>
                <a:latin typeface="Helvetica"/>
                <a:cs typeface="Helvetica"/>
              </a:rPr>
              <a:t>(Facteur de croissance vasculaire </a:t>
            </a:r>
            <a:r>
              <a:rPr lang="fr-FR" sz="4000" kern="0" dirty="0" smtClean="0">
                <a:solidFill>
                  <a:schemeClr val="bg1">
                    <a:lumMod val="75000"/>
                  </a:schemeClr>
                </a:solidFill>
                <a:latin typeface="Helvetica"/>
                <a:cs typeface="Helvetica"/>
              </a:rPr>
              <a:t>sécrétés</a:t>
            </a:r>
          </a:p>
          <a:p>
            <a:pPr algn="ctr" defTabSz="914276">
              <a:defRPr/>
            </a:pPr>
            <a:r>
              <a:rPr lang="fr-FR" sz="4000" kern="0" dirty="0" smtClean="0">
                <a:solidFill>
                  <a:schemeClr val="bg1">
                    <a:lumMod val="75000"/>
                  </a:schemeClr>
                </a:solidFill>
                <a:latin typeface="Helvetica"/>
                <a:cs typeface="Helvetica"/>
              </a:rPr>
              <a:t>par </a:t>
            </a:r>
            <a:r>
              <a:rPr lang="fr-FR" sz="4000" kern="0" dirty="0">
                <a:solidFill>
                  <a:schemeClr val="bg1">
                    <a:lumMod val="75000"/>
                  </a:schemeClr>
                </a:solidFill>
                <a:latin typeface="Helvetica"/>
                <a:cs typeface="Helvetica"/>
              </a:rPr>
              <a:t>les cellules hypoxiques)</a:t>
            </a:r>
          </a:p>
        </p:txBody>
      </p:sp>
      <p:sp>
        <p:nvSpPr>
          <p:cNvPr id="8" name="Text Box 9"/>
          <p:cNvSpPr txBox="1">
            <a:spLocks noChangeArrowheads="1"/>
          </p:cNvSpPr>
          <p:nvPr/>
        </p:nvSpPr>
        <p:spPr bwMode="auto">
          <a:xfrm>
            <a:off x="23773327" y="9451161"/>
            <a:ext cx="2807303" cy="70787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ctr" defTabSz="914276">
              <a:defRPr/>
            </a:pPr>
            <a:r>
              <a:rPr lang="fr-FR" sz="4000" kern="0" dirty="0">
                <a:solidFill>
                  <a:schemeClr val="bg1">
                    <a:lumMod val="75000"/>
                  </a:schemeClr>
                </a:solidFill>
                <a:latin typeface="Helvetica"/>
                <a:cs typeface="Helvetica"/>
              </a:rPr>
              <a:t>Anti VEGF*</a:t>
            </a:r>
          </a:p>
        </p:txBody>
      </p:sp>
    </p:spTree>
    <p:extLst>
      <p:ext uri="{BB962C8B-B14F-4D97-AF65-F5344CB8AC3E}">
        <p14:creationId xmlns:p14="http://schemas.microsoft.com/office/powerpoint/2010/main" val="147785797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7814981" y="6737987"/>
            <a:ext cx="12517367" cy="726715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4" descr="igure 1: La Grille Amsler, Normal [à gauche] et avec Métamopphosie (altération) et Scotome (tache aveugle) [à droite]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1169"/>
          <a:stretch>
            <a:fillRect/>
          </a:stretch>
        </p:blipFill>
        <p:spPr bwMode="auto">
          <a:xfrm>
            <a:off x="18209339" y="7129363"/>
            <a:ext cx="12123009" cy="57159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Freeform 7"/>
          <p:cNvSpPr>
            <a:spLocks/>
          </p:cNvSpPr>
          <p:nvPr/>
        </p:nvSpPr>
        <p:spPr bwMode="auto">
          <a:xfrm>
            <a:off x="27002520" y="8234929"/>
            <a:ext cx="1698214" cy="2462782"/>
          </a:xfrm>
          <a:custGeom>
            <a:avLst/>
            <a:gdLst>
              <a:gd name="T0" fmla="*/ 114 w 492"/>
              <a:gd name="T1" fmla="*/ 574 h 673"/>
              <a:gd name="T2" fmla="*/ 250 w 492"/>
              <a:gd name="T3" fmla="*/ 348 h 673"/>
              <a:gd name="T4" fmla="*/ 23 w 492"/>
              <a:gd name="T5" fmla="*/ 211 h 673"/>
              <a:gd name="T6" fmla="*/ 114 w 492"/>
              <a:gd name="T7" fmla="*/ 30 h 673"/>
              <a:gd name="T8" fmla="*/ 205 w 492"/>
              <a:gd name="T9" fmla="*/ 30 h 673"/>
              <a:gd name="T10" fmla="*/ 431 w 492"/>
              <a:gd name="T11" fmla="*/ 166 h 673"/>
              <a:gd name="T12" fmla="*/ 477 w 492"/>
              <a:gd name="T13" fmla="*/ 393 h 673"/>
              <a:gd name="T14" fmla="*/ 341 w 492"/>
              <a:gd name="T15" fmla="*/ 620 h 673"/>
              <a:gd name="T16" fmla="*/ 159 w 492"/>
              <a:gd name="T17" fmla="*/ 665 h 673"/>
              <a:gd name="T18" fmla="*/ 114 w 492"/>
              <a:gd name="T19" fmla="*/ 574 h 6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92" h="673">
                <a:moveTo>
                  <a:pt x="114" y="574"/>
                </a:moveTo>
                <a:cubicBezTo>
                  <a:pt x="129" y="521"/>
                  <a:pt x="265" y="408"/>
                  <a:pt x="250" y="348"/>
                </a:cubicBezTo>
                <a:cubicBezTo>
                  <a:pt x="235" y="288"/>
                  <a:pt x="46" y="264"/>
                  <a:pt x="23" y="211"/>
                </a:cubicBezTo>
                <a:cubicBezTo>
                  <a:pt x="0" y="158"/>
                  <a:pt x="84" y="60"/>
                  <a:pt x="114" y="30"/>
                </a:cubicBezTo>
                <a:cubicBezTo>
                  <a:pt x="144" y="0"/>
                  <a:pt x="152" y="7"/>
                  <a:pt x="205" y="30"/>
                </a:cubicBezTo>
                <a:cubicBezTo>
                  <a:pt x="258" y="53"/>
                  <a:pt x="386" y="106"/>
                  <a:pt x="431" y="166"/>
                </a:cubicBezTo>
                <a:cubicBezTo>
                  <a:pt x="476" y="226"/>
                  <a:pt x="492" y="318"/>
                  <a:pt x="477" y="393"/>
                </a:cubicBezTo>
                <a:cubicBezTo>
                  <a:pt x="462" y="468"/>
                  <a:pt x="394" y="575"/>
                  <a:pt x="341" y="620"/>
                </a:cubicBezTo>
                <a:cubicBezTo>
                  <a:pt x="288" y="665"/>
                  <a:pt x="197" y="673"/>
                  <a:pt x="159" y="665"/>
                </a:cubicBezTo>
                <a:cubicBezTo>
                  <a:pt x="121" y="657"/>
                  <a:pt x="99" y="627"/>
                  <a:pt x="114" y="574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6" name="Text Box 8"/>
          <p:cNvSpPr txBox="1">
            <a:spLocks noChangeArrowheads="1"/>
          </p:cNvSpPr>
          <p:nvPr/>
        </p:nvSpPr>
        <p:spPr bwMode="auto">
          <a:xfrm>
            <a:off x="21796791" y="12881193"/>
            <a:ext cx="3955992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700" dirty="0" err="1">
                <a:solidFill>
                  <a:srgbClr val="FE2DFF"/>
                </a:solidFill>
                <a:latin typeface="Helvetica"/>
                <a:cs typeface="Helvetica"/>
              </a:rPr>
              <a:t>Métamorphopsies</a:t>
            </a:r>
            <a:endParaRPr lang="fr-FR" sz="3700" dirty="0">
              <a:solidFill>
                <a:srgbClr val="FE2DFF"/>
              </a:solidFill>
              <a:latin typeface="Helvetica"/>
              <a:cs typeface="Helvetica"/>
            </a:endParaRPr>
          </a:p>
        </p:txBody>
      </p:sp>
      <p:sp>
        <p:nvSpPr>
          <p:cNvPr id="7" name="Text Box 9"/>
          <p:cNvSpPr txBox="1">
            <a:spLocks noChangeArrowheads="1"/>
          </p:cNvSpPr>
          <p:nvPr/>
        </p:nvSpPr>
        <p:spPr bwMode="auto">
          <a:xfrm>
            <a:off x="27919875" y="12919676"/>
            <a:ext cx="2057110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Scotome</a:t>
            </a:r>
          </a:p>
        </p:txBody>
      </p:sp>
    </p:spTree>
    <p:extLst>
      <p:ext uri="{BB962C8B-B14F-4D97-AF65-F5344CB8AC3E}">
        <p14:creationId xmlns:p14="http://schemas.microsoft.com/office/powerpoint/2010/main" val="3019849113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1030134" y="1825786"/>
            <a:ext cx="8496981" cy="1369344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2" descr="FO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931431" y="9485510"/>
            <a:ext cx="4151313" cy="4584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Oval 4"/>
          <p:cNvSpPr>
            <a:spLocks noChangeArrowheads="1"/>
          </p:cNvSpPr>
          <p:nvPr/>
        </p:nvSpPr>
        <p:spPr bwMode="auto">
          <a:xfrm>
            <a:off x="21850346" y="9280722"/>
            <a:ext cx="5618163" cy="4956175"/>
          </a:xfrm>
          <a:prstGeom prst="ellipse">
            <a:avLst/>
          </a:prstGeom>
          <a:noFill/>
          <a:ln w="9525" cap="rnd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" name="Text Box 9"/>
          <p:cNvSpPr txBox="1">
            <a:spLocks noChangeArrowheads="1"/>
          </p:cNvSpPr>
          <p:nvPr/>
        </p:nvSpPr>
        <p:spPr bwMode="auto">
          <a:xfrm>
            <a:off x="24298267" y="12293796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7" name="Text Box 10"/>
          <p:cNvSpPr txBox="1">
            <a:spLocks noChangeArrowheads="1"/>
          </p:cNvSpPr>
          <p:nvPr/>
        </p:nvSpPr>
        <p:spPr bwMode="auto">
          <a:xfrm>
            <a:off x="24371294" y="11428609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8" name="Text Box 11"/>
          <p:cNvSpPr txBox="1">
            <a:spLocks noChangeArrowheads="1"/>
          </p:cNvSpPr>
          <p:nvPr/>
        </p:nvSpPr>
        <p:spPr bwMode="auto">
          <a:xfrm>
            <a:off x="24731657" y="11644507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9" name="Text Box 12"/>
          <p:cNvSpPr txBox="1">
            <a:spLocks noChangeArrowheads="1"/>
          </p:cNvSpPr>
          <p:nvPr/>
        </p:nvSpPr>
        <p:spPr bwMode="auto">
          <a:xfrm>
            <a:off x="23650567" y="11860408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0" name="Text Box 13"/>
          <p:cNvSpPr txBox="1">
            <a:spLocks noChangeArrowheads="1"/>
          </p:cNvSpPr>
          <p:nvPr/>
        </p:nvSpPr>
        <p:spPr bwMode="auto">
          <a:xfrm>
            <a:off x="23795034" y="12436670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1" name="Text Box 14"/>
          <p:cNvSpPr txBox="1">
            <a:spLocks noChangeArrowheads="1"/>
          </p:cNvSpPr>
          <p:nvPr/>
        </p:nvSpPr>
        <p:spPr bwMode="auto">
          <a:xfrm>
            <a:off x="24010884" y="11212907"/>
            <a:ext cx="196902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 dirty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12" name="Text Box 15"/>
          <p:cNvSpPr txBox="1">
            <a:spLocks noChangeArrowheads="1"/>
          </p:cNvSpPr>
          <p:nvPr/>
        </p:nvSpPr>
        <p:spPr bwMode="auto">
          <a:xfrm>
            <a:off x="23363231" y="12004869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3" name="Text Box 16"/>
          <p:cNvSpPr txBox="1">
            <a:spLocks noChangeArrowheads="1"/>
          </p:cNvSpPr>
          <p:nvPr/>
        </p:nvSpPr>
        <p:spPr bwMode="auto">
          <a:xfrm>
            <a:off x="23506108" y="11284146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4" name="Text Box 17"/>
          <p:cNvSpPr txBox="1">
            <a:spLocks noChangeArrowheads="1"/>
          </p:cNvSpPr>
          <p:nvPr/>
        </p:nvSpPr>
        <p:spPr bwMode="auto">
          <a:xfrm>
            <a:off x="23795034" y="11573070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5" name="Text Box 18"/>
          <p:cNvSpPr txBox="1">
            <a:spLocks noChangeArrowheads="1"/>
          </p:cNvSpPr>
          <p:nvPr/>
        </p:nvSpPr>
        <p:spPr bwMode="auto">
          <a:xfrm>
            <a:off x="24658634" y="11357170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6" name="Text Box 19"/>
          <p:cNvSpPr txBox="1">
            <a:spLocks noChangeArrowheads="1"/>
          </p:cNvSpPr>
          <p:nvPr/>
        </p:nvSpPr>
        <p:spPr bwMode="auto">
          <a:xfrm>
            <a:off x="24082367" y="10925371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 dirty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17" name="Text Box 20"/>
          <p:cNvSpPr txBox="1">
            <a:spLocks noChangeArrowheads="1"/>
          </p:cNvSpPr>
          <p:nvPr/>
        </p:nvSpPr>
        <p:spPr bwMode="auto">
          <a:xfrm>
            <a:off x="24514167" y="12149333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8" name="Text Box 21"/>
          <p:cNvSpPr txBox="1">
            <a:spLocks noChangeArrowheads="1"/>
          </p:cNvSpPr>
          <p:nvPr/>
        </p:nvSpPr>
        <p:spPr bwMode="auto">
          <a:xfrm>
            <a:off x="23074308" y="11933435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9" name="Text Box 22"/>
          <p:cNvSpPr txBox="1">
            <a:spLocks noChangeArrowheads="1"/>
          </p:cNvSpPr>
          <p:nvPr/>
        </p:nvSpPr>
        <p:spPr bwMode="auto">
          <a:xfrm>
            <a:off x="23579134" y="10996808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20" name="Text Box 23"/>
          <p:cNvSpPr txBox="1">
            <a:spLocks noChangeArrowheads="1"/>
          </p:cNvSpPr>
          <p:nvPr/>
        </p:nvSpPr>
        <p:spPr bwMode="auto">
          <a:xfrm>
            <a:off x="23363231" y="11644507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 dirty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21" name="Text Box 24"/>
          <p:cNvSpPr txBox="1">
            <a:spLocks noChangeArrowheads="1"/>
          </p:cNvSpPr>
          <p:nvPr/>
        </p:nvSpPr>
        <p:spPr bwMode="auto">
          <a:xfrm>
            <a:off x="24010934" y="12220770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22" name="AutoShape 25"/>
          <p:cNvSpPr>
            <a:spLocks noChangeArrowheads="1"/>
          </p:cNvSpPr>
          <p:nvPr/>
        </p:nvSpPr>
        <p:spPr bwMode="auto">
          <a:xfrm>
            <a:off x="23363233" y="11212710"/>
            <a:ext cx="144463" cy="215901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3" name="AutoShape 26"/>
          <p:cNvSpPr>
            <a:spLocks noChangeArrowheads="1"/>
          </p:cNvSpPr>
          <p:nvPr/>
        </p:nvSpPr>
        <p:spPr bwMode="auto">
          <a:xfrm>
            <a:off x="23074310" y="11860408"/>
            <a:ext cx="144463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4" name="AutoShape 27"/>
          <p:cNvSpPr>
            <a:spLocks noChangeArrowheads="1"/>
          </p:cNvSpPr>
          <p:nvPr/>
        </p:nvSpPr>
        <p:spPr bwMode="auto">
          <a:xfrm>
            <a:off x="23506110" y="11717534"/>
            <a:ext cx="144463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5" name="AutoShape 28"/>
          <p:cNvSpPr>
            <a:spLocks noChangeArrowheads="1"/>
          </p:cNvSpPr>
          <p:nvPr/>
        </p:nvSpPr>
        <p:spPr bwMode="auto">
          <a:xfrm flipV="1">
            <a:off x="23579133" y="12436670"/>
            <a:ext cx="144463" cy="242889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6" name="AutoShape 29"/>
          <p:cNvSpPr>
            <a:spLocks noChangeArrowheads="1"/>
          </p:cNvSpPr>
          <p:nvPr/>
        </p:nvSpPr>
        <p:spPr bwMode="auto">
          <a:xfrm flipH="1" flipV="1">
            <a:off x="24442732" y="12365234"/>
            <a:ext cx="144463" cy="215901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7" name="AutoShape 30"/>
          <p:cNvSpPr>
            <a:spLocks noChangeArrowheads="1"/>
          </p:cNvSpPr>
          <p:nvPr/>
        </p:nvSpPr>
        <p:spPr bwMode="auto">
          <a:xfrm>
            <a:off x="23248804" y="10204646"/>
            <a:ext cx="144463" cy="215901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8" name="AutoShape 31"/>
          <p:cNvSpPr>
            <a:spLocks noChangeArrowheads="1"/>
          </p:cNvSpPr>
          <p:nvPr/>
        </p:nvSpPr>
        <p:spPr bwMode="auto">
          <a:xfrm>
            <a:off x="22571070" y="10612899"/>
            <a:ext cx="144463" cy="71437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9" name="AutoShape 32"/>
          <p:cNvSpPr>
            <a:spLocks noChangeArrowheads="1"/>
          </p:cNvSpPr>
          <p:nvPr/>
        </p:nvSpPr>
        <p:spPr bwMode="auto">
          <a:xfrm flipV="1">
            <a:off x="22594542" y="11073771"/>
            <a:ext cx="73023" cy="215901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0" name="AutoShape 33"/>
          <p:cNvSpPr>
            <a:spLocks noChangeArrowheads="1"/>
          </p:cNvSpPr>
          <p:nvPr/>
        </p:nvSpPr>
        <p:spPr bwMode="auto">
          <a:xfrm flipH="1">
            <a:off x="23704071" y="9814312"/>
            <a:ext cx="142876" cy="14287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1" name="AutoShape 34"/>
          <p:cNvSpPr>
            <a:spLocks noChangeArrowheads="1"/>
          </p:cNvSpPr>
          <p:nvPr/>
        </p:nvSpPr>
        <p:spPr bwMode="auto">
          <a:xfrm flipH="1">
            <a:off x="26027061" y="11573070"/>
            <a:ext cx="287336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2" name="AutoShape 35"/>
          <p:cNvSpPr>
            <a:spLocks noChangeArrowheads="1"/>
          </p:cNvSpPr>
          <p:nvPr/>
        </p:nvSpPr>
        <p:spPr bwMode="auto">
          <a:xfrm flipH="1">
            <a:off x="24658632" y="11860408"/>
            <a:ext cx="144463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3" name="AutoShape 36"/>
          <p:cNvSpPr>
            <a:spLocks noChangeArrowheads="1"/>
          </p:cNvSpPr>
          <p:nvPr/>
        </p:nvSpPr>
        <p:spPr bwMode="auto">
          <a:xfrm flipH="1">
            <a:off x="24371296" y="11428609"/>
            <a:ext cx="144463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4" name="AutoShape 37"/>
          <p:cNvSpPr>
            <a:spLocks noChangeArrowheads="1"/>
          </p:cNvSpPr>
          <p:nvPr/>
        </p:nvSpPr>
        <p:spPr bwMode="auto">
          <a:xfrm flipV="1">
            <a:off x="22571070" y="12868473"/>
            <a:ext cx="144463" cy="71437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5" name="AutoShape 38"/>
          <p:cNvSpPr>
            <a:spLocks noChangeArrowheads="1"/>
          </p:cNvSpPr>
          <p:nvPr/>
        </p:nvSpPr>
        <p:spPr bwMode="auto">
          <a:xfrm flipV="1">
            <a:off x="23506110" y="13589195"/>
            <a:ext cx="144463" cy="14287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6" name="AutoShape 39"/>
          <p:cNvSpPr>
            <a:spLocks noChangeArrowheads="1"/>
          </p:cNvSpPr>
          <p:nvPr/>
        </p:nvSpPr>
        <p:spPr bwMode="auto">
          <a:xfrm flipH="1">
            <a:off x="25955619" y="11428609"/>
            <a:ext cx="215900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7" name="AutoShape 40"/>
          <p:cNvSpPr>
            <a:spLocks noChangeArrowheads="1"/>
          </p:cNvSpPr>
          <p:nvPr/>
        </p:nvSpPr>
        <p:spPr bwMode="auto">
          <a:xfrm rot="20300531" flipH="1">
            <a:off x="25234895" y="10509444"/>
            <a:ext cx="71436" cy="69850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8" name="AutoShape 41"/>
          <p:cNvSpPr>
            <a:spLocks noChangeArrowheads="1"/>
          </p:cNvSpPr>
          <p:nvPr/>
        </p:nvSpPr>
        <p:spPr bwMode="auto">
          <a:xfrm flipH="1" flipV="1">
            <a:off x="25090432" y="13228833"/>
            <a:ext cx="144463" cy="171449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9" name="AutoShape 42"/>
          <p:cNvSpPr>
            <a:spLocks noChangeArrowheads="1"/>
          </p:cNvSpPr>
          <p:nvPr/>
        </p:nvSpPr>
        <p:spPr bwMode="auto">
          <a:xfrm rot="19404881">
            <a:off x="22426609" y="11501633"/>
            <a:ext cx="115888" cy="200024"/>
          </a:xfrm>
          <a:prstGeom prst="lightningBolt">
            <a:avLst/>
          </a:prstGeom>
          <a:solidFill>
            <a:srgbClr val="FF0000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0" name="Freeform 43"/>
          <p:cNvSpPr>
            <a:spLocks/>
          </p:cNvSpPr>
          <p:nvPr/>
        </p:nvSpPr>
        <p:spPr bwMode="auto">
          <a:xfrm>
            <a:off x="23723595" y="10925371"/>
            <a:ext cx="155575" cy="225425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FF00"/>
          </a:solidFill>
          <a:ln>
            <a:solidFill>
              <a:srgbClr val="80808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1" name="Freeform 44"/>
          <p:cNvSpPr>
            <a:spLocks/>
          </p:cNvSpPr>
          <p:nvPr/>
        </p:nvSpPr>
        <p:spPr bwMode="auto">
          <a:xfrm rot="16907606">
            <a:off x="24051412" y="12683528"/>
            <a:ext cx="250826" cy="188911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FF00"/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2" name="Freeform 45"/>
          <p:cNvSpPr>
            <a:spLocks/>
          </p:cNvSpPr>
          <p:nvPr/>
        </p:nvSpPr>
        <p:spPr bwMode="auto">
          <a:xfrm>
            <a:off x="24947557" y="11501634"/>
            <a:ext cx="82549" cy="153988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FF00"/>
          </a:solidFill>
          <a:ln>
            <a:solidFill>
              <a:srgbClr val="80808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3" name="Freeform 46"/>
          <p:cNvSpPr>
            <a:spLocks/>
          </p:cNvSpPr>
          <p:nvPr/>
        </p:nvSpPr>
        <p:spPr bwMode="auto">
          <a:xfrm flipV="1">
            <a:off x="24874535" y="12149334"/>
            <a:ext cx="227012" cy="133350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FF00"/>
          </a:solidFill>
          <a:ln>
            <a:solidFill>
              <a:srgbClr val="80808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4" name="Freeform 47"/>
          <p:cNvSpPr>
            <a:spLocks/>
          </p:cNvSpPr>
          <p:nvPr/>
        </p:nvSpPr>
        <p:spPr bwMode="auto">
          <a:xfrm>
            <a:off x="22355169" y="12149332"/>
            <a:ext cx="153988" cy="225425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5" name="Freeform 48"/>
          <p:cNvSpPr>
            <a:spLocks/>
          </p:cNvSpPr>
          <p:nvPr/>
        </p:nvSpPr>
        <p:spPr bwMode="auto">
          <a:xfrm flipH="1">
            <a:off x="24947557" y="10349108"/>
            <a:ext cx="133351" cy="82551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6" name="Freeform 50"/>
          <p:cNvSpPr>
            <a:spLocks/>
          </p:cNvSpPr>
          <p:nvPr/>
        </p:nvSpPr>
        <p:spPr bwMode="auto">
          <a:xfrm flipH="1">
            <a:off x="26171521" y="12076308"/>
            <a:ext cx="204788" cy="225425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7" name="Freeform 51"/>
          <p:cNvSpPr>
            <a:spLocks/>
          </p:cNvSpPr>
          <p:nvPr/>
        </p:nvSpPr>
        <p:spPr bwMode="auto">
          <a:xfrm flipH="1" flipV="1">
            <a:off x="24803095" y="13660636"/>
            <a:ext cx="204788" cy="206374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8" name="Freeform 52"/>
          <p:cNvSpPr>
            <a:spLocks/>
          </p:cNvSpPr>
          <p:nvPr/>
        </p:nvSpPr>
        <p:spPr bwMode="auto">
          <a:xfrm flipH="1">
            <a:off x="25666693" y="10060184"/>
            <a:ext cx="133351" cy="225425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9" name="Freeform 53"/>
          <p:cNvSpPr>
            <a:spLocks/>
          </p:cNvSpPr>
          <p:nvPr/>
        </p:nvSpPr>
        <p:spPr bwMode="auto">
          <a:xfrm>
            <a:off x="24947557" y="9701411"/>
            <a:ext cx="82549" cy="296862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0" name="Freeform 54"/>
          <p:cNvSpPr>
            <a:spLocks/>
          </p:cNvSpPr>
          <p:nvPr/>
        </p:nvSpPr>
        <p:spPr bwMode="auto">
          <a:xfrm flipH="1">
            <a:off x="25739720" y="13517758"/>
            <a:ext cx="76201" cy="80961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1" name="Oval 55"/>
          <p:cNvSpPr>
            <a:spLocks noChangeArrowheads="1"/>
          </p:cNvSpPr>
          <p:nvPr/>
        </p:nvSpPr>
        <p:spPr bwMode="auto">
          <a:xfrm>
            <a:off x="24183971" y="11962009"/>
            <a:ext cx="73023" cy="73024"/>
          </a:xfrm>
          <a:prstGeom prst="ellipse">
            <a:avLst/>
          </a:prstGeom>
          <a:solidFill>
            <a:srgbClr val="808080"/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2" name="Oval 56"/>
          <p:cNvSpPr>
            <a:spLocks noChangeArrowheads="1"/>
          </p:cNvSpPr>
          <p:nvPr/>
        </p:nvSpPr>
        <p:spPr bwMode="auto">
          <a:xfrm rot="5723517" flipH="1" flipV="1">
            <a:off x="24305413" y="11910412"/>
            <a:ext cx="69850" cy="173039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3" name="Oval 57"/>
          <p:cNvSpPr>
            <a:spLocks noChangeArrowheads="1"/>
          </p:cNvSpPr>
          <p:nvPr/>
        </p:nvSpPr>
        <p:spPr bwMode="auto">
          <a:xfrm rot="2516844">
            <a:off x="24282396" y="11688960"/>
            <a:ext cx="71436" cy="327026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4" name="Oval 58"/>
          <p:cNvSpPr>
            <a:spLocks noChangeArrowheads="1"/>
          </p:cNvSpPr>
          <p:nvPr/>
        </p:nvSpPr>
        <p:spPr bwMode="auto">
          <a:xfrm rot="20192957">
            <a:off x="24110947" y="11690546"/>
            <a:ext cx="69850" cy="320676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5" name="Oval 59"/>
          <p:cNvSpPr>
            <a:spLocks noChangeArrowheads="1"/>
          </p:cNvSpPr>
          <p:nvPr/>
        </p:nvSpPr>
        <p:spPr bwMode="auto">
          <a:xfrm rot="4315799" flipH="1" flipV="1">
            <a:off x="24029191" y="11946928"/>
            <a:ext cx="76200" cy="284162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6" name="Oval 60"/>
          <p:cNvSpPr>
            <a:spLocks noChangeArrowheads="1"/>
          </p:cNvSpPr>
          <p:nvPr/>
        </p:nvSpPr>
        <p:spPr bwMode="auto">
          <a:xfrm rot="20192957">
            <a:off x="24264932" y="12012809"/>
            <a:ext cx="69850" cy="320676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7" name="Oval 61"/>
          <p:cNvSpPr>
            <a:spLocks noChangeArrowheads="1"/>
          </p:cNvSpPr>
          <p:nvPr/>
        </p:nvSpPr>
        <p:spPr bwMode="auto">
          <a:xfrm rot="20192957">
            <a:off x="24112534" y="11703244"/>
            <a:ext cx="69850" cy="320676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8" name="Oval 62"/>
          <p:cNvSpPr>
            <a:spLocks noChangeArrowheads="1"/>
          </p:cNvSpPr>
          <p:nvPr/>
        </p:nvSpPr>
        <p:spPr bwMode="auto">
          <a:xfrm>
            <a:off x="23968071" y="11919147"/>
            <a:ext cx="71436" cy="73024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9" name="Oval 63"/>
          <p:cNvSpPr>
            <a:spLocks noChangeArrowheads="1"/>
          </p:cNvSpPr>
          <p:nvPr/>
        </p:nvSpPr>
        <p:spPr bwMode="auto">
          <a:xfrm>
            <a:off x="24183971" y="11965183"/>
            <a:ext cx="71436" cy="73024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0" name="Oval 64"/>
          <p:cNvSpPr>
            <a:spLocks noChangeArrowheads="1"/>
          </p:cNvSpPr>
          <p:nvPr/>
        </p:nvSpPr>
        <p:spPr bwMode="auto">
          <a:xfrm>
            <a:off x="24128411" y="12181084"/>
            <a:ext cx="71436" cy="73024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1" name="Oval 65"/>
          <p:cNvSpPr>
            <a:spLocks noChangeArrowheads="1"/>
          </p:cNvSpPr>
          <p:nvPr/>
        </p:nvSpPr>
        <p:spPr bwMode="auto">
          <a:xfrm>
            <a:off x="24230010" y="11725471"/>
            <a:ext cx="71436" cy="73024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2" name="Oval 66"/>
          <p:cNvSpPr>
            <a:spLocks noChangeArrowheads="1"/>
          </p:cNvSpPr>
          <p:nvPr/>
        </p:nvSpPr>
        <p:spPr bwMode="auto">
          <a:xfrm>
            <a:off x="24371296" y="12077895"/>
            <a:ext cx="71436" cy="73024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pic>
        <p:nvPicPr>
          <p:cNvPr id="63" name="Picture 76" descr="Exsudat sec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002870" y="11933432"/>
            <a:ext cx="444499" cy="5175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64" name="Picture 77" descr="Exsudat sec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463245" y="11111107"/>
            <a:ext cx="444499" cy="5175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65" name="Picture 78" descr="Exsudat sec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825195" y="12263634"/>
            <a:ext cx="444499" cy="5175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66" name="Picture 2" descr="FO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932225" y="3018987"/>
            <a:ext cx="4151313" cy="4584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67" name="Oval 4"/>
          <p:cNvSpPr>
            <a:spLocks noChangeArrowheads="1"/>
          </p:cNvSpPr>
          <p:nvPr/>
        </p:nvSpPr>
        <p:spPr bwMode="auto">
          <a:xfrm>
            <a:off x="21851139" y="2814197"/>
            <a:ext cx="5618163" cy="4956175"/>
          </a:xfrm>
          <a:prstGeom prst="ellipse">
            <a:avLst/>
          </a:prstGeom>
          <a:noFill/>
          <a:ln w="9525" cap="rnd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8" name="Text Box 8"/>
          <p:cNvSpPr txBox="1">
            <a:spLocks noChangeArrowheads="1"/>
          </p:cNvSpPr>
          <p:nvPr/>
        </p:nvSpPr>
        <p:spPr bwMode="auto">
          <a:xfrm>
            <a:off x="25666693" y="7814733"/>
            <a:ext cx="3402267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Rétine normale</a:t>
            </a:r>
          </a:p>
        </p:txBody>
      </p:sp>
      <p:sp>
        <p:nvSpPr>
          <p:cNvPr id="69" name="Text Box 8"/>
          <p:cNvSpPr txBox="1">
            <a:spLocks noChangeArrowheads="1"/>
          </p:cNvSpPr>
          <p:nvPr/>
        </p:nvSpPr>
        <p:spPr bwMode="auto">
          <a:xfrm>
            <a:off x="25800044" y="13990690"/>
            <a:ext cx="2849006" cy="12310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Rétinopathie</a:t>
            </a:r>
          </a:p>
          <a:p>
            <a:pPr algn="l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diabétique</a:t>
            </a:r>
          </a:p>
        </p:txBody>
      </p:sp>
    </p:spTree>
    <p:extLst>
      <p:ext uri="{BB962C8B-B14F-4D97-AF65-F5344CB8AC3E}">
        <p14:creationId xmlns:p14="http://schemas.microsoft.com/office/powerpoint/2010/main" val="2378353982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0914072" y="1254154"/>
            <a:ext cx="8214764" cy="1348685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2" descr="FO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709537" y="8308357"/>
            <a:ext cx="4151313" cy="4584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Oval 4"/>
          <p:cNvSpPr>
            <a:spLocks noChangeArrowheads="1"/>
          </p:cNvSpPr>
          <p:nvPr/>
        </p:nvSpPr>
        <p:spPr bwMode="auto">
          <a:xfrm>
            <a:off x="21628452" y="8103569"/>
            <a:ext cx="5618163" cy="4956175"/>
          </a:xfrm>
          <a:prstGeom prst="ellipse">
            <a:avLst/>
          </a:prstGeom>
          <a:noFill/>
          <a:ln w="9525" cap="rnd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" name="Freeform 5"/>
          <p:cNvSpPr>
            <a:spLocks/>
          </p:cNvSpPr>
          <p:nvPr/>
        </p:nvSpPr>
        <p:spPr bwMode="auto">
          <a:xfrm>
            <a:off x="22636514" y="9171957"/>
            <a:ext cx="504827" cy="576262"/>
          </a:xfrm>
          <a:custGeom>
            <a:avLst/>
            <a:gdLst>
              <a:gd name="T0" fmla="*/ 227 w 318"/>
              <a:gd name="T1" fmla="*/ 272 h 363"/>
              <a:gd name="T2" fmla="*/ 91 w 318"/>
              <a:gd name="T3" fmla="*/ 363 h 363"/>
              <a:gd name="T4" fmla="*/ 0 w 318"/>
              <a:gd name="T5" fmla="*/ 272 h 363"/>
              <a:gd name="T6" fmla="*/ 91 w 318"/>
              <a:gd name="T7" fmla="*/ 227 h 363"/>
              <a:gd name="T8" fmla="*/ 91 w 318"/>
              <a:gd name="T9" fmla="*/ 91 h 363"/>
              <a:gd name="T10" fmla="*/ 136 w 318"/>
              <a:gd name="T11" fmla="*/ 45 h 363"/>
              <a:gd name="T12" fmla="*/ 227 w 318"/>
              <a:gd name="T13" fmla="*/ 181 h 363"/>
              <a:gd name="T14" fmla="*/ 272 w 318"/>
              <a:gd name="T15" fmla="*/ 0 h 363"/>
              <a:gd name="T16" fmla="*/ 318 w 318"/>
              <a:gd name="T17" fmla="*/ 181 h 363"/>
              <a:gd name="T18" fmla="*/ 272 w 318"/>
              <a:gd name="T19" fmla="*/ 227 h 363"/>
              <a:gd name="T20" fmla="*/ 182 w 318"/>
              <a:gd name="T21" fmla="*/ 317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18" h="363">
                <a:moveTo>
                  <a:pt x="227" y="272"/>
                </a:moveTo>
                <a:cubicBezTo>
                  <a:pt x="178" y="317"/>
                  <a:pt x="129" y="363"/>
                  <a:pt x="91" y="363"/>
                </a:cubicBezTo>
                <a:cubicBezTo>
                  <a:pt x="53" y="363"/>
                  <a:pt x="0" y="295"/>
                  <a:pt x="0" y="272"/>
                </a:cubicBezTo>
                <a:cubicBezTo>
                  <a:pt x="0" y="249"/>
                  <a:pt x="76" y="257"/>
                  <a:pt x="91" y="227"/>
                </a:cubicBezTo>
                <a:cubicBezTo>
                  <a:pt x="106" y="197"/>
                  <a:pt x="84" y="121"/>
                  <a:pt x="91" y="91"/>
                </a:cubicBezTo>
                <a:cubicBezTo>
                  <a:pt x="98" y="61"/>
                  <a:pt x="113" y="30"/>
                  <a:pt x="136" y="45"/>
                </a:cubicBezTo>
                <a:cubicBezTo>
                  <a:pt x="159" y="60"/>
                  <a:pt x="204" y="188"/>
                  <a:pt x="227" y="181"/>
                </a:cubicBezTo>
                <a:cubicBezTo>
                  <a:pt x="250" y="174"/>
                  <a:pt x="257" y="0"/>
                  <a:pt x="272" y="0"/>
                </a:cubicBezTo>
                <a:cubicBezTo>
                  <a:pt x="287" y="0"/>
                  <a:pt x="318" y="143"/>
                  <a:pt x="318" y="181"/>
                </a:cubicBezTo>
                <a:cubicBezTo>
                  <a:pt x="318" y="219"/>
                  <a:pt x="295" y="204"/>
                  <a:pt x="272" y="227"/>
                </a:cubicBezTo>
                <a:cubicBezTo>
                  <a:pt x="249" y="250"/>
                  <a:pt x="215" y="283"/>
                  <a:pt x="182" y="317"/>
                </a:cubicBezTo>
              </a:path>
            </a:pathLst>
          </a:custGeom>
          <a:noFill/>
          <a:ln w="952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22709539" y="9532317"/>
            <a:ext cx="358776" cy="82551"/>
          </a:xfrm>
          <a:custGeom>
            <a:avLst/>
            <a:gdLst>
              <a:gd name="T0" fmla="*/ 0 w 226"/>
              <a:gd name="T1" fmla="*/ 45 h 52"/>
              <a:gd name="T2" fmla="*/ 90 w 226"/>
              <a:gd name="T3" fmla="*/ 45 h 52"/>
              <a:gd name="T4" fmla="*/ 226 w 226"/>
              <a:gd name="T5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6" h="52">
                <a:moveTo>
                  <a:pt x="0" y="45"/>
                </a:moveTo>
                <a:cubicBezTo>
                  <a:pt x="26" y="48"/>
                  <a:pt x="52" y="52"/>
                  <a:pt x="90" y="45"/>
                </a:cubicBezTo>
                <a:cubicBezTo>
                  <a:pt x="128" y="38"/>
                  <a:pt x="177" y="19"/>
                  <a:pt x="226" y="0"/>
                </a:cubicBezTo>
              </a:path>
            </a:pathLst>
          </a:custGeom>
          <a:noFill/>
          <a:ln w="952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22857177" y="9329118"/>
            <a:ext cx="168274" cy="215901"/>
          </a:xfrm>
          <a:custGeom>
            <a:avLst/>
            <a:gdLst>
              <a:gd name="T0" fmla="*/ 15 w 106"/>
              <a:gd name="T1" fmla="*/ 0 h 136"/>
              <a:gd name="T2" fmla="*/ 15 w 106"/>
              <a:gd name="T3" fmla="*/ 90 h 136"/>
              <a:gd name="T4" fmla="*/ 106 w 106"/>
              <a:gd name="T5" fmla="*/ 136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6" h="136">
                <a:moveTo>
                  <a:pt x="15" y="0"/>
                </a:moveTo>
                <a:cubicBezTo>
                  <a:pt x="7" y="33"/>
                  <a:pt x="0" y="67"/>
                  <a:pt x="15" y="90"/>
                </a:cubicBezTo>
                <a:cubicBezTo>
                  <a:pt x="30" y="113"/>
                  <a:pt x="68" y="124"/>
                  <a:pt x="106" y="136"/>
                </a:cubicBezTo>
              </a:path>
            </a:pathLst>
          </a:custGeom>
          <a:noFill/>
          <a:ln w="952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9" name="Freeform 8"/>
          <p:cNvSpPr>
            <a:spLocks/>
          </p:cNvSpPr>
          <p:nvPr/>
        </p:nvSpPr>
        <p:spPr bwMode="auto">
          <a:xfrm>
            <a:off x="23068314" y="9387858"/>
            <a:ext cx="1587" cy="144461"/>
          </a:xfrm>
          <a:custGeom>
            <a:avLst/>
            <a:gdLst>
              <a:gd name="T0" fmla="*/ 0 w 1"/>
              <a:gd name="T1" fmla="*/ 0 h 91"/>
              <a:gd name="T2" fmla="*/ 0 w 1"/>
              <a:gd name="T3" fmla="*/ 91 h 9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" h="91">
                <a:moveTo>
                  <a:pt x="0" y="0"/>
                </a:moveTo>
                <a:cubicBezTo>
                  <a:pt x="0" y="0"/>
                  <a:pt x="0" y="45"/>
                  <a:pt x="0" y="91"/>
                </a:cubicBezTo>
              </a:path>
            </a:pathLst>
          </a:custGeom>
          <a:noFill/>
          <a:ln w="952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0" name="Text Box 9"/>
          <p:cNvSpPr txBox="1">
            <a:spLocks noChangeArrowheads="1"/>
          </p:cNvSpPr>
          <p:nvPr/>
        </p:nvSpPr>
        <p:spPr bwMode="auto">
          <a:xfrm>
            <a:off x="24076373" y="11116643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1" name="Text Box 10"/>
          <p:cNvSpPr txBox="1">
            <a:spLocks noChangeArrowheads="1"/>
          </p:cNvSpPr>
          <p:nvPr/>
        </p:nvSpPr>
        <p:spPr bwMode="auto">
          <a:xfrm>
            <a:off x="24149400" y="10251456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2" name="Text Box 11"/>
          <p:cNvSpPr txBox="1">
            <a:spLocks noChangeArrowheads="1"/>
          </p:cNvSpPr>
          <p:nvPr/>
        </p:nvSpPr>
        <p:spPr bwMode="auto">
          <a:xfrm>
            <a:off x="24509763" y="10467354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3" name="Text Box 12"/>
          <p:cNvSpPr txBox="1">
            <a:spLocks noChangeArrowheads="1"/>
          </p:cNvSpPr>
          <p:nvPr/>
        </p:nvSpPr>
        <p:spPr bwMode="auto">
          <a:xfrm>
            <a:off x="23428673" y="10683255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4" name="Text Box 13"/>
          <p:cNvSpPr txBox="1">
            <a:spLocks noChangeArrowheads="1"/>
          </p:cNvSpPr>
          <p:nvPr/>
        </p:nvSpPr>
        <p:spPr bwMode="auto">
          <a:xfrm>
            <a:off x="23573140" y="11259517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5" name="Text Box 14"/>
          <p:cNvSpPr txBox="1">
            <a:spLocks noChangeArrowheads="1"/>
          </p:cNvSpPr>
          <p:nvPr/>
        </p:nvSpPr>
        <p:spPr bwMode="auto">
          <a:xfrm>
            <a:off x="23788990" y="10035754"/>
            <a:ext cx="196902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 dirty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16" name="Text Box 15"/>
          <p:cNvSpPr txBox="1">
            <a:spLocks noChangeArrowheads="1"/>
          </p:cNvSpPr>
          <p:nvPr/>
        </p:nvSpPr>
        <p:spPr bwMode="auto">
          <a:xfrm>
            <a:off x="23141337" y="10827716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7" name="Text Box 16"/>
          <p:cNvSpPr txBox="1">
            <a:spLocks noChangeArrowheads="1"/>
          </p:cNvSpPr>
          <p:nvPr/>
        </p:nvSpPr>
        <p:spPr bwMode="auto">
          <a:xfrm>
            <a:off x="23284214" y="10106993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8" name="Text Box 17"/>
          <p:cNvSpPr txBox="1">
            <a:spLocks noChangeArrowheads="1"/>
          </p:cNvSpPr>
          <p:nvPr/>
        </p:nvSpPr>
        <p:spPr bwMode="auto">
          <a:xfrm>
            <a:off x="23573140" y="10395917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9" name="Text Box 18"/>
          <p:cNvSpPr txBox="1">
            <a:spLocks noChangeArrowheads="1"/>
          </p:cNvSpPr>
          <p:nvPr/>
        </p:nvSpPr>
        <p:spPr bwMode="auto">
          <a:xfrm>
            <a:off x="24436740" y="10180017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20" name="Text Box 19"/>
          <p:cNvSpPr txBox="1">
            <a:spLocks noChangeArrowheads="1"/>
          </p:cNvSpPr>
          <p:nvPr/>
        </p:nvSpPr>
        <p:spPr bwMode="auto">
          <a:xfrm>
            <a:off x="23860473" y="9748218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 dirty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21" name="Text Box 20"/>
          <p:cNvSpPr txBox="1">
            <a:spLocks noChangeArrowheads="1"/>
          </p:cNvSpPr>
          <p:nvPr/>
        </p:nvSpPr>
        <p:spPr bwMode="auto">
          <a:xfrm>
            <a:off x="24292273" y="10972180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22" name="Text Box 21"/>
          <p:cNvSpPr txBox="1">
            <a:spLocks noChangeArrowheads="1"/>
          </p:cNvSpPr>
          <p:nvPr/>
        </p:nvSpPr>
        <p:spPr bwMode="auto">
          <a:xfrm>
            <a:off x="22852414" y="10756282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23" name="Text Box 22"/>
          <p:cNvSpPr txBox="1">
            <a:spLocks noChangeArrowheads="1"/>
          </p:cNvSpPr>
          <p:nvPr/>
        </p:nvSpPr>
        <p:spPr bwMode="auto">
          <a:xfrm>
            <a:off x="23357240" y="9819655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24" name="Text Box 23"/>
          <p:cNvSpPr txBox="1">
            <a:spLocks noChangeArrowheads="1"/>
          </p:cNvSpPr>
          <p:nvPr/>
        </p:nvSpPr>
        <p:spPr bwMode="auto">
          <a:xfrm>
            <a:off x="23141337" y="10467354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 dirty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25" name="Text Box 24"/>
          <p:cNvSpPr txBox="1">
            <a:spLocks noChangeArrowheads="1"/>
          </p:cNvSpPr>
          <p:nvPr/>
        </p:nvSpPr>
        <p:spPr bwMode="auto">
          <a:xfrm>
            <a:off x="23789040" y="11043617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26" name="AutoShape 25"/>
          <p:cNvSpPr>
            <a:spLocks noChangeArrowheads="1"/>
          </p:cNvSpPr>
          <p:nvPr/>
        </p:nvSpPr>
        <p:spPr bwMode="auto">
          <a:xfrm>
            <a:off x="23141339" y="10035557"/>
            <a:ext cx="144463" cy="215901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7" name="AutoShape 26"/>
          <p:cNvSpPr>
            <a:spLocks noChangeArrowheads="1"/>
          </p:cNvSpPr>
          <p:nvPr/>
        </p:nvSpPr>
        <p:spPr bwMode="auto">
          <a:xfrm>
            <a:off x="22852416" y="10683255"/>
            <a:ext cx="144463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8" name="AutoShape 27"/>
          <p:cNvSpPr>
            <a:spLocks noChangeArrowheads="1"/>
          </p:cNvSpPr>
          <p:nvPr/>
        </p:nvSpPr>
        <p:spPr bwMode="auto">
          <a:xfrm>
            <a:off x="23284216" y="10540381"/>
            <a:ext cx="144463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9" name="AutoShape 28"/>
          <p:cNvSpPr>
            <a:spLocks noChangeArrowheads="1"/>
          </p:cNvSpPr>
          <p:nvPr/>
        </p:nvSpPr>
        <p:spPr bwMode="auto">
          <a:xfrm flipV="1">
            <a:off x="23357239" y="11259517"/>
            <a:ext cx="144463" cy="242889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0" name="AutoShape 29"/>
          <p:cNvSpPr>
            <a:spLocks noChangeArrowheads="1"/>
          </p:cNvSpPr>
          <p:nvPr/>
        </p:nvSpPr>
        <p:spPr bwMode="auto">
          <a:xfrm flipH="1" flipV="1">
            <a:off x="24220838" y="11188081"/>
            <a:ext cx="144463" cy="215901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1" name="AutoShape 30"/>
          <p:cNvSpPr>
            <a:spLocks noChangeArrowheads="1"/>
          </p:cNvSpPr>
          <p:nvPr/>
        </p:nvSpPr>
        <p:spPr bwMode="auto">
          <a:xfrm>
            <a:off x="22565076" y="9027493"/>
            <a:ext cx="144463" cy="215901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2" name="AutoShape 31"/>
          <p:cNvSpPr>
            <a:spLocks noChangeArrowheads="1"/>
          </p:cNvSpPr>
          <p:nvPr/>
        </p:nvSpPr>
        <p:spPr bwMode="auto">
          <a:xfrm>
            <a:off x="22564854" y="9171659"/>
            <a:ext cx="144463" cy="71437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3" name="AutoShape 32"/>
          <p:cNvSpPr>
            <a:spLocks noChangeArrowheads="1"/>
          </p:cNvSpPr>
          <p:nvPr/>
        </p:nvSpPr>
        <p:spPr bwMode="auto">
          <a:xfrm flipV="1">
            <a:off x="22565080" y="9819656"/>
            <a:ext cx="73023" cy="215901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4" name="AutoShape 33"/>
          <p:cNvSpPr>
            <a:spLocks noChangeArrowheads="1"/>
          </p:cNvSpPr>
          <p:nvPr/>
        </p:nvSpPr>
        <p:spPr bwMode="auto">
          <a:xfrm flipH="1">
            <a:off x="23212776" y="9098932"/>
            <a:ext cx="142876" cy="14287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5" name="AutoShape 34"/>
          <p:cNvSpPr>
            <a:spLocks noChangeArrowheads="1"/>
          </p:cNvSpPr>
          <p:nvPr/>
        </p:nvSpPr>
        <p:spPr bwMode="auto">
          <a:xfrm flipH="1">
            <a:off x="25805167" y="10395917"/>
            <a:ext cx="287336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6" name="AutoShape 35"/>
          <p:cNvSpPr>
            <a:spLocks noChangeArrowheads="1"/>
          </p:cNvSpPr>
          <p:nvPr/>
        </p:nvSpPr>
        <p:spPr bwMode="auto">
          <a:xfrm flipH="1">
            <a:off x="24436738" y="10683255"/>
            <a:ext cx="144463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7" name="AutoShape 36"/>
          <p:cNvSpPr>
            <a:spLocks noChangeArrowheads="1"/>
          </p:cNvSpPr>
          <p:nvPr/>
        </p:nvSpPr>
        <p:spPr bwMode="auto">
          <a:xfrm flipH="1">
            <a:off x="24149402" y="10251456"/>
            <a:ext cx="144463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8" name="AutoShape 37"/>
          <p:cNvSpPr>
            <a:spLocks noChangeArrowheads="1"/>
          </p:cNvSpPr>
          <p:nvPr/>
        </p:nvSpPr>
        <p:spPr bwMode="auto">
          <a:xfrm flipV="1">
            <a:off x="22349176" y="11691320"/>
            <a:ext cx="144463" cy="71437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9" name="AutoShape 38"/>
          <p:cNvSpPr>
            <a:spLocks noChangeArrowheads="1"/>
          </p:cNvSpPr>
          <p:nvPr/>
        </p:nvSpPr>
        <p:spPr bwMode="auto">
          <a:xfrm flipV="1">
            <a:off x="23284216" y="12412042"/>
            <a:ext cx="144463" cy="14287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0" name="AutoShape 39"/>
          <p:cNvSpPr>
            <a:spLocks noChangeArrowheads="1"/>
          </p:cNvSpPr>
          <p:nvPr/>
        </p:nvSpPr>
        <p:spPr bwMode="auto">
          <a:xfrm flipH="1">
            <a:off x="25733725" y="10251456"/>
            <a:ext cx="215900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1" name="AutoShape 40"/>
          <p:cNvSpPr>
            <a:spLocks noChangeArrowheads="1"/>
          </p:cNvSpPr>
          <p:nvPr/>
        </p:nvSpPr>
        <p:spPr bwMode="auto">
          <a:xfrm rot="20300531" flipH="1">
            <a:off x="25013001" y="9332291"/>
            <a:ext cx="71436" cy="69850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2" name="AutoShape 41"/>
          <p:cNvSpPr>
            <a:spLocks noChangeArrowheads="1"/>
          </p:cNvSpPr>
          <p:nvPr/>
        </p:nvSpPr>
        <p:spPr bwMode="auto">
          <a:xfrm flipH="1" flipV="1">
            <a:off x="24868538" y="12051680"/>
            <a:ext cx="144463" cy="171449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3" name="AutoShape 42"/>
          <p:cNvSpPr>
            <a:spLocks noChangeArrowheads="1"/>
          </p:cNvSpPr>
          <p:nvPr/>
        </p:nvSpPr>
        <p:spPr bwMode="auto">
          <a:xfrm rot="19404881">
            <a:off x="22204715" y="10324480"/>
            <a:ext cx="115888" cy="200024"/>
          </a:xfrm>
          <a:prstGeom prst="lightningBolt">
            <a:avLst/>
          </a:prstGeom>
          <a:solidFill>
            <a:srgbClr val="FF0000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4" name="Freeform 43"/>
          <p:cNvSpPr>
            <a:spLocks/>
          </p:cNvSpPr>
          <p:nvPr/>
        </p:nvSpPr>
        <p:spPr bwMode="auto">
          <a:xfrm>
            <a:off x="23501701" y="9748218"/>
            <a:ext cx="155575" cy="225425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FF00"/>
          </a:solidFill>
          <a:ln>
            <a:solidFill>
              <a:srgbClr val="80808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5" name="Freeform 44"/>
          <p:cNvSpPr>
            <a:spLocks/>
          </p:cNvSpPr>
          <p:nvPr/>
        </p:nvSpPr>
        <p:spPr bwMode="auto">
          <a:xfrm rot="16907606">
            <a:off x="23829518" y="11506375"/>
            <a:ext cx="250826" cy="188911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FF00"/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6" name="Freeform 45"/>
          <p:cNvSpPr>
            <a:spLocks/>
          </p:cNvSpPr>
          <p:nvPr/>
        </p:nvSpPr>
        <p:spPr bwMode="auto">
          <a:xfrm>
            <a:off x="24725663" y="10324481"/>
            <a:ext cx="82549" cy="153988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FF00"/>
          </a:solidFill>
          <a:ln>
            <a:solidFill>
              <a:srgbClr val="80808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7" name="Freeform 46"/>
          <p:cNvSpPr>
            <a:spLocks/>
          </p:cNvSpPr>
          <p:nvPr/>
        </p:nvSpPr>
        <p:spPr bwMode="auto">
          <a:xfrm flipV="1">
            <a:off x="24652641" y="10972181"/>
            <a:ext cx="227012" cy="133350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FF00"/>
          </a:solidFill>
          <a:ln>
            <a:solidFill>
              <a:srgbClr val="80808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8" name="Freeform 47"/>
          <p:cNvSpPr>
            <a:spLocks/>
          </p:cNvSpPr>
          <p:nvPr/>
        </p:nvSpPr>
        <p:spPr bwMode="auto">
          <a:xfrm>
            <a:off x="22133275" y="10972179"/>
            <a:ext cx="153988" cy="225425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9" name="Freeform 48"/>
          <p:cNvSpPr>
            <a:spLocks/>
          </p:cNvSpPr>
          <p:nvPr/>
        </p:nvSpPr>
        <p:spPr bwMode="auto">
          <a:xfrm flipH="1">
            <a:off x="24725663" y="9171955"/>
            <a:ext cx="133351" cy="82551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0" name="Freeform 49"/>
          <p:cNvSpPr>
            <a:spLocks/>
          </p:cNvSpPr>
          <p:nvPr/>
        </p:nvSpPr>
        <p:spPr bwMode="auto">
          <a:xfrm>
            <a:off x="22852414" y="8811592"/>
            <a:ext cx="82549" cy="369888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1" name="Freeform 50"/>
          <p:cNvSpPr>
            <a:spLocks/>
          </p:cNvSpPr>
          <p:nvPr/>
        </p:nvSpPr>
        <p:spPr bwMode="auto">
          <a:xfrm flipH="1">
            <a:off x="25949627" y="10899155"/>
            <a:ext cx="204788" cy="225425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2" name="Freeform 51"/>
          <p:cNvSpPr>
            <a:spLocks/>
          </p:cNvSpPr>
          <p:nvPr/>
        </p:nvSpPr>
        <p:spPr bwMode="auto">
          <a:xfrm flipH="1" flipV="1">
            <a:off x="24581201" y="12483483"/>
            <a:ext cx="204788" cy="206374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3" name="Freeform 52"/>
          <p:cNvSpPr>
            <a:spLocks/>
          </p:cNvSpPr>
          <p:nvPr/>
        </p:nvSpPr>
        <p:spPr bwMode="auto">
          <a:xfrm flipH="1">
            <a:off x="25444799" y="8883031"/>
            <a:ext cx="133351" cy="225425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4" name="Freeform 53"/>
          <p:cNvSpPr>
            <a:spLocks/>
          </p:cNvSpPr>
          <p:nvPr/>
        </p:nvSpPr>
        <p:spPr bwMode="auto">
          <a:xfrm>
            <a:off x="24725663" y="8524258"/>
            <a:ext cx="82549" cy="296862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5" name="Freeform 54"/>
          <p:cNvSpPr>
            <a:spLocks/>
          </p:cNvSpPr>
          <p:nvPr/>
        </p:nvSpPr>
        <p:spPr bwMode="auto">
          <a:xfrm flipH="1">
            <a:off x="25517826" y="12340605"/>
            <a:ext cx="76201" cy="80961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6" name="Oval 55"/>
          <p:cNvSpPr>
            <a:spLocks noChangeArrowheads="1"/>
          </p:cNvSpPr>
          <p:nvPr/>
        </p:nvSpPr>
        <p:spPr bwMode="auto">
          <a:xfrm>
            <a:off x="23962077" y="10784856"/>
            <a:ext cx="73023" cy="73024"/>
          </a:xfrm>
          <a:prstGeom prst="ellipse">
            <a:avLst/>
          </a:prstGeom>
          <a:solidFill>
            <a:srgbClr val="808080"/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7" name="Oval 56"/>
          <p:cNvSpPr>
            <a:spLocks noChangeArrowheads="1"/>
          </p:cNvSpPr>
          <p:nvPr/>
        </p:nvSpPr>
        <p:spPr bwMode="auto">
          <a:xfrm rot="5723517" flipH="1" flipV="1">
            <a:off x="24083519" y="10733259"/>
            <a:ext cx="69850" cy="173039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8" name="Oval 57"/>
          <p:cNvSpPr>
            <a:spLocks noChangeArrowheads="1"/>
          </p:cNvSpPr>
          <p:nvPr/>
        </p:nvSpPr>
        <p:spPr bwMode="auto">
          <a:xfrm rot="2516844">
            <a:off x="24060502" y="10511807"/>
            <a:ext cx="71436" cy="327026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9" name="Oval 58"/>
          <p:cNvSpPr>
            <a:spLocks noChangeArrowheads="1"/>
          </p:cNvSpPr>
          <p:nvPr/>
        </p:nvSpPr>
        <p:spPr bwMode="auto">
          <a:xfrm rot="20192957">
            <a:off x="23889053" y="10513393"/>
            <a:ext cx="69850" cy="320676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0" name="Oval 59"/>
          <p:cNvSpPr>
            <a:spLocks noChangeArrowheads="1"/>
          </p:cNvSpPr>
          <p:nvPr/>
        </p:nvSpPr>
        <p:spPr bwMode="auto">
          <a:xfrm rot="4315799" flipH="1" flipV="1">
            <a:off x="23807297" y="10769775"/>
            <a:ext cx="76200" cy="284162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1" name="Oval 60"/>
          <p:cNvSpPr>
            <a:spLocks noChangeArrowheads="1"/>
          </p:cNvSpPr>
          <p:nvPr/>
        </p:nvSpPr>
        <p:spPr bwMode="auto">
          <a:xfrm rot="20192957">
            <a:off x="24043038" y="10835656"/>
            <a:ext cx="69850" cy="320676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2" name="Oval 61"/>
          <p:cNvSpPr>
            <a:spLocks noChangeArrowheads="1"/>
          </p:cNvSpPr>
          <p:nvPr/>
        </p:nvSpPr>
        <p:spPr bwMode="auto">
          <a:xfrm rot="20192957">
            <a:off x="23890640" y="10526091"/>
            <a:ext cx="69850" cy="320676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3" name="Oval 62"/>
          <p:cNvSpPr>
            <a:spLocks noChangeArrowheads="1"/>
          </p:cNvSpPr>
          <p:nvPr/>
        </p:nvSpPr>
        <p:spPr bwMode="auto">
          <a:xfrm>
            <a:off x="23746177" y="10741994"/>
            <a:ext cx="71436" cy="73024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4" name="Oval 63"/>
          <p:cNvSpPr>
            <a:spLocks noChangeArrowheads="1"/>
          </p:cNvSpPr>
          <p:nvPr/>
        </p:nvSpPr>
        <p:spPr bwMode="auto">
          <a:xfrm>
            <a:off x="23962077" y="10788030"/>
            <a:ext cx="71436" cy="73024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5" name="Oval 64"/>
          <p:cNvSpPr>
            <a:spLocks noChangeArrowheads="1"/>
          </p:cNvSpPr>
          <p:nvPr/>
        </p:nvSpPr>
        <p:spPr bwMode="auto">
          <a:xfrm>
            <a:off x="23906517" y="11003931"/>
            <a:ext cx="71436" cy="73024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6" name="Oval 65"/>
          <p:cNvSpPr>
            <a:spLocks noChangeArrowheads="1"/>
          </p:cNvSpPr>
          <p:nvPr/>
        </p:nvSpPr>
        <p:spPr bwMode="auto">
          <a:xfrm>
            <a:off x="24008116" y="10548318"/>
            <a:ext cx="71436" cy="73024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7" name="Oval 66"/>
          <p:cNvSpPr>
            <a:spLocks noChangeArrowheads="1"/>
          </p:cNvSpPr>
          <p:nvPr/>
        </p:nvSpPr>
        <p:spPr bwMode="auto">
          <a:xfrm>
            <a:off x="24149402" y="10900742"/>
            <a:ext cx="71436" cy="73024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pic>
        <p:nvPicPr>
          <p:cNvPr id="68" name="Picture 76" descr="Exsudat sec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780976" y="10756279"/>
            <a:ext cx="444499" cy="5175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69" name="Picture 77" descr="Exsudat sec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241351" y="9933954"/>
            <a:ext cx="444499" cy="5175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70" name="Picture 78" descr="Exsudat sec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03301" y="11086481"/>
            <a:ext cx="444499" cy="5175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71" name="Picture 2" descr="FO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710331" y="1841834"/>
            <a:ext cx="4151313" cy="4584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72" name="Oval 4"/>
          <p:cNvSpPr>
            <a:spLocks noChangeArrowheads="1"/>
          </p:cNvSpPr>
          <p:nvPr/>
        </p:nvSpPr>
        <p:spPr bwMode="auto">
          <a:xfrm>
            <a:off x="21629245" y="1637044"/>
            <a:ext cx="5618163" cy="4956175"/>
          </a:xfrm>
          <a:prstGeom prst="ellipse">
            <a:avLst/>
          </a:prstGeom>
          <a:noFill/>
          <a:ln w="9525" cap="rnd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3" name="Text Box 8"/>
          <p:cNvSpPr txBox="1">
            <a:spLocks noChangeArrowheads="1"/>
          </p:cNvSpPr>
          <p:nvPr/>
        </p:nvSpPr>
        <p:spPr bwMode="auto">
          <a:xfrm>
            <a:off x="25444799" y="6637580"/>
            <a:ext cx="3402267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Rétine normale</a:t>
            </a:r>
          </a:p>
        </p:txBody>
      </p:sp>
      <p:sp>
        <p:nvSpPr>
          <p:cNvPr id="74" name="Text Box 8"/>
          <p:cNvSpPr txBox="1">
            <a:spLocks noChangeArrowheads="1"/>
          </p:cNvSpPr>
          <p:nvPr/>
        </p:nvSpPr>
        <p:spPr bwMode="auto">
          <a:xfrm>
            <a:off x="25578150" y="12813541"/>
            <a:ext cx="2849006" cy="180048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Rétinopathie</a:t>
            </a:r>
          </a:p>
          <a:p>
            <a:pPr algn="l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diabétique</a:t>
            </a:r>
          </a:p>
          <a:p>
            <a:pPr algn="l"/>
            <a:r>
              <a:rPr lang="fr-FR" sz="3700" dirty="0" err="1">
                <a:solidFill>
                  <a:srgbClr val="767676"/>
                </a:solidFill>
                <a:latin typeface="Helvetica"/>
                <a:cs typeface="Helvetica"/>
              </a:rPr>
              <a:t>proliférante</a:t>
            </a:r>
            <a:endParaRPr lang="fr-FR" sz="3700" dirty="0">
              <a:solidFill>
                <a:srgbClr val="767676"/>
              </a:solidFill>
              <a:latin typeface="Helvetica"/>
              <a:cs typeface="Helvetica"/>
            </a:endParaRPr>
          </a:p>
        </p:txBody>
      </p:sp>
      <p:sp>
        <p:nvSpPr>
          <p:cNvPr id="75" name="Freeform 5"/>
          <p:cNvSpPr>
            <a:spLocks/>
          </p:cNvSpPr>
          <p:nvPr/>
        </p:nvSpPr>
        <p:spPr bwMode="auto">
          <a:xfrm rot="9305175">
            <a:off x="25936909" y="9523197"/>
            <a:ext cx="504827" cy="447285"/>
          </a:xfrm>
          <a:custGeom>
            <a:avLst/>
            <a:gdLst>
              <a:gd name="T0" fmla="*/ 227 w 318"/>
              <a:gd name="T1" fmla="*/ 272 h 363"/>
              <a:gd name="T2" fmla="*/ 91 w 318"/>
              <a:gd name="T3" fmla="*/ 363 h 363"/>
              <a:gd name="T4" fmla="*/ 0 w 318"/>
              <a:gd name="T5" fmla="*/ 272 h 363"/>
              <a:gd name="T6" fmla="*/ 91 w 318"/>
              <a:gd name="T7" fmla="*/ 227 h 363"/>
              <a:gd name="T8" fmla="*/ 91 w 318"/>
              <a:gd name="T9" fmla="*/ 91 h 363"/>
              <a:gd name="T10" fmla="*/ 136 w 318"/>
              <a:gd name="T11" fmla="*/ 45 h 363"/>
              <a:gd name="T12" fmla="*/ 227 w 318"/>
              <a:gd name="T13" fmla="*/ 181 h 363"/>
              <a:gd name="T14" fmla="*/ 272 w 318"/>
              <a:gd name="T15" fmla="*/ 0 h 363"/>
              <a:gd name="T16" fmla="*/ 318 w 318"/>
              <a:gd name="T17" fmla="*/ 181 h 363"/>
              <a:gd name="T18" fmla="*/ 272 w 318"/>
              <a:gd name="T19" fmla="*/ 227 h 363"/>
              <a:gd name="T20" fmla="*/ 182 w 318"/>
              <a:gd name="T21" fmla="*/ 317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18" h="363">
                <a:moveTo>
                  <a:pt x="227" y="272"/>
                </a:moveTo>
                <a:cubicBezTo>
                  <a:pt x="178" y="317"/>
                  <a:pt x="129" y="363"/>
                  <a:pt x="91" y="363"/>
                </a:cubicBezTo>
                <a:cubicBezTo>
                  <a:pt x="53" y="363"/>
                  <a:pt x="0" y="295"/>
                  <a:pt x="0" y="272"/>
                </a:cubicBezTo>
                <a:cubicBezTo>
                  <a:pt x="0" y="249"/>
                  <a:pt x="76" y="257"/>
                  <a:pt x="91" y="227"/>
                </a:cubicBezTo>
                <a:cubicBezTo>
                  <a:pt x="106" y="197"/>
                  <a:pt x="84" y="121"/>
                  <a:pt x="91" y="91"/>
                </a:cubicBezTo>
                <a:cubicBezTo>
                  <a:pt x="98" y="61"/>
                  <a:pt x="113" y="30"/>
                  <a:pt x="136" y="45"/>
                </a:cubicBezTo>
                <a:cubicBezTo>
                  <a:pt x="159" y="60"/>
                  <a:pt x="204" y="188"/>
                  <a:pt x="227" y="181"/>
                </a:cubicBezTo>
                <a:cubicBezTo>
                  <a:pt x="250" y="174"/>
                  <a:pt x="257" y="0"/>
                  <a:pt x="272" y="0"/>
                </a:cubicBezTo>
                <a:cubicBezTo>
                  <a:pt x="287" y="0"/>
                  <a:pt x="318" y="143"/>
                  <a:pt x="318" y="181"/>
                </a:cubicBezTo>
                <a:cubicBezTo>
                  <a:pt x="318" y="219"/>
                  <a:pt x="295" y="204"/>
                  <a:pt x="272" y="227"/>
                </a:cubicBezTo>
                <a:cubicBezTo>
                  <a:pt x="249" y="250"/>
                  <a:pt x="215" y="283"/>
                  <a:pt x="182" y="317"/>
                </a:cubicBezTo>
              </a:path>
            </a:pathLst>
          </a:custGeom>
          <a:noFill/>
          <a:ln w="952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6" name="Freeform 7"/>
          <p:cNvSpPr>
            <a:spLocks/>
          </p:cNvSpPr>
          <p:nvPr/>
        </p:nvSpPr>
        <p:spPr bwMode="auto">
          <a:xfrm>
            <a:off x="26098429" y="9559996"/>
            <a:ext cx="168274" cy="215901"/>
          </a:xfrm>
          <a:custGeom>
            <a:avLst/>
            <a:gdLst>
              <a:gd name="T0" fmla="*/ 15 w 106"/>
              <a:gd name="T1" fmla="*/ 0 h 136"/>
              <a:gd name="T2" fmla="*/ 15 w 106"/>
              <a:gd name="T3" fmla="*/ 90 h 136"/>
              <a:gd name="T4" fmla="*/ 106 w 106"/>
              <a:gd name="T5" fmla="*/ 136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6" h="136">
                <a:moveTo>
                  <a:pt x="15" y="0"/>
                </a:moveTo>
                <a:cubicBezTo>
                  <a:pt x="7" y="33"/>
                  <a:pt x="0" y="67"/>
                  <a:pt x="15" y="90"/>
                </a:cubicBezTo>
                <a:cubicBezTo>
                  <a:pt x="30" y="113"/>
                  <a:pt x="68" y="124"/>
                  <a:pt x="106" y="136"/>
                </a:cubicBezTo>
              </a:path>
            </a:pathLst>
          </a:custGeom>
          <a:noFill/>
          <a:ln w="952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7" name="Freeform 5"/>
          <p:cNvSpPr>
            <a:spLocks/>
          </p:cNvSpPr>
          <p:nvPr/>
        </p:nvSpPr>
        <p:spPr bwMode="auto">
          <a:xfrm rot="11104976">
            <a:off x="24076148" y="12015116"/>
            <a:ext cx="504827" cy="447285"/>
          </a:xfrm>
          <a:custGeom>
            <a:avLst/>
            <a:gdLst>
              <a:gd name="T0" fmla="*/ 227 w 318"/>
              <a:gd name="T1" fmla="*/ 272 h 363"/>
              <a:gd name="T2" fmla="*/ 91 w 318"/>
              <a:gd name="T3" fmla="*/ 363 h 363"/>
              <a:gd name="T4" fmla="*/ 0 w 318"/>
              <a:gd name="T5" fmla="*/ 272 h 363"/>
              <a:gd name="T6" fmla="*/ 91 w 318"/>
              <a:gd name="T7" fmla="*/ 227 h 363"/>
              <a:gd name="T8" fmla="*/ 91 w 318"/>
              <a:gd name="T9" fmla="*/ 91 h 363"/>
              <a:gd name="T10" fmla="*/ 136 w 318"/>
              <a:gd name="T11" fmla="*/ 45 h 363"/>
              <a:gd name="T12" fmla="*/ 227 w 318"/>
              <a:gd name="T13" fmla="*/ 181 h 363"/>
              <a:gd name="T14" fmla="*/ 272 w 318"/>
              <a:gd name="T15" fmla="*/ 0 h 363"/>
              <a:gd name="T16" fmla="*/ 318 w 318"/>
              <a:gd name="T17" fmla="*/ 181 h 363"/>
              <a:gd name="T18" fmla="*/ 272 w 318"/>
              <a:gd name="T19" fmla="*/ 227 h 363"/>
              <a:gd name="T20" fmla="*/ 182 w 318"/>
              <a:gd name="T21" fmla="*/ 317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18" h="363">
                <a:moveTo>
                  <a:pt x="227" y="272"/>
                </a:moveTo>
                <a:cubicBezTo>
                  <a:pt x="178" y="317"/>
                  <a:pt x="129" y="363"/>
                  <a:pt x="91" y="363"/>
                </a:cubicBezTo>
                <a:cubicBezTo>
                  <a:pt x="53" y="363"/>
                  <a:pt x="0" y="295"/>
                  <a:pt x="0" y="272"/>
                </a:cubicBezTo>
                <a:cubicBezTo>
                  <a:pt x="0" y="249"/>
                  <a:pt x="76" y="257"/>
                  <a:pt x="91" y="227"/>
                </a:cubicBezTo>
                <a:cubicBezTo>
                  <a:pt x="106" y="197"/>
                  <a:pt x="84" y="121"/>
                  <a:pt x="91" y="91"/>
                </a:cubicBezTo>
                <a:cubicBezTo>
                  <a:pt x="98" y="61"/>
                  <a:pt x="113" y="30"/>
                  <a:pt x="136" y="45"/>
                </a:cubicBezTo>
                <a:cubicBezTo>
                  <a:pt x="159" y="60"/>
                  <a:pt x="204" y="188"/>
                  <a:pt x="227" y="181"/>
                </a:cubicBezTo>
                <a:cubicBezTo>
                  <a:pt x="250" y="174"/>
                  <a:pt x="257" y="0"/>
                  <a:pt x="272" y="0"/>
                </a:cubicBezTo>
                <a:cubicBezTo>
                  <a:pt x="287" y="0"/>
                  <a:pt x="318" y="143"/>
                  <a:pt x="318" y="181"/>
                </a:cubicBezTo>
                <a:cubicBezTo>
                  <a:pt x="318" y="219"/>
                  <a:pt x="295" y="204"/>
                  <a:pt x="272" y="227"/>
                </a:cubicBezTo>
                <a:cubicBezTo>
                  <a:pt x="249" y="250"/>
                  <a:pt x="215" y="283"/>
                  <a:pt x="182" y="317"/>
                </a:cubicBezTo>
              </a:path>
            </a:pathLst>
          </a:custGeom>
          <a:noFill/>
          <a:ln w="952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8" name="Freeform 7"/>
          <p:cNvSpPr>
            <a:spLocks/>
          </p:cNvSpPr>
          <p:nvPr/>
        </p:nvSpPr>
        <p:spPr bwMode="auto">
          <a:xfrm rot="6667243">
            <a:off x="24034181" y="12057700"/>
            <a:ext cx="553390" cy="565809"/>
          </a:xfrm>
          <a:custGeom>
            <a:avLst/>
            <a:gdLst>
              <a:gd name="T0" fmla="*/ 15 w 106"/>
              <a:gd name="T1" fmla="*/ 0 h 136"/>
              <a:gd name="T2" fmla="*/ 15 w 106"/>
              <a:gd name="T3" fmla="*/ 90 h 136"/>
              <a:gd name="T4" fmla="*/ 106 w 106"/>
              <a:gd name="T5" fmla="*/ 136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6" h="136">
                <a:moveTo>
                  <a:pt x="15" y="0"/>
                </a:moveTo>
                <a:cubicBezTo>
                  <a:pt x="7" y="33"/>
                  <a:pt x="0" y="67"/>
                  <a:pt x="15" y="90"/>
                </a:cubicBezTo>
                <a:cubicBezTo>
                  <a:pt x="30" y="113"/>
                  <a:pt x="68" y="124"/>
                  <a:pt x="106" y="136"/>
                </a:cubicBezTo>
              </a:path>
            </a:pathLst>
          </a:custGeom>
          <a:noFill/>
          <a:ln w="952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248038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7709151" y="5714943"/>
            <a:ext cx="10265664" cy="747881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" name="Rectangle 5"/>
          <p:cNvSpPr>
            <a:spLocks noChangeArrowheads="1"/>
          </p:cNvSpPr>
          <p:nvPr/>
        </p:nvSpPr>
        <p:spPr bwMode="auto">
          <a:xfrm>
            <a:off x="25074212" y="9000531"/>
            <a:ext cx="503240" cy="8636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" name="Rectangle 6"/>
          <p:cNvSpPr>
            <a:spLocks noChangeArrowheads="1"/>
          </p:cNvSpPr>
          <p:nvPr/>
        </p:nvSpPr>
        <p:spPr bwMode="auto">
          <a:xfrm>
            <a:off x="24410642" y="8495706"/>
            <a:ext cx="144463" cy="144461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" name="Rectangle 7"/>
          <p:cNvSpPr>
            <a:spLocks noChangeArrowheads="1"/>
          </p:cNvSpPr>
          <p:nvPr/>
        </p:nvSpPr>
        <p:spPr bwMode="auto">
          <a:xfrm>
            <a:off x="24929755" y="8856066"/>
            <a:ext cx="144463" cy="115252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" name="Oval 8"/>
          <p:cNvSpPr>
            <a:spLocks noChangeArrowheads="1"/>
          </p:cNvSpPr>
          <p:nvPr/>
        </p:nvSpPr>
        <p:spPr bwMode="auto">
          <a:xfrm>
            <a:off x="25245666" y="9000531"/>
            <a:ext cx="142876" cy="863600"/>
          </a:xfrm>
          <a:prstGeom prst="ellipse">
            <a:avLst/>
          </a:prstGeom>
          <a:solidFill>
            <a:srgbClr val="EAEAEA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" name="Oval 13"/>
          <p:cNvSpPr>
            <a:spLocks noChangeArrowheads="1"/>
          </p:cNvSpPr>
          <p:nvPr/>
        </p:nvSpPr>
        <p:spPr bwMode="auto">
          <a:xfrm>
            <a:off x="25650475" y="9071967"/>
            <a:ext cx="173039" cy="719139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9" name="Rectangle 12"/>
          <p:cNvSpPr>
            <a:spLocks noChangeArrowheads="1"/>
          </p:cNvSpPr>
          <p:nvPr/>
        </p:nvSpPr>
        <p:spPr bwMode="auto">
          <a:xfrm>
            <a:off x="25577454" y="9071968"/>
            <a:ext cx="144463" cy="720726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0" name="Rectangle 14"/>
          <p:cNvSpPr>
            <a:spLocks noChangeArrowheads="1"/>
          </p:cNvSpPr>
          <p:nvPr/>
        </p:nvSpPr>
        <p:spPr bwMode="auto">
          <a:xfrm>
            <a:off x="24353492" y="8929094"/>
            <a:ext cx="71436" cy="1008064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1" name="Rectangle 15"/>
          <p:cNvSpPr>
            <a:spLocks noChangeArrowheads="1"/>
          </p:cNvSpPr>
          <p:nvPr/>
        </p:nvSpPr>
        <p:spPr bwMode="auto">
          <a:xfrm>
            <a:off x="18952816" y="7705133"/>
            <a:ext cx="2881312" cy="2663824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2" name="Rectangle 16"/>
          <p:cNvSpPr>
            <a:spLocks noChangeArrowheads="1"/>
          </p:cNvSpPr>
          <p:nvPr/>
        </p:nvSpPr>
        <p:spPr bwMode="auto">
          <a:xfrm>
            <a:off x="19097278" y="7921030"/>
            <a:ext cx="2592388" cy="223202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3" name="AutoShape 17"/>
          <p:cNvSpPr>
            <a:spLocks noChangeArrowheads="1"/>
          </p:cNvSpPr>
          <p:nvPr/>
        </p:nvSpPr>
        <p:spPr bwMode="auto">
          <a:xfrm>
            <a:off x="18003490" y="10368955"/>
            <a:ext cx="3830637" cy="1584326"/>
          </a:xfrm>
          <a:prstGeom prst="parallelogram">
            <a:avLst>
              <a:gd name="adj" fmla="val 60446"/>
            </a:avLst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4" name="Rectangle 18"/>
          <p:cNvSpPr>
            <a:spLocks noChangeArrowheads="1"/>
          </p:cNvSpPr>
          <p:nvPr/>
        </p:nvSpPr>
        <p:spPr bwMode="auto">
          <a:xfrm>
            <a:off x="18003488" y="11953282"/>
            <a:ext cx="2879725" cy="144461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5" name="Line 19"/>
          <p:cNvSpPr>
            <a:spLocks noChangeShapeType="1"/>
          </p:cNvSpPr>
          <p:nvPr/>
        </p:nvSpPr>
        <p:spPr bwMode="auto">
          <a:xfrm>
            <a:off x="21834128" y="10368957"/>
            <a:ext cx="0" cy="14446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6" name="Line 21"/>
          <p:cNvSpPr>
            <a:spLocks noChangeShapeType="1"/>
          </p:cNvSpPr>
          <p:nvPr/>
        </p:nvSpPr>
        <p:spPr bwMode="auto">
          <a:xfrm flipV="1">
            <a:off x="20897502" y="10513416"/>
            <a:ext cx="936626" cy="158432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7" name="AutoShape 22"/>
          <p:cNvSpPr>
            <a:spLocks noChangeArrowheads="1"/>
          </p:cNvSpPr>
          <p:nvPr/>
        </p:nvSpPr>
        <p:spPr bwMode="auto">
          <a:xfrm>
            <a:off x="18376552" y="10497543"/>
            <a:ext cx="2592388" cy="1081087"/>
          </a:xfrm>
          <a:prstGeom prst="parallelogram">
            <a:avLst>
              <a:gd name="adj" fmla="val 59949"/>
            </a:avLst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8" name="Line 25"/>
          <p:cNvSpPr>
            <a:spLocks noChangeShapeType="1"/>
          </p:cNvSpPr>
          <p:nvPr/>
        </p:nvSpPr>
        <p:spPr bwMode="auto">
          <a:xfrm>
            <a:off x="21689667" y="10657880"/>
            <a:ext cx="73023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9" name="Freeform 26"/>
          <p:cNvSpPr>
            <a:spLocks/>
          </p:cNvSpPr>
          <p:nvPr/>
        </p:nvSpPr>
        <p:spPr bwMode="auto">
          <a:xfrm>
            <a:off x="21761101" y="10081619"/>
            <a:ext cx="2447925" cy="912812"/>
          </a:xfrm>
          <a:custGeom>
            <a:avLst/>
            <a:gdLst>
              <a:gd name="T0" fmla="*/ 0 w 1542"/>
              <a:gd name="T1" fmla="*/ 363 h 575"/>
              <a:gd name="T2" fmla="*/ 272 w 1542"/>
              <a:gd name="T3" fmla="*/ 363 h 575"/>
              <a:gd name="T4" fmla="*/ 363 w 1542"/>
              <a:gd name="T5" fmla="*/ 408 h 575"/>
              <a:gd name="T6" fmla="*/ 454 w 1542"/>
              <a:gd name="T7" fmla="*/ 544 h 575"/>
              <a:gd name="T8" fmla="*/ 771 w 1542"/>
              <a:gd name="T9" fmla="*/ 499 h 575"/>
              <a:gd name="T10" fmla="*/ 953 w 1542"/>
              <a:gd name="T11" fmla="*/ 90 h 575"/>
              <a:gd name="T12" fmla="*/ 1542 w 1542"/>
              <a:gd name="T13" fmla="*/ 0 h 5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42" h="575">
                <a:moveTo>
                  <a:pt x="0" y="363"/>
                </a:moveTo>
                <a:cubicBezTo>
                  <a:pt x="105" y="359"/>
                  <a:pt x="211" y="356"/>
                  <a:pt x="272" y="363"/>
                </a:cubicBezTo>
                <a:cubicBezTo>
                  <a:pt x="333" y="370"/>
                  <a:pt x="333" y="378"/>
                  <a:pt x="363" y="408"/>
                </a:cubicBezTo>
                <a:cubicBezTo>
                  <a:pt x="393" y="438"/>
                  <a:pt x="386" y="529"/>
                  <a:pt x="454" y="544"/>
                </a:cubicBezTo>
                <a:cubicBezTo>
                  <a:pt x="522" y="559"/>
                  <a:pt x="688" y="575"/>
                  <a:pt x="771" y="499"/>
                </a:cubicBezTo>
                <a:cubicBezTo>
                  <a:pt x="854" y="423"/>
                  <a:pt x="825" y="173"/>
                  <a:pt x="953" y="90"/>
                </a:cubicBezTo>
                <a:cubicBezTo>
                  <a:pt x="1081" y="7"/>
                  <a:pt x="1444" y="15"/>
                  <a:pt x="1542" y="0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0" name="Line 27"/>
          <p:cNvSpPr>
            <a:spLocks noChangeShapeType="1"/>
          </p:cNvSpPr>
          <p:nvPr/>
        </p:nvSpPr>
        <p:spPr bwMode="auto">
          <a:xfrm>
            <a:off x="24209028" y="10080031"/>
            <a:ext cx="144463" cy="0"/>
          </a:xfrm>
          <a:prstGeom prst="line">
            <a:avLst/>
          </a:prstGeom>
          <a:noFill/>
          <a:ln w="666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1" name="Rectangle 28"/>
          <p:cNvSpPr>
            <a:spLocks noChangeArrowheads="1"/>
          </p:cNvSpPr>
          <p:nvPr/>
        </p:nvSpPr>
        <p:spPr bwMode="auto">
          <a:xfrm>
            <a:off x="25548879" y="9303742"/>
            <a:ext cx="73023" cy="287338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2" name="Line 32"/>
          <p:cNvSpPr>
            <a:spLocks noChangeShapeType="1"/>
          </p:cNvSpPr>
          <p:nvPr/>
        </p:nvSpPr>
        <p:spPr bwMode="auto">
          <a:xfrm>
            <a:off x="25721915" y="7128867"/>
            <a:ext cx="0" cy="19446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3" name="Line 34"/>
          <p:cNvSpPr>
            <a:spLocks noChangeShapeType="1"/>
          </p:cNvSpPr>
          <p:nvPr/>
        </p:nvSpPr>
        <p:spPr bwMode="auto">
          <a:xfrm flipV="1">
            <a:off x="25579039" y="9865717"/>
            <a:ext cx="0" cy="9350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4" name="Line 37"/>
          <p:cNvSpPr>
            <a:spLocks noChangeShapeType="1"/>
          </p:cNvSpPr>
          <p:nvPr/>
        </p:nvSpPr>
        <p:spPr bwMode="auto">
          <a:xfrm>
            <a:off x="25318688" y="8136931"/>
            <a:ext cx="0" cy="863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5" name="Line 38"/>
          <p:cNvSpPr>
            <a:spLocks noChangeShapeType="1"/>
          </p:cNvSpPr>
          <p:nvPr/>
        </p:nvSpPr>
        <p:spPr bwMode="auto">
          <a:xfrm>
            <a:off x="23632763" y="9360892"/>
            <a:ext cx="720726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6" name="Line 40"/>
          <p:cNvSpPr>
            <a:spLocks noChangeShapeType="1"/>
          </p:cNvSpPr>
          <p:nvPr/>
        </p:nvSpPr>
        <p:spPr bwMode="auto">
          <a:xfrm flipV="1">
            <a:off x="23634354" y="10153054"/>
            <a:ext cx="0" cy="107950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7" name="Line 41"/>
          <p:cNvSpPr>
            <a:spLocks noChangeShapeType="1"/>
          </p:cNvSpPr>
          <p:nvPr/>
        </p:nvSpPr>
        <p:spPr bwMode="auto">
          <a:xfrm flipH="1">
            <a:off x="24599553" y="8136930"/>
            <a:ext cx="719136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8" name="Line 42"/>
          <p:cNvSpPr>
            <a:spLocks noChangeShapeType="1"/>
          </p:cNvSpPr>
          <p:nvPr/>
        </p:nvSpPr>
        <p:spPr bwMode="auto">
          <a:xfrm>
            <a:off x="21113402" y="7200306"/>
            <a:ext cx="0" cy="100806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9" name="Text Box 43"/>
          <p:cNvSpPr txBox="1">
            <a:spLocks noChangeArrowheads="1"/>
          </p:cNvSpPr>
          <p:nvPr/>
        </p:nvSpPr>
        <p:spPr bwMode="auto">
          <a:xfrm>
            <a:off x="24862484" y="6428753"/>
            <a:ext cx="1740861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7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Cornée</a:t>
            </a:r>
          </a:p>
        </p:txBody>
      </p:sp>
      <p:sp>
        <p:nvSpPr>
          <p:cNvPr id="30" name="Text Box 44"/>
          <p:cNvSpPr txBox="1">
            <a:spLocks noChangeArrowheads="1"/>
          </p:cNvSpPr>
          <p:nvPr/>
        </p:nvSpPr>
        <p:spPr bwMode="auto">
          <a:xfrm>
            <a:off x="22570175" y="7767106"/>
            <a:ext cx="2003823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7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Cristallin</a:t>
            </a:r>
          </a:p>
        </p:txBody>
      </p:sp>
      <p:sp>
        <p:nvSpPr>
          <p:cNvPr id="31" name="Text Box 45"/>
          <p:cNvSpPr txBox="1">
            <a:spLocks noChangeArrowheads="1"/>
          </p:cNvSpPr>
          <p:nvPr/>
        </p:nvSpPr>
        <p:spPr bwMode="auto">
          <a:xfrm>
            <a:off x="24559903" y="10708808"/>
            <a:ext cx="2774028" cy="12310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r" defTabSz="914276">
              <a:defRPr/>
            </a:pPr>
            <a:r>
              <a:rPr lang="fr-FR" sz="37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Diaphragme</a:t>
            </a:r>
          </a:p>
          <a:p>
            <a:pPr algn="r" defTabSz="914276">
              <a:defRPr/>
            </a:pPr>
            <a:r>
              <a:rPr lang="fr-FR" sz="37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irien</a:t>
            </a:r>
          </a:p>
        </p:txBody>
      </p:sp>
      <p:sp>
        <p:nvSpPr>
          <p:cNvPr id="32" name="Text Box 46"/>
          <p:cNvSpPr txBox="1">
            <a:spLocks noChangeArrowheads="1"/>
          </p:cNvSpPr>
          <p:nvPr/>
        </p:nvSpPr>
        <p:spPr bwMode="auto">
          <a:xfrm>
            <a:off x="22097056" y="8971636"/>
            <a:ext cx="1556209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700" kern="0" dirty="0">
                <a:latin typeface="Helvetica"/>
                <a:cs typeface="Helvetica"/>
              </a:rPr>
              <a:t>Rétine</a:t>
            </a:r>
          </a:p>
        </p:txBody>
      </p:sp>
      <p:sp>
        <p:nvSpPr>
          <p:cNvPr id="33" name="Text Box 47"/>
          <p:cNvSpPr txBox="1">
            <a:spLocks noChangeArrowheads="1"/>
          </p:cNvSpPr>
          <p:nvPr/>
        </p:nvSpPr>
        <p:spPr bwMode="auto">
          <a:xfrm>
            <a:off x="21830658" y="11174220"/>
            <a:ext cx="2769538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7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Nerf optique</a:t>
            </a:r>
          </a:p>
        </p:txBody>
      </p:sp>
      <p:sp>
        <p:nvSpPr>
          <p:cNvPr id="34" name="Text Box 48"/>
          <p:cNvSpPr txBox="1">
            <a:spLocks noChangeArrowheads="1"/>
          </p:cNvSpPr>
          <p:nvPr/>
        </p:nvSpPr>
        <p:spPr bwMode="auto">
          <a:xfrm>
            <a:off x="20136243" y="6553975"/>
            <a:ext cx="1978106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7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Cerveau</a:t>
            </a:r>
          </a:p>
        </p:txBody>
      </p:sp>
      <p:sp>
        <p:nvSpPr>
          <p:cNvPr id="35" name="Rectangle 4"/>
          <p:cNvSpPr>
            <a:spLocks noChangeArrowheads="1"/>
          </p:cNvSpPr>
          <p:nvPr/>
        </p:nvSpPr>
        <p:spPr bwMode="auto">
          <a:xfrm>
            <a:off x="24353491" y="8640167"/>
            <a:ext cx="576263" cy="1512889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1797435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0186388" y="1750685"/>
            <a:ext cx="8231408" cy="1352213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2" descr="FO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87685" y="8840166"/>
            <a:ext cx="4151313" cy="4584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Oval 4"/>
          <p:cNvSpPr>
            <a:spLocks noChangeArrowheads="1"/>
          </p:cNvSpPr>
          <p:nvPr/>
        </p:nvSpPr>
        <p:spPr bwMode="auto">
          <a:xfrm>
            <a:off x="21006600" y="8635378"/>
            <a:ext cx="5618163" cy="4956175"/>
          </a:xfrm>
          <a:prstGeom prst="ellipse">
            <a:avLst/>
          </a:prstGeom>
          <a:noFill/>
          <a:ln w="9525" cap="rnd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" name="Freeform 5"/>
          <p:cNvSpPr>
            <a:spLocks/>
          </p:cNvSpPr>
          <p:nvPr/>
        </p:nvSpPr>
        <p:spPr bwMode="auto">
          <a:xfrm>
            <a:off x="22014662" y="9703766"/>
            <a:ext cx="504827" cy="576262"/>
          </a:xfrm>
          <a:custGeom>
            <a:avLst/>
            <a:gdLst>
              <a:gd name="T0" fmla="*/ 227 w 318"/>
              <a:gd name="T1" fmla="*/ 272 h 363"/>
              <a:gd name="T2" fmla="*/ 91 w 318"/>
              <a:gd name="T3" fmla="*/ 363 h 363"/>
              <a:gd name="T4" fmla="*/ 0 w 318"/>
              <a:gd name="T5" fmla="*/ 272 h 363"/>
              <a:gd name="T6" fmla="*/ 91 w 318"/>
              <a:gd name="T7" fmla="*/ 227 h 363"/>
              <a:gd name="T8" fmla="*/ 91 w 318"/>
              <a:gd name="T9" fmla="*/ 91 h 363"/>
              <a:gd name="T10" fmla="*/ 136 w 318"/>
              <a:gd name="T11" fmla="*/ 45 h 363"/>
              <a:gd name="T12" fmla="*/ 227 w 318"/>
              <a:gd name="T13" fmla="*/ 181 h 363"/>
              <a:gd name="T14" fmla="*/ 272 w 318"/>
              <a:gd name="T15" fmla="*/ 0 h 363"/>
              <a:gd name="T16" fmla="*/ 318 w 318"/>
              <a:gd name="T17" fmla="*/ 181 h 363"/>
              <a:gd name="T18" fmla="*/ 272 w 318"/>
              <a:gd name="T19" fmla="*/ 227 h 363"/>
              <a:gd name="T20" fmla="*/ 182 w 318"/>
              <a:gd name="T21" fmla="*/ 317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18" h="363">
                <a:moveTo>
                  <a:pt x="227" y="272"/>
                </a:moveTo>
                <a:cubicBezTo>
                  <a:pt x="178" y="317"/>
                  <a:pt x="129" y="363"/>
                  <a:pt x="91" y="363"/>
                </a:cubicBezTo>
                <a:cubicBezTo>
                  <a:pt x="53" y="363"/>
                  <a:pt x="0" y="295"/>
                  <a:pt x="0" y="272"/>
                </a:cubicBezTo>
                <a:cubicBezTo>
                  <a:pt x="0" y="249"/>
                  <a:pt x="76" y="257"/>
                  <a:pt x="91" y="227"/>
                </a:cubicBezTo>
                <a:cubicBezTo>
                  <a:pt x="106" y="197"/>
                  <a:pt x="84" y="121"/>
                  <a:pt x="91" y="91"/>
                </a:cubicBezTo>
                <a:cubicBezTo>
                  <a:pt x="98" y="61"/>
                  <a:pt x="113" y="30"/>
                  <a:pt x="136" y="45"/>
                </a:cubicBezTo>
                <a:cubicBezTo>
                  <a:pt x="159" y="60"/>
                  <a:pt x="204" y="188"/>
                  <a:pt x="227" y="181"/>
                </a:cubicBezTo>
                <a:cubicBezTo>
                  <a:pt x="250" y="174"/>
                  <a:pt x="257" y="0"/>
                  <a:pt x="272" y="0"/>
                </a:cubicBezTo>
                <a:cubicBezTo>
                  <a:pt x="287" y="0"/>
                  <a:pt x="318" y="143"/>
                  <a:pt x="318" y="181"/>
                </a:cubicBezTo>
                <a:cubicBezTo>
                  <a:pt x="318" y="219"/>
                  <a:pt x="295" y="204"/>
                  <a:pt x="272" y="227"/>
                </a:cubicBezTo>
                <a:cubicBezTo>
                  <a:pt x="249" y="250"/>
                  <a:pt x="215" y="283"/>
                  <a:pt x="182" y="317"/>
                </a:cubicBezTo>
              </a:path>
            </a:pathLst>
          </a:custGeom>
          <a:noFill/>
          <a:ln w="952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22087687" y="10064126"/>
            <a:ext cx="358776" cy="82551"/>
          </a:xfrm>
          <a:custGeom>
            <a:avLst/>
            <a:gdLst>
              <a:gd name="T0" fmla="*/ 0 w 226"/>
              <a:gd name="T1" fmla="*/ 45 h 52"/>
              <a:gd name="T2" fmla="*/ 90 w 226"/>
              <a:gd name="T3" fmla="*/ 45 h 52"/>
              <a:gd name="T4" fmla="*/ 226 w 226"/>
              <a:gd name="T5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6" h="52">
                <a:moveTo>
                  <a:pt x="0" y="45"/>
                </a:moveTo>
                <a:cubicBezTo>
                  <a:pt x="26" y="48"/>
                  <a:pt x="52" y="52"/>
                  <a:pt x="90" y="45"/>
                </a:cubicBezTo>
                <a:cubicBezTo>
                  <a:pt x="128" y="38"/>
                  <a:pt x="177" y="19"/>
                  <a:pt x="226" y="0"/>
                </a:cubicBezTo>
              </a:path>
            </a:pathLst>
          </a:custGeom>
          <a:noFill/>
          <a:ln w="952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22235325" y="9860927"/>
            <a:ext cx="168274" cy="215901"/>
          </a:xfrm>
          <a:custGeom>
            <a:avLst/>
            <a:gdLst>
              <a:gd name="T0" fmla="*/ 15 w 106"/>
              <a:gd name="T1" fmla="*/ 0 h 136"/>
              <a:gd name="T2" fmla="*/ 15 w 106"/>
              <a:gd name="T3" fmla="*/ 90 h 136"/>
              <a:gd name="T4" fmla="*/ 106 w 106"/>
              <a:gd name="T5" fmla="*/ 136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6" h="136">
                <a:moveTo>
                  <a:pt x="15" y="0"/>
                </a:moveTo>
                <a:cubicBezTo>
                  <a:pt x="7" y="33"/>
                  <a:pt x="0" y="67"/>
                  <a:pt x="15" y="90"/>
                </a:cubicBezTo>
                <a:cubicBezTo>
                  <a:pt x="30" y="113"/>
                  <a:pt x="68" y="124"/>
                  <a:pt x="106" y="136"/>
                </a:cubicBezTo>
              </a:path>
            </a:pathLst>
          </a:custGeom>
          <a:noFill/>
          <a:ln w="952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9" name="Freeform 8"/>
          <p:cNvSpPr>
            <a:spLocks/>
          </p:cNvSpPr>
          <p:nvPr/>
        </p:nvSpPr>
        <p:spPr bwMode="auto">
          <a:xfrm>
            <a:off x="22446462" y="9919667"/>
            <a:ext cx="1587" cy="144461"/>
          </a:xfrm>
          <a:custGeom>
            <a:avLst/>
            <a:gdLst>
              <a:gd name="T0" fmla="*/ 0 w 1"/>
              <a:gd name="T1" fmla="*/ 0 h 91"/>
              <a:gd name="T2" fmla="*/ 0 w 1"/>
              <a:gd name="T3" fmla="*/ 91 h 9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" h="91">
                <a:moveTo>
                  <a:pt x="0" y="0"/>
                </a:moveTo>
                <a:cubicBezTo>
                  <a:pt x="0" y="0"/>
                  <a:pt x="0" y="45"/>
                  <a:pt x="0" y="91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0" name="Text Box 9"/>
          <p:cNvSpPr txBox="1">
            <a:spLocks noChangeArrowheads="1"/>
          </p:cNvSpPr>
          <p:nvPr/>
        </p:nvSpPr>
        <p:spPr bwMode="auto">
          <a:xfrm>
            <a:off x="23454521" y="11648452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1" name="Text Box 10"/>
          <p:cNvSpPr txBox="1">
            <a:spLocks noChangeArrowheads="1"/>
          </p:cNvSpPr>
          <p:nvPr/>
        </p:nvSpPr>
        <p:spPr bwMode="auto">
          <a:xfrm>
            <a:off x="23527548" y="10783265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2" name="Text Box 11"/>
          <p:cNvSpPr txBox="1">
            <a:spLocks noChangeArrowheads="1"/>
          </p:cNvSpPr>
          <p:nvPr/>
        </p:nvSpPr>
        <p:spPr bwMode="auto">
          <a:xfrm>
            <a:off x="23887911" y="10999163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3" name="Text Box 12"/>
          <p:cNvSpPr txBox="1">
            <a:spLocks noChangeArrowheads="1"/>
          </p:cNvSpPr>
          <p:nvPr/>
        </p:nvSpPr>
        <p:spPr bwMode="auto">
          <a:xfrm>
            <a:off x="22806821" y="11215064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4" name="Text Box 13"/>
          <p:cNvSpPr txBox="1">
            <a:spLocks noChangeArrowheads="1"/>
          </p:cNvSpPr>
          <p:nvPr/>
        </p:nvSpPr>
        <p:spPr bwMode="auto">
          <a:xfrm>
            <a:off x="22951288" y="11791326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5" name="Text Box 14"/>
          <p:cNvSpPr txBox="1">
            <a:spLocks noChangeArrowheads="1"/>
          </p:cNvSpPr>
          <p:nvPr/>
        </p:nvSpPr>
        <p:spPr bwMode="auto">
          <a:xfrm>
            <a:off x="23167138" y="10567563"/>
            <a:ext cx="196902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 dirty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16" name="Text Box 15"/>
          <p:cNvSpPr txBox="1">
            <a:spLocks noChangeArrowheads="1"/>
          </p:cNvSpPr>
          <p:nvPr/>
        </p:nvSpPr>
        <p:spPr bwMode="auto">
          <a:xfrm>
            <a:off x="22519485" y="11359525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7" name="Text Box 16"/>
          <p:cNvSpPr txBox="1">
            <a:spLocks noChangeArrowheads="1"/>
          </p:cNvSpPr>
          <p:nvPr/>
        </p:nvSpPr>
        <p:spPr bwMode="auto">
          <a:xfrm>
            <a:off x="22662362" y="10638802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8" name="Text Box 17"/>
          <p:cNvSpPr txBox="1">
            <a:spLocks noChangeArrowheads="1"/>
          </p:cNvSpPr>
          <p:nvPr/>
        </p:nvSpPr>
        <p:spPr bwMode="auto">
          <a:xfrm>
            <a:off x="22951288" y="10927726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9" name="Text Box 18"/>
          <p:cNvSpPr txBox="1">
            <a:spLocks noChangeArrowheads="1"/>
          </p:cNvSpPr>
          <p:nvPr/>
        </p:nvSpPr>
        <p:spPr bwMode="auto">
          <a:xfrm>
            <a:off x="23814888" y="10711826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20" name="Text Box 19"/>
          <p:cNvSpPr txBox="1">
            <a:spLocks noChangeArrowheads="1"/>
          </p:cNvSpPr>
          <p:nvPr/>
        </p:nvSpPr>
        <p:spPr bwMode="auto">
          <a:xfrm>
            <a:off x="23238621" y="10280027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 dirty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21" name="Text Box 20"/>
          <p:cNvSpPr txBox="1">
            <a:spLocks noChangeArrowheads="1"/>
          </p:cNvSpPr>
          <p:nvPr/>
        </p:nvSpPr>
        <p:spPr bwMode="auto">
          <a:xfrm>
            <a:off x="23670421" y="11503989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22" name="Text Box 21"/>
          <p:cNvSpPr txBox="1">
            <a:spLocks noChangeArrowheads="1"/>
          </p:cNvSpPr>
          <p:nvPr/>
        </p:nvSpPr>
        <p:spPr bwMode="auto">
          <a:xfrm>
            <a:off x="22230562" y="11288091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23" name="Text Box 22"/>
          <p:cNvSpPr txBox="1">
            <a:spLocks noChangeArrowheads="1"/>
          </p:cNvSpPr>
          <p:nvPr/>
        </p:nvSpPr>
        <p:spPr bwMode="auto">
          <a:xfrm>
            <a:off x="22735388" y="10351464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24" name="Text Box 23"/>
          <p:cNvSpPr txBox="1">
            <a:spLocks noChangeArrowheads="1"/>
          </p:cNvSpPr>
          <p:nvPr/>
        </p:nvSpPr>
        <p:spPr bwMode="auto">
          <a:xfrm>
            <a:off x="22519485" y="10999163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 dirty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25" name="Text Box 24"/>
          <p:cNvSpPr txBox="1">
            <a:spLocks noChangeArrowheads="1"/>
          </p:cNvSpPr>
          <p:nvPr/>
        </p:nvSpPr>
        <p:spPr bwMode="auto">
          <a:xfrm>
            <a:off x="23167188" y="11575426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26" name="AutoShape 25"/>
          <p:cNvSpPr>
            <a:spLocks noChangeArrowheads="1"/>
          </p:cNvSpPr>
          <p:nvPr/>
        </p:nvSpPr>
        <p:spPr bwMode="auto">
          <a:xfrm>
            <a:off x="22519487" y="10567366"/>
            <a:ext cx="144463" cy="215901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7" name="AutoShape 26"/>
          <p:cNvSpPr>
            <a:spLocks noChangeArrowheads="1"/>
          </p:cNvSpPr>
          <p:nvPr/>
        </p:nvSpPr>
        <p:spPr bwMode="auto">
          <a:xfrm>
            <a:off x="22230564" y="11215064"/>
            <a:ext cx="144463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8" name="AutoShape 27"/>
          <p:cNvSpPr>
            <a:spLocks noChangeArrowheads="1"/>
          </p:cNvSpPr>
          <p:nvPr/>
        </p:nvSpPr>
        <p:spPr bwMode="auto">
          <a:xfrm>
            <a:off x="22662364" y="11072190"/>
            <a:ext cx="144463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9" name="AutoShape 28"/>
          <p:cNvSpPr>
            <a:spLocks noChangeArrowheads="1"/>
          </p:cNvSpPr>
          <p:nvPr/>
        </p:nvSpPr>
        <p:spPr bwMode="auto">
          <a:xfrm flipV="1">
            <a:off x="22735387" y="11791326"/>
            <a:ext cx="144463" cy="242889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0" name="AutoShape 29"/>
          <p:cNvSpPr>
            <a:spLocks noChangeArrowheads="1"/>
          </p:cNvSpPr>
          <p:nvPr/>
        </p:nvSpPr>
        <p:spPr bwMode="auto">
          <a:xfrm flipH="1" flipV="1">
            <a:off x="23598986" y="11719890"/>
            <a:ext cx="144463" cy="215901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1" name="AutoShape 30"/>
          <p:cNvSpPr>
            <a:spLocks noChangeArrowheads="1"/>
          </p:cNvSpPr>
          <p:nvPr/>
        </p:nvSpPr>
        <p:spPr bwMode="auto">
          <a:xfrm>
            <a:off x="21943224" y="9559302"/>
            <a:ext cx="144463" cy="215901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2" name="AutoShape 31"/>
          <p:cNvSpPr>
            <a:spLocks noChangeArrowheads="1"/>
          </p:cNvSpPr>
          <p:nvPr/>
        </p:nvSpPr>
        <p:spPr bwMode="auto">
          <a:xfrm>
            <a:off x="21943002" y="9703468"/>
            <a:ext cx="144463" cy="71437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3" name="AutoShape 32"/>
          <p:cNvSpPr>
            <a:spLocks noChangeArrowheads="1"/>
          </p:cNvSpPr>
          <p:nvPr/>
        </p:nvSpPr>
        <p:spPr bwMode="auto">
          <a:xfrm flipV="1">
            <a:off x="21943228" y="10351465"/>
            <a:ext cx="73023" cy="215901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4" name="AutoShape 33"/>
          <p:cNvSpPr>
            <a:spLocks noChangeArrowheads="1"/>
          </p:cNvSpPr>
          <p:nvPr/>
        </p:nvSpPr>
        <p:spPr bwMode="auto">
          <a:xfrm flipH="1">
            <a:off x="22590924" y="9630741"/>
            <a:ext cx="142876" cy="14287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5" name="AutoShape 34"/>
          <p:cNvSpPr>
            <a:spLocks noChangeArrowheads="1"/>
          </p:cNvSpPr>
          <p:nvPr/>
        </p:nvSpPr>
        <p:spPr bwMode="auto">
          <a:xfrm flipH="1">
            <a:off x="25183315" y="10927726"/>
            <a:ext cx="287336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6" name="AutoShape 35"/>
          <p:cNvSpPr>
            <a:spLocks noChangeArrowheads="1"/>
          </p:cNvSpPr>
          <p:nvPr/>
        </p:nvSpPr>
        <p:spPr bwMode="auto">
          <a:xfrm flipH="1">
            <a:off x="23814886" y="11215064"/>
            <a:ext cx="144463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7" name="AutoShape 36"/>
          <p:cNvSpPr>
            <a:spLocks noChangeArrowheads="1"/>
          </p:cNvSpPr>
          <p:nvPr/>
        </p:nvSpPr>
        <p:spPr bwMode="auto">
          <a:xfrm flipH="1">
            <a:off x="23527550" y="10783265"/>
            <a:ext cx="144463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8" name="AutoShape 37"/>
          <p:cNvSpPr>
            <a:spLocks noChangeArrowheads="1"/>
          </p:cNvSpPr>
          <p:nvPr/>
        </p:nvSpPr>
        <p:spPr bwMode="auto">
          <a:xfrm flipV="1">
            <a:off x="21727324" y="12223129"/>
            <a:ext cx="144463" cy="71437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9" name="AutoShape 38"/>
          <p:cNvSpPr>
            <a:spLocks noChangeArrowheads="1"/>
          </p:cNvSpPr>
          <p:nvPr/>
        </p:nvSpPr>
        <p:spPr bwMode="auto">
          <a:xfrm flipV="1">
            <a:off x="22662364" y="12943851"/>
            <a:ext cx="144463" cy="14287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0" name="AutoShape 39"/>
          <p:cNvSpPr>
            <a:spLocks noChangeArrowheads="1"/>
          </p:cNvSpPr>
          <p:nvPr/>
        </p:nvSpPr>
        <p:spPr bwMode="auto">
          <a:xfrm flipH="1">
            <a:off x="25111873" y="10783265"/>
            <a:ext cx="215900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1" name="AutoShape 40"/>
          <p:cNvSpPr>
            <a:spLocks noChangeArrowheads="1"/>
          </p:cNvSpPr>
          <p:nvPr/>
        </p:nvSpPr>
        <p:spPr bwMode="auto">
          <a:xfrm rot="20300531" flipH="1">
            <a:off x="24391149" y="9864100"/>
            <a:ext cx="71436" cy="69850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2" name="AutoShape 41"/>
          <p:cNvSpPr>
            <a:spLocks noChangeArrowheads="1"/>
          </p:cNvSpPr>
          <p:nvPr/>
        </p:nvSpPr>
        <p:spPr bwMode="auto">
          <a:xfrm flipH="1" flipV="1">
            <a:off x="24246686" y="12583489"/>
            <a:ext cx="144463" cy="171449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3" name="AutoShape 42"/>
          <p:cNvSpPr>
            <a:spLocks noChangeArrowheads="1"/>
          </p:cNvSpPr>
          <p:nvPr/>
        </p:nvSpPr>
        <p:spPr bwMode="auto">
          <a:xfrm rot="19404881">
            <a:off x="21582863" y="10856289"/>
            <a:ext cx="115888" cy="200024"/>
          </a:xfrm>
          <a:prstGeom prst="lightningBolt">
            <a:avLst/>
          </a:prstGeom>
          <a:solidFill>
            <a:srgbClr val="FF0000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4" name="Freeform 43"/>
          <p:cNvSpPr>
            <a:spLocks/>
          </p:cNvSpPr>
          <p:nvPr/>
        </p:nvSpPr>
        <p:spPr bwMode="auto">
          <a:xfrm>
            <a:off x="22879849" y="10280027"/>
            <a:ext cx="155575" cy="225425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FF00"/>
          </a:solidFill>
          <a:ln>
            <a:solidFill>
              <a:srgbClr val="80808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5" name="Freeform 44"/>
          <p:cNvSpPr>
            <a:spLocks/>
          </p:cNvSpPr>
          <p:nvPr/>
        </p:nvSpPr>
        <p:spPr bwMode="auto">
          <a:xfrm rot="16907606">
            <a:off x="23207666" y="12038184"/>
            <a:ext cx="250826" cy="188911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FF00"/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6" name="Freeform 45"/>
          <p:cNvSpPr>
            <a:spLocks/>
          </p:cNvSpPr>
          <p:nvPr/>
        </p:nvSpPr>
        <p:spPr bwMode="auto">
          <a:xfrm>
            <a:off x="24103811" y="10856290"/>
            <a:ext cx="82549" cy="153988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FF00"/>
          </a:solidFill>
          <a:ln>
            <a:solidFill>
              <a:srgbClr val="80808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7" name="Freeform 46"/>
          <p:cNvSpPr>
            <a:spLocks/>
          </p:cNvSpPr>
          <p:nvPr/>
        </p:nvSpPr>
        <p:spPr bwMode="auto">
          <a:xfrm flipV="1">
            <a:off x="24030789" y="11503990"/>
            <a:ext cx="227012" cy="133350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FF00"/>
          </a:solidFill>
          <a:ln>
            <a:solidFill>
              <a:srgbClr val="80808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8" name="Freeform 47"/>
          <p:cNvSpPr>
            <a:spLocks/>
          </p:cNvSpPr>
          <p:nvPr/>
        </p:nvSpPr>
        <p:spPr bwMode="auto">
          <a:xfrm>
            <a:off x="21511423" y="11503988"/>
            <a:ext cx="153988" cy="225425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9" name="Freeform 48"/>
          <p:cNvSpPr>
            <a:spLocks/>
          </p:cNvSpPr>
          <p:nvPr/>
        </p:nvSpPr>
        <p:spPr bwMode="auto">
          <a:xfrm flipH="1">
            <a:off x="24103811" y="9703764"/>
            <a:ext cx="133351" cy="82551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0" name="Freeform 49"/>
          <p:cNvSpPr>
            <a:spLocks/>
          </p:cNvSpPr>
          <p:nvPr/>
        </p:nvSpPr>
        <p:spPr bwMode="auto">
          <a:xfrm>
            <a:off x="22230562" y="9343401"/>
            <a:ext cx="82549" cy="369888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1" name="Freeform 50"/>
          <p:cNvSpPr>
            <a:spLocks/>
          </p:cNvSpPr>
          <p:nvPr/>
        </p:nvSpPr>
        <p:spPr bwMode="auto">
          <a:xfrm flipH="1">
            <a:off x="25327775" y="11430964"/>
            <a:ext cx="204788" cy="225425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2" name="Freeform 51"/>
          <p:cNvSpPr>
            <a:spLocks/>
          </p:cNvSpPr>
          <p:nvPr/>
        </p:nvSpPr>
        <p:spPr bwMode="auto">
          <a:xfrm flipH="1" flipV="1">
            <a:off x="23959349" y="13015292"/>
            <a:ext cx="204788" cy="206374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3" name="Freeform 52"/>
          <p:cNvSpPr>
            <a:spLocks/>
          </p:cNvSpPr>
          <p:nvPr/>
        </p:nvSpPr>
        <p:spPr bwMode="auto">
          <a:xfrm flipH="1">
            <a:off x="24822947" y="9414840"/>
            <a:ext cx="133351" cy="225425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4" name="Freeform 53"/>
          <p:cNvSpPr>
            <a:spLocks/>
          </p:cNvSpPr>
          <p:nvPr/>
        </p:nvSpPr>
        <p:spPr bwMode="auto">
          <a:xfrm>
            <a:off x="24103811" y="9056067"/>
            <a:ext cx="82549" cy="296862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5" name="Freeform 54"/>
          <p:cNvSpPr>
            <a:spLocks/>
          </p:cNvSpPr>
          <p:nvPr/>
        </p:nvSpPr>
        <p:spPr bwMode="auto">
          <a:xfrm flipH="1">
            <a:off x="24895974" y="12872414"/>
            <a:ext cx="76201" cy="80961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6" name="Oval 55"/>
          <p:cNvSpPr>
            <a:spLocks noChangeArrowheads="1"/>
          </p:cNvSpPr>
          <p:nvPr/>
        </p:nvSpPr>
        <p:spPr bwMode="auto">
          <a:xfrm>
            <a:off x="23340225" y="11316665"/>
            <a:ext cx="73023" cy="73024"/>
          </a:xfrm>
          <a:prstGeom prst="ellipse">
            <a:avLst/>
          </a:prstGeom>
          <a:solidFill>
            <a:srgbClr val="808080"/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7" name="Oval 56"/>
          <p:cNvSpPr>
            <a:spLocks noChangeArrowheads="1"/>
          </p:cNvSpPr>
          <p:nvPr/>
        </p:nvSpPr>
        <p:spPr bwMode="auto">
          <a:xfrm rot="5723517" flipH="1" flipV="1">
            <a:off x="23461667" y="11265068"/>
            <a:ext cx="69850" cy="173039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8" name="Oval 57"/>
          <p:cNvSpPr>
            <a:spLocks noChangeArrowheads="1"/>
          </p:cNvSpPr>
          <p:nvPr/>
        </p:nvSpPr>
        <p:spPr bwMode="auto">
          <a:xfrm rot="2516844">
            <a:off x="23438650" y="11043616"/>
            <a:ext cx="71436" cy="327026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9" name="Oval 58"/>
          <p:cNvSpPr>
            <a:spLocks noChangeArrowheads="1"/>
          </p:cNvSpPr>
          <p:nvPr/>
        </p:nvSpPr>
        <p:spPr bwMode="auto">
          <a:xfrm rot="20192957">
            <a:off x="23267201" y="11045202"/>
            <a:ext cx="69850" cy="320676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0" name="Oval 59"/>
          <p:cNvSpPr>
            <a:spLocks noChangeArrowheads="1"/>
          </p:cNvSpPr>
          <p:nvPr/>
        </p:nvSpPr>
        <p:spPr bwMode="auto">
          <a:xfrm rot="4315799" flipH="1" flipV="1">
            <a:off x="23185445" y="11301584"/>
            <a:ext cx="76200" cy="284162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1" name="Oval 60"/>
          <p:cNvSpPr>
            <a:spLocks noChangeArrowheads="1"/>
          </p:cNvSpPr>
          <p:nvPr/>
        </p:nvSpPr>
        <p:spPr bwMode="auto">
          <a:xfrm rot="20192957">
            <a:off x="23421186" y="11367465"/>
            <a:ext cx="69850" cy="320676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2" name="Oval 61"/>
          <p:cNvSpPr>
            <a:spLocks noChangeArrowheads="1"/>
          </p:cNvSpPr>
          <p:nvPr/>
        </p:nvSpPr>
        <p:spPr bwMode="auto">
          <a:xfrm rot="20192957">
            <a:off x="23268788" y="11057900"/>
            <a:ext cx="69850" cy="320676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3" name="Oval 62"/>
          <p:cNvSpPr>
            <a:spLocks noChangeArrowheads="1"/>
          </p:cNvSpPr>
          <p:nvPr/>
        </p:nvSpPr>
        <p:spPr bwMode="auto">
          <a:xfrm>
            <a:off x="23124325" y="11273803"/>
            <a:ext cx="71436" cy="73024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4" name="Oval 63"/>
          <p:cNvSpPr>
            <a:spLocks noChangeArrowheads="1"/>
          </p:cNvSpPr>
          <p:nvPr/>
        </p:nvSpPr>
        <p:spPr bwMode="auto">
          <a:xfrm>
            <a:off x="23340225" y="11319839"/>
            <a:ext cx="71436" cy="73024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5" name="Oval 64"/>
          <p:cNvSpPr>
            <a:spLocks noChangeArrowheads="1"/>
          </p:cNvSpPr>
          <p:nvPr/>
        </p:nvSpPr>
        <p:spPr bwMode="auto">
          <a:xfrm>
            <a:off x="23284665" y="11535740"/>
            <a:ext cx="71436" cy="73024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6" name="Oval 65"/>
          <p:cNvSpPr>
            <a:spLocks noChangeArrowheads="1"/>
          </p:cNvSpPr>
          <p:nvPr/>
        </p:nvSpPr>
        <p:spPr bwMode="auto">
          <a:xfrm>
            <a:off x="23386264" y="11080127"/>
            <a:ext cx="71436" cy="73024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7" name="Oval 66"/>
          <p:cNvSpPr>
            <a:spLocks noChangeArrowheads="1"/>
          </p:cNvSpPr>
          <p:nvPr/>
        </p:nvSpPr>
        <p:spPr bwMode="auto">
          <a:xfrm>
            <a:off x="23527550" y="11432551"/>
            <a:ext cx="71436" cy="73024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pic>
        <p:nvPicPr>
          <p:cNvPr id="68" name="Picture 76" descr="Exsudat sec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159124" y="11288088"/>
            <a:ext cx="444499" cy="5175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69" name="Picture 77" descr="Exsudat sec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619499" y="10465763"/>
            <a:ext cx="444499" cy="5175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70" name="Picture 78" descr="Exsudat sec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981449" y="11618290"/>
            <a:ext cx="444499" cy="5175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71" name="Picture 2" descr="FO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88479" y="2373643"/>
            <a:ext cx="4151313" cy="4584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72" name="Oval 4"/>
          <p:cNvSpPr>
            <a:spLocks noChangeArrowheads="1"/>
          </p:cNvSpPr>
          <p:nvPr/>
        </p:nvSpPr>
        <p:spPr bwMode="auto">
          <a:xfrm>
            <a:off x="21007393" y="2168853"/>
            <a:ext cx="5618163" cy="4956175"/>
          </a:xfrm>
          <a:prstGeom prst="ellipse">
            <a:avLst/>
          </a:prstGeom>
          <a:noFill/>
          <a:ln w="9525" cap="rnd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3" name="Text Box 8"/>
          <p:cNvSpPr txBox="1">
            <a:spLocks noChangeArrowheads="1"/>
          </p:cNvSpPr>
          <p:nvPr/>
        </p:nvSpPr>
        <p:spPr bwMode="auto">
          <a:xfrm>
            <a:off x="24822947" y="7169389"/>
            <a:ext cx="3402267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Rétine normale</a:t>
            </a:r>
          </a:p>
        </p:txBody>
      </p:sp>
      <p:sp>
        <p:nvSpPr>
          <p:cNvPr id="74" name="Text Box 8"/>
          <p:cNvSpPr txBox="1">
            <a:spLocks noChangeArrowheads="1"/>
          </p:cNvSpPr>
          <p:nvPr/>
        </p:nvSpPr>
        <p:spPr bwMode="auto">
          <a:xfrm>
            <a:off x="24956298" y="13345350"/>
            <a:ext cx="2849006" cy="180048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Rétinopathie</a:t>
            </a:r>
          </a:p>
          <a:p>
            <a:pPr algn="l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diabétique</a:t>
            </a:r>
          </a:p>
          <a:p>
            <a:pPr algn="l"/>
            <a:r>
              <a:rPr lang="fr-FR" sz="3700" dirty="0" err="1">
                <a:solidFill>
                  <a:srgbClr val="767676"/>
                </a:solidFill>
                <a:latin typeface="Helvetica"/>
                <a:cs typeface="Helvetica"/>
              </a:rPr>
              <a:t>proliférante</a:t>
            </a:r>
            <a:endParaRPr lang="fr-FR" sz="3700" dirty="0">
              <a:solidFill>
                <a:srgbClr val="767676"/>
              </a:solidFill>
              <a:latin typeface="Helvetica"/>
              <a:cs typeface="Helvetica"/>
            </a:endParaRPr>
          </a:p>
        </p:txBody>
      </p:sp>
      <p:sp>
        <p:nvSpPr>
          <p:cNvPr id="75" name="Forme libre 74"/>
          <p:cNvSpPr/>
          <p:nvPr/>
        </p:nvSpPr>
        <p:spPr>
          <a:xfrm>
            <a:off x="21760054" y="10103874"/>
            <a:ext cx="2120049" cy="2711537"/>
          </a:xfrm>
          <a:custGeom>
            <a:avLst/>
            <a:gdLst>
              <a:gd name="connsiteX0" fmla="*/ 656148 w 2120050"/>
              <a:gd name="connsiteY0" fmla="*/ 0 h 2711536"/>
              <a:gd name="connsiteX1" fmla="*/ 463719 w 2120050"/>
              <a:gd name="connsiteY1" fmla="*/ 846581 h 2711536"/>
              <a:gd name="connsiteX2" fmla="*/ 1891 w 2120050"/>
              <a:gd name="connsiteY2" fmla="*/ 1654681 h 2711536"/>
              <a:gd name="connsiteX3" fmla="*/ 656148 w 2120050"/>
              <a:gd name="connsiteY3" fmla="*/ 2578224 h 2711536"/>
              <a:gd name="connsiteX4" fmla="*/ 1579804 w 2120050"/>
              <a:gd name="connsiteY4" fmla="*/ 2616705 h 2711536"/>
              <a:gd name="connsiteX5" fmla="*/ 2118603 w 2120050"/>
              <a:gd name="connsiteY5" fmla="*/ 1731643 h 2711536"/>
              <a:gd name="connsiteX6" fmla="*/ 1425861 w 2120050"/>
              <a:gd name="connsiteY6" fmla="*/ 1154429 h 2711536"/>
              <a:gd name="connsiteX7" fmla="*/ 694633 w 2120050"/>
              <a:gd name="connsiteY7" fmla="*/ 692657 h 2711536"/>
              <a:gd name="connsiteX8" fmla="*/ 579176 w 2120050"/>
              <a:gd name="connsiteY8" fmla="*/ 153924 h 2711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20050" h="2711536">
                <a:moveTo>
                  <a:pt x="656148" y="0"/>
                </a:moveTo>
                <a:cubicBezTo>
                  <a:pt x="614455" y="285400"/>
                  <a:pt x="572762" y="570801"/>
                  <a:pt x="463719" y="846581"/>
                </a:cubicBezTo>
                <a:cubicBezTo>
                  <a:pt x="354676" y="1122361"/>
                  <a:pt x="-30181" y="1366074"/>
                  <a:pt x="1891" y="1654681"/>
                </a:cubicBezTo>
                <a:cubicBezTo>
                  <a:pt x="33963" y="1943288"/>
                  <a:pt x="393163" y="2417887"/>
                  <a:pt x="656148" y="2578224"/>
                </a:cubicBezTo>
                <a:cubicBezTo>
                  <a:pt x="919133" y="2738561"/>
                  <a:pt x="1336062" y="2757802"/>
                  <a:pt x="1579804" y="2616705"/>
                </a:cubicBezTo>
                <a:cubicBezTo>
                  <a:pt x="1823546" y="2475608"/>
                  <a:pt x="2144260" y="1975356"/>
                  <a:pt x="2118603" y="1731643"/>
                </a:cubicBezTo>
                <a:cubicBezTo>
                  <a:pt x="2092946" y="1487930"/>
                  <a:pt x="1663189" y="1327593"/>
                  <a:pt x="1425861" y="1154429"/>
                </a:cubicBezTo>
                <a:cubicBezTo>
                  <a:pt x="1188533" y="981265"/>
                  <a:pt x="835747" y="859408"/>
                  <a:pt x="694633" y="692657"/>
                </a:cubicBezTo>
                <a:cubicBezTo>
                  <a:pt x="553519" y="525906"/>
                  <a:pt x="579176" y="153924"/>
                  <a:pt x="579176" y="153924"/>
                </a:cubicBezTo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6" name="Freeform 5"/>
          <p:cNvSpPr>
            <a:spLocks/>
          </p:cNvSpPr>
          <p:nvPr/>
        </p:nvSpPr>
        <p:spPr bwMode="auto">
          <a:xfrm rot="9305175">
            <a:off x="25315057" y="10055006"/>
            <a:ext cx="504827" cy="447285"/>
          </a:xfrm>
          <a:custGeom>
            <a:avLst/>
            <a:gdLst>
              <a:gd name="T0" fmla="*/ 227 w 318"/>
              <a:gd name="T1" fmla="*/ 272 h 363"/>
              <a:gd name="T2" fmla="*/ 91 w 318"/>
              <a:gd name="T3" fmla="*/ 363 h 363"/>
              <a:gd name="T4" fmla="*/ 0 w 318"/>
              <a:gd name="T5" fmla="*/ 272 h 363"/>
              <a:gd name="T6" fmla="*/ 91 w 318"/>
              <a:gd name="T7" fmla="*/ 227 h 363"/>
              <a:gd name="T8" fmla="*/ 91 w 318"/>
              <a:gd name="T9" fmla="*/ 91 h 363"/>
              <a:gd name="T10" fmla="*/ 136 w 318"/>
              <a:gd name="T11" fmla="*/ 45 h 363"/>
              <a:gd name="T12" fmla="*/ 227 w 318"/>
              <a:gd name="T13" fmla="*/ 181 h 363"/>
              <a:gd name="T14" fmla="*/ 272 w 318"/>
              <a:gd name="T15" fmla="*/ 0 h 363"/>
              <a:gd name="T16" fmla="*/ 318 w 318"/>
              <a:gd name="T17" fmla="*/ 181 h 363"/>
              <a:gd name="T18" fmla="*/ 272 w 318"/>
              <a:gd name="T19" fmla="*/ 227 h 363"/>
              <a:gd name="T20" fmla="*/ 182 w 318"/>
              <a:gd name="T21" fmla="*/ 317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18" h="363">
                <a:moveTo>
                  <a:pt x="227" y="272"/>
                </a:moveTo>
                <a:cubicBezTo>
                  <a:pt x="178" y="317"/>
                  <a:pt x="129" y="363"/>
                  <a:pt x="91" y="363"/>
                </a:cubicBezTo>
                <a:cubicBezTo>
                  <a:pt x="53" y="363"/>
                  <a:pt x="0" y="295"/>
                  <a:pt x="0" y="272"/>
                </a:cubicBezTo>
                <a:cubicBezTo>
                  <a:pt x="0" y="249"/>
                  <a:pt x="76" y="257"/>
                  <a:pt x="91" y="227"/>
                </a:cubicBezTo>
                <a:cubicBezTo>
                  <a:pt x="106" y="197"/>
                  <a:pt x="84" y="121"/>
                  <a:pt x="91" y="91"/>
                </a:cubicBezTo>
                <a:cubicBezTo>
                  <a:pt x="98" y="61"/>
                  <a:pt x="113" y="30"/>
                  <a:pt x="136" y="45"/>
                </a:cubicBezTo>
                <a:cubicBezTo>
                  <a:pt x="159" y="60"/>
                  <a:pt x="204" y="188"/>
                  <a:pt x="227" y="181"/>
                </a:cubicBezTo>
                <a:cubicBezTo>
                  <a:pt x="250" y="174"/>
                  <a:pt x="257" y="0"/>
                  <a:pt x="272" y="0"/>
                </a:cubicBezTo>
                <a:cubicBezTo>
                  <a:pt x="287" y="0"/>
                  <a:pt x="318" y="143"/>
                  <a:pt x="318" y="181"/>
                </a:cubicBezTo>
                <a:cubicBezTo>
                  <a:pt x="318" y="219"/>
                  <a:pt x="295" y="204"/>
                  <a:pt x="272" y="227"/>
                </a:cubicBezTo>
                <a:cubicBezTo>
                  <a:pt x="249" y="250"/>
                  <a:pt x="215" y="283"/>
                  <a:pt x="182" y="317"/>
                </a:cubicBezTo>
              </a:path>
            </a:pathLst>
          </a:custGeom>
          <a:noFill/>
          <a:ln w="952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7" name="Freeform 7"/>
          <p:cNvSpPr>
            <a:spLocks/>
          </p:cNvSpPr>
          <p:nvPr/>
        </p:nvSpPr>
        <p:spPr bwMode="auto">
          <a:xfrm>
            <a:off x="25476577" y="10091805"/>
            <a:ext cx="168274" cy="215901"/>
          </a:xfrm>
          <a:custGeom>
            <a:avLst/>
            <a:gdLst>
              <a:gd name="T0" fmla="*/ 15 w 106"/>
              <a:gd name="T1" fmla="*/ 0 h 136"/>
              <a:gd name="T2" fmla="*/ 15 w 106"/>
              <a:gd name="T3" fmla="*/ 90 h 136"/>
              <a:gd name="T4" fmla="*/ 106 w 106"/>
              <a:gd name="T5" fmla="*/ 136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6" h="136">
                <a:moveTo>
                  <a:pt x="15" y="0"/>
                </a:moveTo>
                <a:cubicBezTo>
                  <a:pt x="7" y="33"/>
                  <a:pt x="0" y="67"/>
                  <a:pt x="15" y="90"/>
                </a:cubicBezTo>
                <a:cubicBezTo>
                  <a:pt x="30" y="113"/>
                  <a:pt x="68" y="124"/>
                  <a:pt x="106" y="136"/>
                </a:cubicBezTo>
              </a:path>
            </a:pathLst>
          </a:custGeom>
          <a:noFill/>
          <a:ln w="952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8" name="Forme libre 77"/>
          <p:cNvSpPr/>
          <p:nvPr/>
        </p:nvSpPr>
        <p:spPr>
          <a:xfrm>
            <a:off x="25368341" y="10179224"/>
            <a:ext cx="358225" cy="884557"/>
          </a:xfrm>
          <a:custGeom>
            <a:avLst/>
            <a:gdLst>
              <a:gd name="connsiteX0" fmla="*/ 102106 w 358224"/>
              <a:gd name="connsiteY0" fmla="*/ 3277 h 884557"/>
              <a:gd name="connsiteX1" fmla="*/ 102106 w 358224"/>
              <a:gd name="connsiteY1" fmla="*/ 223417 h 884557"/>
              <a:gd name="connsiteX2" fmla="*/ 510 w 358224"/>
              <a:gd name="connsiteY2" fmla="*/ 528226 h 884557"/>
              <a:gd name="connsiteX3" fmla="*/ 68241 w 358224"/>
              <a:gd name="connsiteY3" fmla="*/ 765300 h 884557"/>
              <a:gd name="connsiteX4" fmla="*/ 186770 w 358224"/>
              <a:gd name="connsiteY4" fmla="*/ 883837 h 884557"/>
              <a:gd name="connsiteX5" fmla="*/ 356098 w 358224"/>
              <a:gd name="connsiteY5" fmla="*/ 714498 h 884557"/>
              <a:gd name="connsiteX6" fmla="*/ 271434 w 358224"/>
              <a:gd name="connsiteY6" fmla="*/ 392755 h 884557"/>
              <a:gd name="connsiteX7" fmla="*/ 102106 w 358224"/>
              <a:gd name="connsiteY7" fmla="*/ 3277 h 884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8224" h="884557">
                <a:moveTo>
                  <a:pt x="102106" y="3277"/>
                </a:moveTo>
                <a:cubicBezTo>
                  <a:pt x="73885" y="-24946"/>
                  <a:pt x="119039" y="135926"/>
                  <a:pt x="102106" y="223417"/>
                </a:cubicBezTo>
                <a:cubicBezTo>
                  <a:pt x="85173" y="310908"/>
                  <a:pt x="6154" y="437912"/>
                  <a:pt x="510" y="528226"/>
                </a:cubicBezTo>
                <a:cubicBezTo>
                  <a:pt x="-5134" y="618540"/>
                  <a:pt x="37198" y="706032"/>
                  <a:pt x="68241" y="765300"/>
                </a:cubicBezTo>
                <a:cubicBezTo>
                  <a:pt x="99284" y="824568"/>
                  <a:pt x="138794" y="892304"/>
                  <a:pt x="186770" y="883837"/>
                </a:cubicBezTo>
                <a:cubicBezTo>
                  <a:pt x="234746" y="875370"/>
                  <a:pt x="341987" y="796345"/>
                  <a:pt x="356098" y="714498"/>
                </a:cubicBezTo>
                <a:cubicBezTo>
                  <a:pt x="370209" y="632651"/>
                  <a:pt x="310944" y="508470"/>
                  <a:pt x="271434" y="392755"/>
                </a:cubicBezTo>
                <a:cubicBezTo>
                  <a:pt x="231924" y="277041"/>
                  <a:pt x="130327" y="31500"/>
                  <a:pt x="102106" y="3277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9" name="Forme libre 78"/>
          <p:cNvSpPr/>
          <p:nvPr/>
        </p:nvSpPr>
        <p:spPr>
          <a:xfrm>
            <a:off x="22619490" y="13314315"/>
            <a:ext cx="2478118" cy="274226"/>
          </a:xfrm>
          <a:custGeom>
            <a:avLst/>
            <a:gdLst>
              <a:gd name="connsiteX0" fmla="*/ 381732 w 2478118"/>
              <a:gd name="connsiteY0" fmla="*/ 169803 h 274225"/>
              <a:gd name="connsiteX1" fmla="*/ 648432 w 2478118"/>
              <a:gd name="connsiteY1" fmla="*/ 233303 h 274225"/>
              <a:gd name="connsiteX2" fmla="*/ 940532 w 2478118"/>
              <a:gd name="connsiteY2" fmla="*/ 271403 h 274225"/>
              <a:gd name="connsiteX3" fmla="*/ 1258032 w 2478118"/>
              <a:gd name="connsiteY3" fmla="*/ 271403 h 274225"/>
              <a:gd name="connsiteX4" fmla="*/ 1486632 w 2478118"/>
              <a:gd name="connsiteY4" fmla="*/ 271403 h 274225"/>
              <a:gd name="connsiteX5" fmla="*/ 1708882 w 2478118"/>
              <a:gd name="connsiteY5" fmla="*/ 233303 h 274225"/>
              <a:gd name="connsiteX6" fmla="*/ 1943832 w 2478118"/>
              <a:gd name="connsiteY6" fmla="*/ 188853 h 274225"/>
              <a:gd name="connsiteX7" fmla="*/ 2127982 w 2478118"/>
              <a:gd name="connsiteY7" fmla="*/ 144403 h 274225"/>
              <a:gd name="connsiteX8" fmla="*/ 2312132 w 2478118"/>
              <a:gd name="connsiteY8" fmla="*/ 68203 h 274225"/>
              <a:gd name="connsiteX9" fmla="*/ 2477232 w 2478118"/>
              <a:gd name="connsiteY9" fmla="*/ 4703 h 274225"/>
              <a:gd name="connsiteX10" fmla="*/ 2381982 w 2478118"/>
              <a:gd name="connsiteY10" fmla="*/ 4703 h 274225"/>
              <a:gd name="connsiteX11" fmla="*/ 476982 w 2478118"/>
              <a:gd name="connsiteY11" fmla="*/ 17403 h 274225"/>
              <a:gd name="connsiteX12" fmla="*/ 159482 w 2478118"/>
              <a:gd name="connsiteY12" fmla="*/ 17403 h 274225"/>
              <a:gd name="connsiteX13" fmla="*/ 732 w 2478118"/>
              <a:gd name="connsiteY13" fmla="*/ 23753 h 274225"/>
              <a:gd name="connsiteX14" fmla="*/ 108682 w 2478118"/>
              <a:gd name="connsiteY14" fmla="*/ 74553 h 274225"/>
              <a:gd name="connsiteX15" fmla="*/ 299182 w 2478118"/>
              <a:gd name="connsiteY15" fmla="*/ 144403 h 274225"/>
              <a:gd name="connsiteX16" fmla="*/ 381732 w 2478118"/>
              <a:gd name="connsiteY16" fmla="*/ 169803 h 274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78118" h="274225">
                <a:moveTo>
                  <a:pt x="381732" y="169803"/>
                </a:moveTo>
                <a:cubicBezTo>
                  <a:pt x="439940" y="184620"/>
                  <a:pt x="555299" y="216370"/>
                  <a:pt x="648432" y="233303"/>
                </a:cubicBezTo>
                <a:cubicBezTo>
                  <a:pt x="741565" y="250236"/>
                  <a:pt x="838932" y="265053"/>
                  <a:pt x="940532" y="271403"/>
                </a:cubicBezTo>
                <a:cubicBezTo>
                  <a:pt x="1042132" y="277753"/>
                  <a:pt x="1258032" y="271403"/>
                  <a:pt x="1258032" y="271403"/>
                </a:cubicBezTo>
                <a:cubicBezTo>
                  <a:pt x="1349049" y="271403"/>
                  <a:pt x="1411490" y="277753"/>
                  <a:pt x="1486632" y="271403"/>
                </a:cubicBezTo>
                <a:cubicBezTo>
                  <a:pt x="1561774" y="265053"/>
                  <a:pt x="1708882" y="233303"/>
                  <a:pt x="1708882" y="233303"/>
                </a:cubicBezTo>
                <a:lnTo>
                  <a:pt x="1943832" y="188853"/>
                </a:lnTo>
                <a:cubicBezTo>
                  <a:pt x="2013682" y="174036"/>
                  <a:pt x="2066599" y="164511"/>
                  <a:pt x="2127982" y="144403"/>
                </a:cubicBezTo>
                <a:cubicBezTo>
                  <a:pt x="2189365" y="124295"/>
                  <a:pt x="2253924" y="91486"/>
                  <a:pt x="2312132" y="68203"/>
                </a:cubicBezTo>
                <a:cubicBezTo>
                  <a:pt x="2370340" y="44920"/>
                  <a:pt x="2465590" y="15286"/>
                  <a:pt x="2477232" y="4703"/>
                </a:cubicBezTo>
                <a:cubicBezTo>
                  <a:pt x="2488874" y="-5880"/>
                  <a:pt x="2381982" y="4703"/>
                  <a:pt x="2381982" y="4703"/>
                </a:cubicBezTo>
                <a:lnTo>
                  <a:pt x="476982" y="17403"/>
                </a:lnTo>
                <a:lnTo>
                  <a:pt x="159482" y="17403"/>
                </a:lnTo>
                <a:cubicBezTo>
                  <a:pt x="80107" y="18461"/>
                  <a:pt x="9199" y="14228"/>
                  <a:pt x="732" y="23753"/>
                </a:cubicBezTo>
                <a:cubicBezTo>
                  <a:pt x="-7735" y="33278"/>
                  <a:pt x="58940" y="54445"/>
                  <a:pt x="108682" y="74553"/>
                </a:cubicBezTo>
                <a:cubicBezTo>
                  <a:pt x="158424" y="94661"/>
                  <a:pt x="251557" y="128528"/>
                  <a:pt x="299182" y="144403"/>
                </a:cubicBezTo>
                <a:cubicBezTo>
                  <a:pt x="346807" y="160278"/>
                  <a:pt x="323524" y="154986"/>
                  <a:pt x="381732" y="169803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710460150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1307422" y="2411260"/>
            <a:ext cx="8532045" cy="1378107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2" descr="FO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220433" y="9637082"/>
            <a:ext cx="4151313" cy="4584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Oval 4"/>
          <p:cNvSpPr>
            <a:spLocks noChangeArrowheads="1"/>
          </p:cNvSpPr>
          <p:nvPr/>
        </p:nvSpPr>
        <p:spPr bwMode="auto">
          <a:xfrm>
            <a:off x="22139348" y="9432294"/>
            <a:ext cx="5618163" cy="4956175"/>
          </a:xfrm>
          <a:prstGeom prst="ellipse">
            <a:avLst/>
          </a:prstGeom>
          <a:noFill/>
          <a:ln w="9525" cap="rnd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" name="AutoShape 38"/>
          <p:cNvSpPr>
            <a:spLocks noChangeArrowheads="1"/>
          </p:cNvSpPr>
          <p:nvPr/>
        </p:nvSpPr>
        <p:spPr bwMode="auto">
          <a:xfrm flipV="1">
            <a:off x="23867342" y="12780370"/>
            <a:ext cx="144463" cy="14287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" name="Freeform 54"/>
          <p:cNvSpPr>
            <a:spLocks/>
          </p:cNvSpPr>
          <p:nvPr/>
        </p:nvSpPr>
        <p:spPr bwMode="auto">
          <a:xfrm flipH="1" flipV="1">
            <a:off x="24280091" y="11436628"/>
            <a:ext cx="46891" cy="149839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pic>
        <p:nvPicPr>
          <p:cNvPr id="8" name="Picture 2" descr="FO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221227" y="3170559"/>
            <a:ext cx="4151313" cy="4584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Oval 4"/>
          <p:cNvSpPr>
            <a:spLocks noChangeArrowheads="1"/>
          </p:cNvSpPr>
          <p:nvPr/>
        </p:nvSpPr>
        <p:spPr bwMode="auto">
          <a:xfrm>
            <a:off x="22140141" y="2965769"/>
            <a:ext cx="5618163" cy="4956175"/>
          </a:xfrm>
          <a:prstGeom prst="ellipse">
            <a:avLst/>
          </a:prstGeom>
          <a:noFill/>
          <a:ln w="9525" cap="rnd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0" name="Text Box 8"/>
          <p:cNvSpPr txBox="1">
            <a:spLocks noChangeArrowheads="1"/>
          </p:cNvSpPr>
          <p:nvPr/>
        </p:nvSpPr>
        <p:spPr bwMode="auto">
          <a:xfrm>
            <a:off x="25955695" y="7966305"/>
            <a:ext cx="3402267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Rétine normale</a:t>
            </a:r>
          </a:p>
        </p:txBody>
      </p:sp>
      <p:sp>
        <p:nvSpPr>
          <p:cNvPr id="11" name="Text Box 8"/>
          <p:cNvSpPr txBox="1">
            <a:spLocks noChangeArrowheads="1"/>
          </p:cNvSpPr>
          <p:nvPr/>
        </p:nvSpPr>
        <p:spPr bwMode="auto">
          <a:xfrm>
            <a:off x="26089046" y="14142266"/>
            <a:ext cx="2849006" cy="180048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Rétinopathie</a:t>
            </a:r>
          </a:p>
          <a:p>
            <a:pPr algn="l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diabétique</a:t>
            </a:r>
          </a:p>
          <a:p>
            <a:pPr algn="l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débutante</a:t>
            </a:r>
          </a:p>
        </p:txBody>
      </p:sp>
      <p:sp>
        <p:nvSpPr>
          <p:cNvPr id="12" name="Text Box 23"/>
          <p:cNvSpPr txBox="1">
            <a:spLocks noChangeArrowheads="1"/>
          </p:cNvSpPr>
          <p:nvPr/>
        </p:nvSpPr>
        <p:spPr bwMode="auto">
          <a:xfrm>
            <a:off x="23652233" y="11796079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 dirty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13" name="Text Box 23"/>
          <p:cNvSpPr txBox="1">
            <a:spLocks noChangeArrowheads="1"/>
          </p:cNvSpPr>
          <p:nvPr/>
        </p:nvSpPr>
        <p:spPr bwMode="auto">
          <a:xfrm>
            <a:off x="24668206" y="11766049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 dirty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14" name="Text Box 23"/>
          <p:cNvSpPr txBox="1">
            <a:spLocks noChangeArrowheads="1"/>
          </p:cNvSpPr>
          <p:nvPr/>
        </p:nvSpPr>
        <p:spPr bwMode="auto">
          <a:xfrm>
            <a:off x="24177756" y="11586467"/>
            <a:ext cx="10233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 dirty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15" name="Text Box 23"/>
          <p:cNvSpPr txBox="1">
            <a:spLocks noChangeArrowheads="1"/>
          </p:cNvSpPr>
          <p:nvPr/>
        </p:nvSpPr>
        <p:spPr bwMode="auto">
          <a:xfrm>
            <a:off x="24326980" y="12392570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 dirty="0">
                <a:solidFill>
                  <a:srgbClr val="FF0000"/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826050790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1307422" y="3139691"/>
            <a:ext cx="8113753" cy="1280570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" name="Text Box 8"/>
          <p:cNvSpPr txBox="1">
            <a:spLocks noChangeArrowheads="1"/>
          </p:cNvSpPr>
          <p:nvPr/>
        </p:nvSpPr>
        <p:spPr bwMode="auto">
          <a:xfrm>
            <a:off x="25625497" y="8522533"/>
            <a:ext cx="3323263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Laser en cours</a:t>
            </a:r>
          </a:p>
        </p:txBody>
      </p:sp>
      <p:sp>
        <p:nvSpPr>
          <p:cNvPr id="5" name="Text Box 8"/>
          <p:cNvSpPr txBox="1">
            <a:spLocks noChangeArrowheads="1"/>
          </p:cNvSpPr>
          <p:nvPr/>
        </p:nvSpPr>
        <p:spPr bwMode="auto">
          <a:xfrm>
            <a:off x="25758848" y="14698493"/>
            <a:ext cx="3085555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Laser terminé</a:t>
            </a:r>
          </a:p>
        </p:txBody>
      </p:sp>
      <p:pic>
        <p:nvPicPr>
          <p:cNvPr id="6" name="Picture 2" descr="FO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73054" y="3738012"/>
            <a:ext cx="4151313" cy="4584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Oval 3"/>
          <p:cNvSpPr>
            <a:spLocks noChangeArrowheads="1"/>
          </p:cNvSpPr>
          <p:nvPr/>
        </p:nvSpPr>
        <p:spPr bwMode="auto">
          <a:xfrm>
            <a:off x="22728593" y="4888949"/>
            <a:ext cx="2592388" cy="2508249"/>
          </a:xfrm>
          <a:prstGeom prst="ellips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" name="Oval 4"/>
          <p:cNvSpPr>
            <a:spLocks noChangeArrowheads="1"/>
          </p:cNvSpPr>
          <p:nvPr/>
        </p:nvSpPr>
        <p:spPr bwMode="auto">
          <a:xfrm>
            <a:off x="21791965" y="3533223"/>
            <a:ext cx="5618163" cy="4956175"/>
          </a:xfrm>
          <a:prstGeom prst="ellips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9" name="Freeform 5"/>
          <p:cNvSpPr>
            <a:spLocks/>
          </p:cNvSpPr>
          <p:nvPr/>
        </p:nvSpPr>
        <p:spPr bwMode="auto">
          <a:xfrm>
            <a:off x="22800027" y="4601612"/>
            <a:ext cx="504827" cy="576262"/>
          </a:xfrm>
          <a:custGeom>
            <a:avLst/>
            <a:gdLst>
              <a:gd name="T0" fmla="*/ 227 w 318"/>
              <a:gd name="T1" fmla="*/ 272 h 363"/>
              <a:gd name="T2" fmla="*/ 91 w 318"/>
              <a:gd name="T3" fmla="*/ 363 h 363"/>
              <a:gd name="T4" fmla="*/ 0 w 318"/>
              <a:gd name="T5" fmla="*/ 272 h 363"/>
              <a:gd name="T6" fmla="*/ 91 w 318"/>
              <a:gd name="T7" fmla="*/ 227 h 363"/>
              <a:gd name="T8" fmla="*/ 91 w 318"/>
              <a:gd name="T9" fmla="*/ 91 h 363"/>
              <a:gd name="T10" fmla="*/ 136 w 318"/>
              <a:gd name="T11" fmla="*/ 45 h 363"/>
              <a:gd name="T12" fmla="*/ 227 w 318"/>
              <a:gd name="T13" fmla="*/ 181 h 363"/>
              <a:gd name="T14" fmla="*/ 272 w 318"/>
              <a:gd name="T15" fmla="*/ 0 h 363"/>
              <a:gd name="T16" fmla="*/ 318 w 318"/>
              <a:gd name="T17" fmla="*/ 181 h 363"/>
              <a:gd name="T18" fmla="*/ 272 w 318"/>
              <a:gd name="T19" fmla="*/ 227 h 363"/>
              <a:gd name="T20" fmla="*/ 182 w 318"/>
              <a:gd name="T21" fmla="*/ 317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18" h="363">
                <a:moveTo>
                  <a:pt x="227" y="272"/>
                </a:moveTo>
                <a:cubicBezTo>
                  <a:pt x="178" y="317"/>
                  <a:pt x="129" y="363"/>
                  <a:pt x="91" y="363"/>
                </a:cubicBezTo>
                <a:cubicBezTo>
                  <a:pt x="53" y="363"/>
                  <a:pt x="0" y="295"/>
                  <a:pt x="0" y="272"/>
                </a:cubicBezTo>
                <a:cubicBezTo>
                  <a:pt x="0" y="249"/>
                  <a:pt x="76" y="257"/>
                  <a:pt x="91" y="227"/>
                </a:cubicBezTo>
                <a:cubicBezTo>
                  <a:pt x="106" y="197"/>
                  <a:pt x="84" y="121"/>
                  <a:pt x="91" y="91"/>
                </a:cubicBezTo>
                <a:cubicBezTo>
                  <a:pt x="98" y="61"/>
                  <a:pt x="113" y="30"/>
                  <a:pt x="136" y="45"/>
                </a:cubicBezTo>
                <a:cubicBezTo>
                  <a:pt x="159" y="60"/>
                  <a:pt x="204" y="188"/>
                  <a:pt x="227" y="181"/>
                </a:cubicBezTo>
                <a:cubicBezTo>
                  <a:pt x="250" y="174"/>
                  <a:pt x="257" y="0"/>
                  <a:pt x="272" y="0"/>
                </a:cubicBezTo>
                <a:cubicBezTo>
                  <a:pt x="287" y="0"/>
                  <a:pt x="318" y="143"/>
                  <a:pt x="318" y="181"/>
                </a:cubicBezTo>
                <a:cubicBezTo>
                  <a:pt x="318" y="219"/>
                  <a:pt x="295" y="204"/>
                  <a:pt x="272" y="227"/>
                </a:cubicBezTo>
                <a:cubicBezTo>
                  <a:pt x="249" y="250"/>
                  <a:pt x="215" y="283"/>
                  <a:pt x="182" y="317"/>
                </a:cubicBezTo>
              </a:path>
            </a:pathLst>
          </a:custGeom>
          <a:noFill/>
          <a:ln w="952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>
              <a:solidFill>
                <a:srgbClr val="FF0000"/>
              </a:solidFill>
            </a:endParaRPr>
          </a:p>
        </p:txBody>
      </p:sp>
      <p:sp>
        <p:nvSpPr>
          <p:cNvPr id="10" name="Freeform 6"/>
          <p:cNvSpPr>
            <a:spLocks/>
          </p:cNvSpPr>
          <p:nvPr/>
        </p:nvSpPr>
        <p:spPr bwMode="auto">
          <a:xfrm>
            <a:off x="22873056" y="4961972"/>
            <a:ext cx="358776" cy="82551"/>
          </a:xfrm>
          <a:custGeom>
            <a:avLst/>
            <a:gdLst>
              <a:gd name="T0" fmla="*/ 0 w 226"/>
              <a:gd name="T1" fmla="*/ 45 h 52"/>
              <a:gd name="T2" fmla="*/ 90 w 226"/>
              <a:gd name="T3" fmla="*/ 45 h 52"/>
              <a:gd name="T4" fmla="*/ 226 w 226"/>
              <a:gd name="T5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6" h="52">
                <a:moveTo>
                  <a:pt x="0" y="45"/>
                </a:moveTo>
                <a:cubicBezTo>
                  <a:pt x="26" y="48"/>
                  <a:pt x="52" y="52"/>
                  <a:pt x="90" y="45"/>
                </a:cubicBezTo>
                <a:cubicBezTo>
                  <a:pt x="128" y="38"/>
                  <a:pt x="177" y="19"/>
                  <a:pt x="226" y="0"/>
                </a:cubicBezTo>
              </a:path>
            </a:pathLst>
          </a:custGeom>
          <a:noFill/>
          <a:ln w="952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1" name="Freeform 7"/>
          <p:cNvSpPr>
            <a:spLocks/>
          </p:cNvSpPr>
          <p:nvPr/>
        </p:nvSpPr>
        <p:spPr bwMode="auto">
          <a:xfrm>
            <a:off x="23020694" y="4758773"/>
            <a:ext cx="168274" cy="215901"/>
          </a:xfrm>
          <a:custGeom>
            <a:avLst/>
            <a:gdLst>
              <a:gd name="T0" fmla="*/ 15 w 106"/>
              <a:gd name="T1" fmla="*/ 0 h 136"/>
              <a:gd name="T2" fmla="*/ 15 w 106"/>
              <a:gd name="T3" fmla="*/ 90 h 136"/>
              <a:gd name="T4" fmla="*/ 106 w 106"/>
              <a:gd name="T5" fmla="*/ 136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6" h="136">
                <a:moveTo>
                  <a:pt x="15" y="0"/>
                </a:moveTo>
                <a:cubicBezTo>
                  <a:pt x="7" y="33"/>
                  <a:pt x="0" y="67"/>
                  <a:pt x="15" y="90"/>
                </a:cubicBezTo>
                <a:cubicBezTo>
                  <a:pt x="30" y="113"/>
                  <a:pt x="68" y="124"/>
                  <a:pt x="106" y="136"/>
                </a:cubicBezTo>
              </a:path>
            </a:pathLst>
          </a:custGeom>
          <a:noFill/>
          <a:ln w="952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2" name="Freeform 8"/>
          <p:cNvSpPr>
            <a:spLocks/>
          </p:cNvSpPr>
          <p:nvPr/>
        </p:nvSpPr>
        <p:spPr bwMode="auto">
          <a:xfrm>
            <a:off x="23231831" y="4817512"/>
            <a:ext cx="1587" cy="144461"/>
          </a:xfrm>
          <a:custGeom>
            <a:avLst/>
            <a:gdLst>
              <a:gd name="T0" fmla="*/ 0 w 1"/>
              <a:gd name="T1" fmla="*/ 0 h 91"/>
              <a:gd name="T2" fmla="*/ 0 w 1"/>
              <a:gd name="T3" fmla="*/ 91 h 9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" h="91">
                <a:moveTo>
                  <a:pt x="0" y="0"/>
                </a:moveTo>
                <a:cubicBezTo>
                  <a:pt x="0" y="0"/>
                  <a:pt x="0" y="45"/>
                  <a:pt x="0" y="91"/>
                </a:cubicBezTo>
              </a:path>
            </a:pathLst>
          </a:custGeom>
          <a:noFill/>
          <a:ln w="952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>
              <a:solidFill>
                <a:srgbClr val="FF0000"/>
              </a:solidFill>
            </a:endParaRPr>
          </a:p>
        </p:txBody>
      </p:sp>
      <p:sp>
        <p:nvSpPr>
          <p:cNvPr id="13" name="Text Box 9"/>
          <p:cNvSpPr txBox="1">
            <a:spLocks noChangeArrowheads="1"/>
          </p:cNvSpPr>
          <p:nvPr/>
        </p:nvSpPr>
        <p:spPr bwMode="auto">
          <a:xfrm>
            <a:off x="24239890" y="6546298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r>
              <a:rPr lang="fr-FR" sz="2500"/>
              <a:t>.</a:t>
            </a:r>
          </a:p>
        </p:txBody>
      </p:sp>
      <p:sp>
        <p:nvSpPr>
          <p:cNvPr id="14" name="Text Box 10"/>
          <p:cNvSpPr txBox="1">
            <a:spLocks noChangeArrowheads="1"/>
          </p:cNvSpPr>
          <p:nvPr/>
        </p:nvSpPr>
        <p:spPr bwMode="auto">
          <a:xfrm>
            <a:off x="24312917" y="5681111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r>
              <a:rPr lang="fr-FR" sz="2500"/>
              <a:t>.</a:t>
            </a:r>
          </a:p>
        </p:txBody>
      </p:sp>
      <p:sp>
        <p:nvSpPr>
          <p:cNvPr id="15" name="Text Box 11"/>
          <p:cNvSpPr txBox="1">
            <a:spLocks noChangeArrowheads="1"/>
          </p:cNvSpPr>
          <p:nvPr/>
        </p:nvSpPr>
        <p:spPr bwMode="auto">
          <a:xfrm>
            <a:off x="24673280" y="5897012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r>
              <a:rPr lang="fr-FR" sz="2500"/>
              <a:t>.</a:t>
            </a:r>
          </a:p>
        </p:txBody>
      </p:sp>
      <p:sp>
        <p:nvSpPr>
          <p:cNvPr id="16" name="Text Box 12"/>
          <p:cNvSpPr txBox="1">
            <a:spLocks noChangeArrowheads="1"/>
          </p:cNvSpPr>
          <p:nvPr/>
        </p:nvSpPr>
        <p:spPr bwMode="auto">
          <a:xfrm>
            <a:off x="23592190" y="6112912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r>
              <a:rPr lang="fr-FR" sz="2500"/>
              <a:t>.</a:t>
            </a:r>
          </a:p>
        </p:txBody>
      </p:sp>
      <p:sp>
        <p:nvSpPr>
          <p:cNvPr id="17" name="Text Box 13"/>
          <p:cNvSpPr txBox="1">
            <a:spLocks noChangeArrowheads="1"/>
          </p:cNvSpPr>
          <p:nvPr/>
        </p:nvSpPr>
        <p:spPr bwMode="auto">
          <a:xfrm>
            <a:off x="23736654" y="6689175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r>
              <a:rPr lang="fr-FR" sz="2500"/>
              <a:t>.</a:t>
            </a:r>
          </a:p>
        </p:txBody>
      </p:sp>
      <p:sp>
        <p:nvSpPr>
          <p:cNvPr id="18" name="Text Box 14"/>
          <p:cNvSpPr txBox="1">
            <a:spLocks noChangeArrowheads="1"/>
          </p:cNvSpPr>
          <p:nvPr/>
        </p:nvSpPr>
        <p:spPr bwMode="auto">
          <a:xfrm>
            <a:off x="23952503" y="5465411"/>
            <a:ext cx="196902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r>
              <a:rPr lang="fr-FR" sz="2500" dirty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19" name="Text Box 15"/>
          <p:cNvSpPr txBox="1">
            <a:spLocks noChangeArrowheads="1"/>
          </p:cNvSpPr>
          <p:nvPr/>
        </p:nvSpPr>
        <p:spPr bwMode="auto">
          <a:xfrm>
            <a:off x="23304854" y="6257373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r>
              <a:rPr lang="fr-FR" sz="2500"/>
              <a:t>.</a:t>
            </a:r>
          </a:p>
        </p:txBody>
      </p:sp>
      <p:sp>
        <p:nvSpPr>
          <p:cNvPr id="20" name="Text Box 16"/>
          <p:cNvSpPr txBox="1">
            <a:spLocks noChangeArrowheads="1"/>
          </p:cNvSpPr>
          <p:nvPr/>
        </p:nvSpPr>
        <p:spPr bwMode="auto">
          <a:xfrm>
            <a:off x="23447730" y="5536647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r>
              <a:rPr lang="fr-FR" sz="2500"/>
              <a:t>.</a:t>
            </a:r>
          </a:p>
        </p:txBody>
      </p:sp>
      <p:sp>
        <p:nvSpPr>
          <p:cNvPr id="21" name="Text Box 17"/>
          <p:cNvSpPr txBox="1">
            <a:spLocks noChangeArrowheads="1"/>
          </p:cNvSpPr>
          <p:nvPr/>
        </p:nvSpPr>
        <p:spPr bwMode="auto">
          <a:xfrm>
            <a:off x="23736654" y="5825572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r>
              <a:rPr lang="fr-FR" sz="2500"/>
              <a:t>.</a:t>
            </a:r>
          </a:p>
        </p:txBody>
      </p:sp>
      <p:sp>
        <p:nvSpPr>
          <p:cNvPr id="22" name="Text Box 18"/>
          <p:cNvSpPr txBox="1">
            <a:spLocks noChangeArrowheads="1"/>
          </p:cNvSpPr>
          <p:nvPr/>
        </p:nvSpPr>
        <p:spPr bwMode="auto">
          <a:xfrm>
            <a:off x="24600256" y="5609674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r>
              <a:rPr lang="fr-FR" sz="2500"/>
              <a:t>.</a:t>
            </a:r>
          </a:p>
        </p:txBody>
      </p:sp>
      <p:sp>
        <p:nvSpPr>
          <p:cNvPr id="23" name="Text Box 19"/>
          <p:cNvSpPr txBox="1">
            <a:spLocks noChangeArrowheads="1"/>
          </p:cNvSpPr>
          <p:nvPr/>
        </p:nvSpPr>
        <p:spPr bwMode="auto">
          <a:xfrm>
            <a:off x="24023990" y="5177873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r>
              <a:rPr lang="fr-FR" sz="2500" dirty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24" name="Text Box 20"/>
          <p:cNvSpPr txBox="1">
            <a:spLocks noChangeArrowheads="1"/>
          </p:cNvSpPr>
          <p:nvPr/>
        </p:nvSpPr>
        <p:spPr bwMode="auto">
          <a:xfrm>
            <a:off x="24455790" y="6401837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r>
              <a:rPr lang="fr-FR" sz="2500"/>
              <a:t>.</a:t>
            </a:r>
          </a:p>
        </p:txBody>
      </p:sp>
      <p:sp>
        <p:nvSpPr>
          <p:cNvPr id="25" name="Text Box 21"/>
          <p:cNvSpPr txBox="1">
            <a:spLocks noChangeArrowheads="1"/>
          </p:cNvSpPr>
          <p:nvPr/>
        </p:nvSpPr>
        <p:spPr bwMode="auto">
          <a:xfrm>
            <a:off x="23015931" y="6185936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r>
              <a:rPr lang="fr-FR" sz="2500"/>
              <a:t>.</a:t>
            </a:r>
          </a:p>
        </p:txBody>
      </p:sp>
      <p:sp>
        <p:nvSpPr>
          <p:cNvPr id="26" name="Text Box 22"/>
          <p:cNvSpPr txBox="1">
            <a:spLocks noChangeArrowheads="1"/>
          </p:cNvSpPr>
          <p:nvPr/>
        </p:nvSpPr>
        <p:spPr bwMode="auto">
          <a:xfrm>
            <a:off x="23520754" y="5249312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r>
              <a:rPr lang="fr-FR" sz="2500"/>
              <a:t>.</a:t>
            </a:r>
          </a:p>
        </p:txBody>
      </p:sp>
      <p:sp>
        <p:nvSpPr>
          <p:cNvPr id="27" name="Text Box 23"/>
          <p:cNvSpPr txBox="1">
            <a:spLocks noChangeArrowheads="1"/>
          </p:cNvSpPr>
          <p:nvPr/>
        </p:nvSpPr>
        <p:spPr bwMode="auto">
          <a:xfrm>
            <a:off x="23304854" y="5897012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r>
              <a:rPr lang="fr-FR" sz="2500" dirty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28" name="Text Box 24"/>
          <p:cNvSpPr txBox="1">
            <a:spLocks noChangeArrowheads="1"/>
          </p:cNvSpPr>
          <p:nvPr/>
        </p:nvSpPr>
        <p:spPr bwMode="auto">
          <a:xfrm>
            <a:off x="23952554" y="6473274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r>
              <a:rPr lang="fr-FR" sz="2500"/>
              <a:t>.</a:t>
            </a:r>
          </a:p>
        </p:txBody>
      </p:sp>
      <p:sp>
        <p:nvSpPr>
          <p:cNvPr id="29" name="AutoShape 25"/>
          <p:cNvSpPr>
            <a:spLocks noChangeArrowheads="1"/>
          </p:cNvSpPr>
          <p:nvPr/>
        </p:nvSpPr>
        <p:spPr bwMode="auto">
          <a:xfrm>
            <a:off x="23304856" y="5465211"/>
            <a:ext cx="144463" cy="215901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0" name="AutoShape 26"/>
          <p:cNvSpPr>
            <a:spLocks noChangeArrowheads="1"/>
          </p:cNvSpPr>
          <p:nvPr/>
        </p:nvSpPr>
        <p:spPr bwMode="auto">
          <a:xfrm>
            <a:off x="23015929" y="6112912"/>
            <a:ext cx="144463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1" name="AutoShape 27"/>
          <p:cNvSpPr>
            <a:spLocks noChangeArrowheads="1"/>
          </p:cNvSpPr>
          <p:nvPr/>
        </p:nvSpPr>
        <p:spPr bwMode="auto">
          <a:xfrm>
            <a:off x="23447729" y="5970038"/>
            <a:ext cx="144463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2" name="AutoShape 28"/>
          <p:cNvSpPr>
            <a:spLocks noChangeArrowheads="1"/>
          </p:cNvSpPr>
          <p:nvPr/>
        </p:nvSpPr>
        <p:spPr bwMode="auto">
          <a:xfrm flipV="1">
            <a:off x="23520756" y="6689172"/>
            <a:ext cx="144463" cy="242889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3" name="AutoShape 29"/>
          <p:cNvSpPr>
            <a:spLocks noChangeArrowheads="1"/>
          </p:cNvSpPr>
          <p:nvPr/>
        </p:nvSpPr>
        <p:spPr bwMode="auto">
          <a:xfrm flipH="1" flipV="1">
            <a:off x="24384355" y="6617736"/>
            <a:ext cx="144463" cy="215901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4" name="AutoShape 30"/>
          <p:cNvSpPr>
            <a:spLocks noChangeArrowheads="1"/>
          </p:cNvSpPr>
          <p:nvPr/>
        </p:nvSpPr>
        <p:spPr bwMode="auto">
          <a:xfrm>
            <a:off x="22728593" y="4457148"/>
            <a:ext cx="144463" cy="215901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5" name="AutoShape 31"/>
          <p:cNvSpPr>
            <a:spLocks noChangeArrowheads="1"/>
          </p:cNvSpPr>
          <p:nvPr/>
        </p:nvSpPr>
        <p:spPr bwMode="auto">
          <a:xfrm>
            <a:off x="22728368" y="4601316"/>
            <a:ext cx="144463" cy="71437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6" name="AutoShape 32"/>
          <p:cNvSpPr>
            <a:spLocks noChangeArrowheads="1"/>
          </p:cNvSpPr>
          <p:nvPr/>
        </p:nvSpPr>
        <p:spPr bwMode="auto">
          <a:xfrm flipV="1">
            <a:off x="22728593" y="5249311"/>
            <a:ext cx="73023" cy="215901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7" name="AutoShape 33"/>
          <p:cNvSpPr>
            <a:spLocks noChangeArrowheads="1"/>
          </p:cNvSpPr>
          <p:nvPr/>
        </p:nvSpPr>
        <p:spPr bwMode="auto">
          <a:xfrm flipH="1">
            <a:off x="23376293" y="4528586"/>
            <a:ext cx="142876" cy="14287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8" name="AutoShape 34"/>
          <p:cNvSpPr>
            <a:spLocks noChangeArrowheads="1"/>
          </p:cNvSpPr>
          <p:nvPr/>
        </p:nvSpPr>
        <p:spPr bwMode="auto">
          <a:xfrm flipH="1">
            <a:off x="25968681" y="5825575"/>
            <a:ext cx="287336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9" name="AutoShape 35"/>
          <p:cNvSpPr>
            <a:spLocks noChangeArrowheads="1"/>
          </p:cNvSpPr>
          <p:nvPr/>
        </p:nvSpPr>
        <p:spPr bwMode="auto">
          <a:xfrm flipH="1">
            <a:off x="24600255" y="6112912"/>
            <a:ext cx="144463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0" name="AutoShape 36"/>
          <p:cNvSpPr>
            <a:spLocks noChangeArrowheads="1"/>
          </p:cNvSpPr>
          <p:nvPr/>
        </p:nvSpPr>
        <p:spPr bwMode="auto">
          <a:xfrm flipH="1">
            <a:off x="24312919" y="5681111"/>
            <a:ext cx="144463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1" name="AutoShape 37"/>
          <p:cNvSpPr>
            <a:spLocks noChangeArrowheads="1"/>
          </p:cNvSpPr>
          <p:nvPr/>
        </p:nvSpPr>
        <p:spPr bwMode="auto">
          <a:xfrm flipV="1">
            <a:off x="22512693" y="7120974"/>
            <a:ext cx="144463" cy="71437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2" name="AutoShape 38"/>
          <p:cNvSpPr>
            <a:spLocks noChangeArrowheads="1"/>
          </p:cNvSpPr>
          <p:nvPr/>
        </p:nvSpPr>
        <p:spPr bwMode="auto">
          <a:xfrm flipV="1">
            <a:off x="23447729" y="7841699"/>
            <a:ext cx="144463" cy="14287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3" name="AutoShape 39"/>
          <p:cNvSpPr>
            <a:spLocks noChangeArrowheads="1"/>
          </p:cNvSpPr>
          <p:nvPr/>
        </p:nvSpPr>
        <p:spPr bwMode="auto">
          <a:xfrm flipH="1">
            <a:off x="25897242" y="5681111"/>
            <a:ext cx="215900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4" name="AutoShape 40"/>
          <p:cNvSpPr>
            <a:spLocks noChangeArrowheads="1"/>
          </p:cNvSpPr>
          <p:nvPr/>
        </p:nvSpPr>
        <p:spPr bwMode="auto">
          <a:xfrm rot="20300531" flipH="1">
            <a:off x="25176518" y="4761948"/>
            <a:ext cx="71436" cy="69850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5" name="AutoShape 41"/>
          <p:cNvSpPr>
            <a:spLocks noChangeArrowheads="1"/>
          </p:cNvSpPr>
          <p:nvPr/>
        </p:nvSpPr>
        <p:spPr bwMode="auto">
          <a:xfrm flipH="1" flipV="1">
            <a:off x="25032055" y="7481337"/>
            <a:ext cx="144463" cy="171449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6" name="AutoShape 42"/>
          <p:cNvSpPr>
            <a:spLocks noChangeArrowheads="1"/>
          </p:cNvSpPr>
          <p:nvPr/>
        </p:nvSpPr>
        <p:spPr bwMode="auto">
          <a:xfrm rot="19404881">
            <a:off x="22368228" y="5754137"/>
            <a:ext cx="115888" cy="200024"/>
          </a:xfrm>
          <a:prstGeom prst="lightningBolt">
            <a:avLst/>
          </a:prstGeom>
          <a:solidFill>
            <a:srgbClr val="FF0000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7" name="Freeform 43"/>
          <p:cNvSpPr>
            <a:spLocks/>
          </p:cNvSpPr>
          <p:nvPr/>
        </p:nvSpPr>
        <p:spPr bwMode="auto">
          <a:xfrm>
            <a:off x="23665217" y="5177873"/>
            <a:ext cx="155575" cy="225425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FF00"/>
          </a:solidFill>
          <a:ln>
            <a:solidFill>
              <a:srgbClr val="808080"/>
            </a:solidFill>
          </a:ln>
          <a:effectLst/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8" name="Freeform 44"/>
          <p:cNvSpPr>
            <a:spLocks/>
          </p:cNvSpPr>
          <p:nvPr/>
        </p:nvSpPr>
        <p:spPr bwMode="auto">
          <a:xfrm rot="16907606">
            <a:off x="23993035" y="6936032"/>
            <a:ext cx="250826" cy="188911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FF00"/>
          </a:solidFill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9" name="Freeform 45"/>
          <p:cNvSpPr>
            <a:spLocks/>
          </p:cNvSpPr>
          <p:nvPr/>
        </p:nvSpPr>
        <p:spPr bwMode="auto">
          <a:xfrm>
            <a:off x="24889180" y="5754136"/>
            <a:ext cx="82549" cy="153988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FF00"/>
          </a:solidFill>
          <a:ln>
            <a:solidFill>
              <a:srgbClr val="808080"/>
            </a:solidFill>
          </a:ln>
          <a:effectLst/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0" name="Freeform 46"/>
          <p:cNvSpPr>
            <a:spLocks/>
          </p:cNvSpPr>
          <p:nvPr/>
        </p:nvSpPr>
        <p:spPr bwMode="auto">
          <a:xfrm flipV="1">
            <a:off x="24816155" y="6401838"/>
            <a:ext cx="227012" cy="133350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FF00"/>
          </a:solidFill>
          <a:ln>
            <a:solidFill>
              <a:srgbClr val="808080"/>
            </a:solidFill>
          </a:ln>
          <a:effectLst/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1" name="Freeform 47"/>
          <p:cNvSpPr>
            <a:spLocks/>
          </p:cNvSpPr>
          <p:nvPr/>
        </p:nvSpPr>
        <p:spPr bwMode="auto">
          <a:xfrm>
            <a:off x="22296792" y="6401837"/>
            <a:ext cx="153988" cy="225425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effectLst/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2" name="Freeform 48"/>
          <p:cNvSpPr>
            <a:spLocks/>
          </p:cNvSpPr>
          <p:nvPr/>
        </p:nvSpPr>
        <p:spPr bwMode="auto">
          <a:xfrm flipH="1">
            <a:off x="24889180" y="4601610"/>
            <a:ext cx="133351" cy="82551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3" name="Freeform 49"/>
          <p:cNvSpPr>
            <a:spLocks/>
          </p:cNvSpPr>
          <p:nvPr/>
        </p:nvSpPr>
        <p:spPr bwMode="auto">
          <a:xfrm>
            <a:off x="23015931" y="4241249"/>
            <a:ext cx="82549" cy="369888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4" name="Freeform 50"/>
          <p:cNvSpPr>
            <a:spLocks/>
          </p:cNvSpPr>
          <p:nvPr/>
        </p:nvSpPr>
        <p:spPr bwMode="auto">
          <a:xfrm flipH="1">
            <a:off x="26113144" y="6328813"/>
            <a:ext cx="204788" cy="225425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5" name="Freeform 51"/>
          <p:cNvSpPr>
            <a:spLocks/>
          </p:cNvSpPr>
          <p:nvPr/>
        </p:nvSpPr>
        <p:spPr bwMode="auto">
          <a:xfrm flipH="1" flipV="1">
            <a:off x="24744718" y="7913137"/>
            <a:ext cx="204788" cy="206374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6" name="Freeform 52"/>
          <p:cNvSpPr>
            <a:spLocks/>
          </p:cNvSpPr>
          <p:nvPr/>
        </p:nvSpPr>
        <p:spPr bwMode="auto">
          <a:xfrm flipH="1">
            <a:off x="25608316" y="4312686"/>
            <a:ext cx="133351" cy="225425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7" name="Freeform 53"/>
          <p:cNvSpPr>
            <a:spLocks/>
          </p:cNvSpPr>
          <p:nvPr/>
        </p:nvSpPr>
        <p:spPr bwMode="auto">
          <a:xfrm>
            <a:off x="24889180" y="3953912"/>
            <a:ext cx="82549" cy="296862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effectLst/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8" name="Freeform 54"/>
          <p:cNvSpPr>
            <a:spLocks/>
          </p:cNvSpPr>
          <p:nvPr/>
        </p:nvSpPr>
        <p:spPr bwMode="auto">
          <a:xfrm flipH="1">
            <a:off x="25681339" y="7770262"/>
            <a:ext cx="76201" cy="80961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9" name="Oval 55"/>
          <p:cNvSpPr>
            <a:spLocks noChangeArrowheads="1"/>
          </p:cNvSpPr>
          <p:nvPr/>
        </p:nvSpPr>
        <p:spPr bwMode="auto">
          <a:xfrm>
            <a:off x="24125594" y="6214511"/>
            <a:ext cx="73023" cy="73024"/>
          </a:xfrm>
          <a:prstGeom prst="ellipse">
            <a:avLst/>
          </a:prstGeom>
          <a:solidFill>
            <a:schemeClr val="bg2"/>
          </a:solidFill>
          <a:ln w="9525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0" name="Oval 56"/>
          <p:cNvSpPr>
            <a:spLocks noChangeArrowheads="1"/>
          </p:cNvSpPr>
          <p:nvPr/>
        </p:nvSpPr>
        <p:spPr bwMode="auto">
          <a:xfrm rot="5723517" flipH="1" flipV="1">
            <a:off x="24247036" y="6162917"/>
            <a:ext cx="69850" cy="173039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1" name="Oval 57"/>
          <p:cNvSpPr>
            <a:spLocks noChangeArrowheads="1"/>
          </p:cNvSpPr>
          <p:nvPr/>
        </p:nvSpPr>
        <p:spPr bwMode="auto">
          <a:xfrm rot="2516844">
            <a:off x="24224019" y="5941462"/>
            <a:ext cx="71436" cy="327026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2" name="Oval 58"/>
          <p:cNvSpPr>
            <a:spLocks noChangeArrowheads="1"/>
          </p:cNvSpPr>
          <p:nvPr/>
        </p:nvSpPr>
        <p:spPr bwMode="auto">
          <a:xfrm rot="20192957">
            <a:off x="24052567" y="5943048"/>
            <a:ext cx="69850" cy="320676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3" name="Oval 59"/>
          <p:cNvSpPr>
            <a:spLocks noChangeArrowheads="1"/>
          </p:cNvSpPr>
          <p:nvPr/>
        </p:nvSpPr>
        <p:spPr bwMode="auto">
          <a:xfrm rot="4315799" flipH="1" flipV="1">
            <a:off x="23970811" y="6199432"/>
            <a:ext cx="76200" cy="284162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4" name="Oval 60"/>
          <p:cNvSpPr>
            <a:spLocks noChangeArrowheads="1"/>
          </p:cNvSpPr>
          <p:nvPr/>
        </p:nvSpPr>
        <p:spPr bwMode="auto">
          <a:xfrm rot="20192957">
            <a:off x="24206555" y="6265310"/>
            <a:ext cx="69850" cy="320676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5" name="Oval 61"/>
          <p:cNvSpPr>
            <a:spLocks noChangeArrowheads="1"/>
          </p:cNvSpPr>
          <p:nvPr/>
        </p:nvSpPr>
        <p:spPr bwMode="auto">
          <a:xfrm rot="20192957">
            <a:off x="24054157" y="5955748"/>
            <a:ext cx="69850" cy="320676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6" name="Oval 62"/>
          <p:cNvSpPr>
            <a:spLocks noChangeArrowheads="1"/>
          </p:cNvSpPr>
          <p:nvPr/>
        </p:nvSpPr>
        <p:spPr bwMode="auto">
          <a:xfrm>
            <a:off x="23909694" y="6171649"/>
            <a:ext cx="71436" cy="73024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7" name="Oval 63"/>
          <p:cNvSpPr>
            <a:spLocks noChangeArrowheads="1"/>
          </p:cNvSpPr>
          <p:nvPr/>
        </p:nvSpPr>
        <p:spPr bwMode="auto">
          <a:xfrm>
            <a:off x="24125594" y="6217687"/>
            <a:ext cx="71436" cy="73024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8" name="Oval 64"/>
          <p:cNvSpPr>
            <a:spLocks noChangeArrowheads="1"/>
          </p:cNvSpPr>
          <p:nvPr/>
        </p:nvSpPr>
        <p:spPr bwMode="auto">
          <a:xfrm>
            <a:off x="24070031" y="6433588"/>
            <a:ext cx="71436" cy="73024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9" name="Oval 65"/>
          <p:cNvSpPr>
            <a:spLocks noChangeArrowheads="1"/>
          </p:cNvSpPr>
          <p:nvPr/>
        </p:nvSpPr>
        <p:spPr bwMode="auto">
          <a:xfrm>
            <a:off x="24171633" y="5977975"/>
            <a:ext cx="71436" cy="73024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0" name="Oval 66"/>
          <p:cNvSpPr>
            <a:spLocks noChangeArrowheads="1"/>
          </p:cNvSpPr>
          <p:nvPr/>
        </p:nvSpPr>
        <p:spPr bwMode="auto">
          <a:xfrm>
            <a:off x="24312919" y="6330400"/>
            <a:ext cx="71436" cy="73024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pic>
        <p:nvPicPr>
          <p:cNvPr id="71" name="Picture 76" descr="Exsudat sec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944492" y="6185936"/>
            <a:ext cx="444499" cy="5175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72" name="Picture 77" descr="Exsudat sec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404867" y="5363611"/>
            <a:ext cx="444499" cy="5175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73" name="Picture 78" descr="Exsudat sec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766818" y="6516136"/>
            <a:ext cx="444499" cy="5175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74" name="Freeform 62"/>
          <p:cNvSpPr>
            <a:spLocks/>
          </p:cNvSpPr>
          <p:nvPr/>
        </p:nvSpPr>
        <p:spPr bwMode="auto">
          <a:xfrm flipH="1">
            <a:off x="25681339" y="7770262"/>
            <a:ext cx="76201" cy="80961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75" name="Oval 88"/>
          <p:cNvSpPr>
            <a:spLocks noChangeArrowheads="1"/>
          </p:cNvSpPr>
          <p:nvPr/>
        </p:nvSpPr>
        <p:spPr bwMode="auto">
          <a:xfrm>
            <a:off x="25897244" y="5392188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6" name="Oval 89"/>
          <p:cNvSpPr>
            <a:spLocks noChangeArrowheads="1"/>
          </p:cNvSpPr>
          <p:nvPr/>
        </p:nvSpPr>
        <p:spPr bwMode="auto">
          <a:xfrm>
            <a:off x="26113144" y="5392188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7" name="Oval 90"/>
          <p:cNvSpPr>
            <a:spLocks noChangeArrowheads="1"/>
          </p:cNvSpPr>
          <p:nvPr/>
        </p:nvSpPr>
        <p:spPr bwMode="auto">
          <a:xfrm>
            <a:off x="26041708" y="5608088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8" name="Oval 91"/>
          <p:cNvSpPr>
            <a:spLocks noChangeArrowheads="1"/>
          </p:cNvSpPr>
          <p:nvPr/>
        </p:nvSpPr>
        <p:spPr bwMode="auto">
          <a:xfrm>
            <a:off x="25825808" y="5608088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9" name="Oval 92"/>
          <p:cNvSpPr>
            <a:spLocks noChangeArrowheads="1"/>
          </p:cNvSpPr>
          <p:nvPr/>
        </p:nvSpPr>
        <p:spPr bwMode="auto">
          <a:xfrm>
            <a:off x="26257608" y="5536649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0" name="Oval 93"/>
          <p:cNvSpPr>
            <a:spLocks noChangeArrowheads="1"/>
          </p:cNvSpPr>
          <p:nvPr/>
        </p:nvSpPr>
        <p:spPr bwMode="auto">
          <a:xfrm>
            <a:off x="26329044" y="532075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1" name="Oval 94"/>
          <p:cNvSpPr>
            <a:spLocks noChangeArrowheads="1"/>
          </p:cNvSpPr>
          <p:nvPr/>
        </p:nvSpPr>
        <p:spPr bwMode="auto">
          <a:xfrm>
            <a:off x="26186168" y="5752549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2" name="Oval 95"/>
          <p:cNvSpPr>
            <a:spLocks noChangeArrowheads="1"/>
          </p:cNvSpPr>
          <p:nvPr/>
        </p:nvSpPr>
        <p:spPr bwMode="auto">
          <a:xfrm>
            <a:off x="26473507" y="5392188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3" name="Oval 96"/>
          <p:cNvSpPr>
            <a:spLocks noChangeArrowheads="1"/>
          </p:cNvSpPr>
          <p:nvPr/>
        </p:nvSpPr>
        <p:spPr bwMode="auto">
          <a:xfrm>
            <a:off x="26402067" y="5681112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4" name="Oval 97"/>
          <p:cNvSpPr>
            <a:spLocks noChangeArrowheads="1"/>
          </p:cNvSpPr>
          <p:nvPr/>
        </p:nvSpPr>
        <p:spPr bwMode="auto">
          <a:xfrm>
            <a:off x="26330631" y="5895426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5" name="Oval 98"/>
          <p:cNvSpPr>
            <a:spLocks noChangeArrowheads="1"/>
          </p:cNvSpPr>
          <p:nvPr/>
        </p:nvSpPr>
        <p:spPr bwMode="auto">
          <a:xfrm>
            <a:off x="26041708" y="5823989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6" name="Oval 99"/>
          <p:cNvSpPr>
            <a:spLocks noChangeArrowheads="1"/>
          </p:cNvSpPr>
          <p:nvPr/>
        </p:nvSpPr>
        <p:spPr bwMode="auto">
          <a:xfrm>
            <a:off x="25825808" y="5823989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7" name="Oval 100"/>
          <p:cNvSpPr>
            <a:spLocks noChangeArrowheads="1"/>
          </p:cNvSpPr>
          <p:nvPr/>
        </p:nvSpPr>
        <p:spPr bwMode="auto">
          <a:xfrm>
            <a:off x="25752781" y="5392188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8" name="Oval 101"/>
          <p:cNvSpPr>
            <a:spLocks noChangeArrowheads="1"/>
          </p:cNvSpPr>
          <p:nvPr/>
        </p:nvSpPr>
        <p:spPr bwMode="auto">
          <a:xfrm>
            <a:off x="25897244" y="6257375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9" name="Oval 102"/>
          <p:cNvSpPr>
            <a:spLocks noChangeArrowheads="1"/>
          </p:cNvSpPr>
          <p:nvPr/>
        </p:nvSpPr>
        <p:spPr bwMode="auto">
          <a:xfrm>
            <a:off x="26113144" y="6257375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90" name="Oval 103"/>
          <p:cNvSpPr>
            <a:spLocks noChangeArrowheads="1"/>
          </p:cNvSpPr>
          <p:nvPr/>
        </p:nvSpPr>
        <p:spPr bwMode="auto">
          <a:xfrm>
            <a:off x="26041708" y="6473275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91" name="Oval 104"/>
          <p:cNvSpPr>
            <a:spLocks noChangeArrowheads="1"/>
          </p:cNvSpPr>
          <p:nvPr/>
        </p:nvSpPr>
        <p:spPr bwMode="auto">
          <a:xfrm>
            <a:off x="25825808" y="6473275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92" name="Oval 105"/>
          <p:cNvSpPr>
            <a:spLocks noChangeArrowheads="1"/>
          </p:cNvSpPr>
          <p:nvPr/>
        </p:nvSpPr>
        <p:spPr bwMode="auto">
          <a:xfrm>
            <a:off x="26257608" y="6401838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93" name="Oval 106"/>
          <p:cNvSpPr>
            <a:spLocks noChangeArrowheads="1"/>
          </p:cNvSpPr>
          <p:nvPr/>
        </p:nvSpPr>
        <p:spPr bwMode="auto">
          <a:xfrm>
            <a:off x="26329044" y="6185937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94" name="Oval 107"/>
          <p:cNvSpPr>
            <a:spLocks noChangeArrowheads="1"/>
          </p:cNvSpPr>
          <p:nvPr/>
        </p:nvSpPr>
        <p:spPr bwMode="auto">
          <a:xfrm>
            <a:off x="26186168" y="6617739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95" name="Oval 108"/>
          <p:cNvSpPr>
            <a:spLocks noChangeArrowheads="1"/>
          </p:cNvSpPr>
          <p:nvPr/>
        </p:nvSpPr>
        <p:spPr bwMode="auto">
          <a:xfrm>
            <a:off x="26473507" y="6257375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96" name="Oval 109"/>
          <p:cNvSpPr>
            <a:spLocks noChangeArrowheads="1"/>
          </p:cNvSpPr>
          <p:nvPr/>
        </p:nvSpPr>
        <p:spPr bwMode="auto">
          <a:xfrm>
            <a:off x="26402067" y="6546299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97" name="Oval 110"/>
          <p:cNvSpPr>
            <a:spLocks noChangeArrowheads="1"/>
          </p:cNvSpPr>
          <p:nvPr/>
        </p:nvSpPr>
        <p:spPr bwMode="auto">
          <a:xfrm>
            <a:off x="26330631" y="6760613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98" name="Oval 111"/>
          <p:cNvSpPr>
            <a:spLocks noChangeArrowheads="1"/>
          </p:cNvSpPr>
          <p:nvPr/>
        </p:nvSpPr>
        <p:spPr bwMode="auto">
          <a:xfrm>
            <a:off x="26041708" y="6689176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99" name="Oval 112"/>
          <p:cNvSpPr>
            <a:spLocks noChangeArrowheads="1"/>
          </p:cNvSpPr>
          <p:nvPr/>
        </p:nvSpPr>
        <p:spPr bwMode="auto">
          <a:xfrm>
            <a:off x="25825808" y="6689176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00" name="Oval 113"/>
          <p:cNvSpPr>
            <a:spLocks noChangeArrowheads="1"/>
          </p:cNvSpPr>
          <p:nvPr/>
        </p:nvSpPr>
        <p:spPr bwMode="auto">
          <a:xfrm>
            <a:off x="25752781" y="6257375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01" name="Oval 114"/>
          <p:cNvSpPr>
            <a:spLocks noChangeArrowheads="1"/>
          </p:cNvSpPr>
          <p:nvPr/>
        </p:nvSpPr>
        <p:spPr bwMode="auto">
          <a:xfrm>
            <a:off x="26760844" y="5608088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02" name="Oval 115"/>
          <p:cNvSpPr>
            <a:spLocks noChangeArrowheads="1"/>
          </p:cNvSpPr>
          <p:nvPr/>
        </p:nvSpPr>
        <p:spPr bwMode="auto">
          <a:xfrm>
            <a:off x="26976743" y="5608088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03" name="Oval 116"/>
          <p:cNvSpPr>
            <a:spLocks noChangeArrowheads="1"/>
          </p:cNvSpPr>
          <p:nvPr/>
        </p:nvSpPr>
        <p:spPr bwMode="auto">
          <a:xfrm>
            <a:off x="26905307" y="5823989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04" name="Oval 117"/>
          <p:cNvSpPr>
            <a:spLocks noChangeArrowheads="1"/>
          </p:cNvSpPr>
          <p:nvPr/>
        </p:nvSpPr>
        <p:spPr bwMode="auto">
          <a:xfrm>
            <a:off x="26689407" y="5823989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05" name="Oval 118"/>
          <p:cNvSpPr>
            <a:spLocks noChangeArrowheads="1"/>
          </p:cNvSpPr>
          <p:nvPr/>
        </p:nvSpPr>
        <p:spPr bwMode="auto">
          <a:xfrm>
            <a:off x="27121207" y="5752549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06" name="Oval 119"/>
          <p:cNvSpPr>
            <a:spLocks noChangeArrowheads="1"/>
          </p:cNvSpPr>
          <p:nvPr/>
        </p:nvSpPr>
        <p:spPr bwMode="auto">
          <a:xfrm>
            <a:off x="27192643" y="5536649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07" name="Oval 120"/>
          <p:cNvSpPr>
            <a:spLocks noChangeArrowheads="1"/>
          </p:cNvSpPr>
          <p:nvPr/>
        </p:nvSpPr>
        <p:spPr bwMode="auto">
          <a:xfrm>
            <a:off x="27049770" y="5968450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08" name="Oval 121"/>
          <p:cNvSpPr>
            <a:spLocks noChangeArrowheads="1"/>
          </p:cNvSpPr>
          <p:nvPr/>
        </p:nvSpPr>
        <p:spPr bwMode="auto">
          <a:xfrm>
            <a:off x="26760844" y="6905074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09" name="Oval 122"/>
          <p:cNvSpPr>
            <a:spLocks noChangeArrowheads="1"/>
          </p:cNvSpPr>
          <p:nvPr/>
        </p:nvSpPr>
        <p:spPr bwMode="auto">
          <a:xfrm>
            <a:off x="27265670" y="5897013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10" name="Oval 123"/>
          <p:cNvSpPr>
            <a:spLocks noChangeArrowheads="1"/>
          </p:cNvSpPr>
          <p:nvPr/>
        </p:nvSpPr>
        <p:spPr bwMode="auto">
          <a:xfrm>
            <a:off x="27194230" y="6111324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11" name="Oval 124"/>
          <p:cNvSpPr>
            <a:spLocks noChangeArrowheads="1"/>
          </p:cNvSpPr>
          <p:nvPr/>
        </p:nvSpPr>
        <p:spPr bwMode="auto">
          <a:xfrm>
            <a:off x="26905307" y="6039887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12" name="Oval 125"/>
          <p:cNvSpPr>
            <a:spLocks noChangeArrowheads="1"/>
          </p:cNvSpPr>
          <p:nvPr/>
        </p:nvSpPr>
        <p:spPr bwMode="auto">
          <a:xfrm>
            <a:off x="26689407" y="6039887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13" name="Oval 126"/>
          <p:cNvSpPr>
            <a:spLocks noChangeArrowheads="1"/>
          </p:cNvSpPr>
          <p:nvPr/>
        </p:nvSpPr>
        <p:spPr bwMode="auto">
          <a:xfrm>
            <a:off x="26616380" y="5608088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14" name="Oval 127"/>
          <p:cNvSpPr>
            <a:spLocks noChangeArrowheads="1"/>
          </p:cNvSpPr>
          <p:nvPr/>
        </p:nvSpPr>
        <p:spPr bwMode="auto">
          <a:xfrm>
            <a:off x="26760844" y="6328812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15" name="Oval 128"/>
          <p:cNvSpPr>
            <a:spLocks noChangeArrowheads="1"/>
          </p:cNvSpPr>
          <p:nvPr/>
        </p:nvSpPr>
        <p:spPr bwMode="auto">
          <a:xfrm>
            <a:off x="26976743" y="6328812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16" name="Oval 129"/>
          <p:cNvSpPr>
            <a:spLocks noChangeArrowheads="1"/>
          </p:cNvSpPr>
          <p:nvPr/>
        </p:nvSpPr>
        <p:spPr bwMode="auto">
          <a:xfrm>
            <a:off x="26905307" y="6544712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17" name="Oval 130"/>
          <p:cNvSpPr>
            <a:spLocks noChangeArrowheads="1"/>
          </p:cNvSpPr>
          <p:nvPr/>
        </p:nvSpPr>
        <p:spPr bwMode="auto">
          <a:xfrm>
            <a:off x="26689407" y="6544712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18" name="Oval 131"/>
          <p:cNvSpPr>
            <a:spLocks noChangeArrowheads="1"/>
          </p:cNvSpPr>
          <p:nvPr/>
        </p:nvSpPr>
        <p:spPr bwMode="auto">
          <a:xfrm>
            <a:off x="27121207" y="6473275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19" name="Oval 132"/>
          <p:cNvSpPr>
            <a:spLocks noChangeArrowheads="1"/>
          </p:cNvSpPr>
          <p:nvPr/>
        </p:nvSpPr>
        <p:spPr bwMode="auto">
          <a:xfrm>
            <a:off x="27192643" y="6257375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20" name="Oval 133"/>
          <p:cNvSpPr>
            <a:spLocks noChangeArrowheads="1"/>
          </p:cNvSpPr>
          <p:nvPr/>
        </p:nvSpPr>
        <p:spPr bwMode="auto">
          <a:xfrm>
            <a:off x="27049770" y="6689176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21" name="Oval 134"/>
          <p:cNvSpPr>
            <a:spLocks noChangeArrowheads="1"/>
          </p:cNvSpPr>
          <p:nvPr/>
        </p:nvSpPr>
        <p:spPr bwMode="auto">
          <a:xfrm>
            <a:off x="26689407" y="4601612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22" name="Oval 135"/>
          <p:cNvSpPr>
            <a:spLocks noChangeArrowheads="1"/>
          </p:cNvSpPr>
          <p:nvPr/>
        </p:nvSpPr>
        <p:spPr bwMode="auto">
          <a:xfrm>
            <a:off x="26113144" y="4817512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23" name="Oval 136"/>
          <p:cNvSpPr>
            <a:spLocks noChangeArrowheads="1"/>
          </p:cNvSpPr>
          <p:nvPr/>
        </p:nvSpPr>
        <p:spPr bwMode="auto">
          <a:xfrm>
            <a:off x="26905307" y="6760613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24" name="Oval 137"/>
          <p:cNvSpPr>
            <a:spLocks noChangeArrowheads="1"/>
          </p:cNvSpPr>
          <p:nvPr/>
        </p:nvSpPr>
        <p:spPr bwMode="auto">
          <a:xfrm>
            <a:off x="26689407" y="6760613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25" name="Oval 138"/>
          <p:cNvSpPr>
            <a:spLocks noChangeArrowheads="1"/>
          </p:cNvSpPr>
          <p:nvPr/>
        </p:nvSpPr>
        <p:spPr bwMode="auto">
          <a:xfrm>
            <a:off x="26616380" y="6328812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26" name="Oval 139"/>
          <p:cNvSpPr>
            <a:spLocks noChangeArrowheads="1"/>
          </p:cNvSpPr>
          <p:nvPr/>
        </p:nvSpPr>
        <p:spPr bwMode="auto">
          <a:xfrm>
            <a:off x="26689407" y="4817512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27" name="Oval 140"/>
          <p:cNvSpPr>
            <a:spLocks noChangeArrowheads="1"/>
          </p:cNvSpPr>
          <p:nvPr/>
        </p:nvSpPr>
        <p:spPr bwMode="auto">
          <a:xfrm>
            <a:off x="26905307" y="4817512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28" name="Oval 141"/>
          <p:cNvSpPr>
            <a:spLocks noChangeArrowheads="1"/>
          </p:cNvSpPr>
          <p:nvPr/>
        </p:nvSpPr>
        <p:spPr bwMode="auto">
          <a:xfrm>
            <a:off x="26833867" y="5033413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29" name="Oval 142"/>
          <p:cNvSpPr>
            <a:spLocks noChangeArrowheads="1"/>
          </p:cNvSpPr>
          <p:nvPr/>
        </p:nvSpPr>
        <p:spPr bwMode="auto">
          <a:xfrm>
            <a:off x="26617967" y="5033413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30" name="Oval 143"/>
          <p:cNvSpPr>
            <a:spLocks noChangeArrowheads="1"/>
          </p:cNvSpPr>
          <p:nvPr/>
        </p:nvSpPr>
        <p:spPr bwMode="auto">
          <a:xfrm>
            <a:off x="27049770" y="4961976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31" name="Oval 144"/>
          <p:cNvSpPr>
            <a:spLocks noChangeArrowheads="1"/>
          </p:cNvSpPr>
          <p:nvPr/>
        </p:nvSpPr>
        <p:spPr bwMode="auto">
          <a:xfrm>
            <a:off x="26256017" y="5104850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32" name="Oval 145"/>
          <p:cNvSpPr>
            <a:spLocks noChangeArrowheads="1"/>
          </p:cNvSpPr>
          <p:nvPr/>
        </p:nvSpPr>
        <p:spPr bwMode="auto">
          <a:xfrm>
            <a:off x="26978330" y="5177874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33" name="Oval 146"/>
          <p:cNvSpPr>
            <a:spLocks noChangeArrowheads="1"/>
          </p:cNvSpPr>
          <p:nvPr/>
        </p:nvSpPr>
        <p:spPr bwMode="auto">
          <a:xfrm>
            <a:off x="26832280" y="5393775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34" name="Oval 147"/>
          <p:cNvSpPr>
            <a:spLocks noChangeArrowheads="1"/>
          </p:cNvSpPr>
          <p:nvPr/>
        </p:nvSpPr>
        <p:spPr bwMode="auto">
          <a:xfrm>
            <a:off x="26400480" y="4746075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35" name="Oval 148"/>
          <p:cNvSpPr>
            <a:spLocks noChangeArrowheads="1"/>
          </p:cNvSpPr>
          <p:nvPr/>
        </p:nvSpPr>
        <p:spPr bwMode="auto">
          <a:xfrm>
            <a:off x="27122794" y="532075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36" name="Oval 149"/>
          <p:cNvSpPr>
            <a:spLocks noChangeArrowheads="1"/>
          </p:cNvSpPr>
          <p:nvPr/>
        </p:nvSpPr>
        <p:spPr bwMode="auto">
          <a:xfrm>
            <a:off x="26833867" y="5249314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37" name="Oval 150"/>
          <p:cNvSpPr>
            <a:spLocks noChangeArrowheads="1"/>
          </p:cNvSpPr>
          <p:nvPr/>
        </p:nvSpPr>
        <p:spPr bwMode="auto">
          <a:xfrm>
            <a:off x="26617967" y="5249314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38" name="Oval 151"/>
          <p:cNvSpPr>
            <a:spLocks noChangeArrowheads="1"/>
          </p:cNvSpPr>
          <p:nvPr/>
        </p:nvSpPr>
        <p:spPr bwMode="auto">
          <a:xfrm>
            <a:off x="26544944" y="4817512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39" name="Oval 152"/>
          <p:cNvSpPr>
            <a:spLocks noChangeArrowheads="1"/>
          </p:cNvSpPr>
          <p:nvPr/>
        </p:nvSpPr>
        <p:spPr bwMode="auto">
          <a:xfrm>
            <a:off x="25968681" y="6041474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40" name="Oval 155"/>
          <p:cNvSpPr>
            <a:spLocks noChangeArrowheads="1"/>
          </p:cNvSpPr>
          <p:nvPr/>
        </p:nvSpPr>
        <p:spPr bwMode="auto">
          <a:xfrm>
            <a:off x="25608318" y="5825576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41" name="Oval 156"/>
          <p:cNvSpPr>
            <a:spLocks noChangeArrowheads="1"/>
          </p:cNvSpPr>
          <p:nvPr/>
        </p:nvSpPr>
        <p:spPr bwMode="auto">
          <a:xfrm>
            <a:off x="25608318" y="6401838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42" name="Oval 157"/>
          <p:cNvSpPr>
            <a:spLocks noChangeArrowheads="1"/>
          </p:cNvSpPr>
          <p:nvPr/>
        </p:nvSpPr>
        <p:spPr bwMode="auto">
          <a:xfrm>
            <a:off x="25681345" y="6689176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43" name="Oval 158"/>
          <p:cNvSpPr>
            <a:spLocks noChangeArrowheads="1"/>
          </p:cNvSpPr>
          <p:nvPr/>
        </p:nvSpPr>
        <p:spPr bwMode="auto">
          <a:xfrm>
            <a:off x="25752781" y="6041474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44" name="Oval 159"/>
          <p:cNvSpPr>
            <a:spLocks noChangeArrowheads="1"/>
          </p:cNvSpPr>
          <p:nvPr/>
        </p:nvSpPr>
        <p:spPr bwMode="auto">
          <a:xfrm>
            <a:off x="25897244" y="6905074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45" name="Oval 160"/>
          <p:cNvSpPr>
            <a:spLocks noChangeArrowheads="1"/>
          </p:cNvSpPr>
          <p:nvPr/>
        </p:nvSpPr>
        <p:spPr bwMode="auto">
          <a:xfrm>
            <a:off x="26329044" y="7120974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46" name="Oval 161"/>
          <p:cNvSpPr>
            <a:spLocks noChangeArrowheads="1"/>
          </p:cNvSpPr>
          <p:nvPr/>
        </p:nvSpPr>
        <p:spPr bwMode="auto">
          <a:xfrm>
            <a:off x="26113144" y="6833637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47" name="Oval 162"/>
          <p:cNvSpPr>
            <a:spLocks noChangeArrowheads="1"/>
          </p:cNvSpPr>
          <p:nvPr/>
        </p:nvSpPr>
        <p:spPr bwMode="auto">
          <a:xfrm>
            <a:off x="26544944" y="6041474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48" name="Oval 163"/>
          <p:cNvSpPr>
            <a:spLocks noChangeArrowheads="1"/>
          </p:cNvSpPr>
          <p:nvPr/>
        </p:nvSpPr>
        <p:spPr bwMode="auto">
          <a:xfrm>
            <a:off x="26473507" y="6905074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49" name="Oval 164"/>
          <p:cNvSpPr>
            <a:spLocks noChangeArrowheads="1"/>
          </p:cNvSpPr>
          <p:nvPr/>
        </p:nvSpPr>
        <p:spPr bwMode="auto">
          <a:xfrm>
            <a:off x="26616380" y="6905074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50" name="Oval 165"/>
          <p:cNvSpPr>
            <a:spLocks noChangeArrowheads="1"/>
          </p:cNvSpPr>
          <p:nvPr/>
        </p:nvSpPr>
        <p:spPr bwMode="auto">
          <a:xfrm>
            <a:off x="26184581" y="6041474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51" name="Oval 166"/>
          <p:cNvSpPr>
            <a:spLocks noChangeArrowheads="1"/>
          </p:cNvSpPr>
          <p:nvPr/>
        </p:nvSpPr>
        <p:spPr bwMode="auto">
          <a:xfrm>
            <a:off x="26544944" y="5825576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52" name="Oval 167"/>
          <p:cNvSpPr>
            <a:spLocks noChangeArrowheads="1"/>
          </p:cNvSpPr>
          <p:nvPr/>
        </p:nvSpPr>
        <p:spPr bwMode="auto">
          <a:xfrm>
            <a:off x="26544944" y="6689176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53" name="Oval 168"/>
          <p:cNvSpPr>
            <a:spLocks noChangeArrowheads="1"/>
          </p:cNvSpPr>
          <p:nvPr/>
        </p:nvSpPr>
        <p:spPr bwMode="auto">
          <a:xfrm>
            <a:off x="26976743" y="6978100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54" name="Oval 169"/>
          <p:cNvSpPr>
            <a:spLocks noChangeArrowheads="1"/>
          </p:cNvSpPr>
          <p:nvPr/>
        </p:nvSpPr>
        <p:spPr bwMode="auto">
          <a:xfrm>
            <a:off x="26113144" y="7049537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55" name="Oval 170"/>
          <p:cNvSpPr>
            <a:spLocks noChangeArrowheads="1"/>
          </p:cNvSpPr>
          <p:nvPr/>
        </p:nvSpPr>
        <p:spPr bwMode="auto">
          <a:xfrm>
            <a:off x="25752781" y="6905074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56" name="Oval 172"/>
          <p:cNvSpPr>
            <a:spLocks noChangeArrowheads="1"/>
          </p:cNvSpPr>
          <p:nvPr/>
        </p:nvSpPr>
        <p:spPr bwMode="auto">
          <a:xfrm>
            <a:off x="26400480" y="4961976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pic>
        <p:nvPicPr>
          <p:cNvPr id="157" name="Picture 2" descr="FO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944491" y="10193310"/>
            <a:ext cx="4151313" cy="4584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158" name="Oval 3"/>
          <p:cNvSpPr>
            <a:spLocks noChangeArrowheads="1"/>
          </p:cNvSpPr>
          <p:nvPr/>
        </p:nvSpPr>
        <p:spPr bwMode="auto">
          <a:xfrm>
            <a:off x="22800029" y="11344248"/>
            <a:ext cx="2592388" cy="2508249"/>
          </a:xfrm>
          <a:prstGeom prst="ellips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59" name="Oval 4"/>
          <p:cNvSpPr>
            <a:spLocks noChangeArrowheads="1"/>
          </p:cNvSpPr>
          <p:nvPr/>
        </p:nvSpPr>
        <p:spPr bwMode="auto">
          <a:xfrm>
            <a:off x="21863405" y="9988522"/>
            <a:ext cx="5618163" cy="4956175"/>
          </a:xfrm>
          <a:prstGeom prst="ellips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60" name="Oval 5"/>
          <p:cNvSpPr>
            <a:spLocks noChangeArrowheads="1"/>
          </p:cNvSpPr>
          <p:nvPr/>
        </p:nvSpPr>
        <p:spPr bwMode="auto">
          <a:xfrm>
            <a:off x="23447729" y="14081098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61" name="Oval 6"/>
          <p:cNvSpPr>
            <a:spLocks noChangeArrowheads="1"/>
          </p:cNvSpPr>
          <p:nvPr/>
        </p:nvSpPr>
        <p:spPr bwMode="auto">
          <a:xfrm>
            <a:off x="23663632" y="14081098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62" name="Oval 7"/>
          <p:cNvSpPr>
            <a:spLocks noChangeArrowheads="1"/>
          </p:cNvSpPr>
          <p:nvPr/>
        </p:nvSpPr>
        <p:spPr bwMode="auto">
          <a:xfrm>
            <a:off x="23592192" y="14296996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63" name="Oval 8"/>
          <p:cNvSpPr>
            <a:spLocks noChangeArrowheads="1"/>
          </p:cNvSpPr>
          <p:nvPr/>
        </p:nvSpPr>
        <p:spPr bwMode="auto">
          <a:xfrm>
            <a:off x="23376293" y="14296996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64" name="Oval 9"/>
          <p:cNvSpPr>
            <a:spLocks noChangeArrowheads="1"/>
          </p:cNvSpPr>
          <p:nvPr/>
        </p:nvSpPr>
        <p:spPr bwMode="auto">
          <a:xfrm>
            <a:off x="23808092" y="14225559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65" name="Oval 10"/>
          <p:cNvSpPr>
            <a:spLocks noChangeArrowheads="1"/>
          </p:cNvSpPr>
          <p:nvPr/>
        </p:nvSpPr>
        <p:spPr bwMode="auto">
          <a:xfrm>
            <a:off x="23879532" y="1400966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66" name="Oval 11"/>
          <p:cNvSpPr>
            <a:spLocks noChangeArrowheads="1"/>
          </p:cNvSpPr>
          <p:nvPr/>
        </p:nvSpPr>
        <p:spPr bwMode="auto">
          <a:xfrm>
            <a:off x="23736656" y="14441460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67" name="Oval 12"/>
          <p:cNvSpPr>
            <a:spLocks noChangeArrowheads="1"/>
          </p:cNvSpPr>
          <p:nvPr/>
        </p:nvSpPr>
        <p:spPr bwMode="auto">
          <a:xfrm>
            <a:off x="24023992" y="14081098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68" name="Oval 13"/>
          <p:cNvSpPr>
            <a:spLocks noChangeArrowheads="1"/>
          </p:cNvSpPr>
          <p:nvPr/>
        </p:nvSpPr>
        <p:spPr bwMode="auto">
          <a:xfrm>
            <a:off x="23952556" y="14370023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69" name="Oval 14"/>
          <p:cNvSpPr>
            <a:spLocks noChangeArrowheads="1"/>
          </p:cNvSpPr>
          <p:nvPr/>
        </p:nvSpPr>
        <p:spPr bwMode="auto">
          <a:xfrm>
            <a:off x="23881119" y="14584334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70" name="Oval 15"/>
          <p:cNvSpPr>
            <a:spLocks noChangeArrowheads="1"/>
          </p:cNvSpPr>
          <p:nvPr/>
        </p:nvSpPr>
        <p:spPr bwMode="auto">
          <a:xfrm>
            <a:off x="23592192" y="14512897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71" name="Oval 16"/>
          <p:cNvSpPr>
            <a:spLocks noChangeArrowheads="1"/>
          </p:cNvSpPr>
          <p:nvPr/>
        </p:nvSpPr>
        <p:spPr bwMode="auto">
          <a:xfrm>
            <a:off x="23376293" y="14512897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72" name="Oval 17"/>
          <p:cNvSpPr>
            <a:spLocks noChangeArrowheads="1"/>
          </p:cNvSpPr>
          <p:nvPr/>
        </p:nvSpPr>
        <p:spPr bwMode="auto">
          <a:xfrm>
            <a:off x="23303269" y="14081098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73" name="Oval 18"/>
          <p:cNvSpPr>
            <a:spLocks noChangeArrowheads="1"/>
          </p:cNvSpPr>
          <p:nvPr/>
        </p:nvSpPr>
        <p:spPr bwMode="auto">
          <a:xfrm>
            <a:off x="24960618" y="1400966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74" name="Oval 19"/>
          <p:cNvSpPr>
            <a:spLocks noChangeArrowheads="1"/>
          </p:cNvSpPr>
          <p:nvPr/>
        </p:nvSpPr>
        <p:spPr bwMode="auto">
          <a:xfrm>
            <a:off x="25176518" y="1400966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75" name="Oval 20"/>
          <p:cNvSpPr>
            <a:spLocks noChangeArrowheads="1"/>
          </p:cNvSpPr>
          <p:nvPr/>
        </p:nvSpPr>
        <p:spPr bwMode="auto">
          <a:xfrm>
            <a:off x="25105082" y="14225559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76" name="Oval 21"/>
          <p:cNvSpPr>
            <a:spLocks noChangeArrowheads="1"/>
          </p:cNvSpPr>
          <p:nvPr/>
        </p:nvSpPr>
        <p:spPr bwMode="auto">
          <a:xfrm>
            <a:off x="24889182" y="14225559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77" name="Oval 22"/>
          <p:cNvSpPr>
            <a:spLocks noChangeArrowheads="1"/>
          </p:cNvSpPr>
          <p:nvPr/>
        </p:nvSpPr>
        <p:spPr bwMode="auto">
          <a:xfrm>
            <a:off x="25320981" y="14154122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78" name="Oval 23"/>
          <p:cNvSpPr>
            <a:spLocks noChangeArrowheads="1"/>
          </p:cNvSpPr>
          <p:nvPr/>
        </p:nvSpPr>
        <p:spPr bwMode="auto">
          <a:xfrm>
            <a:off x="25392418" y="1393822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79" name="Oval 24"/>
          <p:cNvSpPr>
            <a:spLocks noChangeArrowheads="1"/>
          </p:cNvSpPr>
          <p:nvPr/>
        </p:nvSpPr>
        <p:spPr bwMode="auto">
          <a:xfrm>
            <a:off x="25249545" y="14370023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80" name="Oval 25"/>
          <p:cNvSpPr>
            <a:spLocks noChangeArrowheads="1"/>
          </p:cNvSpPr>
          <p:nvPr/>
        </p:nvSpPr>
        <p:spPr bwMode="auto">
          <a:xfrm>
            <a:off x="25536881" y="1400966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81" name="Oval 26"/>
          <p:cNvSpPr>
            <a:spLocks noChangeArrowheads="1"/>
          </p:cNvSpPr>
          <p:nvPr/>
        </p:nvSpPr>
        <p:spPr bwMode="auto">
          <a:xfrm>
            <a:off x="25465445" y="14298585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82" name="Oval 27"/>
          <p:cNvSpPr>
            <a:spLocks noChangeArrowheads="1"/>
          </p:cNvSpPr>
          <p:nvPr/>
        </p:nvSpPr>
        <p:spPr bwMode="auto">
          <a:xfrm>
            <a:off x="25394005" y="14512897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83" name="Oval 28"/>
          <p:cNvSpPr>
            <a:spLocks noChangeArrowheads="1"/>
          </p:cNvSpPr>
          <p:nvPr/>
        </p:nvSpPr>
        <p:spPr bwMode="auto">
          <a:xfrm>
            <a:off x="25105082" y="14441460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84" name="Oval 29"/>
          <p:cNvSpPr>
            <a:spLocks noChangeArrowheads="1"/>
          </p:cNvSpPr>
          <p:nvPr/>
        </p:nvSpPr>
        <p:spPr bwMode="auto">
          <a:xfrm>
            <a:off x="24889182" y="14441460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85" name="Oval 30"/>
          <p:cNvSpPr>
            <a:spLocks noChangeArrowheads="1"/>
          </p:cNvSpPr>
          <p:nvPr/>
        </p:nvSpPr>
        <p:spPr bwMode="auto">
          <a:xfrm>
            <a:off x="24816155" y="1400966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86" name="Oval 31"/>
          <p:cNvSpPr>
            <a:spLocks noChangeArrowheads="1"/>
          </p:cNvSpPr>
          <p:nvPr/>
        </p:nvSpPr>
        <p:spPr bwMode="auto">
          <a:xfrm>
            <a:off x="23447729" y="1040921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87" name="Oval 32"/>
          <p:cNvSpPr>
            <a:spLocks noChangeArrowheads="1"/>
          </p:cNvSpPr>
          <p:nvPr/>
        </p:nvSpPr>
        <p:spPr bwMode="auto">
          <a:xfrm>
            <a:off x="23663632" y="1040921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88" name="Oval 33"/>
          <p:cNvSpPr>
            <a:spLocks noChangeArrowheads="1"/>
          </p:cNvSpPr>
          <p:nvPr/>
        </p:nvSpPr>
        <p:spPr bwMode="auto">
          <a:xfrm>
            <a:off x="23592192" y="10625109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89" name="Oval 34"/>
          <p:cNvSpPr>
            <a:spLocks noChangeArrowheads="1"/>
          </p:cNvSpPr>
          <p:nvPr/>
        </p:nvSpPr>
        <p:spPr bwMode="auto">
          <a:xfrm>
            <a:off x="23376293" y="10625109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90" name="Oval 35"/>
          <p:cNvSpPr>
            <a:spLocks noChangeArrowheads="1"/>
          </p:cNvSpPr>
          <p:nvPr/>
        </p:nvSpPr>
        <p:spPr bwMode="auto">
          <a:xfrm>
            <a:off x="23808092" y="10553672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91" name="Oval 36"/>
          <p:cNvSpPr>
            <a:spLocks noChangeArrowheads="1"/>
          </p:cNvSpPr>
          <p:nvPr/>
        </p:nvSpPr>
        <p:spPr bwMode="auto">
          <a:xfrm>
            <a:off x="23879532" y="1033777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92" name="Oval 37"/>
          <p:cNvSpPr>
            <a:spLocks noChangeArrowheads="1"/>
          </p:cNvSpPr>
          <p:nvPr/>
        </p:nvSpPr>
        <p:spPr bwMode="auto">
          <a:xfrm>
            <a:off x="23736656" y="10769572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93" name="Oval 38"/>
          <p:cNvSpPr>
            <a:spLocks noChangeArrowheads="1"/>
          </p:cNvSpPr>
          <p:nvPr/>
        </p:nvSpPr>
        <p:spPr bwMode="auto">
          <a:xfrm>
            <a:off x="24023992" y="1040921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94" name="Oval 39"/>
          <p:cNvSpPr>
            <a:spLocks noChangeArrowheads="1"/>
          </p:cNvSpPr>
          <p:nvPr/>
        </p:nvSpPr>
        <p:spPr bwMode="auto">
          <a:xfrm>
            <a:off x="23952556" y="10698135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95" name="Oval 40"/>
          <p:cNvSpPr>
            <a:spLocks noChangeArrowheads="1"/>
          </p:cNvSpPr>
          <p:nvPr/>
        </p:nvSpPr>
        <p:spPr bwMode="auto">
          <a:xfrm>
            <a:off x="23881119" y="10912446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96" name="Oval 41"/>
          <p:cNvSpPr>
            <a:spLocks noChangeArrowheads="1"/>
          </p:cNvSpPr>
          <p:nvPr/>
        </p:nvSpPr>
        <p:spPr bwMode="auto">
          <a:xfrm>
            <a:off x="23592192" y="10841009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97" name="Oval 42"/>
          <p:cNvSpPr>
            <a:spLocks noChangeArrowheads="1"/>
          </p:cNvSpPr>
          <p:nvPr/>
        </p:nvSpPr>
        <p:spPr bwMode="auto">
          <a:xfrm>
            <a:off x="23376293" y="10841009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98" name="Oval 43"/>
          <p:cNvSpPr>
            <a:spLocks noChangeArrowheads="1"/>
          </p:cNvSpPr>
          <p:nvPr/>
        </p:nvSpPr>
        <p:spPr bwMode="auto">
          <a:xfrm>
            <a:off x="23303269" y="1040921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99" name="Oval 44"/>
          <p:cNvSpPr>
            <a:spLocks noChangeArrowheads="1"/>
          </p:cNvSpPr>
          <p:nvPr/>
        </p:nvSpPr>
        <p:spPr bwMode="auto">
          <a:xfrm>
            <a:off x="24960618" y="10985473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00" name="Oval 45"/>
          <p:cNvSpPr>
            <a:spLocks noChangeArrowheads="1"/>
          </p:cNvSpPr>
          <p:nvPr/>
        </p:nvSpPr>
        <p:spPr bwMode="auto">
          <a:xfrm>
            <a:off x="25176518" y="10985473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01" name="Oval 46"/>
          <p:cNvSpPr>
            <a:spLocks noChangeArrowheads="1"/>
          </p:cNvSpPr>
          <p:nvPr/>
        </p:nvSpPr>
        <p:spPr bwMode="auto">
          <a:xfrm>
            <a:off x="25105082" y="1120137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02" name="Oval 47"/>
          <p:cNvSpPr>
            <a:spLocks noChangeArrowheads="1"/>
          </p:cNvSpPr>
          <p:nvPr/>
        </p:nvSpPr>
        <p:spPr bwMode="auto">
          <a:xfrm>
            <a:off x="24889182" y="1120137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03" name="Oval 48"/>
          <p:cNvSpPr>
            <a:spLocks noChangeArrowheads="1"/>
          </p:cNvSpPr>
          <p:nvPr/>
        </p:nvSpPr>
        <p:spPr bwMode="auto">
          <a:xfrm>
            <a:off x="25320981" y="11129934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04" name="Oval 49"/>
          <p:cNvSpPr>
            <a:spLocks noChangeArrowheads="1"/>
          </p:cNvSpPr>
          <p:nvPr/>
        </p:nvSpPr>
        <p:spPr bwMode="auto">
          <a:xfrm>
            <a:off x="25392418" y="10914036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05" name="Oval 50"/>
          <p:cNvSpPr>
            <a:spLocks noChangeArrowheads="1"/>
          </p:cNvSpPr>
          <p:nvPr/>
        </p:nvSpPr>
        <p:spPr bwMode="auto">
          <a:xfrm>
            <a:off x="25249545" y="11345835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06" name="Oval 51"/>
          <p:cNvSpPr>
            <a:spLocks noChangeArrowheads="1"/>
          </p:cNvSpPr>
          <p:nvPr/>
        </p:nvSpPr>
        <p:spPr bwMode="auto">
          <a:xfrm>
            <a:off x="25536881" y="10985473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07" name="Oval 52"/>
          <p:cNvSpPr>
            <a:spLocks noChangeArrowheads="1"/>
          </p:cNvSpPr>
          <p:nvPr/>
        </p:nvSpPr>
        <p:spPr bwMode="auto">
          <a:xfrm>
            <a:off x="25465445" y="11274398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08" name="Oval 53"/>
          <p:cNvSpPr>
            <a:spLocks noChangeArrowheads="1"/>
          </p:cNvSpPr>
          <p:nvPr/>
        </p:nvSpPr>
        <p:spPr bwMode="auto">
          <a:xfrm>
            <a:off x="25394005" y="11488709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09" name="Oval 54"/>
          <p:cNvSpPr>
            <a:spLocks noChangeArrowheads="1"/>
          </p:cNvSpPr>
          <p:nvPr/>
        </p:nvSpPr>
        <p:spPr bwMode="auto">
          <a:xfrm>
            <a:off x="25105082" y="11417272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10" name="Oval 55"/>
          <p:cNvSpPr>
            <a:spLocks noChangeArrowheads="1"/>
          </p:cNvSpPr>
          <p:nvPr/>
        </p:nvSpPr>
        <p:spPr bwMode="auto">
          <a:xfrm>
            <a:off x="24889182" y="11417272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11" name="Oval 56"/>
          <p:cNvSpPr>
            <a:spLocks noChangeArrowheads="1"/>
          </p:cNvSpPr>
          <p:nvPr/>
        </p:nvSpPr>
        <p:spPr bwMode="auto">
          <a:xfrm>
            <a:off x="24816155" y="10985473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12" name="Oval 57"/>
          <p:cNvSpPr>
            <a:spLocks noChangeArrowheads="1"/>
          </p:cNvSpPr>
          <p:nvPr/>
        </p:nvSpPr>
        <p:spPr bwMode="auto">
          <a:xfrm>
            <a:off x="24744718" y="1019172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13" name="Oval 58"/>
          <p:cNvSpPr>
            <a:spLocks noChangeArrowheads="1"/>
          </p:cNvSpPr>
          <p:nvPr/>
        </p:nvSpPr>
        <p:spPr bwMode="auto">
          <a:xfrm>
            <a:off x="24960618" y="1019172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14" name="Oval 59"/>
          <p:cNvSpPr>
            <a:spLocks noChangeArrowheads="1"/>
          </p:cNvSpPr>
          <p:nvPr/>
        </p:nvSpPr>
        <p:spPr bwMode="auto">
          <a:xfrm>
            <a:off x="24889182" y="1040762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15" name="Oval 60"/>
          <p:cNvSpPr>
            <a:spLocks noChangeArrowheads="1"/>
          </p:cNvSpPr>
          <p:nvPr/>
        </p:nvSpPr>
        <p:spPr bwMode="auto">
          <a:xfrm>
            <a:off x="24673282" y="1040762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16" name="Oval 61"/>
          <p:cNvSpPr>
            <a:spLocks noChangeArrowheads="1"/>
          </p:cNvSpPr>
          <p:nvPr/>
        </p:nvSpPr>
        <p:spPr bwMode="auto">
          <a:xfrm>
            <a:off x="25105082" y="10336184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17" name="Oval 62"/>
          <p:cNvSpPr>
            <a:spLocks noChangeArrowheads="1"/>
          </p:cNvSpPr>
          <p:nvPr/>
        </p:nvSpPr>
        <p:spPr bwMode="auto">
          <a:xfrm>
            <a:off x="25176518" y="10120284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18" name="Oval 63"/>
          <p:cNvSpPr>
            <a:spLocks noChangeArrowheads="1"/>
          </p:cNvSpPr>
          <p:nvPr/>
        </p:nvSpPr>
        <p:spPr bwMode="auto">
          <a:xfrm>
            <a:off x="25033645" y="10552085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19" name="Oval 64"/>
          <p:cNvSpPr>
            <a:spLocks noChangeArrowheads="1"/>
          </p:cNvSpPr>
          <p:nvPr/>
        </p:nvSpPr>
        <p:spPr bwMode="auto">
          <a:xfrm>
            <a:off x="25320981" y="1019172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20" name="Oval 65"/>
          <p:cNvSpPr>
            <a:spLocks noChangeArrowheads="1"/>
          </p:cNvSpPr>
          <p:nvPr/>
        </p:nvSpPr>
        <p:spPr bwMode="auto">
          <a:xfrm>
            <a:off x="25249545" y="10480648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21" name="Oval 66"/>
          <p:cNvSpPr>
            <a:spLocks noChangeArrowheads="1"/>
          </p:cNvSpPr>
          <p:nvPr/>
        </p:nvSpPr>
        <p:spPr bwMode="auto">
          <a:xfrm>
            <a:off x="25178105" y="10694959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22" name="Oval 67"/>
          <p:cNvSpPr>
            <a:spLocks noChangeArrowheads="1"/>
          </p:cNvSpPr>
          <p:nvPr/>
        </p:nvSpPr>
        <p:spPr bwMode="auto">
          <a:xfrm>
            <a:off x="24889182" y="10623522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23" name="Oval 68"/>
          <p:cNvSpPr>
            <a:spLocks noChangeArrowheads="1"/>
          </p:cNvSpPr>
          <p:nvPr/>
        </p:nvSpPr>
        <p:spPr bwMode="auto">
          <a:xfrm>
            <a:off x="24673282" y="10623522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24" name="Oval 69"/>
          <p:cNvSpPr>
            <a:spLocks noChangeArrowheads="1"/>
          </p:cNvSpPr>
          <p:nvPr/>
        </p:nvSpPr>
        <p:spPr bwMode="auto">
          <a:xfrm>
            <a:off x="24600255" y="1019172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25" name="Oval 70"/>
          <p:cNvSpPr>
            <a:spLocks noChangeArrowheads="1"/>
          </p:cNvSpPr>
          <p:nvPr/>
        </p:nvSpPr>
        <p:spPr bwMode="auto">
          <a:xfrm>
            <a:off x="22368230" y="13288935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26" name="Oval 71"/>
          <p:cNvSpPr>
            <a:spLocks noChangeArrowheads="1"/>
          </p:cNvSpPr>
          <p:nvPr/>
        </p:nvSpPr>
        <p:spPr bwMode="auto">
          <a:xfrm>
            <a:off x="22584130" y="13288935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27" name="Oval 72"/>
          <p:cNvSpPr>
            <a:spLocks noChangeArrowheads="1"/>
          </p:cNvSpPr>
          <p:nvPr/>
        </p:nvSpPr>
        <p:spPr bwMode="auto">
          <a:xfrm>
            <a:off x="22512693" y="13504836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28" name="Oval 73"/>
          <p:cNvSpPr>
            <a:spLocks noChangeArrowheads="1"/>
          </p:cNvSpPr>
          <p:nvPr/>
        </p:nvSpPr>
        <p:spPr bwMode="auto">
          <a:xfrm>
            <a:off x="22296793" y="13504836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29" name="Oval 74"/>
          <p:cNvSpPr>
            <a:spLocks noChangeArrowheads="1"/>
          </p:cNvSpPr>
          <p:nvPr/>
        </p:nvSpPr>
        <p:spPr bwMode="auto">
          <a:xfrm>
            <a:off x="22728593" y="13433396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30" name="Oval 75"/>
          <p:cNvSpPr>
            <a:spLocks noChangeArrowheads="1"/>
          </p:cNvSpPr>
          <p:nvPr/>
        </p:nvSpPr>
        <p:spPr bwMode="auto">
          <a:xfrm>
            <a:off x="22800030" y="13217498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31" name="Oval 76"/>
          <p:cNvSpPr>
            <a:spLocks noChangeArrowheads="1"/>
          </p:cNvSpPr>
          <p:nvPr/>
        </p:nvSpPr>
        <p:spPr bwMode="auto">
          <a:xfrm>
            <a:off x="22657157" y="13649297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32" name="Oval 77"/>
          <p:cNvSpPr>
            <a:spLocks noChangeArrowheads="1"/>
          </p:cNvSpPr>
          <p:nvPr/>
        </p:nvSpPr>
        <p:spPr bwMode="auto">
          <a:xfrm>
            <a:off x="22944493" y="13288935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33" name="Oval 78"/>
          <p:cNvSpPr>
            <a:spLocks noChangeArrowheads="1"/>
          </p:cNvSpPr>
          <p:nvPr/>
        </p:nvSpPr>
        <p:spPr bwMode="auto">
          <a:xfrm>
            <a:off x="22873056" y="13577860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34" name="Oval 79"/>
          <p:cNvSpPr>
            <a:spLocks noChangeArrowheads="1"/>
          </p:cNvSpPr>
          <p:nvPr/>
        </p:nvSpPr>
        <p:spPr bwMode="auto">
          <a:xfrm>
            <a:off x="22801620" y="1379217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35" name="Oval 80"/>
          <p:cNvSpPr>
            <a:spLocks noChangeArrowheads="1"/>
          </p:cNvSpPr>
          <p:nvPr/>
        </p:nvSpPr>
        <p:spPr bwMode="auto">
          <a:xfrm>
            <a:off x="22512693" y="13720734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36" name="Oval 81"/>
          <p:cNvSpPr>
            <a:spLocks noChangeArrowheads="1"/>
          </p:cNvSpPr>
          <p:nvPr/>
        </p:nvSpPr>
        <p:spPr bwMode="auto">
          <a:xfrm>
            <a:off x="22296793" y="13720734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37" name="Oval 82"/>
          <p:cNvSpPr>
            <a:spLocks noChangeArrowheads="1"/>
          </p:cNvSpPr>
          <p:nvPr/>
        </p:nvSpPr>
        <p:spPr bwMode="auto">
          <a:xfrm>
            <a:off x="22223770" y="13288935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38" name="Oval 83"/>
          <p:cNvSpPr>
            <a:spLocks noChangeArrowheads="1"/>
          </p:cNvSpPr>
          <p:nvPr/>
        </p:nvSpPr>
        <p:spPr bwMode="auto">
          <a:xfrm>
            <a:off x="22152330" y="12569796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39" name="Oval 84"/>
          <p:cNvSpPr>
            <a:spLocks noChangeArrowheads="1"/>
          </p:cNvSpPr>
          <p:nvPr/>
        </p:nvSpPr>
        <p:spPr bwMode="auto">
          <a:xfrm>
            <a:off x="22368230" y="12569796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40" name="Oval 85"/>
          <p:cNvSpPr>
            <a:spLocks noChangeArrowheads="1"/>
          </p:cNvSpPr>
          <p:nvPr/>
        </p:nvSpPr>
        <p:spPr bwMode="auto">
          <a:xfrm>
            <a:off x="22296793" y="12785697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41" name="Oval 86"/>
          <p:cNvSpPr>
            <a:spLocks noChangeArrowheads="1"/>
          </p:cNvSpPr>
          <p:nvPr/>
        </p:nvSpPr>
        <p:spPr bwMode="auto">
          <a:xfrm>
            <a:off x="22080894" y="12785697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42" name="Oval 87"/>
          <p:cNvSpPr>
            <a:spLocks noChangeArrowheads="1"/>
          </p:cNvSpPr>
          <p:nvPr/>
        </p:nvSpPr>
        <p:spPr bwMode="auto">
          <a:xfrm>
            <a:off x="22512693" y="12714260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43" name="Oval 88"/>
          <p:cNvSpPr>
            <a:spLocks noChangeArrowheads="1"/>
          </p:cNvSpPr>
          <p:nvPr/>
        </p:nvSpPr>
        <p:spPr bwMode="auto">
          <a:xfrm>
            <a:off x="22584130" y="12498359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44" name="Oval 89"/>
          <p:cNvSpPr>
            <a:spLocks noChangeArrowheads="1"/>
          </p:cNvSpPr>
          <p:nvPr/>
        </p:nvSpPr>
        <p:spPr bwMode="auto">
          <a:xfrm>
            <a:off x="22441257" y="12930160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45" name="Oval 90"/>
          <p:cNvSpPr>
            <a:spLocks noChangeArrowheads="1"/>
          </p:cNvSpPr>
          <p:nvPr/>
        </p:nvSpPr>
        <p:spPr bwMode="auto">
          <a:xfrm>
            <a:off x="22728593" y="12569796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46" name="Oval 91"/>
          <p:cNvSpPr>
            <a:spLocks noChangeArrowheads="1"/>
          </p:cNvSpPr>
          <p:nvPr/>
        </p:nvSpPr>
        <p:spPr bwMode="auto">
          <a:xfrm>
            <a:off x="22657157" y="1285872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47" name="Oval 92"/>
          <p:cNvSpPr>
            <a:spLocks noChangeArrowheads="1"/>
          </p:cNvSpPr>
          <p:nvPr/>
        </p:nvSpPr>
        <p:spPr bwMode="auto">
          <a:xfrm>
            <a:off x="22585720" y="13073034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48" name="Oval 93"/>
          <p:cNvSpPr>
            <a:spLocks noChangeArrowheads="1"/>
          </p:cNvSpPr>
          <p:nvPr/>
        </p:nvSpPr>
        <p:spPr bwMode="auto">
          <a:xfrm>
            <a:off x="22296793" y="13001597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49" name="Oval 94"/>
          <p:cNvSpPr>
            <a:spLocks noChangeArrowheads="1"/>
          </p:cNvSpPr>
          <p:nvPr/>
        </p:nvSpPr>
        <p:spPr bwMode="auto">
          <a:xfrm>
            <a:off x="22080894" y="13001597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50" name="Oval 95"/>
          <p:cNvSpPr>
            <a:spLocks noChangeArrowheads="1"/>
          </p:cNvSpPr>
          <p:nvPr/>
        </p:nvSpPr>
        <p:spPr bwMode="auto">
          <a:xfrm>
            <a:off x="22007870" y="12569796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51" name="Oval 96"/>
          <p:cNvSpPr>
            <a:spLocks noChangeArrowheads="1"/>
          </p:cNvSpPr>
          <p:nvPr/>
        </p:nvSpPr>
        <p:spPr bwMode="auto">
          <a:xfrm>
            <a:off x="22152330" y="11776046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52" name="Oval 97"/>
          <p:cNvSpPr>
            <a:spLocks noChangeArrowheads="1"/>
          </p:cNvSpPr>
          <p:nvPr/>
        </p:nvSpPr>
        <p:spPr bwMode="auto">
          <a:xfrm>
            <a:off x="22368230" y="11776046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53" name="Oval 98"/>
          <p:cNvSpPr>
            <a:spLocks noChangeArrowheads="1"/>
          </p:cNvSpPr>
          <p:nvPr/>
        </p:nvSpPr>
        <p:spPr bwMode="auto">
          <a:xfrm>
            <a:off x="22296793" y="11991947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54" name="Oval 99"/>
          <p:cNvSpPr>
            <a:spLocks noChangeArrowheads="1"/>
          </p:cNvSpPr>
          <p:nvPr/>
        </p:nvSpPr>
        <p:spPr bwMode="auto">
          <a:xfrm>
            <a:off x="22080894" y="11991947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55" name="Oval 100"/>
          <p:cNvSpPr>
            <a:spLocks noChangeArrowheads="1"/>
          </p:cNvSpPr>
          <p:nvPr/>
        </p:nvSpPr>
        <p:spPr bwMode="auto">
          <a:xfrm>
            <a:off x="22512693" y="11920510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56" name="Oval 101"/>
          <p:cNvSpPr>
            <a:spLocks noChangeArrowheads="1"/>
          </p:cNvSpPr>
          <p:nvPr/>
        </p:nvSpPr>
        <p:spPr bwMode="auto">
          <a:xfrm>
            <a:off x="22584130" y="11704609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57" name="Oval 102"/>
          <p:cNvSpPr>
            <a:spLocks noChangeArrowheads="1"/>
          </p:cNvSpPr>
          <p:nvPr/>
        </p:nvSpPr>
        <p:spPr bwMode="auto">
          <a:xfrm>
            <a:off x="22441257" y="1213641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58" name="Oval 103"/>
          <p:cNvSpPr>
            <a:spLocks noChangeArrowheads="1"/>
          </p:cNvSpPr>
          <p:nvPr/>
        </p:nvSpPr>
        <p:spPr bwMode="auto">
          <a:xfrm>
            <a:off x="22728593" y="11776046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59" name="Oval 104"/>
          <p:cNvSpPr>
            <a:spLocks noChangeArrowheads="1"/>
          </p:cNvSpPr>
          <p:nvPr/>
        </p:nvSpPr>
        <p:spPr bwMode="auto">
          <a:xfrm>
            <a:off x="22657157" y="1206497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60" name="Oval 105"/>
          <p:cNvSpPr>
            <a:spLocks noChangeArrowheads="1"/>
          </p:cNvSpPr>
          <p:nvPr/>
        </p:nvSpPr>
        <p:spPr bwMode="auto">
          <a:xfrm>
            <a:off x="22585720" y="12279285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61" name="Oval 106"/>
          <p:cNvSpPr>
            <a:spLocks noChangeArrowheads="1"/>
          </p:cNvSpPr>
          <p:nvPr/>
        </p:nvSpPr>
        <p:spPr bwMode="auto">
          <a:xfrm>
            <a:off x="22296793" y="12207848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62" name="Oval 107"/>
          <p:cNvSpPr>
            <a:spLocks noChangeArrowheads="1"/>
          </p:cNvSpPr>
          <p:nvPr/>
        </p:nvSpPr>
        <p:spPr bwMode="auto">
          <a:xfrm>
            <a:off x="22080894" y="12207848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63" name="Oval 108"/>
          <p:cNvSpPr>
            <a:spLocks noChangeArrowheads="1"/>
          </p:cNvSpPr>
          <p:nvPr/>
        </p:nvSpPr>
        <p:spPr bwMode="auto">
          <a:xfrm>
            <a:off x="22007870" y="11776046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64" name="Oval 109"/>
          <p:cNvSpPr>
            <a:spLocks noChangeArrowheads="1"/>
          </p:cNvSpPr>
          <p:nvPr/>
        </p:nvSpPr>
        <p:spPr bwMode="auto">
          <a:xfrm>
            <a:off x="22425380" y="1099817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65" name="Oval 110"/>
          <p:cNvSpPr>
            <a:spLocks noChangeArrowheads="1"/>
          </p:cNvSpPr>
          <p:nvPr/>
        </p:nvSpPr>
        <p:spPr bwMode="auto">
          <a:xfrm>
            <a:off x="22641280" y="1099817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66" name="Oval 111"/>
          <p:cNvSpPr>
            <a:spLocks noChangeArrowheads="1"/>
          </p:cNvSpPr>
          <p:nvPr/>
        </p:nvSpPr>
        <p:spPr bwMode="auto">
          <a:xfrm>
            <a:off x="22569844" y="1121407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67" name="Oval 112"/>
          <p:cNvSpPr>
            <a:spLocks noChangeArrowheads="1"/>
          </p:cNvSpPr>
          <p:nvPr/>
        </p:nvSpPr>
        <p:spPr bwMode="auto">
          <a:xfrm>
            <a:off x="22353944" y="1121407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68" name="Oval 113"/>
          <p:cNvSpPr>
            <a:spLocks noChangeArrowheads="1"/>
          </p:cNvSpPr>
          <p:nvPr/>
        </p:nvSpPr>
        <p:spPr bwMode="auto">
          <a:xfrm>
            <a:off x="22785744" y="11142634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69" name="Oval 114"/>
          <p:cNvSpPr>
            <a:spLocks noChangeArrowheads="1"/>
          </p:cNvSpPr>
          <p:nvPr/>
        </p:nvSpPr>
        <p:spPr bwMode="auto">
          <a:xfrm>
            <a:off x="22857180" y="10926734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70" name="Oval 115"/>
          <p:cNvSpPr>
            <a:spLocks noChangeArrowheads="1"/>
          </p:cNvSpPr>
          <p:nvPr/>
        </p:nvSpPr>
        <p:spPr bwMode="auto">
          <a:xfrm>
            <a:off x="22714307" y="11358535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71" name="Oval 116"/>
          <p:cNvSpPr>
            <a:spLocks noChangeArrowheads="1"/>
          </p:cNvSpPr>
          <p:nvPr/>
        </p:nvSpPr>
        <p:spPr bwMode="auto">
          <a:xfrm>
            <a:off x="23001643" y="1099817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72" name="Oval 117"/>
          <p:cNvSpPr>
            <a:spLocks noChangeArrowheads="1"/>
          </p:cNvSpPr>
          <p:nvPr/>
        </p:nvSpPr>
        <p:spPr bwMode="auto">
          <a:xfrm>
            <a:off x="22930207" y="11287098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73" name="Oval 118"/>
          <p:cNvSpPr>
            <a:spLocks noChangeArrowheads="1"/>
          </p:cNvSpPr>
          <p:nvPr/>
        </p:nvSpPr>
        <p:spPr bwMode="auto">
          <a:xfrm>
            <a:off x="22858767" y="11501409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74" name="Oval 119"/>
          <p:cNvSpPr>
            <a:spLocks noChangeArrowheads="1"/>
          </p:cNvSpPr>
          <p:nvPr/>
        </p:nvSpPr>
        <p:spPr bwMode="auto">
          <a:xfrm>
            <a:off x="22569844" y="11429972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75" name="Oval 120"/>
          <p:cNvSpPr>
            <a:spLocks noChangeArrowheads="1"/>
          </p:cNvSpPr>
          <p:nvPr/>
        </p:nvSpPr>
        <p:spPr bwMode="auto">
          <a:xfrm>
            <a:off x="22353944" y="11429972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76" name="Oval 121"/>
          <p:cNvSpPr>
            <a:spLocks noChangeArrowheads="1"/>
          </p:cNvSpPr>
          <p:nvPr/>
        </p:nvSpPr>
        <p:spPr bwMode="auto">
          <a:xfrm>
            <a:off x="24671695" y="1127281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77" name="Oval 122"/>
          <p:cNvSpPr>
            <a:spLocks noChangeArrowheads="1"/>
          </p:cNvSpPr>
          <p:nvPr/>
        </p:nvSpPr>
        <p:spPr bwMode="auto">
          <a:xfrm>
            <a:off x="23087369" y="1120137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78" name="Oval 123"/>
          <p:cNvSpPr>
            <a:spLocks noChangeArrowheads="1"/>
          </p:cNvSpPr>
          <p:nvPr/>
        </p:nvSpPr>
        <p:spPr bwMode="auto">
          <a:xfrm>
            <a:off x="24311332" y="1040921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79" name="Oval 124"/>
          <p:cNvSpPr>
            <a:spLocks noChangeArrowheads="1"/>
          </p:cNvSpPr>
          <p:nvPr/>
        </p:nvSpPr>
        <p:spPr bwMode="auto">
          <a:xfrm>
            <a:off x="24816155" y="10767985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80" name="Oval 125"/>
          <p:cNvSpPr>
            <a:spLocks noChangeArrowheads="1"/>
          </p:cNvSpPr>
          <p:nvPr/>
        </p:nvSpPr>
        <p:spPr bwMode="auto">
          <a:xfrm>
            <a:off x="24095432" y="10841009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81" name="Oval 126"/>
          <p:cNvSpPr>
            <a:spLocks noChangeArrowheads="1"/>
          </p:cNvSpPr>
          <p:nvPr/>
        </p:nvSpPr>
        <p:spPr bwMode="auto">
          <a:xfrm>
            <a:off x="24600255" y="11056910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82" name="Oval 127"/>
          <p:cNvSpPr>
            <a:spLocks noChangeArrowheads="1"/>
          </p:cNvSpPr>
          <p:nvPr/>
        </p:nvSpPr>
        <p:spPr bwMode="auto">
          <a:xfrm>
            <a:off x="23231829" y="11128347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83" name="Oval 128"/>
          <p:cNvSpPr>
            <a:spLocks noChangeArrowheads="1"/>
          </p:cNvSpPr>
          <p:nvPr/>
        </p:nvSpPr>
        <p:spPr bwMode="auto">
          <a:xfrm>
            <a:off x="22873056" y="10626696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84" name="Oval 129"/>
          <p:cNvSpPr>
            <a:spLocks noChangeArrowheads="1"/>
          </p:cNvSpPr>
          <p:nvPr/>
        </p:nvSpPr>
        <p:spPr bwMode="auto">
          <a:xfrm>
            <a:off x="24960618" y="10767985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85" name="Oval 130"/>
          <p:cNvSpPr>
            <a:spLocks noChangeArrowheads="1"/>
          </p:cNvSpPr>
          <p:nvPr/>
        </p:nvSpPr>
        <p:spPr bwMode="auto">
          <a:xfrm>
            <a:off x="23088956" y="10555259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86" name="Oval 131"/>
          <p:cNvSpPr>
            <a:spLocks noChangeArrowheads="1"/>
          </p:cNvSpPr>
          <p:nvPr/>
        </p:nvSpPr>
        <p:spPr bwMode="auto">
          <a:xfrm>
            <a:off x="23017520" y="10769572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87" name="Oval 132"/>
          <p:cNvSpPr>
            <a:spLocks noChangeArrowheads="1"/>
          </p:cNvSpPr>
          <p:nvPr/>
        </p:nvSpPr>
        <p:spPr bwMode="auto">
          <a:xfrm>
            <a:off x="22728593" y="10698135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88" name="Oval 133"/>
          <p:cNvSpPr>
            <a:spLocks noChangeArrowheads="1"/>
          </p:cNvSpPr>
          <p:nvPr/>
        </p:nvSpPr>
        <p:spPr bwMode="auto">
          <a:xfrm>
            <a:off x="22584130" y="10841009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89" name="Oval 134"/>
          <p:cNvSpPr>
            <a:spLocks noChangeArrowheads="1"/>
          </p:cNvSpPr>
          <p:nvPr/>
        </p:nvSpPr>
        <p:spPr bwMode="auto">
          <a:xfrm>
            <a:off x="22152330" y="11560146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90" name="Oval 135"/>
          <p:cNvSpPr>
            <a:spLocks noChangeArrowheads="1"/>
          </p:cNvSpPr>
          <p:nvPr/>
        </p:nvSpPr>
        <p:spPr bwMode="auto">
          <a:xfrm>
            <a:off x="25968681" y="11847486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91" name="Oval 136"/>
          <p:cNvSpPr>
            <a:spLocks noChangeArrowheads="1"/>
          </p:cNvSpPr>
          <p:nvPr/>
        </p:nvSpPr>
        <p:spPr bwMode="auto">
          <a:xfrm>
            <a:off x="26184581" y="11847486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92" name="Oval 137"/>
          <p:cNvSpPr>
            <a:spLocks noChangeArrowheads="1"/>
          </p:cNvSpPr>
          <p:nvPr/>
        </p:nvSpPr>
        <p:spPr bwMode="auto">
          <a:xfrm>
            <a:off x="26113144" y="12063384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93" name="Oval 138"/>
          <p:cNvSpPr>
            <a:spLocks noChangeArrowheads="1"/>
          </p:cNvSpPr>
          <p:nvPr/>
        </p:nvSpPr>
        <p:spPr bwMode="auto">
          <a:xfrm>
            <a:off x="25897244" y="12063384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94" name="Oval 139"/>
          <p:cNvSpPr>
            <a:spLocks noChangeArrowheads="1"/>
          </p:cNvSpPr>
          <p:nvPr/>
        </p:nvSpPr>
        <p:spPr bwMode="auto">
          <a:xfrm>
            <a:off x="26329044" y="11991947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95" name="Oval 140"/>
          <p:cNvSpPr>
            <a:spLocks noChangeArrowheads="1"/>
          </p:cNvSpPr>
          <p:nvPr/>
        </p:nvSpPr>
        <p:spPr bwMode="auto">
          <a:xfrm>
            <a:off x="26400480" y="11776046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96" name="Oval 141"/>
          <p:cNvSpPr>
            <a:spLocks noChangeArrowheads="1"/>
          </p:cNvSpPr>
          <p:nvPr/>
        </p:nvSpPr>
        <p:spPr bwMode="auto">
          <a:xfrm>
            <a:off x="26257604" y="12207848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97" name="Oval 142"/>
          <p:cNvSpPr>
            <a:spLocks noChangeArrowheads="1"/>
          </p:cNvSpPr>
          <p:nvPr/>
        </p:nvSpPr>
        <p:spPr bwMode="auto">
          <a:xfrm>
            <a:off x="26544944" y="11847486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98" name="Oval 143"/>
          <p:cNvSpPr>
            <a:spLocks noChangeArrowheads="1"/>
          </p:cNvSpPr>
          <p:nvPr/>
        </p:nvSpPr>
        <p:spPr bwMode="auto">
          <a:xfrm>
            <a:off x="26473507" y="1213641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99" name="Oval 144"/>
          <p:cNvSpPr>
            <a:spLocks noChangeArrowheads="1"/>
          </p:cNvSpPr>
          <p:nvPr/>
        </p:nvSpPr>
        <p:spPr bwMode="auto">
          <a:xfrm>
            <a:off x="26402067" y="12350722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00" name="Oval 145"/>
          <p:cNvSpPr>
            <a:spLocks noChangeArrowheads="1"/>
          </p:cNvSpPr>
          <p:nvPr/>
        </p:nvSpPr>
        <p:spPr bwMode="auto">
          <a:xfrm>
            <a:off x="26113144" y="12279285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01" name="Oval 146"/>
          <p:cNvSpPr>
            <a:spLocks noChangeArrowheads="1"/>
          </p:cNvSpPr>
          <p:nvPr/>
        </p:nvSpPr>
        <p:spPr bwMode="auto">
          <a:xfrm>
            <a:off x="25897244" y="12279285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02" name="Oval 147"/>
          <p:cNvSpPr>
            <a:spLocks noChangeArrowheads="1"/>
          </p:cNvSpPr>
          <p:nvPr/>
        </p:nvSpPr>
        <p:spPr bwMode="auto">
          <a:xfrm>
            <a:off x="25824217" y="11847486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03" name="Oval 148"/>
          <p:cNvSpPr>
            <a:spLocks noChangeArrowheads="1"/>
          </p:cNvSpPr>
          <p:nvPr/>
        </p:nvSpPr>
        <p:spPr bwMode="auto">
          <a:xfrm>
            <a:off x="25968681" y="12712673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04" name="Oval 149"/>
          <p:cNvSpPr>
            <a:spLocks noChangeArrowheads="1"/>
          </p:cNvSpPr>
          <p:nvPr/>
        </p:nvSpPr>
        <p:spPr bwMode="auto">
          <a:xfrm>
            <a:off x="26184581" y="12712673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05" name="Oval 150"/>
          <p:cNvSpPr>
            <a:spLocks noChangeArrowheads="1"/>
          </p:cNvSpPr>
          <p:nvPr/>
        </p:nvSpPr>
        <p:spPr bwMode="auto">
          <a:xfrm>
            <a:off x="26113144" y="1292857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06" name="Oval 151"/>
          <p:cNvSpPr>
            <a:spLocks noChangeArrowheads="1"/>
          </p:cNvSpPr>
          <p:nvPr/>
        </p:nvSpPr>
        <p:spPr bwMode="auto">
          <a:xfrm>
            <a:off x="25897244" y="1292857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07" name="Oval 152"/>
          <p:cNvSpPr>
            <a:spLocks noChangeArrowheads="1"/>
          </p:cNvSpPr>
          <p:nvPr/>
        </p:nvSpPr>
        <p:spPr bwMode="auto">
          <a:xfrm>
            <a:off x="26329044" y="12857134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08" name="Oval 153"/>
          <p:cNvSpPr>
            <a:spLocks noChangeArrowheads="1"/>
          </p:cNvSpPr>
          <p:nvPr/>
        </p:nvSpPr>
        <p:spPr bwMode="auto">
          <a:xfrm>
            <a:off x="26400480" y="12641236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09" name="Oval 154"/>
          <p:cNvSpPr>
            <a:spLocks noChangeArrowheads="1"/>
          </p:cNvSpPr>
          <p:nvPr/>
        </p:nvSpPr>
        <p:spPr bwMode="auto">
          <a:xfrm>
            <a:off x="26257604" y="13073034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10" name="Oval 155"/>
          <p:cNvSpPr>
            <a:spLocks noChangeArrowheads="1"/>
          </p:cNvSpPr>
          <p:nvPr/>
        </p:nvSpPr>
        <p:spPr bwMode="auto">
          <a:xfrm>
            <a:off x="26544944" y="12712673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11" name="Oval 156"/>
          <p:cNvSpPr>
            <a:spLocks noChangeArrowheads="1"/>
          </p:cNvSpPr>
          <p:nvPr/>
        </p:nvSpPr>
        <p:spPr bwMode="auto">
          <a:xfrm>
            <a:off x="26473507" y="13001597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12" name="Oval 157"/>
          <p:cNvSpPr>
            <a:spLocks noChangeArrowheads="1"/>
          </p:cNvSpPr>
          <p:nvPr/>
        </p:nvSpPr>
        <p:spPr bwMode="auto">
          <a:xfrm>
            <a:off x="26402067" y="13215909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13" name="Oval 158"/>
          <p:cNvSpPr>
            <a:spLocks noChangeArrowheads="1"/>
          </p:cNvSpPr>
          <p:nvPr/>
        </p:nvSpPr>
        <p:spPr bwMode="auto">
          <a:xfrm>
            <a:off x="26113144" y="1314447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14" name="Oval 159"/>
          <p:cNvSpPr>
            <a:spLocks noChangeArrowheads="1"/>
          </p:cNvSpPr>
          <p:nvPr/>
        </p:nvSpPr>
        <p:spPr bwMode="auto">
          <a:xfrm>
            <a:off x="25897244" y="1314447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15" name="Oval 160"/>
          <p:cNvSpPr>
            <a:spLocks noChangeArrowheads="1"/>
          </p:cNvSpPr>
          <p:nvPr/>
        </p:nvSpPr>
        <p:spPr bwMode="auto">
          <a:xfrm>
            <a:off x="25824217" y="12712673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16" name="Oval 161"/>
          <p:cNvSpPr>
            <a:spLocks noChangeArrowheads="1"/>
          </p:cNvSpPr>
          <p:nvPr/>
        </p:nvSpPr>
        <p:spPr bwMode="auto">
          <a:xfrm>
            <a:off x="25608318" y="1019172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17" name="Oval 162"/>
          <p:cNvSpPr>
            <a:spLocks noChangeArrowheads="1"/>
          </p:cNvSpPr>
          <p:nvPr/>
        </p:nvSpPr>
        <p:spPr bwMode="auto">
          <a:xfrm>
            <a:off x="24600255" y="10048846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18" name="Oval 163"/>
          <p:cNvSpPr>
            <a:spLocks noChangeArrowheads="1"/>
          </p:cNvSpPr>
          <p:nvPr/>
        </p:nvSpPr>
        <p:spPr bwMode="auto">
          <a:xfrm>
            <a:off x="25752781" y="1040762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19" name="Oval 164"/>
          <p:cNvSpPr>
            <a:spLocks noChangeArrowheads="1"/>
          </p:cNvSpPr>
          <p:nvPr/>
        </p:nvSpPr>
        <p:spPr bwMode="auto">
          <a:xfrm>
            <a:off x="25536881" y="1040762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20" name="Oval 165"/>
          <p:cNvSpPr>
            <a:spLocks noChangeArrowheads="1"/>
          </p:cNvSpPr>
          <p:nvPr/>
        </p:nvSpPr>
        <p:spPr bwMode="auto">
          <a:xfrm>
            <a:off x="25968681" y="10336184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21" name="Oval 166"/>
          <p:cNvSpPr>
            <a:spLocks noChangeArrowheads="1"/>
          </p:cNvSpPr>
          <p:nvPr/>
        </p:nvSpPr>
        <p:spPr bwMode="auto">
          <a:xfrm>
            <a:off x="25392418" y="10336184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22" name="Oval 167"/>
          <p:cNvSpPr>
            <a:spLocks noChangeArrowheads="1"/>
          </p:cNvSpPr>
          <p:nvPr/>
        </p:nvSpPr>
        <p:spPr bwMode="auto">
          <a:xfrm>
            <a:off x="25897244" y="10552085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23" name="Oval 168"/>
          <p:cNvSpPr>
            <a:spLocks noChangeArrowheads="1"/>
          </p:cNvSpPr>
          <p:nvPr/>
        </p:nvSpPr>
        <p:spPr bwMode="auto">
          <a:xfrm>
            <a:off x="25392418" y="10696546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24" name="Oval 169"/>
          <p:cNvSpPr>
            <a:spLocks noChangeArrowheads="1"/>
          </p:cNvSpPr>
          <p:nvPr/>
        </p:nvSpPr>
        <p:spPr bwMode="auto">
          <a:xfrm>
            <a:off x="26113144" y="10480648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25" name="Oval 170"/>
          <p:cNvSpPr>
            <a:spLocks noChangeArrowheads="1"/>
          </p:cNvSpPr>
          <p:nvPr/>
        </p:nvSpPr>
        <p:spPr bwMode="auto">
          <a:xfrm>
            <a:off x="26041704" y="10694959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26" name="Oval 171"/>
          <p:cNvSpPr>
            <a:spLocks noChangeArrowheads="1"/>
          </p:cNvSpPr>
          <p:nvPr/>
        </p:nvSpPr>
        <p:spPr bwMode="auto">
          <a:xfrm>
            <a:off x="25752781" y="10623522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27" name="Oval 172"/>
          <p:cNvSpPr>
            <a:spLocks noChangeArrowheads="1"/>
          </p:cNvSpPr>
          <p:nvPr/>
        </p:nvSpPr>
        <p:spPr bwMode="auto">
          <a:xfrm>
            <a:off x="25536881" y="10623522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28" name="Oval 173"/>
          <p:cNvSpPr>
            <a:spLocks noChangeArrowheads="1"/>
          </p:cNvSpPr>
          <p:nvPr/>
        </p:nvSpPr>
        <p:spPr bwMode="auto">
          <a:xfrm>
            <a:off x="25463854" y="1019172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29" name="Oval 174"/>
          <p:cNvSpPr>
            <a:spLocks noChangeArrowheads="1"/>
          </p:cNvSpPr>
          <p:nvPr/>
        </p:nvSpPr>
        <p:spPr bwMode="auto">
          <a:xfrm>
            <a:off x="26832280" y="12063384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30" name="Oval 175"/>
          <p:cNvSpPr>
            <a:spLocks noChangeArrowheads="1"/>
          </p:cNvSpPr>
          <p:nvPr/>
        </p:nvSpPr>
        <p:spPr bwMode="auto">
          <a:xfrm>
            <a:off x="27048180" y="12063384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31" name="Oval 176"/>
          <p:cNvSpPr>
            <a:spLocks noChangeArrowheads="1"/>
          </p:cNvSpPr>
          <p:nvPr/>
        </p:nvSpPr>
        <p:spPr bwMode="auto">
          <a:xfrm>
            <a:off x="26976743" y="12279285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32" name="Oval 177"/>
          <p:cNvSpPr>
            <a:spLocks noChangeArrowheads="1"/>
          </p:cNvSpPr>
          <p:nvPr/>
        </p:nvSpPr>
        <p:spPr bwMode="auto">
          <a:xfrm>
            <a:off x="26760844" y="12279285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33" name="Oval 178"/>
          <p:cNvSpPr>
            <a:spLocks noChangeArrowheads="1"/>
          </p:cNvSpPr>
          <p:nvPr/>
        </p:nvSpPr>
        <p:spPr bwMode="auto">
          <a:xfrm>
            <a:off x="27192643" y="12207848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34" name="Oval 179"/>
          <p:cNvSpPr>
            <a:spLocks noChangeArrowheads="1"/>
          </p:cNvSpPr>
          <p:nvPr/>
        </p:nvSpPr>
        <p:spPr bwMode="auto">
          <a:xfrm>
            <a:off x="27264080" y="11991947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35" name="Oval 180"/>
          <p:cNvSpPr>
            <a:spLocks noChangeArrowheads="1"/>
          </p:cNvSpPr>
          <p:nvPr/>
        </p:nvSpPr>
        <p:spPr bwMode="auto">
          <a:xfrm>
            <a:off x="27121207" y="12423746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36" name="Oval 181"/>
          <p:cNvSpPr>
            <a:spLocks noChangeArrowheads="1"/>
          </p:cNvSpPr>
          <p:nvPr/>
        </p:nvSpPr>
        <p:spPr bwMode="auto">
          <a:xfrm>
            <a:off x="26832280" y="13360372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37" name="Oval 182"/>
          <p:cNvSpPr>
            <a:spLocks noChangeArrowheads="1"/>
          </p:cNvSpPr>
          <p:nvPr/>
        </p:nvSpPr>
        <p:spPr bwMode="auto">
          <a:xfrm>
            <a:off x="27337107" y="12352309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38" name="Oval 183"/>
          <p:cNvSpPr>
            <a:spLocks noChangeArrowheads="1"/>
          </p:cNvSpPr>
          <p:nvPr/>
        </p:nvSpPr>
        <p:spPr bwMode="auto">
          <a:xfrm>
            <a:off x="27265670" y="12566622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39" name="Oval 184"/>
          <p:cNvSpPr>
            <a:spLocks noChangeArrowheads="1"/>
          </p:cNvSpPr>
          <p:nvPr/>
        </p:nvSpPr>
        <p:spPr bwMode="auto">
          <a:xfrm>
            <a:off x="26976743" y="12495185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40" name="Oval 185"/>
          <p:cNvSpPr>
            <a:spLocks noChangeArrowheads="1"/>
          </p:cNvSpPr>
          <p:nvPr/>
        </p:nvSpPr>
        <p:spPr bwMode="auto">
          <a:xfrm>
            <a:off x="26760844" y="12495185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41" name="Oval 186"/>
          <p:cNvSpPr>
            <a:spLocks noChangeArrowheads="1"/>
          </p:cNvSpPr>
          <p:nvPr/>
        </p:nvSpPr>
        <p:spPr bwMode="auto">
          <a:xfrm>
            <a:off x="26687820" y="12063384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42" name="Oval 187"/>
          <p:cNvSpPr>
            <a:spLocks noChangeArrowheads="1"/>
          </p:cNvSpPr>
          <p:nvPr/>
        </p:nvSpPr>
        <p:spPr bwMode="auto">
          <a:xfrm>
            <a:off x="26832280" y="12784110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43" name="Oval 188"/>
          <p:cNvSpPr>
            <a:spLocks noChangeArrowheads="1"/>
          </p:cNvSpPr>
          <p:nvPr/>
        </p:nvSpPr>
        <p:spPr bwMode="auto">
          <a:xfrm>
            <a:off x="27048180" y="12784110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44" name="Oval 189"/>
          <p:cNvSpPr>
            <a:spLocks noChangeArrowheads="1"/>
          </p:cNvSpPr>
          <p:nvPr/>
        </p:nvSpPr>
        <p:spPr bwMode="auto">
          <a:xfrm>
            <a:off x="26976743" y="13000010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45" name="Oval 190"/>
          <p:cNvSpPr>
            <a:spLocks noChangeArrowheads="1"/>
          </p:cNvSpPr>
          <p:nvPr/>
        </p:nvSpPr>
        <p:spPr bwMode="auto">
          <a:xfrm>
            <a:off x="26760844" y="13000010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46" name="Oval 191"/>
          <p:cNvSpPr>
            <a:spLocks noChangeArrowheads="1"/>
          </p:cNvSpPr>
          <p:nvPr/>
        </p:nvSpPr>
        <p:spPr bwMode="auto">
          <a:xfrm>
            <a:off x="27192643" y="1292857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47" name="Oval 192"/>
          <p:cNvSpPr>
            <a:spLocks noChangeArrowheads="1"/>
          </p:cNvSpPr>
          <p:nvPr/>
        </p:nvSpPr>
        <p:spPr bwMode="auto">
          <a:xfrm>
            <a:off x="27264080" y="12712673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48" name="Oval 193"/>
          <p:cNvSpPr>
            <a:spLocks noChangeArrowheads="1"/>
          </p:cNvSpPr>
          <p:nvPr/>
        </p:nvSpPr>
        <p:spPr bwMode="auto">
          <a:xfrm>
            <a:off x="27121207" y="1314447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49" name="Oval 194"/>
          <p:cNvSpPr>
            <a:spLocks noChangeArrowheads="1"/>
          </p:cNvSpPr>
          <p:nvPr/>
        </p:nvSpPr>
        <p:spPr bwMode="auto">
          <a:xfrm>
            <a:off x="26760844" y="11056910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50" name="Oval 195"/>
          <p:cNvSpPr>
            <a:spLocks noChangeArrowheads="1"/>
          </p:cNvSpPr>
          <p:nvPr/>
        </p:nvSpPr>
        <p:spPr bwMode="auto">
          <a:xfrm>
            <a:off x="26184581" y="1127281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51" name="Oval 196"/>
          <p:cNvSpPr>
            <a:spLocks noChangeArrowheads="1"/>
          </p:cNvSpPr>
          <p:nvPr/>
        </p:nvSpPr>
        <p:spPr bwMode="auto">
          <a:xfrm>
            <a:off x="26687820" y="10912446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52" name="Oval 197"/>
          <p:cNvSpPr>
            <a:spLocks noChangeArrowheads="1"/>
          </p:cNvSpPr>
          <p:nvPr/>
        </p:nvSpPr>
        <p:spPr bwMode="auto">
          <a:xfrm>
            <a:off x="26976743" y="13215909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53" name="Oval 198"/>
          <p:cNvSpPr>
            <a:spLocks noChangeArrowheads="1"/>
          </p:cNvSpPr>
          <p:nvPr/>
        </p:nvSpPr>
        <p:spPr bwMode="auto">
          <a:xfrm>
            <a:off x="26760844" y="13215909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54" name="Oval 199"/>
          <p:cNvSpPr>
            <a:spLocks noChangeArrowheads="1"/>
          </p:cNvSpPr>
          <p:nvPr/>
        </p:nvSpPr>
        <p:spPr bwMode="auto">
          <a:xfrm>
            <a:off x="26687820" y="12784110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55" name="Oval 200"/>
          <p:cNvSpPr>
            <a:spLocks noChangeArrowheads="1"/>
          </p:cNvSpPr>
          <p:nvPr/>
        </p:nvSpPr>
        <p:spPr bwMode="auto">
          <a:xfrm>
            <a:off x="26760844" y="1127281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56" name="Oval 201"/>
          <p:cNvSpPr>
            <a:spLocks noChangeArrowheads="1"/>
          </p:cNvSpPr>
          <p:nvPr/>
        </p:nvSpPr>
        <p:spPr bwMode="auto">
          <a:xfrm>
            <a:off x="26976743" y="1127281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57" name="Oval 202"/>
          <p:cNvSpPr>
            <a:spLocks noChangeArrowheads="1"/>
          </p:cNvSpPr>
          <p:nvPr/>
        </p:nvSpPr>
        <p:spPr bwMode="auto">
          <a:xfrm>
            <a:off x="26905307" y="11488709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58" name="Oval 203"/>
          <p:cNvSpPr>
            <a:spLocks noChangeArrowheads="1"/>
          </p:cNvSpPr>
          <p:nvPr/>
        </p:nvSpPr>
        <p:spPr bwMode="auto">
          <a:xfrm>
            <a:off x="26689407" y="11488709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59" name="Oval 204"/>
          <p:cNvSpPr>
            <a:spLocks noChangeArrowheads="1"/>
          </p:cNvSpPr>
          <p:nvPr/>
        </p:nvSpPr>
        <p:spPr bwMode="auto">
          <a:xfrm>
            <a:off x="27121207" y="11417272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60" name="Oval 205"/>
          <p:cNvSpPr>
            <a:spLocks noChangeArrowheads="1"/>
          </p:cNvSpPr>
          <p:nvPr/>
        </p:nvSpPr>
        <p:spPr bwMode="auto">
          <a:xfrm>
            <a:off x="26327457" y="11560146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61" name="Oval 206"/>
          <p:cNvSpPr>
            <a:spLocks noChangeArrowheads="1"/>
          </p:cNvSpPr>
          <p:nvPr/>
        </p:nvSpPr>
        <p:spPr bwMode="auto">
          <a:xfrm>
            <a:off x="27049770" y="11633172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62" name="Oval 207"/>
          <p:cNvSpPr>
            <a:spLocks noChangeArrowheads="1"/>
          </p:cNvSpPr>
          <p:nvPr/>
        </p:nvSpPr>
        <p:spPr bwMode="auto">
          <a:xfrm>
            <a:off x="26903720" y="11849073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63" name="Oval 208"/>
          <p:cNvSpPr>
            <a:spLocks noChangeArrowheads="1"/>
          </p:cNvSpPr>
          <p:nvPr/>
        </p:nvSpPr>
        <p:spPr bwMode="auto">
          <a:xfrm>
            <a:off x="26471920" y="1120137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64" name="Oval 209"/>
          <p:cNvSpPr>
            <a:spLocks noChangeArrowheads="1"/>
          </p:cNvSpPr>
          <p:nvPr/>
        </p:nvSpPr>
        <p:spPr bwMode="auto">
          <a:xfrm>
            <a:off x="27194230" y="11776046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65" name="Oval 210"/>
          <p:cNvSpPr>
            <a:spLocks noChangeArrowheads="1"/>
          </p:cNvSpPr>
          <p:nvPr/>
        </p:nvSpPr>
        <p:spPr bwMode="auto">
          <a:xfrm>
            <a:off x="26905307" y="11704609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66" name="Oval 211"/>
          <p:cNvSpPr>
            <a:spLocks noChangeArrowheads="1"/>
          </p:cNvSpPr>
          <p:nvPr/>
        </p:nvSpPr>
        <p:spPr bwMode="auto">
          <a:xfrm>
            <a:off x="26689407" y="11704609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67" name="Oval 212"/>
          <p:cNvSpPr>
            <a:spLocks noChangeArrowheads="1"/>
          </p:cNvSpPr>
          <p:nvPr/>
        </p:nvSpPr>
        <p:spPr bwMode="auto">
          <a:xfrm>
            <a:off x="26616380" y="1127281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68" name="Oval 213"/>
          <p:cNvSpPr>
            <a:spLocks noChangeArrowheads="1"/>
          </p:cNvSpPr>
          <p:nvPr/>
        </p:nvSpPr>
        <p:spPr bwMode="auto">
          <a:xfrm>
            <a:off x="23231829" y="10696546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69" name="Oval 214"/>
          <p:cNvSpPr>
            <a:spLocks noChangeArrowheads="1"/>
          </p:cNvSpPr>
          <p:nvPr/>
        </p:nvSpPr>
        <p:spPr bwMode="auto">
          <a:xfrm>
            <a:off x="24455795" y="10841009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70" name="Oval 215"/>
          <p:cNvSpPr>
            <a:spLocks noChangeArrowheads="1"/>
          </p:cNvSpPr>
          <p:nvPr/>
        </p:nvSpPr>
        <p:spPr bwMode="auto">
          <a:xfrm>
            <a:off x="24384355" y="10120284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71" name="Oval 216"/>
          <p:cNvSpPr>
            <a:spLocks noChangeArrowheads="1"/>
          </p:cNvSpPr>
          <p:nvPr/>
        </p:nvSpPr>
        <p:spPr bwMode="auto">
          <a:xfrm>
            <a:off x="23447729" y="10983886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72" name="Oval 217"/>
          <p:cNvSpPr>
            <a:spLocks noChangeArrowheads="1"/>
          </p:cNvSpPr>
          <p:nvPr/>
        </p:nvSpPr>
        <p:spPr bwMode="auto">
          <a:xfrm>
            <a:off x="24527232" y="1040921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73" name="Oval 218"/>
          <p:cNvSpPr>
            <a:spLocks noChangeArrowheads="1"/>
          </p:cNvSpPr>
          <p:nvPr/>
        </p:nvSpPr>
        <p:spPr bwMode="auto">
          <a:xfrm>
            <a:off x="24095432" y="10983886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74" name="Oval 219"/>
          <p:cNvSpPr>
            <a:spLocks noChangeArrowheads="1"/>
          </p:cNvSpPr>
          <p:nvPr/>
        </p:nvSpPr>
        <p:spPr bwMode="auto">
          <a:xfrm>
            <a:off x="24023992" y="10120284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75" name="Oval 220"/>
          <p:cNvSpPr>
            <a:spLocks noChangeArrowheads="1"/>
          </p:cNvSpPr>
          <p:nvPr/>
        </p:nvSpPr>
        <p:spPr bwMode="auto">
          <a:xfrm>
            <a:off x="24671695" y="10841009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76" name="Oval 221"/>
          <p:cNvSpPr>
            <a:spLocks noChangeArrowheads="1"/>
          </p:cNvSpPr>
          <p:nvPr/>
        </p:nvSpPr>
        <p:spPr bwMode="auto">
          <a:xfrm>
            <a:off x="24816155" y="10120284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77" name="Oval 222"/>
          <p:cNvSpPr>
            <a:spLocks noChangeArrowheads="1"/>
          </p:cNvSpPr>
          <p:nvPr/>
        </p:nvSpPr>
        <p:spPr bwMode="auto">
          <a:xfrm>
            <a:off x="24384355" y="10264747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78" name="Oval 223"/>
          <p:cNvSpPr>
            <a:spLocks noChangeArrowheads="1"/>
          </p:cNvSpPr>
          <p:nvPr/>
        </p:nvSpPr>
        <p:spPr bwMode="auto">
          <a:xfrm>
            <a:off x="23663632" y="10193310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79" name="Oval 224"/>
          <p:cNvSpPr>
            <a:spLocks noChangeArrowheads="1"/>
          </p:cNvSpPr>
          <p:nvPr/>
        </p:nvSpPr>
        <p:spPr bwMode="auto">
          <a:xfrm>
            <a:off x="24527232" y="10696546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80" name="Oval 225"/>
          <p:cNvSpPr>
            <a:spLocks noChangeArrowheads="1"/>
          </p:cNvSpPr>
          <p:nvPr/>
        </p:nvSpPr>
        <p:spPr bwMode="auto">
          <a:xfrm>
            <a:off x="23160393" y="10912446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81" name="Oval 226"/>
          <p:cNvSpPr>
            <a:spLocks noChangeArrowheads="1"/>
          </p:cNvSpPr>
          <p:nvPr/>
        </p:nvSpPr>
        <p:spPr bwMode="auto">
          <a:xfrm>
            <a:off x="21936430" y="12209435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82" name="Oval 227"/>
          <p:cNvSpPr>
            <a:spLocks noChangeArrowheads="1"/>
          </p:cNvSpPr>
          <p:nvPr/>
        </p:nvSpPr>
        <p:spPr bwMode="auto">
          <a:xfrm>
            <a:off x="22655570" y="13936634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83" name="Oval 228"/>
          <p:cNvSpPr>
            <a:spLocks noChangeArrowheads="1"/>
          </p:cNvSpPr>
          <p:nvPr/>
        </p:nvSpPr>
        <p:spPr bwMode="auto">
          <a:xfrm>
            <a:off x="22944493" y="14225559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84" name="Oval 229"/>
          <p:cNvSpPr>
            <a:spLocks noChangeArrowheads="1"/>
          </p:cNvSpPr>
          <p:nvPr/>
        </p:nvSpPr>
        <p:spPr bwMode="auto">
          <a:xfrm>
            <a:off x="23231829" y="14225559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85" name="Oval 230"/>
          <p:cNvSpPr>
            <a:spLocks noChangeArrowheads="1"/>
          </p:cNvSpPr>
          <p:nvPr/>
        </p:nvSpPr>
        <p:spPr bwMode="auto">
          <a:xfrm>
            <a:off x="22944493" y="13936634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86" name="Oval 231"/>
          <p:cNvSpPr>
            <a:spLocks noChangeArrowheads="1"/>
          </p:cNvSpPr>
          <p:nvPr/>
        </p:nvSpPr>
        <p:spPr bwMode="auto">
          <a:xfrm>
            <a:off x="22511106" y="13936634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87" name="Oval 232"/>
          <p:cNvSpPr>
            <a:spLocks noChangeArrowheads="1"/>
          </p:cNvSpPr>
          <p:nvPr/>
        </p:nvSpPr>
        <p:spPr bwMode="auto">
          <a:xfrm>
            <a:off x="22800030" y="14081098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88" name="Oval 233"/>
          <p:cNvSpPr>
            <a:spLocks noChangeArrowheads="1"/>
          </p:cNvSpPr>
          <p:nvPr/>
        </p:nvSpPr>
        <p:spPr bwMode="auto">
          <a:xfrm>
            <a:off x="23160393" y="13720734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89" name="Oval 234"/>
          <p:cNvSpPr>
            <a:spLocks noChangeArrowheads="1"/>
          </p:cNvSpPr>
          <p:nvPr/>
        </p:nvSpPr>
        <p:spPr bwMode="auto">
          <a:xfrm>
            <a:off x="23015929" y="13720734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90" name="Oval 235"/>
          <p:cNvSpPr>
            <a:spLocks noChangeArrowheads="1"/>
          </p:cNvSpPr>
          <p:nvPr/>
        </p:nvSpPr>
        <p:spPr bwMode="auto">
          <a:xfrm>
            <a:off x="22007870" y="12425335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91" name="Oval 236"/>
          <p:cNvSpPr>
            <a:spLocks noChangeArrowheads="1"/>
          </p:cNvSpPr>
          <p:nvPr/>
        </p:nvSpPr>
        <p:spPr bwMode="auto">
          <a:xfrm>
            <a:off x="23087369" y="1400966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92" name="Oval 237"/>
          <p:cNvSpPr>
            <a:spLocks noChangeArrowheads="1"/>
          </p:cNvSpPr>
          <p:nvPr/>
        </p:nvSpPr>
        <p:spPr bwMode="auto">
          <a:xfrm>
            <a:off x="23087369" y="13504836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93" name="Oval 238"/>
          <p:cNvSpPr>
            <a:spLocks noChangeArrowheads="1"/>
          </p:cNvSpPr>
          <p:nvPr/>
        </p:nvSpPr>
        <p:spPr bwMode="auto">
          <a:xfrm>
            <a:off x="22223770" y="12425335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94" name="Oval 239"/>
          <p:cNvSpPr>
            <a:spLocks noChangeArrowheads="1"/>
          </p:cNvSpPr>
          <p:nvPr/>
        </p:nvSpPr>
        <p:spPr bwMode="auto">
          <a:xfrm>
            <a:off x="24527232" y="14152535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95" name="Oval 240"/>
          <p:cNvSpPr>
            <a:spLocks noChangeArrowheads="1"/>
          </p:cNvSpPr>
          <p:nvPr/>
        </p:nvSpPr>
        <p:spPr bwMode="auto">
          <a:xfrm>
            <a:off x="24671695" y="1400966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96" name="Oval 241"/>
          <p:cNvSpPr>
            <a:spLocks noChangeArrowheads="1"/>
          </p:cNvSpPr>
          <p:nvPr/>
        </p:nvSpPr>
        <p:spPr bwMode="auto">
          <a:xfrm>
            <a:off x="24384355" y="14441460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97" name="Oval 242"/>
          <p:cNvSpPr>
            <a:spLocks noChangeArrowheads="1"/>
          </p:cNvSpPr>
          <p:nvPr/>
        </p:nvSpPr>
        <p:spPr bwMode="auto">
          <a:xfrm>
            <a:off x="24600255" y="14368436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98" name="Oval 243"/>
          <p:cNvSpPr>
            <a:spLocks noChangeArrowheads="1"/>
          </p:cNvSpPr>
          <p:nvPr/>
        </p:nvSpPr>
        <p:spPr bwMode="auto">
          <a:xfrm>
            <a:off x="24239895" y="14584334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99" name="Oval 244"/>
          <p:cNvSpPr>
            <a:spLocks noChangeArrowheads="1"/>
          </p:cNvSpPr>
          <p:nvPr/>
        </p:nvSpPr>
        <p:spPr bwMode="auto">
          <a:xfrm>
            <a:off x="23736656" y="14657360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00" name="Oval 245"/>
          <p:cNvSpPr>
            <a:spLocks noChangeArrowheads="1"/>
          </p:cNvSpPr>
          <p:nvPr/>
        </p:nvSpPr>
        <p:spPr bwMode="auto">
          <a:xfrm>
            <a:off x="24095432" y="14728797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01" name="Oval 246"/>
          <p:cNvSpPr>
            <a:spLocks noChangeArrowheads="1"/>
          </p:cNvSpPr>
          <p:nvPr/>
        </p:nvSpPr>
        <p:spPr bwMode="auto">
          <a:xfrm>
            <a:off x="23160393" y="14368436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02" name="Oval 247"/>
          <p:cNvSpPr>
            <a:spLocks noChangeArrowheads="1"/>
          </p:cNvSpPr>
          <p:nvPr/>
        </p:nvSpPr>
        <p:spPr bwMode="auto">
          <a:xfrm>
            <a:off x="24384355" y="14225559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03" name="Oval 248"/>
          <p:cNvSpPr>
            <a:spLocks noChangeArrowheads="1"/>
          </p:cNvSpPr>
          <p:nvPr/>
        </p:nvSpPr>
        <p:spPr bwMode="auto">
          <a:xfrm>
            <a:off x="24384355" y="14728797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04" name="Oval 249"/>
          <p:cNvSpPr>
            <a:spLocks noChangeArrowheads="1"/>
          </p:cNvSpPr>
          <p:nvPr/>
        </p:nvSpPr>
        <p:spPr bwMode="auto">
          <a:xfrm>
            <a:off x="24455795" y="14584334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05" name="Oval 250"/>
          <p:cNvSpPr>
            <a:spLocks noChangeArrowheads="1"/>
          </p:cNvSpPr>
          <p:nvPr/>
        </p:nvSpPr>
        <p:spPr bwMode="auto">
          <a:xfrm>
            <a:off x="24744718" y="14512897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06" name="Oval 251"/>
          <p:cNvSpPr>
            <a:spLocks noChangeArrowheads="1"/>
          </p:cNvSpPr>
          <p:nvPr/>
        </p:nvSpPr>
        <p:spPr bwMode="auto">
          <a:xfrm>
            <a:off x="24744718" y="14225559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07" name="Oval 252"/>
          <p:cNvSpPr>
            <a:spLocks noChangeArrowheads="1"/>
          </p:cNvSpPr>
          <p:nvPr/>
        </p:nvSpPr>
        <p:spPr bwMode="auto">
          <a:xfrm>
            <a:off x="25897244" y="1400807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08" name="Oval 253"/>
          <p:cNvSpPr>
            <a:spLocks noChangeArrowheads="1"/>
          </p:cNvSpPr>
          <p:nvPr/>
        </p:nvSpPr>
        <p:spPr bwMode="auto">
          <a:xfrm>
            <a:off x="26113144" y="1400807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09" name="Oval 254"/>
          <p:cNvSpPr>
            <a:spLocks noChangeArrowheads="1"/>
          </p:cNvSpPr>
          <p:nvPr/>
        </p:nvSpPr>
        <p:spPr bwMode="auto">
          <a:xfrm>
            <a:off x="26041704" y="14223972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10" name="Oval 255"/>
          <p:cNvSpPr>
            <a:spLocks noChangeArrowheads="1"/>
          </p:cNvSpPr>
          <p:nvPr/>
        </p:nvSpPr>
        <p:spPr bwMode="auto">
          <a:xfrm>
            <a:off x="25825804" y="14223972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11" name="Oval 256"/>
          <p:cNvSpPr>
            <a:spLocks noChangeArrowheads="1"/>
          </p:cNvSpPr>
          <p:nvPr/>
        </p:nvSpPr>
        <p:spPr bwMode="auto">
          <a:xfrm>
            <a:off x="26257604" y="14152535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12" name="Oval 257"/>
          <p:cNvSpPr>
            <a:spLocks noChangeArrowheads="1"/>
          </p:cNvSpPr>
          <p:nvPr/>
        </p:nvSpPr>
        <p:spPr bwMode="auto">
          <a:xfrm>
            <a:off x="25679754" y="14225559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13" name="Oval 258"/>
          <p:cNvSpPr>
            <a:spLocks noChangeArrowheads="1"/>
          </p:cNvSpPr>
          <p:nvPr/>
        </p:nvSpPr>
        <p:spPr bwMode="auto">
          <a:xfrm>
            <a:off x="26186168" y="14368436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14" name="Oval 259"/>
          <p:cNvSpPr>
            <a:spLocks noChangeArrowheads="1"/>
          </p:cNvSpPr>
          <p:nvPr/>
        </p:nvSpPr>
        <p:spPr bwMode="auto">
          <a:xfrm>
            <a:off x="26687820" y="13936634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15" name="Oval 260"/>
          <p:cNvSpPr>
            <a:spLocks noChangeArrowheads="1"/>
          </p:cNvSpPr>
          <p:nvPr/>
        </p:nvSpPr>
        <p:spPr bwMode="auto">
          <a:xfrm>
            <a:off x="26402067" y="14296996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16" name="Oval 261"/>
          <p:cNvSpPr>
            <a:spLocks noChangeArrowheads="1"/>
          </p:cNvSpPr>
          <p:nvPr/>
        </p:nvSpPr>
        <p:spPr bwMode="auto">
          <a:xfrm>
            <a:off x="26040117" y="12496772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17" name="Oval 262"/>
          <p:cNvSpPr>
            <a:spLocks noChangeArrowheads="1"/>
          </p:cNvSpPr>
          <p:nvPr/>
        </p:nvSpPr>
        <p:spPr bwMode="auto">
          <a:xfrm>
            <a:off x="26041704" y="14439873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18" name="Oval 263"/>
          <p:cNvSpPr>
            <a:spLocks noChangeArrowheads="1"/>
          </p:cNvSpPr>
          <p:nvPr/>
        </p:nvSpPr>
        <p:spPr bwMode="auto">
          <a:xfrm>
            <a:off x="25825804" y="14439873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19" name="Oval 264"/>
          <p:cNvSpPr>
            <a:spLocks noChangeArrowheads="1"/>
          </p:cNvSpPr>
          <p:nvPr/>
        </p:nvSpPr>
        <p:spPr bwMode="auto">
          <a:xfrm>
            <a:off x="25752781" y="1400807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20" name="Oval 265"/>
          <p:cNvSpPr>
            <a:spLocks noChangeArrowheads="1"/>
          </p:cNvSpPr>
          <p:nvPr/>
        </p:nvSpPr>
        <p:spPr bwMode="auto">
          <a:xfrm>
            <a:off x="25103495" y="13865197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21" name="Oval 266"/>
          <p:cNvSpPr>
            <a:spLocks noChangeArrowheads="1"/>
          </p:cNvSpPr>
          <p:nvPr/>
        </p:nvSpPr>
        <p:spPr bwMode="auto">
          <a:xfrm>
            <a:off x="25247955" y="13288935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22" name="Oval 267"/>
          <p:cNvSpPr>
            <a:spLocks noChangeArrowheads="1"/>
          </p:cNvSpPr>
          <p:nvPr/>
        </p:nvSpPr>
        <p:spPr bwMode="auto">
          <a:xfrm>
            <a:off x="25176518" y="13504836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23" name="Oval 268"/>
          <p:cNvSpPr>
            <a:spLocks noChangeArrowheads="1"/>
          </p:cNvSpPr>
          <p:nvPr/>
        </p:nvSpPr>
        <p:spPr bwMode="auto">
          <a:xfrm>
            <a:off x="24960618" y="13504836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24" name="Oval 269"/>
          <p:cNvSpPr>
            <a:spLocks noChangeArrowheads="1"/>
          </p:cNvSpPr>
          <p:nvPr/>
        </p:nvSpPr>
        <p:spPr bwMode="auto">
          <a:xfrm>
            <a:off x="25392418" y="13433396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25" name="Oval 270"/>
          <p:cNvSpPr>
            <a:spLocks noChangeArrowheads="1"/>
          </p:cNvSpPr>
          <p:nvPr/>
        </p:nvSpPr>
        <p:spPr bwMode="auto">
          <a:xfrm>
            <a:off x="25463854" y="13217498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26" name="Oval 271"/>
          <p:cNvSpPr>
            <a:spLocks noChangeArrowheads="1"/>
          </p:cNvSpPr>
          <p:nvPr/>
        </p:nvSpPr>
        <p:spPr bwMode="auto">
          <a:xfrm>
            <a:off x="25320981" y="13649297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27" name="Oval 272"/>
          <p:cNvSpPr>
            <a:spLocks noChangeArrowheads="1"/>
          </p:cNvSpPr>
          <p:nvPr/>
        </p:nvSpPr>
        <p:spPr bwMode="auto">
          <a:xfrm>
            <a:off x="25679754" y="1379217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28" name="Oval 273"/>
          <p:cNvSpPr>
            <a:spLocks noChangeArrowheads="1"/>
          </p:cNvSpPr>
          <p:nvPr/>
        </p:nvSpPr>
        <p:spPr bwMode="auto">
          <a:xfrm>
            <a:off x="25536881" y="13577860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29" name="Oval 274"/>
          <p:cNvSpPr>
            <a:spLocks noChangeArrowheads="1"/>
          </p:cNvSpPr>
          <p:nvPr/>
        </p:nvSpPr>
        <p:spPr bwMode="auto">
          <a:xfrm>
            <a:off x="25465445" y="1379217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30" name="Oval 275"/>
          <p:cNvSpPr>
            <a:spLocks noChangeArrowheads="1"/>
          </p:cNvSpPr>
          <p:nvPr/>
        </p:nvSpPr>
        <p:spPr bwMode="auto">
          <a:xfrm>
            <a:off x="25176518" y="13720734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31" name="Oval 276"/>
          <p:cNvSpPr>
            <a:spLocks noChangeArrowheads="1"/>
          </p:cNvSpPr>
          <p:nvPr/>
        </p:nvSpPr>
        <p:spPr bwMode="auto">
          <a:xfrm>
            <a:off x="24960618" y="13720734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32" name="Oval 277"/>
          <p:cNvSpPr>
            <a:spLocks noChangeArrowheads="1"/>
          </p:cNvSpPr>
          <p:nvPr/>
        </p:nvSpPr>
        <p:spPr bwMode="auto">
          <a:xfrm>
            <a:off x="24816155" y="1379217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33" name="Oval 278"/>
          <p:cNvSpPr>
            <a:spLocks noChangeArrowheads="1"/>
          </p:cNvSpPr>
          <p:nvPr/>
        </p:nvSpPr>
        <p:spPr bwMode="auto">
          <a:xfrm>
            <a:off x="25176518" y="14658947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34" name="Oval 279"/>
          <p:cNvSpPr>
            <a:spLocks noChangeArrowheads="1"/>
          </p:cNvSpPr>
          <p:nvPr/>
        </p:nvSpPr>
        <p:spPr bwMode="auto">
          <a:xfrm>
            <a:off x="25392418" y="14658947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35" name="Oval 280"/>
          <p:cNvSpPr>
            <a:spLocks noChangeArrowheads="1"/>
          </p:cNvSpPr>
          <p:nvPr/>
        </p:nvSpPr>
        <p:spPr bwMode="auto">
          <a:xfrm>
            <a:off x="25679754" y="12280872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36" name="Oval 281"/>
          <p:cNvSpPr>
            <a:spLocks noChangeArrowheads="1"/>
          </p:cNvSpPr>
          <p:nvPr/>
        </p:nvSpPr>
        <p:spPr bwMode="auto">
          <a:xfrm>
            <a:off x="25679754" y="12857134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37" name="Oval 282"/>
          <p:cNvSpPr>
            <a:spLocks noChangeArrowheads="1"/>
          </p:cNvSpPr>
          <p:nvPr/>
        </p:nvSpPr>
        <p:spPr bwMode="auto">
          <a:xfrm>
            <a:off x="25752781" y="1314447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38" name="Oval 283"/>
          <p:cNvSpPr>
            <a:spLocks noChangeArrowheads="1"/>
          </p:cNvSpPr>
          <p:nvPr/>
        </p:nvSpPr>
        <p:spPr bwMode="auto">
          <a:xfrm>
            <a:off x="25608318" y="14587510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39" name="Oval 284"/>
          <p:cNvSpPr>
            <a:spLocks noChangeArrowheads="1"/>
          </p:cNvSpPr>
          <p:nvPr/>
        </p:nvSpPr>
        <p:spPr bwMode="auto">
          <a:xfrm>
            <a:off x="24600255" y="1480182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40" name="Oval 285"/>
          <p:cNvSpPr>
            <a:spLocks noChangeArrowheads="1"/>
          </p:cNvSpPr>
          <p:nvPr/>
        </p:nvSpPr>
        <p:spPr bwMode="auto">
          <a:xfrm>
            <a:off x="22368230" y="11560146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41" name="Oval 286"/>
          <p:cNvSpPr>
            <a:spLocks noChangeArrowheads="1"/>
          </p:cNvSpPr>
          <p:nvPr/>
        </p:nvSpPr>
        <p:spPr bwMode="auto">
          <a:xfrm>
            <a:off x="25824217" y="12496772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42" name="Oval 287"/>
          <p:cNvSpPr>
            <a:spLocks noChangeArrowheads="1"/>
          </p:cNvSpPr>
          <p:nvPr/>
        </p:nvSpPr>
        <p:spPr bwMode="auto">
          <a:xfrm>
            <a:off x="25895657" y="14512897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43" name="Oval 288"/>
          <p:cNvSpPr>
            <a:spLocks noChangeArrowheads="1"/>
          </p:cNvSpPr>
          <p:nvPr/>
        </p:nvSpPr>
        <p:spPr bwMode="auto">
          <a:xfrm>
            <a:off x="24816155" y="14728797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44" name="Oval 289"/>
          <p:cNvSpPr>
            <a:spLocks noChangeArrowheads="1"/>
          </p:cNvSpPr>
          <p:nvPr/>
        </p:nvSpPr>
        <p:spPr bwMode="auto">
          <a:xfrm>
            <a:off x="24600255" y="14657360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45" name="Oval 290"/>
          <p:cNvSpPr>
            <a:spLocks noChangeArrowheads="1"/>
          </p:cNvSpPr>
          <p:nvPr/>
        </p:nvSpPr>
        <p:spPr bwMode="auto">
          <a:xfrm>
            <a:off x="25032055" y="14658947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46" name="Oval 291"/>
          <p:cNvSpPr>
            <a:spLocks noChangeArrowheads="1"/>
          </p:cNvSpPr>
          <p:nvPr/>
        </p:nvSpPr>
        <p:spPr bwMode="auto">
          <a:xfrm>
            <a:off x="25968681" y="13360372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47" name="Oval 292"/>
          <p:cNvSpPr>
            <a:spLocks noChangeArrowheads="1"/>
          </p:cNvSpPr>
          <p:nvPr/>
        </p:nvSpPr>
        <p:spPr bwMode="auto">
          <a:xfrm>
            <a:off x="26400480" y="13576273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48" name="Oval 293"/>
          <p:cNvSpPr>
            <a:spLocks noChangeArrowheads="1"/>
          </p:cNvSpPr>
          <p:nvPr/>
        </p:nvSpPr>
        <p:spPr bwMode="auto">
          <a:xfrm>
            <a:off x="26184581" y="13288935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49" name="Oval 294"/>
          <p:cNvSpPr>
            <a:spLocks noChangeArrowheads="1"/>
          </p:cNvSpPr>
          <p:nvPr/>
        </p:nvSpPr>
        <p:spPr bwMode="auto">
          <a:xfrm>
            <a:off x="26760844" y="13865197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50" name="Oval 295"/>
          <p:cNvSpPr>
            <a:spLocks noChangeArrowheads="1"/>
          </p:cNvSpPr>
          <p:nvPr/>
        </p:nvSpPr>
        <p:spPr bwMode="auto">
          <a:xfrm>
            <a:off x="26616380" y="12496772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51" name="Oval 296"/>
          <p:cNvSpPr>
            <a:spLocks noChangeArrowheads="1"/>
          </p:cNvSpPr>
          <p:nvPr/>
        </p:nvSpPr>
        <p:spPr bwMode="auto">
          <a:xfrm>
            <a:off x="26544944" y="13360372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52" name="Oval 297"/>
          <p:cNvSpPr>
            <a:spLocks noChangeArrowheads="1"/>
          </p:cNvSpPr>
          <p:nvPr/>
        </p:nvSpPr>
        <p:spPr bwMode="auto">
          <a:xfrm>
            <a:off x="26687820" y="13360372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53" name="Oval 298"/>
          <p:cNvSpPr>
            <a:spLocks noChangeArrowheads="1"/>
          </p:cNvSpPr>
          <p:nvPr/>
        </p:nvSpPr>
        <p:spPr bwMode="auto">
          <a:xfrm>
            <a:off x="26256017" y="12496772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54" name="Oval 299"/>
          <p:cNvSpPr>
            <a:spLocks noChangeArrowheads="1"/>
          </p:cNvSpPr>
          <p:nvPr/>
        </p:nvSpPr>
        <p:spPr bwMode="auto">
          <a:xfrm>
            <a:off x="26616380" y="12280872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55" name="Oval 300"/>
          <p:cNvSpPr>
            <a:spLocks noChangeArrowheads="1"/>
          </p:cNvSpPr>
          <p:nvPr/>
        </p:nvSpPr>
        <p:spPr bwMode="auto">
          <a:xfrm>
            <a:off x="26616380" y="1314447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56" name="Oval 301"/>
          <p:cNvSpPr>
            <a:spLocks noChangeArrowheads="1"/>
          </p:cNvSpPr>
          <p:nvPr/>
        </p:nvSpPr>
        <p:spPr bwMode="auto">
          <a:xfrm>
            <a:off x="27048180" y="13433396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57" name="Oval 302"/>
          <p:cNvSpPr>
            <a:spLocks noChangeArrowheads="1"/>
          </p:cNvSpPr>
          <p:nvPr/>
        </p:nvSpPr>
        <p:spPr bwMode="auto">
          <a:xfrm>
            <a:off x="26184581" y="13504836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58" name="Oval 303"/>
          <p:cNvSpPr>
            <a:spLocks noChangeArrowheads="1"/>
          </p:cNvSpPr>
          <p:nvPr/>
        </p:nvSpPr>
        <p:spPr bwMode="auto">
          <a:xfrm>
            <a:off x="25824217" y="13360372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59" name="Oval 304"/>
          <p:cNvSpPr>
            <a:spLocks noChangeArrowheads="1"/>
          </p:cNvSpPr>
          <p:nvPr/>
        </p:nvSpPr>
        <p:spPr bwMode="auto">
          <a:xfrm>
            <a:off x="26471920" y="10696546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60" name="Oval 305"/>
          <p:cNvSpPr>
            <a:spLocks noChangeArrowheads="1"/>
          </p:cNvSpPr>
          <p:nvPr/>
        </p:nvSpPr>
        <p:spPr bwMode="auto">
          <a:xfrm>
            <a:off x="25824217" y="10767985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61" name="Oval 306"/>
          <p:cNvSpPr>
            <a:spLocks noChangeArrowheads="1"/>
          </p:cNvSpPr>
          <p:nvPr/>
        </p:nvSpPr>
        <p:spPr bwMode="auto">
          <a:xfrm>
            <a:off x="25679754" y="11128347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62" name="Oval 307"/>
          <p:cNvSpPr>
            <a:spLocks noChangeArrowheads="1"/>
          </p:cNvSpPr>
          <p:nvPr/>
        </p:nvSpPr>
        <p:spPr bwMode="auto">
          <a:xfrm>
            <a:off x="26256017" y="10625109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63" name="Oval 308"/>
          <p:cNvSpPr>
            <a:spLocks noChangeArrowheads="1"/>
          </p:cNvSpPr>
          <p:nvPr/>
        </p:nvSpPr>
        <p:spPr bwMode="auto">
          <a:xfrm>
            <a:off x="26471920" y="11417272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64" name="Oval 309"/>
          <p:cNvSpPr>
            <a:spLocks noChangeArrowheads="1"/>
          </p:cNvSpPr>
          <p:nvPr/>
        </p:nvSpPr>
        <p:spPr bwMode="auto">
          <a:xfrm>
            <a:off x="25536881" y="11488709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65" name="Oval 310"/>
          <p:cNvSpPr>
            <a:spLocks noChangeArrowheads="1"/>
          </p:cNvSpPr>
          <p:nvPr/>
        </p:nvSpPr>
        <p:spPr bwMode="auto">
          <a:xfrm>
            <a:off x="25392418" y="11776046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66" name="Oval 311"/>
          <p:cNvSpPr>
            <a:spLocks noChangeArrowheads="1"/>
          </p:cNvSpPr>
          <p:nvPr/>
        </p:nvSpPr>
        <p:spPr bwMode="auto">
          <a:xfrm>
            <a:off x="26400480" y="10912446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67" name="Oval 312"/>
          <p:cNvSpPr>
            <a:spLocks noChangeArrowheads="1"/>
          </p:cNvSpPr>
          <p:nvPr/>
        </p:nvSpPr>
        <p:spPr bwMode="auto">
          <a:xfrm>
            <a:off x="25319394" y="11991947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68" name="Oval 313"/>
          <p:cNvSpPr>
            <a:spLocks noChangeArrowheads="1"/>
          </p:cNvSpPr>
          <p:nvPr/>
        </p:nvSpPr>
        <p:spPr bwMode="auto">
          <a:xfrm>
            <a:off x="25176518" y="11633172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69" name="Oval 314"/>
          <p:cNvSpPr>
            <a:spLocks noChangeArrowheads="1"/>
          </p:cNvSpPr>
          <p:nvPr/>
        </p:nvSpPr>
        <p:spPr bwMode="auto">
          <a:xfrm>
            <a:off x="25895657" y="10983886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70" name="Oval 315"/>
          <p:cNvSpPr>
            <a:spLocks noChangeArrowheads="1"/>
          </p:cNvSpPr>
          <p:nvPr/>
        </p:nvSpPr>
        <p:spPr bwMode="auto">
          <a:xfrm>
            <a:off x="25679754" y="10841009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71" name="Oval 316"/>
          <p:cNvSpPr>
            <a:spLocks noChangeArrowheads="1"/>
          </p:cNvSpPr>
          <p:nvPr/>
        </p:nvSpPr>
        <p:spPr bwMode="auto">
          <a:xfrm>
            <a:off x="26256017" y="10841009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72" name="Text Box 317"/>
          <p:cNvSpPr txBox="1">
            <a:spLocks noChangeArrowheads="1"/>
          </p:cNvSpPr>
          <p:nvPr/>
        </p:nvSpPr>
        <p:spPr bwMode="auto">
          <a:xfrm>
            <a:off x="24297040" y="13001596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r>
              <a:rPr lang="fr-FR" sz="2500"/>
              <a:t>.</a:t>
            </a:r>
          </a:p>
        </p:txBody>
      </p:sp>
      <p:sp>
        <p:nvSpPr>
          <p:cNvPr id="473" name="Text Box 318"/>
          <p:cNvSpPr txBox="1">
            <a:spLocks noChangeArrowheads="1"/>
          </p:cNvSpPr>
          <p:nvPr/>
        </p:nvSpPr>
        <p:spPr bwMode="auto">
          <a:xfrm>
            <a:off x="24370067" y="12136409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r>
              <a:rPr lang="fr-FR" sz="2500"/>
              <a:t>.</a:t>
            </a:r>
          </a:p>
        </p:txBody>
      </p:sp>
      <p:sp>
        <p:nvSpPr>
          <p:cNvPr id="474" name="Text Box 319"/>
          <p:cNvSpPr txBox="1">
            <a:spLocks noChangeArrowheads="1"/>
          </p:cNvSpPr>
          <p:nvPr/>
        </p:nvSpPr>
        <p:spPr bwMode="auto">
          <a:xfrm>
            <a:off x="24730427" y="12352307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r>
              <a:rPr lang="fr-FR" sz="2500"/>
              <a:t>.</a:t>
            </a:r>
          </a:p>
        </p:txBody>
      </p:sp>
      <p:sp>
        <p:nvSpPr>
          <p:cNvPr id="475" name="Text Box 320"/>
          <p:cNvSpPr txBox="1">
            <a:spLocks noChangeArrowheads="1"/>
          </p:cNvSpPr>
          <p:nvPr/>
        </p:nvSpPr>
        <p:spPr bwMode="auto">
          <a:xfrm>
            <a:off x="23649341" y="12568208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r>
              <a:rPr lang="fr-FR" sz="2500"/>
              <a:t>.</a:t>
            </a:r>
          </a:p>
        </p:txBody>
      </p:sp>
      <p:sp>
        <p:nvSpPr>
          <p:cNvPr id="476" name="Text Box 321"/>
          <p:cNvSpPr txBox="1">
            <a:spLocks noChangeArrowheads="1"/>
          </p:cNvSpPr>
          <p:nvPr/>
        </p:nvSpPr>
        <p:spPr bwMode="auto">
          <a:xfrm>
            <a:off x="23793801" y="13144470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r>
              <a:rPr lang="fr-FR" sz="2500"/>
              <a:t>.</a:t>
            </a:r>
          </a:p>
        </p:txBody>
      </p:sp>
      <p:sp>
        <p:nvSpPr>
          <p:cNvPr id="477" name="Text Box 322"/>
          <p:cNvSpPr txBox="1">
            <a:spLocks noChangeArrowheads="1"/>
          </p:cNvSpPr>
          <p:nvPr/>
        </p:nvSpPr>
        <p:spPr bwMode="auto">
          <a:xfrm>
            <a:off x="23938268" y="11849069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r>
              <a:rPr lang="fr-FR" sz="2500"/>
              <a:t>.</a:t>
            </a:r>
          </a:p>
        </p:txBody>
      </p:sp>
      <p:sp>
        <p:nvSpPr>
          <p:cNvPr id="478" name="Text Box 323"/>
          <p:cNvSpPr txBox="1">
            <a:spLocks noChangeArrowheads="1"/>
          </p:cNvSpPr>
          <p:nvPr/>
        </p:nvSpPr>
        <p:spPr bwMode="auto">
          <a:xfrm>
            <a:off x="23362001" y="12712669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r>
              <a:rPr lang="fr-FR" sz="2500"/>
              <a:t>.</a:t>
            </a:r>
          </a:p>
        </p:txBody>
      </p:sp>
      <p:sp>
        <p:nvSpPr>
          <p:cNvPr id="479" name="Text Box 324"/>
          <p:cNvSpPr txBox="1">
            <a:spLocks noChangeArrowheads="1"/>
          </p:cNvSpPr>
          <p:nvPr/>
        </p:nvSpPr>
        <p:spPr bwMode="auto">
          <a:xfrm>
            <a:off x="23793801" y="12280870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r>
              <a:rPr lang="fr-FR" sz="2500"/>
              <a:t>.</a:t>
            </a:r>
          </a:p>
        </p:txBody>
      </p:sp>
      <p:sp>
        <p:nvSpPr>
          <p:cNvPr id="480" name="Text Box 325"/>
          <p:cNvSpPr txBox="1">
            <a:spLocks noChangeArrowheads="1"/>
          </p:cNvSpPr>
          <p:nvPr/>
        </p:nvSpPr>
        <p:spPr bwMode="auto">
          <a:xfrm>
            <a:off x="24657404" y="12064970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r>
              <a:rPr lang="fr-FR" sz="2500"/>
              <a:t>.</a:t>
            </a:r>
          </a:p>
        </p:txBody>
      </p:sp>
      <p:sp>
        <p:nvSpPr>
          <p:cNvPr id="481" name="Text Box 326"/>
          <p:cNvSpPr txBox="1">
            <a:spLocks noChangeArrowheads="1"/>
          </p:cNvSpPr>
          <p:nvPr/>
        </p:nvSpPr>
        <p:spPr bwMode="auto">
          <a:xfrm>
            <a:off x="24081141" y="11633171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r>
              <a:rPr lang="fr-FR" sz="2500"/>
              <a:t>.</a:t>
            </a:r>
          </a:p>
        </p:txBody>
      </p:sp>
      <p:sp>
        <p:nvSpPr>
          <p:cNvPr id="482" name="Text Box 327"/>
          <p:cNvSpPr txBox="1">
            <a:spLocks noChangeArrowheads="1"/>
          </p:cNvSpPr>
          <p:nvPr/>
        </p:nvSpPr>
        <p:spPr bwMode="auto">
          <a:xfrm>
            <a:off x="24512940" y="12857133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r>
              <a:rPr lang="fr-FR" sz="2500"/>
              <a:t>.</a:t>
            </a:r>
          </a:p>
        </p:txBody>
      </p:sp>
      <p:sp>
        <p:nvSpPr>
          <p:cNvPr id="483" name="Text Box 328"/>
          <p:cNvSpPr txBox="1">
            <a:spLocks noChangeArrowheads="1"/>
          </p:cNvSpPr>
          <p:nvPr/>
        </p:nvSpPr>
        <p:spPr bwMode="auto">
          <a:xfrm>
            <a:off x="23146101" y="12641235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r>
              <a:rPr lang="fr-FR" sz="2500"/>
              <a:t>.</a:t>
            </a:r>
          </a:p>
        </p:txBody>
      </p:sp>
      <p:sp>
        <p:nvSpPr>
          <p:cNvPr id="484" name="Text Box 329"/>
          <p:cNvSpPr txBox="1">
            <a:spLocks noChangeArrowheads="1"/>
          </p:cNvSpPr>
          <p:nvPr/>
        </p:nvSpPr>
        <p:spPr bwMode="auto">
          <a:xfrm>
            <a:off x="23577901" y="11704608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r>
              <a:rPr lang="fr-FR" sz="2500"/>
              <a:t>.</a:t>
            </a:r>
          </a:p>
        </p:txBody>
      </p:sp>
      <p:sp>
        <p:nvSpPr>
          <p:cNvPr id="485" name="Text Box 330"/>
          <p:cNvSpPr txBox="1">
            <a:spLocks noChangeArrowheads="1"/>
          </p:cNvSpPr>
          <p:nvPr/>
        </p:nvSpPr>
        <p:spPr bwMode="auto">
          <a:xfrm>
            <a:off x="23362001" y="12352307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r>
              <a:rPr lang="fr-FR" sz="2500"/>
              <a:t>.</a:t>
            </a:r>
          </a:p>
        </p:txBody>
      </p:sp>
      <p:sp>
        <p:nvSpPr>
          <p:cNvPr id="486" name="Text Box 331"/>
          <p:cNvSpPr txBox="1">
            <a:spLocks noChangeArrowheads="1"/>
          </p:cNvSpPr>
          <p:nvPr/>
        </p:nvSpPr>
        <p:spPr bwMode="auto">
          <a:xfrm>
            <a:off x="24009701" y="12928570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r>
              <a:rPr lang="fr-FR" sz="2500"/>
              <a:t>.</a:t>
            </a:r>
          </a:p>
        </p:txBody>
      </p:sp>
      <p:sp>
        <p:nvSpPr>
          <p:cNvPr id="487" name="AutoShape 332"/>
          <p:cNvSpPr>
            <a:spLocks noChangeArrowheads="1"/>
          </p:cNvSpPr>
          <p:nvPr/>
        </p:nvSpPr>
        <p:spPr bwMode="auto">
          <a:xfrm>
            <a:off x="23362007" y="11991945"/>
            <a:ext cx="144463" cy="14446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88" name="AutoShape 333"/>
          <p:cNvSpPr>
            <a:spLocks noChangeArrowheads="1"/>
          </p:cNvSpPr>
          <p:nvPr/>
        </p:nvSpPr>
        <p:spPr bwMode="auto">
          <a:xfrm flipV="1">
            <a:off x="23433443" y="13288935"/>
            <a:ext cx="144463" cy="71437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89" name="AutoShape 334"/>
          <p:cNvSpPr>
            <a:spLocks noChangeArrowheads="1"/>
          </p:cNvSpPr>
          <p:nvPr/>
        </p:nvSpPr>
        <p:spPr bwMode="auto">
          <a:xfrm flipH="1">
            <a:off x="24657406" y="12568208"/>
            <a:ext cx="144463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90" name="AutoShape 335"/>
          <p:cNvSpPr>
            <a:spLocks noChangeArrowheads="1"/>
          </p:cNvSpPr>
          <p:nvPr/>
        </p:nvSpPr>
        <p:spPr bwMode="auto">
          <a:xfrm flipH="1">
            <a:off x="24370066" y="12136409"/>
            <a:ext cx="144463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91" name="Freeform 336"/>
          <p:cNvSpPr>
            <a:spLocks/>
          </p:cNvSpPr>
          <p:nvPr/>
        </p:nvSpPr>
        <p:spPr bwMode="auto">
          <a:xfrm rot="16907606">
            <a:off x="24050185" y="13391328"/>
            <a:ext cx="250826" cy="188911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FF00"/>
          </a:solidFill>
          <a:ln>
            <a:solidFill>
              <a:srgbClr val="C0C0C0"/>
            </a:solidFill>
          </a:ln>
          <a:effectLst/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92" name="Oval 337"/>
          <p:cNvSpPr>
            <a:spLocks noChangeArrowheads="1"/>
          </p:cNvSpPr>
          <p:nvPr/>
        </p:nvSpPr>
        <p:spPr bwMode="auto">
          <a:xfrm>
            <a:off x="24182745" y="12669809"/>
            <a:ext cx="73023" cy="73024"/>
          </a:xfrm>
          <a:prstGeom prst="ellipse">
            <a:avLst/>
          </a:prstGeom>
          <a:solidFill>
            <a:schemeClr val="bg2"/>
          </a:solidFill>
          <a:ln w="9525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pic>
        <p:nvPicPr>
          <p:cNvPr id="493" name="Picture 338" descr="Exsudat sec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462018" y="11818907"/>
            <a:ext cx="444499" cy="5175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95359758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1782886" y="5997161"/>
            <a:ext cx="9023091" cy="94127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" name="Oval 4"/>
          <p:cNvSpPr>
            <a:spLocks noChangeArrowheads="1"/>
          </p:cNvSpPr>
          <p:nvPr/>
        </p:nvSpPr>
        <p:spPr bwMode="auto">
          <a:xfrm>
            <a:off x="27463215" y="11744451"/>
            <a:ext cx="1871662" cy="1439862"/>
          </a:xfrm>
          <a:prstGeom prst="ellipse">
            <a:avLst/>
          </a:prstGeom>
          <a:solidFill>
            <a:srgbClr val="0000FF"/>
          </a:solidFill>
          <a:ln w="9525">
            <a:solidFill>
              <a:srgbClr val="5F5F5F"/>
            </a:solidFill>
            <a:round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" name="Oval 5"/>
          <p:cNvSpPr>
            <a:spLocks noChangeArrowheads="1"/>
          </p:cNvSpPr>
          <p:nvPr/>
        </p:nvSpPr>
        <p:spPr bwMode="auto">
          <a:xfrm>
            <a:off x="27534651" y="11673014"/>
            <a:ext cx="1655762" cy="1008061"/>
          </a:xfrm>
          <a:prstGeom prst="ellipse">
            <a:avLst/>
          </a:prstGeom>
          <a:solidFill>
            <a:srgbClr val="FF0000"/>
          </a:solidFill>
          <a:ln w="3175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" name="Oval 6"/>
          <p:cNvSpPr>
            <a:spLocks noChangeArrowheads="1"/>
          </p:cNvSpPr>
          <p:nvPr/>
        </p:nvSpPr>
        <p:spPr bwMode="auto">
          <a:xfrm>
            <a:off x="27391776" y="11455526"/>
            <a:ext cx="2016125" cy="1800224"/>
          </a:xfrm>
          <a:prstGeom prst="ellipse">
            <a:avLst/>
          </a:prstGeom>
          <a:noFill/>
          <a:ln w="190500">
            <a:solidFill>
              <a:srgbClr val="008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" name="Oval 7"/>
          <p:cNvSpPr>
            <a:spLocks noChangeArrowheads="1"/>
          </p:cNvSpPr>
          <p:nvPr/>
        </p:nvSpPr>
        <p:spPr bwMode="auto">
          <a:xfrm>
            <a:off x="27463215" y="8388296"/>
            <a:ext cx="1871662" cy="792163"/>
          </a:xfrm>
          <a:prstGeom prst="ellipse">
            <a:avLst/>
          </a:prstGeom>
          <a:solidFill>
            <a:srgbClr val="0000FF"/>
          </a:solidFill>
          <a:ln w="3175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endParaRPr lang="fr-FR" sz="2500">
              <a:latin typeface="Times New Roman" charset="0"/>
            </a:endParaRPr>
          </a:p>
        </p:txBody>
      </p:sp>
      <p:sp>
        <p:nvSpPr>
          <p:cNvPr id="8" name="Oval 8"/>
          <p:cNvSpPr>
            <a:spLocks noChangeArrowheads="1"/>
          </p:cNvSpPr>
          <p:nvPr/>
        </p:nvSpPr>
        <p:spPr bwMode="auto">
          <a:xfrm>
            <a:off x="27536238" y="7524697"/>
            <a:ext cx="1728789" cy="863600"/>
          </a:xfrm>
          <a:prstGeom prst="ellipse">
            <a:avLst/>
          </a:prstGeom>
          <a:solidFill>
            <a:srgbClr val="FF0000"/>
          </a:solidFill>
          <a:ln w="63500">
            <a:solidFill>
              <a:srgbClr val="FFFF00"/>
            </a:solidFill>
            <a:round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endParaRPr lang="fr-FR" sz="1500" b="1">
              <a:cs typeface="Arial" charset="0"/>
            </a:endParaRPr>
          </a:p>
        </p:txBody>
      </p:sp>
      <p:sp>
        <p:nvSpPr>
          <p:cNvPr id="9" name="Oval 9"/>
          <p:cNvSpPr>
            <a:spLocks noChangeArrowheads="1"/>
          </p:cNvSpPr>
          <p:nvPr/>
        </p:nvSpPr>
        <p:spPr bwMode="auto">
          <a:xfrm>
            <a:off x="27391776" y="7451672"/>
            <a:ext cx="2016125" cy="1800224"/>
          </a:xfrm>
          <a:prstGeom prst="ellipse">
            <a:avLst/>
          </a:prstGeom>
          <a:noFill/>
          <a:ln w="190500">
            <a:solidFill>
              <a:srgbClr val="008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0" name="Text Box 23"/>
          <p:cNvSpPr txBox="1">
            <a:spLocks noChangeArrowheads="1"/>
          </p:cNvSpPr>
          <p:nvPr/>
        </p:nvSpPr>
        <p:spPr bwMode="auto">
          <a:xfrm>
            <a:off x="23490887" y="7451669"/>
            <a:ext cx="4045351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ARTERE</a:t>
            </a:r>
          </a:p>
        </p:txBody>
      </p:sp>
      <p:sp>
        <p:nvSpPr>
          <p:cNvPr id="11" name="Text Box 24"/>
          <p:cNvSpPr txBox="1">
            <a:spLocks noChangeArrowheads="1"/>
          </p:cNvSpPr>
          <p:nvPr/>
        </p:nvSpPr>
        <p:spPr bwMode="auto">
          <a:xfrm>
            <a:off x="23798773" y="8531473"/>
            <a:ext cx="3540664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VEINE</a:t>
            </a:r>
          </a:p>
        </p:txBody>
      </p:sp>
      <p:sp>
        <p:nvSpPr>
          <p:cNvPr id="12" name="Line 27"/>
          <p:cNvSpPr>
            <a:spLocks noChangeShapeType="1"/>
          </p:cNvSpPr>
          <p:nvPr/>
        </p:nvSpPr>
        <p:spPr bwMode="auto">
          <a:xfrm>
            <a:off x="25631453" y="7812034"/>
            <a:ext cx="2336583" cy="0"/>
          </a:xfrm>
          <a:prstGeom prst="line">
            <a:avLst/>
          </a:prstGeom>
          <a:noFill/>
          <a:ln w="9525">
            <a:solidFill>
              <a:srgbClr val="767676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3" name="Line 29"/>
          <p:cNvSpPr>
            <a:spLocks noChangeShapeType="1"/>
          </p:cNvSpPr>
          <p:nvPr/>
        </p:nvSpPr>
        <p:spPr bwMode="auto">
          <a:xfrm>
            <a:off x="25631453" y="8893121"/>
            <a:ext cx="2408023" cy="0"/>
          </a:xfrm>
          <a:prstGeom prst="line">
            <a:avLst/>
          </a:prstGeom>
          <a:noFill/>
          <a:ln w="9525">
            <a:solidFill>
              <a:srgbClr val="767676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4" name="Text Box 23"/>
          <p:cNvSpPr txBox="1">
            <a:spLocks noChangeArrowheads="1"/>
          </p:cNvSpPr>
          <p:nvPr/>
        </p:nvSpPr>
        <p:spPr bwMode="auto">
          <a:xfrm>
            <a:off x="21782886" y="11286283"/>
            <a:ext cx="5097550" cy="23698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EPAISSISSEMENT PATHOLOGIQUE DE LA PAROI DE L’ARTERE</a:t>
            </a:r>
          </a:p>
        </p:txBody>
      </p:sp>
      <p:sp>
        <p:nvSpPr>
          <p:cNvPr id="15" name="Line 29"/>
          <p:cNvSpPr>
            <a:spLocks noChangeShapeType="1"/>
          </p:cNvSpPr>
          <p:nvPr/>
        </p:nvSpPr>
        <p:spPr bwMode="auto">
          <a:xfrm>
            <a:off x="26895493" y="12200959"/>
            <a:ext cx="679234" cy="0"/>
          </a:xfrm>
          <a:prstGeom prst="line">
            <a:avLst/>
          </a:prstGeom>
          <a:noFill/>
          <a:ln w="9525">
            <a:solidFill>
              <a:srgbClr val="767676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6" name="Text Box 23"/>
          <p:cNvSpPr txBox="1">
            <a:spLocks noChangeArrowheads="1"/>
          </p:cNvSpPr>
          <p:nvPr/>
        </p:nvSpPr>
        <p:spPr bwMode="auto">
          <a:xfrm>
            <a:off x="25708427" y="6426055"/>
            <a:ext cx="5097550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NORMALE</a:t>
            </a:r>
          </a:p>
        </p:txBody>
      </p:sp>
      <p:sp>
        <p:nvSpPr>
          <p:cNvPr id="17" name="Text Box 23"/>
          <p:cNvSpPr txBox="1">
            <a:spLocks noChangeArrowheads="1"/>
          </p:cNvSpPr>
          <p:nvPr/>
        </p:nvSpPr>
        <p:spPr bwMode="auto">
          <a:xfrm>
            <a:off x="25785400" y="10439433"/>
            <a:ext cx="5097550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PATHOLOGIQUE</a:t>
            </a:r>
          </a:p>
        </p:txBody>
      </p:sp>
      <p:cxnSp>
        <p:nvCxnSpPr>
          <p:cNvPr id="18" name="Connecteur droit avec flèche 17"/>
          <p:cNvCxnSpPr/>
          <p:nvPr/>
        </p:nvCxnSpPr>
        <p:spPr>
          <a:xfrm>
            <a:off x="28325450" y="9658724"/>
            <a:ext cx="0" cy="780710"/>
          </a:xfrm>
          <a:prstGeom prst="straightConnector1">
            <a:avLst/>
          </a:prstGeom>
          <a:ln>
            <a:solidFill>
              <a:srgbClr val="767676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" name="Text Box 23"/>
          <p:cNvSpPr txBox="1">
            <a:spLocks noChangeArrowheads="1"/>
          </p:cNvSpPr>
          <p:nvPr/>
        </p:nvSpPr>
        <p:spPr bwMode="auto">
          <a:xfrm>
            <a:off x="25929077" y="14362969"/>
            <a:ext cx="5097550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3700" dirty="0">
                <a:solidFill>
                  <a:srgbClr val="FE2DFF"/>
                </a:solidFill>
                <a:latin typeface="Helvetica"/>
                <a:cs typeface="Helvetica"/>
              </a:rPr>
              <a:t>OVCR</a:t>
            </a:r>
          </a:p>
        </p:txBody>
      </p:sp>
      <p:cxnSp>
        <p:nvCxnSpPr>
          <p:cNvPr id="20" name="Connecteur droit avec flèche 19"/>
          <p:cNvCxnSpPr/>
          <p:nvPr/>
        </p:nvCxnSpPr>
        <p:spPr>
          <a:xfrm>
            <a:off x="28477852" y="13582260"/>
            <a:ext cx="0" cy="780710"/>
          </a:xfrm>
          <a:prstGeom prst="straightConnector1">
            <a:avLst/>
          </a:prstGeom>
          <a:ln>
            <a:solidFill>
              <a:srgbClr val="767676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67181549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3529886" y="3971771"/>
            <a:ext cx="6173492" cy="124335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" name="Oval 4"/>
          <p:cNvSpPr>
            <a:spLocks noChangeArrowheads="1"/>
          </p:cNvSpPr>
          <p:nvPr/>
        </p:nvSpPr>
        <p:spPr bwMode="auto">
          <a:xfrm>
            <a:off x="26964103" y="7403339"/>
            <a:ext cx="431800" cy="431801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" name="Oval 5"/>
          <p:cNvSpPr>
            <a:spLocks noChangeArrowheads="1"/>
          </p:cNvSpPr>
          <p:nvPr/>
        </p:nvSpPr>
        <p:spPr bwMode="auto">
          <a:xfrm>
            <a:off x="27108565" y="7547803"/>
            <a:ext cx="144463" cy="142874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" name="Freeform 6"/>
          <p:cNvSpPr>
            <a:spLocks/>
          </p:cNvSpPr>
          <p:nvPr/>
        </p:nvSpPr>
        <p:spPr bwMode="auto">
          <a:xfrm>
            <a:off x="24876542" y="6250818"/>
            <a:ext cx="2232025" cy="1187450"/>
          </a:xfrm>
          <a:custGeom>
            <a:avLst/>
            <a:gdLst>
              <a:gd name="T0" fmla="*/ 1406 w 1406"/>
              <a:gd name="T1" fmla="*/ 748 h 748"/>
              <a:gd name="T2" fmla="*/ 1225 w 1406"/>
              <a:gd name="T3" fmla="*/ 431 h 748"/>
              <a:gd name="T4" fmla="*/ 1043 w 1406"/>
              <a:gd name="T5" fmla="*/ 476 h 748"/>
              <a:gd name="T6" fmla="*/ 862 w 1406"/>
              <a:gd name="T7" fmla="*/ 204 h 748"/>
              <a:gd name="T8" fmla="*/ 499 w 1406"/>
              <a:gd name="T9" fmla="*/ 23 h 748"/>
              <a:gd name="T10" fmla="*/ 91 w 1406"/>
              <a:gd name="T11" fmla="*/ 340 h 748"/>
              <a:gd name="T12" fmla="*/ 0 w 1406"/>
              <a:gd name="T13" fmla="*/ 703 h 7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06" h="748">
                <a:moveTo>
                  <a:pt x="1406" y="748"/>
                </a:moveTo>
                <a:cubicBezTo>
                  <a:pt x="1345" y="612"/>
                  <a:pt x="1285" y="476"/>
                  <a:pt x="1225" y="431"/>
                </a:cubicBezTo>
                <a:cubicBezTo>
                  <a:pt x="1165" y="386"/>
                  <a:pt x="1103" y="514"/>
                  <a:pt x="1043" y="476"/>
                </a:cubicBezTo>
                <a:cubicBezTo>
                  <a:pt x="983" y="438"/>
                  <a:pt x="953" y="280"/>
                  <a:pt x="862" y="204"/>
                </a:cubicBezTo>
                <a:cubicBezTo>
                  <a:pt x="771" y="128"/>
                  <a:pt x="627" y="0"/>
                  <a:pt x="499" y="23"/>
                </a:cubicBezTo>
                <a:cubicBezTo>
                  <a:pt x="371" y="46"/>
                  <a:pt x="174" y="227"/>
                  <a:pt x="91" y="340"/>
                </a:cubicBezTo>
                <a:cubicBezTo>
                  <a:pt x="8" y="453"/>
                  <a:pt x="15" y="650"/>
                  <a:pt x="0" y="703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" name="Freeform 7"/>
          <p:cNvSpPr>
            <a:spLocks/>
          </p:cNvSpPr>
          <p:nvPr/>
        </p:nvSpPr>
        <p:spPr bwMode="auto">
          <a:xfrm>
            <a:off x="26059228" y="5531678"/>
            <a:ext cx="300039" cy="1223964"/>
          </a:xfrm>
          <a:custGeom>
            <a:avLst/>
            <a:gdLst>
              <a:gd name="T0" fmla="*/ 189 w 189"/>
              <a:gd name="T1" fmla="*/ 771 h 771"/>
              <a:gd name="T2" fmla="*/ 53 w 189"/>
              <a:gd name="T3" fmla="*/ 499 h 771"/>
              <a:gd name="T4" fmla="*/ 8 w 189"/>
              <a:gd name="T5" fmla="*/ 136 h 771"/>
              <a:gd name="T6" fmla="*/ 99 w 189"/>
              <a:gd name="T7" fmla="*/ 0 h 7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9" h="771">
                <a:moveTo>
                  <a:pt x="189" y="771"/>
                </a:moveTo>
                <a:cubicBezTo>
                  <a:pt x="136" y="688"/>
                  <a:pt x="83" y="605"/>
                  <a:pt x="53" y="499"/>
                </a:cubicBezTo>
                <a:cubicBezTo>
                  <a:pt x="23" y="393"/>
                  <a:pt x="0" y="219"/>
                  <a:pt x="8" y="136"/>
                </a:cubicBezTo>
                <a:cubicBezTo>
                  <a:pt x="16" y="53"/>
                  <a:pt x="57" y="26"/>
                  <a:pt x="99" y="0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" name="Freeform 8"/>
          <p:cNvSpPr>
            <a:spLocks/>
          </p:cNvSpPr>
          <p:nvPr/>
        </p:nvSpPr>
        <p:spPr bwMode="auto">
          <a:xfrm>
            <a:off x="25021003" y="7763705"/>
            <a:ext cx="2159002" cy="1176339"/>
          </a:xfrm>
          <a:custGeom>
            <a:avLst/>
            <a:gdLst>
              <a:gd name="T0" fmla="*/ 1360 w 1360"/>
              <a:gd name="T1" fmla="*/ 0 h 741"/>
              <a:gd name="T2" fmla="*/ 1224 w 1360"/>
              <a:gd name="T3" fmla="*/ 363 h 741"/>
              <a:gd name="T4" fmla="*/ 952 w 1360"/>
              <a:gd name="T5" fmla="*/ 453 h 741"/>
              <a:gd name="T6" fmla="*/ 635 w 1360"/>
              <a:gd name="T7" fmla="*/ 726 h 741"/>
              <a:gd name="T8" fmla="*/ 0 w 1360"/>
              <a:gd name="T9" fmla="*/ 544 h 7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60" h="741">
                <a:moveTo>
                  <a:pt x="1360" y="0"/>
                </a:moveTo>
                <a:cubicBezTo>
                  <a:pt x="1326" y="144"/>
                  <a:pt x="1292" y="288"/>
                  <a:pt x="1224" y="363"/>
                </a:cubicBezTo>
                <a:cubicBezTo>
                  <a:pt x="1156" y="438"/>
                  <a:pt x="1050" y="392"/>
                  <a:pt x="952" y="453"/>
                </a:cubicBezTo>
                <a:cubicBezTo>
                  <a:pt x="854" y="514"/>
                  <a:pt x="794" y="711"/>
                  <a:pt x="635" y="726"/>
                </a:cubicBezTo>
                <a:cubicBezTo>
                  <a:pt x="476" y="741"/>
                  <a:pt x="238" y="642"/>
                  <a:pt x="0" y="544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9" name="Freeform 9"/>
          <p:cNvSpPr>
            <a:spLocks/>
          </p:cNvSpPr>
          <p:nvPr/>
        </p:nvSpPr>
        <p:spPr bwMode="auto">
          <a:xfrm rot="842174">
            <a:off x="25884601" y="8498716"/>
            <a:ext cx="431800" cy="1152525"/>
          </a:xfrm>
          <a:custGeom>
            <a:avLst/>
            <a:gdLst>
              <a:gd name="T0" fmla="*/ 272 w 272"/>
              <a:gd name="T1" fmla="*/ 0 h 726"/>
              <a:gd name="T2" fmla="*/ 136 w 272"/>
              <a:gd name="T3" fmla="*/ 363 h 726"/>
              <a:gd name="T4" fmla="*/ 136 w 272"/>
              <a:gd name="T5" fmla="*/ 589 h 726"/>
              <a:gd name="T6" fmla="*/ 0 w 272"/>
              <a:gd name="T7" fmla="*/ 726 h 7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72" h="726">
                <a:moveTo>
                  <a:pt x="272" y="0"/>
                </a:moveTo>
                <a:cubicBezTo>
                  <a:pt x="215" y="132"/>
                  <a:pt x="159" y="265"/>
                  <a:pt x="136" y="363"/>
                </a:cubicBezTo>
                <a:cubicBezTo>
                  <a:pt x="113" y="461"/>
                  <a:pt x="159" y="529"/>
                  <a:pt x="136" y="589"/>
                </a:cubicBezTo>
                <a:cubicBezTo>
                  <a:pt x="113" y="649"/>
                  <a:pt x="56" y="687"/>
                  <a:pt x="0" y="726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0" name="Freeform 10"/>
          <p:cNvSpPr>
            <a:spLocks/>
          </p:cNvSpPr>
          <p:nvPr/>
        </p:nvSpPr>
        <p:spPr bwMode="auto">
          <a:xfrm>
            <a:off x="27253029" y="5819017"/>
            <a:ext cx="731838" cy="1655763"/>
          </a:xfrm>
          <a:custGeom>
            <a:avLst/>
            <a:gdLst>
              <a:gd name="T0" fmla="*/ 0 w 461"/>
              <a:gd name="T1" fmla="*/ 1043 h 1043"/>
              <a:gd name="T2" fmla="*/ 90 w 461"/>
              <a:gd name="T3" fmla="*/ 635 h 1043"/>
              <a:gd name="T4" fmla="*/ 408 w 461"/>
              <a:gd name="T5" fmla="*/ 272 h 1043"/>
              <a:gd name="T6" fmla="*/ 408 w 461"/>
              <a:gd name="T7" fmla="*/ 0 h 10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61" h="1043">
                <a:moveTo>
                  <a:pt x="0" y="1043"/>
                </a:moveTo>
                <a:cubicBezTo>
                  <a:pt x="11" y="903"/>
                  <a:pt x="22" y="763"/>
                  <a:pt x="90" y="635"/>
                </a:cubicBezTo>
                <a:cubicBezTo>
                  <a:pt x="158" y="507"/>
                  <a:pt x="355" y="378"/>
                  <a:pt x="408" y="272"/>
                </a:cubicBezTo>
                <a:cubicBezTo>
                  <a:pt x="461" y="166"/>
                  <a:pt x="434" y="83"/>
                  <a:pt x="408" y="0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1" name="Freeform 11"/>
          <p:cNvSpPr>
            <a:spLocks/>
          </p:cNvSpPr>
          <p:nvPr/>
        </p:nvSpPr>
        <p:spPr bwMode="auto">
          <a:xfrm rot="893242">
            <a:off x="27410191" y="6466716"/>
            <a:ext cx="792163" cy="574675"/>
          </a:xfrm>
          <a:custGeom>
            <a:avLst/>
            <a:gdLst>
              <a:gd name="T0" fmla="*/ 0 w 499"/>
              <a:gd name="T1" fmla="*/ 362 h 362"/>
              <a:gd name="T2" fmla="*/ 136 w 499"/>
              <a:gd name="T3" fmla="*/ 90 h 362"/>
              <a:gd name="T4" fmla="*/ 499 w 499"/>
              <a:gd name="T5" fmla="*/ 0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99" h="362">
                <a:moveTo>
                  <a:pt x="0" y="362"/>
                </a:moveTo>
                <a:cubicBezTo>
                  <a:pt x="26" y="256"/>
                  <a:pt x="53" y="150"/>
                  <a:pt x="136" y="90"/>
                </a:cubicBezTo>
                <a:cubicBezTo>
                  <a:pt x="219" y="30"/>
                  <a:pt x="359" y="15"/>
                  <a:pt x="499" y="0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2" name="Freeform 12"/>
          <p:cNvSpPr>
            <a:spLocks/>
          </p:cNvSpPr>
          <p:nvPr/>
        </p:nvSpPr>
        <p:spPr bwMode="auto">
          <a:xfrm>
            <a:off x="27253027" y="7763705"/>
            <a:ext cx="1079499" cy="1368425"/>
          </a:xfrm>
          <a:custGeom>
            <a:avLst/>
            <a:gdLst>
              <a:gd name="T0" fmla="*/ 0 w 680"/>
              <a:gd name="T1" fmla="*/ 0 h 862"/>
              <a:gd name="T2" fmla="*/ 136 w 680"/>
              <a:gd name="T3" fmla="*/ 453 h 862"/>
              <a:gd name="T4" fmla="*/ 544 w 680"/>
              <a:gd name="T5" fmla="*/ 680 h 862"/>
              <a:gd name="T6" fmla="*/ 680 w 680"/>
              <a:gd name="T7" fmla="*/ 862 h 8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80" h="862">
                <a:moveTo>
                  <a:pt x="0" y="0"/>
                </a:moveTo>
                <a:cubicBezTo>
                  <a:pt x="22" y="170"/>
                  <a:pt x="45" y="340"/>
                  <a:pt x="136" y="453"/>
                </a:cubicBezTo>
                <a:cubicBezTo>
                  <a:pt x="227" y="566"/>
                  <a:pt x="453" y="612"/>
                  <a:pt x="544" y="680"/>
                </a:cubicBezTo>
                <a:cubicBezTo>
                  <a:pt x="635" y="748"/>
                  <a:pt x="657" y="805"/>
                  <a:pt x="680" y="862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3" name="Freeform 13"/>
          <p:cNvSpPr>
            <a:spLocks/>
          </p:cNvSpPr>
          <p:nvPr/>
        </p:nvSpPr>
        <p:spPr bwMode="auto">
          <a:xfrm>
            <a:off x="27972166" y="8700330"/>
            <a:ext cx="720726" cy="155575"/>
          </a:xfrm>
          <a:custGeom>
            <a:avLst/>
            <a:gdLst>
              <a:gd name="T0" fmla="*/ 0 w 454"/>
              <a:gd name="T1" fmla="*/ 45 h 98"/>
              <a:gd name="T2" fmla="*/ 227 w 454"/>
              <a:gd name="T3" fmla="*/ 90 h 98"/>
              <a:gd name="T4" fmla="*/ 454 w 454"/>
              <a:gd name="T5" fmla="*/ 0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54" h="98">
                <a:moveTo>
                  <a:pt x="0" y="45"/>
                </a:moveTo>
                <a:cubicBezTo>
                  <a:pt x="75" y="71"/>
                  <a:pt x="151" y="98"/>
                  <a:pt x="227" y="90"/>
                </a:cubicBezTo>
                <a:cubicBezTo>
                  <a:pt x="303" y="82"/>
                  <a:pt x="378" y="41"/>
                  <a:pt x="454" y="0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4" name="Freeform 14"/>
          <p:cNvSpPr>
            <a:spLocks/>
          </p:cNvSpPr>
          <p:nvPr/>
        </p:nvSpPr>
        <p:spPr bwMode="auto">
          <a:xfrm>
            <a:off x="27237156" y="5747580"/>
            <a:ext cx="1223962" cy="1655763"/>
          </a:xfrm>
          <a:custGeom>
            <a:avLst/>
            <a:gdLst>
              <a:gd name="T0" fmla="*/ 0 w 771"/>
              <a:gd name="T1" fmla="*/ 1043 h 1043"/>
              <a:gd name="T2" fmla="*/ 136 w 771"/>
              <a:gd name="T3" fmla="*/ 816 h 1043"/>
              <a:gd name="T4" fmla="*/ 182 w 771"/>
              <a:gd name="T5" fmla="*/ 453 h 1043"/>
              <a:gd name="T6" fmla="*/ 590 w 771"/>
              <a:gd name="T7" fmla="*/ 272 h 1043"/>
              <a:gd name="T8" fmla="*/ 771 w 771"/>
              <a:gd name="T9" fmla="*/ 0 h 10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71" h="1043">
                <a:moveTo>
                  <a:pt x="0" y="1043"/>
                </a:moveTo>
                <a:cubicBezTo>
                  <a:pt x="53" y="978"/>
                  <a:pt x="106" y="914"/>
                  <a:pt x="136" y="816"/>
                </a:cubicBezTo>
                <a:cubicBezTo>
                  <a:pt x="166" y="718"/>
                  <a:pt x="106" y="544"/>
                  <a:pt x="182" y="453"/>
                </a:cubicBezTo>
                <a:cubicBezTo>
                  <a:pt x="258" y="362"/>
                  <a:pt x="492" y="347"/>
                  <a:pt x="590" y="272"/>
                </a:cubicBezTo>
                <a:cubicBezTo>
                  <a:pt x="688" y="197"/>
                  <a:pt x="729" y="98"/>
                  <a:pt x="771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5" name="Freeform 15"/>
          <p:cNvSpPr>
            <a:spLocks/>
          </p:cNvSpPr>
          <p:nvPr/>
        </p:nvSpPr>
        <p:spPr bwMode="auto">
          <a:xfrm>
            <a:off x="27468927" y="6395278"/>
            <a:ext cx="719139" cy="431801"/>
          </a:xfrm>
          <a:custGeom>
            <a:avLst/>
            <a:gdLst>
              <a:gd name="T0" fmla="*/ 0 w 453"/>
              <a:gd name="T1" fmla="*/ 272 h 272"/>
              <a:gd name="T2" fmla="*/ 181 w 453"/>
              <a:gd name="T3" fmla="*/ 181 h 272"/>
              <a:gd name="T4" fmla="*/ 317 w 453"/>
              <a:gd name="T5" fmla="*/ 136 h 272"/>
              <a:gd name="T6" fmla="*/ 453 w 453"/>
              <a:gd name="T7" fmla="*/ 0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53" h="272">
                <a:moveTo>
                  <a:pt x="0" y="272"/>
                </a:moveTo>
                <a:cubicBezTo>
                  <a:pt x="64" y="238"/>
                  <a:pt x="128" y="204"/>
                  <a:pt x="181" y="181"/>
                </a:cubicBezTo>
                <a:cubicBezTo>
                  <a:pt x="234" y="158"/>
                  <a:pt x="272" y="166"/>
                  <a:pt x="317" y="136"/>
                </a:cubicBezTo>
                <a:cubicBezTo>
                  <a:pt x="362" y="106"/>
                  <a:pt x="407" y="53"/>
                  <a:pt x="453" y="0"/>
                </a:cubicBezTo>
              </a:path>
            </a:pathLst>
          </a:custGeom>
          <a:noFill/>
          <a:ln w="349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6" name="Freeform 16"/>
          <p:cNvSpPr>
            <a:spLocks/>
          </p:cNvSpPr>
          <p:nvPr/>
        </p:nvSpPr>
        <p:spPr bwMode="auto">
          <a:xfrm>
            <a:off x="27324466" y="7763705"/>
            <a:ext cx="1512886" cy="1176339"/>
          </a:xfrm>
          <a:custGeom>
            <a:avLst/>
            <a:gdLst>
              <a:gd name="T0" fmla="*/ 0 w 953"/>
              <a:gd name="T1" fmla="*/ 0 h 741"/>
              <a:gd name="T2" fmla="*/ 91 w 953"/>
              <a:gd name="T3" fmla="*/ 408 h 741"/>
              <a:gd name="T4" fmla="*/ 181 w 953"/>
              <a:gd name="T5" fmla="*/ 635 h 741"/>
              <a:gd name="T6" fmla="*/ 454 w 953"/>
              <a:gd name="T7" fmla="*/ 726 h 741"/>
              <a:gd name="T8" fmla="*/ 771 w 953"/>
              <a:gd name="T9" fmla="*/ 544 h 741"/>
              <a:gd name="T10" fmla="*/ 953 w 953"/>
              <a:gd name="T11" fmla="*/ 544 h 7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53" h="741">
                <a:moveTo>
                  <a:pt x="0" y="0"/>
                </a:moveTo>
                <a:cubicBezTo>
                  <a:pt x="30" y="151"/>
                  <a:pt x="61" y="302"/>
                  <a:pt x="91" y="408"/>
                </a:cubicBezTo>
                <a:cubicBezTo>
                  <a:pt x="121" y="514"/>
                  <a:pt x="121" y="582"/>
                  <a:pt x="181" y="635"/>
                </a:cubicBezTo>
                <a:cubicBezTo>
                  <a:pt x="241" y="688"/>
                  <a:pt x="356" y="741"/>
                  <a:pt x="454" y="726"/>
                </a:cubicBezTo>
                <a:cubicBezTo>
                  <a:pt x="552" y="711"/>
                  <a:pt x="688" y="574"/>
                  <a:pt x="771" y="544"/>
                </a:cubicBezTo>
                <a:cubicBezTo>
                  <a:pt x="854" y="514"/>
                  <a:pt x="903" y="529"/>
                  <a:pt x="953" y="544"/>
                </a:cubicBezTo>
              </a:path>
            </a:pathLst>
          </a:custGeom>
          <a:noFill/>
          <a:ln w="349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7" name="Freeform 17"/>
          <p:cNvSpPr>
            <a:spLocks/>
          </p:cNvSpPr>
          <p:nvPr/>
        </p:nvSpPr>
        <p:spPr bwMode="auto">
          <a:xfrm>
            <a:off x="27900726" y="8916229"/>
            <a:ext cx="647699" cy="503238"/>
          </a:xfrm>
          <a:custGeom>
            <a:avLst/>
            <a:gdLst>
              <a:gd name="T0" fmla="*/ 0 w 408"/>
              <a:gd name="T1" fmla="*/ 0 h 317"/>
              <a:gd name="T2" fmla="*/ 181 w 408"/>
              <a:gd name="T3" fmla="*/ 90 h 317"/>
              <a:gd name="T4" fmla="*/ 272 w 408"/>
              <a:gd name="T5" fmla="*/ 272 h 317"/>
              <a:gd name="T6" fmla="*/ 408 w 408"/>
              <a:gd name="T7" fmla="*/ 317 h 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08" h="317">
                <a:moveTo>
                  <a:pt x="0" y="0"/>
                </a:moveTo>
                <a:cubicBezTo>
                  <a:pt x="68" y="22"/>
                  <a:pt x="136" y="45"/>
                  <a:pt x="181" y="90"/>
                </a:cubicBezTo>
                <a:cubicBezTo>
                  <a:pt x="226" y="135"/>
                  <a:pt x="234" y="234"/>
                  <a:pt x="272" y="272"/>
                </a:cubicBezTo>
                <a:cubicBezTo>
                  <a:pt x="310" y="310"/>
                  <a:pt x="359" y="313"/>
                  <a:pt x="408" y="317"/>
                </a:cubicBezTo>
              </a:path>
            </a:pathLst>
          </a:custGeom>
          <a:noFill/>
          <a:ln w="349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8" name="Freeform 18"/>
          <p:cNvSpPr>
            <a:spLocks/>
          </p:cNvSpPr>
          <p:nvPr/>
        </p:nvSpPr>
        <p:spPr bwMode="auto">
          <a:xfrm>
            <a:off x="24732080" y="6155567"/>
            <a:ext cx="2305049" cy="1319213"/>
          </a:xfrm>
          <a:custGeom>
            <a:avLst/>
            <a:gdLst>
              <a:gd name="T0" fmla="*/ 1452 w 1452"/>
              <a:gd name="T1" fmla="*/ 831 h 831"/>
              <a:gd name="T2" fmla="*/ 1361 w 1452"/>
              <a:gd name="T3" fmla="*/ 559 h 831"/>
              <a:gd name="T4" fmla="*/ 1225 w 1452"/>
              <a:gd name="T5" fmla="*/ 423 h 831"/>
              <a:gd name="T6" fmla="*/ 1043 w 1452"/>
              <a:gd name="T7" fmla="*/ 514 h 831"/>
              <a:gd name="T8" fmla="*/ 862 w 1452"/>
              <a:gd name="T9" fmla="*/ 151 h 831"/>
              <a:gd name="T10" fmla="*/ 499 w 1452"/>
              <a:gd name="T11" fmla="*/ 15 h 831"/>
              <a:gd name="T12" fmla="*/ 182 w 1452"/>
              <a:gd name="T13" fmla="*/ 242 h 831"/>
              <a:gd name="T14" fmla="*/ 0 w 1452"/>
              <a:gd name="T15" fmla="*/ 514 h 8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52" h="831">
                <a:moveTo>
                  <a:pt x="1452" y="831"/>
                </a:moveTo>
                <a:cubicBezTo>
                  <a:pt x="1425" y="729"/>
                  <a:pt x="1399" y="627"/>
                  <a:pt x="1361" y="559"/>
                </a:cubicBezTo>
                <a:cubicBezTo>
                  <a:pt x="1323" y="491"/>
                  <a:pt x="1278" y="430"/>
                  <a:pt x="1225" y="423"/>
                </a:cubicBezTo>
                <a:cubicBezTo>
                  <a:pt x="1172" y="416"/>
                  <a:pt x="1103" y="559"/>
                  <a:pt x="1043" y="514"/>
                </a:cubicBezTo>
                <a:cubicBezTo>
                  <a:pt x="983" y="469"/>
                  <a:pt x="953" y="234"/>
                  <a:pt x="862" y="151"/>
                </a:cubicBezTo>
                <a:cubicBezTo>
                  <a:pt x="771" y="68"/>
                  <a:pt x="612" y="0"/>
                  <a:pt x="499" y="15"/>
                </a:cubicBezTo>
                <a:cubicBezTo>
                  <a:pt x="386" y="30"/>
                  <a:pt x="265" y="159"/>
                  <a:pt x="182" y="242"/>
                </a:cubicBezTo>
                <a:cubicBezTo>
                  <a:pt x="99" y="325"/>
                  <a:pt x="49" y="419"/>
                  <a:pt x="0" y="514"/>
                </a:cubicBezTo>
              </a:path>
            </a:pathLst>
          </a:custGeom>
          <a:noFill/>
          <a:ln w="349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9" name="Freeform 19"/>
          <p:cNvSpPr>
            <a:spLocks/>
          </p:cNvSpPr>
          <p:nvPr/>
        </p:nvSpPr>
        <p:spPr bwMode="auto">
          <a:xfrm>
            <a:off x="25933815" y="5242754"/>
            <a:ext cx="396877" cy="1657350"/>
          </a:xfrm>
          <a:custGeom>
            <a:avLst/>
            <a:gdLst>
              <a:gd name="T0" fmla="*/ 250 w 250"/>
              <a:gd name="T1" fmla="*/ 1044 h 1044"/>
              <a:gd name="T2" fmla="*/ 205 w 250"/>
              <a:gd name="T3" fmla="*/ 681 h 1044"/>
              <a:gd name="T4" fmla="*/ 23 w 250"/>
              <a:gd name="T5" fmla="*/ 318 h 1044"/>
              <a:gd name="T6" fmla="*/ 69 w 250"/>
              <a:gd name="T7" fmla="*/ 0 h 10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0" h="1044">
                <a:moveTo>
                  <a:pt x="250" y="1044"/>
                </a:moveTo>
                <a:cubicBezTo>
                  <a:pt x="246" y="923"/>
                  <a:pt x="243" y="802"/>
                  <a:pt x="205" y="681"/>
                </a:cubicBezTo>
                <a:cubicBezTo>
                  <a:pt x="167" y="560"/>
                  <a:pt x="46" y="431"/>
                  <a:pt x="23" y="318"/>
                </a:cubicBezTo>
                <a:cubicBezTo>
                  <a:pt x="0" y="205"/>
                  <a:pt x="34" y="102"/>
                  <a:pt x="69" y="0"/>
                </a:cubicBezTo>
              </a:path>
            </a:pathLst>
          </a:custGeom>
          <a:noFill/>
          <a:ln w="349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0" name="Freeform 20"/>
          <p:cNvSpPr>
            <a:spLocks/>
          </p:cNvSpPr>
          <p:nvPr/>
        </p:nvSpPr>
        <p:spPr bwMode="auto">
          <a:xfrm>
            <a:off x="24803515" y="7690677"/>
            <a:ext cx="2449512" cy="1309689"/>
          </a:xfrm>
          <a:custGeom>
            <a:avLst/>
            <a:gdLst>
              <a:gd name="T0" fmla="*/ 1543 w 1543"/>
              <a:gd name="T1" fmla="*/ 0 h 825"/>
              <a:gd name="T2" fmla="*/ 1452 w 1543"/>
              <a:gd name="T3" fmla="*/ 363 h 825"/>
              <a:gd name="T4" fmla="*/ 1271 w 1543"/>
              <a:gd name="T5" fmla="*/ 363 h 825"/>
              <a:gd name="T6" fmla="*/ 1089 w 1543"/>
              <a:gd name="T7" fmla="*/ 590 h 825"/>
              <a:gd name="T8" fmla="*/ 908 w 1543"/>
              <a:gd name="T9" fmla="*/ 726 h 825"/>
              <a:gd name="T10" fmla="*/ 726 w 1543"/>
              <a:gd name="T11" fmla="*/ 817 h 825"/>
              <a:gd name="T12" fmla="*/ 318 w 1543"/>
              <a:gd name="T13" fmla="*/ 772 h 825"/>
              <a:gd name="T14" fmla="*/ 0 w 1543"/>
              <a:gd name="T15" fmla="*/ 817 h 8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543" h="825">
                <a:moveTo>
                  <a:pt x="1543" y="0"/>
                </a:moveTo>
                <a:cubicBezTo>
                  <a:pt x="1520" y="151"/>
                  <a:pt x="1497" y="303"/>
                  <a:pt x="1452" y="363"/>
                </a:cubicBezTo>
                <a:cubicBezTo>
                  <a:pt x="1407" y="423"/>
                  <a:pt x="1331" y="325"/>
                  <a:pt x="1271" y="363"/>
                </a:cubicBezTo>
                <a:cubicBezTo>
                  <a:pt x="1211" y="401"/>
                  <a:pt x="1149" y="530"/>
                  <a:pt x="1089" y="590"/>
                </a:cubicBezTo>
                <a:cubicBezTo>
                  <a:pt x="1029" y="650"/>
                  <a:pt x="968" y="688"/>
                  <a:pt x="908" y="726"/>
                </a:cubicBezTo>
                <a:cubicBezTo>
                  <a:pt x="848" y="764"/>
                  <a:pt x="824" y="809"/>
                  <a:pt x="726" y="817"/>
                </a:cubicBezTo>
                <a:cubicBezTo>
                  <a:pt x="628" y="825"/>
                  <a:pt x="439" y="772"/>
                  <a:pt x="318" y="772"/>
                </a:cubicBezTo>
                <a:cubicBezTo>
                  <a:pt x="197" y="772"/>
                  <a:pt x="98" y="794"/>
                  <a:pt x="0" y="817"/>
                </a:cubicBezTo>
              </a:path>
            </a:pathLst>
          </a:custGeom>
          <a:noFill/>
          <a:ln w="349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1" name="Freeform 21"/>
          <p:cNvSpPr>
            <a:spLocks/>
          </p:cNvSpPr>
          <p:nvPr/>
        </p:nvSpPr>
        <p:spPr bwMode="auto">
          <a:xfrm>
            <a:off x="25811579" y="8771767"/>
            <a:ext cx="576263" cy="1008061"/>
          </a:xfrm>
          <a:custGeom>
            <a:avLst/>
            <a:gdLst>
              <a:gd name="T0" fmla="*/ 363 w 363"/>
              <a:gd name="T1" fmla="*/ 0 h 635"/>
              <a:gd name="T2" fmla="*/ 273 w 363"/>
              <a:gd name="T3" fmla="*/ 181 h 635"/>
              <a:gd name="T4" fmla="*/ 46 w 363"/>
              <a:gd name="T5" fmla="*/ 317 h 635"/>
              <a:gd name="T6" fmla="*/ 0 w 363"/>
              <a:gd name="T7" fmla="*/ 635 h 6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63" h="635">
                <a:moveTo>
                  <a:pt x="363" y="0"/>
                </a:moveTo>
                <a:cubicBezTo>
                  <a:pt x="344" y="64"/>
                  <a:pt x="326" y="128"/>
                  <a:pt x="273" y="181"/>
                </a:cubicBezTo>
                <a:cubicBezTo>
                  <a:pt x="220" y="234"/>
                  <a:pt x="91" y="241"/>
                  <a:pt x="46" y="317"/>
                </a:cubicBezTo>
                <a:cubicBezTo>
                  <a:pt x="1" y="393"/>
                  <a:pt x="0" y="514"/>
                  <a:pt x="0" y="635"/>
                </a:cubicBezTo>
              </a:path>
            </a:pathLst>
          </a:custGeom>
          <a:noFill/>
          <a:ln w="349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2" name="Freeform 22"/>
          <p:cNvSpPr>
            <a:spLocks/>
          </p:cNvSpPr>
          <p:nvPr/>
        </p:nvSpPr>
        <p:spPr bwMode="auto">
          <a:xfrm>
            <a:off x="27108569" y="7547804"/>
            <a:ext cx="71436" cy="71437"/>
          </a:xfrm>
          <a:custGeom>
            <a:avLst/>
            <a:gdLst>
              <a:gd name="T0" fmla="*/ 0 w 45"/>
              <a:gd name="T1" fmla="*/ 0 h 45"/>
              <a:gd name="T2" fmla="*/ 45 w 45"/>
              <a:gd name="T3" fmla="*/ 45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0" y="0"/>
                </a:moveTo>
                <a:cubicBezTo>
                  <a:pt x="19" y="19"/>
                  <a:pt x="38" y="38"/>
                  <a:pt x="45" y="45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3" name="Line 23"/>
          <p:cNvSpPr>
            <a:spLocks noChangeShapeType="1"/>
          </p:cNvSpPr>
          <p:nvPr/>
        </p:nvSpPr>
        <p:spPr bwMode="auto">
          <a:xfrm flipH="1">
            <a:off x="27180005" y="7547804"/>
            <a:ext cx="73023" cy="71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4" name="Line 24"/>
          <p:cNvSpPr>
            <a:spLocks noChangeShapeType="1"/>
          </p:cNvSpPr>
          <p:nvPr/>
        </p:nvSpPr>
        <p:spPr bwMode="auto">
          <a:xfrm flipH="1">
            <a:off x="27108569" y="7619244"/>
            <a:ext cx="71436" cy="14446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5" name="Line 25"/>
          <p:cNvSpPr>
            <a:spLocks noChangeShapeType="1"/>
          </p:cNvSpPr>
          <p:nvPr/>
        </p:nvSpPr>
        <p:spPr bwMode="auto">
          <a:xfrm>
            <a:off x="27180005" y="7619244"/>
            <a:ext cx="73023" cy="71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6" name="Oval 26"/>
          <p:cNvSpPr>
            <a:spLocks noChangeArrowheads="1"/>
          </p:cNvSpPr>
          <p:nvPr/>
        </p:nvSpPr>
        <p:spPr bwMode="auto">
          <a:xfrm>
            <a:off x="25956043" y="7733542"/>
            <a:ext cx="73023" cy="73024"/>
          </a:xfrm>
          <a:prstGeom prst="ellipse">
            <a:avLst/>
          </a:prstGeom>
          <a:solidFill>
            <a:srgbClr val="808080"/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7" name="Oval 2"/>
          <p:cNvSpPr>
            <a:spLocks noChangeArrowheads="1"/>
          </p:cNvSpPr>
          <p:nvPr/>
        </p:nvSpPr>
        <p:spPr bwMode="auto">
          <a:xfrm>
            <a:off x="26938702" y="13373447"/>
            <a:ext cx="431800" cy="431801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8" name="Oval 3"/>
          <p:cNvSpPr>
            <a:spLocks noChangeArrowheads="1"/>
          </p:cNvSpPr>
          <p:nvPr/>
        </p:nvSpPr>
        <p:spPr bwMode="auto">
          <a:xfrm>
            <a:off x="27083167" y="13517911"/>
            <a:ext cx="144463" cy="142874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9" name="Freeform 4"/>
          <p:cNvSpPr>
            <a:spLocks/>
          </p:cNvSpPr>
          <p:nvPr/>
        </p:nvSpPr>
        <p:spPr bwMode="auto">
          <a:xfrm>
            <a:off x="24851140" y="12220923"/>
            <a:ext cx="2232025" cy="1187450"/>
          </a:xfrm>
          <a:custGeom>
            <a:avLst/>
            <a:gdLst>
              <a:gd name="T0" fmla="*/ 1406 w 1406"/>
              <a:gd name="T1" fmla="*/ 748 h 748"/>
              <a:gd name="T2" fmla="*/ 1225 w 1406"/>
              <a:gd name="T3" fmla="*/ 431 h 748"/>
              <a:gd name="T4" fmla="*/ 1043 w 1406"/>
              <a:gd name="T5" fmla="*/ 476 h 748"/>
              <a:gd name="T6" fmla="*/ 862 w 1406"/>
              <a:gd name="T7" fmla="*/ 204 h 748"/>
              <a:gd name="T8" fmla="*/ 499 w 1406"/>
              <a:gd name="T9" fmla="*/ 23 h 748"/>
              <a:gd name="T10" fmla="*/ 91 w 1406"/>
              <a:gd name="T11" fmla="*/ 340 h 748"/>
              <a:gd name="T12" fmla="*/ 0 w 1406"/>
              <a:gd name="T13" fmla="*/ 703 h 7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06" h="748">
                <a:moveTo>
                  <a:pt x="1406" y="748"/>
                </a:moveTo>
                <a:cubicBezTo>
                  <a:pt x="1345" y="612"/>
                  <a:pt x="1285" y="476"/>
                  <a:pt x="1225" y="431"/>
                </a:cubicBezTo>
                <a:cubicBezTo>
                  <a:pt x="1165" y="386"/>
                  <a:pt x="1103" y="514"/>
                  <a:pt x="1043" y="476"/>
                </a:cubicBezTo>
                <a:cubicBezTo>
                  <a:pt x="983" y="438"/>
                  <a:pt x="953" y="280"/>
                  <a:pt x="862" y="204"/>
                </a:cubicBezTo>
                <a:cubicBezTo>
                  <a:pt x="771" y="128"/>
                  <a:pt x="627" y="0"/>
                  <a:pt x="499" y="23"/>
                </a:cubicBezTo>
                <a:cubicBezTo>
                  <a:pt x="371" y="46"/>
                  <a:pt x="174" y="227"/>
                  <a:pt x="91" y="340"/>
                </a:cubicBezTo>
                <a:cubicBezTo>
                  <a:pt x="8" y="453"/>
                  <a:pt x="15" y="650"/>
                  <a:pt x="0" y="703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0" name="Freeform 5"/>
          <p:cNvSpPr>
            <a:spLocks/>
          </p:cNvSpPr>
          <p:nvPr/>
        </p:nvSpPr>
        <p:spPr bwMode="auto">
          <a:xfrm>
            <a:off x="26033827" y="11501784"/>
            <a:ext cx="300039" cy="1223964"/>
          </a:xfrm>
          <a:custGeom>
            <a:avLst/>
            <a:gdLst>
              <a:gd name="T0" fmla="*/ 189 w 189"/>
              <a:gd name="T1" fmla="*/ 771 h 771"/>
              <a:gd name="T2" fmla="*/ 53 w 189"/>
              <a:gd name="T3" fmla="*/ 499 h 771"/>
              <a:gd name="T4" fmla="*/ 8 w 189"/>
              <a:gd name="T5" fmla="*/ 136 h 771"/>
              <a:gd name="T6" fmla="*/ 99 w 189"/>
              <a:gd name="T7" fmla="*/ 0 h 7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9" h="771">
                <a:moveTo>
                  <a:pt x="189" y="771"/>
                </a:moveTo>
                <a:cubicBezTo>
                  <a:pt x="136" y="688"/>
                  <a:pt x="83" y="605"/>
                  <a:pt x="53" y="499"/>
                </a:cubicBezTo>
                <a:cubicBezTo>
                  <a:pt x="23" y="393"/>
                  <a:pt x="0" y="219"/>
                  <a:pt x="8" y="136"/>
                </a:cubicBezTo>
                <a:cubicBezTo>
                  <a:pt x="16" y="53"/>
                  <a:pt x="57" y="26"/>
                  <a:pt x="99" y="0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1" name="Freeform 6"/>
          <p:cNvSpPr>
            <a:spLocks/>
          </p:cNvSpPr>
          <p:nvPr/>
        </p:nvSpPr>
        <p:spPr bwMode="auto">
          <a:xfrm>
            <a:off x="24995602" y="13733810"/>
            <a:ext cx="2159002" cy="1176339"/>
          </a:xfrm>
          <a:custGeom>
            <a:avLst/>
            <a:gdLst>
              <a:gd name="T0" fmla="*/ 1360 w 1360"/>
              <a:gd name="T1" fmla="*/ 0 h 741"/>
              <a:gd name="T2" fmla="*/ 1224 w 1360"/>
              <a:gd name="T3" fmla="*/ 363 h 741"/>
              <a:gd name="T4" fmla="*/ 952 w 1360"/>
              <a:gd name="T5" fmla="*/ 453 h 741"/>
              <a:gd name="T6" fmla="*/ 635 w 1360"/>
              <a:gd name="T7" fmla="*/ 726 h 741"/>
              <a:gd name="T8" fmla="*/ 0 w 1360"/>
              <a:gd name="T9" fmla="*/ 544 h 7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60" h="741">
                <a:moveTo>
                  <a:pt x="1360" y="0"/>
                </a:moveTo>
                <a:cubicBezTo>
                  <a:pt x="1326" y="144"/>
                  <a:pt x="1292" y="288"/>
                  <a:pt x="1224" y="363"/>
                </a:cubicBezTo>
                <a:cubicBezTo>
                  <a:pt x="1156" y="438"/>
                  <a:pt x="1050" y="392"/>
                  <a:pt x="952" y="453"/>
                </a:cubicBezTo>
                <a:cubicBezTo>
                  <a:pt x="854" y="514"/>
                  <a:pt x="794" y="711"/>
                  <a:pt x="635" y="726"/>
                </a:cubicBezTo>
                <a:cubicBezTo>
                  <a:pt x="476" y="741"/>
                  <a:pt x="238" y="642"/>
                  <a:pt x="0" y="544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2" name="Freeform 7"/>
          <p:cNvSpPr>
            <a:spLocks/>
          </p:cNvSpPr>
          <p:nvPr/>
        </p:nvSpPr>
        <p:spPr bwMode="auto">
          <a:xfrm rot="842174">
            <a:off x="25859203" y="14468822"/>
            <a:ext cx="431800" cy="1152525"/>
          </a:xfrm>
          <a:custGeom>
            <a:avLst/>
            <a:gdLst>
              <a:gd name="T0" fmla="*/ 272 w 272"/>
              <a:gd name="T1" fmla="*/ 0 h 726"/>
              <a:gd name="T2" fmla="*/ 136 w 272"/>
              <a:gd name="T3" fmla="*/ 363 h 726"/>
              <a:gd name="T4" fmla="*/ 136 w 272"/>
              <a:gd name="T5" fmla="*/ 589 h 726"/>
              <a:gd name="T6" fmla="*/ 0 w 272"/>
              <a:gd name="T7" fmla="*/ 726 h 7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72" h="726">
                <a:moveTo>
                  <a:pt x="272" y="0"/>
                </a:moveTo>
                <a:cubicBezTo>
                  <a:pt x="215" y="132"/>
                  <a:pt x="159" y="265"/>
                  <a:pt x="136" y="363"/>
                </a:cubicBezTo>
                <a:cubicBezTo>
                  <a:pt x="113" y="461"/>
                  <a:pt x="159" y="529"/>
                  <a:pt x="136" y="589"/>
                </a:cubicBezTo>
                <a:cubicBezTo>
                  <a:pt x="113" y="649"/>
                  <a:pt x="56" y="687"/>
                  <a:pt x="0" y="726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3" name="Freeform 8"/>
          <p:cNvSpPr>
            <a:spLocks/>
          </p:cNvSpPr>
          <p:nvPr/>
        </p:nvSpPr>
        <p:spPr bwMode="auto">
          <a:xfrm>
            <a:off x="27227627" y="11789122"/>
            <a:ext cx="731838" cy="1655763"/>
          </a:xfrm>
          <a:custGeom>
            <a:avLst/>
            <a:gdLst>
              <a:gd name="T0" fmla="*/ 0 w 461"/>
              <a:gd name="T1" fmla="*/ 1043 h 1043"/>
              <a:gd name="T2" fmla="*/ 90 w 461"/>
              <a:gd name="T3" fmla="*/ 635 h 1043"/>
              <a:gd name="T4" fmla="*/ 408 w 461"/>
              <a:gd name="T5" fmla="*/ 272 h 1043"/>
              <a:gd name="T6" fmla="*/ 408 w 461"/>
              <a:gd name="T7" fmla="*/ 0 h 10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61" h="1043">
                <a:moveTo>
                  <a:pt x="0" y="1043"/>
                </a:moveTo>
                <a:cubicBezTo>
                  <a:pt x="11" y="903"/>
                  <a:pt x="22" y="763"/>
                  <a:pt x="90" y="635"/>
                </a:cubicBezTo>
                <a:cubicBezTo>
                  <a:pt x="158" y="507"/>
                  <a:pt x="355" y="378"/>
                  <a:pt x="408" y="272"/>
                </a:cubicBezTo>
                <a:cubicBezTo>
                  <a:pt x="461" y="166"/>
                  <a:pt x="434" y="83"/>
                  <a:pt x="408" y="0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4" name="Freeform 9"/>
          <p:cNvSpPr>
            <a:spLocks/>
          </p:cNvSpPr>
          <p:nvPr/>
        </p:nvSpPr>
        <p:spPr bwMode="auto">
          <a:xfrm rot="893242">
            <a:off x="27384793" y="12436823"/>
            <a:ext cx="792163" cy="574675"/>
          </a:xfrm>
          <a:custGeom>
            <a:avLst/>
            <a:gdLst>
              <a:gd name="T0" fmla="*/ 0 w 499"/>
              <a:gd name="T1" fmla="*/ 362 h 362"/>
              <a:gd name="T2" fmla="*/ 136 w 499"/>
              <a:gd name="T3" fmla="*/ 90 h 362"/>
              <a:gd name="T4" fmla="*/ 499 w 499"/>
              <a:gd name="T5" fmla="*/ 0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99" h="362">
                <a:moveTo>
                  <a:pt x="0" y="362"/>
                </a:moveTo>
                <a:cubicBezTo>
                  <a:pt x="26" y="256"/>
                  <a:pt x="53" y="150"/>
                  <a:pt x="136" y="90"/>
                </a:cubicBezTo>
                <a:cubicBezTo>
                  <a:pt x="219" y="30"/>
                  <a:pt x="359" y="15"/>
                  <a:pt x="499" y="0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5" name="Freeform 10"/>
          <p:cNvSpPr>
            <a:spLocks/>
          </p:cNvSpPr>
          <p:nvPr/>
        </p:nvSpPr>
        <p:spPr bwMode="auto">
          <a:xfrm>
            <a:off x="27227629" y="13733810"/>
            <a:ext cx="1079499" cy="1368425"/>
          </a:xfrm>
          <a:custGeom>
            <a:avLst/>
            <a:gdLst>
              <a:gd name="T0" fmla="*/ 0 w 680"/>
              <a:gd name="T1" fmla="*/ 0 h 862"/>
              <a:gd name="T2" fmla="*/ 136 w 680"/>
              <a:gd name="T3" fmla="*/ 453 h 862"/>
              <a:gd name="T4" fmla="*/ 544 w 680"/>
              <a:gd name="T5" fmla="*/ 680 h 862"/>
              <a:gd name="T6" fmla="*/ 680 w 680"/>
              <a:gd name="T7" fmla="*/ 862 h 8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80" h="862">
                <a:moveTo>
                  <a:pt x="0" y="0"/>
                </a:moveTo>
                <a:cubicBezTo>
                  <a:pt x="22" y="170"/>
                  <a:pt x="45" y="340"/>
                  <a:pt x="136" y="453"/>
                </a:cubicBezTo>
                <a:cubicBezTo>
                  <a:pt x="227" y="566"/>
                  <a:pt x="453" y="612"/>
                  <a:pt x="544" y="680"/>
                </a:cubicBezTo>
                <a:cubicBezTo>
                  <a:pt x="635" y="748"/>
                  <a:pt x="657" y="805"/>
                  <a:pt x="680" y="862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6" name="Freeform 11"/>
          <p:cNvSpPr>
            <a:spLocks/>
          </p:cNvSpPr>
          <p:nvPr/>
        </p:nvSpPr>
        <p:spPr bwMode="auto">
          <a:xfrm>
            <a:off x="27946765" y="14670435"/>
            <a:ext cx="720726" cy="155575"/>
          </a:xfrm>
          <a:custGeom>
            <a:avLst/>
            <a:gdLst>
              <a:gd name="T0" fmla="*/ 0 w 454"/>
              <a:gd name="T1" fmla="*/ 45 h 98"/>
              <a:gd name="T2" fmla="*/ 227 w 454"/>
              <a:gd name="T3" fmla="*/ 90 h 98"/>
              <a:gd name="T4" fmla="*/ 454 w 454"/>
              <a:gd name="T5" fmla="*/ 0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54" h="98">
                <a:moveTo>
                  <a:pt x="0" y="45"/>
                </a:moveTo>
                <a:cubicBezTo>
                  <a:pt x="75" y="71"/>
                  <a:pt x="151" y="98"/>
                  <a:pt x="227" y="90"/>
                </a:cubicBezTo>
                <a:cubicBezTo>
                  <a:pt x="303" y="82"/>
                  <a:pt x="378" y="41"/>
                  <a:pt x="454" y="0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7" name="Freeform 20"/>
          <p:cNvSpPr>
            <a:spLocks/>
          </p:cNvSpPr>
          <p:nvPr/>
        </p:nvSpPr>
        <p:spPr bwMode="auto">
          <a:xfrm>
            <a:off x="27083167" y="13517912"/>
            <a:ext cx="71436" cy="71437"/>
          </a:xfrm>
          <a:custGeom>
            <a:avLst/>
            <a:gdLst>
              <a:gd name="T0" fmla="*/ 0 w 45"/>
              <a:gd name="T1" fmla="*/ 0 h 45"/>
              <a:gd name="T2" fmla="*/ 45 w 45"/>
              <a:gd name="T3" fmla="*/ 45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0" y="0"/>
                </a:moveTo>
                <a:cubicBezTo>
                  <a:pt x="19" y="19"/>
                  <a:pt x="38" y="38"/>
                  <a:pt x="45" y="45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8" name="Line 21"/>
          <p:cNvSpPr>
            <a:spLocks noChangeShapeType="1"/>
          </p:cNvSpPr>
          <p:nvPr/>
        </p:nvSpPr>
        <p:spPr bwMode="auto">
          <a:xfrm flipH="1">
            <a:off x="27154604" y="13517912"/>
            <a:ext cx="73023" cy="71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9" name="Line 22"/>
          <p:cNvSpPr>
            <a:spLocks noChangeShapeType="1"/>
          </p:cNvSpPr>
          <p:nvPr/>
        </p:nvSpPr>
        <p:spPr bwMode="auto">
          <a:xfrm flipH="1">
            <a:off x="27083167" y="13589349"/>
            <a:ext cx="71436" cy="14446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0" name="Line 23"/>
          <p:cNvSpPr>
            <a:spLocks noChangeShapeType="1"/>
          </p:cNvSpPr>
          <p:nvPr/>
        </p:nvSpPr>
        <p:spPr bwMode="auto">
          <a:xfrm>
            <a:off x="27154604" y="13589349"/>
            <a:ext cx="73023" cy="71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1" name="Oval 24"/>
          <p:cNvSpPr>
            <a:spLocks noChangeArrowheads="1"/>
          </p:cNvSpPr>
          <p:nvPr/>
        </p:nvSpPr>
        <p:spPr bwMode="auto">
          <a:xfrm>
            <a:off x="25930645" y="13703647"/>
            <a:ext cx="73023" cy="73024"/>
          </a:xfrm>
          <a:prstGeom prst="ellipse">
            <a:avLst/>
          </a:prstGeom>
          <a:solidFill>
            <a:srgbClr val="808080"/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2" name="Freeform 28"/>
          <p:cNvSpPr>
            <a:spLocks/>
          </p:cNvSpPr>
          <p:nvPr/>
        </p:nvSpPr>
        <p:spPr bwMode="auto">
          <a:xfrm>
            <a:off x="24346314" y="13733810"/>
            <a:ext cx="2976562" cy="1668463"/>
          </a:xfrm>
          <a:custGeom>
            <a:avLst/>
            <a:gdLst>
              <a:gd name="T0" fmla="*/ 1769 w 1875"/>
              <a:gd name="T1" fmla="*/ 0 h 1051"/>
              <a:gd name="T2" fmla="*/ 1860 w 1875"/>
              <a:gd name="T3" fmla="*/ 181 h 1051"/>
              <a:gd name="T4" fmla="*/ 1679 w 1875"/>
              <a:gd name="T5" fmla="*/ 227 h 1051"/>
              <a:gd name="T6" fmla="*/ 1724 w 1875"/>
              <a:gd name="T7" fmla="*/ 453 h 1051"/>
              <a:gd name="T8" fmla="*/ 1679 w 1875"/>
              <a:gd name="T9" fmla="*/ 499 h 1051"/>
              <a:gd name="T10" fmla="*/ 1497 w 1875"/>
              <a:gd name="T11" fmla="*/ 363 h 1051"/>
              <a:gd name="T12" fmla="*/ 1361 w 1875"/>
              <a:gd name="T13" fmla="*/ 363 h 1051"/>
              <a:gd name="T14" fmla="*/ 1406 w 1875"/>
              <a:gd name="T15" fmla="*/ 635 h 1051"/>
              <a:gd name="T16" fmla="*/ 1361 w 1875"/>
              <a:gd name="T17" fmla="*/ 771 h 1051"/>
              <a:gd name="T18" fmla="*/ 1180 w 1875"/>
              <a:gd name="T19" fmla="*/ 590 h 1051"/>
              <a:gd name="T20" fmla="*/ 1044 w 1875"/>
              <a:gd name="T21" fmla="*/ 590 h 1051"/>
              <a:gd name="T22" fmla="*/ 998 w 1875"/>
              <a:gd name="T23" fmla="*/ 907 h 1051"/>
              <a:gd name="T24" fmla="*/ 862 w 1875"/>
              <a:gd name="T25" fmla="*/ 952 h 1051"/>
              <a:gd name="T26" fmla="*/ 726 w 1875"/>
              <a:gd name="T27" fmla="*/ 680 h 1051"/>
              <a:gd name="T28" fmla="*/ 590 w 1875"/>
              <a:gd name="T29" fmla="*/ 590 h 1051"/>
              <a:gd name="T30" fmla="*/ 454 w 1875"/>
              <a:gd name="T31" fmla="*/ 816 h 1051"/>
              <a:gd name="T32" fmla="*/ 363 w 1875"/>
              <a:gd name="T33" fmla="*/ 1043 h 1051"/>
              <a:gd name="T34" fmla="*/ 182 w 1875"/>
              <a:gd name="T35" fmla="*/ 862 h 1051"/>
              <a:gd name="T36" fmla="*/ 0 w 1875"/>
              <a:gd name="T37" fmla="*/ 816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875" h="1051">
                <a:moveTo>
                  <a:pt x="1769" y="0"/>
                </a:moveTo>
                <a:cubicBezTo>
                  <a:pt x="1822" y="71"/>
                  <a:pt x="1875" y="143"/>
                  <a:pt x="1860" y="181"/>
                </a:cubicBezTo>
                <a:cubicBezTo>
                  <a:pt x="1845" y="219"/>
                  <a:pt x="1702" y="182"/>
                  <a:pt x="1679" y="227"/>
                </a:cubicBezTo>
                <a:cubicBezTo>
                  <a:pt x="1656" y="272"/>
                  <a:pt x="1724" y="408"/>
                  <a:pt x="1724" y="453"/>
                </a:cubicBezTo>
                <a:cubicBezTo>
                  <a:pt x="1724" y="498"/>
                  <a:pt x="1717" y="514"/>
                  <a:pt x="1679" y="499"/>
                </a:cubicBezTo>
                <a:cubicBezTo>
                  <a:pt x="1641" y="484"/>
                  <a:pt x="1550" y="386"/>
                  <a:pt x="1497" y="363"/>
                </a:cubicBezTo>
                <a:cubicBezTo>
                  <a:pt x="1444" y="340"/>
                  <a:pt x="1376" y="318"/>
                  <a:pt x="1361" y="363"/>
                </a:cubicBezTo>
                <a:cubicBezTo>
                  <a:pt x="1346" y="408"/>
                  <a:pt x="1406" y="567"/>
                  <a:pt x="1406" y="635"/>
                </a:cubicBezTo>
                <a:cubicBezTo>
                  <a:pt x="1406" y="703"/>
                  <a:pt x="1399" y="778"/>
                  <a:pt x="1361" y="771"/>
                </a:cubicBezTo>
                <a:cubicBezTo>
                  <a:pt x="1323" y="764"/>
                  <a:pt x="1233" y="620"/>
                  <a:pt x="1180" y="590"/>
                </a:cubicBezTo>
                <a:cubicBezTo>
                  <a:pt x="1127" y="560"/>
                  <a:pt x="1074" y="537"/>
                  <a:pt x="1044" y="590"/>
                </a:cubicBezTo>
                <a:cubicBezTo>
                  <a:pt x="1014" y="643"/>
                  <a:pt x="1028" y="847"/>
                  <a:pt x="998" y="907"/>
                </a:cubicBezTo>
                <a:cubicBezTo>
                  <a:pt x="968" y="967"/>
                  <a:pt x="907" y="990"/>
                  <a:pt x="862" y="952"/>
                </a:cubicBezTo>
                <a:cubicBezTo>
                  <a:pt x="817" y="914"/>
                  <a:pt x="771" y="740"/>
                  <a:pt x="726" y="680"/>
                </a:cubicBezTo>
                <a:cubicBezTo>
                  <a:pt x="681" y="620"/>
                  <a:pt x="635" y="567"/>
                  <a:pt x="590" y="590"/>
                </a:cubicBezTo>
                <a:cubicBezTo>
                  <a:pt x="545" y="613"/>
                  <a:pt x="492" y="741"/>
                  <a:pt x="454" y="816"/>
                </a:cubicBezTo>
                <a:cubicBezTo>
                  <a:pt x="416" y="891"/>
                  <a:pt x="408" y="1035"/>
                  <a:pt x="363" y="1043"/>
                </a:cubicBezTo>
                <a:cubicBezTo>
                  <a:pt x="318" y="1051"/>
                  <a:pt x="242" y="900"/>
                  <a:pt x="182" y="862"/>
                </a:cubicBezTo>
                <a:cubicBezTo>
                  <a:pt x="122" y="824"/>
                  <a:pt x="61" y="820"/>
                  <a:pt x="0" y="816"/>
                </a:cubicBezTo>
              </a:path>
            </a:pathLst>
          </a:custGeom>
          <a:noFill/>
          <a:ln w="508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3" name="Freeform 30"/>
          <p:cNvSpPr>
            <a:spLocks/>
          </p:cNvSpPr>
          <p:nvPr/>
        </p:nvSpPr>
        <p:spPr bwMode="auto">
          <a:xfrm>
            <a:off x="25557577" y="14813309"/>
            <a:ext cx="804862" cy="1223964"/>
          </a:xfrm>
          <a:custGeom>
            <a:avLst/>
            <a:gdLst>
              <a:gd name="T0" fmla="*/ 507 w 507"/>
              <a:gd name="T1" fmla="*/ 0 h 771"/>
              <a:gd name="T2" fmla="*/ 462 w 507"/>
              <a:gd name="T3" fmla="*/ 182 h 771"/>
              <a:gd name="T4" fmla="*/ 371 w 507"/>
              <a:gd name="T5" fmla="*/ 136 h 771"/>
              <a:gd name="T6" fmla="*/ 326 w 507"/>
              <a:gd name="T7" fmla="*/ 318 h 771"/>
              <a:gd name="T8" fmla="*/ 281 w 507"/>
              <a:gd name="T9" fmla="*/ 408 h 771"/>
              <a:gd name="T10" fmla="*/ 54 w 507"/>
              <a:gd name="T11" fmla="*/ 408 h 771"/>
              <a:gd name="T12" fmla="*/ 8 w 507"/>
              <a:gd name="T13" fmla="*/ 681 h 771"/>
              <a:gd name="T14" fmla="*/ 8 w 507"/>
              <a:gd name="T15" fmla="*/ 771 h 7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07" h="771">
                <a:moveTo>
                  <a:pt x="507" y="0"/>
                </a:moveTo>
                <a:cubicBezTo>
                  <a:pt x="496" y="79"/>
                  <a:pt x="485" y="159"/>
                  <a:pt x="462" y="182"/>
                </a:cubicBezTo>
                <a:cubicBezTo>
                  <a:pt x="439" y="205"/>
                  <a:pt x="394" y="113"/>
                  <a:pt x="371" y="136"/>
                </a:cubicBezTo>
                <a:cubicBezTo>
                  <a:pt x="348" y="159"/>
                  <a:pt x="341" y="273"/>
                  <a:pt x="326" y="318"/>
                </a:cubicBezTo>
                <a:cubicBezTo>
                  <a:pt x="311" y="363"/>
                  <a:pt x="326" y="393"/>
                  <a:pt x="281" y="408"/>
                </a:cubicBezTo>
                <a:cubicBezTo>
                  <a:pt x="236" y="423"/>
                  <a:pt x="99" y="363"/>
                  <a:pt x="54" y="408"/>
                </a:cubicBezTo>
                <a:cubicBezTo>
                  <a:pt x="9" y="453"/>
                  <a:pt x="16" y="621"/>
                  <a:pt x="8" y="681"/>
                </a:cubicBezTo>
                <a:cubicBezTo>
                  <a:pt x="0" y="741"/>
                  <a:pt x="4" y="756"/>
                  <a:pt x="8" y="771"/>
                </a:cubicBezTo>
              </a:path>
            </a:pathLst>
          </a:custGeom>
          <a:noFill/>
          <a:ln w="508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4" name="Freeform 31"/>
          <p:cNvSpPr>
            <a:spLocks/>
          </p:cNvSpPr>
          <p:nvPr/>
        </p:nvSpPr>
        <p:spPr bwMode="auto">
          <a:xfrm>
            <a:off x="27227629" y="13768735"/>
            <a:ext cx="1295399" cy="1692275"/>
          </a:xfrm>
          <a:custGeom>
            <a:avLst/>
            <a:gdLst>
              <a:gd name="T0" fmla="*/ 0 w 816"/>
              <a:gd name="T1" fmla="*/ 23 h 1066"/>
              <a:gd name="T2" fmla="*/ 136 w 816"/>
              <a:gd name="T3" fmla="*/ 23 h 1066"/>
              <a:gd name="T4" fmla="*/ 181 w 816"/>
              <a:gd name="T5" fmla="*/ 159 h 1066"/>
              <a:gd name="T6" fmla="*/ 45 w 816"/>
              <a:gd name="T7" fmla="*/ 295 h 1066"/>
              <a:gd name="T8" fmla="*/ 181 w 816"/>
              <a:gd name="T9" fmla="*/ 386 h 1066"/>
              <a:gd name="T10" fmla="*/ 136 w 816"/>
              <a:gd name="T11" fmla="*/ 613 h 1066"/>
              <a:gd name="T12" fmla="*/ 181 w 816"/>
              <a:gd name="T13" fmla="*/ 704 h 1066"/>
              <a:gd name="T14" fmla="*/ 408 w 816"/>
              <a:gd name="T15" fmla="*/ 613 h 1066"/>
              <a:gd name="T16" fmla="*/ 544 w 816"/>
              <a:gd name="T17" fmla="*/ 930 h 1066"/>
              <a:gd name="T18" fmla="*/ 771 w 816"/>
              <a:gd name="T19" fmla="*/ 885 h 1066"/>
              <a:gd name="T20" fmla="*/ 816 w 816"/>
              <a:gd name="T21" fmla="*/ 1066 h 10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16" h="1066">
                <a:moveTo>
                  <a:pt x="0" y="23"/>
                </a:moveTo>
                <a:cubicBezTo>
                  <a:pt x="53" y="11"/>
                  <a:pt x="106" y="0"/>
                  <a:pt x="136" y="23"/>
                </a:cubicBezTo>
                <a:cubicBezTo>
                  <a:pt x="166" y="46"/>
                  <a:pt x="196" y="114"/>
                  <a:pt x="181" y="159"/>
                </a:cubicBezTo>
                <a:cubicBezTo>
                  <a:pt x="166" y="204"/>
                  <a:pt x="45" y="257"/>
                  <a:pt x="45" y="295"/>
                </a:cubicBezTo>
                <a:cubicBezTo>
                  <a:pt x="45" y="333"/>
                  <a:pt x="166" y="333"/>
                  <a:pt x="181" y="386"/>
                </a:cubicBezTo>
                <a:cubicBezTo>
                  <a:pt x="196" y="439"/>
                  <a:pt x="136" y="560"/>
                  <a:pt x="136" y="613"/>
                </a:cubicBezTo>
                <a:cubicBezTo>
                  <a:pt x="136" y="666"/>
                  <a:pt x="136" y="704"/>
                  <a:pt x="181" y="704"/>
                </a:cubicBezTo>
                <a:cubicBezTo>
                  <a:pt x="226" y="704"/>
                  <a:pt x="348" y="575"/>
                  <a:pt x="408" y="613"/>
                </a:cubicBezTo>
                <a:cubicBezTo>
                  <a:pt x="468" y="651"/>
                  <a:pt x="484" y="885"/>
                  <a:pt x="544" y="930"/>
                </a:cubicBezTo>
                <a:cubicBezTo>
                  <a:pt x="604" y="975"/>
                  <a:pt x="726" y="862"/>
                  <a:pt x="771" y="885"/>
                </a:cubicBezTo>
                <a:cubicBezTo>
                  <a:pt x="816" y="908"/>
                  <a:pt x="816" y="987"/>
                  <a:pt x="816" y="1066"/>
                </a:cubicBezTo>
              </a:path>
            </a:pathLst>
          </a:custGeom>
          <a:noFill/>
          <a:ln w="508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5" name="Freeform 32"/>
          <p:cNvSpPr>
            <a:spLocks/>
          </p:cNvSpPr>
          <p:nvPr/>
        </p:nvSpPr>
        <p:spPr bwMode="auto">
          <a:xfrm>
            <a:off x="27946766" y="14344997"/>
            <a:ext cx="1008063" cy="552451"/>
          </a:xfrm>
          <a:custGeom>
            <a:avLst/>
            <a:gdLst>
              <a:gd name="T0" fmla="*/ 0 w 635"/>
              <a:gd name="T1" fmla="*/ 341 h 348"/>
              <a:gd name="T2" fmla="*/ 91 w 635"/>
              <a:gd name="T3" fmla="*/ 205 h 348"/>
              <a:gd name="T4" fmla="*/ 227 w 635"/>
              <a:gd name="T5" fmla="*/ 341 h 348"/>
              <a:gd name="T6" fmla="*/ 363 w 635"/>
              <a:gd name="T7" fmla="*/ 250 h 348"/>
              <a:gd name="T8" fmla="*/ 409 w 635"/>
              <a:gd name="T9" fmla="*/ 23 h 348"/>
              <a:gd name="T10" fmla="*/ 635 w 635"/>
              <a:gd name="T11" fmla="*/ 114 h 3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5" h="348">
                <a:moveTo>
                  <a:pt x="0" y="341"/>
                </a:moveTo>
                <a:cubicBezTo>
                  <a:pt x="26" y="273"/>
                  <a:pt x="53" y="205"/>
                  <a:pt x="91" y="205"/>
                </a:cubicBezTo>
                <a:cubicBezTo>
                  <a:pt x="129" y="205"/>
                  <a:pt x="182" y="334"/>
                  <a:pt x="227" y="341"/>
                </a:cubicBezTo>
                <a:cubicBezTo>
                  <a:pt x="272" y="348"/>
                  <a:pt x="333" y="303"/>
                  <a:pt x="363" y="250"/>
                </a:cubicBezTo>
                <a:cubicBezTo>
                  <a:pt x="393" y="197"/>
                  <a:pt x="364" y="46"/>
                  <a:pt x="409" y="23"/>
                </a:cubicBezTo>
                <a:cubicBezTo>
                  <a:pt x="454" y="0"/>
                  <a:pt x="544" y="57"/>
                  <a:pt x="635" y="114"/>
                </a:cubicBezTo>
              </a:path>
            </a:pathLst>
          </a:custGeom>
          <a:noFill/>
          <a:ln w="508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6" name="Freeform 33"/>
          <p:cNvSpPr>
            <a:spLocks/>
          </p:cNvSpPr>
          <p:nvPr/>
        </p:nvSpPr>
        <p:spPr bwMode="auto">
          <a:xfrm>
            <a:off x="24490777" y="11814523"/>
            <a:ext cx="2663825" cy="1630362"/>
          </a:xfrm>
          <a:custGeom>
            <a:avLst/>
            <a:gdLst>
              <a:gd name="T0" fmla="*/ 1678 w 1678"/>
              <a:gd name="T1" fmla="*/ 1027 h 1027"/>
              <a:gd name="T2" fmla="*/ 1497 w 1678"/>
              <a:gd name="T3" fmla="*/ 982 h 1027"/>
              <a:gd name="T4" fmla="*/ 1542 w 1678"/>
              <a:gd name="T5" fmla="*/ 801 h 1027"/>
              <a:gd name="T6" fmla="*/ 1588 w 1678"/>
              <a:gd name="T7" fmla="*/ 665 h 1027"/>
              <a:gd name="T8" fmla="*/ 1497 w 1678"/>
              <a:gd name="T9" fmla="*/ 574 h 1027"/>
              <a:gd name="T10" fmla="*/ 1315 w 1678"/>
              <a:gd name="T11" fmla="*/ 710 h 1027"/>
              <a:gd name="T12" fmla="*/ 1225 w 1678"/>
              <a:gd name="T13" fmla="*/ 574 h 1027"/>
              <a:gd name="T14" fmla="*/ 1043 w 1678"/>
              <a:gd name="T15" fmla="*/ 528 h 1027"/>
              <a:gd name="T16" fmla="*/ 907 w 1678"/>
              <a:gd name="T17" fmla="*/ 392 h 1027"/>
              <a:gd name="T18" fmla="*/ 907 w 1678"/>
              <a:gd name="T19" fmla="*/ 166 h 1027"/>
              <a:gd name="T20" fmla="*/ 771 w 1678"/>
              <a:gd name="T21" fmla="*/ 30 h 1027"/>
              <a:gd name="T22" fmla="*/ 590 w 1678"/>
              <a:gd name="T23" fmla="*/ 347 h 1027"/>
              <a:gd name="T24" fmla="*/ 318 w 1678"/>
              <a:gd name="T25" fmla="*/ 256 h 1027"/>
              <a:gd name="T26" fmla="*/ 181 w 1678"/>
              <a:gd name="T27" fmla="*/ 302 h 1027"/>
              <a:gd name="T28" fmla="*/ 272 w 1678"/>
              <a:gd name="T29" fmla="*/ 665 h 1027"/>
              <a:gd name="T30" fmla="*/ 0 w 1678"/>
              <a:gd name="T31" fmla="*/ 710 h 10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678" h="1027">
                <a:moveTo>
                  <a:pt x="1678" y="1027"/>
                </a:moveTo>
                <a:cubicBezTo>
                  <a:pt x="1599" y="1023"/>
                  <a:pt x="1520" y="1019"/>
                  <a:pt x="1497" y="982"/>
                </a:cubicBezTo>
                <a:cubicBezTo>
                  <a:pt x="1474" y="945"/>
                  <a:pt x="1527" y="854"/>
                  <a:pt x="1542" y="801"/>
                </a:cubicBezTo>
                <a:cubicBezTo>
                  <a:pt x="1557" y="748"/>
                  <a:pt x="1595" y="703"/>
                  <a:pt x="1588" y="665"/>
                </a:cubicBezTo>
                <a:cubicBezTo>
                  <a:pt x="1581" y="627"/>
                  <a:pt x="1542" y="567"/>
                  <a:pt x="1497" y="574"/>
                </a:cubicBezTo>
                <a:cubicBezTo>
                  <a:pt x="1452" y="581"/>
                  <a:pt x="1360" y="710"/>
                  <a:pt x="1315" y="710"/>
                </a:cubicBezTo>
                <a:cubicBezTo>
                  <a:pt x="1270" y="710"/>
                  <a:pt x="1270" y="604"/>
                  <a:pt x="1225" y="574"/>
                </a:cubicBezTo>
                <a:cubicBezTo>
                  <a:pt x="1180" y="544"/>
                  <a:pt x="1096" y="558"/>
                  <a:pt x="1043" y="528"/>
                </a:cubicBezTo>
                <a:cubicBezTo>
                  <a:pt x="990" y="498"/>
                  <a:pt x="930" y="452"/>
                  <a:pt x="907" y="392"/>
                </a:cubicBezTo>
                <a:cubicBezTo>
                  <a:pt x="884" y="332"/>
                  <a:pt x="930" y="226"/>
                  <a:pt x="907" y="166"/>
                </a:cubicBezTo>
                <a:cubicBezTo>
                  <a:pt x="884" y="106"/>
                  <a:pt x="824" y="0"/>
                  <a:pt x="771" y="30"/>
                </a:cubicBezTo>
                <a:cubicBezTo>
                  <a:pt x="718" y="60"/>
                  <a:pt x="666" y="309"/>
                  <a:pt x="590" y="347"/>
                </a:cubicBezTo>
                <a:cubicBezTo>
                  <a:pt x="514" y="385"/>
                  <a:pt x="386" y="263"/>
                  <a:pt x="318" y="256"/>
                </a:cubicBezTo>
                <a:cubicBezTo>
                  <a:pt x="250" y="249"/>
                  <a:pt x="189" y="234"/>
                  <a:pt x="181" y="302"/>
                </a:cubicBezTo>
                <a:cubicBezTo>
                  <a:pt x="173" y="370"/>
                  <a:pt x="302" y="597"/>
                  <a:pt x="272" y="665"/>
                </a:cubicBezTo>
                <a:cubicBezTo>
                  <a:pt x="242" y="733"/>
                  <a:pt x="45" y="710"/>
                  <a:pt x="0" y="710"/>
                </a:cubicBezTo>
              </a:path>
            </a:pathLst>
          </a:custGeom>
          <a:noFill/>
          <a:ln w="508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7" name="Freeform 34"/>
          <p:cNvSpPr>
            <a:spLocks/>
          </p:cNvSpPr>
          <p:nvPr/>
        </p:nvSpPr>
        <p:spPr bwMode="auto">
          <a:xfrm>
            <a:off x="25811579" y="11212859"/>
            <a:ext cx="660398" cy="1439862"/>
          </a:xfrm>
          <a:custGeom>
            <a:avLst/>
            <a:gdLst>
              <a:gd name="T0" fmla="*/ 302 w 416"/>
              <a:gd name="T1" fmla="*/ 907 h 907"/>
              <a:gd name="T2" fmla="*/ 393 w 416"/>
              <a:gd name="T3" fmla="*/ 771 h 907"/>
              <a:gd name="T4" fmla="*/ 166 w 416"/>
              <a:gd name="T5" fmla="*/ 726 h 907"/>
              <a:gd name="T6" fmla="*/ 211 w 416"/>
              <a:gd name="T7" fmla="*/ 499 h 907"/>
              <a:gd name="T8" fmla="*/ 30 w 416"/>
              <a:gd name="T9" fmla="*/ 227 h 907"/>
              <a:gd name="T10" fmla="*/ 30 w 416"/>
              <a:gd name="T11" fmla="*/ 46 h 907"/>
              <a:gd name="T12" fmla="*/ 211 w 416"/>
              <a:gd name="T13" fmla="*/ 0 h 9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6" h="907">
                <a:moveTo>
                  <a:pt x="302" y="907"/>
                </a:moveTo>
                <a:cubicBezTo>
                  <a:pt x="359" y="854"/>
                  <a:pt x="416" y="801"/>
                  <a:pt x="393" y="771"/>
                </a:cubicBezTo>
                <a:cubicBezTo>
                  <a:pt x="370" y="741"/>
                  <a:pt x="196" y="771"/>
                  <a:pt x="166" y="726"/>
                </a:cubicBezTo>
                <a:cubicBezTo>
                  <a:pt x="136" y="681"/>
                  <a:pt x="234" y="582"/>
                  <a:pt x="211" y="499"/>
                </a:cubicBezTo>
                <a:cubicBezTo>
                  <a:pt x="188" y="416"/>
                  <a:pt x="60" y="302"/>
                  <a:pt x="30" y="227"/>
                </a:cubicBezTo>
                <a:cubicBezTo>
                  <a:pt x="0" y="152"/>
                  <a:pt x="0" y="84"/>
                  <a:pt x="30" y="46"/>
                </a:cubicBezTo>
                <a:cubicBezTo>
                  <a:pt x="60" y="8"/>
                  <a:pt x="135" y="4"/>
                  <a:pt x="211" y="0"/>
                </a:cubicBezTo>
              </a:path>
            </a:pathLst>
          </a:custGeom>
          <a:noFill/>
          <a:ln w="508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8" name="Freeform 35"/>
          <p:cNvSpPr>
            <a:spLocks/>
          </p:cNvSpPr>
          <p:nvPr/>
        </p:nvSpPr>
        <p:spPr bwMode="auto">
          <a:xfrm>
            <a:off x="27083167" y="11814523"/>
            <a:ext cx="1439862" cy="1630362"/>
          </a:xfrm>
          <a:custGeom>
            <a:avLst/>
            <a:gdLst>
              <a:gd name="T0" fmla="*/ 0 w 907"/>
              <a:gd name="T1" fmla="*/ 1027 h 1027"/>
              <a:gd name="T2" fmla="*/ 272 w 907"/>
              <a:gd name="T3" fmla="*/ 937 h 1027"/>
              <a:gd name="T4" fmla="*/ 136 w 907"/>
              <a:gd name="T5" fmla="*/ 755 h 1027"/>
              <a:gd name="T6" fmla="*/ 272 w 907"/>
              <a:gd name="T7" fmla="*/ 619 h 1027"/>
              <a:gd name="T8" fmla="*/ 136 w 907"/>
              <a:gd name="T9" fmla="*/ 392 h 1027"/>
              <a:gd name="T10" fmla="*/ 227 w 907"/>
              <a:gd name="T11" fmla="*/ 211 h 1027"/>
              <a:gd name="T12" fmla="*/ 499 w 907"/>
              <a:gd name="T13" fmla="*/ 392 h 1027"/>
              <a:gd name="T14" fmla="*/ 590 w 907"/>
              <a:gd name="T15" fmla="*/ 211 h 1027"/>
              <a:gd name="T16" fmla="*/ 635 w 907"/>
              <a:gd name="T17" fmla="*/ 30 h 1027"/>
              <a:gd name="T18" fmla="*/ 907 w 907"/>
              <a:gd name="T19" fmla="*/ 30 h 10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07" h="1027">
                <a:moveTo>
                  <a:pt x="0" y="1027"/>
                </a:moveTo>
                <a:cubicBezTo>
                  <a:pt x="124" y="1004"/>
                  <a:pt x="249" y="982"/>
                  <a:pt x="272" y="937"/>
                </a:cubicBezTo>
                <a:cubicBezTo>
                  <a:pt x="295" y="892"/>
                  <a:pt x="136" y="808"/>
                  <a:pt x="136" y="755"/>
                </a:cubicBezTo>
                <a:cubicBezTo>
                  <a:pt x="136" y="702"/>
                  <a:pt x="272" y="679"/>
                  <a:pt x="272" y="619"/>
                </a:cubicBezTo>
                <a:cubicBezTo>
                  <a:pt x="272" y="559"/>
                  <a:pt x="143" y="460"/>
                  <a:pt x="136" y="392"/>
                </a:cubicBezTo>
                <a:cubicBezTo>
                  <a:pt x="129" y="324"/>
                  <a:pt x="167" y="211"/>
                  <a:pt x="227" y="211"/>
                </a:cubicBezTo>
                <a:cubicBezTo>
                  <a:pt x="287" y="211"/>
                  <a:pt x="439" y="392"/>
                  <a:pt x="499" y="392"/>
                </a:cubicBezTo>
                <a:cubicBezTo>
                  <a:pt x="559" y="392"/>
                  <a:pt x="567" y="271"/>
                  <a:pt x="590" y="211"/>
                </a:cubicBezTo>
                <a:cubicBezTo>
                  <a:pt x="613" y="151"/>
                  <a:pt x="582" y="60"/>
                  <a:pt x="635" y="30"/>
                </a:cubicBezTo>
                <a:cubicBezTo>
                  <a:pt x="688" y="0"/>
                  <a:pt x="797" y="15"/>
                  <a:pt x="907" y="30"/>
                </a:cubicBezTo>
              </a:path>
            </a:pathLst>
          </a:custGeom>
          <a:noFill/>
          <a:ln w="508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9" name="Freeform 36"/>
          <p:cNvSpPr>
            <a:spLocks/>
          </p:cNvSpPr>
          <p:nvPr/>
        </p:nvSpPr>
        <p:spPr bwMode="auto">
          <a:xfrm>
            <a:off x="27514965" y="12400310"/>
            <a:ext cx="936626" cy="396876"/>
          </a:xfrm>
          <a:custGeom>
            <a:avLst/>
            <a:gdLst>
              <a:gd name="T0" fmla="*/ 0 w 590"/>
              <a:gd name="T1" fmla="*/ 250 h 250"/>
              <a:gd name="T2" fmla="*/ 91 w 590"/>
              <a:gd name="T3" fmla="*/ 114 h 250"/>
              <a:gd name="T4" fmla="*/ 136 w 590"/>
              <a:gd name="T5" fmla="*/ 69 h 250"/>
              <a:gd name="T6" fmla="*/ 363 w 590"/>
              <a:gd name="T7" fmla="*/ 159 h 250"/>
              <a:gd name="T8" fmla="*/ 454 w 590"/>
              <a:gd name="T9" fmla="*/ 23 h 250"/>
              <a:gd name="T10" fmla="*/ 590 w 590"/>
              <a:gd name="T11" fmla="*/ 23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90" h="250">
                <a:moveTo>
                  <a:pt x="0" y="250"/>
                </a:moveTo>
                <a:cubicBezTo>
                  <a:pt x="34" y="197"/>
                  <a:pt x="68" y="144"/>
                  <a:pt x="91" y="114"/>
                </a:cubicBezTo>
                <a:cubicBezTo>
                  <a:pt x="114" y="84"/>
                  <a:pt x="91" y="62"/>
                  <a:pt x="136" y="69"/>
                </a:cubicBezTo>
                <a:cubicBezTo>
                  <a:pt x="181" y="76"/>
                  <a:pt x="310" y="167"/>
                  <a:pt x="363" y="159"/>
                </a:cubicBezTo>
                <a:cubicBezTo>
                  <a:pt x="416" y="151"/>
                  <a:pt x="416" y="46"/>
                  <a:pt x="454" y="23"/>
                </a:cubicBezTo>
                <a:cubicBezTo>
                  <a:pt x="492" y="0"/>
                  <a:pt x="541" y="11"/>
                  <a:pt x="590" y="23"/>
                </a:cubicBezTo>
              </a:path>
            </a:pathLst>
          </a:custGeom>
          <a:noFill/>
          <a:ln w="508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0" name="Oval 37"/>
          <p:cNvSpPr>
            <a:spLocks noChangeArrowheads="1"/>
          </p:cNvSpPr>
          <p:nvPr/>
        </p:nvSpPr>
        <p:spPr bwMode="auto">
          <a:xfrm>
            <a:off x="25543293" y="13833824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1" name="Oval 38"/>
          <p:cNvSpPr>
            <a:spLocks noChangeArrowheads="1"/>
          </p:cNvSpPr>
          <p:nvPr/>
        </p:nvSpPr>
        <p:spPr bwMode="auto">
          <a:xfrm>
            <a:off x="25703630" y="13503624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2" name="Oval 39"/>
          <p:cNvSpPr>
            <a:spLocks noChangeArrowheads="1"/>
          </p:cNvSpPr>
          <p:nvPr/>
        </p:nvSpPr>
        <p:spPr bwMode="auto">
          <a:xfrm>
            <a:off x="25775069" y="13805249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3" name="Oval 40"/>
          <p:cNvSpPr>
            <a:spLocks noChangeArrowheads="1"/>
          </p:cNvSpPr>
          <p:nvPr/>
        </p:nvSpPr>
        <p:spPr bwMode="auto">
          <a:xfrm>
            <a:off x="26135429" y="13517912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4" name="Oval 41"/>
          <p:cNvSpPr>
            <a:spLocks noChangeArrowheads="1"/>
          </p:cNvSpPr>
          <p:nvPr/>
        </p:nvSpPr>
        <p:spPr bwMode="auto">
          <a:xfrm>
            <a:off x="26062406" y="14021148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5" name="Oval 42"/>
          <p:cNvSpPr>
            <a:spLocks noChangeArrowheads="1"/>
          </p:cNvSpPr>
          <p:nvPr/>
        </p:nvSpPr>
        <p:spPr bwMode="auto">
          <a:xfrm>
            <a:off x="26351329" y="13876686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6" name="Oval 43"/>
          <p:cNvSpPr>
            <a:spLocks noChangeArrowheads="1"/>
          </p:cNvSpPr>
          <p:nvPr/>
        </p:nvSpPr>
        <p:spPr bwMode="auto">
          <a:xfrm>
            <a:off x="25846506" y="14164024"/>
            <a:ext cx="71436" cy="71437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rgbClr val="FF0000"/>
              </a:solidFill>
            </a:endParaRPr>
          </a:p>
        </p:txBody>
      </p:sp>
      <p:sp>
        <p:nvSpPr>
          <p:cNvPr id="57" name="Oval 44"/>
          <p:cNvSpPr>
            <a:spLocks noChangeArrowheads="1"/>
          </p:cNvSpPr>
          <p:nvPr/>
        </p:nvSpPr>
        <p:spPr bwMode="auto">
          <a:xfrm>
            <a:off x="25990969" y="13302011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8" name="Text Box 45"/>
          <p:cNvSpPr txBox="1">
            <a:spLocks noChangeArrowheads="1"/>
          </p:cNvSpPr>
          <p:nvPr/>
        </p:nvSpPr>
        <p:spPr bwMode="auto">
          <a:xfrm>
            <a:off x="25846502" y="13373448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59" name="Text Box 46"/>
          <p:cNvSpPr txBox="1">
            <a:spLocks noChangeArrowheads="1"/>
          </p:cNvSpPr>
          <p:nvPr/>
        </p:nvSpPr>
        <p:spPr bwMode="auto">
          <a:xfrm>
            <a:off x="25990966" y="13517909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60" name="Text Box 47"/>
          <p:cNvSpPr txBox="1">
            <a:spLocks noChangeArrowheads="1"/>
          </p:cNvSpPr>
          <p:nvPr/>
        </p:nvSpPr>
        <p:spPr bwMode="auto">
          <a:xfrm>
            <a:off x="26062402" y="13444885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61" name="Text Box 48"/>
          <p:cNvSpPr txBox="1">
            <a:spLocks noChangeArrowheads="1"/>
          </p:cNvSpPr>
          <p:nvPr/>
        </p:nvSpPr>
        <p:spPr bwMode="auto">
          <a:xfrm>
            <a:off x="25559166" y="13660786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62" name="Text Box 49"/>
          <p:cNvSpPr txBox="1">
            <a:spLocks noChangeArrowheads="1"/>
          </p:cNvSpPr>
          <p:nvPr/>
        </p:nvSpPr>
        <p:spPr bwMode="auto">
          <a:xfrm>
            <a:off x="25990966" y="13228985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63" name="Text Box 50"/>
          <p:cNvSpPr txBox="1">
            <a:spLocks noChangeArrowheads="1"/>
          </p:cNvSpPr>
          <p:nvPr/>
        </p:nvSpPr>
        <p:spPr bwMode="auto">
          <a:xfrm>
            <a:off x="25775066" y="13733810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64" name="Text Box 51"/>
          <p:cNvSpPr txBox="1">
            <a:spLocks noChangeArrowheads="1"/>
          </p:cNvSpPr>
          <p:nvPr/>
        </p:nvSpPr>
        <p:spPr bwMode="auto">
          <a:xfrm>
            <a:off x="25990966" y="13876686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65" name="Text Box 52"/>
          <p:cNvSpPr txBox="1">
            <a:spLocks noChangeArrowheads="1"/>
          </p:cNvSpPr>
          <p:nvPr/>
        </p:nvSpPr>
        <p:spPr bwMode="auto">
          <a:xfrm>
            <a:off x="25702043" y="13805249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66" name="Text Box 53"/>
          <p:cNvSpPr txBox="1">
            <a:spLocks noChangeArrowheads="1"/>
          </p:cNvSpPr>
          <p:nvPr/>
        </p:nvSpPr>
        <p:spPr bwMode="auto">
          <a:xfrm>
            <a:off x="25659178" y="13373448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67" name="Text Box 54"/>
          <p:cNvSpPr txBox="1">
            <a:spLocks noChangeArrowheads="1"/>
          </p:cNvSpPr>
          <p:nvPr/>
        </p:nvSpPr>
        <p:spPr bwMode="auto">
          <a:xfrm>
            <a:off x="25559166" y="13444885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68" name="Text Box 55"/>
          <p:cNvSpPr txBox="1">
            <a:spLocks noChangeArrowheads="1"/>
          </p:cNvSpPr>
          <p:nvPr/>
        </p:nvSpPr>
        <p:spPr bwMode="auto">
          <a:xfrm>
            <a:off x="26206866" y="13589349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69" name="Text Box 56"/>
          <p:cNvSpPr txBox="1">
            <a:spLocks noChangeArrowheads="1"/>
          </p:cNvSpPr>
          <p:nvPr/>
        </p:nvSpPr>
        <p:spPr bwMode="auto">
          <a:xfrm>
            <a:off x="25846502" y="13228985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70" name="Text Box 57"/>
          <p:cNvSpPr txBox="1">
            <a:spLocks noChangeArrowheads="1"/>
          </p:cNvSpPr>
          <p:nvPr/>
        </p:nvSpPr>
        <p:spPr bwMode="auto">
          <a:xfrm>
            <a:off x="26090978" y="13690948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71" name="Oval 58"/>
          <p:cNvSpPr>
            <a:spLocks noChangeArrowheads="1"/>
          </p:cNvSpPr>
          <p:nvPr/>
        </p:nvSpPr>
        <p:spPr bwMode="auto">
          <a:xfrm>
            <a:off x="25975093" y="13794135"/>
            <a:ext cx="73023" cy="73024"/>
          </a:xfrm>
          <a:prstGeom prst="ellipse">
            <a:avLst/>
          </a:prstGeom>
          <a:solidFill>
            <a:srgbClr val="808080"/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2" name="Oval 59"/>
          <p:cNvSpPr>
            <a:spLocks noChangeArrowheads="1"/>
          </p:cNvSpPr>
          <p:nvPr/>
        </p:nvSpPr>
        <p:spPr bwMode="auto">
          <a:xfrm rot="5723517" flipH="1" flipV="1">
            <a:off x="26096535" y="13742540"/>
            <a:ext cx="69850" cy="173039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3" name="Oval 60"/>
          <p:cNvSpPr>
            <a:spLocks noChangeArrowheads="1"/>
          </p:cNvSpPr>
          <p:nvPr/>
        </p:nvSpPr>
        <p:spPr bwMode="auto">
          <a:xfrm rot="2516844">
            <a:off x="26073518" y="13521086"/>
            <a:ext cx="71436" cy="327026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4" name="Oval 61"/>
          <p:cNvSpPr>
            <a:spLocks noChangeArrowheads="1"/>
          </p:cNvSpPr>
          <p:nvPr/>
        </p:nvSpPr>
        <p:spPr bwMode="auto">
          <a:xfrm rot="20192957">
            <a:off x="25902066" y="13522671"/>
            <a:ext cx="69850" cy="320676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5" name="Oval 62"/>
          <p:cNvSpPr>
            <a:spLocks noChangeArrowheads="1"/>
          </p:cNvSpPr>
          <p:nvPr/>
        </p:nvSpPr>
        <p:spPr bwMode="auto">
          <a:xfrm rot="4315799" flipH="1" flipV="1">
            <a:off x="25820309" y="13779053"/>
            <a:ext cx="76200" cy="284162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6" name="Oval 63"/>
          <p:cNvSpPr>
            <a:spLocks noChangeArrowheads="1"/>
          </p:cNvSpPr>
          <p:nvPr/>
        </p:nvSpPr>
        <p:spPr bwMode="auto">
          <a:xfrm rot="20192957">
            <a:off x="26056054" y="13844934"/>
            <a:ext cx="69850" cy="320676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7" name="Oval 64"/>
          <p:cNvSpPr>
            <a:spLocks noChangeArrowheads="1"/>
          </p:cNvSpPr>
          <p:nvPr/>
        </p:nvSpPr>
        <p:spPr bwMode="auto">
          <a:xfrm rot="20192957">
            <a:off x="25903653" y="13535372"/>
            <a:ext cx="69850" cy="320676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8" name="Oval 65"/>
          <p:cNvSpPr>
            <a:spLocks noChangeArrowheads="1"/>
          </p:cNvSpPr>
          <p:nvPr/>
        </p:nvSpPr>
        <p:spPr bwMode="auto">
          <a:xfrm>
            <a:off x="25759193" y="13751272"/>
            <a:ext cx="71436" cy="73024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9" name="Oval 66"/>
          <p:cNvSpPr>
            <a:spLocks noChangeArrowheads="1"/>
          </p:cNvSpPr>
          <p:nvPr/>
        </p:nvSpPr>
        <p:spPr bwMode="auto">
          <a:xfrm>
            <a:off x="25975093" y="13797311"/>
            <a:ext cx="71436" cy="73024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0" name="Oval 67"/>
          <p:cNvSpPr>
            <a:spLocks noChangeArrowheads="1"/>
          </p:cNvSpPr>
          <p:nvPr/>
        </p:nvSpPr>
        <p:spPr bwMode="auto">
          <a:xfrm>
            <a:off x="25919529" y="14013209"/>
            <a:ext cx="71436" cy="73024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1" name="Oval 68"/>
          <p:cNvSpPr>
            <a:spLocks noChangeArrowheads="1"/>
          </p:cNvSpPr>
          <p:nvPr/>
        </p:nvSpPr>
        <p:spPr bwMode="auto">
          <a:xfrm>
            <a:off x="26021128" y="13557599"/>
            <a:ext cx="71436" cy="73024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2" name="Oval 69"/>
          <p:cNvSpPr>
            <a:spLocks noChangeArrowheads="1"/>
          </p:cNvSpPr>
          <p:nvPr/>
        </p:nvSpPr>
        <p:spPr bwMode="auto">
          <a:xfrm>
            <a:off x="26162417" y="13910023"/>
            <a:ext cx="71436" cy="73024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3" name="Freeform 70"/>
          <p:cNvSpPr>
            <a:spLocks/>
          </p:cNvSpPr>
          <p:nvPr/>
        </p:nvSpPr>
        <p:spPr bwMode="auto">
          <a:xfrm rot="16907606">
            <a:off x="25599645" y="14052106"/>
            <a:ext cx="250826" cy="188911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4" name="AutoShape 71"/>
          <p:cNvSpPr>
            <a:spLocks noChangeArrowheads="1"/>
          </p:cNvSpPr>
          <p:nvPr/>
        </p:nvSpPr>
        <p:spPr bwMode="auto">
          <a:xfrm>
            <a:off x="25559164" y="13748098"/>
            <a:ext cx="215900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5" name="AutoShape 72"/>
          <p:cNvSpPr>
            <a:spLocks noChangeArrowheads="1"/>
          </p:cNvSpPr>
          <p:nvPr/>
        </p:nvSpPr>
        <p:spPr bwMode="auto">
          <a:xfrm flipH="1" flipV="1">
            <a:off x="26062406" y="14094174"/>
            <a:ext cx="144463" cy="71437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6" name="AutoShape 73"/>
          <p:cNvSpPr>
            <a:spLocks noChangeArrowheads="1"/>
          </p:cNvSpPr>
          <p:nvPr/>
        </p:nvSpPr>
        <p:spPr bwMode="auto">
          <a:xfrm flipV="1">
            <a:off x="25486143" y="14021148"/>
            <a:ext cx="144463" cy="71437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7" name="AutoShape 74"/>
          <p:cNvSpPr>
            <a:spLocks noChangeArrowheads="1"/>
          </p:cNvSpPr>
          <p:nvPr/>
        </p:nvSpPr>
        <p:spPr bwMode="auto">
          <a:xfrm flipH="1">
            <a:off x="26135429" y="13733811"/>
            <a:ext cx="144463" cy="73024"/>
          </a:xfrm>
          <a:prstGeom prst="lightningBol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8" name="Freeform 75"/>
          <p:cNvSpPr>
            <a:spLocks/>
          </p:cNvSpPr>
          <p:nvPr/>
        </p:nvSpPr>
        <p:spPr bwMode="auto">
          <a:xfrm rot="18374242">
            <a:off x="26081454" y="13498858"/>
            <a:ext cx="393700" cy="431800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pic>
        <p:nvPicPr>
          <p:cNvPr id="89" name="Picture 77" descr="Exsudat sec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78305" y="13157546"/>
            <a:ext cx="444499" cy="5175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90" name="AutoShape 102"/>
          <p:cNvSpPr>
            <a:spLocks noChangeArrowheads="1"/>
          </p:cNvSpPr>
          <p:nvPr/>
        </p:nvSpPr>
        <p:spPr bwMode="auto">
          <a:xfrm>
            <a:off x="25570278" y="13157547"/>
            <a:ext cx="144463" cy="215901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91" name="AutoShape 103"/>
          <p:cNvSpPr>
            <a:spLocks noChangeArrowheads="1"/>
          </p:cNvSpPr>
          <p:nvPr/>
        </p:nvSpPr>
        <p:spPr bwMode="auto">
          <a:xfrm>
            <a:off x="25067042" y="13373447"/>
            <a:ext cx="144463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92" name="AutoShape 104"/>
          <p:cNvSpPr>
            <a:spLocks noChangeArrowheads="1"/>
          </p:cNvSpPr>
          <p:nvPr/>
        </p:nvSpPr>
        <p:spPr bwMode="auto">
          <a:xfrm>
            <a:off x="25427405" y="13444884"/>
            <a:ext cx="144463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93" name="AutoShape 105"/>
          <p:cNvSpPr>
            <a:spLocks noChangeArrowheads="1"/>
          </p:cNvSpPr>
          <p:nvPr/>
        </p:nvSpPr>
        <p:spPr bwMode="auto">
          <a:xfrm flipV="1">
            <a:off x="25211505" y="14237048"/>
            <a:ext cx="144463" cy="242886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94" name="AutoShape 106"/>
          <p:cNvSpPr>
            <a:spLocks noChangeArrowheads="1"/>
          </p:cNvSpPr>
          <p:nvPr/>
        </p:nvSpPr>
        <p:spPr bwMode="auto">
          <a:xfrm flipH="1" flipV="1">
            <a:off x="26651368" y="14021147"/>
            <a:ext cx="144463" cy="215901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95" name="AutoShape 107"/>
          <p:cNvSpPr>
            <a:spLocks noChangeArrowheads="1"/>
          </p:cNvSpPr>
          <p:nvPr/>
        </p:nvSpPr>
        <p:spPr bwMode="auto">
          <a:xfrm>
            <a:off x="26651368" y="12220923"/>
            <a:ext cx="144463" cy="215901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96" name="AutoShape 108"/>
          <p:cNvSpPr>
            <a:spLocks noChangeArrowheads="1"/>
          </p:cNvSpPr>
          <p:nvPr/>
        </p:nvSpPr>
        <p:spPr bwMode="auto">
          <a:xfrm>
            <a:off x="25570278" y="11573224"/>
            <a:ext cx="144463" cy="71437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97" name="AutoShape 109"/>
          <p:cNvSpPr>
            <a:spLocks noChangeArrowheads="1"/>
          </p:cNvSpPr>
          <p:nvPr/>
        </p:nvSpPr>
        <p:spPr bwMode="auto">
          <a:xfrm flipV="1">
            <a:off x="25354382" y="15245109"/>
            <a:ext cx="73023" cy="215901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98" name="AutoShape 110"/>
          <p:cNvSpPr>
            <a:spLocks noChangeArrowheads="1"/>
          </p:cNvSpPr>
          <p:nvPr/>
        </p:nvSpPr>
        <p:spPr bwMode="auto">
          <a:xfrm flipH="1">
            <a:off x="27586403" y="11717684"/>
            <a:ext cx="142876" cy="14287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99" name="AutoShape 111"/>
          <p:cNvSpPr>
            <a:spLocks noChangeArrowheads="1"/>
          </p:cNvSpPr>
          <p:nvPr/>
        </p:nvSpPr>
        <p:spPr bwMode="auto">
          <a:xfrm flipH="1">
            <a:off x="28162666" y="12149485"/>
            <a:ext cx="287336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00" name="AutoShape 112"/>
          <p:cNvSpPr>
            <a:spLocks noChangeArrowheads="1"/>
          </p:cNvSpPr>
          <p:nvPr/>
        </p:nvSpPr>
        <p:spPr bwMode="auto">
          <a:xfrm flipH="1">
            <a:off x="26291004" y="13228986"/>
            <a:ext cx="144463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01" name="AutoShape 113"/>
          <p:cNvSpPr>
            <a:spLocks noChangeArrowheads="1"/>
          </p:cNvSpPr>
          <p:nvPr/>
        </p:nvSpPr>
        <p:spPr bwMode="auto">
          <a:xfrm flipH="1">
            <a:off x="26578341" y="13157549"/>
            <a:ext cx="144463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02" name="AutoShape 114"/>
          <p:cNvSpPr>
            <a:spLocks noChangeArrowheads="1"/>
          </p:cNvSpPr>
          <p:nvPr/>
        </p:nvSpPr>
        <p:spPr bwMode="auto">
          <a:xfrm flipV="1">
            <a:off x="24490779" y="14381512"/>
            <a:ext cx="144463" cy="71437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03" name="AutoShape 115"/>
          <p:cNvSpPr>
            <a:spLocks noChangeArrowheads="1"/>
          </p:cNvSpPr>
          <p:nvPr/>
        </p:nvSpPr>
        <p:spPr bwMode="auto">
          <a:xfrm flipV="1">
            <a:off x="24706679" y="14741872"/>
            <a:ext cx="144463" cy="14287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04" name="AutoShape 116"/>
          <p:cNvSpPr>
            <a:spLocks noChangeArrowheads="1"/>
          </p:cNvSpPr>
          <p:nvPr/>
        </p:nvSpPr>
        <p:spPr bwMode="auto">
          <a:xfrm flipH="1">
            <a:off x="28667491" y="12149485"/>
            <a:ext cx="215900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05" name="AutoShape 117"/>
          <p:cNvSpPr>
            <a:spLocks noChangeArrowheads="1"/>
          </p:cNvSpPr>
          <p:nvPr/>
        </p:nvSpPr>
        <p:spPr bwMode="auto">
          <a:xfrm rot="20300531" flipH="1">
            <a:off x="27659430" y="12941648"/>
            <a:ext cx="71436" cy="69850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06" name="AutoShape 118"/>
          <p:cNvSpPr>
            <a:spLocks noChangeArrowheads="1"/>
          </p:cNvSpPr>
          <p:nvPr/>
        </p:nvSpPr>
        <p:spPr bwMode="auto">
          <a:xfrm flipH="1" flipV="1">
            <a:off x="28596053" y="15029210"/>
            <a:ext cx="144463" cy="171449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07" name="AutoShape 119"/>
          <p:cNvSpPr>
            <a:spLocks noChangeArrowheads="1"/>
          </p:cNvSpPr>
          <p:nvPr/>
        </p:nvSpPr>
        <p:spPr bwMode="auto">
          <a:xfrm rot="19404881">
            <a:off x="24274877" y="13013085"/>
            <a:ext cx="115888" cy="200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08" name="Freeform 120"/>
          <p:cNvSpPr>
            <a:spLocks/>
          </p:cNvSpPr>
          <p:nvPr/>
        </p:nvSpPr>
        <p:spPr bwMode="auto">
          <a:xfrm>
            <a:off x="25282940" y="13086109"/>
            <a:ext cx="155575" cy="225425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FF00"/>
          </a:solidFill>
          <a:ln>
            <a:solidFill>
              <a:srgbClr val="C0C0C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09" name="Freeform 121"/>
          <p:cNvSpPr>
            <a:spLocks/>
          </p:cNvSpPr>
          <p:nvPr/>
        </p:nvSpPr>
        <p:spPr bwMode="auto">
          <a:xfrm rot="16907606">
            <a:off x="25612348" y="14412468"/>
            <a:ext cx="250826" cy="188911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FF00"/>
          </a:solidFill>
          <a:ln>
            <a:solidFill>
              <a:srgbClr val="C0C0C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10" name="Freeform 123"/>
          <p:cNvSpPr>
            <a:spLocks/>
          </p:cNvSpPr>
          <p:nvPr/>
        </p:nvSpPr>
        <p:spPr bwMode="auto">
          <a:xfrm flipV="1">
            <a:off x="26578341" y="13517909"/>
            <a:ext cx="227012" cy="133350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FF00"/>
          </a:solidFill>
          <a:ln>
            <a:solidFill>
              <a:srgbClr val="C0C0C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11" name="Freeform 124"/>
          <p:cNvSpPr>
            <a:spLocks/>
          </p:cNvSpPr>
          <p:nvPr/>
        </p:nvSpPr>
        <p:spPr bwMode="auto">
          <a:xfrm>
            <a:off x="25067040" y="13660784"/>
            <a:ext cx="153988" cy="225425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12" name="Freeform 125"/>
          <p:cNvSpPr>
            <a:spLocks/>
          </p:cNvSpPr>
          <p:nvPr/>
        </p:nvSpPr>
        <p:spPr bwMode="auto">
          <a:xfrm flipH="1">
            <a:off x="24419341" y="13517908"/>
            <a:ext cx="133351" cy="82551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13" name="Freeform 126"/>
          <p:cNvSpPr>
            <a:spLocks/>
          </p:cNvSpPr>
          <p:nvPr/>
        </p:nvSpPr>
        <p:spPr bwMode="auto">
          <a:xfrm>
            <a:off x="27083165" y="12436824"/>
            <a:ext cx="82549" cy="369886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14" name="Freeform 127"/>
          <p:cNvSpPr>
            <a:spLocks/>
          </p:cNvSpPr>
          <p:nvPr/>
        </p:nvSpPr>
        <p:spPr bwMode="auto">
          <a:xfrm flipH="1">
            <a:off x="25714741" y="12797184"/>
            <a:ext cx="204788" cy="225425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15" name="Freeform 128"/>
          <p:cNvSpPr>
            <a:spLocks/>
          </p:cNvSpPr>
          <p:nvPr/>
        </p:nvSpPr>
        <p:spPr bwMode="auto">
          <a:xfrm flipH="1" flipV="1">
            <a:off x="24778115" y="13949710"/>
            <a:ext cx="204788" cy="206374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16" name="Freeform 129"/>
          <p:cNvSpPr>
            <a:spLocks/>
          </p:cNvSpPr>
          <p:nvPr/>
        </p:nvSpPr>
        <p:spPr bwMode="auto">
          <a:xfrm flipH="1">
            <a:off x="26938702" y="12005022"/>
            <a:ext cx="133351" cy="225425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17" name="Freeform 130"/>
          <p:cNvSpPr>
            <a:spLocks/>
          </p:cNvSpPr>
          <p:nvPr/>
        </p:nvSpPr>
        <p:spPr bwMode="auto">
          <a:xfrm>
            <a:off x="26435466" y="11789122"/>
            <a:ext cx="82549" cy="296862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18" name="Freeform 131"/>
          <p:cNvSpPr>
            <a:spLocks/>
          </p:cNvSpPr>
          <p:nvPr/>
        </p:nvSpPr>
        <p:spPr bwMode="auto">
          <a:xfrm flipH="1">
            <a:off x="24708264" y="15894397"/>
            <a:ext cx="76201" cy="80961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19" name="Text Box 163"/>
          <p:cNvSpPr txBox="1">
            <a:spLocks noChangeArrowheads="1"/>
          </p:cNvSpPr>
          <p:nvPr/>
        </p:nvSpPr>
        <p:spPr bwMode="auto">
          <a:xfrm>
            <a:off x="27154602" y="14813309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120" name="Text Box 164"/>
          <p:cNvSpPr txBox="1">
            <a:spLocks noChangeArrowheads="1"/>
          </p:cNvSpPr>
          <p:nvPr/>
        </p:nvSpPr>
        <p:spPr bwMode="auto">
          <a:xfrm>
            <a:off x="28091225" y="11357323"/>
            <a:ext cx="265573" cy="477044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121" name="Text Box 165"/>
          <p:cNvSpPr txBox="1">
            <a:spLocks noChangeArrowheads="1"/>
          </p:cNvSpPr>
          <p:nvPr/>
        </p:nvSpPr>
        <p:spPr bwMode="auto">
          <a:xfrm>
            <a:off x="27659425" y="15029210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 dirty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122" name="Text Box 166"/>
          <p:cNvSpPr txBox="1">
            <a:spLocks noChangeArrowheads="1"/>
          </p:cNvSpPr>
          <p:nvPr/>
        </p:nvSpPr>
        <p:spPr bwMode="auto">
          <a:xfrm>
            <a:off x="26795826" y="15389571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 dirty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123" name="Text Box 168"/>
          <p:cNvSpPr txBox="1">
            <a:spLocks noChangeArrowheads="1"/>
          </p:cNvSpPr>
          <p:nvPr/>
        </p:nvSpPr>
        <p:spPr bwMode="auto">
          <a:xfrm>
            <a:off x="24706677" y="13444884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 dirty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124" name="Text Box 169"/>
          <p:cNvSpPr txBox="1">
            <a:spLocks noChangeArrowheads="1"/>
          </p:cNvSpPr>
          <p:nvPr/>
        </p:nvSpPr>
        <p:spPr bwMode="auto">
          <a:xfrm>
            <a:off x="28667491" y="12509847"/>
            <a:ext cx="265573" cy="477044"/>
          </a:xfrm>
          <a:prstGeom prst="rect">
            <a:avLst/>
          </a:prstGeom>
          <a:solidFill>
            <a:srgbClr val="FFFFFF"/>
          </a:solidFill>
          <a:ln>
            <a:solidFill>
              <a:srgbClr val="FFFFFF"/>
            </a:solidFill>
          </a:ln>
          <a:effectLst/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 dirty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125" name="Text Box 170"/>
          <p:cNvSpPr txBox="1">
            <a:spLocks noChangeArrowheads="1"/>
          </p:cNvSpPr>
          <p:nvPr/>
        </p:nvSpPr>
        <p:spPr bwMode="auto">
          <a:xfrm>
            <a:off x="24419341" y="13878272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126" name="Text Box 172"/>
          <p:cNvSpPr txBox="1">
            <a:spLocks noChangeArrowheads="1"/>
          </p:cNvSpPr>
          <p:nvPr/>
        </p:nvSpPr>
        <p:spPr bwMode="auto">
          <a:xfrm>
            <a:off x="25211500" y="14741872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127" name="Text Box 173"/>
          <p:cNvSpPr txBox="1">
            <a:spLocks noChangeArrowheads="1"/>
          </p:cNvSpPr>
          <p:nvPr/>
        </p:nvSpPr>
        <p:spPr bwMode="auto">
          <a:xfrm>
            <a:off x="25498840" y="12293946"/>
            <a:ext cx="265573" cy="477044"/>
          </a:xfrm>
          <a:prstGeom prst="rect">
            <a:avLst/>
          </a:prstGeom>
          <a:solidFill>
            <a:srgbClr val="FFFFFF"/>
          </a:solidFill>
          <a:ln>
            <a:solidFill>
              <a:srgbClr val="FFFFFF"/>
            </a:solidFill>
          </a:ln>
          <a:effectLst/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 dirty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128" name="Text Box 174"/>
          <p:cNvSpPr txBox="1">
            <a:spLocks noChangeArrowheads="1"/>
          </p:cNvSpPr>
          <p:nvPr/>
        </p:nvSpPr>
        <p:spPr bwMode="auto">
          <a:xfrm>
            <a:off x="26075103" y="15749933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 dirty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129" name="Text Box 176"/>
          <p:cNvSpPr txBox="1">
            <a:spLocks noChangeArrowheads="1"/>
          </p:cNvSpPr>
          <p:nvPr/>
        </p:nvSpPr>
        <p:spPr bwMode="auto">
          <a:xfrm>
            <a:off x="26003666" y="12797185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 dirty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130" name="AutoShape 179"/>
          <p:cNvSpPr>
            <a:spLocks noChangeArrowheads="1"/>
          </p:cNvSpPr>
          <p:nvPr/>
        </p:nvSpPr>
        <p:spPr bwMode="auto">
          <a:xfrm>
            <a:off x="25282942" y="12652722"/>
            <a:ext cx="144463" cy="215901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31" name="AutoShape 180"/>
          <p:cNvSpPr>
            <a:spLocks noChangeArrowheads="1"/>
          </p:cNvSpPr>
          <p:nvPr/>
        </p:nvSpPr>
        <p:spPr bwMode="auto">
          <a:xfrm>
            <a:off x="24922579" y="12365386"/>
            <a:ext cx="144463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32" name="AutoShape 181"/>
          <p:cNvSpPr>
            <a:spLocks noChangeArrowheads="1"/>
          </p:cNvSpPr>
          <p:nvPr/>
        </p:nvSpPr>
        <p:spPr bwMode="auto">
          <a:xfrm>
            <a:off x="24995606" y="11644660"/>
            <a:ext cx="144463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33" name="AutoShape 182"/>
          <p:cNvSpPr>
            <a:spLocks noChangeArrowheads="1"/>
          </p:cNvSpPr>
          <p:nvPr/>
        </p:nvSpPr>
        <p:spPr bwMode="auto">
          <a:xfrm flipV="1">
            <a:off x="24419343" y="15461008"/>
            <a:ext cx="144463" cy="242889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34" name="AutoShape 183"/>
          <p:cNvSpPr>
            <a:spLocks noChangeArrowheads="1"/>
          </p:cNvSpPr>
          <p:nvPr/>
        </p:nvSpPr>
        <p:spPr bwMode="auto">
          <a:xfrm flipH="1" flipV="1">
            <a:off x="26651368" y="15173672"/>
            <a:ext cx="144463" cy="215901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35" name="AutoShape 184"/>
          <p:cNvSpPr>
            <a:spLocks noChangeArrowheads="1"/>
          </p:cNvSpPr>
          <p:nvPr/>
        </p:nvSpPr>
        <p:spPr bwMode="auto">
          <a:xfrm>
            <a:off x="24419341" y="12005023"/>
            <a:ext cx="215900" cy="215901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36" name="AutoShape 185"/>
          <p:cNvSpPr>
            <a:spLocks noChangeArrowheads="1"/>
          </p:cNvSpPr>
          <p:nvPr/>
        </p:nvSpPr>
        <p:spPr bwMode="auto">
          <a:xfrm flipV="1">
            <a:off x="24130414" y="13949710"/>
            <a:ext cx="217487" cy="71437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37" name="AutoShape 186"/>
          <p:cNvSpPr>
            <a:spLocks noChangeArrowheads="1"/>
          </p:cNvSpPr>
          <p:nvPr/>
        </p:nvSpPr>
        <p:spPr bwMode="auto">
          <a:xfrm flipH="1" flipV="1">
            <a:off x="27011725" y="15173672"/>
            <a:ext cx="215900" cy="215901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38" name="AutoShape 187"/>
          <p:cNvSpPr>
            <a:spLocks noChangeArrowheads="1"/>
          </p:cNvSpPr>
          <p:nvPr/>
        </p:nvSpPr>
        <p:spPr bwMode="auto">
          <a:xfrm>
            <a:off x="24274877" y="12581285"/>
            <a:ext cx="215900" cy="71437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39" name="AutoShape 188"/>
          <p:cNvSpPr>
            <a:spLocks noChangeArrowheads="1"/>
          </p:cNvSpPr>
          <p:nvPr/>
        </p:nvSpPr>
        <p:spPr bwMode="auto">
          <a:xfrm flipH="1">
            <a:off x="27299067" y="13444884"/>
            <a:ext cx="287336" cy="73024"/>
          </a:xfrm>
          <a:prstGeom prst="lightningBol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40" name="AutoShape 189"/>
          <p:cNvSpPr>
            <a:spLocks noChangeArrowheads="1"/>
          </p:cNvSpPr>
          <p:nvPr/>
        </p:nvSpPr>
        <p:spPr bwMode="auto">
          <a:xfrm flipH="1">
            <a:off x="28378566" y="12870211"/>
            <a:ext cx="144463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41" name="AutoShape 190"/>
          <p:cNvSpPr>
            <a:spLocks noChangeArrowheads="1"/>
          </p:cNvSpPr>
          <p:nvPr/>
        </p:nvSpPr>
        <p:spPr bwMode="auto">
          <a:xfrm flipH="1">
            <a:off x="28667493" y="11717684"/>
            <a:ext cx="144463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42" name="AutoShape 191"/>
          <p:cNvSpPr>
            <a:spLocks noChangeArrowheads="1"/>
          </p:cNvSpPr>
          <p:nvPr/>
        </p:nvSpPr>
        <p:spPr bwMode="auto">
          <a:xfrm flipV="1">
            <a:off x="24274879" y="15245112"/>
            <a:ext cx="144463" cy="71437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43" name="AutoShape 192"/>
          <p:cNvSpPr>
            <a:spLocks noChangeArrowheads="1"/>
          </p:cNvSpPr>
          <p:nvPr/>
        </p:nvSpPr>
        <p:spPr bwMode="auto">
          <a:xfrm flipV="1">
            <a:off x="25211505" y="15749936"/>
            <a:ext cx="144463" cy="14287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44" name="AutoShape 193"/>
          <p:cNvSpPr>
            <a:spLocks noChangeArrowheads="1"/>
          </p:cNvSpPr>
          <p:nvPr/>
        </p:nvSpPr>
        <p:spPr bwMode="auto">
          <a:xfrm flipH="1">
            <a:off x="27730865" y="13157549"/>
            <a:ext cx="215900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45" name="AutoShape 194"/>
          <p:cNvSpPr>
            <a:spLocks noChangeArrowheads="1"/>
          </p:cNvSpPr>
          <p:nvPr/>
        </p:nvSpPr>
        <p:spPr bwMode="auto">
          <a:xfrm rot="20300531" flipH="1">
            <a:off x="27299067" y="11862148"/>
            <a:ext cx="71436" cy="69850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46" name="AutoShape 195"/>
          <p:cNvSpPr>
            <a:spLocks noChangeArrowheads="1"/>
          </p:cNvSpPr>
          <p:nvPr/>
        </p:nvSpPr>
        <p:spPr bwMode="auto">
          <a:xfrm flipH="1" flipV="1">
            <a:off x="26867267" y="14741872"/>
            <a:ext cx="144463" cy="171449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47" name="AutoShape 196"/>
          <p:cNvSpPr>
            <a:spLocks noChangeArrowheads="1"/>
          </p:cNvSpPr>
          <p:nvPr/>
        </p:nvSpPr>
        <p:spPr bwMode="auto">
          <a:xfrm rot="19404881" flipV="1">
            <a:off x="25883019" y="15661035"/>
            <a:ext cx="287336" cy="14287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48" name="Freeform 201"/>
          <p:cNvSpPr>
            <a:spLocks/>
          </p:cNvSpPr>
          <p:nvPr/>
        </p:nvSpPr>
        <p:spPr bwMode="auto">
          <a:xfrm>
            <a:off x="24851141" y="15534035"/>
            <a:ext cx="153988" cy="225425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49" name="Freeform 202"/>
          <p:cNvSpPr>
            <a:spLocks/>
          </p:cNvSpPr>
          <p:nvPr/>
        </p:nvSpPr>
        <p:spPr bwMode="auto">
          <a:xfrm flipH="1">
            <a:off x="26795826" y="11717684"/>
            <a:ext cx="133351" cy="82551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50" name="Freeform 203"/>
          <p:cNvSpPr>
            <a:spLocks/>
          </p:cNvSpPr>
          <p:nvPr/>
        </p:nvSpPr>
        <p:spPr bwMode="auto">
          <a:xfrm>
            <a:off x="24995605" y="11862148"/>
            <a:ext cx="225425" cy="225425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51" name="Freeform 204"/>
          <p:cNvSpPr>
            <a:spLocks/>
          </p:cNvSpPr>
          <p:nvPr/>
        </p:nvSpPr>
        <p:spPr bwMode="auto">
          <a:xfrm flipH="1">
            <a:off x="27803893" y="13589347"/>
            <a:ext cx="204788" cy="225425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52" name="Freeform 205"/>
          <p:cNvSpPr>
            <a:spLocks/>
          </p:cNvSpPr>
          <p:nvPr/>
        </p:nvSpPr>
        <p:spPr bwMode="auto">
          <a:xfrm flipH="1" flipV="1">
            <a:off x="27154603" y="14597412"/>
            <a:ext cx="204788" cy="206374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53" name="Freeform 206"/>
          <p:cNvSpPr>
            <a:spLocks/>
          </p:cNvSpPr>
          <p:nvPr/>
        </p:nvSpPr>
        <p:spPr bwMode="auto">
          <a:xfrm flipH="1">
            <a:off x="27083166" y="13228986"/>
            <a:ext cx="133351" cy="225425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54" name="Freeform 207"/>
          <p:cNvSpPr>
            <a:spLocks/>
          </p:cNvSpPr>
          <p:nvPr/>
        </p:nvSpPr>
        <p:spPr bwMode="auto">
          <a:xfrm>
            <a:off x="27083165" y="13724286"/>
            <a:ext cx="82549" cy="296862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55" name="Freeform 208"/>
          <p:cNvSpPr>
            <a:spLocks/>
          </p:cNvSpPr>
          <p:nvPr/>
        </p:nvSpPr>
        <p:spPr bwMode="auto">
          <a:xfrm flipH="1">
            <a:off x="26435466" y="15389571"/>
            <a:ext cx="76201" cy="80961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56" name="Freeform 233"/>
          <p:cNvSpPr>
            <a:spLocks/>
          </p:cNvSpPr>
          <p:nvPr/>
        </p:nvSpPr>
        <p:spPr bwMode="auto">
          <a:xfrm flipH="1">
            <a:off x="26506904" y="15749935"/>
            <a:ext cx="204788" cy="225425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57" name="AutoShape 234"/>
          <p:cNvSpPr>
            <a:spLocks noChangeArrowheads="1"/>
          </p:cNvSpPr>
          <p:nvPr/>
        </p:nvSpPr>
        <p:spPr bwMode="auto">
          <a:xfrm flipV="1">
            <a:off x="26795826" y="13589349"/>
            <a:ext cx="215900" cy="144461"/>
          </a:xfrm>
          <a:prstGeom prst="lightningBol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58" name="Text Box 235"/>
          <p:cNvSpPr txBox="1">
            <a:spLocks noChangeArrowheads="1"/>
          </p:cNvSpPr>
          <p:nvPr/>
        </p:nvSpPr>
        <p:spPr bwMode="auto">
          <a:xfrm>
            <a:off x="27822942" y="15164147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159" name="Text Box 236"/>
          <p:cNvSpPr txBox="1">
            <a:spLocks noChangeArrowheads="1"/>
          </p:cNvSpPr>
          <p:nvPr/>
        </p:nvSpPr>
        <p:spPr bwMode="auto">
          <a:xfrm>
            <a:off x="27464166" y="15740409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 dirty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160" name="AutoShape 237"/>
          <p:cNvSpPr>
            <a:spLocks noChangeArrowheads="1"/>
          </p:cNvSpPr>
          <p:nvPr/>
        </p:nvSpPr>
        <p:spPr bwMode="auto">
          <a:xfrm flipH="1" flipV="1">
            <a:off x="27319704" y="15524509"/>
            <a:ext cx="144463" cy="215901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61" name="AutoShape 238"/>
          <p:cNvSpPr>
            <a:spLocks noChangeArrowheads="1"/>
          </p:cNvSpPr>
          <p:nvPr/>
        </p:nvSpPr>
        <p:spPr bwMode="auto">
          <a:xfrm flipH="1" flipV="1">
            <a:off x="28235691" y="15534036"/>
            <a:ext cx="215900" cy="215901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62" name="AutoShape 239"/>
          <p:cNvSpPr>
            <a:spLocks noChangeArrowheads="1"/>
          </p:cNvSpPr>
          <p:nvPr/>
        </p:nvSpPr>
        <p:spPr bwMode="auto">
          <a:xfrm flipH="1" flipV="1">
            <a:off x="27535604" y="15092710"/>
            <a:ext cx="144463" cy="171449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63" name="Freeform 240"/>
          <p:cNvSpPr>
            <a:spLocks/>
          </p:cNvSpPr>
          <p:nvPr/>
        </p:nvSpPr>
        <p:spPr bwMode="auto">
          <a:xfrm flipH="1" flipV="1">
            <a:off x="27822940" y="14948250"/>
            <a:ext cx="204788" cy="206374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64" name="Freeform 241"/>
          <p:cNvSpPr>
            <a:spLocks/>
          </p:cNvSpPr>
          <p:nvPr/>
        </p:nvSpPr>
        <p:spPr bwMode="auto">
          <a:xfrm flipH="1">
            <a:off x="27103802" y="15740410"/>
            <a:ext cx="76201" cy="80964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65" name="Freeform 242"/>
          <p:cNvSpPr>
            <a:spLocks/>
          </p:cNvSpPr>
          <p:nvPr/>
        </p:nvSpPr>
        <p:spPr bwMode="auto">
          <a:xfrm flipH="1">
            <a:off x="27586403" y="15534035"/>
            <a:ext cx="204788" cy="225425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66" name="AutoShape 243"/>
          <p:cNvSpPr>
            <a:spLocks noChangeArrowheads="1"/>
          </p:cNvSpPr>
          <p:nvPr/>
        </p:nvSpPr>
        <p:spPr bwMode="auto">
          <a:xfrm flipH="1">
            <a:off x="28019791" y="13228986"/>
            <a:ext cx="215900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67" name="AutoShape 244"/>
          <p:cNvSpPr>
            <a:spLocks noChangeArrowheads="1"/>
          </p:cNvSpPr>
          <p:nvPr/>
        </p:nvSpPr>
        <p:spPr bwMode="auto">
          <a:xfrm flipH="1">
            <a:off x="27730867" y="13949709"/>
            <a:ext cx="144463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68" name="AutoShape 245"/>
          <p:cNvSpPr>
            <a:spLocks noChangeArrowheads="1"/>
          </p:cNvSpPr>
          <p:nvPr/>
        </p:nvSpPr>
        <p:spPr bwMode="auto">
          <a:xfrm flipH="1">
            <a:off x="28019790" y="12797185"/>
            <a:ext cx="144463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69" name="Freeform 246"/>
          <p:cNvSpPr>
            <a:spLocks/>
          </p:cNvSpPr>
          <p:nvPr/>
        </p:nvSpPr>
        <p:spPr bwMode="auto">
          <a:xfrm flipH="1" flipV="1">
            <a:off x="28451593" y="13228987"/>
            <a:ext cx="204788" cy="206374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70" name="AutoShape 247"/>
          <p:cNvSpPr>
            <a:spLocks noChangeArrowheads="1"/>
          </p:cNvSpPr>
          <p:nvPr/>
        </p:nvSpPr>
        <p:spPr bwMode="auto">
          <a:xfrm flipH="1">
            <a:off x="28235693" y="13733811"/>
            <a:ext cx="287336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71" name="AutoShape 248"/>
          <p:cNvSpPr>
            <a:spLocks noChangeArrowheads="1"/>
          </p:cNvSpPr>
          <p:nvPr/>
        </p:nvSpPr>
        <p:spPr bwMode="auto">
          <a:xfrm flipH="1" flipV="1">
            <a:off x="28235691" y="14310075"/>
            <a:ext cx="215900" cy="71437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72" name="Text Box 249"/>
          <p:cNvSpPr txBox="1">
            <a:spLocks noChangeArrowheads="1"/>
          </p:cNvSpPr>
          <p:nvPr/>
        </p:nvSpPr>
        <p:spPr bwMode="auto">
          <a:xfrm>
            <a:off x="28738927" y="14670435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173" name="AutoShape 250"/>
          <p:cNvSpPr>
            <a:spLocks noChangeArrowheads="1"/>
          </p:cNvSpPr>
          <p:nvPr/>
        </p:nvSpPr>
        <p:spPr bwMode="auto">
          <a:xfrm flipH="1">
            <a:off x="28235693" y="14021149"/>
            <a:ext cx="142876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74" name="AutoShape 251"/>
          <p:cNvSpPr>
            <a:spLocks noChangeArrowheads="1"/>
          </p:cNvSpPr>
          <p:nvPr/>
        </p:nvSpPr>
        <p:spPr bwMode="auto">
          <a:xfrm flipH="1" flipV="1">
            <a:off x="27803892" y="14238634"/>
            <a:ext cx="215900" cy="21431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75" name="Freeform 252"/>
          <p:cNvSpPr>
            <a:spLocks/>
          </p:cNvSpPr>
          <p:nvPr/>
        </p:nvSpPr>
        <p:spPr bwMode="auto">
          <a:xfrm flipH="1" flipV="1">
            <a:off x="28811953" y="13949710"/>
            <a:ext cx="204788" cy="206374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76" name="AutoShape 253"/>
          <p:cNvSpPr>
            <a:spLocks noChangeArrowheads="1"/>
          </p:cNvSpPr>
          <p:nvPr/>
        </p:nvSpPr>
        <p:spPr bwMode="auto">
          <a:xfrm flipH="1" flipV="1">
            <a:off x="28738927" y="13660785"/>
            <a:ext cx="288927" cy="69850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pic>
        <p:nvPicPr>
          <p:cNvPr id="177" name="Picture 76" descr="Exsudat sec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516305" y="13327408"/>
            <a:ext cx="444499" cy="5175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178" name="Text Box 23"/>
          <p:cNvSpPr txBox="1">
            <a:spLocks noChangeArrowheads="1"/>
          </p:cNvSpPr>
          <p:nvPr/>
        </p:nvSpPr>
        <p:spPr bwMode="auto">
          <a:xfrm>
            <a:off x="24605827" y="4392646"/>
            <a:ext cx="5097550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NORMALE</a:t>
            </a:r>
          </a:p>
        </p:txBody>
      </p:sp>
      <p:sp>
        <p:nvSpPr>
          <p:cNvPr id="179" name="Text Box 23"/>
          <p:cNvSpPr txBox="1">
            <a:spLocks noChangeArrowheads="1"/>
          </p:cNvSpPr>
          <p:nvPr/>
        </p:nvSpPr>
        <p:spPr bwMode="auto">
          <a:xfrm>
            <a:off x="24758228" y="10471117"/>
            <a:ext cx="5097550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OVCR</a:t>
            </a:r>
          </a:p>
        </p:txBody>
      </p:sp>
    </p:spTree>
    <p:extLst>
      <p:ext uri="{BB962C8B-B14F-4D97-AF65-F5344CB8AC3E}">
        <p14:creationId xmlns:p14="http://schemas.microsoft.com/office/powerpoint/2010/main" val="371145151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3318220" y="3971771"/>
            <a:ext cx="5989305" cy="1299667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" name="Oval 2"/>
          <p:cNvSpPr>
            <a:spLocks noChangeArrowheads="1"/>
          </p:cNvSpPr>
          <p:nvPr/>
        </p:nvSpPr>
        <p:spPr bwMode="auto">
          <a:xfrm>
            <a:off x="26938702" y="13065598"/>
            <a:ext cx="431800" cy="431801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" name="Oval 3"/>
          <p:cNvSpPr>
            <a:spLocks noChangeArrowheads="1"/>
          </p:cNvSpPr>
          <p:nvPr/>
        </p:nvSpPr>
        <p:spPr bwMode="auto">
          <a:xfrm>
            <a:off x="27083167" y="13210061"/>
            <a:ext cx="144463" cy="142874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" name="Freeform 4"/>
          <p:cNvSpPr>
            <a:spLocks/>
          </p:cNvSpPr>
          <p:nvPr/>
        </p:nvSpPr>
        <p:spPr bwMode="auto">
          <a:xfrm>
            <a:off x="24851140" y="11913074"/>
            <a:ext cx="2232025" cy="1187450"/>
          </a:xfrm>
          <a:custGeom>
            <a:avLst/>
            <a:gdLst>
              <a:gd name="T0" fmla="*/ 1406 w 1406"/>
              <a:gd name="T1" fmla="*/ 748 h 748"/>
              <a:gd name="T2" fmla="*/ 1225 w 1406"/>
              <a:gd name="T3" fmla="*/ 431 h 748"/>
              <a:gd name="T4" fmla="*/ 1043 w 1406"/>
              <a:gd name="T5" fmla="*/ 476 h 748"/>
              <a:gd name="T6" fmla="*/ 862 w 1406"/>
              <a:gd name="T7" fmla="*/ 204 h 748"/>
              <a:gd name="T8" fmla="*/ 499 w 1406"/>
              <a:gd name="T9" fmla="*/ 23 h 748"/>
              <a:gd name="T10" fmla="*/ 91 w 1406"/>
              <a:gd name="T11" fmla="*/ 340 h 748"/>
              <a:gd name="T12" fmla="*/ 0 w 1406"/>
              <a:gd name="T13" fmla="*/ 703 h 7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06" h="748">
                <a:moveTo>
                  <a:pt x="1406" y="748"/>
                </a:moveTo>
                <a:cubicBezTo>
                  <a:pt x="1345" y="612"/>
                  <a:pt x="1285" y="476"/>
                  <a:pt x="1225" y="431"/>
                </a:cubicBezTo>
                <a:cubicBezTo>
                  <a:pt x="1165" y="386"/>
                  <a:pt x="1103" y="514"/>
                  <a:pt x="1043" y="476"/>
                </a:cubicBezTo>
                <a:cubicBezTo>
                  <a:pt x="983" y="438"/>
                  <a:pt x="953" y="280"/>
                  <a:pt x="862" y="204"/>
                </a:cubicBezTo>
                <a:cubicBezTo>
                  <a:pt x="771" y="128"/>
                  <a:pt x="627" y="0"/>
                  <a:pt x="499" y="23"/>
                </a:cubicBezTo>
                <a:cubicBezTo>
                  <a:pt x="371" y="46"/>
                  <a:pt x="174" y="227"/>
                  <a:pt x="91" y="340"/>
                </a:cubicBezTo>
                <a:cubicBezTo>
                  <a:pt x="8" y="453"/>
                  <a:pt x="15" y="650"/>
                  <a:pt x="0" y="703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" name="Freeform 5"/>
          <p:cNvSpPr>
            <a:spLocks/>
          </p:cNvSpPr>
          <p:nvPr/>
        </p:nvSpPr>
        <p:spPr bwMode="auto">
          <a:xfrm>
            <a:off x="26033827" y="11193937"/>
            <a:ext cx="300039" cy="1223964"/>
          </a:xfrm>
          <a:custGeom>
            <a:avLst/>
            <a:gdLst>
              <a:gd name="T0" fmla="*/ 189 w 189"/>
              <a:gd name="T1" fmla="*/ 771 h 771"/>
              <a:gd name="T2" fmla="*/ 53 w 189"/>
              <a:gd name="T3" fmla="*/ 499 h 771"/>
              <a:gd name="T4" fmla="*/ 8 w 189"/>
              <a:gd name="T5" fmla="*/ 136 h 771"/>
              <a:gd name="T6" fmla="*/ 99 w 189"/>
              <a:gd name="T7" fmla="*/ 0 h 7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9" h="771">
                <a:moveTo>
                  <a:pt x="189" y="771"/>
                </a:moveTo>
                <a:cubicBezTo>
                  <a:pt x="136" y="688"/>
                  <a:pt x="83" y="605"/>
                  <a:pt x="53" y="499"/>
                </a:cubicBezTo>
                <a:cubicBezTo>
                  <a:pt x="23" y="393"/>
                  <a:pt x="0" y="219"/>
                  <a:pt x="8" y="136"/>
                </a:cubicBezTo>
                <a:cubicBezTo>
                  <a:pt x="16" y="53"/>
                  <a:pt x="57" y="26"/>
                  <a:pt x="99" y="0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" name="Freeform 6"/>
          <p:cNvSpPr>
            <a:spLocks/>
          </p:cNvSpPr>
          <p:nvPr/>
        </p:nvSpPr>
        <p:spPr bwMode="auto">
          <a:xfrm>
            <a:off x="24995602" y="13425963"/>
            <a:ext cx="2159002" cy="1176339"/>
          </a:xfrm>
          <a:custGeom>
            <a:avLst/>
            <a:gdLst>
              <a:gd name="T0" fmla="*/ 1360 w 1360"/>
              <a:gd name="T1" fmla="*/ 0 h 741"/>
              <a:gd name="T2" fmla="*/ 1224 w 1360"/>
              <a:gd name="T3" fmla="*/ 363 h 741"/>
              <a:gd name="T4" fmla="*/ 952 w 1360"/>
              <a:gd name="T5" fmla="*/ 453 h 741"/>
              <a:gd name="T6" fmla="*/ 635 w 1360"/>
              <a:gd name="T7" fmla="*/ 726 h 741"/>
              <a:gd name="T8" fmla="*/ 0 w 1360"/>
              <a:gd name="T9" fmla="*/ 544 h 7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60" h="741">
                <a:moveTo>
                  <a:pt x="1360" y="0"/>
                </a:moveTo>
                <a:cubicBezTo>
                  <a:pt x="1326" y="144"/>
                  <a:pt x="1292" y="288"/>
                  <a:pt x="1224" y="363"/>
                </a:cubicBezTo>
                <a:cubicBezTo>
                  <a:pt x="1156" y="438"/>
                  <a:pt x="1050" y="392"/>
                  <a:pt x="952" y="453"/>
                </a:cubicBezTo>
                <a:cubicBezTo>
                  <a:pt x="854" y="514"/>
                  <a:pt x="794" y="711"/>
                  <a:pt x="635" y="726"/>
                </a:cubicBezTo>
                <a:cubicBezTo>
                  <a:pt x="476" y="741"/>
                  <a:pt x="238" y="642"/>
                  <a:pt x="0" y="544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9" name="Freeform 7"/>
          <p:cNvSpPr>
            <a:spLocks/>
          </p:cNvSpPr>
          <p:nvPr/>
        </p:nvSpPr>
        <p:spPr bwMode="auto">
          <a:xfrm rot="842174">
            <a:off x="25859203" y="14160975"/>
            <a:ext cx="431800" cy="1152525"/>
          </a:xfrm>
          <a:custGeom>
            <a:avLst/>
            <a:gdLst>
              <a:gd name="T0" fmla="*/ 272 w 272"/>
              <a:gd name="T1" fmla="*/ 0 h 726"/>
              <a:gd name="T2" fmla="*/ 136 w 272"/>
              <a:gd name="T3" fmla="*/ 363 h 726"/>
              <a:gd name="T4" fmla="*/ 136 w 272"/>
              <a:gd name="T5" fmla="*/ 589 h 726"/>
              <a:gd name="T6" fmla="*/ 0 w 272"/>
              <a:gd name="T7" fmla="*/ 726 h 7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72" h="726">
                <a:moveTo>
                  <a:pt x="272" y="0"/>
                </a:moveTo>
                <a:cubicBezTo>
                  <a:pt x="215" y="132"/>
                  <a:pt x="159" y="265"/>
                  <a:pt x="136" y="363"/>
                </a:cubicBezTo>
                <a:cubicBezTo>
                  <a:pt x="113" y="461"/>
                  <a:pt x="159" y="529"/>
                  <a:pt x="136" y="589"/>
                </a:cubicBezTo>
                <a:cubicBezTo>
                  <a:pt x="113" y="649"/>
                  <a:pt x="56" y="687"/>
                  <a:pt x="0" y="726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0" name="Freeform 8"/>
          <p:cNvSpPr>
            <a:spLocks/>
          </p:cNvSpPr>
          <p:nvPr/>
        </p:nvSpPr>
        <p:spPr bwMode="auto">
          <a:xfrm>
            <a:off x="27227627" y="11481276"/>
            <a:ext cx="731838" cy="1655763"/>
          </a:xfrm>
          <a:custGeom>
            <a:avLst/>
            <a:gdLst>
              <a:gd name="T0" fmla="*/ 0 w 461"/>
              <a:gd name="T1" fmla="*/ 1043 h 1043"/>
              <a:gd name="T2" fmla="*/ 90 w 461"/>
              <a:gd name="T3" fmla="*/ 635 h 1043"/>
              <a:gd name="T4" fmla="*/ 408 w 461"/>
              <a:gd name="T5" fmla="*/ 272 h 1043"/>
              <a:gd name="T6" fmla="*/ 408 w 461"/>
              <a:gd name="T7" fmla="*/ 0 h 10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61" h="1043">
                <a:moveTo>
                  <a:pt x="0" y="1043"/>
                </a:moveTo>
                <a:cubicBezTo>
                  <a:pt x="11" y="903"/>
                  <a:pt x="22" y="763"/>
                  <a:pt x="90" y="635"/>
                </a:cubicBezTo>
                <a:cubicBezTo>
                  <a:pt x="158" y="507"/>
                  <a:pt x="355" y="378"/>
                  <a:pt x="408" y="272"/>
                </a:cubicBezTo>
                <a:cubicBezTo>
                  <a:pt x="461" y="166"/>
                  <a:pt x="434" y="83"/>
                  <a:pt x="408" y="0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1" name="Freeform 9"/>
          <p:cNvSpPr>
            <a:spLocks/>
          </p:cNvSpPr>
          <p:nvPr/>
        </p:nvSpPr>
        <p:spPr bwMode="auto">
          <a:xfrm rot="893242">
            <a:off x="27384793" y="12128974"/>
            <a:ext cx="792163" cy="574675"/>
          </a:xfrm>
          <a:custGeom>
            <a:avLst/>
            <a:gdLst>
              <a:gd name="T0" fmla="*/ 0 w 499"/>
              <a:gd name="T1" fmla="*/ 362 h 362"/>
              <a:gd name="T2" fmla="*/ 136 w 499"/>
              <a:gd name="T3" fmla="*/ 90 h 362"/>
              <a:gd name="T4" fmla="*/ 499 w 499"/>
              <a:gd name="T5" fmla="*/ 0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99" h="362">
                <a:moveTo>
                  <a:pt x="0" y="362"/>
                </a:moveTo>
                <a:cubicBezTo>
                  <a:pt x="26" y="256"/>
                  <a:pt x="53" y="150"/>
                  <a:pt x="136" y="90"/>
                </a:cubicBezTo>
                <a:cubicBezTo>
                  <a:pt x="219" y="30"/>
                  <a:pt x="359" y="15"/>
                  <a:pt x="499" y="0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2" name="Freeform 10"/>
          <p:cNvSpPr>
            <a:spLocks/>
          </p:cNvSpPr>
          <p:nvPr/>
        </p:nvSpPr>
        <p:spPr bwMode="auto">
          <a:xfrm>
            <a:off x="27227629" y="13425963"/>
            <a:ext cx="1079499" cy="1368425"/>
          </a:xfrm>
          <a:custGeom>
            <a:avLst/>
            <a:gdLst>
              <a:gd name="T0" fmla="*/ 0 w 680"/>
              <a:gd name="T1" fmla="*/ 0 h 862"/>
              <a:gd name="T2" fmla="*/ 136 w 680"/>
              <a:gd name="T3" fmla="*/ 453 h 862"/>
              <a:gd name="T4" fmla="*/ 544 w 680"/>
              <a:gd name="T5" fmla="*/ 680 h 862"/>
              <a:gd name="T6" fmla="*/ 680 w 680"/>
              <a:gd name="T7" fmla="*/ 862 h 8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80" h="862">
                <a:moveTo>
                  <a:pt x="0" y="0"/>
                </a:moveTo>
                <a:cubicBezTo>
                  <a:pt x="22" y="170"/>
                  <a:pt x="45" y="340"/>
                  <a:pt x="136" y="453"/>
                </a:cubicBezTo>
                <a:cubicBezTo>
                  <a:pt x="227" y="566"/>
                  <a:pt x="453" y="612"/>
                  <a:pt x="544" y="680"/>
                </a:cubicBezTo>
                <a:cubicBezTo>
                  <a:pt x="635" y="748"/>
                  <a:pt x="657" y="805"/>
                  <a:pt x="680" y="862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3" name="Freeform 11"/>
          <p:cNvSpPr>
            <a:spLocks/>
          </p:cNvSpPr>
          <p:nvPr/>
        </p:nvSpPr>
        <p:spPr bwMode="auto">
          <a:xfrm>
            <a:off x="27946765" y="14362585"/>
            <a:ext cx="720726" cy="155575"/>
          </a:xfrm>
          <a:custGeom>
            <a:avLst/>
            <a:gdLst>
              <a:gd name="T0" fmla="*/ 0 w 454"/>
              <a:gd name="T1" fmla="*/ 45 h 98"/>
              <a:gd name="T2" fmla="*/ 227 w 454"/>
              <a:gd name="T3" fmla="*/ 90 h 98"/>
              <a:gd name="T4" fmla="*/ 454 w 454"/>
              <a:gd name="T5" fmla="*/ 0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54" h="98">
                <a:moveTo>
                  <a:pt x="0" y="45"/>
                </a:moveTo>
                <a:cubicBezTo>
                  <a:pt x="75" y="71"/>
                  <a:pt x="151" y="98"/>
                  <a:pt x="227" y="90"/>
                </a:cubicBezTo>
                <a:cubicBezTo>
                  <a:pt x="303" y="82"/>
                  <a:pt x="378" y="41"/>
                  <a:pt x="454" y="0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4" name="Freeform 20"/>
          <p:cNvSpPr>
            <a:spLocks/>
          </p:cNvSpPr>
          <p:nvPr/>
        </p:nvSpPr>
        <p:spPr bwMode="auto">
          <a:xfrm>
            <a:off x="27083167" y="13210062"/>
            <a:ext cx="71436" cy="71437"/>
          </a:xfrm>
          <a:custGeom>
            <a:avLst/>
            <a:gdLst>
              <a:gd name="T0" fmla="*/ 0 w 45"/>
              <a:gd name="T1" fmla="*/ 0 h 45"/>
              <a:gd name="T2" fmla="*/ 45 w 45"/>
              <a:gd name="T3" fmla="*/ 45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0" y="0"/>
                </a:moveTo>
                <a:cubicBezTo>
                  <a:pt x="19" y="19"/>
                  <a:pt x="38" y="38"/>
                  <a:pt x="45" y="45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5" name="Line 21"/>
          <p:cNvSpPr>
            <a:spLocks noChangeShapeType="1"/>
          </p:cNvSpPr>
          <p:nvPr/>
        </p:nvSpPr>
        <p:spPr bwMode="auto">
          <a:xfrm flipH="1">
            <a:off x="27154604" y="13210062"/>
            <a:ext cx="73023" cy="71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6" name="Line 22"/>
          <p:cNvSpPr>
            <a:spLocks noChangeShapeType="1"/>
          </p:cNvSpPr>
          <p:nvPr/>
        </p:nvSpPr>
        <p:spPr bwMode="auto">
          <a:xfrm flipH="1">
            <a:off x="27083167" y="13281500"/>
            <a:ext cx="71436" cy="14446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7" name="Line 23"/>
          <p:cNvSpPr>
            <a:spLocks noChangeShapeType="1"/>
          </p:cNvSpPr>
          <p:nvPr/>
        </p:nvSpPr>
        <p:spPr bwMode="auto">
          <a:xfrm>
            <a:off x="27154604" y="13281500"/>
            <a:ext cx="73023" cy="71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8" name="Oval 24"/>
          <p:cNvSpPr>
            <a:spLocks noChangeArrowheads="1"/>
          </p:cNvSpPr>
          <p:nvPr/>
        </p:nvSpPr>
        <p:spPr bwMode="auto">
          <a:xfrm>
            <a:off x="25930645" y="13395800"/>
            <a:ext cx="73023" cy="73024"/>
          </a:xfrm>
          <a:prstGeom prst="ellipse">
            <a:avLst/>
          </a:prstGeom>
          <a:solidFill>
            <a:srgbClr val="808080"/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9" name="Freeform 28"/>
          <p:cNvSpPr>
            <a:spLocks/>
          </p:cNvSpPr>
          <p:nvPr/>
        </p:nvSpPr>
        <p:spPr bwMode="auto">
          <a:xfrm>
            <a:off x="24346314" y="13425963"/>
            <a:ext cx="2976562" cy="1668463"/>
          </a:xfrm>
          <a:custGeom>
            <a:avLst/>
            <a:gdLst>
              <a:gd name="T0" fmla="*/ 1769 w 1875"/>
              <a:gd name="T1" fmla="*/ 0 h 1051"/>
              <a:gd name="T2" fmla="*/ 1860 w 1875"/>
              <a:gd name="T3" fmla="*/ 181 h 1051"/>
              <a:gd name="T4" fmla="*/ 1679 w 1875"/>
              <a:gd name="T5" fmla="*/ 227 h 1051"/>
              <a:gd name="T6" fmla="*/ 1724 w 1875"/>
              <a:gd name="T7" fmla="*/ 453 h 1051"/>
              <a:gd name="T8" fmla="*/ 1679 w 1875"/>
              <a:gd name="T9" fmla="*/ 499 h 1051"/>
              <a:gd name="T10" fmla="*/ 1497 w 1875"/>
              <a:gd name="T11" fmla="*/ 363 h 1051"/>
              <a:gd name="T12" fmla="*/ 1361 w 1875"/>
              <a:gd name="T13" fmla="*/ 363 h 1051"/>
              <a:gd name="T14" fmla="*/ 1406 w 1875"/>
              <a:gd name="T15" fmla="*/ 635 h 1051"/>
              <a:gd name="T16" fmla="*/ 1361 w 1875"/>
              <a:gd name="T17" fmla="*/ 771 h 1051"/>
              <a:gd name="T18" fmla="*/ 1180 w 1875"/>
              <a:gd name="T19" fmla="*/ 590 h 1051"/>
              <a:gd name="T20" fmla="*/ 1044 w 1875"/>
              <a:gd name="T21" fmla="*/ 590 h 1051"/>
              <a:gd name="T22" fmla="*/ 998 w 1875"/>
              <a:gd name="T23" fmla="*/ 907 h 1051"/>
              <a:gd name="T24" fmla="*/ 862 w 1875"/>
              <a:gd name="T25" fmla="*/ 952 h 1051"/>
              <a:gd name="T26" fmla="*/ 726 w 1875"/>
              <a:gd name="T27" fmla="*/ 680 h 1051"/>
              <a:gd name="T28" fmla="*/ 590 w 1875"/>
              <a:gd name="T29" fmla="*/ 590 h 1051"/>
              <a:gd name="T30" fmla="*/ 454 w 1875"/>
              <a:gd name="T31" fmla="*/ 816 h 1051"/>
              <a:gd name="T32" fmla="*/ 363 w 1875"/>
              <a:gd name="T33" fmla="*/ 1043 h 1051"/>
              <a:gd name="T34" fmla="*/ 182 w 1875"/>
              <a:gd name="T35" fmla="*/ 862 h 1051"/>
              <a:gd name="T36" fmla="*/ 0 w 1875"/>
              <a:gd name="T37" fmla="*/ 816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875" h="1051">
                <a:moveTo>
                  <a:pt x="1769" y="0"/>
                </a:moveTo>
                <a:cubicBezTo>
                  <a:pt x="1822" y="71"/>
                  <a:pt x="1875" y="143"/>
                  <a:pt x="1860" y="181"/>
                </a:cubicBezTo>
                <a:cubicBezTo>
                  <a:pt x="1845" y="219"/>
                  <a:pt x="1702" y="182"/>
                  <a:pt x="1679" y="227"/>
                </a:cubicBezTo>
                <a:cubicBezTo>
                  <a:pt x="1656" y="272"/>
                  <a:pt x="1724" y="408"/>
                  <a:pt x="1724" y="453"/>
                </a:cubicBezTo>
                <a:cubicBezTo>
                  <a:pt x="1724" y="498"/>
                  <a:pt x="1717" y="514"/>
                  <a:pt x="1679" y="499"/>
                </a:cubicBezTo>
                <a:cubicBezTo>
                  <a:pt x="1641" y="484"/>
                  <a:pt x="1550" y="386"/>
                  <a:pt x="1497" y="363"/>
                </a:cubicBezTo>
                <a:cubicBezTo>
                  <a:pt x="1444" y="340"/>
                  <a:pt x="1376" y="318"/>
                  <a:pt x="1361" y="363"/>
                </a:cubicBezTo>
                <a:cubicBezTo>
                  <a:pt x="1346" y="408"/>
                  <a:pt x="1406" y="567"/>
                  <a:pt x="1406" y="635"/>
                </a:cubicBezTo>
                <a:cubicBezTo>
                  <a:pt x="1406" y="703"/>
                  <a:pt x="1399" y="778"/>
                  <a:pt x="1361" y="771"/>
                </a:cubicBezTo>
                <a:cubicBezTo>
                  <a:pt x="1323" y="764"/>
                  <a:pt x="1233" y="620"/>
                  <a:pt x="1180" y="590"/>
                </a:cubicBezTo>
                <a:cubicBezTo>
                  <a:pt x="1127" y="560"/>
                  <a:pt x="1074" y="537"/>
                  <a:pt x="1044" y="590"/>
                </a:cubicBezTo>
                <a:cubicBezTo>
                  <a:pt x="1014" y="643"/>
                  <a:pt x="1028" y="847"/>
                  <a:pt x="998" y="907"/>
                </a:cubicBezTo>
                <a:cubicBezTo>
                  <a:pt x="968" y="967"/>
                  <a:pt x="907" y="990"/>
                  <a:pt x="862" y="952"/>
                </a:cubicBezTo>
                <a:cubicBezTo>
                  <a:pt x="817" y="914"/>
                  <a:pt x="771" y="740"/>
                  <a:pt x="726" y="680"/>
                </a:cubicBezTo>
                <a:cubicBezTo>
                  <a:pt x="681" y="620"/>
                  <a:pt x="635" y="567"/>
                  <a:pt x="590" y="590"/>
                </a:cubicBezTo>
                <a:cubicBezTo>
                  <a:pt x="545" y="613"/>
                  <a:pt x="492" y="741"/>
                  <a:pt x="454" y="816"/>
                </a:cubicBezTo>
                <a:cubicBezTo>
                  <a:pt x="416" y="891"/>
                  <a:pt x="408" y="1035"/>
                  <a:pt x="363" y="1043"/>
                </a:cubicBezTo>
                <a:cubicBezTo>
                  <a:pt x="318" y="1051"/>
                  <a:pt x="242" y="900"/>
                  <a:pt x="182" y="862"/>
                </a:cubicBezTo>
                <a:cubicBezTo>
                  <a:pt x="122" y="824"/>
                  <a:pt x="61" y="820"/>
                  <a:pt x="0" y="816"/>
                </a:cubicBezTo>
              </a:path>
            </a:pathLst>
          </a:custGeom>
          <a:noFill/>
          <a:ln w="508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0" name="Freeform 30"/>
          <p:cNvSpPr>
            <a:spLocks/>
          </p:cNvSpPr>
          <p:nvPr/>
        </p:nvSpPr>
        <p:spPr bwMode="auto">
          <a:xfrm>
            <a:off x="25557577" y="14505460"/>
            <a:ext cx="804862" cy="1223964"/>
          </a:xfrm>
          <a:custGeom>
            <a:avLst/>
            <a:gdLst>
              <a:gd name="T0" fmla="*/ 507 w 507"/>
              <a:gd name="T1" fmla="*/ 0 h 771"/>
              <a:gd name="T2" fmla="*/ 462 w 507"/>
              <a:gd name="T3" fmla="*/ 182 h 771"/>
              <a:gd name="T4" fmla="*/ 371 w 507"/>
              <a:gd name="T5" fmla="*/ 136 h 771"/>
              <a:gd name="T6" fmla="*/ 326 w 507"/>
              <a:gd name="T7" fmla="*/ 318 h 771"/>
              <a:gd name="T8" fmla="*/ 281 w 507"/>
              <a:gd name="T9" fmla="*/ 408 h 771"/>
              <a:gd name="T10" fmla="*/ 54 w 507"/>
              <a:gd name="T11" fmla="*/ 408 h 771"/>
              <a:gd name="T12" fmla="*/ 8 w 507"/>
              <a:gd name="T13" fmla="*/ 681 h 771"/>
              <a:gd name="T14" fmla="*/ 8 w 507"/>
              <a:gd name="T15" fmla="*/ 771 h 7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07" h="771">
                <a:moveTo>
                  <a:pt x="507" y="0"/>
                </a:moveTo>
                <a:cubicBezTo>
                  <a:pt x="496" y="79"/>
                  <a:pt x="485" y="159"/>
                  <a:pt x="462" y="182"/>
                </a:cubicBezTo>
                <a:cubicBezTo>
                  <a:pt x="439" y="205"/>
                  <a:pt x="394" y="113"/>
                  <a:pt x="371" y="136"/>
                </a:cubicBezTo>
                <a:cubicBezTo>
                  <a:pt x="348" y="159"/>
                  <a:pt x="341" y="273"/>
                  <a:pt x="326" y="318"/>
                </a:cubicBezTo>
                <a:cubicBezTo>
                  <a:pt x="311" y="363"/>
                  <a:pt x="326" y="393"/>
                  <a:pt x="281" y="408"/>
                </a:cubicBezTo>
                <a:cubicBezTo>
                  <a:pt x="236" y="423"/>
                  <a:pt x="99" y="363"/>
                  <a:pt x="54" y="408"/>
                </a:cubicBezTo>
                <a:cubicBezTo>
                  <a:pt x="9" y="453"/>
                  <a:pt x="16" y="621"/>
                  <a:pt x="8" y="681"/>
                </a:cubicBezTo>
                <a:cubicBezTo>
                  <a:pt x="0" y="741"/>
                  <a:pt x="4" y="756"/>
                  <a:pt x="8" y="771"/>
                </a:cubicBezTo>
              </a:path>
            </a:pathLst>
          </a:custGeom>
          <a:noFill/>
          <a:ln w="508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1" name="Freeform 31"/>
          <p:cNvSpPr>
            <a:spLocks/>
          </p:cNvSpPr>
          <p:nvPr/>
        </p:nvSpPr>
        <p:spPr bwMode="auto">
          <a:xfrm>
            <a:off x="27227629" y="13460888"/>
            <a:ext cx="1295399" cy="1692275"/>
          </a:xfrm>
          <a:custGeom>
            <a:avLst/>
            <a:gdLst>
              <a:gd name="T0" fmla="*/ 0 w 816"/>
              <a:gd name="T1" fmla="*/ 23 h 1066"/>
              <a:gd name="T2" fmla="*/ 136 w 816"/>
              <a:gd name="T3" fmla="*/ 23 h 1066"/>
              <a:gd name="T4" fmla="*/ 181 w 816"/>
              <a:gd name="T5" fmla="*/ 159 h 1066"/>
              <a:gd name="T6" fmla="*/ 45 w 816"/>
              <a:gd name="T7" fmla="*/ 295 h 1066"/>
              <a:gd name="T8" fmla="*/ 181 w 816"/>
              <a:gd name="T9" fmla="*/ 386 h 1066"/>
              <a:gd name="T10" fmla="*/ 136 w 816"/>
              <a:gd name="T11" fmla="*/ 613 h 1066"/>
              <a:gd name="T12" fmla="*/ 181 w 816"/>
              <a:gd name="T13" fmla="*/ 704 h 1066"/>
              <a:gd name="T14" fmla="*/ 408 w 816"/>
              <a:gd name="T15" fmla="*/ 613 h 1066"/>
              <a:gd name="T16" fmla="*/ 544 w 816"/>
              <a:gd name="T17" fmla="*/ 930 h 1066"/>
              <a:gd name="T18" fmla="*/ 771 w 816"/>
              <a:gd name="T19" fmla="*/ 885 h 1066"/>
              <a:gd name="T20" fmla="*/ 816 w 816"/>
              <a:gd name="T21" fmla="*/ 1066 h 10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16" h="1066">
                <a:moveTo>
                  <a:pt x="0" y="23"/>
                </a:moveTo>
                <a:cubicBezTo>
                  <a:pt x="53" y="11"/>
                  <a:pt x="106" y="0"/>
                  <a:pt x="136" y="23"/>
                </a:cubicBezTo>
                <a:cubicBezTo>
                  <a:pt x="166" y="46"/>
                  <a:pt x="196" y="114"/>
                  <a:pt x="181" y="159"/>
                </a:cubicBezTo>
                <a:cubicBezTo>
                  <a:pt x="166" y="204"/>
                  <a:pt x="45" y="257"/>
                  <a:pt x="45" y="295"/>
                </a:cubicBezTo>
                <a:cubicBezTo>
                  <a:pt x="45" y="333"/>
                  <a:pt x="166" y="333"/>
                  <a:pt x="181" y="386"/>
                </a:cubicBezTo>
                <a:cubicBezTo>
                  <a:pt x="196" y="439"/>
                  <a:pt x="136" y="560"/>
                  <a:pt x="136" y="613"/>
                </a:cubicBezTo>
                <a:cubicBezTo>
                  <a:pt x="136" y="666"/>
                  <a:pt x="136" y="704"/>
                  <a:pt x="181" y="704"/>
                </a:cubicBezTo>
                <a:cubicBezTo>
                  <a:pt x="226" y="704"/>
                  <a:pt x="348" y="575"/>
                  <a:pt x="408" y="613"/>
                </a:cubicBezTo>
                <a:cubicBezTo>
                  <a:pt x="468" y="651"/>
                  <a:pt x="484" y="885"/>
                  <a:pt x="544" y="930"/>
                </a:cubicBezTo>
                <a:cubicBezTo>
                  <a:pt x="604" y="975"/>
                  <a:pt x="726" y="862"/>
                  <a:pt x="771" y="885"/>
                </a:cubicBezTo>
                <a:cubicBezTo>
                  <a:pt x="816" y="908"/>
                  <a:pt x="816" y="987"/>
                  <a:pt x="816" y="1066"/>
                </a:cubicBezTo>
              </a:path>
            </a:pathLst>
          </a:custGeom>
          <a:noFill/>
          <a:ln w="508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2" name="Freeform 32"/>
          <p:cNvSpPr>
            <a:spLocks/>
          </p:cNvSpPr>
          <p:nvPr/>
        </p:nvSpPr>
        <p:spPr bwMode="auto">
          <a:xfrm>
            <a:off x="27946766" y="14037150"/>
            <a:ext cx="1008063" cy="552451"/>
          </a:xfrm>
          <a:custGeom>
            <a:avLst/>
            <a:gdLst>
              <a:gd name="T0" fmla="*/ 0 w 635"/>
              <a:gd name="T1" fmla="*/ 341 h 348"/>
              <a:gd name="T2" fmla="*/ 91 w 635"/>
              <a:gd name="T3" fmla="*/ 205 h 348"/>
              <a:gd name="T4" fmla="*/ 227 w 635"/>
              <a:gd name="T5" fmla="*/ 341 h 348"/>
              <a:gd name="T6" fmla="*/ 363 w 635"/>
              <a:gd name="T7" fmla="*/ 250 h 348"/>
              <a:gd name="T8" fmla="*/ 409 w 635"/>
              <a:gd name="T9" fmla="*/ 23 h 348"/>
              <a:gd name="T10" fmla="*/ 635 w 635"/>
              <a:gd name="T11" fmla="*/ 114 h 3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5" h="348">
                <a:moveTo>
                  <a:pt x="0" y="341"/>
                </a:moveTo>
                <a:cubicBezTo>
                  <a:pt x="26" y="273"/>
                  <a:pt x="53" y="205"/>
                  <a:pt x="91" y="205"/>
                </a:cubicBezTo>
                <a:cubicBezTo>
                  <a:pt x="129" y="205"/>
                  <a:pt x="182" y="334"/>
                  <a:pt x="227" y="341"/>
                </a:cubicBezTo>
                <a:cubicBezTo>
                  <a:pt x="272" y="348"/>
                  <a:pt x="333" y="303"/>
                  <a:pt x="363" y="250"/>
                </a:cubicBezTo>
                <a:cubicBezTo>
                  <a:pt x="393" y="197"/>
                  <a:pt x="364" y="46"/>
                  <a:pt x="409" y="23"/>
                </a:cubicBezTo>
                <a:cubicBezTo>
                  <a:pt x="454" y="0"/>
                  <a:pt x="544" y="57"/>
                  <a:pt x="635" y="114"/>
                </a:cubicBezTo>
              </a:path>
            </a:pathLst>
          </a:custGeom>
          <a:noFill/>
          <a:ln w="508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3" name="Freeform 33"/>
          <p:cNvSpPr>
            <a:spLocks/>
          </p:cNvSpPr>
          <p:nvPr/>
        </p:nvSpPr>
        <p:spPr bwMode="auto">
          <a:xfrm>
            <a:off x="24490777" y="11506674"/>
            <a:ext cx="2663825" cy="1630362"/>
          </a:xfrm>
          <a:custGeom>
            <a:avLst/>
            <a:gdLst>
              <a:gd name="T0" fmla="*/ 1678 w 1678"/>
              <a:gd name="T1" fmla="*/ 1027 h 1027"/>
              <a:gd name="T2" fmla="*/ 1497 w 1678"/>
              <a:gd name="T3" fmla="*/ 982 h 1027"/>
              <a:gd name="T4" fmla="*/ 1542 w 1678"/>
              <a:gd name="T5" fmla="*/ 801 h 1027"/>
              <a:gd name="T6" fmla="*/ 1588 w 1678"/>
              <a:gd name="T7" fmla="*/ 665 h 1027"/>
              <a:gd name="T8" fmla="*/ 1497 w 1678"/>
              <a:gd name="T9" fmla="*/ 574 h 1027"/>
              <a:gd name="T10" fmla="*/ 1315 w 1678"/>
              <a:gd name="T11" fmla="*/ 710 h 1027"/>
              <a:gd name="T12" fmla="*/ 1225 w 1678"/>
              <a:gd name="T13" fmla="*/ 574 h 1027"/>
              <a:gd name="T14" fmla="*/ 1043 w 1678"/>
              <a:gd name="T15" fmla="*/ 528 h 1027"/>
              <a:gd name="T16" fmla="*/ 907 w 1678"/>
              <a:gd name="T17" fmla="*/ 392 h 1027"/>
              <a:gd name="T18" fmla="*/ 907 w 1678"/>
              <a:gd name="T19" fmla="*/ 166 h 1027"/>
              <a:gd name="T20" fmla="*/ 771 w 1678"/>
              <a:gd name="T21" fmla="*/ 30 h 1027"/>
              <a:gd name="T22" fmla="*/ 590 w 1678"/>
              <a:gd name="T23" fmla="*/ 347 h 1027"/>
              <a:gd name="T24" fmla="*/ 318 w 1678"/>
              <a:gd name="T25" fmla="*/ 256 h 1027"/>
              <a:gd name="T26" fmla="*/ 181 w 1678"/>
              <a:gd name="T27" fmla="*/ 302 h 1027"/>
              <a:gd name="T28" fmla="*/ 272 w 1678"/>
              <a:gd name="T29" fmla="*/ 665 h 1027"/>
              <a:gd name="T30" fmla="*/ 0 w 1678"/>
              <a:gd name="T31" fmla="*/ 710 h 10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678" h="1027">
                <a:moveTo>
                  <a:pt x="1678" y="1027"/>
                </a:moveTo>
                <a:cubicBezTo>
                  <a:pt x="1599" y="1023"/>
                  <a:pt x="1520" y="1019"/>
                  <a:pt x="1497" y="982"/>
                </a:cubicBezTo>
                <a:cubicBezTo>
                  <a:pt x="1474" y="945"/>
                  <a:pt x="1527" y="854"/>
                  <a:pt x="1542" y="801"/>
                </a:cubicBezTo>
                <a:cubicBezTo>
                  <a:pt x="1557" y="748"/>
                  <a:pt x="1595" y="703"/>
                  <a:pt x="1588" y="665"/>
                </a:cubicBezTo>
                <a:cubicBezTo>
                  <a:pt x="1581" y="627"/>
                  <a:pt x="1542" y="567"/>
                  <a:pt x="1497" y="574"/>
                </a:cubicBezTo>
                <a:cubicBezTo>
                  <a:pt x="1452" y="581"/>
                  <a:pt x="1360" y="710"/>
                  <a:pt x="1315" y="710"/>
                </a:cubicBezTo>
                <a:cubicBezTo>
                  <a:pt x="1270" y="710"/>
                  <a:pt x="1270" y="604"/>
                  <a:pt x="1225" y="574"/>
                </a:cubicBezTo>
                <a:cubicBezTo>
                  <a:pt x="1180" y="544"/>
                  <a:pt x="1096" y="558"/>
                  <a:pt x="1043" y="528"/>
                </a:cubicBezTo>
                <a:cubicBezTo>
                  <a:pt x="990" y="498"/>
                  <a:pt x="930" y="452"/>
                  <a:pt x="907" y="392"/>
                </a:cubicBezTo>
                <a:cubicBezTo>
                  <a:pt x="884" y="332"/>
                  <a:pt x="930" y="226"/>
                  <a:pt x="907" y="166"/>
                </a:cubicBezTo>
                <a:cubicBezTo>
                  <a:pt x="884" y="106"/>
                  <a:pt x="824" y="0"/>
                  <a:pt x="771" y="30"/>
                </a:cubicBezTo>
                <a:cubicBezTo>
                  <a:pt x="718" y="60"/>
                  <a:pt x="666" y="309"/>
                  <a:pt x="590" y="347"/>
                </a:cubicBezTo>
                <a:cubicBezTo>
                  <a:pt x="514" y="385"/>
                  <a:pt x="386" y="263"/>
                  <a:pt x="318" y="256"/>
                </a:cubicBezTo>
                <a:cubicBezTo>
                  <a:pt x="250" y="249"/>
                  <a:pt x="189" y="234"/>
                  <a:pt x="181" y="302"/>
                </a:cubicBezTo>
                <a:cubicBezTo>
                  <a:pt x="173" y="370"/>
                  <a:pt x="302" y="597"/>
                  <a:pt x="272" y="665"/>
                </a:cubicBezTo>
                <a:cubicBezTo>
                  <a:pt x="242" y="733"/>
                  <a:pt x="45" y="710"/>
                  <a:pt x="0" y="710"/>
                </a:cubicBezTo>
              </a:path>
            </a:pathLst>
          </a:custGeom>
          <a:noFill/>
          <a:ln w="508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4" name="Freeform 34"/>
          <p:cNvSpPr>
            <a:spLocks/>
          </p:cNvSpPr>
          <p:nvPr/>
        </p:nvSpPr>
        <p:spPr bwMode="auto">
          <a:xfrm>
            <a:off x="25811579" y="10905012"/>
            <a:ext cx="660398" cy="1439862"/>
          </a:xfrm>
          <a:custGeom>
            <a:avLst/>
            <a:gdLst>
              <a:gd name="T0" fmla="*/ 302 w 416"/>
              <a:gd name="T1" fmla="*/ 907 h 907"/>
              <a:gd name="T2" fmla="*/ 393 w 416"/>
              <a:gd name="T3" fmla="*/ 771 h 907"/>
              <a:gd name="T4" fmla="*/ 166 w 416"/>
              <a:gd name="T5" fmla="*/ 726 h 907"/>
              <a:gd name="T6" fmla="*/ 211 w 416"/>
              <a:gd name="T7" fmla="*/ 499 h 907"/>
              <a:gd name="T8" fmla="*/ 30 w 416"/>
              <a:gd name="T9" fmla="*/ 227 h 907"/>
              <a:gd name="T10" fmla="*/ 30 w 416"/>
              <a:gd name="T11" fmla="*/ 46 h 907"/>
              <a:gd name="T12" fmla="*/ 211 w 416"/>
              <a:gd name="T13" fmla="*/ 0 h 9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6" h="907">
                <a:moveTo>
                  <a:pt x="302" y="907"/>
                </a:moveTo>
                <a:cubicBezTo>
                  <a:pt x="359" y="854"/>
                  <a:pt x="416" y="801"/>
                  <a:pt x="393" y="771"/>
                </a:cubicBezTo>
                <a:cubicBezTo>
                  <a:pt x="370" y="741"/>
                  <a:pt x="196" y="771"/>
                  <a:pt x="166" y="726"/>
                </a:cubicBezTo>
                <a:cubicBezTo>
                  <a:pt x="136" y="681"/>
                  <a:pt x="234" y="582"/>
                  <a:pt x="211" y="499"/>
                </a:cubicBezTo>
                <a:cubicBezTo>
                  <a:pt x="188" y="416"/>
                  <a:pt x="60" y="302"/>
                  <a:pt x="30" y="227"/>
                </a:cubicBezTo>
                <a:cubicBezTo>
                  <a:pt x="0" y="152"/>
                  <a:pt x="0" y="84"/>
                  <a:pt x="30" y="46"/>
                </a:cubicBezTo>
                <a:cubicBezTo>
                  <a:pt x="60" y="8"/>
                  <a:pt x="135" y="4"/>
                  <a:pt x="211" y="0"/>
                </a:cubicBezTo>
              </a:path>
            </a:pathLst>
          </a:custGeom>
          <a:noFill/>
          <a:ln w="508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5" name="Freeform 35"/>
          <p:cNvSpPr>
            <a:spLocks/>
          </p:cNvSpPr>
          <p:nvPr/>
        </p:nvSpPr>
        <p:spPr bwMode="auto">
          <a:xfrm>
            <a:off x="27083167" y="11506674"/>
            <a:ext cx="1439862" cy="1630362"/>
          </a:xfrm>
          <a:custGeom>
            <a:avLst/>
            <a:gdLst>
              <a:gd name="T0" fmla="*/ 0 w 907"/>
              <a:gd name="T1" fmla="*/ 1027 h 1027"/>
              <a:gd name="T2" fmla="*/ 272 w 907"/>
              <a:gd name="T3" fmla="*/ 937 h 1027"/>
              <a:gd name="T4" fmla="*/ 136 w 907"/>
              <a:gd name="T5" fmla="*/ 755 h 1027"/>
              <a:gd name="T6" fmla="*/ 272 w 907"/>
              <a:gd name="T7" fmla="*/ 619 h 1027"/>
              <a:gd name="T8" fmla="*/ 136 w 907"/>
              <a:gd name="T9" fmla="*/ 392 h 1027"/>
              <a:gd name="T10" fmla="*/ 227 w 907"/>
              <a:gd name="T11" fmla="*/ 211 h 1027"/>
              <a:gd name="T12" fmla="*/ 499 w 907"/>
              <a:gd name="T13" fmla="*/ 392 h 1027"/>
              <a:gd name="T14" fmla="*/ 590 w 907"/>
              <a:gd name="T15" fmla="*/ 211 h 1027"/>
              <a:gd name="T16" fmla="*/ 635 w 907"/>
              <a:gd name="T17" fmla="*/ 30 h 1027"/>
              <a:gd name="T18" fmla="*/ 907 w 907"/>
              <a:gd name="T19" fmla="*/ 30 h 10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07" h="1027">
                <a:moveTo>
                  <a:pt x="0" y="1027"/>
                </a:moveTo>
                <a:cubicBezTo>
                  <a:pt x="124" y="1004"/>
                  <a:pt x="249" y="982"/>
                  <a:pt x="272" y="937"/>
                </a:cubicBezTo>
                <a:cubicBezTo>
                  <a:pt x="295" y="892"/>
                  <a:pt x="136" y="808"/>
                  <a:pt x="136" y="755"/>
                </a:cubicBezTo>
                <a:cubicBezTo>
                  <a:pt x="136" y="702"/>
                  <a:pt x="272" y="679"/>
                  <a:pt x="272" y="619"/>
                </a:cubicBezTo>
                <a:cubicBezTo>
                  <a:pt x="272" y="559"/>
                  <a:pt x="143" y="460"/>
                  <a:pt x="136" y="392"/>
                </a:cubicBezTo>
                <a:cubicBezTo>
                  <a:pt x="129" y="324"/>
                  <a:pt x="167" y="211"/>
                  <a:pt x="227" y="211"/>
                </a:cubicBezTo>
                <a:cubicBezTo>
                  <a:pt x="287" y="211"/>
                  <a:pt x="439" y="392"/>
                  <a:pt x="499" y="392"/>
                </a:cubicBezTo>
                <a:cubicBezTo>
                  <a:pt x="559" y="392"/>
                  <a:pt x="567" y="271"/>
                  <a:pt x="590" y="211"/>
                </a:cubicBezTo>
                <a:cubicBezTo>
                  <a:pt x="613" y="151"/>
                  <a:pt x="582" y="60"/>
                  <a:pt x="635" y="30"/>
                </a:cubicBezTo>
                <a:cubicBezTo>
                  <a:pt x="688" y="0"/>
                  <a:pt x="797" y="15"/>
                  <a:pt x="907" y="30"/>
                </a:cubicBezTo>
              </a:path>
            </a:pathLst>
          </a:custGeom>
          <a:noFill/>
          <a:ln w="508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6" name="Freeform 36"/>
          <p:cNvSpPr>
            <a:spLocks/>
          </p:cNvSpPr>
          <p:nvPr/>
        </p:nvSpPr>
        <p:spPr bwMode="auto">
          <a:xfrm>
            <a:off x="27514965" y="12092463"/>
            <a:ext cx="936626" cy="396876"/>
          </a:xfrm>
          <a:custGeom>
            <a:avLst/>
            <a:gdLst>
              <a:gd name="T0" fmla="*/ 0 w 590"/>
              <a:gd name="T1" fmla="*/ 250 h 250"/>
              <a:gd name="T2" fmla="*/ 91 w 590"/>
              <a:gd name="T3" fmla="*/ 114 h 250"/>
              <a:gd name="T4" fmla="*/ 136 w 590"/>
              <a:gd name="T5" fmla="*/ 69 h 250"/>
              <a:gd name="T6" fmla="*/ 363 w 590"/>
              <a:gd name="T7" fmla="*/ 159 h 250"/>
              <a:gd name="T8" fmla="*/ 454 w 590"/>
              <a:gd name="T9" fmla="*/ 23 h 250"/>
              <a:gd name="T10" fmla="*/ 590 w 590"/>
              <a:gd name="T11" fmla="*/ 23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90" h="250">
                <a:moveTo>
                  <a:pt x="0" y="250"/>
                </a:moveTo>
                <a:cubicBezTo>
                  <a:pt x="34" y="197"/>
                  <a:pt x="68" y="144"/>
                  <a:pt x="91" y="114"/>
                </a:cubicBezTo>
                <a:cubicBezTo>
                  <a:pt x="114" y="84"/>
                  <a:pt x="91" y="62"/>
                  <a:pt x="136" y="69"/>
                </a:cubicBezTo>
                <a:cubicBezTo>
                  <a:pt x="181" y="76"/>
                  <a:pt x="310" y="167"/>
                  <a:pt x="363" y="159"/>
                </a:cubicBezTo>
                <a:cubicBezTo>
                  <a:pt x="416" y="151"/>
                  <a:pt x="416" y="46"/>
                  <a:pt x="454" y="23"/>
                </a:cubicBezTo>
                <a:cubicBezTo>
                  <a:pt x="492" y="0"/>
                  <a:pt x="541" y="11"/>
                  <a:pt x="590" y="23"/>
                </a:cubicBezTo>
              </a:path>
            </a:pathLst>
          </a:custGeom>
          <a:noFill/>
          <a:ln w="508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7" name="Oval 37"/>
          <p:cNvSpPr>
            <a:spLocks noChangeArrowheads="1"/>
          </p:cNvSpPr>
          <p:nvPr/>
        </p:nvSpPr>
        <p:spPr bwMode="auto">
          <a:xfrm>
            <a:off x="25543293" y="13525975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8" name="Oval 38"/>
          <p:cNvSpPr>
            <a:spLocks noChangeArrowheads="1"/>
          </p:cNvSpPr>
          <p:nvPr/>
        </p:nvSpPr>
        <p:spPr bwMode="auto">
          <a:xfrm>
            <a:off x="25703630" y="13195775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9" name="Oval 39"/>
          <p:cNvSpPr>
            <a:spLocks noChangeArrowheads="1"/>
          </p:cNvSpPr>
          <p:nvPr/>
        </p:nvSpPr>
        <p:spPr bwMode="auto">
          <a:xfrm>
            <a:off x="25775069" y="13497400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0" name="Oval 40"/>
          <p:cNvSpPr>
            <a:spLocks noChangeArrowheads="1"/>
          </p:cNvSpPr>
          <p:nvPr/>
        </p:nvSpPr>
        <p:spPr bwMode="auto">
          <a:xfrm>
            <a:off x="26135429" y="13210062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1" name="Oval 41"/>
          <p:cNvSpPr>
            <a:spLocks noChangeArrowheads="1"/>
          </p:cNvSpPr>
          <p:nvPr/>
        </p:nvSpPr>
        <p:spPr bwMode="auto">
          <a:xfrm>
            <a:off x="26062406" y="13713301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2" name="Oval 42"/>
          <p:cNvSpPr>
            <a:spLocks noChangeArrowheads="1"/>
          </p:cNvSpPr>
          <p:nvPr/>
        </p:nvSpPr>
        <p:spPr bwMode="auto">
          <a:xfrm>
            <a:off x="26351329" y="13568837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3" name="Oval 43"/>
          <p:cNvSpPr>
            <a:spLocks noChangeArrowheads="1"/>
          </p:cNvSpPr>
          <p:nvPr/>
        </p:nvSpPr>
        <p:spPr bwMode="auto">
          <a:xfrm>
            <a:off x="25846506" y="13856175"/>
            <a:ext cx="71436" cy="71437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rgbClr val="FF0000"/>
              </a:solidFill>
            </a:endParaRPr>
          </a:p>
        </p:txBody>
      </p:sp>
      <p:sp>
        <p:nvSpPr>
          <p:cNvPr id="34" name="Oval 44"/>
          <p:cNvSpPr>
            <a:spLocks noChangeArrowheads="1"/>
          </p:cNvSpPr>
          <p:nvPr/>
        </p:nvSpPr>
        <p:spPr bwMode="auto">
          <a:xfrm>
            <a:off x="25990969" y="12994162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5" name="Text Box 45"/>
          <p:cNvSpPr txBox="1">
            <a:spLocks noChangeArrowheads="1"/>
          </p:cNvSpPr>
          <p:nvPr/>
        </p:nvSpPr>
        <p:spPr bwMode="auto">
          <a:xfrm>
            <a:off x="25846502" y="13065601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36" name="Text Box 46"/>
          <p:cNvSpPr txBox="1">
            <a:spLocks noChangeArrowheads="1"/>
          </p:cNvSpPr>
          <p:nvPr/>
        </p:nvSpPr>
        <p:spPr bwMode="auto">
          <a:xfrm>
            <a:off x="25990966" y="13210062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37" name="Text Box 47"/>
          <p:cNvSpPr txBox="1">
            <a:spLocks noChangeArrowheads="1"/>
          </p:cNvSpPr>
          <p:nvPr/>
        </p:nvSpPr>
        <p:spPr bwMode="auto">
          <a:xfrm>
            <a:off x="26062402" y="13137036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38" name="Text Box 48"/>
          <p:cNvSpPr txBox="1">
            <a:spLocks noChangeArrowheads="1"/>
          </p:cNvSpPr>
          <p:nvPr/>
        </p:nvSpPr>
        <p:spPr bwMode="auto">
          <a:xfrm>
            <a:off x="25559166" y="13352937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39" name="Text Box 49"/>
          <p:cNvSpPr txBox="1">
            <a:spLocks noChangeArrowheads="1"/>
          </p:cNvSpPr>
          <p:nvPr/>
        </p:nvSpPr>
        <p:spPr bwMode="auto">
          <a:xfrm>
            <a:off x="25990966" y="12921138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40" name="Text Box 50"/>
          <p:cNvSpPr txBox="1">
            <a:spLocks noChangeArrowheads="1"/>
          </p:cNvSpPr>
          <p:nvPr/>
        </p:nvSpPr>
        <p:spPr bwMode="auto">
          <a:xfrm>
            <a:off x="25775066" y="13425963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41" name="Text Box 51"/>
          <p:cNvSpPr txBox="1">
            <a:spLocks noChangeArrowheads="1"/>
          </p:cNvSpPr>
          <p:nvPr/>
        </p:nvSpPr>
        <p:spPr bwMode="auto">
          <a:xfrm>
            <a:off x="25990966" y="13568837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42" name="Text Box 52"/>
          <p:cNvSpPr txBox="1">
            <a:spLocks noChangeArrowheads="1"/>
          </p:cNvSpPr>
          <p:nvPr/>
        </p:nvSpPr>
        <p:spPr bwMode="auto">
          <a:xfrm>
            <a:off x="25702043" y="13497400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43" name="Text Box 53"/>
          <p:cNvSpPr txBox="1">
            <a:spLocks noChangeArrowheads="1"/>
          </p:cNvSpPr>
          <p:nvPr/>
        </p:nvSpPr>
        <p:spPr bwMode="auto">
          <a:xfrm>
            <a:off x="25659178" y="13065601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44" name="Text Box 54"/>
          <p:cNvSpPr txBox="1">
            <a:spLocks noChangeArrowheads="1"/>
          </p:cNvSpPr>
          <p:nvPr/>
        </p:nvSpPr>
        <p:spPr bwMode="auto">
          <a:xfrm>
            <a:off x="25559166" y="13137036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45" name="Text Box 55"/>
          <p:cNvSpPr txBox="1">
            <a:spLocks noChangeArrowheads="1"/>
          </p:cNvSpPr>
          <p:nvPr/>
        </p:nvSpPr>
        <p:spPr bwMode="auto">
          <a:xfrm>
            <a:off x="26206866" y="13281500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46" name="Text Box 56"/>
          <p:cNvSpPr txBox="1">
            <a:spLocks noChangeArrowheads="1"/>
          </p:cNvSpPr>
          <p:nvPr/>
        </p:nvSpPr>
        <p:spPr bwMode="auto">
          <a:xfrm>
            <a:off x="25846502" y="12921138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47" name="Text Box 57"/>
          <p:cNvSpPr txBox="1">
            <a:spLocks noChangeArrowheads="1"/>
          </p:cNvSpPr>
          <p:nvPr/>
        </p:nvSpPr>
        <p:spPr bwMode="auto">
          <a:xfrm>
            <a:off x="26090978" y="13383101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48" name="Oval 58"/>
          <p:cNvSpPr>
            <a:spLocks noChangeArrowheads="1"/>
          </p:cNvSpPr>
          <p:nvPr/>
        </p:nvSpPr>
        <p:spPr bwMode="auto">
          <a:xfrm>
            <a:off x="25975093" y="13486288"/>
            <a:ext cx="73023" cy="73024"/>
          </a:xfrm>
          <a:prstGeom prst="ellipse">
            <a:avLst/>
          </a:prstGeom>
          <a:solidFill>
            <a:srgbClr val="808080"/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9" name="Oval 59"/>
          <p:cNvSpPr>
            <a:spLocks noChangeArrowheads="1"/>
          </p:cNvSpPr>
          <p:nvPr/>
        </p:nvSpPr>
        <p:spPr bwMode="auto">
          <a:xfrm rot="5723517" flipH="1" flipV="1">
            <a:off x="26096535" y="13434691"/>
            <a:ext cx="69850" cy="173039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0" name="Oval 60"/>
          <p:cNvSpPr>
            <a:spLocks noChangeArrowheads="1"/>
          </p:cNvSpPr>
          <p:nvPr/>
        </p:nvSpPr>
        <p:spPr bwMode="auto">
          <a:xfrm rot="2516844">
            <a:off x="26073518" y="13213236"/>
            <a:ext cx="71436" cy="327026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1" name="Oval 61"/>
          <p:cNvSpPr>
            <a:spLocks noChangeArrowheads="1"/>
          </p:cNvSpPr>
          <p:nvPr/>
        </p:nvSpPr>
        <p:spPr bwMode="auto">
          <a:xfrm rot="20192957">
            <a:off x="25902066" y="13214824"/>
            <a:ext cx="69850" cy="320676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2" name="Oval 62"/>
          <p:cNvSpPr>
            <a:spLocks noChangeArrowheads="1"/>
          </p:cNvSpPr>
          <p:nvPr/>
        </p:nvSpPr>
        <p:spPr bwMode="auto">
          <a:xfrm rot="4315799" flipH="1" flipV="1">
            <a:off x="25820309" y="13471207"/>
            <a:ext cx="76200" cy="284162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3" name="Oval 63"/>
          <p:cNvSpPr>
            <a:spLocks noChangeArrowheads="1"/>
          </p:cNvSpPr>
          <p:nvPr/>
        </p:nvSpPr>
        <p:spPr bwMode="auto">
          <a:xfrm rot="20192957">
            <a:off x="26056054" y="13537087"/>
            <a:ext cx="69850" cy="320676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4" name="Oval 64"/>
          <p:cNvSpPr>
            <a:spLocks noChangeArrowheads="1"/>
          </p:cNvSpPr>
          <p:nvPr/>
        </p:nvSpPr>
        <p:spPr bwMode="auto">
          <a:xfrm rot="20192957">
            <a:off x="25903653" y="13227525"/>
            <a:ext cx="69850" cy="320676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5" name="Oval 65"/>
          <p:cNvSpPr>
            <a:spLocks noChangeArrowheads="1"/>
          </p:cNvSpPr>
          <p:nvPr/>
        </p:nvSpPr>
        <p:spPr bwMode="auto">
          <a:xfrm>
            <a:off x="25759193" y="13443426"/>
            <a:ext cx="71436" cy="73024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6" name="Oval 66"/>
          <p:cNvSpPr>
            <a:spLocks noChangeArrowheads="1"/>
          </p:cNvSpPr>
          <p:nvPr/>
        </p:nvSpPr>
        <p:spPr bwMode="auto">
          <a:xfrm>
            <a:off x="25975093" y="13489462"/>
            <a:ext cx="71436" cy="73024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7" name="Oval 67"/>
          <p:cNvSpPr>
            <a:spLocks noChangeArrowheads="1"/>
          </p:cNvSpPr>
          <p:nvPr/>
        </p:nvSpPr>
        <p:spPr bwMode="auto">
          <a:xfrm>
            <a:off x="25919529" y="13705362"/>
            <a:ext cx="71436" cy="73024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8" name="Oval 68"/>
          <p:cNvSpPr>
            <a:spLocks noChangeArrowheads="1"/>
          </p:cNvSpPr>
          <p:nvPr/>
        </p:nvSpPr>
        <p:spPr bwMode="auto">
          <a:xfrm>
            <a:off x="26021128" y="13249750"/>
            <a:ext cx="71436" cy="73024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9" name="Oval 69"/>
          <p:cNvSpPr>
            <a:spLocks noChangeArrowheads="1"/>
          </p:cNvSpPr>
          <p:nvPr/>
        </p:nvSpPr>
        <p:spPr bwMode="auto">
          <a:xfrm>
            <a:off x="26162417" y="13602174"/>
            <a:ext cx="71436" cy="73024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0" name="Freeform 70"/>
          <p:cNvSpPr>
            <a:spLocks/>
          </p:cNvSpPr>
          <p:nvPr/>
        </p:nvSpPr>
        <p:spPr bwMode="auto">
          <a:xfrm rot="16907606">
            <a:off x="25599645" y="13744257"/>
            <a:ext cx="250826" cy="188911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1" name="AutoShape 71"/>
          <p:cNvSpPr>
            <a:spLocks noChangeArrowheads="1"/>
          </p:cNvSpPr>
          <p:nvPr/>
        </p:nvSpPr>
        <p:spPr bwMode="auto">
          <a:xfrm>
            <a:off x="25559164" y="13440249"/>
            <a:ext cx="215900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2" name="AutoShape 72"/>
          <p:cNvSpPr>
            <a:spLocks noChangeArrowheads="1"/>
          </p:cNvSpPr>
          <p:nvPr/>
        </p:nvSpPr>
        <p:spPr bwMode="auto">
          <a:xfrm flipH="1" flipV="1">
            <a:off x="26062406" y="13786325"/>
            <a:ext cx="144463" cy="71437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3" name="AutoShape 73"/>
          <p:cNvSpPr>
            <a:spLocks noChangeArrowheads="1"/>
          </p:cNvSpPr>
          <p:nvPr/>
        </p:nvSpPr>
        <p:spPr bwMode="auto">
          <a:xfrm flipV="1">
            <a:off x="25486143" y="13713301"/>
            <a:ext cx="144463" cy="71437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4" name="AutoShape 74"/>
          <p:cNvSpPr>
            <a:spLocks noChangeArrowheads="1"/>
          </p:cNvSpPr>
          <p:nvPr/>
        </p:nvSpPr>
        <p:spPr bwMode="auto">
          <a:xfrm flipH="1">
            <a:off x="26135429" y="13425962"/>
            <a:ext cx="144463" cy="73024"/>
          </a:xfrm>
          <a:prstGeom prst="lightningBol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5" name="Freeform 75"/>
          <p:cNvSpPr>
            <a:spLocks/>
          </p:cNvSpPr>
          <p:nvPr/>
        </p:nvSpPr>
        <p:spPr bwMode="auto">
          <a:xfrm rot="18374242">
            <a:off x="26081454" y="13191011"/>
            <a:ext cx="393700" cy="431800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pic>
        <p:nvPicPr>
          <p:cNvPr id="66" name="Picture 77" descr="Exsudat sec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78305" y="12849699"/>
            <a:ext cx="444499" cy="5175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67" name="AutoShape 102"/>
          <p:cNvSpPr>
            <a:spLocks noChangeArrowheads="1"/>
          </p:cNvSpPr>
          <p:nvPr/>
        </p:nvSpPr>
        <p:spPr bwMode="auto">
          <a:xfrm>
            <a:off x="25570278" y="12849701"/>
            <a:ext cx="144463" cy="215901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8" name="AutoShape 103"/>
          <p:cNvSpPr>
            <a:spLocks noChangeArrowheads="1"/>
          </p:cNvSpPr>
          <p:nvPr/>
        </p:nvSpPr>
        <p:spPr bwMode="auto">
          <a:xfrm>
            <a:off x="25067042" y="13065600"/>
            <a:ext cx="144463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9" name="AutoShape 104"/>
          <p:cNvSpPr>
            <a:spLocks noChangeArrowheads="1"/>
          </p:cNvSpPr>
          <p:nvPr/>
        </p:nvSpPr>
        <p:spPr bwMode="auto">
          <a:xfrm>
            <a:off x="25427405" y="13137037"/>
            <a:ext cx="144463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0" name="AutoShape 105"/>
          <p:cNvSpPr>
            <a:spLocks noChangeArrowheads="1"/>
          </p:cNvSpPr>
          <p:nvPr/>
        </p:nvSpPr>
        <p:spPr bwMode="auto">
          <a:xfrm flipV="1">
            <a:off x="25211505" y="13929201"/>
            <a:ext cx="144463" cy="242886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1" name="AutoShape 106"/>
          <p:cNvSpPr>
            <a:spLocks noChangeArrowheads="1"/>
          </p:cNvSpPr>
          <p:nvPr/>
        </p:nvSpPr>
        <p:spPr bwMode="auto">
          <a:xfrm flipH="1" flipV="1">
            <a:off x="26651368" y="13713301"/>
            <a:ext cx="144463" cy="215901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2" name="AutoShape 107"/>
          <p:cNvSpPr>
            <a:spLocks noChangeArrowheads="1"/>
          </p:cNvSpPr>
          <p:nvPr/>
        </p:nvSpPr>
        <p:spPr bwMode="auto">
          <a:xfrm>
            <a:off x="26651368" y="11913074"/>
            <a:ext cx="144463" cy="215901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3" name="AutoShape 108"/>
          <p:cNvSpPr>
            <a:spLocks noChangeArrowheads="1"/>
          </p:cNvSpPr>
          <p:nvPr/>
        </p:nvSpPr>
        <p:spPr bwMode="auto">
          <a:xfrm>
            <a:off x="25570278" y="11265375"/>
            <a:ext cx="144463" cy="71437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4" name="AutoShape 109"/>
          <p:cNvSpPr>
            <a:spLocks noChangeArrowheads="1"/>
          </p:cNvSpPr>
          <p:nvPr/>
        </p:nvSpPr>
        <p:spPr bwMode="auto">
          <a:xfrm flipV="1">
            <a:off x="25354382" y="14937262"/>
            <a:ext cx="73023" cy="215901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5" name="AutoShape 110"/>
          <p:cNvSpPr>
            <a:spLocks noChangeArrowheads="1"/>
          </p:cNvSpPr>
          <p:nvPr/>
        </p:nvSpPr>
        <p:spPr bwMode="auto">
          <a:xfrm flipH="1">
            <a:off x="27586403" y="11409837"/>
            <a:ext cx="142876" cy="14287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6" name="AutoShape 111"/>
          <p:cNvSpPr>
            <a:spLocks noChangeArrowheads="1"/>
          </p:cNvSpPr>
          <p:nvPr/>
        </p:nvSpPr>
        <p:spPr bwMode="auto">
          <a:xfrm flipH="1">
            <a:off x="28162666" y="11841636"/>
            <a:ext cx="287336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7" name="AutoShape 112"/>
          <p:cNvSpPr>
            <a:spLocks noChangeArrowheads="1"/>
          </p:cNvSpPr>
          <p:nvPr/>
        </p:nvSpPr>
        <p:spPr bwMode="auto">
          <a:xfrm flipH="1">
            <a:off x="26291004" y="12921137"/>
            <a:ext cx="144463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8" name="AutoShape 113"/>
          <p:cNvSpPr>
            <a:spLocks noChangeArrowheads="1"/>
          </p:cNvSpPr>
          <p:nvPr/>
        </p:nvSpPr>
        <p:spPr bwMode="auto">
          <a:xfrm flipH="1">
            <a:off x="26578341" y="12849700"/>
            <a:ext cx="144463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9" name="AutoShape 114"/>
          <p:cNvSpPr>
            <a:spLocks noChangeArrowheads="1"/>
          </p:cNvSpPr>
          <p:nvPr/>
        </p:nvSpPr>
        <p:spPr bwMode="auto">
          <a:xfrm flipV="1">
            <a:off x="24490779" y="14073662"/>
            <a:ext cx="144463" cy="71437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0" name="AutoShape 115"/>
          <p:cNvSpPr>
            <a:spLocks noChangeArrowheads="1"/>
          </p:cNvSpPr>
          <p:nvPr/>
        </p:nvSpPr>
        <p:spPr bwMode="auto">
          <a:xfrm flipV="1">
            <a:off x="24706679" y="14434025"/>
            <a:ext cx="144463" cy="14287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1" name="AutoShape 116"/>
          <p:cNvSpPr>
            <a:spLocks noChangeArrowheads="1"/>
          </p:cNvSpPr>
          <p:nvPr/>
        </p:nvSpPr>
        <p:spPr bwMode="auto">
          <a:xfrm flipH="1">
            <a:off x="28667491" y="11841636"/>
            <a:ext cx="215900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2" name="AutoShape 117"/>
          <p:cNvSpPr>
            <a:spLocks noChangeArrowheads="1"/>
          </p:cNvSpPr>
          <p:nvPr/>
        </p:nvSpPr>
        <p:spPr bwMode="auto">
          <a:xfrm rot="20300531" flipH="1">
            <a:off x="27659430" y="12633799"/>
            <a:ext cx="71436" cy="69850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3" name="AutoShape 118"/>
          <p:cNvSpPr>
            <a:spLocks noChangeArrowheads="1"/>
          </p:cNvSpPr>
          <p:nvPr/>
        </p:nvSpPr>
        <p:spPr bwMode="auto">
          <a:xfrm flipH="1" flipV="1">
            <a:off x="28596053" y="14721360"/>
            <a:ext cx="144463" cy="171449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4" name="AutoShape 119"/>
          <p:cNvSpPr>
            <a:spLocks noChangeArrowheads="1"/>
          </p:cNvSpPr>
          <p:nvPr/>
        </p:nvSpPr>
        <p:spPr bwMode="auto">
          <a:xfrm rot="19404881">
            <a:off x="24274877" y="12705236"/>
            <a:ext cx="115888" cy="200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5" name="Freeform 120"/>
          <p:cNvSpPr>
            <a:spLocks/>
          </p:cNvSpPr>
          <p:nvPr/>
        </p:nvSpPr>
        <p:spPr bwMode="auto">
          <a:xfrm>
            <a:off x="25282940" y="12778262"/>
            <a:ext cx="155575" cy="225425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FF00"/>
          </a:solidFill>
          <a:ln>
            <a:solidFill>
              <a:srgbClr val="C0C0C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6" name="Freeform 121"/>
          <p:cNvSpPr>
            <a:spLocks/>
          </p:cNvSpPr>
          <p:nvPr/>
        </p:nvSpPr>
        <p:spPr bwMode="auto">
          <a:xfrm rot="16907606">
            <a:off x="25612348" y="14104621"/>
            <a:ext cx="250826" cy="188911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FF00"/>
          </a:solidFill>
          <a:ln>
            <a:solidFill>
              <a:srgbClr val="C0C0C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7" name="Freeform 123"/>
          <p:cNvSpPr>
            <a:spLocks/>
          </p:cNvSpPr>
          <p:nvPr/>
        </p:nvSpPr>
        <p:spPr bwMode="auto">
          <a:xfrm flipV="1">
            <a:off x="26578341" y="13210062"/>
            <a:ext cx="227012" cy="133350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FF00"/>
          </a:solidFill>
          <a:ln>
            <a:solidFill>
              <a:srgbClr val="C0C0C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8" name="Freeform 124"/>
          <p:cNvSpPr>
            <a:spLocks/>
          </p:cNvSpPr>
          <p:nvPr/>
        </p:nvSpPr>
        <p:spPr bwMode="auto">
          <a:xfrm>
            <a:off x="25067040" y="13352938"/>
            <a:ext cx="153988" cy="225425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9" name="Freeform 125"/>
          <p:cNvSpPr>
            <a:spLocks/>
          </p:cNvSpPr>
          <p:nvPr/>
        </p:nvSpPr>
        <p:spPr bwMode="auto">
          <a:xfrm flipH="1">
            <a:off x="24419341" y="13210061"/>
            <a:ext cx="133351" cy="82551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90" name="Freeform 126"/>
          <p:cNvSpPr>
            <a:spLocks/>
          </p:cNvSpPr>
          <p:nvPr/>
        </p:nvSpPr>
        <p:spPr bwMode="auto">
          <a:xfrm>
            <a:off x="27083165" y="12128977"/>
            <a:ext cx="82549" cy="369886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91" name="Freeform 127"/>
          <p:cNvSpPr>
            <a:spLocks/>
          </p:cNvSpPr>
          <p:nvPr/>
        </p:nvSpPr>
        <p:spPr bwMode="auto">
          <a:xfrm flipH="1">
            <a:off x="25714741" y="12489338"/>
            <a:ext cx="204788" cy="225425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92" name="Freeform 128"/>
          <p:cNvSpPr>
            <a:spLocks/>
          </p:cNvSpPr>
          <p:nvPr/>
        </p:nvSpPr>
        <p:spPr bwMode="auto">
          <a:xfrm flipH="1" flipV="1">
            <a:off x="24778115" y="13641864"/>
            <a:ext cx="204788" cy="206374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93" name="Freeform 129"/>
          <p:cNvSpPr>
            <a:spLocks/>
          </p:cNvSpPr>
          <p:nvPr/>
        </p:nvSpPr>
        <p:spPr bwMode="auto">
          <a:xfrm flipH="1">
            <a:off x="26938702" y="11697175"/>
            <a:ext cx="133351" cy="225425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94" name="Freeform 130"/>
          <p:cNvSpPr>
            <a:spLocks/>
          </p:cNvSpPr>
          <p:nvPr/>
        </p:nvSpPr>
        <p:spPr bwMode="auto">
          <a:xfrm>
            <a:off x="26435466" y="11481276"/>
            <a:ext cx="82549" cy="296862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95" name="Freeform 131"/>
          <p:cNvSpPr>
            <a:spLocks/>
          </p:cNvSpPr>
          <p:nvPr/>
        </p:nvSpPr>
        <p:spPr bwMode="auto">
          <a:xfrm flipH="1">
            <a:off x="24708264" y="15586550"/>
            <a:ext cx="76201" cy="80961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96" name="Text Box 163"/>
          <p:cNvSpPr txBox="1">
            <a:spLocks noChangeArrowheads="1"/>
          </p:cNvSpPr>
          <p:nvPr/>
        </p:nvSpPr>
        <p:spPr bwMode="auto">
          <a:xfrm>
            <a:off x="27154602" y="14505462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97" name="Text Box 164"/>
          <p:cNvSpPr txBox="1">
            <a:spLocks noChangeArrowheads="1"/>
          </p:cNvSpPr>
          <p:nvPr/>
        </p:nvSpPr>
        <p:spPr bwMode="auto">
          <a:xfrm>
            <a:off x="28091225" y="11049473"/>
            <a:ext cx="265573" cy="477044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98" name="Text Box 165"/>
          <p:cNvSpPr txBox="1">
            <a:spLocks noChangeArrowheads="1"/>
          </p:cNvSpPr>
          <p:nvPr/>
        </p:nvSpPr>
        <p:spPr bwMode="auto">
          <a:xfrm>
            <a:off x="27659425" y="14721361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 dirty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99" name="Text Box 166"/>
          <p:cNvSpPr txBox="1">
            <a:spLocks noChangeArrowheads="1"/>
          </p:cNvSpPr>
          <p:nvPr/>
        </p:nvSpPr>
        <p:spPr bwMode="auto">
          <a:xfrm>
            <a:off x="26795826" y="15081725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 dirty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100" name="Text Box 168"/>
          <p:cNvSpPr txBox="1">
            <a:spLocks noChangeArrowheads="1"/>
          </p:cNvSpPr>
          <p:nvPr/>
        </p:nvSpPr>
        <p:spPr bwMode="auto">
          <a:xfrm>
            <a:off x="24706677" y="13137037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 dirty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101" name="Text Box 169"/>
          <p:cNvSpPr txBox="1">
            <a:spLocks noChangeArrowheads="1"/>
          </p:cNvSpPr>
          <p:nvPr/>
        </p:nvSpPr>
        <p:spPr bwMode="auto">
          <a:xfrm>
            <a:off x="28667491" y="12202000"/>
            <a:ext cx="265573" cy="477044"/>
          </a:xfrm>
          <a:prstGeom prst="rect">
            <a:avLst/>
          </a:prstGeom>
          <a:solidFill>
            <a:srgbClr val="FFFFFF"/>
          </a:solidFill>
          <a:ln>
            <a:solidFill>
              <a:srgbClr val="FFFFFF"/>
            </a:solidFill>
          </a:ln>
          <a:effectLst/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 dirty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102" name="Text Box 170"/>
          <p:cNvSpPr txBox="1">
            <a:spLocks noChangeArrowheads="1"/>
          </p:cNvSpPr>
          <p:nvPr/>
        </p:nvSpPr>
        <p:spPr bwMode="auto">
          <a:xfrm>
            <a:off x="24419341" y="13570425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103" name="Text Box 172"/>
          <p:cNvSpPr txBox="1">
            <a:spLocks noChangeArrowheads="1"/>
          </p:cNvSpPr>
          <p:nvPr/>
        </p:nvSpPr>
        <p:spPr bwMode="auto">
          <a:xfrm>
            <a:off x="25211500" y="14434025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104" name="Text Box 173"/>
          <p:cNvSpPr txBox="1">
            <a:spLocks noChangeArrowheads="1"/>
          </p:cNvSpPr>
          <p:nvPr/>
        </p:nvSpPr>
        <p:spPr bwMode="auto">
          <a:xfrm>
            <a:off x="25498840" y="11986100"/>
            <a:ext cx="265573" cy="477044"/>
          </a:xfrm>
          <a:prstGeom prst="rect">
            <a:avLst/>
          </a:prstGeom>
          <a:solidFill>
            <a:srgbClr val="FFFFFF"/>
          </a:solidFill>
          <a:ln>
            <a:solidFill>
              <a:srgbClr val="FFFFFF"/>
            </a:solidFill>
          </a:ln>
          <a:effectLst/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 dirty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105" name="Text Box 174"/>
          <p:cNvSpPr txBox="1">
            <a:spLocks noChangeArrowheads="1"/>
          </p:cNvSpPr>
          <p:nvPr/>
        </p:nvSpPr>
        <p:spPr bwMode="auto">
          <a:xfrm>
            <a:off x="26075103" y="15442086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 dirty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106" name="Text Box 176"/>
          <p:cNvSpPr txBox="1">
            <a:spLocks noChangeArrowheads="1"/>
          </p:cNvSpPr>
          <p:nvPr/>
        </p:nvSpPr>
        <p:spPr bwMode="auto">
          <a:xfrm>
            <a:off x="26003666" y="12489335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 dirty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107" name="AutoShape 179"/>
          <p:cNvSpPr>
            <a:spLocks noChangeArrowheads="1"/>
          </p:cNvSpPr>
          <p:nvPr/>
        </p:nvSpPr>
        <p:spPr bwMode="auto">
          <a:xfrm>
            <a:off x="25282942" y="12344875"/>
            <a:ext cx="144463" cy="215901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08" name="AutoShape 180"/>
          <p:cNvSpPr>
            <a:spLocks noChangeArrowheads="1"/>
          </p:cNvSpPr>
          <p:nvPr/>
        </p:nvSpPr>
        <p:spPr bwMode="auto">
          <a:xfrm>
            <a:off x="24922579" y="12057537"/>
            <a:ext cx="144463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09" name="AutoShape 181"/>
          <p:cNvSpPr>
            <a:spLocks noChangeArrowheads="1"/>
          </p:cNvSpPr>
          <p:nvPr/>
        </p:nvSpPr>
        <p:spPr bwMode="auto">
          <a:xfrm>
            <a:off x="24995606" y="11336811"/>
            <a:ext cx="144463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10" name="AutoShape 182"/>
          <p:cNvSpPr>
            <a:spLocks noChangeArrowheads="1"/>
          </p:cNvSpPr>
          <p:nvPr/>
        </p:nvSpPr>
        <p:spPr bwMode="auto">
          <a:xfrm flipV="1">
            <a:off x="24419343" y="15153161"/>
            <a:ext cx="144463" cy="242889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11" name="AutoShape 183"/>
          <p:cNvSpPr>
            <a:spLocks noChangeArrowheads="1"/>
          </p:cNvSpPr>
          <p:nvPr/>
        </p:nvSpPr>
        <p:spPr bwMode="auto">
          <a:xfrm flipH="1" flipV="1">
            <a:off x="26651368" y="14865825"/>
            <a:ext cx="144463" cy="215901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12" name="AutoShape 184"/>
          <p:cNvSpPr>
            <a:spLocks noChangeArrowheads="1"/>
          </p:cNvSpPr>
          <p:nvPr/>
        </p:nvSpPr>
        <p:spPr bwMode="auto">
          <a:xfrm>
            <a:off x="24419341" y="11697174"/>
            <a:ext cx="215900" cy="215901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13" name="AutoShape 185"/>
          <p:cNvSpPr>
            <a:spLocks noChangeArrowheads="1"/>
          </p:cNvSpPr>
          <p:nvPr/>
        </p:nvSpPr>
        <p:spPr bwMode="auto">
          <a:xfrm flipV="1">
            <a:off x="24130414" y="13641864"/>
            <a:ext cx="217487" cy="71437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14" name="AutoShape 186"/>
          <p:cNvSpPr>
            <a:spLocks noChangeArrowheads="1"/>
          </p:cNvSpPr>
          <p:nvPr/>
        </p:nvSpPr>
        <p:spPr bwMode="auto">
          <a:xfrm flipH="1" flipV="1">
            <a:off x="27011725" y="14865825"/>
            <a:ext cx="215900" cy="215901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15" name="AutoShape 187"/>
          <p:cNvSpPr>
            <a:spLocks noChangeArrowheads="1"/>
          </p:cNvSpPr>
          <p:nvPr/>
        </p:nvSpPr>
        <p:spPr bwMode="auto">
          <a:xfrm>
            <a:off x="24274877" y="12273439"/>
            <a:ext cx="215900" cy="71437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16" name="AutoShape 188"/>
          <p:cNvSpPr>
            <a:spLocks noChangeArrowheads="1"/>
          </p:cNvSpPr>
          <p:nvPr/>
        </p:nvSpPr>
        <p:spPr bwMode="auto">
          <a:xfrm flipH="1">
            <a:off x="27299067" y="13137037"/>
            <a:ext cx="287336" cy="73024"/>
          </a:xfrm>
          <a:prstGeom prst="lightningBol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17" name="AutoShape 189"/>
          <p:cNvSpPr>
            <a:spLocks noChangeArrowheads="1"/>
          </p:cNvSpPr>
          <p:nvPr/>
        </p:nvSpPr>
        <p:spPr bwMode="auto">
          <a:xfrm flipH="1">
            <a:off x="28378566" y="12562362"/>
            <a:ext cx="144463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18" name="AutoShape 190"/>
          <p:cNvSpPr>
            <a:spLocks noChangeArrowheads="1"/>
          </p:cNvSpPr>
          <p:nvPr/>
        </p:nvSpPr>
        <p:spPr bwMode="auto">
          <a:xfrm flipH="1">
            <a:off x="28667493" y="11409837"/>
            <a:ext cx="144463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19" name="AutoShape 191"/>
          <p:cNvSpPr>
            <a:spLocks noChangeArrowheads="1"/>
          </p:cNvSpPr>
          <p:nvPr/>
        </p:nvSpPr>
        <p:spPr bwMode="auto">
          <a:xfrm flipV="1">
            <a:off x="24274879" y="14937262"/>
            <a:ext cx="144463" cy="71437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20" name="AutoShape 192"/>
          <p:cNvSpPr>
            <a:spLocks noChangeArrowheads="1"/>
          </p:cNvSpPr>
          <p:nvPr/>
        </p:nvSpPr>
        <p:spPr bwMode="auto">
          <a:xfrm flipV="1">
            <a:off x="25211505" y="15442086"/>
            <a:ext cx="144463" cy="14287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21" name="AutoShape 193"/>
          <p:cNvSpPr>
            <a:spLocks noChangeArrowheads="1"/>
          </p:cNvSpPr>
          <p:nvPr/>
        </p:nvSpPr>
        <p:spPr bwMode="auto">
          <a:xfrm flipH="1">
            <a:off x="27730865" y="12849700"/>
            <a:ext cx="215900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22" name="AutoShape 194"/>
          <p:cNvSpPr>
            <a:spLocks noChangeArrowheads="1"/>
          </p:cNvSpPr>
          <p:nvPr/>
        </p:nvSpPr>
        <p:spPr bwMode="auto">
          <a:xfrm rot="20300531" flipH="1">
            <a:off x="27299067" y="11554298"/>
            <a:ext cx="71436" cy="69850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23" name="AutoShape 195"/>
          <p:cNvSpPr>
            <a:spLocks noChangeArrowheads="1"/>
          </p:cNvSpPr>
          <p:nvPr/>
        </p:nvSpPr>
        <p:spPr bwMode="auto">
          <a:xfrm flipH="1" flipV="1">
            <a:off x="26867267" y="14434025"/>
            <a:ext cx="144463" cy="171449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24" name="AutoShape 196"/>
          <p:cNvSpPr>
            <a:spLocks noChangeArrowheads="1"/>
          </p:cNvSpPr>
          <p:nvPr/>
        </p:nvSpPr>
        <p:spPr bwMode="auto">
          <a:xfrm rot="19404881" flipV="1">
            <a:off x="25883019" y="15353188"/>
            <a:ext cx="287336" cy="14287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25" name="Freeform 201"/>
          <p:cNvSpPr>
            <a:spLocks/>
          </p:cNvSpPr>
          <p:nvPr/>
        </p:nvSpPr>
        <p:spPr bwMode="auto">
          <a:xfrm>
            <a:off x="24851141" y="15226185"/>
            <a:ext cx="153988" cy="225425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26" name="Freeform 202"/>
          <p:cNvSpPr>
            <a:spLocks/>
          </p:cNvSpPr>
          <p:nvPr/>
        </p:nvSpPr>
        <p:spPr bwMode="auto">
          <a:xfrm flipH="1">
            <a:off x="26795826" y="11409835"/>
            <a:ext cx="133351" cy="82551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27" name="Freeform 203"/>
          <p:cNvSpPr>
            <a:spLocks/>
          </p:cNvSpPr>
          <p:nvPr/>
        </p:nvSpPr>
        <p:spPr bwMode="auto">
          <a:xfrm>
            <a:off x="24995605" y="11554298"/>
            <a:ext cx="225425" cy="225425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28" name="Freeform 204"/>
          <p:cNvSpPr>
            <a:spLocks/>
          </p:cNvSpPr>
          <p:nvPr/>
        </p:nvSpPr>
        <p:spPr bwMode="auto">
          <a:xfrm flipH="1">
            <a:off x="27803893" y="13281501"/>
            <a:ext cx="204788" cy="225425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29" name="Freeform 205"/>
          <p:cNvSpPr>
            <a:spLocks/>
          </p:cNvSpPr>
          <p:nvPr/>
        </p:nvSpPr>
        <p:spPr bwMode="auto">
          <a:xfrm flipH="1" flipV="1">
            <a:off x="27154603" y="14289563"/>
            <a:ext cx="204788" cy="206374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30" name="Freeform 206"/>
          <p:cNvSpPr>
            <a:spLocks/>
          </p:cNvSpPr>
          <p:nvPr/>
        </p:nvSpPr>
        <p:spPr bwMode="auto">
          <a:xfrm flipH="1">
            <a:off x="27083166" y="12921136"/>
            <a:ext cx="133351" cy="225425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31" name="Freeform 207"/>
          <p:cNvSpPr>
            <a:spLocks/>
          </p:cNvSpPr>
          <p:nvPr/>
        </p:nvSpPr>
        <p:spPr bwMode="auto">
          <a:xfrm>
            <a:off x="27083165" y="13416439"/>
            <a:ext cx="82549" cy="296862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32" name="Freeform 208"/>
          <p:cNvSpPr>
            <a:spLocks/>
          </p:cNvSpPr>
          <p:nvPr/>
        </p:nvSpPr>
        <p:spPr bwMode="auto">
          <a:xfrm flipH="1">
            <a:off x="26435466" y="15081725"/>
            <a:ext cx="76201" cy="80961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33" name="Freeform 233"/>
          <p:cNvSpPr>
            <a:spLocks/>
          </p:cNvSpPr>
          <p:nvPr/>
        </p:nvSpPr>
        <p:spPr bwMode="auto">
          <a:xfrm flipH="1">
            <a:off x="26506904" y="15442086"/>
            <a:ext cx="204788" cy="225425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34" name="AutoShape 234"/>
          <p:cNvSpPr>
            <a:spLocks noChangeArrowheads="1"/>
          </p:cNvSpPr>
          <p:nvPr/>
        </p:nvSpPr>
        <p:spPr bwMode="auto">
          <a:xfrm flipV="1">
            <a:off x="26795826" y="13281500"/>
            <a:ext cx="215900" cy="144461"/>
          </a:xfrm>
          <a:prstGeom prst="lightningBol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35" name="Text Box 235"/>
          <p:cNvSpPr txBox="1">
            <a:spLocks noChangeArrowheads="1"/>
          </p:cNvSpPr>
          <p:nvPr/>
        </p:nvSpPr>
        <p:spPr bwMode="auto">
          <a:xfrm>
            <a:off x="27822942" y="14856300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136" name="Text Box 236"/>
          <p:cNvSpPr txBox="1">
            <a:spLocks noChangeArrowheads="1"/>
          </p:cNvSpPr>
          <p:nvPr/>
        </p:nvSpPr>
        <p:spPr bwMode="auto">
          <a:xfrm>
            <a:off x="27464166" y="15432562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 dirty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137" name="AutoShape 237"/>
          <p:cNvSpPr>
            <a:spLocks noChangeArrowheads="1"/>
          </p:cNvSpPr>
          <p:nvPr/>
        </p:nvSpPr>
        <p:spPr bwMode="auto">
          <a:xfrm flipH="1" flipV="1">
            <a:off x="27319704" y="15216663"/>
            <a:ext cx="144463" cy="215901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38" name="AutoShape 238"/>
          <p:cNvSpPr>
            <a:spLocks noChangeArrowheads="1"/>
          </p:cNvSpPr>
          <p:nvPr/>
        </p:nvSpPr>
        <p:spPr bwMode="auto">
          <a:xfrm flipH="1" flipV="1">
            <a:off x="28235691" y="15226187"/>
            <a:ext cx="215900" cy="215901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39" name="AutoShape 239"/>
          <p:cNvSpPr>
            <a:spLocks noChangeArrowheads="1"/>
          </p:cNvSpPr>
          <p:nvPr/>
        </p:nvSpPr>
        <p:spPr bwMode="auto">
          <a:xfrm flipH="1" flipV="1">
            <a:off x="27535604" y="14784860"/>
            <a:ext cx="144463" cy="171449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40" name="Freeform 240"/>
          <p:cNvSpPr>
            <a:spLocks/>
          </p:cNvSpPr>
          <p:nvPr/>
        </p:nvSpPr>
        <p:spPr bwMode="auto">
          <a:xfrm flipH="1" flipV="1">
            <a:off x="27822940" y="14640401"/>
            <a:ext cx="204788" cy="206374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41" name="Freeform 241"/>
          <p:cNvSpPr>
            <a:spLocks/>
          </p:cNvSpPr>
          <p:nvPr/>
        </p:nvSpPr>
        <p:spPr bwMode="auto">
          <a:xfrm flipH="1">
            <a:off x="27103802" y="15432563"/>
            <a:ext cx="76201" cy="80964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42" name="Freeform 242"/>
          <p:cNvSpPr>
            <a:spLocks/>
          </p:cNvSpPr>
          <p:nvPr/>
        </p:nvSpPr>
        <p:spPr bwMode="auto">
          <a:xfrm flipH="1">
            <a:off x="27586403" y="15226185"/>
            <a:ext cx="204788" cy="225425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43" name="AutoShape 243"/>
          <p:cNvSpPr>
            <a:spLocks noChangeArrowheads="1"/>
          </p:cNvSpPr>
          <p:nvPr/>
        </p:nvSpPr>
        <p:spPr bwMode="auto">
          <a:xfrm flipH="1">
            <a:off x="28019791" y="12921137"/>
            <a:ext cx="215900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44" name="AutoShape 244"/>
          <p:cNvSpPr>
            <a:spLocks noChangeArrowheads="1"/>
          </p:cNvSpPr>
          <p:nvPr/>
        </p:nvSpPr>
        <p:spPr bwMode="auto">
          <a:xfrm flipH="1">
            <a:off x="27730867" y="13641862"/>
            <a:ext cx="144463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45" name="AutoShape 245"/>
          <p:cNvSpPr>
            <a:spLocks noChangeArrowheads="1"/>
          </p:cNvSpPr>
          <p:nvPr/>
        </p:nvSpPr>
        <p:spPr bwMode="auto">
          <a:xfrm flipH="1">
            <a:off x="28019790" y="12489338"/>
            <a:ext cx="144463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46" name="Freeform 246"/>
          <p:cNvSpPr>
            <a:spLocks/>
          </p:cNvSpPr>
          <p:nvPr/>
        </p:nvSpPr>
        <p:spPr bwMode="auto">
          <a:xfrm flipH="1" flipV="1">
            <a:off x="28451593" y="12921138"/>
            <a:ext cx="204788" cy="206374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47" name="AutoShape 247"/>
          <p:cNvSpPr>
            <a:spLocks noChangeArrowheads="1"/>
          </p:cNvSpPr>
          <p:nvPr/>
        </p:nvSpPr>
        <p:spPr bwMode="auto">
          <a:xfrm flipH="1">
            <a:off x="28235693" y="13425962"/>
            <a:ext cx="287336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48" name="AutoShape 248"/>
          <p:cNvSpPr>
            <a:spLocks noChangeArrowheads="1"/>
          </p:cNvSpPr>
          <p:nvPr/>
        </p:nvSpPr>
        <p:spPr bwMode="auto">
          <a:xfrm flipH="1" flipV="1">
            <a:off x="28235691" y="14002225"/>
            <a:ext cx="215900" cy="71437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49" name="Text Box 249"/>
          <p:cNvSpPr txBox="1">
            <a:spLocks noChangeArrowheads="1"/>
          </p:cNvSpPr>
          <p:nvPr/>
        </p:nvSpPr>
        <p:spPr bwMode="auto">
          <a:xfrm>
            <a:off x="28738927" y="14362586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150" name="AutoShape 250"/>
          <p:cNvSpPr>
            <a:spLocks noChangeArrowheads="1"/>
          </p:cNvSpPr>
          <p:nvPr/>
        </p:nvSpPr>
        <p:spPr bwMode="auto">
          <a:xfrm flipH="1">
            <a:off x="28235693" y="13713299"/>
            <a:ext cx="142876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51" name="AutoShape 251"/>
          <p:cNvSpPr>
            <a:spLocks noChangeArrowheads="1"/>
          </p:cNvSpPr>
          <p:nvPr/>
        </p:nvSpPr>
        <p:spPr bwMode="auto">
          <a:xfrm flipH="1" flipV="1">
            <a:off x="27803892" y="13930787"/>
            <a:ext cx="215900" cy="21431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52" name="Freeform 252"/>
          <p:cNvSpPr>
            <a:spLocks/>
          </p:cNvSpPr>
          <p:nvPr/>
        </p:nvSpPr>
        <p:spPr bwMode="auto">
          <a:xfrm flipH="1" flipV="1">
            <a:off x="28811953" y="13641864"/>
            <a:ext cx="204788" cy="206374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53" name="AutoShape 253"/>
          <p:cNvSpPr>
            <a:spLocks noChangeArrowheads="1"/>
          </p:cNvSpPr>
          <p:nvPr/>
        </p:nvSpPr>
        <p:spPr bwMode="auto">
          <a:xfrm flipH="1" flipV="1">
            <a:off x="28738927" y="13352935"/>
            <a:ext cx="288927" cy="69850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pic>
        <p:nvPicPr>
          <p:cNvPr id="154" name="Picture 76" descr="Exsudat sec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516305" y="13019561"/>
            <a:ext cx="444499" cy="5175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155" name="Text Box 23"/>
          <p:cNvSpPr txBox="1">
            <a:spLocks noChangeArrowheads="1"/>
          </p:cNvSpPr>
          <p:nvPr/>
        </p:nvSpPr>
        <p:spPr bwMode="auto">
          <a:xfrm>
            <a:off x="23948561" y="4084800"/>
            <a:ext cx="5097550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AVANT LASER</a:t>
            </a:r>
          </a:p>
        </p:txBody>
      </p:sp>
      <p:sp>
        <p:nvSpPr>
          <p:cNvPr id="156" name="Text Box 23"/>
          <p:cNvSpPr txBox="1">
            <a:spLocks noChangeArrowheads="1"/>
          </p:cNvSpPr>
          <p:nvPr/>
        </p:nvSpPr>
        <p:spPr bwMode="auto">
          <a:xfrm>
            <a:off x="24102591" y="16039436"/>
            <a:ext cx="5097550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APRES LASER</a:t>
            </a:r>
          </a:p>
        </p:txBody>
      </p:sp>
      <p:sp>
        <p:nvSpPr>
          <p:cNvPr id="157" name="Oval 2"/>
          <p:cNvSpPr>
            <a:spLocks noChangeArrowheads="1"/>
          </p:cNvSpPr>
          <p:nvPr/>
        </p:nvSpPr>
        <p:spPr bwMode="auto">
          <a:xfrm>
            <a:off x="26937122" y="7095493"/>
            <a:ext cx="431800" cy="431801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58" name="Oval 3"/>
          <p:cNvSpPr>
            <a:spLocks noChangeArrowheads="1"/>
          </p:cNvSpPr>
          <p:nvPr/>
        </p:nvSpPr>
        <p:spPr bwMode="auto">
          <a:xfrm>
            <a:off x="27081587" y="7239956"/>
            <a:ext cx="144463" cy="142874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59" name="Freeform 4"/>
          <p:cNvSpPr>
            <a:spLocks/>
          </p:cNvSpPr>
          <p:nvPr/>
        </p:nvSpPr>
        <p:spPr bwMode="auto">
          <a:xfrm>
            <a:off x="24849560" y="5942969"/>
            <a:ext cx="2232025" cy="1187450"/>
          </a:xfrm>
          <a:custGeom>
            <a:avLst/>
            <a:gdLst>
              <a:gd name="T0" fmla="*/ 1406 w 1406"/>
              <a:gd name="T1" fmla="*/ 748 h 748"/>
              <a:gd name="T2" fmla="*/ 1225 w 1406"/>
              <a:gd name="T3" fmla="*/ 431 h 748"/>
              <a:gd name="T4" fmla="*/ 1043 w 1406"/>
              <a:gd name="T5" fmla="*/ 476 h 748"/>
              <a:gd name="T6" fmla="*/ 862 w 1406"/>
              <a:gd name="T7" fmla="*/ 204 h 748"/>
              <a:gd name="T8" fmla="*/ 499 w 1406"/>
              <a:gd name="T9" fmla="*/ 23 h 748"/>
              <a:gd name="T10" fmla="*/ 91 w 1406"/>
              <a:gd name="T11" fmla="*/ 340 h 748"/>
              <a:gd name="T12" fmla="*/ 0 w 1406"/>
              <a:gd name="T13" fmla="*/ 703 h 7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06" h="748">
                <a:moveTo>
                  <a:pt x="1406" y="748"/>
                </a:moveTo>
                <a:cubicBezTo>
                  <a:pt x="1345" y="612"/>
                  <a:pt x="1285" y="476"/>
                  <a:pt x="1225" y="431"/>
                </a:cubicBezTo>
                <a:cubicBezTo>
                  <a:pt x="1165" y="386"/>
                  <a:pt x="1103" y="514"/>
                  <a:pt x="1043" y="476"/>
                </a:cubicBezTo>
                <a:cubicBezTo>
                  <a:pt x="983" y="438"/>
                  <a:pt x="953" y="280"/>
                  <a:pt x="862" y="204"/>
                </a:cubicBezTo>
                <a:cubicBezTo>
                  <a:pt x="771" y="128"/>
                  <a:pt x="627" y="0"/>
                  <a:pt x="499" y="23"/>
                </a:cubicBezTo>
                <a:cubicBezTo>
                  <a:pt x="371" y="46"/>
                  <a:pt x="174" y="227"/>
                  <a:pt x="91" y="340"/>
                </a:cubicBezTo>
                <a:cubicBezTo>
                  <a:pt x="8" y="453"/>
                  <a:pt x="15" y="650"/>
                  <a:pt x="0" y="703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60" name="Freeform 5"/>
          <p:cNvSpPr>
            <a:spLocks/>
          </p:cNvSpPr>
          <p:nvPr/>
        </p:nvSpPr>
        <p:spPr bwMode="auto">
          <a:xfrm>
            <a:off x="26032250" y="5223829"/>
            <a:ext cx="300039" cy="1223964"/>
          </a:xfrm>
          <a:custGeom>
            <a:avLst/>
            <a:gdLst>
              <a:gd name="T0" fmla="*/ 189 w 189"/>
              <a:gd name="T1" fmla="*/ 771 h 771"/>
              <a:gd name="T2" fmla="*/ 53 w 189"/>
              <a:gd name="T3" fmla="*/ 499 h 771"/>
              <a:gd name="T4" fmla="*/ 8 w 189"/>
              <a:gd name="T5" fmla="*/ 136 h 771"/>
              <a:gd name="T6" fmla="*/ 99 w 189"/>
              <a:gd name="T7" fmla="*/ 0 h 7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9" h="771">
                <a:moveTo>
                  <a:pt x="189" y="771"/>
                </a:moveTo>
                <a:cubicBezTo>
                  <a:pt x="136" y="688"/>
                  <a:pt x="83" y="605"/>
                  <a:pt x="53" y="499"/>
                </a:cubicBezTo>
                <a:cubicBezTo>
                  <a:pt x="23" y="393"/>
                  <a:pt x="0" y="219"/>
                  <a:pt x="8" y="136"/>
                </a:cubicBezTo>
                <a:cubicBezTo>
                  <a:pt x="16" y="53"/>
                  <a:pt x="57" y="26"/>
                  <a:pt x="99" y="0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61" name="Freeform 6"/>
          <p:cNvSpPr>
            <a:spLocks/>
          </p:cNvSpPr>
          <p:nvPr/>
        </p:nvSpPr>
        <p:spPr bwMode="auto">
          <a:xfrm>
            <a:off x="24994025" y="7455855"/>
            <a:ext cx="2159002" cy="1176339"/>
          </a:xfrm>
          <a:custGeom>
            <a:avLst/>
            <a:gdLst>
              <a:gd name="T0" fmla="*/ 1360 w 1360"/>
              <a:gd name="T1" fmla="*/ 0 h 741"/>
              <a:gd name="T2" fmla="*/ 1224 w 1360"/>
              <a:gd name="T3" fmla="*/ 363 h 741"/>
              <a:gd name="T4" fmla="*/ 952 w 1360"/>
              <a:gd name="T5" fmla="*/ 453 h 741"/>
              <a:gd name="T6" fmla="*/ 635 w 1360"/>
              <a:gd name="T7" fmla="*/ 726 h 741"/>
              <a:gd name="T8" fmla="*/ 0 w 1360"/>
              <a:gd name="T9" fmla="*/ 544 h 7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60" h="741">
                <a:moveTo>
                  <a:pt x="1360" y="0"/>
                </a:moveTo>
                <a:cubicBezTo>
                  <a:pt x="1326" y="144"/>
                  <a:pt x="1292" y="288"/>
                  <a:pt x="1224" y="363"/>
                </a:cubicBezTo>
                <a:cubicBezTo>
                  <a:pt x="1156" y="438"/>
                  <a:pt x="1050" y="392"/>
                  <a:pt x="952" y="453"/>
                </a:cubicBezTo>
                <a:cubicBezTo>
                  <a:pt x="854" y="514"/>
                  <a:pt x="794" y="711"/>
                  <a:pt x="635" y="726"/>
                </a:cubicBezTo>
                <a:cubicBezTo>
                  <a:pt x="476" y="741"/>
                  <a:pt x="238" y="642"/>
                  <a:pt x="0" y="544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62" name="Freeform 7"/>
          <p:cNvSpPr>
            <a:spLocks/>
          </p:cNvSpPr>
          <p:nvPr/>
        </p:nvSpPr>
        <p:spPr bwMode="auto">
          <a:xfrm rot="842174">
            <a:off x="25857623" y="8190870"/>
            <a:ext cx="431800" cy="1152525"/>
          </a:xfrm>
          <a:custGeom>
            <a:avLst/>
            <a:gdLst>
              <a:gd name="T0" fmla="*/ 272 w 272"/>
              <a:gd name="T1" fmla="*/ 0 h 726"/>
              <a:gd name="T2" fmla="*/ 136 w 272"/>
              <a:gd name="T3" fmla="*/ 363 h 726"/>
              <a:gd name="T4" fmla="*/ 136 w 272"/>
              <a:gd name="T5" fmla="*/ 589 h 726"/>
              <a:gd name="T6" fmla="*/ 0 w 272"/>
              <a:gd name="T7" fmla="*/ 726 h 7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72" h="726">
                <a:moveTo>
                  <a:pt x="272" y="0"/>
                </a:moveTo>
                <a:cubicBezTo>
                  <a:pt x="215" y="132"/>
                  <a:pt x="159" y="265"/>
                  <a:pt x="136" y="363"/>
                </a:cubicBezTo>
                <a:cubicBezTo>
                  <a:pt x="113" y="461"/>
                  <a:pt x="159" y="529"/>
                  <a:pt x="136" y="589"/>
                </a:cubicBezTo>
                <a:cubicBezTo>
                  <a:pt x="113" y="649"/>
                  <a:pt x="56" y="687"/>
                  <a:pt x="0" y="726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63" name="Freeform 8"/>
          <p:cNvSpPr>
            <a:spLocks/>
          </p:cNvSpPr>
          <p:nvPr/>
        </p:nvSpPr>
        <p:spPr bwMode="auto">
          <a:xfrm>
            <a:off x="27226051" y="5511168"/>
            <a:ext cx="731838" cy="1655763"/>
          </a:xfrm>
          <a:custGeom>
            <a:avLst/>
            <a:gdLst>
              <a:gd name="T0" fmla="*/ 0 w 461"/>
              <a:gd name="T1" fmla="*/ 1043 h 1043"/>
              <a:gd name="T2" fmla="*/ 90 w 461"/>
              <a:gd name="T3" fmla="*/ 635 h 1043"/>
              <a:gd name="T4" fmla="*/ 408 w 461"/>
              <a:gd name="T5" fmla="*/ 272 h 1043"/>
              <a:gd name="T6" fmla="*/ 408 w 461"/>
              <a:gd name="T7" fmla="*/ 0 h 10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61" h="1043">
                <a:moveTo>
                  <a:pt x="0" y="1043"/>
                </a:moveTo>
                <a:cubicBezTo>
                  <a:pt x="11" y="903"/>
                  <a:pt x="22" y="763"/>
                  <a:pt x="90" y="635"/>
                </a:cubicBezTo>
                <a:cubicBezTo>
                  <a:pt x="158" y="507"/>
                  <a:pt x="355" y="378"/>
                  <a:pt x="408" y="272"/>
                </a:cubicBezTo>
                <a:cubicBezTo>
                  <a:pt x="461" y="166"/>
                  <a:pt x="434" y="83"/>
                  <a:pt x="408" y="0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64" name="Freeform 9"/>
          <p:cNvSpPr>
            <a:spLocks/>
          </p:cNvSpPr>
          <p:nvPr/>
        </p:nvSpPr>
        <p:spPr bwMode="auto">
          <a:xfrm rot="893242">
            <a:off x="27383213" y="6158869"/>
            <a:ext cx="792163" cy="574675"/>
          </a:xfrm>
          <a:custGeom>
            <a:avLst/>
            <a:gdLst>
              <a:gd name="T0" fmla="*/ 0 w 499"/>
              <a:gd name="T1" fmla="*/ 362 h 362"/>
              <a:gd name="T2" fmla="*/ 136 w 499"/>
              <a:gd name="T3" fmla="*/ 90 h 362"/>
              <a:gd name="T4" fmla="*/ 499 w 499"/>
              <a:gd name="T5" fmla="*/ 0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99" h="362">
                <a:moveTo>
                  <a:pt x="0" y="362"/>
                </a:moveTo>
                <a:cubicBezTo>
                  <a:pt x="26" y="256"/>
                  <a:pt x="53" y="150"/>
                  <a:pt x="136" y="90"/>
                </a:cubicBezTo>
                <a:cubicBezTo>
                  <a:pt x="219" y="30"/>
                  <a:pt x="359" y="15"/>
                  <a:pt x="499" y="0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65" name="Freeform 10"/>
          <p:cNvSpPr>
            <a:spLocks/>
          </p:cNvSpPr>
          <p:nvPr/>
        </p:nvSpPr>
        <p:spPr bwMode="auto">
          <a:xfrm>
            <a:off x="27226049" y="7455856"/>
            <a:ext cx="1079499" cy="1368425"/>
          </a:xfrm>
          <a:custGeom>
            <a:avLst/>
            <a:gdLst>
              <a:gd name="T0" fmla="*/ 0 w 680"/>
              <a:gd name="T1" fmla="*/ 0 h 862"/>
              <a:gd name="T2" fmla="*/ 136 w 680"/>
              <a:gd name="T3" fmla="*/ 453 h 862"/>
              <a:gd name="T4" fmla="*/ 544 w 680"/>
              <a:gd name="T5" fmla="*/ 680 h 862"/>
              <a:gd name="T6" fmla="*/ 680 w 680"/>
              <a:gd name="T7" fmla="*/ 862 h 8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80" h="862">
                <a:moveTo>
                  <a:pt x="0" y="0"/>
                </a:moveTo>
                <a:cubicBezTo>
                  <a:pt x="22" y="170"/>
                  <a:pt x="45" y="340"/>
                  <a:pt x="136" y="453"/>
                </a:cubicBezTo>
                <a:cubicBezTo>
                  <a:pt x="227" y="566"/>
                  <a:pt x="453" y="612"/>
                  <a:pt x="544" y="680"/>
                </a:cubicBezTo>
                <a:cubicBezTo>
                  <a:pt x="635" y="748"/>
                  <a:pt x="657" y="805"/>
                  <a:pt x="680" y="862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66" name="Freeform 11"/>
          <p:cNvSpPr>
            <a:spLocks/>
          </p:cNvSpPr>
          <p:nvPr/>
        </p:nvSpPr>
        <p:spPr bwMode="auto">
          <a:xfrm>
            <a:off x="27945185" y="8392480"/>
            <a:ext cx="720726" cy="155575"/>
          </a:xfrm>
          <a:custGeom>
            <a:avLst/>
            <a:gdLst>
              <a:gd name="T0" fmla="*/ 0 w 454"/>
              <a:gd name="T1" fmla="*/ 45 h 98"/>
              <a:gd name="T2" fmla="*/ 227 w 454"/>
              <a:gd name="T3" fmla="*/ 90 h 98"/>
              <a:gd name="T4" fmla="*/ 454 w 454"/>
              <a:gd name="T5" fmla="*/ 0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54" h="98">
                <a:moveTo>
                  <a:pt x="0" y="45"/>
                </a:moveTo>
                <a:cubicBezTo>
                  <a:pt x="75" y="71"/>
                  <a:pt x="151" y="98"/>
                  <a:pt x="227" y="90"/>
                </a:cubicBezTo>
                <a:cubicBezTo>
                  <a:pt x="303" y="82"/>
                  <a:pt x="378" y="41"/>
                  <a:pt x="454" y="0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67" name="Freeform 20"/>
          <p:cNvSpPr>
            <a:spLocks/>
          </p:cNvSpPr>
          <p:nvPr/>
        </p:nvSpPr>
        <p:spPr bwMode="auto">
          <a:xfrm>
            <a:off x="27081587" y="7239957"/>
            <a:ext cx="71436" cy="71437"/>
          </a:xfrm>
          <a:custGeom>
            <a:avLst/>
            <a:gdLst>
              <a:gd name="T0" fmla="*/ 0 w 45"/>
              <a:gd name="T1" fmla="*/ 0 h 45"/>
              <a:gd name="T2" fmla="*/ 45 w 45"/>
              <a:gd name="T3" fmla="*/ 45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0" y="0"/>
                </a:moveTo>
                <a:cubicBezTo>
                  <a:pt x="19" y="19"/>
                  <a:pt x="38" y="38"/>
                  <a:pt x="45" y="45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68" name="Line 21"/>
          <p:cNvSpPr>
            <a:spLocks noChangeShapeType="1"/>
          </p:cNvSpPr>
          <p:nvPr/>
        </p:nvSpPr>
        <p:spPr bwMode="auto">
          <a:xfrm flipH="1">
            <a:off x="27153027" y="7239957"/>
            <a:ext cx="73023" cy="71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69" name="Line 22"/>
          <p:cNvSpPr>
            <a:spLocks noChangeShapeType="1"/>
          </p:cNvSpPr>
          <p:nvPr/>
        </p:nvSpPr>
        <p:spPr bwMode="auto">
          <a:xfrm flipH="1">
            <a:off x="27081587" y="7311394"/>
            <a:ext cx="71436" cy="14446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70" name="Line 23"/>
          <p:cNvSpPr>
            <a:spLocks noChangeShapeType="1"/>
          </p:cNvSpPr>
          <p:nvPr/>
        </p:nvSpPr>
        <p:spPr bwMode="auto">
          <a:xfrm>
            <a:off x="27153027" y="7311394"/>
            <a:ext cx="73023" cy="71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71" name="Oval 24"/>
          <p:cNvSpPr>
            <a:spLocks noChangeArrowheads="1"/>
          </p:cNvSpPr>
          <p:nvPr/>
        </p:nvSpPr>
        <p:spPr bwMode="auto">
          <a:xfrm>
            <a:off x="25929065" y="7425695"/>
            <a:ext cx="73023" cy="73024"/>
          </a:xfrm>
          <a:prstGeom prst="ellipse">
            <a:avLst/>
          </a:prstGeom>
          <a:solidFill>
            <a:srgbClr val="808080"/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72" name="Freeform 28"/>
          <p:cNvSpPr>
            <a:spLocks/>
          </p:cNvSpPr>
          <p:nvPr/>
        </p:nvSpPr>
        <p:spPr bwMode="auto">
          <a:xfrm>
            <a:off x="24344737" y="7455856"/>
            <a:ext cx="2976562" cy="1668463"/>
          </a:xfrm>
          <a:custGeom>
            <a:avLst/>
            <a:gdLst>
              <a:gd name="T0" fmla="*/ 1769 w 1875"/>
              <a:gd name="T1" fmla="*/ 0 h 1051"/>
              <a:gd name="T2" fmla="*/ 1860 w 1875"/>
              <a:gd name="T3" fmla="*/ 181 h 1051"/>
              <a:gd name="T4" fmla="*/ 1679 w 1875"/>
              <a:gd name="T5" fmla="*/ 227 h 1051"/>
              <a:gd name="T6" fmla="*/ 1724 w 1875"/>
              <a:gd name="T7" fmla="*/ 453 h 1051"/>
              <a:gd name="T8" fmla="*/ 1679 w 1875"/>
              <a:gd name="T9" fmla="*/ 499 h 1051"/>
              <a:gd name="T10" fmla="*/ 1497 w 1875"/>
              <a:gd name="T11" fmla="*/ 363 h 1051"/>
              <a:gd name="T12" fmla="*/ 1361 w 1875"/>
              <a:gd name="T13" fmla="*/ 363 h 1051"/>
              <a:gd name="T14" fmla="*/ 1406 w 1875"/>
              <a:gd name="T15" fmla="*/ 635 h 1051"/>
              <a:gd name="T16" fmla="*/ 1361 w 1875"/>
              <a:gd name="T17" fmla="*/ 771 h 1051"/>
              <a:gd name="T18" fmla="*/ 1180 w 1875"/>
              <a:gd name="T19" fmla="*/ 590 h 1051"/>
              <a:gd name="T20" fmla="*/ 1044 w 1875"/>
              <a:gd name="T21" fmla="*/ 590 h 1051"/>
              <a:gd name="T22" fmla="*/ 998 w 1875"/>
              <a:gd name="T23" fmla="*/ 907 h 1051"/>
              <a:gd name="T24" fmla="*/ 862 w 1875"/>
              <a:gd name="T25" fmla="*/ 952 h 1051"/>
              <a:gd name="T26" fmla="*/ 726 w 1875"/>
              <a:gd name="T27" fmla="*/ 680 h 1051"/>
              <a:gd name="T28" fmla="*/ 590 w 1875"/>
              <a:gd name="T29" fmla="*/ 590 h 1051"/>
              <a:gd name="T30" fmla="*/ 454 w 1875"/>
              <a:gd name="T31" fmla="*/ 816 h 1051"/>
              <a:gd name="T32" fmla="*/ 363 w 1875"/>
              <a:gd name="T33" fmla="*/ 1043 h 1051"/>
              <a:gd name="T34" fmla="*/ 182 w 1875"/>
              <a:gd name="T35" fmla="*/ 862 h 1051"/>
              <a:gd name="T36" fmla="*/ 0 w 1875"/>
              <a:gd name="T37" fmla="*/ 816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875" h="1051">
                <a:moveTo>
                  <a:pt x="1769" y="0"/>
                </a:moveTo>
                <a:cubicBezTo>
                  <a:pt x="1822" y="71"/>
                  <a:pt x="1875" y="143"/>
                  <a:pt x="1860" y="181"/>
                </a:cubicBezTo>
                <a:cubicBezTo>
                  <a:pt x="1845" y="219"/>
                  <a:pt x="1702" y="182"/>
                  <a:pt x="1679" y="227"/>
                </a:cubicBezTo>
                <a:cubicBezTo>
                  <a:pt x="1656" y="272"/>
                  <a:pt x="1724" y="408"/>
                  <a:pt x="1724" y="453"/>
                </a:cubicBezTo>
                <a:cubicBezTo>
                  <a:pt x="1724" y="498"/>
                  <a:pt x="1717" y="514"/>
                  <a:pt x="1679" y="499"/>
                </a:cubicBezTo>
                <a:cubicBezTo>
                  <a:pt x="1641" y="484"/>
                  <a:pt x="1550" y="386"/>
                  <a:pt x="1497" y="363"/>
                </a:cubicBezTo>
                <a:cubicBezTo>
                  <a:pt x="1444" y="340"/>
                  <a:pt x="1376" y="318"/>
                  <a:pt x="1361" y="363"/>
                </a:cubicBezTo>
                <a:cubicBezTo>
                  <a:pt x="1346" y="408"/>
                  <a:pt x="1406" y="567"/>
                  <a:pt x="1406" y="635"/>
                </a:cubicBezTo>
                <a:cubicBezTo>
                  <a:pt x="1406" y="703"/>
                  <a:pt x="1399" y="778"/>
                  <a:pt x="1361" y="771"/>
                </a:cubicBezTo>
                <a:cubicBezTo>
                  <a:pt x="1323" y="764"/>
                  <a:pt x="1233" y="620"/>
                  <a:pt x="1180" y="590"/>
                </a:cubicBezTo>
                <a:cubicBezTo>
                  <a:pt x="1127" y="560"/>
                  <a:pt x="1074" y="537"/>
                  <a:pt x="1044" y="590"/>
                </a:cubicBezTo>
                <a:cubicBezTo>
                  <a:pt x="1014" y="643"/>
                  <a:pt x="1028" y="847"/>
                  <a:pt x="998" y="907"/>
                </a:cubicBezTo>
                <a:cubicBezTo>
                  <a:pt x="968" y="967"/>
                  <a:pt x="907" y="990"/>
                  <a:pt x="862" y="952"/>
                </a:cubicBezTo>
                <a:cubicBezTo>
                  <a:pt x="817" y="914"/>
                  <a:pt x="771" y="740"/>
                  <a:pt x="726" y="680"/>
                </a:cubicBezTo>
                <a:cubicBezTo>
                  <a:pt x="681" y="620"/>
                  <a:pt x="635" y="567"/>
                  <a:pt x="590" y="590"/>
                </a:cubicBezTo>
                <a:cubicBezTo>
                  <a:pt x="545" y="613"/>
                  <a:pt x="492" y="741"/>
                  <a:pt x="454" y="816"/>
                </a:cubicBezTo>
                <a:cubicBezTo>
                  <a:pt x="416" y="891"/>
                  <a:pt x="408" y="1035"/>
                  <a:pt x="363" y="1043"/>
                </a:cubicBezTo>
                <a:cubicBezTo>
                  <a:pt x="318" y="1051"/>
                  <a:pt x="242" y="900"/>
                  <a:pt x="182" y="862"/>
                </a:cubicBezTo>
                <a:cubicBezTo>
                  <a:pt x="122" y="824"/>
                  <a:pt x="61" y="820"/>
                  <a:pt x="0" y="816"/>
                </a:cubicBezTo>
              </a:path>
            </a:pathLst>
          </a:custGeom>
          <a:noFill/>
          <a:ln w="508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73" name="Freeform 30"/>
          <p:cNvSpPr>
            <a:spLocks/>
          </p:cNvSpPr>
          <p:nvPr/>
        </p:nvSpPr>
        <p:spPr bwMode="auto">
          <a:xfrm>
            <a:off x="25556001" y="8535355"/>
            <a:ext cx="804862" cy="1223964"/>
          </a:xfrm>
          <a:custGeom>
            <a:avLst/>
            <a:gdLst>
              <a:gd name="T0" fmla="*/ 507 w 507"/>
              <a:gd name="T1" fmla="*/ 0 h 771"/>
              <a:gd name="T2" fmla="*/ 462 w 507"/>
              <a:gd name="T3" fmla="*/ 182 h 771"/>
              <a:gd name="T4" fmla="*/ 371 w 507"/>
              <a:gd name="T5" fmla="*/ 136 h 771"/>
              <a:gd name="T6" fmla="*/ 326 w 507"/>
              <a:gd name="T7" fmla="*/ 318 h 771"/>
              <a:gd name="T8" fmla="*/ 281 w 507"/>
              <a:gd name="T9" fmla="*/ 408 h 771"/>
              <a:gd name="T10" fmla="*/ 54 w 507"/>
              <a:gd name="T11" fmla="*/ 408 h 771"/>
              <a:gd name="T12" fmla="*/ 8 w 507"/>
              <a:gd name="T13" fmla="*/ 681 h 771"/>
              <a:gd name="T14" fmla="*/ 8 w 507"/>
              <a:gd name="T15" fmla="*/ 771 h 7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07" h="771">
                <a:moveTo>
                  <a:pt x="507" y="0"/>
                </a:moveTo>
                <a:cubicBezTo>
                  <a:pt x="496" y="79"/>
                  <a:pt x="485" y="159"/>
                  <a:pt x="462" y="182"/>
                </a:cubicBezTo>
                <a:cubicBezTo>
                  <a:pt x="439" y="205"/>
                  <a:pt x="394" y="113"/>
                  <a:pt x="371" y="136"/>
                </a:cubicBezTo>
                <a:cubicBezTo>
                  <a:pt x="348" y="159"/>
                  <a:pt x="341" y="273"/>
                  <a:pt x="326" y="318"/>
                </a:cubicBezTo>
                <a:cubicBezTo>
                  <a:pt x="311" y="363"/>
                  <a:pt x="326" y="393"/>
                  <a:pt x="281" y="408"/>
                </a:cubicBezTo>
                <a:cubicBezTo>
                  <a:pt x="236" y="423"/>
                  <a:pt x="99" y="363"/>
                  <a:pt x="54" y="408"/>
                </a:cubicBezTo>
                <a:cubicBezTo>
                  <a:pt x="9" y="453"/>
                  <a:pt x="16" y="621"/>
                  <a:pt x="8" y="681"/>
                </a:cubicBezTo>
                <a:cubicBezTo>
                  <a:pt x="0" y="741"/>
                  <a:pt x="4" y="756"/>
                  <a:pt x="8" y="771"/>
                </a:cubicBezTo>
              </a:path>
            </a:pathLst>
          </a:custGeom>
          <a:noFill/>
          <a:ln w="508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74" name="Freeform 31"/>
          <p:cNvSpPr>
            <a:spLocks/>
          </p:cNvSpPr>
          <p:nvPr/>
        </p:nvSpPr>
        <p:spPr bwMode="auto">
          <a:xfrm>
            <a:off x="27226049" y="7490783"/>
            <a:ext cx="1295399" cy="1692275"/>
          </a:xfrm>
          <a:custGeom>
            <a:avLst/>
            <a:gdLst>
              <a:gd name="T0" fmla="*/ 0 w 816"/>
              <a:gd name="T1" fmla="*/ 23 h 1066"/>
              <a:gd name="T2" fmla="*/ 136 w 816"/>
              <a:gd name="T3" fmla="*/ 23 h 1066"/>
              <a:gd name="T4" fmla="*/ 181 w 816"/>
              <a:gd name="T5" fmla="*/ 159 h 1066"/>
              <a:gd name="T6" fmla="*/ 45 w 816"/>
              <a:gd name="T7" fmla="*/ 295 h 1066"/>
              <a:gd name="T8" fmla="*/ 181 w 816"/>
              <a:gd name="T9" fmla="*/ 386 h 1066"/>
              <a:gd name="T10" fmla="*/ 136 w 816"/>
              <a:gd name="T11" fmla="*/ 613 h 1066"/>
              <a:gd name="T12" fmla="*/ 181 w 816"/>
              <a:gd name="T13" fmla="*/ 704 h 1066"/>
              <a:gd name="T14" fmla="*/ 408 w 816"/>
              <a:gd name="T15" fmla="*/ 613 h 1066"/>
              <a:gd name="T16" fmla="*/ 544 w 816"/>
              <a:gd name="T17" fmla="*/ 930 h 1066"/>
              <a:gd name="T18" fmla="*/ 771 w 816"/>
              <a:gd name="T19" fmla="*/ 885 h 1066"/>
              <a:gd name="T20" fmla="*/ 816 w 816"/>
              <a:gd name="T21" fmla="*/ 1066 h 10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16" h="1066">
                <a:moveTo>
                  <a:pt x="0" y="23"/>
                </a:moveTo>
                <a:cubicBezTo>
                  <a:pt x="53" y="11"/>
                  <a:pt x="106" y="0"/>
                  <a:pt x="136" y="23"/>
                </a:cubicBezTo>
                <a:cubicBezTo>
                  <a:pt x="166" y="46"/>
                  <a:pt x="196" y="114"/>
                  <a:pt x="181" y="159"/>
                </a:cubicBezTo>
                <a:cubicBezTo>
                  <a:pt x="166" y="204"/>
                  <a:pt x="45" y="257"/>
                  <a:pt x="45" y="295"/>
                </a:cubicBezTo>
                <a:cubicBezTo>
                  <a:pt x="45" y="333"/>
                  <a:pt x="166" y="333"/>
                  <a:pt x="181" y="386"/>
                </a:cubicBezTo>
                <a:cubicBezTo>
                  <a:pt x="196" y="439"/>
                  <a:pt x="136" y="560"/>
                  <a:pt x="136" y="613"/>
                </a:cubicBezTo>
                <a:cubicBezTo>
                  <a:pt x="136" y="666"/>
                  <a:pt x="136" y="704"/>
                  <a:pt x="181" y="704"/>
                </a:cubicBezTo>
                <a:cubicBezTo>
                  <a:pt x="226" y="704"/>
                  <a:pt x="348" y="575"/>
                  <a:pt x="408" y="613"/>
                </a:cubicBezTo>
                <a:cubicBezTo>
                  <a:pt x="468" y="651"/>
                  <a:pt x="484" y="885"/>
                  <a:pt x="544" y="930"/>
                </a:cubicBezTo>
                <a:cubicBezTo>
                  <a:pt x="604" y="975"/>
                  <a:pt x="726" y="862"/>
                  <a:pt x="771" y="885"/>
                </a:cubicBezTo>
                <a:cubicBezTo>
                  <a:pt x="816" y="908"/>
                  <a:pt x="816" y="987"/>
                  <a:pt x="816" y="1066"/>
                </a:cubicBezTo>
              </a:path>
            </a:pathLst>
          </a:custGeom>
          <a:noFill/>
          <a:ln w="508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75" name="Freeform 32"/>
          <p:cNvSpPr>
            <a:spLocks/>
          </p:cNvSpPr>
          <p:nvPr/>
        </p:nvSpPr>
        <p:spPr bwMode="auto">
          <a:xfrm>
            <a:off x="27945186" y="8067043"/>
            <a:ext cx="1008063" cy="552451"/>
          </a:xfrm>
          <a:custGeom>
            <a:avLst/>
            <a:gdLst>
              <a:gd name="T0" fmla="*/ 0 w 635"/>
              <a:gd name="T1" fmla="*/ 341 h 348"/>
              <a:gd name="T2" fmla="*/ 91 w 635"/>
              <a:gd name="T3" fmla="*/ 205 h 348"/>
              <a:gd name="T4" fmla="*/ 227 w 635"/>
              <a:gd name="T5" fmla="*/ 341 h 348"/>
              <a:gd name="T6" fmla="*/ 363 w 635"/>
              <a:gd name="T7" fmla="*/ 250 h 348"/>
              <a:gd name="T8" fmla="*/ 409 w 635"/>
              <a:gd name="T9" fmla="*/ 23 h 348"/>
              <a:gd name="T10" fmla="*/ 635 w 635"/>
              <a:gd name="T11" fmla="*/ 114 h 3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5" h="348">
                <a:moveTo>
                  <a:pt x="0" y="341"/>
                </a:moveTo>
                <a:cubicBezTo>
                  <a:pt x="26" y="273"/>
                  <a:pt x="53" y="205"/>
                  <a:pt x="91" y="205"/>
                </a:cubicBezTo>
                <a:cubicBezTo>
                  <a:pt x="129" y="205"/>
                  <a:pt x="182" y="334"/>
                  <a:pt x="227" y="341"/>
                </a:cubicBezTo>
                <a:cubicBezTo>
                  <a:pt x="272" y="348"/>
                  <a:pt x="333" y="303"/>
                  <a:pt x="363" y="250"/>
                </a:cubicBezTo>
                <a:cubicBezTo>
                  <a:pt x="393" y="197"/>
                  <a:pt x="364" y="46"/>
                  <a:pt x="409" y="23"/>
                </a:cubicBezTo>
                <a:cubicBezTo>
                  <a:pt x="454" y="0"/>
                  <a:pt x="544" y="57"/>
                  <a:pt x="635" y="114"/>
                </a:cubicBezTo>
              </a:path>
            </a:pathLst>
          </a:custGeom>
          <a:noFill/>
          <a:ln w="508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76" name="Freeform 33"/>
          <p:cNvSpPr>
            <a:spLocks/>
          </p:cNvSpPr>
          <p:nvPr/>
        </p:nvSpPr>
        <p:spPr bwMode="auto">
          <a:xfrm>
            <a:off x="24489197" y="5536569"/>
            <a:ext cx="2663825" cy="1630362"/>
          </a:xfrm>
          <a:custGeom>
            <a:avLst/>
            <a:gdLst>
              <a:gd name="T0" fmla="*/ 1678 w 1678"/>
              <a:gd name="T1" fmla="*/ 1027 h 1027"/>
              <a:gd name="T2" fmla="*/ 1497 w 1678"/>
              <a:gd name="T3" fmla="*/ 982 h 1027"/>
              <a:gd name="T4" fmla="*/ 1542 w 1678"/>
              <a:gd name="T5" fmla="*/ 801 h 1027"/>
              <a:gd name="T6" fmla="*/ 1588 w 1678"/>
              <a:gd name="T7" fmla="*/ 665 h 1027"/>
              <a:gd name="T8" fmla="*/ 1497 w 1678"/>
              <a:gd name="T9" fmla="*/ 574 h 1027"/>
              <a:gd name="T10" fmla="*/ 1315 w 1678"/>
              <a:gd name="T11" fmla="*/ 710 h 1027"/>
              <a:gd name="T12" fmla="*/ 1225 w 1678"/>
              <a:gd name="T13" fmla="*/ 574 h 1027"/>
              <a:gd name="T14" fmla="*/ 1043 w 1678"/>
              <a:gd name="T15" fmla="*/ 528 h 1027"/>
              <a:gd name="T16" fmla="*/ 907 w 1678"/>
              <a:gd name="T17" fmla="*/ 392 h 1027"/>
              <a:gd name="T18" fmla="*/ 907 w 1678"/>
              <a:gd name="T19" fmla="*/ 166 h 1027"/>
              <a:gd name="T20" fmla="*/ 771 w 1678"/>
              <a:gd name="T21" fmla="*/ 30 h 1027"/>
              <a:gd name="T22" fmla="*/ 590 w 1678"/>
              <a:gd name="T23" fmla="*/ 347 h 1027"/>
              <a:gd name="T24" fmla="*/ 318 w 1678"/>
              <a:gd name="T25" fmla="*/ 256 h 1027"/>
              <a:gd name="T26" fmla="*/ 181 w 1678"/>
              <a:gd name="T27" fmla="*/ 302 h 1027"/>
              <a:gd name="T28" fmla="*/ 272 w 1678"/>
              <a:gd name="T29" fmla="*/ 665 h 1027"/>
              <a:gd name="T30" fmla="*/ 0 w 1678"/>
              <a:gd name="T31" fmla="*/ 710 h 10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678" h="1027">
                <a:moveTo>
                  <a:pt x="1678" y="1027"/>
                </a:moveTo>
                <a:cubicBezTo>
                  <a:pt x="1599" y="1023"/>
                  <a:pt x="1520" y="1019"/>
                  <a:pt x="1497" y="982"/>
                </a:cubicBezTo>
                <a:cubicBezTo>
                  <a:pt x="1474" y="945"/>
                  <a:pt x="1527" y="854"/>
                  <a:pt x="1542" y="801"/>
                </a:cubicBezTo>
                <a:cubicBezTo>
                  <a:pt x="1557" y="748"/>
                  <a:pt x="1595" y="703"/>
                  <a:pt x="1588" y="665"/>
                </a:cubicBezTo>
                <a:cubicBezTo>
                  <a:pt x="1581" y="627"/>
                  <a:pt x="1542" y="567"/>
                  <a:pt x="1497" y="574"/>
                </a:cubicBezTo>
                <a:cubicBezTo>
                  <a:pt x="1452" y="581"/>
                  <a:pt x="1360" y="710"/>
                  <a:pt x="1315" y="710"/>
                </a:cubicBezTo>
                <a:cubicBezTo>
                  <a:pt x="1270" y="710"/>
                  <a:pt x="1270" y="604"/>
                  <a:pt x="1225" y="574"/>
                </a:cubicBezTo>
                <a:cubicBezTo>
                  <a:pt x="1180" y="544"/>
                  <a:pt x="1096" y="558"/>
                  <a:pt x="1043" y="528"/>
                </a:cubicBezTo>
                <a:cubicBezTo>
                  <a:pt x="990" y="498"/>
                  <a:pt x="930" y="452"/>
                  <a:pt x="907" y="392"/>
                </a:cubicBezTo>
                <a:cubicBezTo>
                  <a:pt x="884" y="332"/>
                  <a:pt x="930" y="226"/>
                  <a:pt x="907" y="166"/>
                </a:cubicBezTo>
                <a:cubicBezTo>
                  <a:pt x="884" y="106"/>
                  <a:pt x="824" y="0"/>
                  <a:pt x="771" y="30"/>
                </a:cubicBezTo>
                <a:cubicBezTo>
                  <a:pt x="718" y="60"/>
                  <a:pt x="666" y="309"/>
                  <a:pt x="590" y="347"/>
                </a:cubicBezTo>
                <a:cubicBezTo>
                  <a:pt x="514" y="385"/>
                  <a:pt x="386" y="263"/>
                  <a:pt x="318" y="256"/>
                </a:cubicBezTo>
                <a:cubicBezTo>
                  <a:pt x="250" y="249"/>
                  <a:pt x="189" y="234"/>
                  <a:pt x="181" y="302"/>
                </a:cubicBezTo>
                <a:cubicBezTo>
                  <a:pt x="173" y="370"/>
                  <a:pt x="302" y="597"/>
                  <a:pt x="272" y="665"/>
                </a:cubicBezTo>
                <a:cubicBezTo>
                  <a:pt x="242" y="733"/>
                  <a:pt x="45" y="710"/>
                  <a:pt x="0" y="710"/>
                </a:cubicBezTo>
              </a:path>
            </a:pathLst>
          </a:custGeom>
          <a:noFill/>
          <a:ln w="508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77" name="Freeform 34"/>
          <p:cNvSpPr>
            <a:spLocks/>
          </p:cNvSpPr>
          <p:nvPr/>
        </p:nvSpPr>
        <p:spPr bwMode="auto">
          <a:xfrm>
            <a:off x="25809999" y="4934907"/>
            <a:ext cx="660398" cy="1439862"/>
          </a:xfrm>
          <a:custGeom>
            <a:avLst/>
            <a:gdLst>
              <a:gd name="T0" fmla="*/ 302 w 416"/>
              <a:gd name="T1" fmla="*/ 907 h 907"/>
              <a:gd name="T2" fmla="*/ 393 w 416"/>
              <a:gd name="T3" fmla="*/ 771 h 907"/>
              <a:gd name="T4" fmla="*/ 166 w 416"/>
              <a:gd name="T5" fmla="*/ 726 h 907"/>
              <a:gd name="T6" fmla="*/ 211 w 416"/>
              <a:gd name="T7" fmla="*/ 499 h 907"/>
              <a:gd name="T8" fmla="*/ 30 w 416"/>
              <a:gd name="T9" fmla="*/ 227 h 907"/>
              <a:gd name="T10" fmla="*/ 30 w 416"/>
              <a:gd name="T11" fmla="*/ 46 h 907"/>
              <a:gd name="T12" fmla="*/ 211 w 416"/>
              <a:gd name="T13" fmla="*/ 0 h 9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6" h="907">
                <a:moveTo>
                  <a:pt x="302" y="907"/>
                </a:moveTo>
                <a:cubicBezTo>
                  <a:pt x="359" y="854"/>
                  <a:pt x="416" y="801"/>
                  <a:pt x="393" y="771"/>
                </a:cubicBezTo>
                <a:cubicBezTo>
                  <a:pt x="370" y="741"/>
                  <a:pt x="196" y="771"/>
                  <a:pt x="166" y="726"/>
                </a:cubicBezTo>
                <a:cubicBezTo>
                  <a:pt x="136" y="681"/>
                  <a:pt x="234" y="582"/>
                  <a:pt x="211" y="499"/>
                </a:cubicBezTo>
                <a:cubicBezTo>
                  <a:pt x="188" y="416"/>
                  <a:pt x="60" y="302"/>
                  <a:pt x="30" y="227"/>
                </a:cubicBezTo>
                <a:cubicBezTo>
                  <a:pt x="0" y="152"/>
                  <a:pt x="0" y="84"/>
                  <a:pt x="30" y="46"/>
                </a:cubicBezTo>
                <a:cubicBezTo>
                  <a:pt x="60" y="8"/>
                  <a:pt x="135" y="4"/>
                  <a:pt x="211" y="0"/>
                </a:cubicBezTo>
              </a:path>
            </a:pathLst>
          </a:custGeom>
          <a:noFill/>
          <a:ln w="508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78" name="Freeform 35"/>
          <p:cNvSpPr>
            <a:spLocks/>
          </p:cNvSpPr>
          <p:nvPr/>
        </p:nvSpPr>
        <p:spPr bwMode="auto">
          <a:xfrm>
            <a:off x="27081587" y="5536569"/>
            <a:ext cx="1439862" cy="1630362"/>
          </a:xfrm>
          <a:custGeom>
            <a:avLst/>
            <a:gdLst>
              <a:gd name="T0" fmla="*/ 0 w 907"/>
              <a:gd name="T1" fmla="*/ 1027 h 1027"/>
              <a:gd name="T2" fmla="*/ 272 w 907"/>
              <a:gd name="T3" fmla="*/ 937 h 1027"/>
              <a:gd name="T4" fmla="*/ 136 w 907"/>
              <a:gd name="T5" fmla="*/ 755 h 1027"/>
              <a:gd name="T6" fmla="*/ 272 w 907"/>
              <a:gd name="T7" fmla="*/ 619 h 1027"/>
              <a:gd name="T8" fmla="*/ 136 w 907"/>
              <a:gd name="T9" fmla="*/ 392 h 1027"/>
              <a:gd name="T10" fmla="*/ 227 w 907"/>
              <a:gd name="T11" fmla="*/ 211 h 1027"/>
              <a:gd name="T12" fmla="*/ 499 w 907"/>
              <a:gd name="T13" fmla="*/ 392 h 1027"/>
              <a:gd name="T14" fmla="*/ 590 w 907"/>
              <a:gd name="T15" fmla="*/ 211 h 1027"/>
              <a:gd name="T16" fmla="*/ 635 w 907"/>
              <a:gd name="T17" fmla="*/ 30 h 1027"/>
              <a:gd name="T18" fmla="*/ 907 w 907"/>
              <a:gd name="T19" fmla="*/ 30 h 10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07" h="1027">
                <a:moveTo>
                  <a:pt x="0" y="1027"/>
                </a:moveTo>
                <a:cubicBezTo>
                  <a:pt x="124" y="1004"/>
                  <a:pt x="249" y="982"/>
                  <a:pt x="272" y="937"/>
                </a:cubicBezTo>
                <a:cubicBezTo>
                  <a:pt x="295" y="892"/>
                  <a:pt x="136" y="808"/>
                  <a:pt x="136" y="755"/>
                </a:cubicBezTo>
                <a:cubicBezTo>
                  <a:pt x="136" y="702"/>
                  <a:pt x="272" y="679"/>
                  <a:pt x="272" y="619"/>
                </a:cubicBezTo>
                <a:cubicBezTo>
                  <a:pt x="272" y="559"/>
                  <a:pt x="143" y="460"/>
                  <a:pt x="136" y="392"/>
                </a:cubicBezTo>
                <a:cubicBezTo>
                  <a:pt x="129" y="324"/>
                  <a:pt x="167" y="211"/>
                  <a:pt x="227" y="211"/>
                </a:cubicBezTo>
                <a:cubicBezTo>
                  <a:pt x="287" y="211"/>
                  <a:pt x="439" y="392"/>
                  <a:pt x="499" y="392"/>
                </a:cubicBezTo>
                <a:cubicBezTo>
                  <a:pt x="559" y="392"/>
                  <a:pt x="567" y="271"/>
                  <a:pt x="590" y="211"/>
                </a:cubicBezTo>
                <a:cubicBezTo>
                  <a:pt x="613" y="151"/>
                  <a:pt x="582" y="60"/>
                  <a:pt x="635" y="30"/>
                </a:cubicBezTo>
                <a:cubicBezTo>
                  <a:pt x="688" y="0"/>
                  <a:pt x="797" y="15"/>
                  <a:pt x="907" y="30"/>
                </a:cubicBezTo>
              </a:path>
            </a:pathLst>
          </a:custGeom>
          <a:noFill/>
          <a:ln w="508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79" name="Freeform 36"/>
          <p:cNvSpPr>
            <a:spLocks/>
          </p:cNvSpPr>
          <p:nvPr/>
        </p:nvSpPr>
        <p:spPr bwMode="auto">
          <a:xfrm>
            <a:off x="27513385" y="6122355"/>
            <a:ext cx="936626" cy="396876"/>
          </a:xfrm>
          <a:custGeom>
            <a:avLst/>
            <a:gdLst>
              <a:gd name="T0" fmla="*/ 0 w 590"/>
              <a:gd name="T1" fmla="*/ 250 h 250"/>
              <a:gd name="T2" fmla="*/ 91 w 590"/>
              <a:gd name="T3" fmla="*/ 114 h 250"/>
              <a:gd name="T4" fmla="*/ 136 w 590"/>
              <a:gd name="T5" fmla="*/ 69 h 250"/>
              <a:gd name="T6" fmla="*/ 363 w 590"/>
              <a:gd name="T7" fmla="*/ 159 h 250"/>
              <a:gd name="T8" fmla="*/ 454 w 590"/>
              <a:gd name="T9" fmla="*/ 23 h 250"/>
              <a:gd name="T10" fmla="*/ 590 w 590"/>
              <a:gd name="T11" fmla="*/ 23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90" h="250">
                <a:moveTo>
                  <a:pt x="0" y="250"/>
                </a:moveTo>
                <a:cubicBezTo>
                  <a:pt x="34" y="197"/>
                  <a:pt x="68" y="144"/>
                  <a:pt x="91" y="114"/>
                </a:cubicBezTo>
                <a:cubicBezTo>
                  <a:pt x="114" y="84"/>
                  <a:pt x="91" y="62"/>
                  <a:pt x="136" y="69"/>
                </a:cubicBezTo>
                <a:cubicBezTo>
                  <a:pt x="181" y="76"/>
                  <a:pt x="310" y="167"/>
                  <a:pt x="363" y="159"/>
                </a:cubicBezTo>
                <a:cubicBezTo>
                  <a:pt x="416" y="151"/>
                  <a:pt x="416" y="46"/>
                  <a:pt x="454" y="23"/>
                </a:cubicBezTo>
                <a:cubicBezTo>
                  <a:pt x="492" y="0"/>
                  <a:pt x="541" y="11"/>
                  <a:pt x="590" y="23"/>
                </a:cubicBezTo>
              </a:path>
            </a:pathLst>
          </a:custGeom>
          <a:noFill/>
          <a:ln w="508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80" name="Oval 37"/>
          <p:cNvSpPr>
            <a:spLocks noChangeArrowheads="1"/>
          </p:cNvSpPr>
          <p:nvPr/>
        </p:nvSpPr>
        <p:spPr bwMode="auto">
          <a:xfrm>
            <a:off x="25541713" y="7555870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81" name="Oval 38"/>
          <p:cNvSpPr>
            <a:spLocks noChangeArrowheads="1"/>
          </p:cNvSpPr>
          <p:nvPr/>
        </p:nvSpPr>
        <p:spPr bwMode="auto">
          <a:xfrm>
            <a:off x="25702050" y="7225670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82" name="Oval 39"/>
          <p:cNvSpPr>
            <a:spLocks noChangeArrowheads="1"/>
          </p:cNvSpPr>
          <p:nvPr/>
        </p:nvSpPr>
        <p:spPr bwMode="auto">
          <a:xfrm>
            <a:off x="25773489" y="7527295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83" name="Oval 40"/>
          <p:cNvSpPr>
            <a:spLocks noChangeArrowheads="1"/>
          </p:cNvSpPr>
          <p:nvPr/>
        </p:nvSpPr>
        <p:spPr bwMode="auto">
          <a:xfrm>
            <a:off x="26133849" y="7239957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84" name="Oval 41"/>
          <p:cNvSpPr>
            <a:spLocks noChangeArrowheads="1"/>
          </p:cNvSpPr>
          <p:nvPr/>
        </p:nvSpPr>
        <p:spPr bwMode="auto">
          <a:xfrm>
            <a:off x="26060826" y="7743196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85" name="Oval 42"/>
          <p:cNvSpPr>
            <a:spLocks noChangeArrowheads="1"/>
          </p:cNvSpPr>
          <p:nvPr/>
        </p:nvSpPr>
        <p:spPr bwMode="auto">
          <a:xfrm>
            <a:off x="26349752" y="7598732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86" name="Oval 43"/>
          <p:cNvSpPr>
            <a:spLocks noChangeArrowheads="1"/>
          </p:cNvSpPr>
          <p:nvPr/>
        </p:nvSpPr>
        <p:spPr bwMode="auto">
          <a:xfrm>
            <a:off x="25844926" y="7886070"/>
            <a:ext cx="71436" cy="71437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rgbClr val="FF0000"/>
              </a:solidFill>
            </a:endParaRPr>
          </a:p>
        </p:txBody>
      </p:sp>
      <p:sp>
        <p:nvSpPr>
          <p:cNvPr id="187" name="Oval 44"/>
          <p:cNvSpPr>
            <a:spLocks noChangeArrowheads="1"/>
          </p:cNvSpPr>
          <p:nvPr/>
        </p:nvSpPr>
        <p:spPr bwMode="auto">
          <a:xfrm>
            <a:off x="25989389" y="7024057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88" name="Text Box 45"/>
          <p:cNvSpPr txBox="1">
            <a:spLocks noChangeArrowheads="1"/>
          </p:cNvSpPr>
          <p:nvPr/>
        </p:nvSpPr>
        <p:spPr bwMode="auto">
          <a:xfrm>
            <a:off x="25844926" y="7095494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89" name="Text Box 46"/>
          <p:cNvSpPr txBox="1">
            <a:spLocks noChangeArrowheads="1"/>
          </p:cNvSpPr>
          <p:nvPr/>
        </p:nvSpPr>
        <p:spPr bwMode="auto">
          <a:xfrm>
            <a:off x="25989389" y="7239957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90" name="Text Box 47"/>
          <p:cNvSpPr txBox="1">
            <a:spLocks noChangeArrowheads="1"/>
          </p:cNvSpPr>
          <p:nvPr/>
        </p:nvSpPr>
        <p:spPr bwMode="auto">
          <a:xfrm>
            <a:off x="26060826" y="7166931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91" name="Text Box 48"/>
          <p:cNvSpPr txBox="1">
            <a:spLocks noChangeArrowheads="1"/>
          </p:cNvSpPr>
          <p:nvPr/>
        </p:nvSpPr>
        <p:spPr bwMode="auto">
          <a:xfrm>
            <a:off x="25557586" y="7382831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92" name="Text Box 49"/>
          <p:cNvSpPr txBox="1">
            <a:spLocks noChangeArrowheads="1"/>
          </p:cNvSpPr>
          <p:nvPr/>
        </p:nvSpPr>
        <p:spPr bwMode="auto">
          <a:xfrm>
            <a:off x="25989389" y="6951030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193" name="Text Box 50"/>
          <p:cNvSpPr txBox="1">
            <a:spLocks noChangeArrowheads="1"/>
          </p:cNvSpPr>
          <p:nvPr/>
        </p:nvSpPr>
        <p:spPr bwMode="auto">
          <a:xfrm>
            <a:off x="25773489" y="7455855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94" name="Text Box 51"/>
          <p:cNvSpPr txBox="1">
            <a:spLocks noChangeArrowheads="1"/>
          </p:cNvSpPr>
          <p:nvPr/>
        </p:nvSpPr>
        <p:spPr bwMode="auto">
          <a:xfrm>
            <a:off x="25989389" y="7598732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95" name="Text Box 52"/>
          <p:cNvSpPr txBox="1">
            <a:spLocks noChangeArrowheads="1"/>
          </p:cNvSpPr>
          <p:nvPr/>
        </p:nvSpPr>
        <p:spPr bwMode="auto">
          <a:xfrm>
            <a:off x="25700463" y="7527295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196" name="Text Box 53"/>
          <p:cNvSpPr txBox="1">
            <a:spLocks noChangeArrowheads="1"/>
          </p:cNvSpPr>
          <p:nvPr/>
        </p:nvSpPr>
        <p:spPr bwMode="auto">
          <a:xfrm>
            <a:off x="25657601" y="7095494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97" name="Text Box 54"/>
          <p:cNvSpPr txBox="1">
            <a:spLocks noChangeArrowheads="1"/>
          </p:cNvSpPr>
          <p:nvPr/>
        </p:nvSpPr>
        <p:spPr bwMode="auto">
          <a:xfrm>
            <a:off x="25557586" y="7166931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198" name="Text Box 55"/>
          <p:cNvSpPr txBox="1">
            <a:spLocks noChangeArrowheads="1"/>
          </p:cNvSpPr>
          <p:nvPr/>
        </p:nvSpPr>
        <p:spPr bwMode="auto">
          <a:xfrm>
            <a:off x="26205289" y="7311394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199" name="Text Box 56"/>
          <p:cNvSpPr txBox="1">
            <a:spLocks noChangeArrowheads="1"/>
          </p:cNvSpPr>
          <p:nvPr/>
        </p:nvSpPr>
        <p:spPr bwMode="auto">
          <a:xfrm>
            <a:off x="25844926" y="6951030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200" name="Text Box 57"/>
          <p:cNvSpPr txBox="1">
            <a:spLocks noChangeArrowheads="1"/>
          </p:cNvSpPr>
          <p:nvPr/>
        </p:nvSpPr>
        <p:spPr bwMode="auto">
          <a:xfrm>
            <a:off x="26089401" y="7412993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201" name="Oval 58"/>
          <p:cNvSpPr>
            <a:spLocks noChangeArrowheads="1"/>
          </p:cNvSpPr>
          <p:nvPr/>
        </p:nvSpPr>
        <p:spPr bwMode="auto">
          <a:xfrm>
            <a:off x="25973513" y="7516180"/>
            <a:ext cx="73023" cy="73024"/>
          </a:xfrm>
          <a:prstGeom prst="ellipse">
            <a:avLst/>
          </a:prstGeom>
          <a:solidFill>
            <a:srgbClr val="808080"/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02" name="Oval 59"/>
          <p:cNvSpPr>
            <a:spLocks noChangeArrowheads="1"/>
          </p:cNvSpPr>
          <p:nvPr/>
        </p:nvSpPr>
        <p:spPr bwMode="auto">
          <a:xfrm rot="5723517" flipH="1" flipV="1">
            <a:off x="26094955" y="7464586"/>
            <a:ext cx="69850" cy="173039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03" name="Oval 60"/>
          <p:cNvSpPr>
            <a:spLocks noChangeArrowheads="1"/>
          </p:cNvSpPr>
          <p:nvPr/>
        </p:nvSpPr>
        <p:spPr bwMode="auto">
          <a:xfrm rot="2516844">
            <a:off x="26071938" y="7243131"/>
            <a:ext cx="71436" cy="327026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04" name="Oval 61"/>
          <p:cNvSpPr>
            <a:spLocks noChangeArrowheads="1"/>
          </p:cNvSpPr>
          <p:nvPr/>
        </p:nvSpPr>
        <p:spPr bwMode="auto">
          <a:xfrm rot="20192957">
            <a:off x="25900489" y="7244717"/>
            <a:ext cx="69850" cy="320676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05" name="Oval 62"/>
          <p:cNvSpPr>
            <a:spLocks noChangeArrowheads="1"/>
          </p:cNvSpPr>
          <p:nvPr/>
        </p:nvSpPr>
        <p:spPr bwMode="auto">
          <a:xfrm rot="4315799" flipH="1" flipV="1">
            <a:off x="25818733" y="7501102"/>
            <a:ext cx="76200" cy="284162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06" name="Oval 63"/>
          <p:cNvSpPr>
            <a:spLocks noChangeArrowheads="1"/>
          </p:cNvSpPr>
          <p:nvPr/>
        </p:nvSpPr>
        <p:spPr bwMode="auto">
          <a:xfrm rot="20192957">
            <a:off x="26054474" y="7566979"/>
            <a:ext cx="69850" cy="320676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07" name="Oval 64"/>
          <p:cNvSpPr>
            <a:spLocks noChangeArrowheads="1"/>
          </p:cNvSpPr>
          <p:nvPr/>
        </p:nvSpPr>
        <p:spPr bwMode="auto">
          <a:xfrm rot="20192957">
            <a:off x="25902076" y="7257417"/>
            <a:ext cx="69850" cy="320676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08" name="Oval 65"/>
          <p:cNvSpPr>
            <a:spLocks noChangeArrowheads="1"/>
          </p:cNvSpPr>
          <p:nvPr/>
        </p:nvSpPr>
        <p:spPr bwMode="auto">
          <a:xfrm>
            <a:off x="25757613" y="7473318"/>
            <a:ext cx="71436" cy="73024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09" name="Oval 66"/>
          <p:cNvSpPr>
            <a:spLocks noChangeArrowheads="1"/>
          </p:cNvSpPr>
          <p:nvPr/>
        </p:nvSpPr>
        <p:spPr bwMode="auto">
          <a:xfrm>
            <a:off x="25973513" y="7519357"/>
            <a:ext cx="71436" cy="73024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10" name="Oval 67"/>
          <p:cNvSpPr>
            <a:spLocks noChangeArrowheads="1"/>
          </p:cNvSpPr>
          <p:nvPr/>
        </p:nvSpPr>
        <p:spPr bwMode="auto">
          <a:xfrm>
            <a:off x="25917949" y="7735257"/>
            <a:ext cx="71436" cy="73024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11" name="Oval 68"/>
          <p:cNvSpPr>
            <a:spLocks noChangeArrowheads="1"/>
          </p:cNvSpPr>
          <p:nvPr/>
        </p:nvSpPr>
        <p:spPr bwMode="auto">
          <a:xfrm>
            <a:off x="26019551" y="7279644"/>
            <a:ext cx="71436" cy="73024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12" name="Oval 69"/>
          <p:cNvSpPr>
            <a:spLocks noChangeArrowheads="1"/>
          </p:cNvSpPr>
          <p:nvPr/>
        </p:nvSpPr>
        <p:spPr bwMode="auto">
          <a:xfrm>
            <a:off x="26160837" y="7632069"/>
            <a:ext cx="71436" cy="73024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13" name="Freeform 70"/>
          <p:cNvSpPr>
            <a:spLocks/>
          </p:cNvSpPr>
          <p:nvPr/>
        </p:nvSpPr>
        <p:spPr bwMode="auto">
          <a:xfrm rot="16907606">
            <a:off x="25598069" y="7774152"/>
            <a:ext cx="250826" cy="188911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14" name="AutoShape 71"/>
          <p:cNvSpPr>
            <a:spLocks noChangeArrowheads="1"/>
          </p:cNvSpPr>
          <p:nvPr/>
        </p:nvSpPr>
        <p:spPr bwMode="auto">
          <a:xfrm>
            <a:off x="25557588" y="7470144"/>
            <a:ext cx="215900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15" name="AutoShape 72"/>
          <p:cNvSpPr>
            <a:spLocks noChangeArrowheads="1"/>
          </p:cNvSpPr>
          <p:nvPr/>
        </p:nvSpPr>
        <p:spPr bwMode="auto">
          <a:xfrm flipH="1" flipV="1">
            <a:off x="26060826" y="7816220"/>
            <a:ext cx="144463" cy="71437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16" name="AutoShape 73"/>
          <p:cNvSpPr>
            <a:spLocks noChangeArrowheads="1"/>
          </p:cNvSpPr>
          <p:nvPr/>
        </p:nvSpPr>
        <p:spPr bwMode="auto">
          <a:xfrm flipV="1">
            <a:off x="25484563" y="7743196"/>
            <a:ext cx="144463" cy="71437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17" name="AutoShape 74"/>
          <p:cNvSpPr>
            <a:spLocks noChangeArrowheads="1"/>
          </p:cNvSpPr>
          <p:nvPr/>
        </p:nvSpPr>
        <p:spPr bwMode="auto">
          <a:xfrm flipH="1">
            <a:off x="26133849" y="7455857"/>
            <a:ext cx="144463" cy="73024"/>
          </a:xfrm>
          <a:prstGeom prst="lightningBol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18" name="Freeform 75"/>
          <p:cNvSpPr>
            <a:spLocks/>
          </p:cNvSpPr>
          <p:nvPr/>
        </p:nvSpPr>
        <p:spPr bwMode="auto">
          <a:xfrm rot="18374242">
            <a:off x="26079874" y="7220906"/>
            <a:ext cx="393700" cy="431800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pic>
        <p:nvPicPr>
          <p:cNvPr id="219" name="Picture 77" descr="Exsudat sec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76725" y="6879592"/>
            <a:ext cx="444499" cy="5175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220" name="AutoShape 102"/>
          <p:cNvSpPr>
            <a:spLocks noChangeArrowheads="1"/>
          </p:cNvSpPr>
          <p:nvPr/>
        </p:nvSpPr>
        <p:spPr bwMode="auto">
          <a:xfrm>
            <a:off x="25568702" y="6879593"/>
            <a:ext cx="144463" cy="215901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21" name="AutoShape 103"/>
          <p:cNvSpPr>
            <a:spLocks noChangeArrowheads="1"/>
          </p:cNvSpPr>
          <p:nvPr/>
        </p:nvSpPr>
        <p:spPr bwMode="auto">
          <a:xfrm>
            <a:off x="25065462" y="7095495"/>
            <a:ext cx="144463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22" name="AutoShape 104"/>
          <p:cNvSpPr>
            <a:spLocks noChangeArrowheads="1"/>
          </p:cNvSpPr>
          <p:nvPr/>
        </p:nvSpPr>
        <p:spPr bwMode="auto">
          <a:xfrm>
            <a:off x="25425825" y="7166932"/>
            <a:ext cx="144463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23" name="AutoShape 105"/>
          <p:cNvSpPr>
            <a:spLocks noChangeArrowheads="1"/>
          </p:cNvSpPr>
          <p:nvPr/>
        </p:nvSpPr>
        <p:spPr bwMode="auto">
          <a:xfrm flipV="1">
            <a:off x="25209925" y="7959096"/>
            <a:ext cx="144463" cy="242886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24" name="AutoShape 106"/>
          <p:cNvSpPr>
            <a:spLocks noChangeArrowheads="1"/>
          </p:cNvSpPr>
          <p:nvPr/>
        </p:nvSpPr>
        <p:spPr bwMode="auto">
          <a:xfrm flipH="1" flipV="1">
            <a:off x="26649788" y="7743193"/>
            <a:ext cx="144463" cy="215901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25" name="AutoShape 107"/>
          <p:cNvSpPr>
            <a:spLocks noChangeArrowheads="1"/>
          </p:cNvSpPr>
          <p:nvPr/>
        </p:nvSpPr>
        <p:spPr bwMode="auto">
          <a:xfrm>
            <a:off x="26649788" y="5942969"/>
            <a:ext cx="144463" cy="215901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26" name="AutoShape 108"/>
          <p:cNvSpPr>
            <a:spLocks noChangeArrowheads="1"/>
          </p:cNvSpPr>
          <p:nvPr/>
        </p:nvSpPr>
        <p:spPr bwMode="auto">
          <a:xfrm>
            <a:off x="25568702" y="5295270"/>
            <a:ext cx="144463" cy="71437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27" name="AutoShape 109"/>
          <p:cNvSpPr>
            <a:spLocks noChangeArrowheads="1"/>
          </p:cNvSpPr>
          <p:nvPr/>
        </p:nvSpPr>
        <p:spPr bwMode="auto">
          <a:xfrm flipV="1">
            <a:off x="25352802" y="8967157"/>
            <a:ext cx="73023" cy="215901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28" name="AutoShape 110"/>
          <p:cNvSpPr>
            <a:spLocks noChangeArrowheads="1"/>
          </p:cNvSpPr>
          <p:nvPr/>
        </p:nvSpPr>
        <p:spPr bwMode="auto">
          <a:xfrm flipH="1">
            <a:off x="27584823" y="5439730"/>
            <a:ext cx="142876" cy="14287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29" name="AutoShape 111"/>
          <p:cNvSpPr>
            <a:spLocks noChangeArrowheads="1"/>
          </p:cNvSpPr>
          <p:nvPr/>
        </p:nvSpPr>
        <p:spPr bwMode="auto">
          <a:xfrm flipH="1">
            <a:off x="28161090" y="5871531"/>
            <a:ext cx="287336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30" name="AutoShape 112"/>
          <p:cNvSpPr>
            <a:spLocks noChangeArrowheads="1"/>
          </p:cNvSpPr>
          <p:nvPr/>
        </p:nvSpPr>
        <p:spPr bwMode="auto">
          <a:xfrm flipH="1">
            <a:off x="26289424" y="6951031"/>
            <a:ext cx="144463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31" name="AutoShape 113"/>
          <p:cNvSpPr>
            <a:spLocks noChangeArrowheads="1"/>
          </p:cNvSpPr>
          <p:nvPr/>
        </p:nvSpPr>
        <p:spPr bwMode="auto">
          <a:xfrm flipH="1">
            <a:off x="26576761" y="6879594"/>
            <a:ext cx="144463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32" name="AutoShape 114"/>
          <p:cNvSpPr>
            <a:spLocks noChangeArrowheads="1"/>
          </p:cNvSpPr>
          <p:nvPr/>
        </p:nvSpPr>
        <p:spPr bwMode="auto">
          <a:xfrm flipV="1">
            <a:off x="24489199" y="8103557"/>
            <a:ext cx="144463" cy="71437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33" name="AutoShape 115"/>
          <p:cNvSpPr>
            <a:spLocks noChangeArrowheads="1"/>
          </p:cNvSpPr>
          <p:nvPr/>
        </p:nvSpPr>
        <p:spPr bwMode="auto">
          <a:xfrm flipV="1">
            <a:off x="24705099" y="8463920"/>
            <a:ext cx="144463" cy="14287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34" name="AutoShape 116"/>
          <p:cNvSpPr>
            <a:spLocks noChangeArrowheads="1"/>
          </p:cNvSpPr>
          <p:nvPr/>
        </p:nvSpPr>
        <p:spPr bwMode="auto">
          <a:xfrm flipH="1">
            <a:off x="28665911" y="5871531"/>
            <a:ext cx="215900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35" name="AutoShape 117"/>
          <p:cNvSpPr>
            <a:spLocks noChangeArrowheads="1"/>
          </p:cNvSpPr>
          <p:nvPr/>
        </p:nvSpPr>
        <p:spPr bwMode="auto">
          <a:xfrm rot="20300531" flipH="1">
            <a:off x="27657850" y="6663694"/>
            <a:ext cx="71436" cy="69850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36" name="AutoShape 118"/>
          <p:cNvSpPr>
            <a:spLocks noChangeArrowheads="1"/>
          </p:cNvSpPr>
          <p:nvPr/>
        </p:nvSpPr>
        <p:spPr bwMode="auto">
          <a:xfrm flipH="1" flipV="1">
            <a:off x="28594476" y="8751255"/>
            <a:ext cx="144463" cy="171449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37" name="AutoShape 119"/>
          <p:cNvSpPr>
            <a:spLocks noChangeArrowheads="1"/>
          </p:cNvSpPr>
          <p:nvPr/>
        </p:nvSpPr>
        <p:spPr bwMode="auto">
          <a:xfrm rot="19404881">
            <a:off x="24273297" y="6735131"/>
            <a:ext cx="115888" cy="200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38" name="Freeform 120"/>
          <p:cNvSpPr>
            <a:spLocks/>
          </p:cNvSpPr>
          <p:nvPr/>
        </p:nvSpPr>
        <p:spPr bwMode="auto">
          <a:xfrm>
            <a:off x="25281360" y="6808155"/>
            <a:ext cx="155575" cy="225425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FF00"/>
          </a:solidFill>
          <a:ln>
            <a:solidFill>
              <a:srgbClr val="C0C0C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39" name="Freeform 121"/>
          <p:cNvSpPr>
            <a:spLocks/>
          </p:cNvSpPr>
          <p:nvPr/>
        </p:nvSpPr>
        <p:spPr bwMode="auto">
          <a:xfrm rot="16907606">
            <a:off x="25610768" y="8134513"/>
            <a:ext cx="250826" cy="188911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FF00"/>
          </a:solidFill>
          <a:ln>
            <a:solidFill>
              <a:srgbClr val="C0C0C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40" name="Freeform 123"/>
          <p:cNvSpPr>
            <a:spLocks/>
          </p:cNvSpPr>
          <p:nvPr/>
        </p:nvSpPr>
        <p:spPr bwMode="auto">
          <a:xfrm flipV="1">
            <a:off x="26576764" y="7239957"/>
            <a:ext cx="227012" cy="133350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FF00"/>
          </a:solidFill>
          <a:ln>
            <a:solidFill>
              <a:srgbClr val="C0C0C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41" name="Freeform 124"/>
          <p:cNvSpPr>
            <a:spLocks/>
          </p:cNvSpPr>
          <p:nvPr/>
        </p:nvSpPr>
        <p:spPr bwMode="auto">
          <a:xfrm>
            <a:off x="25065460" y="7382830"/>
            <a:ext cx="153988" cy="225425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42" name="Freeform 125"/>
          <p:cNvSpPr>
            <a:spLocks/>
          </p:cNvSpPr>
          <p:nvPr/>
        </p:nvSpPr>
        <p:spPr bwMode="auto">
          <a:xfrm flipH="1">
            <a:off x="24417761" y="7239953"/>
            <a:ext cx="133351" cy="82551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43" name="Freeform 126"/>
          <p:cNvSpPr>
            <a:spLocks/>
          </p:cNvSpPr>
          <p:nvPr/>
        </p:nvSpPr>
        <p:spPr bwMode="auto">
          <a:xfrm>
            <a:off x="27081585" y="6158870"/>
            <a:ext cx="82549" cy="369886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44" name="Freeform 127"/>
          <p:cNvSpPr>
            <a:spLocks/>
          </p:cNvSpPr>
          <p:nvPr/>
        </p:nvSpPr>
        <p:spPr bwMode="auto">
          <a:xfrm flipH="1">
            <a:off x="25713161" y="6519230"/>
            <a:ext cx="204788" cy="225425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45" name="Freeform 128"/>
          <p:cNvSpPr>
            <a:spLocks/>
          </p:cNvSpPr>
          <p:nvPr/>
        </p:nvSpPr>
        <p:spPr bwMode="auto">
          <a:xfrm flipH="1" flipV="1">
            <a:off x="24776538" y="7671756"/>
            <a:ext cx="204788" cy="206374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46" name="Freeform 129"/>
          <p:cNvSpPr>
            <a:spLocks/>
          </p:cNvSpPr>
          <p:nvPr/>
        </p:nvSpPr>
        <p:spPr bwMode="auto">
          <a:xfrm flipH="1">
            <a:off x="26937122" y="5727067"/>
            <a:ext cx="133351" cy="225425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47" name="Freeform 130"/>
          <p:cNvSpPr>
            <a:spLocks/>
          </p:cNvSpPr>
          <p:nvPr/>
        </p:nvSpPr>
        <p:spPr bwMode="auto">
          <a:xfrm>
            <a:off x="26433886" y="5511170"/>
            <a:ext cx="82549" cy="296862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48" name="Freeform 131"/>
          <p:cNvSpPr>
            <a:spLocks/>
          </p:cNvSpPr>
          <p:nvPr/>
        </p:nvSpPr>
        <p:spPr bwMode="auto">
          <a:xfrm flipH="1">
            <a:off x="24706687" y="9616442"/>
            <a:ext cx="76201" cy="80961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49" name="Text Box 163"/>
          <p:cNvSpPr txBox="1">
            <a:spLocks noChangeArrowheads="1"/>
          </p:cNvSpPr>
          <p:nvPr/>
        </p:nvSpPr>
        <p:spPr bwMode="auto">
          <a:xfrm>
            <a:off x="27153022" y="8535355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250" name="Text Box 164"/>
          <p:cNvSpPr txBox="1">
            <a:spLocks noChangeArrowheads="1"/>
          </p:cNvSpPr>
          <p:nvPr/>
        </p:nvSpPr>
        <p:spPr bwMode="auto">
          <a:xfrm>
            <a:off x="28089648" y="5079368"/>
            <a:ext cx="265573" cy="477044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251" name="Text Box 165"/>
          <p:cNvSpPr txBox="1">
            <a:spLocks noChangeArrowheads="1"/>
          </p:cNvSpPr>
          <p:nvPr/>
        </p:nvSpPr>
        <p:spPr bwMode="auto">
          <a:xfrm>
            <a:off x="27657848" y="8751255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 dirty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252" name="Text Box 166"/>
          <p:cNvSpPr txBox="1">
            <a:spLocks noChangeArrowheads="1"/>
          </p:cNvSpPr>
          <p:nvPr/>
        </p:nvSpPr>
        <p:spPr bwMode="auto">
          <a:xfrm>
            <a:off x="26794246" y="9111617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 dirty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253" name="Text Box 168"/>
          <p:cNvSpPr txBox="1">
            <a:spLocks noChangeArrowheads="1"/>
          </p:cNvSpPr>
          <p:nvPr/>
        </p:nvSpPr>
        <p:spPr bwMode="auto">
          <a:xfrm>
            <a:off x="24705097" y="7166930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 dirty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254" name="Text Box 169"/>
          <p:cNvSpPr txBox="1">
            <a:spLocks noChangeArrowheads="1"/>
          </p:cNvSpPr>
          <p:nvPr/>
        </p:nvSpPr>
        <p:spPr bwMode="auto">
          <a:xfrm>
            <a:off x="28665911" y="6231893"/>
            <a:ext cx="265573" cy="477044"/>
          </a:xfrm>
          <a:prstGeom prst="rect">
            <a:avLst/>
          </a:prstGeom>
          <a:solidFill>
            <a:srgbClr val="FFFFFF"/>
          </a:solidFill>
          <a:ln>
            <a:solidFill>
              <a:srgbClr val="FFFFFF"/>
            </a:solidFill>
          </a:ln>
          <a:effectLst/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 dirty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255" name="Text Box 170"/>
          <p:cNvSpPr txBox="1">
            <a:spLocks noChangeArrowheads="1"/>
          </p:cNvSpPr>
          <p:nvPr/>
        </p:nvSpPr>
        <p:spPr bwMode="auto">
          <a:xfrm>
            <a:off x="24417761" y="7600318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256" name="Text Box 172"/>
          <p:cNvSpPr txBox="1">
            <a:spLocks noChangeArrowheads="1"/>
          </p:cNvSpPr>
          <p:nvPr/>
        </p:nvSpPr>
        <p:spPr bwMode="auto">
          <a:xfrm>
            <a:off x="25209923" y="8463918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257" name="Text Box 173"/>
          <p:cNvSpPr txBox="1">
            <a:spLocks noChangeArrowheads="1"/>
          </p:cNvSpPr>
          <p:nvPr/>
        </p:nvSpPr>
        <p:spPr bwMode="auto">
          <a:xfrm>
            <a:off x="25497263" y="6015992"/>
            <a:ext cx="265573" cy="477044"/>
          </a:xfrm>
          <a:prstGeom prst="rect">
            <a:avLst/>
          </a:prstGeom>
          <a:solidFill>
            <a:srgbClr val="FFFFFF"/>
          </a:solidFill>
          <a:ln>
            <a:solidFill>
              <a:srgbClr val="FFFFFF"/>
            </a:solidFill>
          </a:ln>
          <a:effectLst/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 dirty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258" name="Text Box 174"/>
          <p:cNvSpPr txBox="1">
            <a:spLocks noChangeArrowheads="1"/>
          </p:cNvSpPr>
          <p:nvPr/>
        </p:nvSpPr>
        <p:spPr bwMode="auto">
          <a:xfrm>
            <a:off x="26073523" y="9471981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 dirty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259" name="Text Box 176"/>
          <p:cNvSpPr txBox="1">
            <a:spLocks noChangeArrowheads="1"/>
          </p:cNvSpPr>
          <p:nvPr/>
        </p:nvSpPr>
        <p:spPr bwMode="auto">
          <a:xfrm>
            <a:off x="26002086" y="6519230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 dirty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260" name="AutoShape 179"/>
          <p:cNvSpPr>
            <a:spLocks noChangeArrowheads="1"/>
          </p:cNvSpPr>
          <p:nvPr/>
        </p:nvSpPr>
        <p:spPr bwMode="auto">
          <a:xfrm>
            <a:off x="25281362" y="6374768"/>
            <a:ext cx="144463" cy="215901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61" name="AutoShape 180"/>
          <p:cNvSpPr>
            <a:spLocks noChangeArrowheads="1"/>
          </p:cNvSpPr>
          <p:nvPr/>
        </p:nvSpPr>
        <p:spPr bwMode="auto">
          <a:xfrm>
            <a:off x="24920999" y="6087432"/>
            <a:ext cx="144463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62" name="AutoShape 181"/>
          <p:cNvSpPr>
            <a:spLocks noChangeArrowheads="1"/>
          </p:cNvSpPr>
          <p:nvPr/>
        </p:nvSpPr>
        <p:spPr bwMode="auto">
          <a:xfrm>
            <a:off x="24994026" y="5366706"/>
            <a:ext cx="144463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63" name="AutoShape 182"/>
          <p:cNvSpPr>
            <a:spLocks noChangeArrowheads="1"/>
          </p:cNvSpPr>
          <p:nvPr/>
        </p:nvSpPr>
        <p:spPr bwMode="auto">
          <a:xfrm flipV="1">
            <a:off x="24417763" y="9183054"/>
            <a:ext cx="144463" cy="242889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64" name="AutoShape 183"/>
          <p:cNvSpPr>
            <a:spLocks noChangeArrowheads="1"/>
          </p:cNvSpPr>
          <p:nvPr/>
        </p:nvSpPr>
        <p:spPr bwMode="auto">
          <a:xfrm flipH="1" flipV="1">
            <a:off x="26649788" y="8895720"/>
            <a:ext cx="144463" cy="215901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65" name="AutoShape 184"/>
          <p:cNvSpPr>
            <a:spLocks noChangeArrowheads="1"/>
          </p:cNvSpPr>
          <p:nvPr/>
        </p:nvSpPr>
        <p:spPr bwMode="auto">
          <a:xfrm>
            <a:off x="24417761" y="5727068"/>
            <a:ext cx="215900" cy="215901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66" name="AutoShape 185"/>
          <p:cNvSpPr>
            <a:spLocks noChangeArrowheads="1"/>
          </p:cNvSpPr>
          <p:nvPr/>
        </p:nvSpPr>
        <p:spPr bwMode="auto">
          <a:xfrm flipV="1">
            <a:off x="24128837" y="7671756"/>
            <a:ext cx="217487" cy="71437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67" name="AutoShape 186"/>
          <p:cNvSpPr>
            <a:spLocks noChangeArrowheads="1"/>
          </p:cNvSpPr>
          <p:nvPr/>
        </p:nvSpPr>
        <p:spPr bwMode="auto">
          <a:xfrm flipH="1" flipV="1">
            <a:off x="27010149" y="8895720"/>
            <a:ext cx="215900" cy="215901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68" name="AutoShape 187"/>
          <p:cNvSpPr>
            <a:spLocks noChangeArrowheads="1"/>
          </p:cNvSpPr>
          <p:nvPr/>
        </p:nvSpPr>
        <p:spPr bwMode="auto">
          <a:xfrm>
            <a:off x="24273297" y="6303331"/>
            <a:ext cx="215900" cy="71437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69" name="AutoShape 188"/>
          <p:cNvSpPr>
            <a:spLocks noChangeArrowheads="1"/>
          </p:cNvSpPr>
          <p:nvPr/>
        </p:nvSpPr>
        <p:spPr bwMode="auto">
          <a:xfrm flipH="1">
            <a:off x="27297487" y="7166932"/>
            <a:ext cx="287336" cy="73024"/>
          </a:xfrm>
          <a:prstGeom prst="lightningBol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70" name="AutoShape 189"/>
          <p:cNvSpPr>
            <a:spLocks noChangeArrowheads="1"/>
          </p:cNvSpPr>
          <p:nvPr/>
        </p:nvSpPr>
        <p:spPr bwMode="auto">
          <a:xfrm flipH="1">
            <a:off x="28376986" y="6592257"/>
            <a:ext cx="144463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71" name="AutoShape 190"/>
          <p:cNvSpPr>
            <a:spLocks noChangeArrowheads="1"/>
          </p:cNvSpPr>
          <p:nvPr/>
        </p:nvSpPr>
        <p:spPr bwMode="auto">
          <a:xfrm flipH="1">
            <a:off x="28665913" y="5439732"/>
            <a:ext cx="144463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72" name="AutoShape 191"/>
          <p:cNvSpPr>
            <a:spLocks noChangeArrowheads="1"/>
          </p:cNvSpPr>
          <p:nvPr/>
        </p:nvSpPr>
        <p:spPr bwMode="auto">
          <a:xfrm flipV="1">
            <a:off x="24273299" y="8967157"/>
            <a:ext cx="144463" cy="71437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73" name="AutoShape 192"/>
          <p:cNvSpPr>
            <a:spLocks noChangeArrowheads="1"/>
          </p:cNvSpPr>
          <p:nvPr/>
        </p:nvSpPr>
        <p:spPr bwMode="auto">
          <a:xfrm flipV="1">
            <a:off x="25209925" y="9471981"/>
            <a:ext cx="144463" cy="14287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74" name="AutoShape 193"/>
          <p:cNvSpPr>
            <a:spLocks noChangeArrowheads="1"/>
          </p:cNvSpPr>
          <p:nvPr/>
        </p:nvSpPr>
        <p:spPr bwMode="auto">
          <a:xfrm flipH="1">
            <a:off x="27729285" y="6879594"/>
            <a:ext cx="215900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75" name="AutoShape 194"/>
          <p:cNvSpPr>
            <a:spLocks noChangeArrowheads="1"/>
          </p:cNvSpPr>
          <p:nvPr/>
        </p:nvSpPr>
        <p:spPr bwMode="auto">
          <a:xfrm rot="20300531" flipH="1">
            <a:off x="27297487" y="5584193"/>
            <a:ext cx="71436" cy="69850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76" name="AutoShape 195"/>
          <p:cNvSpPr>
            <a:spLocks noChangeArrowheads="1"/>
          </p:cNvSpPr>
          <p:nvPr/>
        </p:nvSpPr>
        <p:spPr bwMode="auto">
          <a:xfrm flipH="1" flipV="1">
            <a:off x="26865687" y="8463918"/>
            <a:ext cx="144463" cy="171449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77" name="AutoShape 196"/>
          <p:cNvSpPr>
            <a:spLocks noChangeArrowheads="1"/>
          </p:cNvSpPr>
          <p:nvPr/>
        </p:nvSpPr>
        <p:spPr bwMode="auto">
          <a:xfrm rot="19404881" flipV="1">
            <a:off x="25881439" y="9383080"/>
            <a:ext cx="287336" cy="14287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78" name="Freeform 201"/>
          <p:cNvSpPr>
            <a:spLocks/>
          </p:cNvSpPr>
          <p:nvPr/>
        </p:nvSpPr>
        <p:spPr bwMode="auto">
          <a:xfrm>
            <a:off x="24849560" y="9256080"/>
            <a:ext cx="153988" cy="225425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79" name="Freeform 202"/>
          <p:cNvSpPr>
            <a:spLocks/>
          </p:cNvSpPr>
          <p:nvPr/>
        </p:nvSpPr>
        <p:spPr bwMode="auto">
          <a:xfrm flipH="1">
            <a:off x="26794246" y="5439730"/>
            <a:ext cx="133351" cy="82551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80" name="Freeform 203"/>
          <p:cNvSpPr>
            <a:spLocks/>
          </p:cNvSpPr>
          <p:nvPr/>
        </p:nvSpPr>
        <p:spPr bwMode="auto">
          <a:xfrm>
            <a:off x="24994025" y="5584193"/>
            <a:ext cx="225425" cy="225425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81" name="Freeform 204"/>
          <p:cNvSpPr>
            <a:spLocks/>
          </p:cNvSpPr>
          <p:nvPr/>
        </p:nvSpPr>
        <p:spPr bwMode="auto">
          <a:xfrm flipH="1">
            <a:off x="27802313" y="7311393"/>
            <a:ext cx="204788" cy="225425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82" name="Freeform 205"/>
          <p:cNvSpPr>
            <a:spLocks/>
          </p:cNvSpPr>
          <p:nvPr/>
        </p:nvSpPr>
        <p:spPr bwMode="auto">
          <a:xfrm flipH="1" flipV="1">
            <a:off x="27153023" y="8319458"/>
            <a:ext cx="204788" cy="206374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83" name="Freeform 206"/>
          <p:cNvSpPr>
            <a:spLocks/>
          </p:cNvSpPr>
          <p:nvPr/>
        </p:nvSpPr>
        <p:spPr bwMode="auto">
          <a:xfrm flipH="1">
            <a:off x="27081586" y="6951031"/>
            <a:ext cx="133351" cy="225425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84" name="Freeform 207"/>
          <p:cNvSpPr>
            <a:spLocks/>
          </p:cNvSpPr>
          <p:nvPr/>
        </p:nvSpPr>
        <p:spPr bwMode="auto">
          <a:xfrm>
            <a:off x="27081585" y="7446331"/>
            <a:ext cx="82549" cy="296862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85" name="Freeform 208"/>
          <p:cNvSpPr>
            <a:spLocks/>
          </p:cNvSpPr>
          <p:nvPr/>
        </p:nvSpPr>
        <p:spPr bwMode="auto">
          <a:xfrm flipH="1">
            <a:off x="26433886" y="9111620"/>
            <a:ext cx="76201" cy="80961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86" name="Freeform 233"/>
          <p:cNvSpPr>
            <a:spLocks/>
          </p:cNvSpPr>
          <p:nvPr/>
        </p:nvSpPr>
        <p:spPr bwMode="auto">
          <a:xfrm flipH="1">
            <a:off x="26505324" y="9471981"/>
            <a:ext cx="204788" cy="225425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87" name="AutoShape 234"/>
          <p:cNvSpPr>
            <a:spLocks noChangeArrowheads="1"/>
          </p:cNvSpPr>
          <p:nvPr/>
        </p:nvSpPr>
        <p:spPr bwMode="auto">
          <a:xfrm flipV="1">
            <a:off x="26794249" y="7311394"/>
            <a:ext cx="215900" cy="144461"/>
          </a:xfrm>
          <a:prstGeom prst="lightningBol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88" name="Text Box 235"/>
          <p:cNvSpPr txBox="1">
            <a:spLocks noChangeArrowheads="1"/>
          </p:cNvSpPr>
          <p:nvPr/>
        </p:nvSpPr>
        <p:spPr bwMode="auto">
          <a:xfrm>
            <a:off x="27821362" y="8886192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289" name="Text Box 236"/>
          <p:cNvSpPr txBox="1">
            <a:spLocks noChangeArrowheads="1"/>
          </p:cNvSpPr>
          <p:nvPr/>
        </p:nvSpPr>
        <p:spPr bwMode="auto">
          <a:xfrm>
            <a:off x="27462586" y="9462455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 dirty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290" name="AutoShape 237"/>
          <p:cNvSpPr>
            <a:spLocks noChangeArrowheads="1"/>
          </p:cNvSpPr>
          <p:nvPr/>
        </p:nvSpPr>
        <p:spPr bwMode="auto">
          <a:xfrm flipH="1" flipV="1">
            <a:off x="27318124" y="9246555"/>
            <a:ext cx="144463" cy="215901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91" name="AutoShape 238"/>
          <p:cNvSpPr>
            <a:spLocks noChangeArrowheads="1"/>
          </p:cNvSpPr>
          <p:nvPr/>
        </p:nvSpPr>
        <p:spPr bwMode="auto">
          <a:xfrm flipH="1" flipV="1">
            <a:off x="28234111" y="9256082"/>
            <a:ext cx="215900" cy="215901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92" name="AutoShape 239"/>
          <p:cNvSpPr>
            <a:spLocks noChangeArrowheads="1"/>
          </p:cNvSpPr>
          <p:nvPr/>
        </p:nvSpPr>
        <p:spPr bwMode="auto">
          <a:xfrm flipH="1" flipV="1">
            <a:off x="27534024" y="8814755"/>
            <a:ext cx="144463" cy="171449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93" name="Freeform 240"/>
          <p:cNvSpPr>
            <a:spLocks/>
          </p:cNvSpPr>
          <p:nvPr/>
        </p:nvSpPr>
        <p:spPr bwMode="auto">
          <a:xfrm flipH="1" flipV="1">
            <a:off x="27821364" y="8670295"/>
            <a:ext cx="204788" cy="206374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94" name="Freeform 241"/>
          <p:cNvSpPr>
            <a:spLocks/>
          </p:cNvSpPr>
          <p:nvPr/>
        </p:nvSpPr>
        <p:spPr bwMode="auto">
          <a:xfrm flipH="1">
            <a:off x="27102222" y="9462456"/>
            <a:ext cx="76201" cy="80964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95" name="Freeform 242"/>
          <p:cNvSpPr>
            <a:spLocks/>
          </p:cNvSpPr>
          <p:nvPr/>
        </p:nvSpPr>
        <p:spPr bwMode="auto">
          <a:xfrm flipH="1">
            <a:off x="27584823" y="9256080"/>
            <a:ext cx="204788" cy="225425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96" name="AutoShape 243"/>
          <p:cNvSpPr>
            <a:spLocks noChangeArrowheads="1"/>
          </p:cNvSpPr>
          <p:nvPr/>
        </p:nvSpPr>
        <p:spPr bwMode="auto">
          <a:xfrm flipH="1">
            <a:off x="28018211" y="6951031"/>
            <a:ext cx="215900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97" name="AutoShape 244"/>
          <p:cNvSpPr>
            <a:spLocks noChangeArrowheads="1"/>
          </p:cNvSpPr>
          <p:nvPr/>
        </p:nvSpPr>
        <p:spPr bwMode="auto">
          <a:xfrm flipH="1">
            <a:off x="27729287" y="7671755"/>
            <a:ext cx="144463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98" name="AutoShape 245"/>
          <p:cNvSpPr>
            <a:spLocks noChangeArrowheads="1"/>
          </p:cNvSpPr>
          <p:nvPr/>
        </p:nvSpPr>
        <p:spPr bwMode="auto">
          <a:xfrm flipH="1">
            <a:off x="28018213" y="6519230"/>
            <a:ext cx="144463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99" name="Freeform 246"/>
          <p:cNvSpPr>
            <a:spLocks/>
          </p:cNvSpPr>
          <p:nvPr/>
        </p:nvSpPr>
        <p:spPr bwMode="auto">
          <a:xfrm flipH="1" flipV="1">
            <a:off x="28450013" y="6951033"/>
            <a:ext cx="204788" cy="206374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00" name="AutoShape 247"/>
          <p:cNvSpPr>
            <a:spLocks noChangeArrowheads="1"/>
          </p:cNvSpPr>
          <p:nvPr/>
        </p:nvSpPr>
        <p:spPr bwMode="auto">
          <a:xfrm flipH="1">
            <a:off x="28234113" y="7455857"/>
            <a:ext cx="287336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01" name="AutoShape 248"/>
          <p:cNvSpPr>
            <a:spLocks noChangeArrowheads="1"/>
          </p:cNvSpPr>
          <p:nvPr/>
        </p:nvSpPr>
        <p:spPr bwMode="auto">
          <a:xfrm flipH="1" flipV="1">
            <a:off x="28234111" y="8032120"/>
            <a:ext cx="215900" cy="71437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02" name="Text Box 249"/>
          <p:cNvSpPr txBox="1">
            <a:spLocks noChangeArrowheads="1"/>
          </p:cNvSpPr>
          <p:nvPr/>
        </p:nvSpPr>
        <p:spPr bwMode="auto">
          <a:xfrm>
            <a:off x="28737347" y="8392481"/>
            <a:ext cx="265573" cy="4770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2500" kern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303" name="AutoShape 250"/>
          <p:cNvSpPr>
            <a:spLocks noChangeArrowheads="1"/>
          </p:cNvSpPr>
          <p:nvPr/>
        </p:nvSpPr>
        <p:spPr bwMode="auto">
          <a:xfrm flipH="1">
            <a:off x="28234113" y="7743194"/>
            <a:ext cx="142876" cy="7302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04" name="AutoShape 251"/>
          <p:cNvSpPr>
            <a:spLocks noChangeArrowheads="1"/>
          </p:cNvSpPr>
          <p:nvPr/>
        </p:nvSpPr>
        <p:spPr bwMode="auto">
          <a:xfrm flipH="1" flipV="1">
            <a:off x="27802312" y="7960679"/>
            <a:ext cx="215900" cy="214314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05" name="Freeform 252"/>
          <p:cNvSpPr>
            <a:spLocks/>
          </p:cNvSpPr>
          <p:nvPr/>
        </p:nvSpPr>
        <p:spPr bwMode="auto">
          <a:xfrm flipH="1" flipV="1">
            <a:off x="28810376" y="7671756"/>
            <a:ext cx="204788" cy="206374"/>
          </a:xfrm>
          <a:custGeom>
            <a:avLst/>
            <a:gdLst>
              <a:gd name="T0" fmla="*/ 97 w 332"/>
              <a:gd name="T1" fmla="*/ 279 h 369"/>
              <a:gd name="T2" fmla="*/ 7 w 332"/>
              <a:gd name="T3" fmla="*/ 188 h 369"/>
              <a:gd name="T4" fmla="*/ 52 w 332"/>
              <a:gd name="T5" fmla="*/ 52 h 369"/>
              <a:gd name="T6" fmla="*/ 143 w 332"/>
              <a:gd name="T7" fmla="*/ 52 h 369"/>
              <a:gd name="T8" fmla="*/ 233 w 332"/>
              <a:gd name="T9" fmla="*/ 7 h 369"/>
              <a:gd name="T10" fmla="*/ 324 w 332"/>
              <a:gd name="T11" fmla="*/ 97 h 369"/>
              <a:gd name="T12" fmla="*/ 279 w 332"/>
              <a:gd name="T13" fmla="*/ 188 h 369"/>
              <a:gd name="T14" fmla="*/ 324 w 332"/>
              <a:gd name="T15" fmla="*/ 279 h 369"/>
              <a:gd name="T16" fmla="*/ 279 w 332"/>
              <a:gd name="T17" fmla="*/ 369 h 369"/>
              <a:gd name="T18" fmla="*/ 188 w 332"/>
              <a:gd name="T19" fmla="*/ 279 h 369"/>
              <a:gd name="T20" fmla="*/ 97 w 332"/>
              <a:gd name="T21" fmla="*/ 27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2" h="369">
                <a:moveTo>
                  <a:pt x="97" y="279"/>
                </a:moveTo>
                <a:cubicBezTo>
                  <a:pt x="67" y="264"/>
                  <a:pt x="14" y="226"/>
                  <a:pt x="7" y="188"/>
                </a:cubicBezTo>
                <a:cubicBezTo>
                  <a:pt x="0" y="150"/>
                  <a:pt x="29" y="75"/>
                  <a:pt x="52" y="52"/>
                </a:cubicBezTo>
                <a:cubicBezTo>
                  <a:pt x="75" y="29"/>
                  <a:pt x="113" y="59"/>
                  <a:pt x="143" y="52"/>
                </a:cubicBezTo>
                <a:cubicBezTo>
                  <a:pt x="173" y="45"/>
                  <a:pt x="203" y="0"/>
                  <a:pt x="233" y="7"/>
                </a:cubicBezTo>
                <a:cubicBezTo>
                  <a:pt x="263" y="14"/>
                  <a:pt x="316" y="67"/>
                  <a:pt x="324" y="97"/>
                </a:cubicBezTo>
                <a:cubicBezTo>
                  <a:pt x="332" y="127"/>
                  <a:pt x="279" y="158"/>
                  <a:pt x="279" y="188"/>
                </a:cubicBezTo>
                <a:cubicBezTo>
                  <a:pt x="279" y="218"/>
                  <a:pt x="324" y="249"/>
                  <a:pt x="324" y="279"/>
                </a:cubicBezTo>
                <a:cubicBezTo>
                  <a:pt x="324" y="309"/>
                  <a:pt x="302" y="369"/>
                  <a:pt x="279" y="369"/>
                </a:cubicBezTo>
                <a:cubicBezTo>
                  <a:pt x="256" y="369"/>
                  <a:pt x="218" y="302"/>
                  <a:pt x="188" y="279"/>
                </a:cubicBezTo>
                <a:cubicBezTo>
                  <a:pt x="158" y="256"/>
                  <a:pt x="127" y="294"/>
                  <a:pt x="97" y="279"/>
                </a:cubicBezTo>
                <a:close/>
              </a:path>
            </a:pathLst>
          </a:custGeom>
          <a:solidFill>
            <a:srgbClr val="FF0000"/>
          </a:solidFill>
          <a:ln>
            <a:solidFill>
              <a:srgbClr val="FF0000"/>
            </a:solidFill>
          </a:ln>
          <a:effectLst/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06" name="AutoShape 253"/>
          <p:cNvSpPr>
            <a:spLocks noChangeArrowheads="1"/>
          </p:cNvSpPr>
          <p:nvPr/>
        </p:nvSpPr>
        <p:spPr bwMode="auto">
          <a:xfrm flipH="1" flipV="1">
            <a:off x="28737347" y="7382830"/>
            <a:ext cx="288927" cy="69850"/>
          </a:xfrm>
          <a:prstGeom prst="lightningBol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pic>
        <p:nvPicPr>
          <p:cNvPr id="307" name="Picture 76" descr="Exsudat sec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514725" y="7049454"/>
            <a:ext cx="444499" cy="5175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308" name="Oval 8"/>
          <p:cNvSpPr>
            <a:spLocks noChangeArrowheads="1"/>
          </p:cNvSpPr>
          <p:nvPr/>
        </p:nvSpPr>
        <p:spPr bwMode="auto">
          <a:xfrm>
            <a:off x="25156735" y="14788915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09" name="Oval 9"/>
          <p:cNvSpPr>
            <a:spLocks noChangeArrowheads="1"/>
          </p:cNvSpPr>
          <p:nvPr/>
        </p:nvSpPr>
        <p:spPr bwMode="auto">
          <a:xfrm>
            <a:off x="25372635" y="14788915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10" name="Oval 10"/>
          <p:cNvSpPr>
            <a:spLocks noChangeArrowheads="1"/>
          </p:cNvSpPr>
          <p:nvPr/>
        </p:nvSpPr>
        <p:spPr bwMode="auto">
          <a:xfrm>
            <a:off x="25301199" y="15004813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11" name="Oval 11"/>
          <p:cNvSpPr>
            <a:spLocks noChangeArrowheads="1"/>
          </p:cNvSpPr>
          <p:nvPr/>
        </p:nvSpPr>
        <p:spPr bwMode="auto">
          <a:xfrm>
            <a:off x="25085299" y="15004813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12" name="Oval 12"/>
          <p:cNvSpPr>
            <a:spLocks noChangeArrowheads="1"/>
          </p:cNvSpPr>
          <p:nvPr/>
        </p:nvSpPr>
        <p:spPr bwMode="auto">
          <a:xfrm>
            <a:off x="25517098" y="14933376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13" name="Oval 13"/>
          <p:cNvSpPr>
            <a:spLocks noChangeArrowheads="1"/>
          </p:cNvSpPr>
          <p:nvPr/>
        </p:nvSpPr>
        <p:spPr bwMode="auto">
          <a:xfrm>
            <a:off x="25588538" y="14717478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14" name="Oval 14"/>
          <p:cNvSpPr>
            <a:spLocks noChangeArrowheads="1"/>
          </p:cNvSpPr>
          <p:nvPr/>
        </p:nvSpPr>
        <p:spPr bwMode="auto">
          <a:xfrm>
            <a:off x="25445662" y="15149277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15" name="Oval 15"/>
          <p:cNvSpPr>
            <a:spLocks noChangeArrowheads="1"/>
          </p:cNvSpPr>
          <p:nvPr/>
        </p:nvSpPr>
        <p:spPr bwMode="auto">
          <a:xfrm>
            <a:off x="25732998" y="14788915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16" name="Oval 16"/>
          <p:cNvSpPr>
            <a:spLocks noChangeArrowheads="1"/>
          </p:cNvSpPr>
          <p:nvPr/>
        </p:nvSpPr>
        <p:spPr bwMode="auto">
          <a:xfrm>
            <a:off x="25661562" y="15077840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17" name="Oval 17"/>
          <p:cNvSpPr>
            <a:spLocks noChangeArrowheads="1"/>
          </p:cNvSpPr>
          <p:nvPr/>
        </p:nvSpPr>
        <p:spPr bwMode="auto">
          <a:xfrm>
            <a:off x="25590125" y="15292151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18" name="Oval 18"/>
          <p:cNvSpPr>
            <a:spLocks noChangeArrowheads="1"/>
          </p:cNvSpPr>
          <p:nvPr/>
        </p:nvSpPr>
        <p:spPr bwMode="auto">
          <a:xfrm>
            <a:off x="25301199" y="15220714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19" name="Oval 19"/>
          <p:cNvSpPr>
            <a:spLocks noChangeArrowheads="1"/>
          </p:cNvSpPr>
          <p:nvPr/>
        </p:nvSpPr>
        <p:spPr bwMode="auto">
          <a:xfrm>
            <a:off x="25085299" y="15220714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20" name="Oval 20"/>
          <p:cNvSpPr>
            <a:spLocks noChangeArrowheads="1"/>
          </p:cNvSpPr>
          <p:nvPr/>
        </p:nvSpPr>
        <p:spPr bwMode="auto">
          <a:xfrm>
            <a:off x="25012275" y="14788915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21" name="Oval 21"/>
          <p:cNvSpPr>
            <a:spLocks noChangeArrowheads="1"/>
          </p:cNvSpPr>
          <p:nvPr/>
        </p:nvSpPr>
        <p:spPr bwMode="auto">
          <a:xfrm>
            <a:off x="26669624" y="14717478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22" name="Oval 22"/>
          <p:cNvSpPr>
            <a:spLocks noChangeArrowheads="1"/>
          </p:cNvSpPr>
          <p:nvPr/>
        </p:nvSpPr>
        <p:spPr bwMode="auto">
          <a:xfrm>
            <a:off x="26885524" y="14717478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23" name="Oval 23"/>
          <p:cNvSpPr>
            <a:spLocks noChangeArrowheads="1"/>
          </p:cNvSpPr>
          <p:nvPr/>
        </p:nvSpPr>
        <p:spPr bwMode="auto">
          <a:xfrm>
            <a:off x="26814088" y="14933376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24" name="Oval 24"/>
          <p:cNvSpPr>
            <a:spLocks noChangeArrowheads="1"/>
          </p:cNvSpPr>
          <p:nvPr/>
        </p:nvSpPr>
        <p:spPr bwMode="auto">
          <a:xfrm>
            <a:off x="26598188" y="14933376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25" name="Oval 25"/>
          <p:cNvSpPr>
            <a:spLocks noChangeArrowheads="1"/>
          </p:cNvSpPr>
          <p:nvPr/>
        </p:nvSpPr>
        <p:spPr bwMode="auto">
          <a:xfrm>
            <a:off x="27029988" y="14861939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26" name="Oval 26"/>
          <p:cNvSpPr>
            <a:spLocks noChangeArrowheads="1"/>
          </p:cNvSpPr>
          <p:nvPr/>
        </p:nvSpPr>
        <p:spPr bwMode="auto">
          <a:xfrm>
            <a:off x="27101424" y="14646038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27" name="Oval 27"/>
          <p:cNvSpPr>
            <a:spLocks noChangeArrowheads="1"/>
          </p:cNvSpPr>
          <p:nvPr/>
        </p:nvSpPr>
        <p:spPr bwMode="auto">
          <a:xfrm>
            <a:off x="26958551" y="15077840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28" name="Oval 28"/>
          <p:cNvSpPr>
            <a:spLocks noChangeArrowheads="1"/>
          </p:cNvSpPr>
          <p:nvPr/>
        </p:nvSpPr>
        <p:spPr bwMode="auto">
          <a:xfrm>
            <a:off x="27245887" y="14717478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29" name="Oval 29"/>
          <p:cNvSpPr>
            <a:spLocks noChangeArrowheads="1"/>
          </p:cNvSpPr>
          <p:nvPr/>
        </p:nvSpPr>
        <p:spPr bwMode="auto">
          <a:xfrm>
            <a:off x="27174451" y="15006403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30" name="Oval 30"/>
          <p:cNvSpPr>
            <a:spLocks noChangeArrowheads="1"/>
          </p:cNvSpPr>
          <p:nvPr/>
        </p:nvSpPr>
        <p:spPr bwMode="auto">
          <a:xfrm>
            <a:off x="27103011" y="15220714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31" name="Oval 31"/>
          <p:cNvSpPr>
            <a:spLocks noChangeArrowheads="1"/>
          </p:cNvSpPr>
          <p:nvPr/>
        </p:nvSpPr>
        <p:spPr bwMode="auto">
          <a:xfrm>
            <a:off x="26814088" y="15149277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32" name="Oval 32"/>
          <p:cNvSpPr>
            <a:spLocks noChangeArrowheads="1"/>
          </p:cNvSpPr>
          <p:nvPr/>
        </p:nvSpPr>
        <p:spPr bwMode="auto">
          <a:xfrm>
            <a:off x="26598188" y="15149277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33" name="Oval 33"/>
          <p:cNvSpPr>
            <a:spLocks noChangeArrowheads="1"/>
          </p:cNvSpPr>
          <p:nvPr/>
        </p:nvSpPr>
        <p:spPr bwMode="auto">
          <a:xfrm>
            <a:off x="26525161" y="14717478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34" name="Oval 34"/>
          <p:cNvSpPr>
            <a:spLocks noChangeArrowheads="1"/>
          </p:cNvSpPr>
          <p:nvPr/>
        </p:nvSpPr>
        <p:spPr bwMode="auto">
          <a:xfrm>
            <a:off x="25156735" y="11117028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35" name="Oval 35"/>
          <p:cNvSpPr>
            <a:spLocks noChangeArrowheads="1"/>
          </p:cNvSpPr>
          <p:nvPr/>
        </p:nvSpPr>
        <p:spPr bwMode="auto">
          <a:xfrm>
            <a:off x="25372635" y="11117028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36" name="Oval 36"/>
          <p:cNvSpPr>
            <a:spLocks noChangeArrowheads="1"/>
          </p:cNvSpPr>
          <p:nvPr/>
        </p:nvSpPr>
        <p:spPr bwMode="auto">
          <a:xfrm>
            <a:off x="25301199" y="11332926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37" name="Oval 37"/>
          <p:cNvSpPr>
            <a:spLocks noChangeArrowheads="1"/>
          </p:cNvSpPr>
          <p:nvPr/>
        </p:nvSpPr>
        <p:spPr bwMode="auto">
          <a:xfrm>
            <a:off x="25085299" y="11332926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38" name="Oval 38"/>
          <p:cNvSpPr>
            <a:spLocks noChangeArrowheads="1"/>
          </p:cNvSpPr>
          <p:nvPr/>
        </p:nvSpPr>
        <p:spPr bwMode="auto">
          <a:xfrm>
            <a:off x="25517098" y="11261489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39" name="Oval 39"/>
          <p:cNvSpPr>
            <a:spLocks noChangeArrowheads="1"/>
          </p:cNvSpPr>
          <p:nvPr/>
        </p:nvSpPr>
        <p:spPr bwMode="auto">
          <a:xfrm>
            <a:off x="25588538" y="11045588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40" name="Oval 40"/>
          <p:cNvSpPr>
            <a:spLocks noChangeArrowheads="1"/>
          </p:cNvSpPr>
          <p:nvPr/>
        </p:nvSpPr>
        <p:spPr bwMode="auto">
          <a:xfrm>
            <a:off x="25445662" y="11477389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41" name="Oval 41"/>
          <p:cNvSpPr>
            <a:spLocks noChangeArrowheads="1"/>
          </p:cNvSpPr>
          <p:nvPr/>
        </p:nvSpPr>
        <p:spPr bwMode="auto">
          <a:xfrm>
            <a:off x="25732998" y="11117028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42" name="Oval 42"/>
          <p:cNvSpPr>
            <a:spLocks noChangeArrowheads="1"/>
          </p:cNvSpPr>
          <p:nvPr/>
        </p:nvSpPr>
        <p:spPr bwMode="auto">
          <a:xfrm>
            <a:off x="25661562" y="11405952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43" name="Oval 43"/>
          <p:cNvSpPr>
            <a:spLocks noChangeArrowheads="1"/>
          </p:cNvSpPr>
          <p:nvPr/>
        </p:nvSpPr>
        <p:spPr bwMode="auto">
          <a:xfrm>
            <a:off x="25590125" y="11620264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44" name="Oval 44"/>
          <p:cNvSpPr>
            <a:spLocks noChangeArrowheads="1"/>
          </p:cNvSpPr>
          <p:nvPr/>
        </p:nvSpPr>
        <p:spPr bwMode="auto">
          <a:xfrm>
            <a:off x="25301199" y="11548826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45" name="Oval 45"/>
          <p:cNvSpPr>
            <a:spLocks noChangeArrowheads="1"/>
          </p:cNvSpPr>
          <p:nvPr/>
        </p:nvSpPr>
        <p:spPr bwMode="auto">
          <a:xfrm>
            <a:off x="25085299" y="11548826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46" name="Oval 46"/>
          <p:cNvSpPr>
            <a:spLocks noChangeArrowheads="1"/>
          </p:cNvSpPr>
          <p:nvPr/>
        </p:nvSpPr>
        <p:spPr bwMode="auto">
          <a:xfrm>
            <a:off x="25012275" y="11117028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47" name="Oval 47"/>
          <p:cNvSpPr>
            <a:spLocks noChangeArrowheads="1"/>
          </p:cNvSpPr>
          <p:nvPr/>
        </p:nvSpPr>
        <p:spPr bwMode="auto">
          <a:xfrm>
            <a:off x="26669624" y="11693290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48" name="Oval 48"/>
          <p:cNvSpPr>
            <a:spLocks noChangeArrowheads="1"/>
          </p:cNvSpPr>
          <p:nvPr/>
        </p:nvSpPr>
        <p:spPr bwMode="auto">
          <a:xfrm>
            <a:off x="26885524" y="11693290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49" name="Oval 49"/>
          <p:cNvSpPr>
            <a:spLocks noChangeArrowheads="1"/>
          </p:cNvSpPr>
          <p:nvPr/>
        </p:nvSpPr>
        <p:spPr bwMode="auto">
          <a:xfrm>
            <a:off x="26814088" y="11909188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50" name="Oval 50"/>
          <p:cNvSpPr>
            <a:spLocks noChangeArrowheads="1"/>
          </p:cNvSpPr>
          <p:nvPr/>
        </p:nvSpPr>
        <p:spPr bwMode="auto">
          <a:xfrm>
            <a:off x="26598188" y="11909188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51" name="Oval 51"/>
          <p:cNvSpPr>
            <a:spLocks noChangeArrowheads="1"/>
          </p:cNvSpPr>
          <p:nvPr/>
        </p:nvSpPr>
        <p:spPr bwMode="auto">
          <a:xfrm>
            <a:off x="27029988" y="11837751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52" name="Oval 52"/>
          <p:cNvSpPr>
            <a:spLocks noChangeArrowheads="1"/>
          </p:cNvSpPr>
          <p:nvPr/>
        </p:nvSpPr>
        <p:spPr bwMode="auto">
          <a:xfrm>
            <a:off x="27101424" y="11621853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53" name="Oval 53"/>
          <p:cNvSpPr>
            <a:spLocks noChangeArrowheads="1"/>
          </p:cNvSpPr>
          <p:nvPr/>
        </p:nvSpPr>
        <p:spPr bwMode="auto">
          <a:xfrm>
            <a:off x="26958551" y="12053652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54" name="Oval 54"/>
          <p:cNvSpPr>
            <a:spLocks noChangeArrowheads="1"/>
          </p:cNvSpPr>
          <p:nvPr/>
        </p:nvSpPr>
        <p:spPr bwMode="auto">
          <a:xfrm>
            <a:off x="27245887" y="11693290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55" name="Oval 55"/>
          <p:cNvSpPr>
            <a:spLocks noChangeArrowheads="1"/>
          </p:cNvSpPr>
          <p:nvPr/>
        </p:nvSpPr>
        <p:spPr bwMode="auto">
          <a:xfrm>
            <a:off x="27174451" y="11982215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56" name="Oval 56"/>
          <p:cNvSpPr>
            <a:spLocks noChangeArrowheads="1"/>
          </p:cNvSpPr>
          <p:nvPr/>
        </p:nvSpPr>
        <p:spPr bwMode="auto">
          <a:xfrm>
            <a:off x="27103011" y="12196526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57" name="Oval 57"/>
          <p:cNvSpPr>
            <a:spLocks noChangeArrowheads="1"/>
          </p:cNvSpPr>
          <p:nvPr/>
        </p:nvSpPr>
        <p:spPr bwMode="auto">
          <a:xfrm>
            <a:off x="26814088" y="12125089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58" name="Oval 58"/>
          <p:cNvSpPr>
            <a:spLocks noChangeArrowheads="1"/>
          </p:cNvSpPr>
          <p:nvPr/>
        </p:nvSpPr>
        <p:spPr bwMode="auto">
          <a:xfrm>
            <a:off x="26598188" y="12125089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59" name="Oval 59"/>
          <p:cNvSpPr>
            <a:spLocks noChangeArrowheads="1"/>
          </p:cNvSpPr>
          <p:nvPr/>
        </p:nvSpPr>
        <p:spPr bwMode="auto">
          <a:xfrm>
            <a:off x="26525161" y="11693290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60" name="Oval 60"/>
          <p:cNvSpPr>
            <a:spLocks noChangeArrowheads="1"/>
          </p:cNvSpPr>
          <p:nvPr/>
        </p:nvSpPr>
        <p:spPr bwMode="auto">
          <a:xfrm>
            <a:off x="26453725" y="10899538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61" name="Oval 61"/>
          <p:cNvSpPr>
            <a:spLocks noChangeArrowheads="1"/>
          </p:cNvSpPr>
          <p:nvPr/>
        </p:nvSpPr>
        <p:spPr bwMode="auto">
          <a:xfrm>
            <a:off x="26669624" y="10899538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62" name="Oval 62"/>
          <p:cNvSpPr>
            <a:spLocks noChangeArrowheads="1"/>
          </p:cNvSpPr>
          <p:nvPr/>
        </p:nvSpPr>
        <p:spPr bwMode="auto">
          <a:xfrm>
            <a:off x="26598188" y="11115438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63" name="Oval 63"/>
          <p:cNvSpPr>
            <a:spLocks noChangeArrowheads="1"/>
          </p:cNvSpPr>
          <p:nvPr/>
        </p:nvSpPr>
        <p:spPr bwMode="auto">
          <a:xfrm>
            <a:off x="26382288" y="11115438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64" name="Oval 64"/>
          <p:cNvSpPr>
            <a:spLocks noChangeArrowheads="1"/>
          </p:cNvSpPr>
          <p:nvPr/>
        </p:nvSpPr>
        <p:spPr bwMode="auto">
          <a:xfrm>
            <a:off x="26814088" y="11044001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65" name="Oval 65"/>
          <p:cNvSpPr>
            <a:spLocks noChangeArrowheads="1"/>
          </p:cNvSpPr>
          <p:nvPr/>
        </p:nvSpPr>
        <p:spPr bwMode="auto">
          <a:xfrm>
            <a:off x="26885524" y="10828101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66" name="Oval 66"/>
          <p:cNvSpPr>
            <a:spLocks noChangeArrowheads="1"/>
          </p:cNvSpPr>
          <p:nvPr/>
        </p:nvSpPr>
        <p:spPr bwMode="auto">
          <a:xfrm>
            <a:off x="26742651" y="11259902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67" name="Oval 67"/>
          <p:cNvSpPr>
            <a:spLocks noChangeArrowheads="1"/>
          </p:cNvSpPr>
          <p:nvPr/>
        </p:nvSpPr>
        <p:spPr bwMode="auto">
          <a:xfrm>
            <a:off x="27029988" y="10899538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68" name="Oval 68"/>
          <p:cNvSpPr>
            <a:spLocks noChangeArrowheads="1"/>
          </p:cNvSpPr>
          <p:nvPr/>
        </p:nvSpPr>
        <p:spPr bwMode="auto">
          <a:xfrm>
            <a:off x="26958551" y="11188465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69" name="Oval 69"/>
          <p:cNvSpPr>
            <a:spLocks noChangeArrowheads="1"/>
          </p:cNvSpPr>
          <p:nvPr/>
        </p:nvSpPr>
        <p:spPr bwMode="auto">
          <a:xfrm>
            <a:off x="26887111" y="11402776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70" name="Oval 70"/>
          <p:cNvSpPr>
            <a:spLocks noChangeArrowheads="1"/>
          </p:cNvSpPr>
          <p:nvPr/>
        </p:nvSpPr>
        <p:spPr bwMode="auto">
          <a:xfrm>
            <a:off x="26598188" y="11331339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71" name="Oval 71"/>
          <p:cNvSpPr>
            <a:spLocks noChangeArrowheads="1"/>
          </p:cNvSpPr>
          <p:nvPr/>
        </p:nvSpPr>
        <p:spPr bwMode="auto">
          <a:xfrm>
            <a:off x="26382288" y="11331339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72" name="Oval 72"/>
          <p:cNvSpPr>
            <a:spLocks noChangeArrowheads="1"/>
          </p:cNvSpPr>
          <p:nvPr/>
        </p:nvSpPr>
        <p:spPr bwMode="auto">
          <a:xfrm>
            <a:off x="26309261" y="10899538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73" name="Oval 73"/>
          <p:cNvSpPr>
            <a:spLocks noChangeArrowheads="1"/>
          </p:cNvSpPr>
          <p:nvPr/>
        </p:nvSpPr>
        <p:spPr bwMode="auto">
          <a:xfrm>
            <a:off x="24077236" y="13996752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74" name="Oval 74"/>
          <p:cNvSpPr>
            <a:spLocks noChangeArrowheads="1"/>
          </p:cNvSpPr>
          <p:nvPr/>
        </p:nvSpPr>
        <p:spPr bwMode="auto">
          <a:xfrm>
            <a:off x="24293136" y="13996752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75" name="Oval 75"/>
          <p:cNvSpPr>
            <a:spLocks noChangeArrowheads="1"/>
          </p:cNvSpPr>
          <p:nvPr/>
        </p:nvSpPr>
        <p:spPr bwMode="auto">
          <a:xfrm>
            <a:off x="24221700" y="14212653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76" name="Oval 76"/>
          <p:cNvSpPr>
            <a:spLocks noChangeArrowheads="1"/>
          </p:cNvSpPr>
          <p:nvPr/>
        </p:nvSpPr>
        <p:spPr bwMode="auto">
          <a:xfrm>
            <a:off x="24005800" y="14212653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77" name="Oval 77"/>
          <p:cNvSpPr>
            <a:spLocks noChangeArrowheads="1"/>
          </p:cNvSpPr>
          <p:nvPr/>
        </p:nvSpPr>
        <p:spPr bwMode="auto">
          <a:xfrm>
            <a:off x="24437599" y="14141213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78" name="Oval 78"/>
          <p:cNvSpPr>
            <a:spLocks noChangeArrowheads="1"/>
          </p:cNvSpPr>
          <p:nvPr/>
        </p:nvSpPr>
        <p:spPr bwMode="auto">
          <a:xfrm>
            <a:off x="24509036" y="13925313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79" name="Oval 79"/>
          <p:cNvSpPr>
            <a:spLocks noChangeArrowheads="1"/>
          </p:cNvSpPr>
          <p:nvPr/>
        </p:nvSpPr>
        <p:spPr bwMode="auto">
          <a:xfrm>
            <a:off x="24366163" y="14357114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80" name="Oval 80"/>
          <p:cNvSpPr>
            <a:spLocks noChangeArrowheads="1"/>
          </p:cNvSpPr>
          <p:nvPr/>
        </p:nvSpPr>
        <p:spPr bwMode="auto">
          <a:xfrm>
            <a:off x="24653499" y="13996752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81" name="Oval 81"/>
          <p:cNvSpPr>
            <a:spLocks noChangeArrowheads="1"/>
          </p:cNvSpPr>
          <p:nvPr/>
        </p:nvSpPr>
        <p:spPr bwMode="auto">
          <a:xfrm>
            <a:off x="24582063" y="14285677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82" name="Oval 82"/>
          <p:cNvSpPr>
            <a:spLocks noChangeArrowheads="1"/>
          </p:cNvSpPr>
          <p:nvPr/>
        </p:nvSpPr>
        <p:spPr bwMode="auto">
          <a:xfrm>
            <a:off x="24510626" y="14499988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83" name="Oval 83"/>
          <p:cNvSpPr>
            <a:spLocks noChangeArrowheads="1"/>
          </p:cNvSpPr>
          <p:nvPr/>
        </p:nvSpPr>
        <p:spPr bwMode="auto">
          <a:xfrm>
            <a:off x="24221700" y="14428551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84" name="Oval 84"/>
          <p:cNvSpPr>
            <a:spLocks noChangeArrowheads="1"/>
          </p:cNvSpPr>
          <p:nvPr/>
        </p:nvSpPr>
        <p:spPr bwMode="auto">
          <a:xfrm>
            <a:off x="24005800" y="14428551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85" name="Oval 85"/>
          <p:cNvSpPr>
            <a:spLocks noChangeArrowheads="1"/>
          </p:cNvSpPr>
          <p:nvPr/>
        </p:nvSpPr>
        <p:spPr bwMode="auto">
          <a:xfrm>
            <a:off x="23932776" y="13996752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86" name="Oval 86"/>
          <p:cNvSpPr>
            <a:spLocks noChangeArrowheads="1"/>
          </p:cNvSpPr>
          <p:nvPr/>
        </p:nvSpPr>
        <p:spPr bwMode="auto">
          <a:xfrm>
            <a:off x="23861336" y="13277613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87" name="Oval 87"/>
          <p:cNvSpPr>
            <a:spLocks noChangeArrowheads="1"/>
          </p:cNvSpPr>
          <p:nvPr/>
        </p:nvSpPr>
        <p:spPr bwMode="auto">
          <a:xfrm>
            <a:off x="24077236" y="13277613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88" name="Oval 88"/>
          <p:cNvSpPr>
            <a:spLocks noChangeArrowheads="1"/>
          </p:cNvSpPr>
          <p:nvPr/>
        </p:nvSpPr>
        <p:spPr bwMode="auto">
          <a:xfrm>
            <a:off x="24005800" y="13493514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89" name="Oval 89"/>
          <p:cNvSpPr>
            <a:spLocks noChangeArrowheads="1"/>
          </p:cNvSpPr>
          <p:nvPr/>
        </p:nvSpPr>
        <p:spPr bwMode="auto">
          <a:xfrm>
            <a:off x="23789900" y="13493514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90" name="Oval 90"/>
          <p:cNvSpPr>
            <a:spLocks noChangeArrowheads="1"/>
          </p:cNvSpPr>
          <p:nvPr/>
        </p:nvSpPr>
        <p:spPr bwMode="auto">
          <a:xfrm>
            <a:off x="24221700" y="13422077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91" name="Oval 91"/>
          <p:cNvSpPr>
            <a:spLocks noChangeArrowheads="1"/>
          </p:cNvSpPr>
          <p:nvPr/>
        </p:nvSpPr>
        <p:spPr bwMode="auto">
          <a:xfrm>
            <a:off x="24293136" y="13206176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92" name="Oval 92"/>
          <p:cNvSpPr>
            <a:spLocks noChangeArrowheads="1"/>
          </p:cNvSpPr>
          <p:nvPr/>
        </p:nvSpPr>
        <p:spPr bwMode="auto">
          <a:xfrm>
            <a:off x="24150263" y="13637977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93" name="Oval 93"/>
          <p:cNvSpPr>
            <a:spLocks noChangeArrowheads="1"/>
          </p:cNvSpPr>
          <p:nvPr/>
        </p:nvSpPr>
        <p:spPr bwMode="auto">
          <a:xfrm>
            <a:off x="24437599" y="13277613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94" name="Oval 94"/>
          <p:cNvSpPr>
            <a:spLocks noChangeArrowheads="1"/>
          </p:cNvSpPr>
          <p:nvPr/>
        </p:nvSpPr>
        <p:spPr bwMode="auto">
          <a:xfrm>
            <a:off x="24366163" y="13566538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95" name="Oval 95"/>
          <p:cNvSpPr>
            <a:spLocks noChangeArrowheads="1"/>
          </p:cNvSpPr>
          <p:nvPr/>
        </p:nvSpPr>
        <p:spPr bwMode="auto">
          <a:xfrm>
            <a:off x="24294726" y="13780852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96" name="Oval 96"/>
          <p:cNvSpPr>
            <a:spLocks noChangeArrowheads="1"/>
          </p:cNvSpPr>
          <p:nvPr/>
        </p:nvSpPr>
        <p:spPr bwMode="auto">
          <a:xfrm>
            <a:off x="24005800" y="13709414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97" name="Oval 97"/>
          <p:cNvSpPr>
            <a:spLocks noChangeArrowheads="1"/>
          </p:cNvSpPr>
          <p:nvPr/>
        </p:nvSpPr>
        <p:spPr bwMode="auto">
          <a:xfrm>
            <a:off x="23789900" y="13709414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98" name="Oval 98"/>
          <p:cNvSpPr>
            <a:spLocks noChangeArrowheads="1"/>
          </p:cNvSpPr>
          <p:nvPr/>
        </p:nvSpPr>
        <p:spPr bwMode="auto">
          <a:xfrm>
            <a:off x="23716876" y="13277613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99" name="Oval 99"/>
          <p:cNvSpPr>
            <a:spLocks noChangeArrowheads="1"/>
          </p:cNvSpPr>
          <p:nvPr/>
        </p:nvSpPr>
        <p:spPr bwMode="auto">
          <a:xfrm>
            <a:off x="23861336" y="12483863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00" name="Oval 100"/>
          <p:cNvSpPr>
            <a:spLocks noChangeArrowheads="1"/>
          </p:cNvSpPr>
          <p:nvPr/>
        </p:nvSpPr>
        <p:spPr bwMode="auto">
          <a:xfrm>
            <a:off x="24077236" y="12483863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01" name="Oval 101"/>
          <p:cNvSpPr>
            <a:spLocks noChangeArrowheads="1"/>
          </p:cNvSpPr>
          <p:nvPr/>
        </p:nvSpPr>
        <p:spPr bwMode="auto">
          <a:xfrm>
            <a:off x="24005800" y="12699764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02" name="Oval 102"/>
          <p:cNvSpPr>
            <a:spLocks noChangeArrowheads="1"/>
          </p:cNvSpPr>
          <p:nvPr/>
        </p:nvSpPr>
        <p:spPr bwMode="auto">
          <a:xfrm>
            <a:off x="23789900" y="12699764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03" name="Oval 103"/>
          <p:cNvSpPr>
            <a:spLocks noChangeArrowheads="1"/>
          </p:cNvSpPr>
          <p:nvPr/>
        </p:nvSpPr>
        <p:spPr bwMode="auto">
          <a:xfrm>
            <a:off x="24221700" y="12628327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04" name="Oval 104"/>
          <p:cNvSpPr>
            <a:spLocks noChangeArrowheads="1"/>
          </p:cNvSpPr>
          <p:nvPr/>
        </p:nvSpPr>
        <p:spPr bwMode="auto">
          <a:xfrm>
            <a:off x="24293136" y="12412426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05" name="Oval 105"/>
          <p:cNvSpPr>
            <a:spLocks noChangeArrowheads="1"/>
          </p:cNvSpPr>
          <p:nvPr/>
        </p:nvSpPr>
        <p:spPr bwMode="auto">
          <a:xfrm>
            <a:off x="24150263" y="12844228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06" name="Oval 106"/>
          <p:cNvSpPr>
            <a:spLocks noChangeArrowheads="1"/>
          </p:cNvSpPr>
          <p:nvPr/>
        </p:nvSpPr>
        <p:spPr bwMode="auto">
          <a:xfrm>
            <a:off x="24437599" y="12483863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07" name="Oval 107"/>
          <p:cNvSpPr>
            <a:spLocks noChangeArrowheads="1"/>
          </p:cNvSpPr>
          <p:nvPr/>
        </p:nvSpPr>
        <p:spPr bwMode="auto">
          <a:xfrm>
            <a:off x="24366163" y="12772788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08" name="Oval 108"/>
          <p:cNvSpPr>
            <a:spLocks noChangeArrowheads="1"/>
          </p:cNvSpPr>
          <p:nvPr/>
        </p:nvSpPr>
        <p:spPr bwMode="auto">
          <a:xfrm>
            <a:off x="24294726" y="12987102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09" name="Oval 109"/>
          <p:cNvSpPr>
            <a:spLocks noChangeArrowheads="1"/>
          </p:cNvSpPr>
          <p:nvPr/>
        </p:nvSpPr>
        <p:spPr bwMode="auto">
          <a:xfrm>
            <a:off x="24005800" y="12915665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10" name="Oval 110"/>
          <p:cNvSpPr>
            <a:spLocks noChangeArrowheads="1"/>
          </p:cNvSpPr>
          <p:nvPr/>
        </p:nvSpPr>
        <p:spPr bwMode="auto">
          <a:xfrm>
            <a:off x="23789900" y="12915665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11" name="Oval 111"/>
          <p:cNvSpPr>
            <a:spLocks noChangeArrowheads="1"/>
          </p:cNvSpPr>
          <p:nvPr/>
        </p:nvSpPr>
        <p:spPr bwMode="auto">
          <a:xfrm>
            <a:off x="23716876" y="12483863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12" name="Oval 112"/>
          <p:cNvSpPr>
            <a:spLocks noChangeArrowheads="1"/>
          </p:cNvSpPr>
          <p:nvPr/>
        </p:nvSpPr>
        <p:spPr bwMode="auto">
          <a:xfrm>
            <a:off x="24134387" y="11705988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13" name="Oval 113"/>
          <p:cNvSpPr>
            <a:spLocks noChangeArrowheads="1"/>
          </p:cNvSpPr>
          <p:nvPr/>
        </p:nvSpPr>
        <p:spPr bwMode="auto">
          <a:xfrm>
            <a:off x="24350287" y="11705988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14" name="Oval 114"/>
          <p:cNvSpPr>
            <a:spLocks noChangeArrowheads="1"/>
          </p:cNvSpPr>
          <p:nvPr/>
        </p:nvSpPr>
        <p:spPr bwMode="auto">
          <a:xfrm>
            <a:off x="24278850" y="11921889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15" name="Oval 115"/>
          <p:cNvSpPr>
            <a:spLocks noChangeArrowheads="1"/>
          </p:cNvSpPr>
          <p:nvPr/>
        </p:nvSpPr>
        <p:spPr bwMode="auto">
          <a:xfrm>
            <a:off x="24062950" y="11921889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16" name="Oval 116"/>
          <p:cNvSpPr>
            <a:spLocks noChangeArrowheads="1"/>
          </p:cNvSpPr>
          <p:nvPr/>
        </p:nvSpPr>
        <p:spPr bwMode="auto">
          <a:xfrm>
            <a:off x="24494750" y="11850452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17" name="Oval 117"/>
          <p:cNvSpPr>
            <a:spLocks noChangeArrowheads="1"/>
          </p:cNvSpPr>
          <p:nvPr/>
        </p:nvSpPr>
        <p:spPr bwMode="auto">
          <a:xfrm>
            <a:off x="24566186" y="11634551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18" name="Oval 118"/>
          <p:cNvSpPr>
            <a:spLocks noChangeArrowheads="1"/>
          </p:cNvSpPr>
          <p:nvPr/>
        </p:nvSpPr>
        <p:spPr bwMode="auto">
          <a:xfrm>
            <a:off x="24423313" y="12066352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19" name="Oval 119"/>
          <p:cNvSpPr>
            <a:spLocks noChangeArrowheads="1"/>
          </p:cNvSpPr>
          <p:nvPr/>
        </p:nvSpPr>
        <p:spPr bwMode="auto">
          <a:xfrm>
            <a:off x="24710650" y="11705988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20" name="Oval 120"/>
          <p:cNvSpPr>
            <a:spLocks noChangeArrowheads="1"/>
          </p:cNvSpPr>
          <p:nvPr/>
        </p:nvSpPr>
        <p:spPr bwMode="auto">
          <a:xfrm>
            <a:off x="24639213" y="11994913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21" name="Oval 121"/>
          <p:cNvSpPr>
            <a:spLocks noChangeArrowheads="1"/>
          </p:cNvSpPr>
          <p:nvPr/>
        </p:nvSpPr>
        <p:spPr bwMode="auto">
          <a:xfrm>
            <a:off x="24567773" y="12209226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22" name="Oval 122"/>
          <p:cNvSpPr>
            <a:spLocks noChangeArrowheads="1"/>
          </p:cNvSpPr>
          <p:nvPr/>
        </p:nvSpPr>
        <p:spPr bwMode="auto">
          <a:xfrm>
            <a:off x="24278850" y="12137789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23" name="Oval 123"/>
          <p:cNvSpPr>
            <a:spLocks noChangeArrowheads="1"/>
          </p:cNvSpPr>
          <p:nvPr/>
        </p:nvSpPr>
        <p:spPr bwMode="auto">
          <a:xfrm>
            <a:off x="24062950" y="12137789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24" name="Oval 124"/>
          <p:cNvSpPr>
            <a:spLocks noChangeArrowheads="1"/>
          </p:cNvSpPr>
          <p:nvPr/>
        </p:nvSpPr>
        <p:spPr bwMode="auto">
          <a:xfrm>
            <a:off x="26380701" y="11980628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25" name="Oval 125"/>
          <p:cNvSpPr>
            <a:spLocks noChangeArrowheads="1"/>
          </p:cNvSpPr>
          <p:nvPr/>
        </p:nvSpPr>
        <p:spPr bwMode="auto">
          <a:xfrm>
            <a:off x="24796376" y="11909188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26" name="Oval 126"/>
          <p:cNvSpPr>
            <a:spLocks noChangeArrowheads="1"/>
          </p:cNvSpPr>
          <p:nvPr/>
        </p:nvSpPr>
        <p:spPr bwMode="auto">
          <a:xfrm>
            <a:off x="26020338" y="11117028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27" name="Oval 127"/>
          <p:cNvSpPr>
            <a:spLocks noChangeArrowheads="1"/>
          </p:cNvSpPr>
          <p:nvPr/>
        </p:nvSpPr>
        <p:spPr bwMode="auto">
          <a:xfrm>
            <a:off x="26525161" y="11475803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28" name="Oval 128"/>
          <p:cNvSpPr>
            <a:spLocks noChangeArrowheads="1"/>
          </p:cNvSpPr>
          <p:nvPr/>
        </p:nvSpPr>
        <p:spPr bwMode="auto">
          <a:xfrm>
            <a:off x="25804438" y="11548826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29" name="Oval 129"/>
          <p:cNvSpPr>
            <a:spLocks noChangeArrowheads="1"/>
          </p:cNvSpPr>
          <p:nvPr/>
        </p:nvSpPr>
        <p:spPr bwMode="auto">
          <a:xfrm>
            <a:off x="26309261" y="11764727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30" name="Oval 130"/>
          <p:cNvSpPr>
            <a:spLocks noChangeArrowheads="1"/>
          </p:cNvSpPr>
          <p:nvPr/>
        </p:nvSpPr>
        <p:spPr bwMode="auto">
          <a:xfrm>
            <a:off x="24940835" y="11836164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31" name="Oval 131"/>
          <p:cNvSpPr>
            <a:spLocks noChangeArrowheads="1"/>
          </p:cNvSpPr>
          <p:nvPr/>
        </p:nvSpPr>
        <p:spPr bwMode="auto">
          <a:xfrm>
            <a:off x="24582063" y="11334513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32" name="Oval 132"/>
          <p:cNvSpPr>
            <a:spLocks noChangeArrowheads="1"/>
          </p:cNvSpPr>
          <p:nvPr/>
        </p:nvSpPr>
        <p:spPr bwMode="auto">
          <a:xfrm>
            <a:off x="26669624" y="11475803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33" name="Oval 133"/>
          <p:cNvSpPr>
            <a:spLocks noChangeArrowheads="1"/>
          </p:cNvSpPr>
          <p:nvPr/>
        </p:nvSpPr>
        <p:spPr bwMode="auto">
          <a:xfrm>
            <a:off x="24797962" y="11263076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34" name="Oval 134"/>
          <p:cNvSpPr>
            <a:spLocks noChangeArrowheads="1"/>
          </p:cNvSpPr>
          <p:nvPr/>
        </p:nvSpPr>
        <p:spPr bwMode="auto">
          <a:xfrm>
            <a:off x="24726526" y="11477389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35" name="Oval 135"/>
          <p:cNvSpPr>
            <a:spLocks noChangeArrowheads="1"/>
          </p:cNvSpPr>
          <p:nvPr/>
        </p:nvSpPr>
        <p:spPr bwMode="auto">
          <a:xfrm>
            <a:off x="24437599" y="11405952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36" name="Oval 136"/>
          <p:cNvSpPr>
            <a:spLocks noChangeArrowheads="1"/>
          </p:cNvSpPr>
          <p:nvPr/>
        </p:nvSpPr>
        <p:spPr bwMode="auto">
          <a:xfrm>
            <a:off x="24293136" y="11548826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37" name="Oval 137"/>
          <p:cNvSpPr>
            <a:spLocks noChangeArrowheads="1"/>
          </p:cNvSpPr>
          <p:nvPr/>
        </p:nvSpPr>
        <p:spPr bwMode="auto">
          <a:xfrm>
            <a:off x="23861336" y="12267963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38" name="Oval 138"/>
          <p:cNvSpPr>
            <a:spLocks noChangeArrowheads="1"/>
          </p:cNvSpPr>
          <p:nvPr/>
        </p:nvSpPr>
        <p:spPr bwMode="auto">
          <a:xfrm>
            <a:off x="27677687" y="12555303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39" name="Oval 139"/>
          <p:cNvSpPr>
            <a:spLocks noChangeArrowheads="1"/>
          </p:cNvSpPr>
          <p:nvPr/>
        </p:nvSpPr>
        <p:spPr bwMode="auto">
          <a:xfrm>
            <a:off x="27893587" y="12555303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40" name="Oval 140"/>
          <p:cNvSpPr>
            <a:spLocks noChangeArrowheads="1"/>
          </p:cNvSpPr>
          <p:nvPr/>
        </p:nvSpPr>
        <p:spPr bwMode="auto">
          <a:xfrm>
            <a:off x="27822150" y="12771201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41" name="Oval 141"/>
          <p:cNvSpPr>
            <a:spLocks noChangeArrowheads="1"/>
          </p:cNvSpPr>
          <p:nvPr/>
        </p:nvSpPr>
        <p:spPr bwMode="auto">
          <a:xfrm>
            <a:off x="27606251" y="12771201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42" name="Oval 142"/>
          <p:cNvSpPr>
            <a:spLocks noChangeArrowheads="1"/>
          </p:cNvSpPr>
          <p:nvPr/>
        </p:nvSpPr>
        <p:spPr bwMode="auto">
          <a:xfrm>
            <a:off x="28038050" y="12699764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43" name="Oval 143"/>
          <p:cNvSpPr>
            <a:spLocks noChangeArrowheads="1"/>
          </p:cNvSpPr>
          <p:nvPr/>
        </p:nvSpPr>
        <p:spPr bwMode="auto">
          <a:xfrm>
            <a:off x="28109487" y="12483863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44" name="Oval 144"/>
          <p:cNvSpPr>
            <a:spLocks noChangeArrowheads="1"/>
          </p:cNvSpPr>
          <p:nvPr/>
        </p:nvSpPr>
        <p:spPr bwMode="auto">
          <a:xfrm>
            <a:off x="27966610" y="12915665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45" name="Oval 145"/>
          <p:cNvSpPr>
            <a:spLocks noChangeArrowheads="1"/>
          </p:cNvSpPr>
          <p:nvPr/>
        </p:nvSpPr>
        <p:spPr bwMode="auto">
          <a:xfrm>
            <a:off x="28253950" y="12555303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46" name="Oval 146"/>
          <p:cNvSpPr>
            <a:spLocks noChangeArrowheads="1"/>
          </p:cNvSpPr>
          <p:nvPr/>
        </p:nvSpPr>
        <p:spPr bwMode="auto">
          <a:xfrm>
            <a:off x="28182510" y="12844228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47" name="Oval 147"/>
          <p:cNvSpPr>
            <a:spLocks noChangeArrowheads="1"/>
          </p:cNvSpPr>
          <p:nvPr/>
        </p:nvSpPr>
        <p:spPr bwMode="auto">
          <a:xfrm>
            <a:off x="28111074" y="13058539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48" name="Oval 148"/>
          <p:cNvSpPr>
            <a:spLocks noChangeArrowheads="1"/>
          </p:cNvSpPr>
          <p:nvPr/>
        </p:nvSpPr>
        <p:spPr bwMode="auto">
          <a:xfrm>
            <a:off x="27822150" y="12987102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49" name="Oval 149"/>
          <p:cNvSpPr>
            <a:spLocks noChangeArrowheads="1"/>
          </p:cNvSpPr>
          <p:nvPr/>
        </p:nvSpPr>
        <p:spPr bwMode="auto">
          <a:xfrm>
            <a:off x="27606251" y="12987102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50" name="Oval 150"/>
          <p:cNvSpPr>
            <a:spLocks noChangeArrowheads="1"/>
          </p:cNvSpPr>
          <p:nvPr/>
        </p:nvSpPr>
        <p:spPr bwMode="auto">
          <a:xfrm>
            <a:off x="27533224" y="12555303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51" name="Oval 151"/>
          <p:cNvSpPr>
            <a:spLocks noChangeArrowheads="1"/>
          </p:cNvSpPr>
          <p:nvPr/>
        </p:nvSpPr>
        <p:spPr bwMode="auto">
          <a:xfrm>
            <a:off x="27677687" y="13420490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52" name="Oval 152"/>
          <p:cNvSpPr>
            <a:spLocks noChangeArrowheads="1"/>
          </p:cNvSpPr>
          <p:nvPr/>
        </p:nvSpPr>
        <p:spPr bwMode="auto">
          <a:xfrm>
            <a:off x="27893587" y="13420490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53" name="Oval 153"/>
          <p:cNvSpPr>
            <a:spLocks noChangeArrowheads="1"/>
          </p:cNvSpPr>
          <p:nvPr/>
        </p:nvSpPr>
        <p:spPr bwMode="auto">
          <a:xfrm>
            <a:off x="27822150" y="13636388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54" name="Oval 154"/>
          <p:cNvSpPr>
            <a:spLocks noChangeArrowheads="1"/>
          </p:cNvSpPr>
          <p:nvPr/>
        </p:nvSpPr>
        <p:spPr bwMode="auto">
          <a:xfrm>
            <a:off x="27606251" y="13636388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55" name="Oval 155"/>
          <p:cNvSpPr>
            <a:spLocks noChangeArrowheads="1"/>
          </p:cNvSpPr>
          <p:nvPr/>
        </p:nvSpPr>
        <p:spPr bwMode="auto">
          <a:xfrm>
            <a:off x="28038050" y="13564951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56" name="Oval 156"/>
          <p:cNvSpPr>
            <a:spLocks noChangeArrowheads="1"/>
          </p:cNvSpPr>
          <p:nvPr/>
        </p:nvSpPr>
        <p:spPr bwMode="auto">
          <a:xfrm>
            <a:off x="28109487" y="13349053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57" name="Oval 157"/>
          <p:cNvSpPr>
            <a:spLocks noChangeArrowheads="1"/>
          </p:cNvSpPr>
          <p:nvPr/>
        </p:nvSpPr>
        <p:spPr bwMode="auto">
          <a:xfrm>
            <a:off x="27966610" y="13780852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58" name="Oval 158"/>
          <p:cNvSpPr>
            <a:spLocks noChangeArrowheads="1"/>
          </p:cNvSpPr>
          <p:nvPr/>
        </p:nvSpPr>
        <p:spPr bwMode="auto">
          <a:xfrm>
            <a:off x="28253950" y="13420490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59" name="Oval 159"/>
          <p:cNvSpPr>
            <a:spLocks noChangeArrowheads="1"/>
          </p:cNvSpPr>
          <p:nvPr/>
        </p:nvSpPr>
        <p:spPr bwMode="auto">
          <a:xfrm>
            <a:off x="28182510" y="13709414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60" name="Oval 160"/>
          <p:cNvSpPr>
            <a:spLocks noChangeArrowheads="1"/>
          </p:cNvSpPr>
          <p:nvPr/>
        </p:nvSpPr>
        <p:spPr bwMode="auto">
          <a:xfrm>
            <a:off x="28111074" y="13923726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61" name="Oval 161"/>
          <p:cNvSpPr>
            <a:spLocks noChangeArrowheads="1"/>
          </p:cNvSpPr>
          <p:nvPr/>
        </p:nvSpPr>
        <p:spPr bwMode="auto">
          <a:xfrm>
            <a:off x="27822150" y="13852289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62" name="Oval 162"/>
          <p:cNvSpPr>
            <a:spLocks noChangeArrowheads="1"/>
          </p:cNvSpPr>
          <p:nvPr/>
        </p:nvSpPr>
        <p:spPr bwMode="auto">
          <a:xfrm>
            <a:off x="27606251" y="13852289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63" name="Oval 163"/>
          <p:cNvSpPr>
            <a:spLocks noChangeArrowheads="1"/>
          </p:cNvSpPr>
          <p:nvPr/>
        </p:nvSpPr>
        <p:spPr bwMode="auto">
          <a:xfrm>
            <a:off x="27533224" y="13420490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64" name="Oval 164"/>
          <p:cNvSpPr>
            <a:spLocks noChangeArrowheads="1"/>
          </p:cNvSpPr>
          <p:nvPr/>
        </p:nvSpPr>
        <p:spPr bwMode="auto">
          <a:xfrm>
            <a:off x="27317324" y="10899538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65" name="Oval 165"/>
          <p:cNvSpPr>
            <a:spLocks noChangeArrowheads="1"/>
          </p:cNvSpPr>
          <p:nvPr/>
        </p:nvSpPr>
        <p:spPr bwMode="auto">
          <a:xfrm>
            <a:off x="26309261" y="10756664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66" name="Oval 166"/>
          <p:cNvSpPr>
            <a:spLocks noChangeArrowheads="1"/>
          </p:cNvSpPr>
          <p:nvPr/>
        </p:nvSpPr>
        <p:spPr bwMode="auto">
          <a:xfrm>
            <a:off x="27461787" y="11115438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67" name="Oval 167"/>
          <p:cNvSpPr>
            <a:spLocks noChangeArrowheads="1"/>
          </p:cNvSpPr>
          <p:nvPr/>
        </p:nvSpPr>
        <p:spPr bwMode="auto">
          <a:xfrm>
            <a:off x="27245887" y="11115438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68" name="Oval 168"/>
          <p:cNvSpPr>
            <a:spLocks noChangeArrowheads="1"/>
          </p:cNvSpPr>
          <p:nvPr/>
        </p:nvSpPr>
        <p:spPr bwMode="auto">
          <a:xfrm>
            <a:off x="27677687" y="11044001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69" name="Oval 169"/>
          <p:cNvSpPr>
            <a:spLocks noChangeArrowheads="1"/>
          </p:cNvSpPr>
          <p:nvPr/>
        </p:nvSpPr>
        <p:spPr bwMode="auto">
          <a:xfrm>
            <a:off x="27101424" y="11044001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70" name="Oval 170"/>
          <p:cNvSpPr>
            <a:spLocks noChangeArrowheads="1"/>
          </p:cNvSpPr>
          <p:nvPr/>
        </p:nvSpPr>
        <p:spPr bwMode="auto">
          <a:xfrm>
            <a:off x="27606251" y="11259902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71" name="Oval 171"/>
          <p:cNvSpPr>
            <a:spLocks noChangeArrowheads="1"/>
          </p:cNvSpPr>
          <p:nvPr/>
        </p:nvSpPr>
        <p:spPr bwMode="auto">
          <a:xfrm>
            <a:off x="27101424" y="11404363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72" name="Oval 172"/>
          <p:cNvSpPr>
            <a:spLocks noChangeArrowheads="1"/>
          </p:cNvSpPr>
          <p:nvPr/>
        </p:nvSpPr>
        <p:spPr bwMode="auto">
          <a:xfrm>
            <a:off x="27822150" y="11188465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73" name="Oval 173"/>
          <p:cNvSpPr>
            <a:spLocks noChangeArrowheads="1"/>
          </p:cNvSpPr>
          <p:nvPr/>
        </p:nvSpPr>
        <p:spPr bwMode="auto">
          <a:xfrm>
            <a:off x="27750710" y="11402776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74" name="Oval 174"/>
          <p:cNvSpPr>
            <a:spLocks noChangeArrowheads="1"/>
          </p:cNvSpPr>
          <p:nvPr/>
        </p:nvSpPr>
        <p:spPr bwMode="auto">
          <a:xfrm>
            <a:off x="27461787" y="11331339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75" name="Oval 175"/>
          <p:cNvSpPr>
            <a:spLocks noChangeArrowheads="1"/>
          </p:cNvSpPr>
          <p:nvPr/>
        </p:nvSpPr>
        <p:spPr bwMode="auto">
          <a:xfrm>
            <a:off x="27245887" y="11331339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76" name="Oval 176"/>
          <p:cNvSpPr>
            <a:spLocks noChangeArrowheads="1"/>
          </p:cNvSpPr>
          <p:nvPr/>
        </p:nvSpPr>
        <p:spPr bwMode="auto">
          <a:xfrm>
            <a:off x="27172861" y="10899538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77" name="Oval 177"/>
          <p:cNvSpPr>
            <a:spLocks noChangeArrowheads="1"/>
          </p:cNvSpPr>
          <p:nvPr/>
        </p:nvSpPr>
        <p:spPr bwMode="auto">
          <a:xfrm>
            <a:off x="28541286" y="12771201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78" name="Oval 178"/>
          <p:cNvSpPr>
            <a:spLocks noChangeArrowheads="1"/>
          </p:cNvSpPr>
          <p:nvPr/>
        </p:nvSpPr>
        <p:spPr bwMode="auto">
          <a:xfrm>
            <a:off x="28757186" y="12771201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79" name="Oval 179"/>
          <p:cNvSpPr>
            <a:spLocks noChangeArrowheads="1"/>
          </p:cNvSpPr>
          <p:nvPr/>
        </p:nvSpPr>
        <p:spPr bwMode="auto">
          <a:xfrm>
            <a:off x="28685750" y="12987102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80" name="Oval 180"/>
          <p:cNvSpPr>
            <a:spLocks noChangeArrowheads="1"/>
          </p:cNvSpPr>
          <p:nvPr/>
        </p:nvSpPr>
        <p:spPr bwMode="auto">
          <a:xfrm>
            <a:off x="28469850" y="12987102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81" name="Oval 181"/>
          <p:cNvSpPr>
            <a:spLocks noChangeArrowheads="1"/>
          </p:cNvSpPr>
          <p:nvPr/>
        </p:nvSpPr>
        <p:spPr bwMode="auto">
          <a:xfrm>
            <a:off x="28901650" y="12915665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82" name="Oval 182"/>
          <p:cNvSpPr>
            <a:spLocks noChangeArrowheads="1"/>
          </p:cNvSpPr>
          <p:nvPr/>
        </p:nvSpPr>
        <p:spPr bwMode="auto">
          <a:xfrm>
            <a:off x="28973086" y="12699764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83" name="Oval 183"/>
          <p:cNvSpPr>
            <a:spLocks noChangeArrowheads="1"/>
          </p:cNvSpPr>
          <p:nvPr/>
        </p:nvSpPr>
        <p:spPr bwMode="auto">
          <a:xfrm>
            <a:off x="28830213" y="13131563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84" name="Oval 184"/>
          <p:cNvSpPr>
            <a:spLocks noChangeArrowheads="1"/>
          </p:cNvSpPr>
          <p:nvPr/>
        </p:nvSpPr>
        <p:spPr bwMode="auto">
          <a:xfrm>
            <a:off x="28541286" y="14068189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85" name="Oval 185"/>
          <p:cNvSpPr>
            <a:spLocks noChangeArrowheads="1"/>
          </p:cNvSpPr>
          <p:nvPr/>
        </p:nvSpPr>
        <p:spPr bwMode="auto">
          <a:xfrm>
            <a:off x="29046113" y="13060126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86" name="Oval 186"/>
          <p:cNvSpPr>
            <a:spLocks noChangeArrowheads="1"/>
          </p:cNvSpPr>
          <p:nvPr/>
        </p:nvSpPr>
        <p:spPr bwMode="auto">
          <a:xfrm>
            <a:off x="28974676" y="13274439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87" name="Oval 187"/>
          <p:cNvSpPr>
            <a:spLocks noChangeArrowheads="1"/>
          </p:cNvSpPr>
          <p:nvPr/>
        </p:nvSpPr>
        <p:spPr bwMode="auto">
          <a:xfrm>
            <a:off x="28685750" y="13203002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88" name="Oval 188"/>
          <p:cNvSpPr>
            <a:spLocks noChangeArrowheads="1"/>
          </p:cNvSpPr>
          <p:nvPr/>
        </p:nvSpPr>
        <p:spPr bwMode="auto">
          <a:xfrm>
            <a:off x="28469850" y="13203002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89" name="Oval 189"/>
          <p:cNvSpPr>
            <a:spLocks noChangeArrowheads="1"/>
          </p:cNvSpPr>
          <p:nvPr/>
        </p:nvSpPr>
        <p:spPr bwMode="auto">
          <a:xfrm>
            <a:off x="28396823" y="12771201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90" name="Oval 190"/>
          <p:cNvSpPr>
            <a:spLocks noChangeArrowheads="1"/>
          </p:cNvSpPr>
          <p:nvPr/>
        </p:nvSpPr>
        <p:spPr bwMode="auto">
          <a:xfrm>
            <a:off x="28541286" y="13491927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91" name="Oval 191"/>
          <p:cNvSpPr>
            <a:spLocks noChangeArrowheads="1"/>
          </p:cNvSpPr>
          <p:nvPr/>
        </p:nvSpPr>
        <p:spPr bwMode="auto">
          <a:xfrm>
            <a:off x="28757186" y="13491927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92" name="Oval 192"/>
          <p:cNvSpPr>
            <a:spLocks noChangeArrowheads="1"/>
          </p:cNvSpPr>
          <p:nvPr/>
        </p:nvSpPr>
        <p:spPr bwMode="auto">
          <a:xfrm>
            <a:off x="28685750" y="13707828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93" name="Oval 193"/>
          <p:cNvSpPr>
            <a:spLocks noChangeArrowheads="1"/>
          </p:cNvSpPr>
          <p:nvPr/>
        </p:nvSpPr>
        <p:spPr bwMode="auto">
          <a:xfrm>
            <a:off x="28469850" y="13707828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94" name="Oval 194"/>
          <p:cNvSpPr>
            <a:spLocks noChangeArrowheads="1"/>
          </p:cNvSpPr>
          <p:nvPr/>
        </p:nvSpPr>
        <p:spPr bwMode="auto">
          <a:xfrm>
            <a:off x="28901650" y="13636388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95" name="Oval 195"/>
          <p:cNvSpPr>
            <a:spLocks noChangeArrowheads="1"/>
          </p:cNvSpPr>
          <p:nvPr/>
        </p:nvSpPr>
        <p:spPr bwMode="auto">
          <a:xfrm>
            <a:off x="28973086" y="13420490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96" name="Oval 196"/>
          <p:cNvSpPr>
            <a:spLocks noChangeArrowheads="1"/>
          </p:cNvSpPr>
          <p:nvPr/>
        </p:nvSpPr>
        <p:spPr bwMode="auto">
          <a:xfrm>
            <a:off x="28830213" y="13852289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97" name="Oval 197"/>
          <p:cNvSpPr>
            <a:spLocks noChangeArrowheads="1"/>
          </p:cNvSpPr>
          <p:nvPr/>
        </p:nvSpPr>
        <p:spPr bwMode="auto">
          <a:xfrm>
            <a:off x="28469850" y="11764727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98" name="Oval 198"/>
          <p:cNvSpPr>
            <a:spLocks noChangeArrowheads="1"/>
          </p:cNvSpPr>
          <p:nvPr/>
        </p:nvSpPr>
        <p:spPr bwMode="auto">
          <a:xfrm>
            <a:off x="27893587" y="11980628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99" name="Oval 199"/>
          <p:cNvSpPr>
            <a:spLocks noChangeArrowheads="1"/>
          </p:cNvSpPr>
          <p:nvPr/>
        </p:nvSpPr>
        <p:spPr bwMode="auto">
          <a:xfrm>
            <a:off x="28396823" y="11620264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00" name="Oval 200"/>
          <p:cNvSpPr>
            <a:spLocks noChangeArrowheads="1"/>
          </p:cNvSpPr>
          <p:nvPr/>
        </p:nvSpPr>
        <p:spPr bwMode="auto">
          <a:xfrm>
            <a:off x="28685750" y="13923726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01" name="Oval 201"/>
          <p:cNvSpPr>
            <a:spLocks noChangeArrowheads="1"/>
          </p:cNvSpPr>
          <p:nvPr/>
        </p:nvSpPr>
        <p:spPr bwMode="auto">
          <a:xfrm>
            <a:off x="28469850" y="13923726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02" name="Oval 202"/>
          <p:cNvSpPr>
            <a:spLocks noChangeArrowheads="1"/>
          </p:cNvSpPr>
          <p:nvPr/>
        </p:nvSpPr>
        <p:spPr bwMode="auto">
          <a:xfrm>
            <a:off x="28396823" y="13491927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03" name="Oval 203"/>
          <p:cNvSpPr>
            <a:spLocks noChangeArrowheads="1"/>
          </p:cNvSpPr>
          <p:nvPr/>
        </p:nvSpPr>
        <p:spPr bwMode="auto">
          <a:xfrm>
            <a:off x="28469850" y="11980628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04" name="Oval 204"/>
          <p:cNvSpPr>
            <a:spLocks noChangeArrowheads="1"/>
          </p:cNvSpPr>
          <p:nvPr/>
        </p:nvSpPr>
        <p:spPr bwMode="auto">
          <a:xfrm>
            <a:off x="28685750" y="11980628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05" name="Oval 205"/>
          <p:cNvSpPr>
            <a:spLocks noChangeArrowheads="1"/>
          </p:cNvSpPr>
          <p:nvPr/>
        </p:nvSpPr>
        <p:spPr bwMode="auto">
          <a:xfrm>
            <a:off x="28614313" y="12196526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06" name="Oval 206"/>
          <p:cNvSpPr>
            <a:spLocks noChangeArrowheads="1"/>
          </p:cNvSpPr>
          <p:nvPr/>
        </p:nvSpPr>
        <p:spPr bwMode="auto">
          <a:xfrm>
            <a:off x="28398413" y="12196526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07" name="Oval 207"/>
          <p:cNvSpPr>
            <a:spLocks noChangeArrowheads="1"/>
          </p:cNvSpPr>
          <p:nvPr/>
        </p:nvSpPr>
        <p:spPr bwMode="auto">
          <a:xfrm>
            <a:off x="28830213" y="12125089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08" name="Oval 208"/>
          <p:cNvSpPr>
            <a:spLocks noChangeArrowheads="1"/>
          </p:cNvSpPr>
          <p:nvPr/>
        </p:nvSpPr>
        <p:spPr bwMode="auto">
          <a:xfrm>
            <a:off x="28036463" y="12267963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09" name="Oval 209"/>
          <p:cNvSpPr>
            <a:spLocks noChangeArrowheads="1"/>
          </p:cNvSpPr>
          <p:nvPr/>
        </p:nvSpPr>
        <p:spPr bwMode="auto">
          <a:xfrm>
            <a:off x="28758773" y="12340989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10" name="Oval 210"/>
          <p:cNvSpPr>
            <a:spLocks noChangeArrowheads="1"/>
          </p:cNvSpPr>
          <p:nvPr/>
        </p:nvSpPr>
        <p:spPr bwMode="auto">
          <a:xfrm>
            <a:off x="28612726" y="12556890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11" name="Oval 211"/>
          <p:cNvSpPr>
            <a:spLocks noChangeArrowheads="1"/>
          </p:cNvSpPr>
          <p:nvPr/>
        </p:nvSpPr>
        <p:spPr bwMode="auto">
          <a:xfrm>
            <a:off x="28180923" y="11909188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12" name="Oval 212"/>
          <p:cNvSpPr>
            <a:spLocks noChangeArrowheads="1"/>
          </p:cNvSpPr>
          <p:nvPr/>
        </p:nvSpPr>
        <p:spPr bwMode="auto">
          <a:xfrm>
            <a:off x="28903236" y="12483863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13" name="Oval 213"/>
          <p:cNvSpPr>
            <a:spLocks noChangeArrowheads="1"/>
          </p:cNvSpPr>
          <p:nvPr/>
        </p:nvSpPr>
        <p:spPr bwMode="auto">
          <a:xfrm>
            <a:off x="28614313" y="12412426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14" name="Oval 214"/>
          <p:cNvSpPr>
            <a:spLocks noChangeArrowheads="1"/>
          </p:cNvSpPr>
          <p:nvPr/>
        </p:nvSpPr>
        <p:spPr bwMode="auto">
          <a:xfrm>
            <a:off x="28398413" y="12412426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15" name="Oval 215"/>
          <p:cNvSpPr>
            <a:spLocks noChangeArrowheads="1"/>
          </p:cNvSpPr>
          <p:nvPr/>
        </p:nvSpPr>
        <p:spPr bwMode="auto">
          <a:xfrm>
            <a:off x="28325387" y="11980628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16" name="Oval 216"/>
          <p:cNvSpPr>
            <a:spLocks noChangeArrowheads="1"/>
          </p:cNvSpPr>
          <p:nvPr/>
        </p:nvSpPr>
        <p:spPr bwMode="auto">
          <a:xfrm>
            <a:off x="24940835" y="11404363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17" name="Oval 217"/>
          <p:cNvSpPr>
            <a:spLocks noChangeArrowheads="1"/>
          </p:cNvSpPr>
          <p:nvPr/>
        </p:nvSpPr>
        <p:spPr bwMode="auto">
          <a:xfrm>
            <a:off x="26164801" y="11548826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18" name="Oval 218"/>
          <p:cNvSpPr>
            <a:spLocks noChangeArrowheads="1"/>
          </p:cNvSpPr>
          <p:nvPr/>
        </p:nvSpPr>
        <p:spPr bwMode="auto">
          <a:xfrm>
            <a:off x="26093361" y="10828101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19" name="Oval 219"/>
          <p:cNvSpPr>
            <a:spLocks noChangeArrowheads="1"/>
          </p:cNvSpPr>
          <p:nvPr/>
        </p:nvSpPr>
        <p:spPr bwMode="auto">
          <a:xfrm>
            <a:off x="25156735" y="11691701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20" name="Oval 220"/>
          <p:cNvSpPr>
            <a:spLocks noChangeArrowheads="1"/>
          </p:cNvSpPr>
          <p:nvPr/>
        </p:nvSpPr>
        <p:spPr bwMode="auto">
          <a:xfrm>
            <a:off x="26236238" y="11117028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21" name="Oval 221"/>
          <p:cNvSpPr>
            <a:spLocks noChangeArrowheads="1"/>
          </p:cNvSpPr>
          <p:nvPr/>
        </p:nvSpPr>
        <p:spPr bwMode="auto">
          <a:xfrm>
            <a:off x="25804438" y="11691701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22" name="Oval 222"/>
          <p:cNvSpPr>
            <a:spLocks noChangeArrowheads="1"/>
          </p:cNvSpPr>
          <p:nvPr/>
        </p:nvSpPr>
        <p:spPr bwMode="auto">
          <a:xfrm>
            <a:off x="25732998" y="10828101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23" name="Oval 223"/>
          <p:cNvSpPr>
            <a:spLocks noChangeArrowheads="1"/>
          </p:cNvSpPr>
          <p:nvPr/>
        </p:nvSpPr>
        <p:spPr bwMode="auto">
          <a:xfrm>
            <a:off x="26380701" y="11548826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24" name="Oval 224"/>
          <p:cNvSpPr>
            <a:spLocks noChangeArrowheads="1"/>
          </p:cNvSpPr>
          <p:nvPr/>
        </p:nvSpPr>
        <p:spPr bwMode="auto">
          <a:xfrm>
            <a:off x="26525161" y="10828101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25" name="Oval 225"/>
          <p:cNvSpPr>
            <a:spLocks noChangeArrowheads="1"/>
          </p:cNvSpPr>
          <p:nvPr/>
        </p:nvSpPr>
        <p:spPr bwMode="auto">
          <a:xfrm>
            <a:off x="26093361" y="10972564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26" name="Oval 226"/>
          <p:cNvSpPr>
            <a:spLocks noChangeArrowheads="1"/>
          </p:cNvSpPr>
          <p:nvPr/>
        </p:nvSpPr>
        <p:spPr bwMode="auto">
          <a:xfrm>
            <a:off x="25372635" y="10901127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27" name="Oval 227"/>
          <p:cNvSpPr>
            <a:spLocks noChangeArrowheads="1"/>
          </p:cNvSpPr>
          <p:nvPr/>
        </p:nvSpPr>
        <p:spPr bwMode="auto">
          <a:xfrm>
            <a:off x="26236238" y="11404363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28" name="Oval 228"/>
          <p:cNvSpPr>
            <a:spLocks noChangeArrowheads="1"/>
          </p:cNvSpPr>
          <p:nvPr/>
        </p:nvSpPr>
        <p:spPr bwMode="auto">
          <a:xfrm>
            <a:off x="24869399" y="11620264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29" name="Oval 229"/>
          <p:cNvSpPr>
            <a:spLocks noChangeArrowheads="1"/>
          </p:cNvSpPr>
          <p:nvPr/>
        </p:nvSpPr>
        <p:spPr bwMode="auto">
          <a:xfrm>
            <a:off x="23645437" y="12917252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30" name="Oval 230"/>
          <p:cNvSpPr>
            <a:spLocks noChangeArrowheads="1"/>
          </p:cNvSpPr>
          <p:nvPr/>
        </p:nvSpPr>
        <p:spPr bwMode="auto">
          <a:xfrm>
            <a:off x="24364576" y="14644451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31" name="Oval 231"/>
          <p:cNvSpPr>
            <a:spLocks noChangeArrowheads="1"/>
          </p:cNvSpPr>
          <p:nvPr/>
        </p:nvSpPr>
        <p:spPr bwMode="auto">
          <a:xfrm>
            <a:off x="24653499" y="14933376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32" name="Oval 232"/>
          <p:cNvSpPr>
            <a:spLocks noChangeArrowheads="1"/>
          </p:cNvSpPr>
          <p:nvPr/>
        </p:nvSpPr>
        <p:spPr bwMode="auto">
          <a:xfrm>
            <a:off x="24940835" y="14933376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33" name="Oval 233"/>
          <p:cNvSpPr>
            <a:spLocks noChangeArrowheads="1"/>
          </p:cNvSpPr>
          <p:nvPr/>
        </p:nvSpPr>
        <p:spPr bwMode="auto">
          <a:xfrm>
            <a:off x="24653499" y="14644451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34" name="Oval 234"/>
          <p:cNvSpPr>
            <a:spLocks noChangeArrowheads="1"/>
          </p:cNvSpPr>
          <p:nvPr/>
        </p:nvSpPr>
        <p:spPr bwMode="auto">
          <a:xfrm>
            <a:off x="24220113" y="14644451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35" name="Oval 235"/>
          <p:cNvSpPr>
            <a:spLocks noChangeArrowheads="1"/>
          </p:cNvSpPr>
          <p:nvPr/>
        </p:nvSpPr>
        <p:spPr bwMode="auto">
          <a:xfrm>
            <a:off x="24509036" y="14788915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36" name="Oval 236"/>
          <p:cNvSpPr>
            <a:spLocks noChangeArrowheads="1"/>
          </p:cNvSpPr>
          <p:nvPr/>
        </p:nvSpPr>
        <p:spPr bwMode="auto">
          <a:xfrm>
            <a:off x="24869399" y="14428551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37" name="Oval 237"/>
          <p:cNvSpPr>
            <a:spLocks noChangeArrowheads="1"/>
          </p:cNvSpPr>
          <p:nvPr/>
        </p:nvSpPr>
        <p:spPr bwMode="auto">
          <a:xfrm>
            <a:off x="24724936" y="14428551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38" name="Oval 238"/>
          <p:cNvSpPr>
            <a:spLocks noChangeArrowheads="1"/>
          </p:cNvSpPr>
          <p:nvPr/>
        </p:nvSpPr>
        <p:spPr bwMode="auto">
          <a:xfrm>
            <a:off x="23716876" y="13133152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39" name="Oval 239"/>
          <p:cNvSpPr>
            <a:spLocks noChangeArrowheads="1"/>
          </p:cNvSpPr>
          <p:nvPr/>
        </p:nvSpPr>
        <p:spPr bwMode="auto">
          <a:xfrm>
            <a:off x="24796376" y="14717478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40" name="Oval 240"/>
          <p:cNvSpPr>
            <a:spLocks noChangeArrowheads="1"/>
          </p:cNvSpPr>
          <p:nvPr/>
        </p:nvSpPr>
        <p:spPr bwMode="auto">
          <a:xfrm>
            <a:off x="24796376" y="14212653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41" name="Oval 241"/>
          <p:cNvSpPr>
            <a:spLocks noChangeArrowheads="1"/>
          </p:cNvSpPr>
          <p:nvPr/>
        </p:nvSpPr>
        <p:spPr bwMode="auto">
          <a:xfrm>
            <a:off x="23932776" y="13133152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42" name="Oval 242"/>
          <p:cNvSpPr>
            <a:spLocks noChangeArrowheads="1"/>
          </p:cNvSpPr>
          <p:nvPr/>
        </p:nvSpPr>
        <p:spPr bwMode="auto">
          <a:xfrm>
            <a:off x="26236238" y="14860352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43" name="Oval 243"/>
          <p:cNvSpPr>
            <a:spLocks noChangeArrowheads="1"/>
          </p:cNvSpPr>
          <p:nvPr/>
        </p:nvSpPr>
        <p:spPr bwMode="auto">
          <a:xfrm>
            <a:off x="26380701" y="14717478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44" name="Oval 244"/>
          <p:cNvSpPr>
            <a:spLocks noChangeArrowheads="1"/>
          </p:cNvSpPr>
          <p:nvPr/>
        </p:nvSpPr>
        <p:spPr bwMode="auto">
          <a:xfrm>
            <a:off x="26093361" y="15149277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45" name="Oval 245"/>
          <p:cNvSpPr>
            <a:spLocks noChangeArrowheads="1"/>
          </p:cNvSpPr>
          <p:nvPr/>
        </p:nvSpPr>
        <p:spPr bwMode="auto">
          <a:xfrm>
            <a:off x="26309261" y="15076253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46" name="Oval 246"/>
          <p:cNvSpPr>
            <a:spLocks noChangeArrowheads="1"/>
          </p:cNvSpPr>
          <p:nvPr/>
        </p:nvSpPr>
        <p:spPr bwMode="auto">
          <a:xfrm>
            <a:off x="25948898" y="15292151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47" name="Oval 247"/>
          <p:cNvSpPr>
            <a:spLocks noChangeArrowheads="1"/>
          </p:cNvSpPr>
          <p:nvPr/>
        </p:nvSpPr>
        <p:spPr bwMode="auto">
          <a:xfrm>
            <a:off x="25445662" y="15365177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48" name="Oval 248"/>
          <p:cNvSpPr>
            <a:spLocks noChangeArrowheads="1"/>
          </p:cNvSpPr>
          <p:nvPr/>
        </p:nvSpPr>
        <p:spPr bwMode="auto">
          <a:xfrm>
            <a:off x="25804438" y="15436614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49" name="Oval 249"/>
          <p:cNvSpPr>
            <a:spLocks noChangeArrowheads="1"/>
          </p:cNvSpPr>
          <p:nvPr/>
        </p:nvSpPr>
        <p:spPr bwMode="auto">
          <a:xfrm>
            <a:off x="24869399" y="15076253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50" name="Oval 250"/>
          <p:cNvSpPr>
            <a:spLocks noChangeArrowheads="1"/>
          </p:cNvSpPr>
          <p:nvPr/>
        </p:nvSpPr>
        <p:spPr bwMode="auto">
          <a:xfrm>
            <a:off x="26093361" y="14933376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51" name="Oval 251"/>
          <p:cNvSpPr>
            <a:spLocks noChangeArrowheads="1"/>
          </p:cNvSpPr>
          <p:nvPr/>
        </p:nvSpPr>
        <p:spPr bwMode="auto">
          <a:xfrm>
            <a:off x="26093361" y="15436614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52" name="Oval 252"/>
          <p:cNvSpPr>
            <a:spLocks noChangeArrowheads="1"/>
          </p:cNvSpPr>
          <p:nvPr/>
        </p:nvSpPr>
        <p:spPr bwMode="auto">
          <a:xfrm>
            <a:off x="26164801" y="15292151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53" name="Oval 253"/>
          <p:cNvSpPr>
            <a:spLocks noChangeArrowheads="1"/>
          </p:cNvSpPr>
          <p:nvPr/>
        </p:nvSpPr>
        <p:spPr bwMode="auto">
          <a:xfrm>
            <a:off x="26453725" y="15220714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54" name="Oval 254"/>
          <p:cNvSpPr>
            <a:spLocks noChangeArrowheads="1"/>
          </p:cNvSpPr>
          <p:nvPr/>
        </p:nvSpPr>
        <p:spPr bwMode="auto">
          <a:xfrm>
            <a:off x="26453725" y="14933376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55" name="Oval 255"/>
          <p:cNvSpPr>
            <a:spLocks noChangeArrowheads="1"/>
          </p:cNvSpPr>
          <p:nvPr/>
        </p:nvSpPr>
        <p:spPr bwMode="auto">
          <a:xfrm>
            <a:off x="27606251" y="14715889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56" name="Oval 256"/>
          <p:cNvSpPr>
            <a:spLocks noChangeArrowheads="1"/>
          </p:cNvSpPr>
          <p:nvPr/>
        </p:nvSpPr>
        <p:spPr bwMode="auto">
          <a:xfrm>
            <a:off x="27822150" y="14715889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57" name="Oval 257"/>
          <p:cNvSpPr>
            <a:spLocks noChangeArrowheads="1"/>
          </p:cNvSpPr>
          <p:nvPr/>
        </p:nvSpPr>
        <p:spPr bwMode="auto">
          <a:xfrm>
            <a:off x="27750710" y="14931789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58" name="Oval 258"/>
          <p:cNvSpPr>
            <a:spLocks noChangeArrowheads="1"/>
          </p:cNvSpPr>
          <p:nvPr/>
        </p:nvSpPr>
        <p:spPr bwMode="auto">
          <a:xfrm>
            <a:off x="27534811" y="14931789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59" name="Oval 259"/>
          <p:cNvSpPr>
            <a:spLocks noChangeArrowheads="1"/>
          </p:cNvSpPr>
          <p:nvPr/>
        </p:nvSpPr>
        <p:spPr bwMode="auto">
          <a:xfrm>
            <a:off x="27966610" y="14860352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60" name="Oval 260"/>
          <p:cNvSpPr>
            <a:spLocks noChangeArrowheads="1"/>
          </p:cNvSpPr>
          <p:nvPr/>
        </p:nvSpPr>
        <p:spPr bwMode="auto">
          <a:xfrm>
            <a:off x="27388760" y="14933376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61" name="Oval 261"/>
          <p:cNvSpPr>
            <a:spLocks noChangeArrowheads="1"/>
          </p:cNvSpPr>
          <p:nvPr/>
        </p:nvSpPr>
        <p:spPr bwMode="auto">
          <a:xfrm>
            <a:off x="27895174" y="15076253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62" name="Oval 262"/>
          <p:cNvSpPr>
            <a:spLocks noChangeArrowheads="1"/>
          </p:cNvSpPr>
          <p:nvPr/>
        </p:nvSpPr>
        <p:spPr bwMode="auto">
          <a:xfrm>
            <a:off x="28396823" y="14644451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63" name="Oval 263"/>
          <p:cNvSpPr>
            <a:spLocks noChangeArrowheads="1"/>
          </p:cNvSpPr>
          <p:nvPr/>
        </p:nvSpPr>
        <p:spPr bwMode="auto">
          <a:xfrm>
            <a:off x="28111074" y="15004813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64" name="Oval 264"/>
          <p:cNvSpPr>
            <a:spLocks noChangeArrowheads="1"/>
          </p:cNvSpPr>
          <p:nvPr/>
        </p:nvSpPr>
        <p:spPr bwMode="auto">
          <a:xfrm>
            <a:off x="27749124" y="13204589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65" name="Oval 265"/>
          <p:cNvSpPr>
            <a:spLocks noChangeArrowheads="1"/>
          </p:cNvSpPr>
          <p:nvPr/>
        </p:nvSpPr>
        <p:spPr bwMode="auto">
          <a:xfrm>
            <a:off x="27750710" y="15147690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66" name="Oval 266"/>
          <p:cNvSpPr>
            <a:spLocks noChangeArrowheads="1"/>
          </p:cNvSpPr>
          <p:nvPr/>
        </p:nvSpPr>
        <p:spPr bwMode="auto">
          <a:xfrm>
            <a:off x="27534811" y="15147690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67" name="Oval 267"/>
          <p:cNvSpPr>
            <a:spLocks noChangeArrowheads="1"/>
          </p:cNvSpPr>
          <p:nvPr/>
        </p:nvSpPr>
        <p:spPr bwMode="auto">
          <a:xfrm>
            <a:off x="27461787" y="14715889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68" name="Oval 268"/>
          <p:cNvSpPr>
            <a:spLocks noChangeArrowheads="1"/>
          </p:cNvSpPr>
          <p:nvPr/>
        </p:nvSpPr>
        <p:spPr bwMode="auto">
          <a:xfrm>
            <a:off x="26812501" y="14573014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69" name="Oval 269"/>
          <p:cNvSpPr>
            <a:spLocks noChangeArrowheads="1"/>
          </p:cNvSpPr>
          <p:nvPr/>
        </p:nvSpPr>
        <p:spPr bwMode="auto">
          <a:xfrm>
            <a:off x="26956961" y="13996752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70" name="Oval 270"/>
          <p:cNvSpPr>
            <a:spLocks noChangeArrowheads="1"/>
          </p:cNvSpPr>
          <p:nvPr/>
        </p:nvSpPr>
        <p:spPr bwMode="auto">
          <a:xfrm>
            <a:off x="26885524" y="14212653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71" name="Oval 271"/>
          <p:cNvSpPr>
            <a:spLocks noChangeArrowheads="1"/>
          </p:cNvSpPr>
          <p:nvPr/>
        </p:nvSpPr>
        <p:spPr bwMode="auto">
          <a:xfrm>
            <a:off x="26669624" y="14212653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72" name="Oval 272"/>
          <p:cNvSpPr>
            <a:spLocks noChangeArrowheads="1"/>
          </p:cNvSpPr>
          <p:nvPr/>
        </p:nvSpPr>
        <p:spPr bwMode="auto">
          <a:xfrm>
            <a:off x="27101424" y="14141213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73" name="Oval 273"/>
          <p:cNvSpPr>
            <a:spLocks noChangeArrowheads="1"/>
          </p:cNvSpPr>
          <p:nvPr/>
        </p:nvSpPr>
        <p:spPr bwMode="auto">
          <a:xfrm>
            <a:off x="27172861" y="13925313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74" name="Oval 274"/>
          <p:cNvSpPr>
            <a:spLocks noChangeArrowheads="1"/>
          </p:cNvSpPr>
          <p:nvPr/>
        </p:nvSpPr>
        <p:spPr bwMode="auto">
          <a:xfrm>
            <a:off x="27029988" y="14357114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75" name="Oval 275"/>
          <p:cNvSpPr>
            <a:spLocks noChangeArrowheads="1"/>
          </p:cNvSpPr>
          <p:nvPr/>
        </p:nvSpPr>
        <p:spPr bwMode="auto">
          <a:xfrm>
            <a:off x="27388760" y="14499988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76" name="Oval 276"/>
          <p:cNvSpPr>
            <a:spLocks noChangeArrowheads="1"/>
          </p:cNvSpPr>
          <p:nvPr/>
        </p:nvSpPr>
        <p:spPr bwMode="auto">
          <a:xfrm>
            <a:off x="27245887" y="14285677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77" name="Oval 277"/>
          <p:cNvSpPr>
            <a:spLocks noChangeArrowheads="1"/>
          </p:cNvSpPr>
          <p:nvPr/>
        </p:nvSpPr>
        <p:spPr bwMode="auto">
          <a:xfrm>
            <a:off x="27174451" y="14499988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78" name="Oval 278"/>
          <p:cNvSpPr>
            <a:spLocks noChangeArrowheads="1"/>
          </p:cNvSpPr>
          <p:nvPr/>
        </p:nvSpPr>
        <p:spPr bwMode="auto">
          <a:xfrm>
            <a:off x="26885524" y="14428551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79" name="Oval 279"/>
          <p:cNvSpPr>
            <a:spLocks noChangeArrowheads="1"/>
          </p:cNvSpPr>
          <p:nvPr/>
        </p:nvSpPr>
        <p:spPr bwMode="auto">
          <a:xfrm>
            <a:off x="26669624" y="14428551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80" name="Oval 280"/>
          <p:cNvSpPr>
            <a:spLocks noChangeArrowheads="1"/>
          </p:cNvSpPr>
          <p:nvPr/>
        </p:nvSpPr>
        <p:spPr bwMode="auto">
          <a:xfrm>
            <a:off x="26525161" y="14499988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81" name="Oval 281"/>
          <p:cNvSpPr>
            <a:spLocks noChangeArrowheads="1"/>
          </p:cNvSpPr>
          <p:nvPr/>
        </p:nvSpPr>
        <p:spPr bwMode="auto">
          <a:xfrm>
            <a:off x="26885524" y="15366764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82" name="Oval 282"/>
          <p:cNvSpPr>
            <a:spLocks noChangeArrowheads="1"/>
          </p:cNvSpPr>
          <p:nvPr/>
        </p:nvSpPr>
        <p:spPr bwMode="auto">
          <a:xfrm>
            <a:off x="27101424" y="15366764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83" name="Oval 283"/>
          <p:cNvSpPr>
            <a:spLocks noChangeArrowheads="1"/>
          </p:cNvSpPr>
          <p:nvPr/>
        </p:nvSpPr>
        <p:spPr bwMode="auto">
          <a:xfrm>
            <a:off x="27388760" y="12988689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84" name="Oval 284"/>
          <p:cNvSpPr>
            <a:spLocks noChangeArrowheads="1"/>
          </p:cNvSpPr>
          <p:nvPr/>
        </p:nvSpPr>
        <p:spPr bwMode="auto">
          <a:xfrm>
            <a:off x="27388760" y="13564951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85" name="Oval 285"/>
          <p:cNvSpPr>
            <a:spLocks noChangeArrowheads="1"/>
          </p:cNvSpPr>
          <p:nvPr/>
        </p:nvSpPr>
        <p:spPr bwMode="auto">
          <a:xfrm>
            <a:off x="27461787" y="13852289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86" name="Oval 286"/>
          <p:cNvSpPr>
            <a:spLocks noChangeArrowheads="1"/>
          </p:cNvSpPr>
          <p:nvPr/>
        </p:nvSpPr>
        <p:spPr bwMode="auto">
          <a:xfrm>
            <a:off x="27317324" y="15295327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87" name="Oval 287"/>
          <p:cNvSpPr>
            <a:spLocks noChangeArrowheads="1"/>
          </p:cNvSpPr>
          <p:nvPr/>
        </p:nvSpPr>
        <p:spPr bwMode="auto">
          <a:xfrm>
            <a:off x="26309261" y="15509638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88" name="Oval 288"/>
          <p:cNvSpPr>
            <a:spLocks noChangeArrowheads="1"/>
          </p:cNvSpPr>
          <p:nvPr/>
        </p:nvSpPr>
        <p:spPr bwMode="auto">
          <a:xfrm>
            <a:off x="24077236" y="12267963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89" name="Oval 289"/>
          <p:cNvSpPr>
            <a:spLocks noChangeArrowheads="1"/>
          </p:cNvSpPr>
          <p:nvPr/>
        </p:nvSpPr>
        <p:spPr bwMode="auto">
          <a:xfrm>
            <a:off x="27533224" y="13204589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90" name="Oval 290"/>
          <p:cNvSpPr>
            <a:spLocks noChangeArrowheads="1"/>
          </p:cNvSpPr>
          <p:nvPr/>
        </p:nvSpPr>
        <p:spPr bwMode="auto">
          <a:xfrm>
            <a:off x="27604660" y="15220714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91" name="Oval 291"/>
          <p:cNvSpPr>
            <a:spLocks noChangeArrowheads="1"/>
          </p:cNvSpPr>
          <p:nvPr/>
        </p:nvSpPr>
        <p:spPr bwMode="auto">
          <a:xfrm>
            <a:off x="26525161" y="15436614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92" name="Oval 292"/>
          <p:cNvSpPr>
            <a:spLocks noChangeArrowheads="1"/>
          </p:cNvSpPr>
          <p:nvPr/>
        </p:nvSpPr>
        <p:spPr bwMode="auto">
          <a:xfrm>
            <a:off x="26309261" y="15365177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93" name="Oval 293"/>
          <p:cNvSpPr>
            <a:spLocks noChangeArrowheads="1"/>
          </p:cNvSpPr>
          <p:nvPr/>
        </p:nvSpPr>
        <p:spPr bwMode="auto">
          <a:xfrm>
            <a:off x="26741061" y="15366764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94" name="Oval 294"/>
          <p:cNvSpPr>
            <a:spLocks noChangeArrowheads="1"/>
          </p:cNvSpPr>
          <p:nvPr/>
        </p:nvSpPr>
        <p:spPr bwMode="auto">
          <a:xfrm>
            <a:off x="27677687" y="14068189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95" name="Oval 295"/>
          <p:cNvSpPr>
            <a:spLocks noChangeArrowheads="1"/>
          </p:cNvSpPr>
          <p:nvPr/>
        </p:nvSpPr>
        <p:spPr bwMode="auto">
          <a:xfrm>
            <a:off x="28109487" y="14284090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96" name="Oval 296"/>
          <p:cNvSpPr>
            <a:spLocks noChangeArrowheads="1"/>
          </p:cNvSpPr>
          <p:nvPr/>
        </p:nvSpPr>
        <p:spPr bwMode="auto">
          <a:xfrm>
            <a:off x="27893587" y="13996752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97" name="Oval 297"/>
          <p:cNvSpPr>
            <a:spLocks noChangeArrowheads="1"/>
          </p:cNvSpPr>
          <p:nvPr/>
        </p:nvSpPr>
        <p:spPr bwMode="auto">
          <a:xfrm>
            <a:off x="28469850" y="14573014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98" name="Oval 298"/>
          <p:cNvSpPr>
            <a:spLocks noChangeArrowheads="1"/>
          </p:cNvSpPr>
          <p:nvPr/>
        </p:nvSpPr>
        <p:spPr bwMode="auto">
          <a:xfrm>
            <a:off x="28325387" y="13204589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99" name="Oval 299"/>
          <p:cNvSpPr>
            <a:spLocks noChangeArrowheads="1"/>
          </p:cNvSpPr>
          <p:nvPr/>
        </p:nvSpPr>
        <p:spPr bwMode="auto">
          <a:xfrm>
            <a:off x="28253950" y="14068189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00" name="Oval 300"/>
          <p:cNvSpPr>
            <a:spLocks noChangeArrowheads="1"/>
          </p:cNvSpPr>
          <p:nvPr/>
        </p:nvSpPr>
        <p:spPr bwMode="auto">
          <a:xfrm>
            <a:off x="28396823" y="14068189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01" name="Oval 301"/>
          <p:cNvSpPr>
            <a:spLocks noChangeArrowheads="1"/>
          </p:cNvSpPr>
          <p:nvPr/>
        </p:nvSpPr>
        <p:spPr bwMode="auto">
          <a:xfrm>
            <a:off x="27965023" y="13204589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02" name="Oval 302"/>
          <p:cNvSpPr>
            <a:spLocks noChangeArrowheads="1"/>
          </p:cNvSpPr>
          <p:nvPr/>
        </p:nvSpPr>
        <p:spPr bwMode="auto">
          <a:xfrm>
            <a:off x="28325387" y="12988689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03" name="Oval 303"/>
          <p:cNvSpPr>
            <a:spLocks noChangeArrowheads="1"/>
          </p:cNvSpPr>
          <p:nvPr/>
        </p:nvSpPr>
        <p:spPr bwMode="auto">
          <a:xfrm>
            <a:off x="28325387" y="13852289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04" name="Oval 304"/>
          <p:cNvSpPr>
            <a:spLocks noChangeArrowheads="1"/>
          </p:cNvSpPr>
          <p:nvPr/>
        </p:nvSpPr>
        <p:spPr bwMode="auto">
          <a:xfrm>
            <a:off x="28757186" y="14141213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05" name="Oval 305"/>
          <p:cNvSpPr>
            <a:spLocks noChangeArrowheads="1"/>
          </p:cNvSpPr>
          <p:nvPr/>
        </p:nvSpPr>
        <p:spPr bwMode="auto">
          <a:xfrm>
            <a:off x="27893587" y="14212653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06" name="Oval 306"/>
          <p:cNvSpPr>
            <a:spLocks noChangeArrowheads="1"/>
          </p:cNvSpPr>
          <p:nvPr/>
        </p:nvSpPr>
        <p:spPr bwMode="auto">
          <a:xfrm>
            <a:off x="27533224" y="14068189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07" name="Oval 307"/>
          <p:cNvSpPr>
            <a:spLocks noChangeArrowheads="1"/>
          </p:cNvSpPr>
          <p:nvPr/>
        </p:nvSpPr>
        <p:spPr bwMode="auto">
          <a:xfrm>
            <a:off x="28180923" y="11404363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08" name="Oval 308"/>
          <p:cNvSpPr>
            <a:spLocks noChangeArrowheads="1"/>
          </p:cNvSpPr>
          <p:nvPr/>
        </p:nvSpPr>
        <p:spPr bwMode="auto">
          <a:xfrm>
            <a:off x="27533224" y="11475803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09" name="Oval 309"/>
          <p:cNvSpPr>
            <a:spLocks noChangeArrowheads="1"/>
          </p:cNvSpPr>
          <p:nvPr/>
        </p:nvSpPr>
        <p:spPr bwMode="auto">
          <a:xfrm>
            <a:off x="27388760" y="11836164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10" name="Oval 310"/>
          <p:cNvSpPr>
            <a:spLocks noChangeArrowheads="1"/>
          </p:cNvSpPr>
          <p:nvPr/>
        </p:nvSpPr>
        <p:spPr bwMode="auto">
          <a:xfrm>
            <a:off x="27965023" y="11332926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11" name="Oval 311"/>
          <p:cNvSpPr>
            <a:spLocks noChangeArrowheads="1"/>
          </p:cNvSpPr>
          <p:nvPr/>
        </p:nvSpPr>
        <p:spPr bwMode="auto">
          <a:xfrm>
            <a:off x="28180923" y="12125089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12" name="Oval 312"/>
          <p:cNvSpPr>
            <a:spLocks noChangeArrowheads="1"/>
          </p:cNvSpPr>
          <p:nvPr/>
        </p:nvSpPr>
        <p:spPr bwMode="auto">
          <a:xfrm>
            <a:off x="27245887" y="12196526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13" name="Oval 313"/>
          <p:cNvSpPr>
            <a:spLocks noChangeArrowheads="1"/>
          </p:cNvSpPr>
          <p:nvPr/>
        </p:nvSpPr>
        <p:spPr bwMode="auto">
          <a:xfrm>
            <a:off x="27101424" y="12483863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14" name="Oval 314"/>
          <p:cNvSpPr>
            <a:spLocks noChangeArrowheads="1"/>
          </p:cNvSpPr>
          <p:nvPr/>
        </p:nvSpPr>
        <p:spPr bwMode="auto">
          <a:xfrm>
            <a:off x="28109487" y="11620264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15" name="Oval 315"/>
          <p:cNvSpPr>
            <a:spLocks noChangeArrowheads="1"/>
          </p:cNvSpPr>
          <p:nvPr/>
        </p:nvSpPr>
        <p:spPr bwMode="auto">
          <a:xfrm>
            <a:off x="27028401" y="12699764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16" name="Oval 316"/>
          <p:cNvSpPr>
            <a:spLocks noChangeArrowheads="1"/>
          </p:cNvSpPr>
          <p:nvPr/>
        </p:nvSpPr>
        <p:spPr bwMode="auto">
          <a:xfrm>
            <a:off x="26885524" y="12340989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17" name="Oval 317"/>
          <p:cNvSpPr>
            <a:spLocks noChangeArrowheads="1"/>
          </p:cNvSpPr>
          <p:nvPr/>
        </p:nvSpPr>
        <p:spPr bwMode="auto">
          <a:xfrm>
            <a:off x="27604660" y="11691701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18" name="Oval 318"/>
          <p:cNvSpPr>
            <a:spLocks noChangeArrowheads="1"/>
          </p:cNvSpPr>
          <p:nvPr/>
        </p:nvSpPr>
        <p:spPr bwMode="auto">
          <a:xfrm>
            <a:off x="27388760" y="11548826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19" name="Oval 319"/>
          <p:cNvSpPr>
            <a:spLocks noChangeArrowheads="1"/>
          </p:cNvSpPr>
          <p:nvPr/>
        </p:nvSpPr>
        <p:spPr bwMode="auto">
          <a:xfrm>
            <a:off x="27965023" y="11548826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4566333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9602904" y="3971771"/>
            <a:ext cx="9986838" cy="124335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" name="Oval 4"/>
          <p:cNvSpPr>
            <a:spLocks noChangeArrowheads="1"/>
          </p:cNvSpPr>
          <p:nvPr/>
        </p:nvSpPr>
        <p:spPr bwMode="auto">
          <a:xfrm>
            <a:off x="26964103" y="7403339"/>
            <a:ext cx="431800" cy="431801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" name="Oval 5"/>
          <p:cNvSpPr>
            <a:spLocks noChangeArrowheads="1"/>
          </p:cNvSpPr>
          <p:nvPr/>
        </p:nvSpPr>
        <p:spPr bwMode="auto">
          <a:xfrm>
            <a:off x="27108565" y="7547803"/>
            <a:ext cx="144463" cy="142874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" name="Freeform 6"/>
          <p:cNvSpPr>
            <a:spLocks/>
          </p:cNvSpPr>
          <p:nvPr/>
        </p:nvSpPr>
        <p:spPr bwMode="auto">
          <a:xfrm>
            <a:off x="24876542" y="6250818"/>
            <a:ext cx="2232025" cy="1187450"/>
          </a:xfrm>
          <a:custGeom>
            <a:avLst/>
            <a:gdLst>
              <a:gd name="T0" fmla="*/ 1406 w 1406"/>
              <a:gd name="T1" fmla="*/ 748 h 748"/>
              <a:gd name="T2" fmla="*/ 1225 w 1406"/>
              <a:gd name="T3" fmla="*/ 431 h 748"/>
              <a:gd name="T4" fmla="*/ 1043 w 1406"/>
              <a:gd name="T5" fmla="*/ 476 h 748"/>
              <a:gd name="T6" fmla="*/ 862 w 1406"/>
              <a:gd name="T7" fmla="*/ 204 h 748"/>
              <a:gd name="T8" fmla="*/ 499 w 1406"/>
              <a:gd name="T9" fmla="*/ 23 h 748"/>
              <a:gd name="T10" fmla="*/ 91 w 1406"/>
              <a:gd name="T11" fmla="*/ 340 h 748"/>
              <a:gd name="T12" fmla="*/ 0 w 1406"/>
              <a:gd name="T13" fmla="*/ 703 h 7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06" h="748">
                <a:moveTo>
                  <a:pt x="1406" y="748"/>
                </a:moveTo>
                <a:cubicBezTo>
                  <a:pt x="1345" y="612"/>
                  <a:pt x="1285" y="476"/>
                  <a:pt x="1225" y="431"/>
                </a:cubicBezTo>
                <a:cubicBezTo>
                  <a:pt x="1165" y="386"/>
                  <a:pt x="1103" y="514"/>
                  <a:pt x="1043" y="476"/>
                </a:cubicBezTo>
                <a:cubicBezTo>
                  <a:pt x="983" y="438"/>
                  <a:pt x="953" y="280"/>
                  <a:pt x="862" y="204"/>
                </a:cubicBezTo>
                <a:cubicBezTo>
                  <a:pt x="771" y="128"/>
                  <a:pt x="627" y="0"/>
                  <a:pt x="499" y="23"/>
                </a:cubicBezTo>
                <a:cubicBezTo>
                  <a:pt x="371" y="46"/>
                  <a:pt x="174" y="227"/>
                  <a:pt x="91" y="340"/>
                </a:cubicBezTo>
                <a:cubicBezTo>
                  <a:pt x="8" y="453"/>
                  <a:pt x="15" y="650"/>
                  <a:pt x="0" y="703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" name="Freeform 7"/>
          <p:cNvSpPr>
            <a:spLocks/>
          </p:cNvSpPr>
          <p:nvPr/>
        </p:nvSpPr>
        <p:spPr bwMode="auto">
          <a:xfrm>
            <a:off x="26059228" y="5531678"/>
            <a:ext cx="300039" cy="1223964"/>
          </a:xfrm>
          <a:custGeom>
            <a:avLst/>
            <a:gdLst>
              <a:gd name="T0" fmla="*/ 189 w 189"/>
              <a:gd name="T1" fmla="*/ 771 h 771"/>
              <a:gd name="T2" fmla="*/ 53 w 189"/>
              <a:gd name="T3" fmla="*/ 499 h 771"/>
              <a:gd name="T4" fmla="*/ 8 w 189"/>
              <a:gd name="T5" fmla="*/ 136 h 771"/>
              <a:gd name="T6" fmla="*/ 99 w 189"/>
              <a:gd name="T7" fmla="*/ 0 h 7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9" h="771">
                <a:moveTo>
                  <a:pt x="189" y="771"/>
                </a:moveTo>
                <a:cubicBezTo>
                  <a:pt x="136" y="688"/>
                  <a:pt x="83" y="605"/>
                  <a:pt x="53" y="499"/>
                </a:cubicBezTo>
                <a:cubicBezTo>
                  <a:pt x="23" y="393"/>
                  <a:pt x="0" y="219"/>
                  <a:pt x="8" y="136"/>
                </a:cubicBezTo>
                <a:cubicBezTo>
                  <a:pt x="16" y="53"/>
                  <a:pt x="57" y="26"/>
                  <a:pt x="99" y="0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" name="Freeform 8"/>
          <p:cNvSpPr>
            <a:spLocks/>
          </p:cNvSpPr>
          <p:nvPr/>
        </p:nvSpPr>
        <p:spPr bwMode="auto">
          <a:xfrm>
            <a:off x="25021003" y="7763705"/>
            <a:ext cx="2159002" cy="1176339"/>
          </a:xfrm>
          <a:custGeom>
            <a:avLst/>
            <a:gdLst>
              <a:gd name="T0" fmla="*/ 1360 w 1360"/>
              <a:gd name="T1" fmla="*/ 0 h 741"/>
              <a:gd name="T2" fmla="*/ 1224 w 1360"/>
              <a:gd name="T3" fmla="*/ 363 h 741"/>
              <a:gd name="T4" fmla="*/ 952 w 1360"/>
              <a:gd name="T5" fmla="*/ 453 h 741"/>
              <a:gd name="T6" fmla="*/ 635 w 1360"/>
              <a:gd name="T7" fmla="*/ 726 h 741"/>
              <a:gd name="T8" fmla="*/ 0 w 1360"/>
              <a:gd name="T9" fmla="*/ 544 h 7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60" h="741">
                <a:moveTo>
                  <a:pt x="1360" y="0"/>
                </a:moveTo>
                <a:cubicBezTo>
                  <a:pt x="1326" y="144"/>
                  <a:pt x="1292" y="288"/>
                  <a:pt x="1224" y="363"/>
                </a:cubicBezTo>
                <a:cubicBezTo>
                  <a:pt x="1156" y="438"/>
                  <a:pt x="1050" y="392"/>
                  <a:pt x="952" y="453"/>
                </a:cubicBezTo>
                <a:cubicBezTo>
                  <a:pt x="854" y="514"/>
                  <a:pt x="794" y="711"/>
                  <a:pt x="635" y="726"/>
                </a:cubicBezTo>
                <a:cubicBezTo>
                  <a:pt x="476" y="741"/>
                  <a:pt x="238" y="642"/>
                  <a:pt x="0" y="544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9" name="Freeform 9"/>
          <p:cNvSpPr>
            <a:spLocks/>
          </p:cNvSpPr>
          <p:nvPr/>
        </p:nvSpPr>
        <p:spPr bwMode="auto">
          <a:xfrm rot="842174">
            <a:off x="25884601" y="8498716"/>
            <a:ext cx="431800" cy="1152525"/>
          </a:xfrm>
          <a:custGeom>
            <a:avLst/>
            <a:gdLst>
              <a:gd name="T0" fmla="*/ 272 w 272"/>
              <a:gd name="T1" fmla="*/ 0 h 726"/>
              <a:gd name="T2" fmla="*/ 136 w 272"/>
              <a:gd name="T3" fmla="*/ 363 h 726"/>
              <a:gd name="T4" fmla="*/ 136 w 272"/>
              <a:gd name="T5" fmla="*/ 589 h 726"/>
              <a:gd name="T6" fmla="*/ 0 w 272"/>
              <a:gd name="T7" fmla="*/ 726 h 7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72" h="726">
                <a:moveTo>
                  <a:pt x="272" y="0"/>
                </a:moveTo>
                <a:cubicBezTo>
                  <a:pt x="215" y="132"/>
                  <a:pt x="159" y="265"/>
                  <a:pt x="136" y="363"/>
                </a:cubicBezTo>
                <a:cubicBezTo>
                  <a:pt x="113" y="461"/>
                  <a:pt x="159" y="529"/>
                  <a:pt x="136" y="589"/>
                </a:cubicBezTo>
                <a:cubicBezTo>
                  <a:pt x="113" y="649"/>
                  <a:pt x="56" y="687"/>
                  <a:pt x="0" y="726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0" name="Freeform 10"/>
          <p:cNvSpPr>
            <a:spLocks/>
          </p:cNvSpPr>
          <p:nvPr/>
        </p:nvSpPr>
        <p:spPr bwMode="auto">
          <a:xfrm>
            <a:off x="27253029" y="5819017"/>
            <a:ext cx="731838" cy="1655763"/>
          </a:xfrm>
          <a:custGeom>
            <a:avLst/>
            <a:gdLst>
              <a:gd name="T0" fmla="*/ 0 w 461"/>
              <a:gd name="T1" fmla="*/ 1043 h 1043"/>
              <a:gd name="T2" fmla="*/ 90 w 461"/>
              <a:gd name="T3" fmla="*/ 635 h 1043"/>
              <a:gd name="T4" fmla="*/ 408 w 461"/>
              <a:gd name="T5" fmla="*/ 272 h 1043"/>
              <a:gd name="T6" fmla="*/ 408 w 461"/>
              <a:gd name="T7" fmla="*/ 0 h 10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61" h="1043">
                <a:moveTo>
                  <a:pt x="0" y="1043"/>
                </a:moveTo>
                <a:cubicBezTo>
                  <a:pt x="11" y="903"/>
                  <a:pt x="22" y="763"/>
                  <a:pt x="90" y="635"/>
                </a:cubicBezTo>
                <a:cubicBezTo>
                  <a:pt x="158" y="507"/>
                  <a:pt x="355" y="378"/>
                  <a:pt x="408" y="272"/>
                </a:cubicBezTo>
                <a:cubicBezTo>
                  <a:pt x="461" y="166"/>
                  <a:pt x="434" y="83"/>
                  <a:pt x="408" y="0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1" name="Freeform 11"/>
          <p:cNvSpPr>
            <a:spLocks/>
          </p:cNvSpPr>
          <p:nvPr/>
        </p:nvSpPr>
        <p:spPr bwMode="auto">
          <a:xfrm rot="893242">
            <a:off x="27410191" y="6466716"/>
            <a:ext cx="792163" cy="574675"/>
          </a:xfrm>
          <a:custGeom>
            <a:avLst/>
            <a:gdLst>
              <a:gd name="T0" fmla="*/ 0 w 499"/>
              <a:gd name="T1" fmla="*/ 362 h 362"/>
              <a:gd name="T2" fmla="*/ 136 w 499"/>
              <a:gd name="T3" fmla="*/ 90 h 362"/>
              <a:gd name="T4" fmla="*/ 499 w 499"/>
              <a:gd name="T5" fmla="*/ 0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99" h="362">
                <a:moveTo>
                  <a:pt x="0" y="362"/>
                </a:moveTo>
                <a:cubicBezTo>
                  <a:pt x="26" y="256"/>
                  <a:pt x="53" y="150"/>
                  <a:pt x="136" y="90"/>
                </a:cubicBezTo>
                <a:cubicBezTo>
                  <a:pt x="219" y="30"/>
                  <a:pt x="359" y="15"/>
                  <a:pt x="499" y="0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2" name="Freeform 12"/>
          <p:cNvSpPr>
            <a:spLocks/>
          </p:cNvSpPr>
          <p:nvPr/>
        </p:nvSpPr>
        <p:spPr bwMode="auto">
          <a:xfrm>
            <a:off x="27253027" y="7763705"/>
            <a:ext cx="1079499" cy="1368425"/>
          </a:xfrm>
          <a:custGeom>
            <a:avLst/>
            <a:gdLst>
              <a:gd name="T0" fmla="*/ 0 w 680"/>
              <a:gd name="T1" fmla="*/ 0 h 862"/>
              <a:gd name="T2" fmla="*/ 136 w 680"/>
              <a:gd name="T3" fmla="*/ 453 h 862"/>
              <a:gd name="T4" fmla="*/ 544 w 680"/>
              <a:gd name="T5" fmla="*/ 680 h 862"/>
              <a:gd name="T6" fmla="*/ 680 w 680"/>
              <a:gd name="T7" fmla="*/ 862 h 8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80" h="862">
                <a:moveTo>
                  <a:pt x="0" y="0"/>
                </a:moveTo>
                <a:cubicBezTo>
                  <a:pt x="22" y="170"/>
                  <a:pt x="45" y="340"/>
                  <a:pt x="136" y="453"/>
                </a:cubicBezTo>
                <a:cubicBezTo>
                  <a:pt x="227" y="566"/>
                  <a:pt x="453" y="612"/>
                  <a:pt x="544" y="680"/>
                </a:cubicBezTo>
                <a:cubicBezTo>
                  <a:pt x="635" y="748"/>
                  <a:pt x="657" y="805"/>
                  <a:pt x="680" y="862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3" name="Freeform 13"/>
          <p:cNvSpPr>
            <a:spLocks/>
          </p:cNvSpPr>
          <p:nvPr/>
        </p:nvSpPr>
        <p:spPr bwMode="auto">
          <a:xfrm>
            <a:off x="27972166" y="8700330"/>
            <a:ext cx="720726" cy="155575"/>
          </a:xfrm>
          <a:custGeom>
            <a:avLst/>
            <a:gdLst>
              <a:gd name="T0" fmla="*/ 0 w 454"/>
              <a:gd name="T1" fmla="*/ 45 h 98"/>
              <a:gd name="T2" fmla="*/ 227 w 454"/>
              <a:gd name="T3" fmla="*/ 90 h 98"/>
              <a:gd name="T4" fmla="*/ 454 w 454"/>
              <a:gd name="T5" fmla="*/ 0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54" h="98">
                <a:moveTo>
                  <a:pt x="0" y="45"/>
                </a:moveTo>
                <a:cubicBezTo>
                  <a:pt x="75" y="71"/>
                  <a:pt x="151" y="98"/>
                  <a:pt x="227" y="90"/>
                </a:cubicBezTo>
                <a:cubicBezTo>
                  <a:pt x="303" y="82"/>
                  <a:pt x="378" y="41"/>
                  <a:pt x="454" y="0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4" name="Freeform 14"/>
          <p:cNvSpPr>
            <a:spLocks/>
          </p:cNvSpPr>
          <p:nvPr/>
        </p:nvSpPr>
        <p:spPr bwMode="auto">
          <a:xfrm>
            <a:off x="27237156" y="5747580"/>
            <a:ext cx="1223962" cy="1655763"/>
          </a:xfrm>
          <a:custGeom>
            <a:avLst/>
            <a:gdLst>
              <a:gd name="T0" fmla="*/ 0 w 771"/>
              <a:gd name="T1" fmla="*/ 1043 h 1043"/>
              <a:gd name="T2" fmla="*/ 136 w 771"/>
              <a:gd name="T3" fmla="*/ 816 h 1043"/>
              <a:gd name="T4" fmla="*/ 182 w 771"/>
              <a:gd name="T5" fmla="*/ 453 h 1043"/>
              <a:gd name="T6" fmla="*/ 590 w 771"/>
              <a:gd name="T7" fmla="*/ 272 h 1043"/>
              <a:gd name="T8" fmla="*/ 771 w 771"/>
              <a:gd name="T9" fmla="*/ 0 h 10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71" h="1043">
                <a:moveTo>
                  <a:pt x="0" y="1043"/>
                </a:moveTo>
                <a:cubicBezTo>
                  <a:pt x="53" y="978"/>
                  <a:pt x="106" y="914"/>
                  <a:pt x="136" y="816"/>
                </a:cubicBezTo>
                <a:cubicBezTo>
                  <a:pt x="166" y="718"/>
                  <a:pt x="106" y="544"/>
                  <a:pt x="182" y="453"/>
                </a:cubicBezTo>
                <a:cubicBezTo>
                  <a:pt x="258" y="362"/>
                  <a:pt x="492" y="347"/>
                  <a:pt x="590" y="272"/>
                </a:cubicBezTo>
                <a:cubicBezTo>
                  <a:pt x="688" y="197"/>
                  <a:pt x="729" y="98"/>
                  <a:pt x="771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5" name="Freeform 15"/>
          <p:cNvSpPr>
            <a:spLocks/>
          </p:cNvSpPr>
          <p:nvPr/>
        </p:nvSpPr>
        <p:spPr bwMode="auto">
          <a:xfrm>
            <a:off x="27468927" y="6395278"/>
            <a:ext cx="719139" cy="431801"/>
          </a:xfrm>
          <a:custGeom>
            <a:avLst/>
            <a:gdLst>
              <a:gd name="T0" fmla="*/ 0 w 453"/>
              <a:gd name="T1" fmla="*/ 272 h 272"/>
              <a:gd name="T2" fmla="*/ 181 w 453"/>
              <a:gd name="T3" fmla="*/ 181 h 272"/>
              <a:gd name="T4" fmla="*/ 317 w 453"/>
              <a:gd name="T5" fmla="*/ 136 h 272"/>
              <a:gd name="T6" fmla="*/ 453 w 453"/>
              <a:gd name="T7" fmla="*/ 0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53" h="272">
                <a:moveTo>
                  <a:pt x="0" y="272"/>
                </a:moveTo>
                <a:cubicBezTo>
                  <a:pt x="64" y="238"/>
                  <a:pt x="128" y="204"/>
                  <a:pt x="181" y="181"/>
                </a:cubicBezTo>
                <a:cubicBezTo>
                  <a:pt x="234" y="158"/>
                  <a:pt x="272" y="166"/>
                  <a:pt x="317" y="136"/>
                </a:cubicBezTo>
                <a:cubicBezTo>
                  <a:pt x="362" y="106"/>
                  <a:pt x="407" y="53"/>
                  <a:pt x="453" y="0"/>
                </a:cubicBezTo>
              </a:path>
            </a:pathLst>
          </a:custGeom>
          <a:noFill/>
          <a:ln w="349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6" name="Freeform 16"/>
          <p:cNvSpPr>
            <a:spLocks/>
          </p:cNvSpPr>
          <p:nvPr/>
        </p:nvSpPr>
        <p:spPr bwMode="auto">
          <a:xfrm>
            <a:off x="27324466" y="7763705"/>
            <a:ext cx="1512886" cy="1176339"/>
          </a:xfrm>
          <a:custGeom>
            <a:avLst/>
            <a:gdLst>
              <a:gd name="T0" fmla="*/ 0 w 953"/>
              <a:gd name="T1" fmla="*/ 0 h 741"/>
              <a:gd name="T2" fmla="*/ 91 w 953"/>
              <a:gd name="T3" fmla="*/ 408 h 741"/>
              <a:gd name="T4" fmla="*/ 181 w 953"/>
              <a:gd name="T5" fmla="*/ 635 h 741"/>
              <a:gd name="T6" fmla="*/ 454 w 953"/>
              <a:gd name="T7" fmla="*/ 726 h 741"/>
              <a:gd name="T8" fmla="*/ 771 w 953"/>
              <a:gd name="T9" fmla="*/ 544 h 741"/>
              <a:gd name="T10" fmla="*/ 953 w 953"/>
              <a:gd name="T11" fmla="*/ 544 h 7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53" h="741">
                <a:moveTo>
                  <a:pt x="0" y="0"/>
                </a:moveTo>
                <a:cubicBezTo>
                  <a:pt x="30" y="151"/>
                  <a:pt x="61" y="302"/>
                  <a:pt x="91" y="408"/>
                </a:cubicBezTo>
                <a:cubicBezTo>
                  <a:pt x="121" y="514"/>
                  <a:pt x="121" y="582"/>
                  <a:pt x="181" y="635"/>
                </a:cubicBezTo>
                <a:cubicBezTo>
                  <a:pt x="241" y="688"/>
                  <a:pt x="356" y="741"/>
                  <a:pt x="454" y="726"/>
                </a:cubicBezTo>
                <a:cubicBezTo>
                  <a:pt x="552" y="711"/>
                  <a:pt x="688" y="574"/>
                  <a:pt x="771" y="544"/>
                </a:cubicBezTo>
                <a:cubicBezTo>
                  <a:pt x="854" y="514"/>
                  <a:pt x="903" y="529"/>
                  <a:pt x="953" y="544"/>
                </a:cubicBezTo>
              </a:path>
            </a:pathLst>
          </a:custGeom>
          <a:noFill/>
          <a:ln w="349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7" name="Freeform 17"/>
          <p:cNvSpPr>
            <a:spLocks/>
          </p:cNvSpPr>
          <p:nvPr/>
        </p:nvSpPr>
        <p:spPr bwMode="auto">
          <a:xfrm>
            <a:off x="27900726" y="8916229"/>
            <a:ext cx="647699" cy="503238"/>
          </a:xfrm>
          <a:custGeom>
            <a:avLst/>
            <a:gdLst>
              <a:gd name="T0" fmla="*/ 0 w 408"/>
              <a:gd name="T1" fmla="*/ 0 h 317"/>
              <a:gd name="T2" fmla="*/ 181 w 408"/>
              <a:gd name="T3" fmla="*/ 90 h 317"/>
              <a:gd name="T4" fmla="*/ 272 w 408"/>
              <a:gd name="T5" fmla="*/ 272 h 317"/>
              <a:gd name="T6" fmla="*/ 408 w 408"/>
              <a:gd name="T7" fmla="*/ 317 h 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08" h="317">
                <a:moveTo>
                  <a:pt x="0" y="0"/>
                </a:moveTo>
                <a:cubicBezTo>
                  <a:pt x="68" y="22"/>
                  <a:pt x="136" y="45"/>
                  <a:pt x="181" y="90"/>
                </a:cubicBezTo>
                <a:cubicBezTo>
                  <a:pt x="226" y="135"/>
                  <a:pt x="234" y="234"/>
                  <a:pt x="272" y="272"/>
                </a:cubicBezTo>
                <a:cubicBezTo>
                  <a:pt x="310" y="310"/>
                  <a:pt x="359" y="313"/>
                  <a:pt x="408" y="317"/>
                </a:cubicBezTo>
              </a:path>
            </a:pathLst>
          </a:custGeom>
          <a:noFill/>
          <a:ln w="349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8" name="Freeform 18"/>
          <p:cNvSpPr>
            <a:spLocks/>
          </p:cNvSpPr>
          <p:nvPr/>
        </p:nvSpPr>
        <p:spPr bwMode="auto">
          <a:xfrm>
            <a:off x="24732080" y="6155567"/>
            <a:ext cx="2305049" cy="1319213"/>
          </a:xfrm>
          <a:custGeom>
            <a:avLst/>
            <a:gdLst>
              <a:gd name="T0" fmla="*/ 1452 w 1452"/>
              <a:gd name="T1" fmla="*/ 831 h 831"/>
              <a:gd name="T2" fmla="*/ 1361 w 1452"/>
              <a:gd name="T3" fmla="*/ 559 h 831"/>
              <a:gd name="T4" fmla="*/ 1225 w 1452"/>
              <a:gd name="T5" fmla="*/ 423 h 831"/>
              <a:gd name="T6" fmla="*/ 1043 w 1452"/>
              <a:gd name="T7" fmla="*/ 514 h 831"/>
              <a:gd name="T8" fmla="*/ 862 w 1452"/>
              <a:gd name="T9" fmla="*/ 151 h 831"/>
              <a:gd name="T10" fmla="*/ 499 w 1452"/>
              <a:gd name="T11" fmla="*/ 15 h 831"/>
              <a:gd name="T12" fmla="*/ 182 w 1452"/>
              <a:gd name="T13" fmla="*/ 242 h 831"/>
              <a:gd name="T14" fmla="*/ 0 w 1452"/>
              <a:gd name="T15" fmla="*/ 514 h 8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52" h="831">
                <a:moveTo>
                  <a:pt x="1452" y="831"/>
                </a:moveTo>
                <a:cubicBezTo>
                  <a:pt x="1425" y="729"/>
                  <a:pt x="1399" y="627"/>
                  <a:pt x="1361" y="559"/>
                </a:cubicBezTo>
                <a:cubicBezTo>
                  <a:pt x="1323" y="491"/>
                  <a:pt x="1278" y="430"/>
                  <a:pt x="1225" y="423"/>
                </a:cubicBezTo>
                <a:cubicBezTo>
                  <a:pt x="1172" y="416"/>
                  <a:pt x="1103" y="559"/>
                  <a:pt x="1043" y="514"/>
                </a:cubicBezTo>
                <a:cubicBezTo>
                  <a:pt x="983" y="469"/>
                  <a:pt x="953" y="234"/>
                  <a:pt x="862" y="151"/>
                </a:cubicBezTo>
                <a:cubicBezTo>
                  <a:pt x="771" y="68"/>
                  <a:pt x="612" y="0"/>
                  <a:pt x="499" y="15"/>
                </a:cubicBezTo>
                <a:cubicBezTo>
                  <a:pt x="386" y="30"/>
                  <a:pt x="265" y="159"/>
                  <a:pt x="182" y="242"/>
                </a:cubicBezTo>
                <a:cubicBezTo>
                  <a:pt x="99" y="325"/>
                  <a:pt x="49" y="419"/>
                  <a:pt x="0" y="514"/>
                </a:cubicBezTo>
              </a:path>
            </a:pathLst>
          </a:custGeom>
          <a:noFill/>
          <a:ln w="349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9" name="Freeform 19"/>
          <p:cNvSpPr>
            <a:spLocks/>
          </p:cNvSpPr>
          <p:nvPr/>
        </p:nvSpPr>
        <p:spPr bwMode="auto">
          <a:xfrm>
            <a:off x="25933815" y="5242754"/>
            <a:ext cx="396877" cy="1657350"/>
          </a:xfrm>
          <a:custGeom>
            <a:avLst/>
            <a:gdLst>
              <a:gd name="T0" fmla="*/ 250 w 250"/>
              <a:gd name="T1" fmla="*/ 1044 h 1044"/>
              <a:gd name="T2" fmla="*/ 205 w 250"/>
              <a:gd name="T3" fmla="*/ 681 h 1044"/>
              <a:gd name="T4" fmla="*/ 23 w 250"/>
              <a:gd name="T5" fmla="*/ 318 h 1044"/>
              <a:gd name="T6" fmla="*/ 69 w 250"/>
              <a:gd name="T7" fmla="*/ 0 h 10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0" h="1044">
                <a:moveTo>
                  <a:pt x="250" y="1044"/>
                </a:moveTo>
                <a:cubicBezTo>
                  <a:pt x="246" y="923"/>
                  <a:pt x="243" y="802"/>
                  <a:pt x="205" y="681"/>
                </a:cubicBezTo>
                <a:cubicBezTo>
                  <a:pt x="167" y="560"/>
                  <a:pt x="46" y="431"/>
                  <a:pt x="23" y="318"/>
                </a:cubicBezTo>
                <a:cubicBezTo>
                  <a:pt x="0" y="205"/>
                  <a:pt x="34" y="102"/>
                  <a:pt x="69" y="0"/>
                </a:cubicBezTo>
              </a:path>
            </a:pathLst>
          </a:custGeom>
          <a:noFill/>
          <a:ln w="349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0" name="Freeform 20"/>
          <p:cNvSpPr>
            <a:spLocks/>
          </p:cNvSpPr>
          <p:nvPr/>
        </p:nvSpPr>
        <p:spPr bwMode="auto">
          <a:xfrm>
            <a:off x="24803515" y="7690677"/>
            <a:ext cx="2449512" cy="1309689"/>
          </a:xfrm>
          <a:custGeom>
            <a:avLst/>
            <a:gdLst>
              <a:gd name="T0" fmla="*/ 1543 w 1543"/>
              <a:gd name="T1" fmla="*/ 0 h 825"/>
              <a:gd name="T2" fmla="*/ 1452 w 1543"/>
              <a:gd name="T3" fmla="*/ 363 h 825"/>
              <a:gd name="T4" fmla="*/ 1271 w 1543"/>
              <a:gd name="T5" fmla="*/ 363 h 825"/>
              <a:gd name="T6" fmla="*/ 1089 w 1543"/>
              <a:gd name="T7" fmla="*/ 590 h 825"/>
              <a:gd name="T8" fmla="*/ 908 w 1543"/>
              <a:gd name="T9" fmla="*/ 726 h 825"/>
              <a:gd name="T10" fmla="*/ 726 w 1543"/>
              <a:gd name="T11" fmla="*/ 817 h 825"/>
              <a:gd name="T12" fmla="*/ 318 w 1543"/>
              <a:gd name="T13" fmla="*/ 772 h 825"/>
              <a:gd name="T14" fmla="*/ 0 w 1543"/>
              <a:gd name="T15" fmla="*/ 817 h 8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543" h="825">
                <a:moveTo>
                  <a:pt x="1543" y="0"/>
                </a:moveTo>
                <a:cubicBezTo>
                  <a:pt x="1520" y="151"/>
                  <a:pt x="1497" y="303"/>
                  <a:pt x="1452" y="363"/>
                </a:cubicBezTo>
                <a:cubicBezTo>
                  <a:pt x="1407" y="423"/>
                  <a:pt x="1331" y="325"/>
                  <a:pt x="1271" y="363"/>
                </a:cubicBezTo>
                <a:cubicBezTo>
                  <a:pt x="1211" y="401"/>
                  <a:pt x="1149" y="530"/>
                  <a:pt x="1089" y="590"/>
                </a:cubicBezTo>
                <a:cubicBezTo>
                  <a:pt x="1029" y="650"/>
                  <a:pt x="968" y="688"/>
                  <a:pt x="908" y="726"/>
                </a:cubicBezTo>
                <a:cubicBezTo>
                  <a:pt x="848" y="764"/>
                  <a:pt x="824" y="809"/>
                  <a:pt x="726" y="817"/>
                </a:cubicBezTo>
                <a:cubicBezTo>
                  <a:pt x="628" y="825"/>
                  <a:pt x="439" y="772"/>
                  <a:pt x="318" y="772"/>
                </a:cubicBezTo>
                <a:cubicBezTo>
                  <a:pt x="197" y="772"/>
                  <a:pt x="98" y="794"/>
                  <a:pt x="0" y="817"/>
                </a:cubicBezTo>
              </a:path>
            </a:pathLst>
          </a:custGeom>
          <a:noFill/>
          <a:ln w="349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1" name="Freeform 21"/>
          <p:cNvSpPr>
            <a:spLocks/>
          </p:cNvSpPr>
          <p:nvPr/>
        </p:nvSpPr>
        <p:spPr bwMode="auto">
          <a:xfrm>
            <a:off x="25811579" y="8771767"/>
            <a:ext cx="576263" cy="1008061"/>
          </a:xfrm>
          <a:custGeom>
            <a:avLst/>
            <a:gdLst>
              <a:gd name="T0" fmla="*/ 363 w 363"/>
              <a:gd name="T1" fmla="*/ 0 h 635"/>
              <a:gd name="T2" fmla="*/ 273 w 363"/>
              <a:gd name="T3" fmla="*/ 181 h 635"/>
              <a:gd name="T4" fmla="*/ 46 w 363"/>
              <a:gd name="T5" fmla="*/ 317 h 635"/>
              <a:gd name="T6" fmla="*/ 0 w 363"/>
              <a:gd name="T7" fmla="*/ 635 h 6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63" h="635">
                <a:moveTo>
                  <a:pt x="363" y="0"/>
                </a:moveTo>
                <a:cubicBezTo>
                  <a:pt x="344" y="64"/>
                  <a:pt x="326" y="128"/>
                  <a:pt x="273" y="181"/>
                </a:cubicBezTo>
                <a:cubicBezTo>
                  <a:pt x="220" y="234"/>
                  <a:pt x="91" y="241"/>
                  <a:pt x="46" y="317"/>
                </a:cubicBezTo>
                <a:cubicBezTo>
                  <a:pt x="1" y="393"/>
                  <a:pt x="0" y="514"/>
                  <a:pt x="0" y="635"/>
                </a:cubicBezTo>
              </a:path>
            </a:pathLst>
          </a:custGeom>
          <a:noFill/>
          <a:ln w="349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2" name="Freeform 22"/>
          <p:cNvSpPr>
            <a:spLocks/>
          </p:cNvSpPr>
          <p:nvPr/>
        </p:nvSpPr>
        <p:spPr bwMode="auto">
          <a:xfrm>
            <a:off x="27108569" y="7547804"/>
            <a:ext cx="71436" cy="71437"/>
          </a:xfrm>
          <a:custGeom>
            <a:avLst/>
            <a:gdLst>
              <a:gd name="T0" fmla="*/ 0 w 45"/>
              <a:gd name="T1" fmla="*/ 0 h 45"/>
              <a:gd name="T2" fmla="*/ 45 w 45"/>
              <a:gd name="T3" fmla="*/ 45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0" y="0"/>
                </a:moveTo>
                <a:cubicBezTo>
                  <a:pt x="19" y="19"/>
                  <a:pt x="38" y="38"/>
                  <a:pt x="45" y="45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3" name="Line 23"/>
          <p:cNvSpPr>
            <a:spLocks noChangeShapeType="1"/>
          </p:cNvSpPr>
          <p:nvPr/>
        </p:nvSpPr>
        <p:spPr bwMode="auto">
          <a:xfrm flipH="1">
            <a:off x="27180005" y="7547804"/>
            <a:ext cx="73023" cy="71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4" name="Line 24"/>
          <p:cNvSpPr>
            <a:spLocks noChangeShapeType="1"/>
          </p:cNvSpPr>
          <p:nvPr/>
        </p:nvSpPr>
        <p:spPr bwMode="auto">
          <a:xfrm flipH="1">
            <a:off x="27108569" y="7619244"/>
            <a:ext cx="71436" cy="14446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5" name="Line 25"/>
          <p:cNvSpPr>
            <a:spLocks noChangeShapeType="1"/>
          </p:cNvSpPr>
          <p:nvPr/>
        </p:nvSpPr>
        <p:spPr bwMode="auto">
          <a:xfrm>
            <a:off x="27180005" y="7619244"/>
            <a:ext cx="73023" cy="71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6" name="Oval 26"/>
          <p:cNvSpPr>
            <a:spLocks noChangeArrowheads="1"/>
          </p:cNvSpPr>
          <p:nvPr/>
        </p:nvSpPr>
        <p:spPr bwMode="auto">
          <a:xfrm>
            <a:off x="25956043" y="7733542"/>
            <a:ext cx="73023" cy="73024"/>
          </a:xfrm>
          <a:prstGeom prst="ellipse">
            <a:avLst/>
          </a:prstGeom>
          <a:solidFill>
            <a:srgbClr val="808080"/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7" name="Text Box 23"/>
          <p:cNvSpPr txBox="1">
            <a:spLocks noChangeArrowheads="1"/>
          </p:cNvSpPr>
          <p:nvPr/>
        </p:nvSpPr>
        <p:spPr bwMode="auto">
          <a:xfrm>
            <a:off x="24605827" y="4392646"/>
            <a:ext cx="5097550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NORMALE</a:t>
            </a:r>
          </a:p>
        </p:txBody>
      </p:sp>
      <p:sp>
        <p:nvSpPr>
          <p:cNvPr id="28" name="Text Box 23"/>
          <p:cNvSpPr txBox="1">
            <a:spLocks noChangeArrowheads="1"/>
          </p:cNvSpPr>
          <p:nvPr/>
        </p:nvSpPr>
        <p:spPr bwMode="auto">
          <a:xfrm>
            <a:off x="24758228" y="10471117"/>
            <a:ext cx="5097550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OACR</a:t>
            </a:r>
          </a:p>
        </p:txBody>
      </p:sp>
      <p:sp>
        <p:nvSpPr>
          <p:cNvPr id="29" name="Oval 2"/>
          <p:cNvSpPr>
            <a:spLocks noChangeArrowheads="1"/>
          </p:cNvSpPr>
          <p:nvPr/>
        </p:nvSpPr>
        <p:spPr bwMode="auto">
          <a:xfrm>
            <a:off x="27035540" y="13337727"/>
            <a:ext cx="431800" cy="431801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0" name="Oval 3"/>
          <p:cNvSpPr>
            <a:spLocks noChangeArrowheads="1"/>
          </p:cNvSpPr>
          <p:nvPr/>
        </p:nvSpPr>
        <p:spPr bwMode="auto">
          <a:xfrm>
            <a:off x="27180005" y="13482191"/>
            <a:ext cx="144463" cy="142874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1" name="Freeform 4"/>
          <p:cNvSpPr>
            <a:spLocks/>
          </p:cNvSpPr>
          <p:nvPr/>
        </p:nvSpPr>
        <p:spPr bwMode="auto">
          <a:xfrm>
            <a:off x="24947978" y="12185204"/>
            <a:ext cx="2232025" cy="1187450"/>
          </a:xfrm>
          <a:custGeom>
            <a:avLst/>
            <a:gdLst>
              <a:gd name="T0" fmla="*/ 1406 w 1406"/>
              <a:gd name="T1" fmla="*/ 748 h 748"/>
              <a:gd name="T2" fmla="*/ 1225 w 1406"/>
              <a:gd name="T3" fmla="*/ 431 h 748"/>
              <a:gd name="T4" fmla="*/ 1043 w 1406"/>
              <a:gd name="T5" fmla="*/ 476 h 748"/>
              <a:gd name="T6" fmla="*/ 862 w 1406"/>
              <a:gd name="T7" fmla="*/ 204 h 748"/>
              <a:gd name="T8" fmla="*/ 499 w 1406"/>
              <a:gd name="T9" fmla="*/ 23 h 748"/>
              <a:gd name="T10" fmla="*/ 91 w 1406"/>
              <a:gd name="T11" fmla="*/ 340 h 748"/>
              <a:gd name="T12" fmla="*/ 0 w 1406"/>
              <a:gd name="T13" fmla="*/ 703 h 7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06" h="748">
                <a:moveTo>
                  <a:pt x="1406" y="748"/>
                </a:moveTo>
                <a:cubicBezTo>
                  <a:pt x="1345" y="612"/>
                  <a:pt x="1285" y="476"/>
                  <a:pt x="1225" y="431"/>
                </a:cubicBezTo>
                <a:cubicBezTo>
                  <a:pt x="1165" y="386"/>
                  <a:pt x="1103" y="514"/>
                  <a:pt x="1043" y="476"/>
                </a:cubicBezTo>
                <a:cubicBezTo>
                  <a:pt x="983" y="438"/>
                  <a:pt x="953" y="280"/>
                  <a:pt x="862" y="204"/>
                </a:cubicBezTo>
                <a:cubicBezTo>
                  <a:pt x="771" y="128"/>
                  <a:pt x="627" y="0"/>
                  <a:pt x="499" y="23"/>
                </a:cubicBezTo>
                <a:cubicBezTo>
                  <a:pt x="371" y="46"/>
                  <a:pt x="174" y="227"/>
                  <a:pt x="91" y="340"/>
                </a:cubicBezTo>
                <a:cubicBezTo>
                  <a:pt x="8" y="453"/>
                  <a:pt x="15" y="650"/>
                  <a:pt x="0" y="703"/>
                </a:cubicBezTo>
              </a:path>
            </a:pathLst>
          </a:custGeom>
          <a:noFill/>
          <a:ln w="22225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2" name="Freeform 5"/>
          <p:cNvSpPr>
            <a:spLocks/>
          </p:cNvSpPr>
          <p:nvPr/>
        </p:nvSpPr>
        <p:spPr bwMode="auto">
          <a:xfrm>
            <a:off x="26130665" y="11466066"/>
            <a:ext cx="300039" cy="1223964"/>
          </a:xfrm>
          <a:custGeom>
            <a:avLst/>
            <a:gdLst>
              <a:gd name="T0" fmla="*/ 189 w 189"/>
              <a:gd name="T1" fmla="*/ 771 h 771"/>
              <a:gd name="T2" fmla="*/ 53 w 189"/>
              <a:gd name="T3" fmla="*/ 499 h 771"/>
              <a:gd name="T4" fmla="*/ 8 w 189"/>
              <a:gd name="T5" fmla="*/ 136 h 771"/>
              <a:gd name="T6" fmla="*/ 99 w 189"/>
              <a:gd name="T7" fmla="*/ 0 h 7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9" h="771">
                <a:moveTo>
                  <a:pt x="189" y="771"/>
                </a:moveTo>
                <a:cubicBezTo>
                  <a:pt x="136" y="688"/>
                  <a:pt x="83" y="605"/>
                  <a:pt x="53" y="499"/>
                </a:cubicBezTo>
                <a:cubicBezTo>
                  <a:pt x="23" y="393"/>
                  <a:pt x="0" y="219"/>
                  <a:pt x="8" y="136"/>
                </a:cubicBezTo>
                <a:cubicBezTo>
                  <a:pt x="16" y="53"/>
                  <a:pt x="57" y="26"/>
                  <a:pt x="99" y="0"/>
                </a:cubicBezTo>
              </a:path>
            </a:pathLst>
          </a:custGeom>
          <a:noFill/>
          <a:ln w="22225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3" name="Freeform 6"/>
          <p:cNvSpPr>
            <a:spLocks/>
          </p:cNvSpPr>
          <p:nvPr/>
        </p:nvSpPr>
        <p:spPr bwMode="auto">
          <a:xfrm>
            <a:off x="25092440" y="13698090"/>
            <a:ext cx="2159002" cy="1176339"/>
          </a:xfrm>
          <a:custGeom>
            <a:avLst/>
            <a:gdLst>
              <a:gd name="T0" fmla="*/ 1360 w 1360"/>
              <a:gd name="T1" fmla="*/ 0 h 741"/>
              <a:gd name="T2" fmla="*/ 1224 w 1360"/>
              <a:gd name="T3" fmla="*/ 363 h 741"/>
              <a:gd name="T4" fmla="*/ 952 w 1360"/>
              <a:gd name="T5" fmla="*/ 453 h 741"/>
              <a:gd name="T6" fmla="*/ 635 w 1360"/>
              <a:gd name="T7" fmla="*/ 726 h 741"/>
              <a:gd name="T8" fmla="*/ 0 w 1360"/>
              <a:gd name="T9" fmla="*/ 544 h 7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60" h="741">
                <a:moveTo>
                  <a:pt x="1360" y="0"/>
                </a:moveTo>
                <a:cubicBezTo>
                  <a:pt x="1326" y="144"/>
                  <a:pt x="1292" y="288"/>
                  <a:pt x="1224" y="363"/>
                </a:cubicBezTo>
                <a:cubicBezTo>
                  <a:pt x="1156" y="438"/>
                  <a:pt x="1050" y="392"/>
                  <a:pt x="952" y="453"/>
                </a:cubicBezTo>
                <a:cubicBezTo>
                  <a:pt x="854" y="514"/>
                  <a:pt x="794" y="711"/>
                  <a:pt x="635" y="726"/>
                </a:cubicBezTo>
                <a:cubicBezTo>
                  <a:pt x="476" y="741"/>
                  <a:pt x="238" y="642"/>
                  <a:pt x="0" y="544"/>
                </a:cubicBezTo>
              </a:path>
            </a:pathLst>
          </a:custGeom>
          <a:noFill/>
          <a:ln w="22225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4" name="Freeform 7"/>
          <p:cNvSpPr>
            <a:spLocks/>
          </p:cNvSpPr>
          <p:nvPr/>
        </p:nvSpPr>
        <p:spPr bwMode="auto">
          <a:xfrm rot="842174">
            <a:off x="25956041" y="14433104"/>
            <a:ext cx="431800" cy="1152525"/>
          </a:xfrm>
          <a:custGeom>
            <a:avLst/>
            <a:gdLst>
              <a:gd name="T0" fmla="*/ 272 w 272"/>
              <a:gd name="T1" fmla="*/ 0 h 726"/>
              <a:gd name="T2" fmla="*/ 136 w 272"/>
              <a:gd name="T3" fmla="*/ 363 h 726"/>
              <a:gd name="T4" fmla="*/ 136 w 272"/>
              <a:gd name="T5" fmla="*/ 589 h 726"/>
              <a:gd name="T6" fmla="*/ 0 w 272"/>
              <a:gd name="T7" fmla="*/ 726 h 7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72" h="726">
                <a:moveTo>
                  <a:pt x="272" y="0"/>
                </a:moveTo>
                <a:cubicBezTo>
                  <a:pt x="215" y="132"/>
                  <a:pt x="159" y="265"/>
                  <a:pt x="136" y="363"/>
                </a:cubicBezTo>
                <a:cubicBezTo>
                  <a:pt x="113" y="461"/>
                  <a:pt x="159" y="529"/>
                  <a:pt x="136" y="589"/>
                </a:cubicBezTo>
                <a:cubicBezTo>
                  <a:pt x="113" y="649"/>
                  <a:pt x="56" y="687"/>
                  <a:pt x="0" y="726"/>
                </a:cubicBezTo>
              </a:path>
            </a:pathLst>
          </a:custGeom>
          <a:noFill/>
          <a:ln w="22225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5" name="Freeform 8"/>
          <p:cNvSpPr>
            <a:spLocks/>
          </p:cNvSpPr>
          <p:nvPr/>
        </p:nvSpPr>
        <p:spPr bwMode="auto">
          <a:xfrm>
            <a:off x="27324465" y="11753403"/>
            <a:ext cx="731838" cy="1655763"/>
          </a:xfrm>
          <a:custGeom>
            <a:avLst/>
            <a:gdLst>
              <a:gd name="T0" fmla="*/ 0 w 461"/>
              <a:gd name="T1" fmla="*/ 1043 h 1043"/>
              <a:gd name="T2" fmla="*/ 90 w 461"/>
              <a:gd name="T3" fmla="*/ 635 h 1043"/>
              <a:gd name="T4" fmla="*/ 408 w 461"/>
              <a:gd name="T5" fmla="*/ 272 h 1043"/>
              <a:gd name="T6" fmla="*/ 408 w 461"/>
              <a:gd name="T7" fmla="*/ 0 h 10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61" h="1043">
                <a:moveTo>
                  <a:pt x="0" y="1043"/>
                </a:moveTo>
                <a:cubicBezTo>
                  <a:pt x="11" y="903"/>
                  <a:pt x="22" y="763"/>
                  <a:pt x="90" y="635"/>
                </a:cubicBezTo>
                <a:cubicBezTo>
                  <a:pt x="158" y="507"/>
                  <a:pt x="355" y="378"/>
                  <a:pt x="408" y="272"/>
                </a:cubicBezTo>
                <a:cubicBezTo>
                  <a:pt x="461" y="166"/>
                  <a:pt x="434" y="83"/>
                  <a:pt x="408" y="0"/>
                </a:cubicBezTo>
              </a:path>
            </a:pathLst>
          </a:custGeom>
          <a:noFill/>
          <a:ln w="22225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6" name="Freeform 9"/>
          <p:cNvSpPr>
            <a:spLocks/>
          </p:cNvSpPr>
          <p:nvPr/>
        </p:nvSpPr>
        <p:spPr bwMode="auto">
          <a:xfrm rot="893242">
            <a:off x="27481631" y="12401103"/>
            <a:ext cx="792163" cy="574675"/>
          </a:xfrm>
          <a:custGeom>
            <a:avLst/>
            <a:gdLst>
              <a:gd name="T0" fmla="*/ 0 w 499"/>
              <a:gd name="T1" fmla="*/ 362 h 362"/>
              <a:gd name="T2" fmla="*/ 136 w 499"/>
              <a:gd name="T3" fmla="*/ 90 h 362"/>
              <a:gd name="T4" fmla="*/ 499 w 499"/>
              <a:gd name="T5" fmla="*/ 0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99" h="362">
                <a:moveTo>
                  <a:pt x="0" y="362"/>
                </a:moveTo>
                <a:cubicBezTo>
                  <a:pt x="26" y="256"/>
                  <a:pt x="53" y="150"/>
                  <a:pt x="136" y="90"/>
                </a:cubicBezTo>
                <a:cubicBezTo>
                  <a:pt x="219" y="30"/>
                  <a:pt x="359" y="15"/>
                  <a:pt x="499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7" name="Freeform 10"/>
          <p:cNvSpPr>
            <a:spLocks/>
          </p:cNvSpPr>
          <p:nvPr/>
        </p:nvSpPr>
        <p:spPr bwMode="auto">
          <a:xfrm>
            <a:off x="27324467" y="13698093"/>
            <a:ext cx="1079499" cy="1368425"/>
          </a:xfrm>
          <a:custGeom>
            <a:avLst/>
            <a:gdLst>
              <a:gd name="T0" fmla="*/ 0 w 680"/>
              <a:gd name="T1" fmla="*/ 0 h 862"/>
              <a:gd name="T2" fmla="*/ 136 w 680"/>
              <a:gd name="T3" fmla="*/ 453 h 862"/>
              <a:gd name="T4" fmla="*/ 544 w 680"/>
              <a:gd name="T5" fmla="*/ 680 h 862"/>
              <a:gd name="T6" fmla="*/ 680 w 680"/>
              <a:gd name="T7" fmla="*/ 862 h 8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80" h="862">
                <a:moveTo>
                  <a:pt x="0" y="0"/>
                </a:moveTo>
                <a:cubicBezTo>
                  <a:pt x="22" y="170"/>
                  <a:pt x="45" y="340"/>
                  <a:pt x="136" y="453"/>
                </a:cubicBezTo>
                <a:cubicBezTo>
                  <a:pt x="227" y="566"/>
                  <a:pt x="453" y="612"/>
                  <a:pt x="544" y="680"/>
                </a:cubicBezTo>
                <a:cubicBezTo>
                  <a:pt x="635" y="748"/>
                  <a:pt x="657" y="805"/>
                  <a:pt x="680" y="862"/>
                </a:cubicBezTo>
              </a:path>
            </a:pathLst>
          </a:custGeom>
          <a:noFill/>
          <a:ln w="22225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8" name="Freeform 11"/>
          <p:cNvSpPr>
            <a:spLocks/>
          </p:cNvSpPr>
          <p:nvPr/>
        </p:nvSpPr>
        <p:spPr bwMode="auto">
          <a:xfrm>
            <a:off x="28043603" y="14634715"/>
            <a:ext cx="720726" cy="155575"/>
          </a:xfrm>
          <a:custGeom>
            <a:avLst/>
            <a:gdLst>
              <a:gd name="T0" fmla="*/ 0 w 454"/>
              <a:gd name="T1" fmla="*/ 45 h 98"/>
              <a:gd name="T2" fmla="*/ 227 w 454"/>
              <a:gd name="T3" fmla="*/ 90 h 98"/>
              <a:gd name="T4" fmla="*/ 454 w 454"/>
              <a:gd name="T5" fmla="*/ 0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54" h="98">
                <a:moveTo>
                  <a:pt x="0" y="45"/>
                </a:moveTo>
                <a:cubicBezTo>
                  <a:pt x="75" y="71"/>
                  <a:pt x="151" y="98"/>
                  <a:pt x="227" y="90"/>
                </a:cubicBezTo>
                <a:cubicBezTo>
                  <a:pt x="303" y="82"/>
                  <a:pt x="378" y="41"/>
                  <a:pt x="454" y="0"/>
                </a:cubicBezTo>
              </a:path>
            </a:pathLst>
          </a:custGeom>
          <a:noFill/>
          <a:ln w="22225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9" name="Freeform 12"/>
          <p:cNvSpPr>
            <a:spLocks/>
          </p:cNvSpPr>
          <p:nvPr/>
        </p:nvSpPr>
        <p:spPr bwMode="auto">
          <a:xfrm>
            <a:off x="27308592" y="11681968"/>
            <a:ext cx="1223962" cy="1655763"/>
          </a:xfrm>
          <a:custGeom>
            <a:avLst/>
            <a:gdLst>
              <a:gd name="T0" fmla="*/ 0 w 771"/>
              <a:gd name="T1" fmla="*/ 1043 h 1043"/>
              <a:gd name="T2" fmla="*/ 136 w 771"/>
              <a:gd name="T3" fmla="*/ 816 h 1043"/>
              <a:gd name="T4" fmla="*/ 182 w 771"/>
              <a:gd name="T5" fmla="*/ 453 h 1043"/>
              <a:gd name="T6" fmla="*/ 590 w 771"/>
              <a:gd name="T7" fmla="*/ 272 h 1043"/>
              <a:gd name="T8" fmla="*/ 771 w 771"/>
              <a:gd name="T9" fmla="*/ 0 h 10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71" h="1043">
                <a:moveTo>
                  <a:pt x="0" y="1043"/>
                </a:moveTo>
                <a:cubicBezTo>
                  <a:pt x="53" y="978"/>
                  <a:pt x="106" y="914"/>
                  <a:pt x="136" y="816"/>
                </a:cubicBezTo>
                <a:cubicBezTo>
                  <a:pt x="166" y="718"/>
                  <a:pt x="106" y="544"/>
                  <a:pt x="182" y="453"/>
                </a:cubicBezTo>
                <a:cubicBezTo>
                  <a:pt x="258" y="362"/>
                  <a:pt x="492" y="347"/>
                  <a:pt x="590" y="272"/>
                </a:cubicBezTo>
                <a:cubicBezTo>
                  <a:pt x="688" y="197"/>
                  <a:pt x="729" y="98"/>
                  <a:pt x="771" y="0"/>
                </a:cubicBezTo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0" name="Freeform 13"/>
          <p:cNvSpPr>
            <a:spLocks/>
          </p:cNvSpPr>
          <p:nvPr/>
        </p:nvSpPr>
        <p:spPr bwMode="auto">
          <a:xfrm>
            <a:off x="27540363" y="12329664"/>
            <a:ext cx="719139" cy="431801"/>
          </a:xfrm>
          <a:custGeom>
            <a:avLst/>
            <a:gdLst>
              <a:gd name="T0" fmla="*/ 0 w 453"/>
              <a:gd name="T1" fmla="*/ 272 h 272"/>
              <a:gd name="T2" fmla="*/ 181 w 453"/>
              <a:gd name="T3" fmla="*/ 181 h 272"/>
              <a:gd name="T4" fmla="*/ 317 w 453"/>
              <a:gd name="T5" fmla="*/ 136 h 272"/>
              <a:gd name="T6" fmla="*/ 453 w 453"/>
              <a:gd name="T7" fmla="*/ 0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53" h="272">
                <a:moveTo>
                  <a:pt x="0" y="272"/>
                </a:moveTo>
                <a:cubicBezTo>
                  <a:pt x="64" y="238"/>
                  <a:pt x="128" y="204"/>
                  <a:pt x="181" y="181"/>
                </a:cubicBezTo>
                <a:cubicBezTo>
                  <a:pt x="234" y="158"/>
                  <a:pt x="272" y="166"/>
                  <a:pt x="317" y="136"/>
                </a:cubicBezTo>
                <a:cubicBezTo>
                  <a:pt x="362" y="106"/>
                  <a:pt x="407" y="53"/>
                  <a:pt x="453" y="0"/>
                </a:cubicBezTo>
              </a:path>
            </a:pathLst>
          </a:custGeom>
          <a:noFill/>
          <a:ln w="349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1" name="Freeform 14"/>
          <p:cNvSpPr>
            <a:spLocks/>
          </p:cNvSpPr>
          <p:nvPr/>
        </p:nvSpPr>
        <p:spPr bwMode="auto">
          <a:xfrm>
            <a:off x="27395903" y="13698090"/>
            <a:ext cx="1512886" cy="1176339"/>
          </a:xfrm>
          <a:custGeom>
            <a:avLst/>
            <a:gdLst>
              <a:gd name="T0" fmla="*/ 0 w 953"/>
              <a:gd name="T1" fmla="*/ 0 h 741"/>
              <a:gd name="T2" fmla="*/ 91 w 953"/>
              <a:gd name="T3" fmla="*/ 408 h 741"/>
              <a:gd name="T4" fmla="*/ 181 w 953"/>
              <a:gd name="T5" fmla="*/ 635 h 741"/>
              <a:gd name="T6" fmla="*/ 454 w 953"/>
              <a:gd name="T7" fmla="*/ 726 h 741"/>
              <a:gd name="T8" fmla="*/ 771 w 953"/>
              <a:gd name="T9" fmla="*/ 544 h 741"/>
              <a:gd name="T10" fmla="*/ 953 w 953"/>
              <a:gd name="T11" fmla="*/ 544 h 7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53" h="741">
                <a:moveTo>
                  <a:pt x="0" y="0"/>
                </a:moveTo>
                <a:cubicBezTo>
                  <a:pt x="30" y="151"/>
                  <a:pt x="61" y="302"/>
                  <a:pt x="91" y="408"/>
                </a:cubicBezTo>
                <a:cubicBezTo>
                  <a:pt x="121" y="514"/>
                  <a:pt x="121" y="582"/>
                  <a:pt x="181" y="635"/>
                </a:cubicBezTo>
                <a:cubicBezTo>
                  <a:pt x="241" y="688"/>
                  <a:pt x="356" y="741"/>
                  <a:pt x="454" y="726"/>
                </a:cubicBezTo>
                <a:cubicBezTo>
                  <a:pt x="552" y="711"/>
                  <a:pt x="688" y="574"/>
                  <a:pt x="771" y="544"/>
                </a:cubicBezTo>
                <a:cubicBezTo>
                  <a:pt x="854" y="514"/>
                  <a:pt x="903" y="529"/>
                  <a:pt x="953" y="544"/>
                </a:cubicBezTo>
              </a:path>
            </a:pathLst>
          </a:custGeom>
          <a:noFill/>
          <a:ln w="349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2" name="Freeform 15"/>
          <p:cNvSpPr>
            <a:spLocks/>
          </p:cNvSpPr>
          <p:nvPr/>
        </p:nvSpPr>
        <p:spPr bwMode="auto">
          <a:xfrm>
            <a:off x="27972166" y="14850617"/>
            <a:ext cx="647699" cy="503238"/>
          </a:xfrm>
          <a:custGeom>
            <a:avLst/>
            <a:gdLst>
              <a:gd name="T0" fmla="*/ 0 w 408"/>
              <a:gd name="T1" fmla="*/ 0 h 317"/>
              <a:gd name="T2" fmla="*/ 181 w 408"/>
              <a:gd name="T3" fmla="*/ 90 h 317"/>
              <a:gd name="T4" fmla="*/ 272 w 408"/>
              <a:gd name="T5" fmla="*/ 272 h 317"/>
              <a:gd name="T6" fmla="*/ 408 w 408"/>
              <a:gd name="T7" fmla="*/ 317 h 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08" h="317">
                <a:moveTo>
                  <a:pt x="0" y="0"/>
                </a:moveTo>
                <a:cubicBezTo>
                  <a:pt x="68" y="22"/>
                  <a:pt x="136" y="45"/>
                  <a:pt x="181" y="90"/>
                </a:cubicBezTo>
                <a:cubicBezTo>
                  <a:pt x="226" y="135"/>
                  <a:pt x="234" y="234"/>
                  <a:pt x="272" y="272"/>
                </a:cubicBezTo>
                <a:cubicBezTo>
                  <a:pt x="310" y="310"/>
                  <a:pt x="359" y="313"/>
                  <a:pt x="408" y="317"/>
                </a:cubicBezTo>
              </a:path>
            </a:pathLst>
          </a:custGeom>
          <a:noFill/>
          <a:ln w="349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3" name="Freeform 16"/>
          <p:cNvSpPr>
            <a:spLocks/>
          </p:cNvSpPr>
          <p:nvPr/>
        </p:nvSpPr>
        <p:spPr bwMode="auto">
          <a:xfrm>
            <a:off x="24803516" y="12089953"/>
            <a:ext cx="2305049" cy="1319213"/>
          </a:xfrm>
          <a:custGeom>
            <a:avLst/>
            <a:gdLst>
              <a:gd name="T0" fmla="*/ 1452 w 1452"/>
              <a:gd name="T1" fmla="*/ 831 h 831"/>
              <a:gd name="T2" fmla="*/ 1361 w 1452"/>
              <a:gd name="T3" fmla="*/ 559 h 831"/>
              <a:gd name="T4" fmla="*/ 1225 w 1452"/>
              <a:gd name="T5" fmla="*/ 423 h 831"/>
              <a:gd name="T6" fmla="*/ 1043 w 1452"/>
              <a:gd name="T7" fmla="*/ 514 h 831"/>
              <a:gd name="T8" fmla="*/ 862 w 1452"/>
              <a:gd name="T9" fmla="*/ 151 h 831"/>
              <a:gd name="T10" fmla="*/ 499 w 1452"/>
              <a:gd name="T11" fmla="*/ 15 h 831"/>
              <a:gd name="T12" fmla="*/ 182 w 1452"/>
              <a:gd name="T13" fmla="*/ 242 h 831"/>
              <a:gd name="T14" fmla="*/ 0 w 1452"/>
              <a:gd name="T15" fmla="*/ 514 h 8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52" h="831">
                <a:moveTo>
                  <a:pt x="1452" y="831"/>
                </a:moveTo>
                <a:cubicBezTo>
                  <a:pt x="1425" y="729"/>
                  <a:pt x="1399" y="627"/>
                  <a:pt x="1361" y="559"/>
                </a:cubicBezTo>
                <a:cubicBezTo>
                  <a:pt x="1323" y="491"/>
                  <a:pt x="1278" y="430"/>
                  <a:pt x="1225" y="423"/>
                </a:cubicBezTo>
                <a:cubicBezTo>
                  <a:pt x="1172" y="416"/>
                  <a:pt x="1103" y="559"/>
                  <a:pt x="1043" y="514"/>
                </a:cubicBezTo>
                <a:cubicBezTo>
                  <a:pt x="983" y="469"/>
                  <a:pt x="953" y="234"/>
                  <a:pt x="862" y="151"/>
                </a:cubicBezTo>
                <a:cubicBezTo>
                  <a:pt x="771" y="68"/>
                  <a:pt x="612" y="0"/>
                  <a:pt x="499" y="15"/>
                </a:cubicBezTo>
                <a:cubicBezTo>
                  <a:pt x="386" y="30"/>
                  <a:pt x="265" y="159"/>
                  <a:pt x="182" y="242"/>
                </a:cubicBezTo>
                <a:cubicBezTo>
                  <a:pt x="99" y="325"/>
                  <a:pt x="49" y="419"/>
                  <a:pt x="0" y="514"/>
                </a:cubicBezTo>
              </a:path>
            </a:pathLst>
          </a:custGeom>
          <a:noFill/>
          <a:ln w="349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4" name="Freeform 17"/>
          <p:cNvSpPr>
            <a:spLocks/>
          </p:cNvSpPr>
          <p:nvPr/>
        </p:nvSpPr>
        <p:spPr bwMode="auto">
          <a:xfrm>
            <a:off x="26005255" y="11177139"/>
            <a:ext cx="396877" cy="1657350"/>
          </a:xfrm>
          <a:custGeom>
            <a:avLst/>
            <a:gdLst>
              <a:gd name="T0" fmla="*/ 250 w 250"/>
              <a:gd name="T1" fmla="*/ 1044 h 1044"/>
              <a:gd name="T2" fmla="*/ 205 w 250"/>
              <a:gd name="T3" fmla="*/ 681 h 1044"/>
              <a:gd name="T4" fmla="*/ 23 w 250"/>
              <a:gd name="T5" fmla="*/ 318 h 1044"/>
              <a:gd name="T6" fmla="*/ 69 w 250"/>
              <a:gd name="T7" fmla="*/ 0 h 10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0" h="1044">
                <a:moveTo>
                  <a:pt x="250" y="1044"/>
                </a:moveTo>
                <a:cubicBezTo>
                  <a:pt x="246" y="923"/>
                  <a:pt x="243" y="802"/>
                  <a:pt x="205" y="681"/>
                </a:cubicBezTo>
                <a:cubicBezTo>
                  <a:pt x="167" y="560"/>
                  <a:pt x="46" y="431"/>
                  <a:pt x="23" y="318"/>
                </a:cubicBezTo>
                <a:cubicBezTo>
                  <a:pt x="0" y="205"/>
                  <a:pt x="34" y="102"/>
                  <a:pt x="69" y="0"/>
                </a:cubicBezTo>
              </a:path>
            </a:pathLst>
          </a:custGeom>
          <a:noFill/>
          <a:ln w="349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5" name="Freeform 18"/>
          <p:cNvSpPr>
            <a:spLocks/>
          </p:cNvSpPr>
          <p:nvPr/>
        </p:nvSpPr>
        <p:spPr bwMode="auto">
          <a:xfrm>
            <a:off x="24874955" y="13625065"/>
            <a:ext cx="2449512" cy="1309689"/>
          </a:xfrm>
          <a:custGeom>
            <a:avLst/>
            <a:gdLst>
              <a:gd name="T0" fmla="*/ 1543 w 1543"/>
              <a:gd name="T1" fmla="*/ 0 h 825"/>
              <a:gd name="T2" fmla="*/ 1452 w 1543"/>
              <a:gd name="T3" fmla="*/ 363 h 825"/>
              <a:gd name="T4" fmla="*/ 1271 w 1543"/>
              <a:gd name="T5" fmla="*/ 363 h 825"/>
              <a:gd name="T6" fmla="*/ 1089 w 1543"/>
              <a:gd name="T7" fmla="*/ 590 h 825"/>
              <a:gd name="T8" fmla="*/ 908 w 1543"/>
              <a:gd name="T9" fmla="*/ 726 h 825"/>
              <a:gd name="T10" fmla="*/ 726 w 1543"/>
              <a:gd name="T11" fmla="*/ 817 h 825"/>
              <a:gd name="T12" fmla="*/ 318 w 1543"/>
              <a:gd name="T13" fmla="*/ 772 h 825"/>
              <a:gd name="T14" fmla="*/ 0 w 1543"/>
              <a:gd name="T15" fmla="*/ 817 h 8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543" h="825">
                <a:moveTo>
                  <a:pt x="1543" y="0"/>
                </a:moveTo>
                <a:cubicBezTo>
                  <a:pt x="1520" y="151"/>
                  <a:pt x="1497" y="303"/>
                  <a:pt x="1452" y="363"/>
                </a:cubicBezTo>
                <a:cubicBezTo>
                  <a:pt x="1407" y="423"/>
                  <a:pt x="1331" y="325"/>
                  <a:pt x="1271" y="363"/>
                </a:cubicBezTo>
                <a:cubicBezTo>
                  <a:pt x="1211" y="401"/>
                  <a:pt x="1149" y="530"/>
                  <a:pt x="1089" y="590"/>
                </a:cubicBezTo>
                <a:cubicBezTo>
                  <a:pt x="1029" y="650"/>
                  <a:pt x="968" y="688"/>
                  <a:pt x="908" y="726"/>
                </a:cubicBezTo>
                <a:cubicBezTo>
                  <a:pt x="848" y="764"/>
                  <a:pt x="824" y="809"/>
                  <a:pt x="726" y="817"/>
                </a:cubicBezTo>
                <a:cubicBezTo>
                  <a:pt x="628" y="825"/>
                  <a:pt x="439" y="772"/>
                  <a:pt x="318" y="772"/>
                </a:cubicBezTo>
                <a:cubicBezTo>
                  <a:pt x="197" y="772"/>
                  <a:pt x="98" y="794"/>
                  <a:pt x="0" y="817"/>
                </a:cubicBezTo>
              </a:path>
            </a:pathLst>
          </a:custGeom>
          <a:noFill/>
          <a:ln w="349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6" name="Freeform 19"/>
          <p:cNvSpPr>
            <a:spLocks/>
          </p:cNvSpPr>
          <p:nvPr/>
        </p:nvSpPr>
        <p:spPr bwMode="auto">
          <a:xfrm>
            <a:off x="25883016" y="14706155"/>
            <a:ext cx="576263" cy="1008061"/>
          </a:xfrm>
          <a:custGeom>
            <a:avLst/>
            <a:gdLst>
              <a:gd name="T0" fmla="*/ 363 w 363"/>
              <a:gd name="T1" fmla="*/ 0 h 635"/>
              <a:gd name="T2" fmla="*/ 273 w 363"/>
              <a:gd name="T3" fmla="*/ 181 h 635"/>
              <a:gd name="T4" fmla="*/ 46 w 363"/>
              <a:gd name="T5" fmla="*/ 317 h 635"/>
              <a:gd name="T6" fmla="*/ 0 w 363"/>
              <a:gd name="T7" fmla="*/ 635 h 6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63" h="635">
                <a:moveTo>
                  <a:pt x="363" y="0"/>
                </a:moveTo>
                <a:cubicBezTo>
                  <a:pt x="344" y="64"/>
                  <a:pt x="326" y="128"/>
                  <a:pt x="273" y="181"/>
                </a:cubicBezTo>
                <a:cubicBezTo>
                  <a:pt x="220" y="234"/>
                  <a:pt x="91" y="241"/>
                  <a:pt x="46" y="317"/>
                </a:cubicBezTo>
                <a:cubicBezTo>
                  <a:pt x="1" y="393"/>
                  <a:pt x="0" y="514"/>
                  <a:pt x="0" y="635"/>
                </a:cubicBezTo>
              </a:path>
            </a:pathLst>
          </a:custGeom>
          <a:noFill/>
          <a:ln w="349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7" name="Freeform 20"/>
          <p:cNvSpPr>
            <a:spLocks/>
          </p:cNvSpPr>
          <p:nvPr/>
        </p:nvSpPr>
        <p:spPr bwMode="auto">
          <a:xfrm>
            <a:off x="27180005" y="13482192"/>
            <a:ext cx="71436" cy="71437"/>
          </a:xfrm>
          <a:custGeom>
            <a:avLst/>
            <a:gdLst>
              <a:gd name="T0" fmla="*/ 0 w 45"/>
              <a:gd name="T1" fmla="*/ 0 h 45"/>
              <a:gd name="T2" fmla="*/ 45 w 45"/>
              <a:gd name="T3" fmla="*/ 45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0" y="0"/>
                </a:moveTo>
                <a:cubicBezTo>
                  <a:pt x="19" y="19"/>
                  <a:pt x="38" y="38"/>
                  <a:pt x="45" y="45"/>
                </a:cubicBezTo>
              </a:path>
            </a:pathLst>
          </a:custGeom>
          <a:noFill/>
          <a:ln w="19050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8" name="Line 21"/>
          <p:cNvSpPr>
            <a:spLocks noChangeShapeType="1"/>
          </p:cNvSpPr>
          <p:nvPr/>
        </p:nvSpPr>
        <p:spPr bwMode="auto">
          <a:xfrm flipH="1">
            <a:off x="27251442" y="13482192"/>
            <a:ext cx="73023" cy="71437"/>
          </a:xfrm>
          <a:prstGeom prst="line">
            <a:avLst/>
          </a:prstGeom>
          <a:noFill/>
          <a:ln w="22225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9" name="Line 22"/>
          <p:cNvSpPr>
            <a:spLocks noChangeShapeType="1"/>
          </p:cNvSpPr>
          <p:nvPr/>
        </p:nvSpPr>
        <p:spPr bwMode="auto">
          <a:xfrm flipH="1">
            <a:off x="27180005" y="13553629"/>
            <a:ext cx="71436" cy="14446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0" name="Line 23"/>
          <p:cNvSpPr>
            <a:spLocks noChangeShapeType="1"/>
          </p:cNvSpPr>
          <p:nvPr/>
        </p:nvSpPr>
        <p:spPr bwMode="auto">
          <a:xfrm>
            <a:off x="27251442" y="13553629"/>
            <a:ext cx="73023" cy="71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1" name="Oval 24"/>
          <p:cNvSpPr>
            <a:spLocks noChangeArrowheads="1"/>
          </p:cNvSpPr>
          <p:nvPr/>
        </p:nvSpPr>
        <p:spPr bwMode="auto">
          <a:xfrm>
            <a:off x="26027481" y="13553632"/>
            <a:ext cx="103186" cy="144461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52" name="Line 25"/>
          <p:cNvSpPr>
            <a:spLocks noChangeShapeType="1"/>
          </p:cNvSpPr>
          <p:nvPr/>
        </p:nvSpPr>
        <p:spPr bwMode="auto">
          <a:xfrm>
            <a:off x="24587615" y="12545564"/>
            <a:ext cx="647699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3" name="Text Box 29"/>
          <p:cNvSpPr txBox="1">
            <a:spLocks noChangeArrowheads="1"/>
          </p:cNvSpPr>
          <p:nvPr/>
        </p:nvSpPr>
        <p:spPr bwMode="auto">
          <a:xfrm>
            <a:off x="19779289" y="12226358"/>
            <a:ext cx="5711411" cy="5232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r>
              <a:rPr lang="fr-FR" sz="2800" dirty="0">
                <a:latin typeface="Helvetica"/>
                <a:cs typeface="Helvetica"/>
              </a:rPr>
              <a:t>Artères grêles et déshabitées</a:t>
            </a:r>
          </a:p>
        </p:txBody>
      </p:sp>
    </p:spTree>
    <p:extLst>
      <p:ext uri="{BB962C8B-B14F-4D97-AF65-F5344CB8AC3E}">
        <p14:creationId xmlns:p14="http://schemas.microsoft.com/office/powerpoint/2010/main" val="3059273087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0703939" y="3280800"/>
            <a:ext cx="8709418" cy="1315975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" name="Text Box 23"/>
          <p:cNvSpPr txBox="1">
            <a:spLocks noChangeArrowheads="1"/>
          </p:cNvSpPr>
          <p:nvPr/>
        </p:nvSpPr>
        <p:spPr bwMode="auto">
          <a:xfrm>
            <a:off x="24605827" y="3513669"/>
            <a:ext cx="5097550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RETINE NORMALE</a:t>
            </a:r>
          </a:p>
        </p:txBody>
      </p:sp>
      <p:pic>
        <p:nvPicPr>
          <p:cNvPr id="5" name="Picture 5" descr="Rétine normal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753" t="24654" r="62929" b="27589"/>
          <a:stretch>
            <a:fillRect/>
          </a:stretch>
        </p:blipFill>
        <p:spPr bwMode="auto">
          <a:xfrm>
            <a:off x="26183004" y="4483795"/>
            <a:ext cx="2033055" cy="48344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18" descr="Physiopath D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970" t="25098" r="63635" b="28421"/>
          <a:stretch>
            <a:fillRect/>
          </a:stretch>
        </p:blipFill>
        <p:spPr bwMode="auto">
          <a:xfrm>
            <a:off x="26180203" y="11534899"/>
            <a:ext cx="2035858" cy="47054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 Box 23"/>
          <p:cNvSpPr txBox="1">
            <a:spLocks noChangeArrowheads="1"/>
          </p:cNvSpPr>
          <p:nvPr/>
        </p:nvSpPr>
        <p:spPr bwMode="auto">
          <a:xfrm>
            <a:off x="24758228" y="10507814"/>
            <a:ext cx="5097550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CRSC</a:t>
            </a:r>
          </a:p>
        </p:txBody>
      </p:sp>
      <p:sp>
        <p:nvSpPr>
          <p:cNvPr id="8" name="Text Box 29"/>
          <p:cNvSpPr txBox="1">
            <a:spLocks noChangeArrowheads="1"/>
          </p:cNvSpPr>
          <p:nvPr/>
        </p:nvSpPr>
        <p:spPr bwMode="auto">
          <a:xfrm>
            <a:off x="20774493" y="13143366"/>
            <a:ext cx="4808326" cy="5232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r>
              <a:rPr lang="fr-FR" sz="2800" dirty="0">
                <a:latin typeface="Helvetica"/>
                <a:cs typeface="Helvetica"/>
              </a:rPr>
              <a:t>Epanchement sous rétinien</a:t>
            </a:r>
          </a:p>
        </p:txBody>
      </p:sp>
      <p:sp>
        <p:nvSpPr>
          <p:cNvPr id="9" name="Forme libre 8"/>
          <p:cNvSpPr/>
          <p:nvPr/>
        </p:nvSpPr>
        <p:spPr>
          <a:xfrm>
            <a:off x="26176426" y="13249937"/>
            <a:ext cx="1016559" cy="440253"/>
          </a:xfrm>
          <a:custGeom>
            <a:avLst/>
            <a:gdLst>
              <a:gd name="connsiteX0" fmla="*/ 264975 w 1016558"/>
              <a:gd name="connsiteY0" fmla="*/ 25399 h 440253"/>
              <a:gd name="connsiteX1" fmla="*/ 459708 w 1016558"/>
              <a:gd name="connsiteY1" fmla="*/ 76198 h 440253"/>
              <a:gd name="connsiteX2" fmla="*/ 612108 w 1016558"/>
              <a:gd name="connsiteY2" fmla="*/ 118530 h 440253"/>
              <a:gd name="connsiteX3" fmla="*/ 739108 w 1016558"/>
              <a:gd name="connsiteY3" fmla="*/ 177794 h 440253"/>
              <a:gd name="connsiteX4" fmla="*/ 874575 w 1016558"/>
              <a:gd name="connsiteY4" fmla="*/ 253992 h 440253"/>
              <a:gd name="connsiteX5" fmla="*/ 942308 w 1016558"/>
              <a:gd name="connsiteY5" fmla="*/ 304791 h 440253"/>
              <a:gd name="connsiteX6" fmla="*/ 1010041 w 1016558"/>
              <a:gd name="connsiteY6" fmla="*/ 347123 h 440253"/>
              <a:gd name="connsiteX7" fmla="*/ 1010041 w 1016558"/>
              <a:gd name="connsiteY7" fmla="*/ 397921 h 440253"/>
              <a:gd name="connsiteX8" fmla="*/ 976175 w 1016558"/>
              <a:gd name="connsiteY8" fmla="*/ 423320 h 440253"/>
              <a:gd name="connsiteX9" fmla="*/ 823775 w 1016558"/>
              <a:gd name="connsiteY9" fmla="*/ 431787 h 440253"/>
              <a:gd name="connsiteX10" fmla="*/ 569775 w 1016558"/>
              <a:gd name="connsiteY10" fmla="*/ 440253 h 440253"/>
              <a:gd name="connsiteX11" fmla="*/ 391975 w 1016558"/>
              <a:gd name="connsiteY11" fmla="*/ 431787 h 440253"/>
              <a:gd name="connsiteX12" fmla="*/ 214175 w 1016558"/>
              <a:gd name="connsiteY12" fmla="*/ 423320 h 440253"/>
              <a:gd name="connsiteX13" fmla="*/ 95641 w 1016558"/>
              <a:gd name="connsiteY13" fmla="*/ 423320 h 440253"/>
              <a:gd name="connsiteX14" fmla="*/ 19441 w 1016558"/>
              <a:gd name="connsiteY14" fmla="*/ 423320 h 440253"/>
              <a:gd name="connsiteX15" fmla="*/ 2508 w 1016558"/>
              <a:gd name="connsiteY15" fmla="*/ 321724 h 440253"/>
              <a:gd name="connsiteX16" fmla="*/ 2508 w 1016558"/>
              <a:gd name="connsiteY16" fmla="*/ 118530 h 440253"/>
              <a:gd name="connsiteX17" fmla="*/ 2508 w 1016558"/>
              <a:gd name="connsiteY17" fmla="*/ 16933 h 440253"/>
              <a:gd name="connsiteX18" fmla="*/ 36375 w 1016558"/>
              <a:gd name="connsiteY18" fmla="*/ 0 h 440253"/>
              <a:gd name="connsiteX19" fmla="*/ 146441 w 1016558"/>
              <a:gd name="connsiteY19" fmla="*/ 0 h 440253"/>
              <a:gd name="connsiteX20" fmla="*/ 264975 w 1016558"/>
              <a:gd name="connsiteY20" fmla="*/ 25399 h 440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016558" h="440253">
                <a:moveTo>
                  <a:pt x="264975" y="25399"/>
                </a:moveTo>
                <a:cubicBezTo>
                  <a:pt x="317186" y="38099"/>
                  <a:pt x="459708" y="76198"/>
                  <a:pt x="459708" y="76198"/>
                </a:cubicBezTo>
                <a:cubicBezTo>
                  <a:pt x="517563" y="91720"/>
                  <a:pt x="565541" y="101597"/>
                  <a:pt x="612108" y="118530"/>
                </a:cubicBezTo>
                <a:cubicBezTo>
                  <a:pt x="658675" y="135463"/>
                  <a:pt x="695364" y="155217"/>
                  <a:pt x="739108" y="177794"/>
                </a:cubicBezTo>
                <a:cubicBezTo>
                  <a:pt x="782853" y="200371"/>
                  <a:pt x="840708" y="232826"/>
                  <a:pt x="874575" y="253992"/>
                </a:cubicBezTo>
                <a:cubicBezTo>
                  <a:pt x="908442" y="275158"/>
                  <a:pt x="919730" y="289269"/>
                  <a:pt x="942308" y="304791"/>
                </a:cubicBezTo>
                <a:cubicBezTo>
                  <a:pt x="964886" y="320313"/>
                  <a:pt x="998752" y="331601"/>
                  <a:pt x="1010041" y="347123"/>
                </a:cubicBezTo>
                <a:cubicBezTo>
                  <a:pt x="1021330" y="362645"/>
                  <a:pt x="1015685" y="385222"/>
                  <a:pt x="1010041" y="397921"/>
                </a:cubicBezTo>
                <a:cubicBezTo>
                  <a:pt x="1004397" y="410620"/>
                  <a:pt x="1007219" y="417676"/>
                  <a:pt x="976175" y="423320"/>
                </a:cubicBezTo>
                <a:cubicBezTo>
                  <a:pt x="945131" y="428964"/>
                  <a:pt x="823775" y="431787"/>
                  <a:pt x="823775" y="431787"/>
                </a:cubicBezTo>
                <a:cubicBezTo>
                  <a:pt x="756042" y="434609"/>
                  <a:pt x="641742" y="440253"/>
                  <a:pt x="569775" y="440253"/>
                </a:cubicBezTo>
                <a:cubicBezTo>
                  <a:pt x="497808" y="440253"/>
                  <a:pt x="391975" y="431787"/>
                  <a:pt x="391975" y="431787"/>
                </a:cubicBezTo>
                <a:lnTo>
                  <a:pt x="214175" y="423320"/>
                </a:lnTo>
                <a:cubicBezTo>
                  <a:pt x="164786" y="421909"/>
                  <a:pt x="95641" y="423320"/>
                  <a:pt x="95641" y="423320"/>
                </a:cubicBezTo>
                <a:cubicBezTo>
                  <a:pt x="63185" y="423320"/>
                  <a:pt x="34963" y="440253"/>
                  <a:pt x="19441" y="423320"/>
                </a:cubicBezTo>
                <a:cubicBezTo>
                  <a:pt x="3919" y="406387"/>
                  <a:pt x="5330" y="372522"/>
                  <a:pt x="2508" y="321724"/>
                </a:cubicBezTo>
                <a:cubicBezTo>
                  <a:pt x="-314" y="270926"/>
                  <a:pt x="2508" y="118530"/>
                  <a:pt x="2508" y="118530"/>
                </a:cubicBezTo>
                <a:cubicBezTo>
                  <a:pt x="2508" y="67732"/>
                  <a:pt x="-3137" y="36688"/>
                  <a:pt x="2508" y="16933"/>
                </a:cubicBezTo>
                <a:cubicBezTo>
                  <a:pt x="8152" y="-2822"/>
                  <a:pt x="12386" y="2822"/>
                  <a:pt x="36375" y="0"/>
                </a:cubicBezTo>
                <a:cubicBezTo>
                  <a:pt x="60364" y="-2822"/>
                  <a:pt x="105519" y="-2822"/>
                  <a:pt x="146441" y="0"/>
                </a:cubicBezTo>
                <a:cubicBezTo>
                  <a:pt x="187363" y="2822"/>
                  <a:pt x="212764" y="12699"/>
                  <a:pt x="264975" y="25399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" name="Line 25"/>
          <p:cNvSpPr>
            <a:spLocks noChangeShapeType="1"/>
          </p:cNvSpPr>
          <p:nvPr/>
        </p:nvSpPr>
        <p:spPr bwMode="auto">
          <a:xfrm>
            <a:off x="25582820" y="13462572"/>
            <a:ext cx="647699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427551406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3669756" y="3033858"/>
            <a:ext cx="6245299" cy="1414624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" name="Text Box 23"/>
          <p:cNvSpPr txBox="1">
            <a:spLocks noChangeArrowheads="1"/>
          </p:cNvSpPr>
          <p:nvPr/>
        </p:nvSpPr>
        <p:spPr bwMode="auto">
          <a:xfrm>
            <a:off x="24105508" y="3513669"/>
            <a:ext cx="5097550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VITRE NON DECOLLÉ</a:t>
            </a:r>
          </a:p>
        </p:txBody>
      </p:sp>
      <p:sp>
        <p:nvSpPr>
          <p:cNvPr id="5" name="Text Box 23"/>
          <p:cNvSpPr txBox="1">
            <a:spLocks noChangeArrowheads="1"/>
          </p:cNvSpPr>
          <p:nvPr/>
        </p:nvSpPr>
        <p:spPr bwMode="auto">
          <a:xfrm>
            <a:off x="23669757" y="10249710"/>
            <a:ext cx="6725101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VITRE DECOLLÉ</a:t>
            </a:r>
          </a:p>
        </p:txBody>
      </p:sp>
      <p:pic>
        <p:nvPicPr>
          <p:cNvPr id="6" name="Picture 2" descr="Image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105510" y="4405620"/>
            <a:ext cx="5340348" cy="56578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3" descr="Image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719"/>
          <a:stretch>
            <a:fillRect/>
          </a:stretch>
        </p:blipFill>
        <p:spPr bwMode="auto">
          <a:xfrm>
            <a:off x="24624621" y="5859769"/>
            <a:ext cx="4346575" cy="3467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Freeform 4"/>
          <p:cNvSpPr>
            <a:spLocks/>
          </p:cNvSpPr>
          <p:nvPr/>
        </p:nvSpPr>
        <p:spPr bwMode="auto">
          <a:xfrm>
            <a:off x="25286611" y="5748646"/>
            <a:ext cx="2713037" cy="134937"/>
          </a:xfrm>
          <a:custGeom>
            <a:avLst/>
            <a:gdLst>
              <a:gd name="T0" fmla="*/ 0 w 1724"/>
              <a:gd name="T1" fmla="*/ 91 h 106"/>
              <a:gd name="T2" fmla="*/ 227 w 1724"/>
              <a:gd name="T3" fmla="*/ 0 h 106"/>
              <a:gd name="T4" fmla="*/ 772 w 1724"/>
              <a:gd name="T5" fmla="*/ 91 h 106"/>
              <a:gd name="T6" fmla="*/ 998 w 1724"/>
              <a:gd name="T7" fmla="*/ 91 h 106"/>
              <a:gd name="T8" fmla="*/ 1407 w 1724"/>
              <a:gd name="T9" fmla="*/ 0 h 106"/>
              <a:gd name="T10" fmla="*/ 1724 w 1724"/>
              <a:gd name="T11" fmla="*/ 91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24" h="106">
                <a:moveTo>
                  <a:pt x="0" y="91"/>
                </a:moveTo>
                <a:cubicBezTo>
                  <a:pt x="49" y="45"/>
                  <a:pt x="98" y="0"/>
                  <a:pt x="227" y="0"/>
                </a:cubicBezTo>
                <a:cubicBezTo>
                  <a:pt x="356" y="0"/>
                  <a:pt x="644" y="76"/>
                  <a:pt x="772" y="91"/>
                </a:cubicBezTo>
                <a:cubicBezTo>
                  <a:pt x="900" y="106"/>
                  <a:pt x="892" y="106"/>
                  <a:pt x="998" y="91"/>
                </a:cubicBezTo>
                <a:cubicBezTo>
                  <a:pt x="1104" y="76"/>
                  <a:pt x="1286" y="0"/>
                  <a:pt x="1407" y="0"/>
                </a:cubicBezTo>
                <a:cubicBezTo>
                  <a:pt x="1528" y="0"/>
                  <a:pt x="1671" y="76"/>
                  <a:pt x="1724" y="91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9" name="Line 5"/>
          <p:cNvSpPr>
            <a:spLocks noChangeShapeType="1"/>
          </p:cNvSpPr>
          <p:nvPr/>
        </p:nvSpPr>
        <p:spPr bwMode="auto">
          <a:xfrm>
            <a:off x="24897673" y="6134408"/>
            <a:ext cx="73023" cy="71437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0" name="Line 6"/>
          <p:cNvSpPr>
            <a:spLocks noChangeShapeType="1"/>
          </p:cNvSpPr>
          <p:nvPr/>
        </p:nvSpPr>
        <p:spPr bwMode="auto">
          <a:xfrm>
            <a:off x="24869101" y="6207434"/>
            <a:ext cx="73023" cy="71437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1" name="Line 7"/>
          <p:cNvSpPr>
            <a:spLocks noChangeShapeType="1"/>
          </p:cNvSpPr>
          <p:nvPr/>
        </p:nvSpPr>
        <p:spPr bwMode="auto">
          <a:xfrm>
            <a:off x="24826236" y="6262997"/>
            <a:ext cx="73023" cy="71437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2" name="Line 8"/>
          <p:cNvSpPr>
            <a:spLocks noChangeShapeType="1"/>
          </p:cNvSpPr>
          <p:nvPr/>
        </p:nvSpPr>
        <p:spPr bwMode="auto">
          <a:xfrm flipV="1">
            <a:off x="28282224" y="6134408"/>
            <a:ext cx="73023" cy="714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3" name="Line 9"/>
          <p:cNvSpPr>
            <a:spLocks noChangeShapeType="1"/>
          </p:cNvSpPr>
          <p:nvPr/>
        </p:nvSpPr>
        <p:spPr bwMode="auto">
          <a:xfrm flipV="1">
            <a:off x="28355247" y="6250296"/>
            <a:ext cx="87313" cy="10001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4" name="Line 10"/>
          <p:cNvSpPr>
            <a:spLocks noChangeShapeType="1"/>
          </p:cNvSpPr>
          <p:nvPr/>
        </p:nvSpPr>
        <p:spPr bwMode="auto">
          <a:xfrm flipV="1">
            <a:off x="28325085" y="6191560"/>
            <a:ext cx="73023" cy="714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pic>
        <p:nvPicPr>
          <p:cNvPr id="15" name="Picture 2" descr="Image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105510" y="11061654"/>
            <a:ext cx="5340348" cy="56578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16" name="Freeform 4"/>
          <p:cNvSpPr>
            <a:spLocks/>
          </p:cNvSpPr>
          <p:nvPr/>
        </p:nvSpPr>
        <p:spPr bwMode="auto">
          <a:xfrm>
            <a:off x="25286611" y="12476118"/>
            <a:ext cx="2713037" cy="134937"/>
          </a:xfrm>
          <a:custGeom>
            <a:avLst/>
            <a:gdLst>
              <a:gd name="T0" fmla="*/ 0 w 1724"/>
              <a:gd name="T1" fmla="*/ 91 h 106"/>
              <a:gd name="T2" fmla="*/ 227 w 1724"/>
              <a:gd name="T3" fmla="*/ 0 h 106"/>
              <a:gd name="T4" fmla="*/ 772 w 1724"/>
              <a:gd name="T5" fmla="*/ 91 h 106"/>
              <a:gd name="T6" fmla="*/ 998 w 1724"/>
              <a:gd name="T7" fmla="*/ 91 h 106"/>
              <a:gd name="T8" fmla="*/ 1407 w 1724"/>
              <a:gd name="T9" fmla="*/ 0 h 106"/>
              <a:gd name="T10" fmla="*/ 1724 w 1724"/>
              <a:gd name="T11" fmla="*/ 91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24" h="106">
                <a:moveTo>
                  <a:pt x="0" y="91"/>
                </a:moveTo>
                <a:cubicBezTo>
                  <a:pt x="49" y="45"/>
                  <a:pt x="98" y="0"/>
                  <a:pt x="227" y="0"/>
                </a:cubicBezTo>
                <a:cubicBezTo>
                  <a:pt x="356" y="0"/>
                  <a:pt x="644" y="76"/>
                  <a:pt x="772" y="91"/>
                </a:cubicBezTo>
                <a:cubicBezTo>
                  <a:pt x="900" y="106"/>
                  <a:pt x="892" y="106"/>
                  <a:pt x="998" y="91"/>
                </a:cubicBezTo>
                <a:cubicBezTo>
                  <a:pt x="1104" y="76"/>
                  <a:pt x="1286" y="0"/>
                  <a:pt x="1407" y="0"/>
                </a:cubicBezTo>
                <a:cubicBezTo>
                  <a:pt x="1528" y="0"/>
                  <a:pt x="1671" y="76"/>
                  <a:pt x="1724" y="91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cxnSp>
        <p:nvCxnSpPr>
          <p:cNvPr id="17" name="AutoShape 12"/>
          <p:cNvCxnSpPr>
            <a:cxnSpLocks noChangeShapeType="1"/>
            <a:stCxn id="16" idx="0"/>
            <a:endCxn id="16" idx="5"/>
          </p:cNvCxnSpPr>
          <p:nvPr/>
        </p:nvCxnSpPr>
        <p:spPr bwMode="auto">
          <a:xfrm rot="10800000" flipH="1" flipV="1">
            <a:off x="25286611" y="12592005"/>
            <a:ext cx="2713037" cy="1587"/>
          </a:xfrm>
          <a:prstGeom prst="curvedConnector5">
            <a:avLst>
              <a:gd name="adj1" fmla="val 19366"/>
              <a:gd name="adj2" fmla="val 192600000"/>
              <a:gd name="adj3" fmla="val 63426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18" name="Oval 13"/>
          <p:cNvSpPr>
            <a:spLocks noChangeArrowheads="1"/>
          </p:cNvSpPr>
          <p:nvPr/>
        </p:nvSpPr>
        <p:spPr bwMode="auto">
          <a:xfrm>
            <a:off x="26266096" y="15525704"/>
            <a:ext cx="288927" cy="14446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9" name="Oval 15"/>
          <p:cNvSpPr>
            <a:spLocks noChangeArrowheads="1"/>
          </p:cNvSpPr>
          <p:nvPr/>
        </p:nvSpPr>
        <p:spPr bwMode="auto">
          <a:xfrm>
            <a:off x="25618399" y="14157280"/>
            <a:ext cx="719136" cy="36036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0" name="Freeform 16"/>
          <p:cNvSpPr>
            <a:spLocks/>
          </p:cNvSpPr>
          <p:nvPr/>
        </p:nvSpPr>
        <p:spPr bwMode="auto">
          <a:xfrm>
            <a:off x="25905733" y="12933319"/>
            <a:ext cx="407989" cy="2663824"/>
          </a:xfrm>
          <a:custGeom>
            <a:avLst/>
            <a:gdLst>
              <a:gd name="T0" fmla="*/ 227 w 257"/>
              <a:gd name="T1" fmla="*/ 1678 h 1678"/>
              <a:gd name="T2" fmla="*/ 227 w 257"/>
              <a:gd name="T3" fmla="*/ 1270 h 1678"/>
              <a:gd name="T4" fmla="*/ 46 w 257"/>
              <a:gd name="T5" fmla="*/ 862 h 1678"/>
              <a:gd name="T6" fmla="*/ 91 w 257"/>
              <a:gd name="T7" fmla="*/ 317 h 1678"/>
              <a:gd name="T8" fmla="*/ 0 w 257"/>
              <a:gd name="T9" fmla="*/ 0 h 1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7" h="1678">
                <a:moveTo>
                  <a:pt x="227" y="1678"/>
                </a:moveTo>
                <a:cubicBezTo>
                  <a:pt x="242" y="1542"/>
                  <a:pt x="257" y="1406"/>
                  <a:pt x="227" y="1270"/>
                </a:cubicBezTo>
                <a:cubicBezTo>
                  <a:pt x="197" y="1134"/>
                  <a:pt x="69" y="1021"/>
                  <a:pt x="46" y="862"/>
                </a:cubicBezTo>
                <a:cubicBezTo>
                  <a:pt x="23" y="703"/>
                  <a:pt x="99" y="461"/>
                  <a:pt x="91" y="317"/>
                </a:cubicBezTo>
                <a:cubicBezTo>
                  <a:pt x="83" y="173"/>
                  <a:pt x="41" y="86"/>
                  <a:pt x="0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1" name="Freeform 17"/>
          <p:cNvSpPr>
            <a:spLocks/>
          </p:cNvSpPr>
          <p:nvPr/>
        </p:nvSpPr>
        <p:spPr bwMode="auto">
          <a:xfrm>
            <a:off x="26445485" y="13077778"/>
            <a:ext cx="396877" cy="2519363"/>
          </a:xfrm>
          <a:custGeom>
            <a:avLst/>
            <a:gdLst>
              <a:gd name="T0" fmla="*/ 69 w 250"/>
              <a:gd name="T1" fmla="*/ 1587 h 1587"/>
              <a:gd name="T2" fmla="*/ 23 w 250"/>
              <a:gd name="T3" fmla="*/ 1134 h 1587"/>
              <a:gd name="T4" fmla="*/ 205 w 250"/>
              <a:gd name="T5" fmla="*/ 725 h 1587"/>
              <a:gd name="T6" fmla="*/ 69 w 250"/>
              <a:gd name="T7" fmla="*/ 181 h 1587"/>
              <a:gd name="T8" fmla="*/ 250 w 250"/>
              <a:gd name="T9" fmla="*/ 0 h 15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0" h="1587">
                <a:moveTo>
                  <a:pt x="69" y="1587"/>
                </a:moveTo>
                <a:cubicBezTo>
                  <a:pt x="34" y="1432"/>
                  <a:pt x="0" y="1278"/>
                  <a:pt x="23" y="1134"/>
                </a:cubicBezTo>
                <a:cubicBezTo>
                  <a:pt x="46" y="990"/>
                  <a:pt x="197" y="884"/>
                  <a:pt x="205" y="725"/>
                </a:cubicBezTo>
                <a:cubicBezTo>
                  <a:pt x="213" y="566"/>
                  <a:pt x="62" y="302"/>
                  <a:pt x="69" y="181"/>
                </a:cubicBezTo>
                <a:cubicBezTo>
                  <a:pt x="76" y="60"/>
                  <a:pt x="163" y="30"/>
                  <a:pt x="250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2" name="Oval 18"/>
          <p:cNvSpPr>
            <a:spLocks noChangeArrowheads="1"/>
          </p:cNvSpPr>
          <p:nvPr/>
        </p:nvSpPr>
        <p:spPr bwMode="auto">
          <a:xfrm>
            <a:off x="26626462" y="13581017"/>
            <a:ext cx="71436" cy="431801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3" name="Line 19"/>
          <p:cNvSpPr>
            <a:spLocks noChangeShapeType="1"/>
          </p:cNvSpPr>
          <p:nvPr/>
        </p:nvSpPr>
        <p:spPr bwMode="auto">
          <a:xfrm>
            <a:off x="27504350" y="12833307"/>
            <a:ext cx="73023" cy="71437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4" name="Line 20"/>
          <p:cNvSpPr>
            <a:spLocks noChangeShapeType="1"/>
          </p:cNvSpPr>
          <p:nvPr/>
        </p:nvSpPr>
        <p:spPr bwMode="auto">
          <a:xfrm>
            <a:off x="27461486" y="12892044"/>
            <a:ext cx="73023" cy="71437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5" name="Line 21"/>
          <p:cNvSpPr>
            <a:spLocks noChangeShapeType="1"/>
          </p:cNvSpPr>
          <p:nvPr/>
        </p:nvSpPr>
        <p:spPr bwMode="auto">
          <a:xfrm>
            <a:off x="27418625" y="12947606"/>
            <a:ext cx="73023" cy="71437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6" name="Line 22"/>
          <p:cNvSpPr>
            <a:spLocks noChangeShapeType="1"/>
          </p:cNvSpPr>
          <p:nvPr/>
        </p:nvSpPr>
        <p:spPr bwMode="auto">
          <a:xfrm flipV="1">
            <a:off x="25458063" y="12788855"/>
            <a:ext cx="73023" cy="714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7" name="Line 23"/>
          <p:cNvSpPr>
            <a:spLocks noChangeShapeType="1"/>
          </p:cNvSpPr>
          <p:nvPr/>
        </p:nvSpPr>
        <p:spPr bwMode="auto">
          <a:xfrm flipV="1">
            <a:off x="25502511" y="12919031"/>
            <a:ext cx="87313" cy="10001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8" name="Line 24"/>
          <p:cNvSpPr>
            <a:spLocks noChangeShapeType="1"/>
          </p:cNvSpPr>
          <p:nvPr/>
        </p:nvSpPr>
        <p:spPr bwMode="auto">
          <a:xfrm flipV="1">
            <a:off x="25488225" y="12861882"/>
            <a:ext cx="73023" cy="714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9" name="Forme libre 28"/>
          <p:cNvSpPr/>
          <p:nvPr/>
        </p:nvSpPr>
        <p:spPr>
          <a:xfrm>
            <a:off x="24624375" y="5735191"/>
            <a:ext cx="4026824" cy="3569226"/>
          </a:xfrm>
          <a:custGeom>
            <a:avLst/>
            <a:gdLst>
              <a:gd name="connsiteX0" fmla="*/ 915326 w 4026826"/>
              <a:gd name="connsiteY0" fmla="*/ 5210 h 3569225"/>
              <a:gd name="connsiteX1" fmla="*/ 686726 w 4026826"/>
              <a:gd name="connsiteY1" fmla="*/ 106810 h 3569225"/>
              <a:gd name="connsiteX2" fmla="*/ 508926 w 4026826"/>
              <a:gd name="connsiteY2" fmla="*/ 284610 h 3569225"/>
              <a:gd name="connsiteX3" fmla="*/ 293026 w 4026826"/>
              <a:gd name="connsiteY3" fmla="*/ 576710 h 3569225"/>
              <a:gd name="connsiteX4" fmla="*/ 115226 w 4026826"/>
              <a:gd name="connsiteY4" fmla="*/ 919610 h 3569225"/>
              <a:gd name="connsiteX5" fmla="*/ 26326 w 4026826"/>
              <a:gd name="connsiteY5" fmla="*/ 1313310 h 3569225"/>
              <a:gd name="connsiteX6" fmla="*/ 926 w 4026826"/>
              <a:gd name="connsiteY6" fmla="*/ 1580010 h 3569225"/>
              <a:gd name="connsiteX7" fmla="*/ 51726 w 4026826"/>
              <a:gd name="connsiteY7" fmla="*/ 1935610 h 3569225"/>
              <a:gd name="connsiteX8" fmla="*/ 140626 w 4026826"/>
              <a:gd name="connsiteY8" fmla="*/ 2253110 h 3569225"/>
              <a:gd name="connsiteX9" fmla="*/ 267626 w 4026826"/>
              <a:gd name="connsiteY9" fmla="*/ 2557910 h 3569225"/>
              <a:gd name="connsiteX10" fmla="*/ 496226 w 4026826"/>
              <a:gd name="connsiteY10" fmla="*/ 2888110 h 3569225"/>
              <a:gd name="connsiteX11" fmla="*/ 737526 w 4026826"/>
              <a:gd name="connsiteY11" fmla="*/ 3116710 h 3569225"/>
              <a:gd name="connsiteX12" fmla="*/ 1055026 w 4026826"/>
              <a:gd name="connsiteY12" fmla="*/ 3332610 h 3569225"/>
              <a:gd name="connsiteX13" fmla="*/ 1448726 w 4026826"/>
              <a:gd name="connsiteY13" fmla="*/ 3459610 h 3569225"/>
              <a:gd name="connsiteX14" fmla="*/ 1486826 w 4026826"/>
              <a:gd name="connsiteY14" fmla="*/ 3485010 h 3569225"/>
              <a:gd name="connsiteX15" fmla="*/ 1905926 w 4026826"/>
              <a:gd name="connsiteY15" fmla="*/ 3561210 h 3569225"/>
              <a:gd name="connsiteX16" fmla="*/ 2147226 w 4026826"/>
              <a:gd name="connsiteY16" fmla="*/ 3561210 h 3569225"/>
              <a:gd name="connsiteX17" fmla="*/ 2439326 w 4026826"/>
              <a:gd name="connsiteY17" fmla="*/ 3510410 h 3569225"/>
              <a:gd name="connsiteX18" fmla="*/ 2756826 w 4026826"/>
              <a:gd name="connsiteY18" fmla="*/ 3408810 h 3569225"/>
              <a:gd name="connsiteX19" fmla="*/ 3087026 w 4026826"/>
              <a:gd name="connsiteY19" fmla="*/ 3269110 h 3569225"/>
              <a:gd name="connsiteX20" fmla="*/ 3277526 w 4026826"/>
              <a:gd name="connsiteY20" fmla="*/ 3104010 h 3569225"/>
              <a:gd name="connsiteX21" fmla="*/ 3391826 w 4026826"/>
              <a:gd name="connsiteY21" fmla="*/ 3015110 h 3569225"/>
              <a:gd name="connsiteX22" fmla="*/ 3620426 w 4026826"/>
              <a:gd name="connsiteY22" fmla="*/ 2824610 h 3569225"/>
              <a:gd name="connsiteX23" fmla="*/ 3772826 w 4026826"/>
              <a:gd name="connsiteY23" fmla="*/ 2545210 h 3569225"/>
              <a:gd name="connsiteX24" fmla="*/ 3899826 w 4026826"/>
              <a:gd name="connsiteY24" fmla="*/ 2278510 h 3569225"/>
              <a:gd name="connsiteX25" fmla="*/ 3976026 w 4026826"/>
              <a:gd name="connsiteY25" fmla="*/ 2049910 h 3569225"/>
              <a:gd name="connsiteX26" fmla="*/ 4014126 w 4026826"/>
              <a:gd name="connsiteY26" fmla="*/ 1783210 h 3569225"/>
              <a:gd name="connsiteX27" fmla="*/ 4026826 w 4026826"/>
              <a:gd name="connsiteY27" fmla="*/ 1580010 h 3569225"/>
              <a:gd name="connsiteX28" fmla="*/ 4014126 w 4026826"/>
              <a:gd name="connsiteY28" fmla="*/ 1376810 h 3569225"/>
              <a:gd name="connsiteX29" fmla="*/ 3988726 w 4026826"/>
              <a:gd name="connsiteY29" fmla="*/ 1186310 h 3569225"/>
              <a:gd name="connsiteX30" fmla="*/ 3925226 w 4026826"/>
              <a:gd name="connsiteY30" fmla="*/ 995810 h 3569225"/>
              <a:gd name="connsiteX31" fmla="*/ 3836326 w 4026826"/>
              <a:gd name="connsiteY31" fmla="*/ 716410 h 3569225"/>
              <a:gd name="connsiteX32" fmla="*/ 3658526 w 4026826"/>
              <a:gd name="connsiteY32" fmla="*/ 462410 h 3569225"/>
              <a:gd name="connsiteX33" fmla="*/ 3468026 w 4026826"/>
              <a:gd name="connsiteY33" fmla="*/ 208410 h 3569225"/>
              <a:gd name="connsiteX34" fmla="*/ 3379126 w 4026826"/>
              <a:gd name="connsiteY34" fmla="*/ 132210 h 3569225"/>
              <a:gd name="connsiteX35" fmla="*/ 3201326 w 4026826"/>
              <a:gd name="connsiteY35" fmla="*/ 68710 h 3569225"/>
              <a:gd name="connsiteX36" fmla="*/ 3061626 w 4026826"/>
              <a:gd name="connsiteY36" fmla="*/ 17910 h 3569225"/>
              <a:gd name="connsiteX37" fmla="*/ 2934626 w 4026826"/>
              <a:gd name="connsiteY37" fmla="*/ 5210 h 3569225"/>
              <a:gd name="connsiteX38" fmla="*/ 2794926 w 4026826"/>
              <a:gd name="connsiteY38" fmla="*/ 5210 h 3569225"/>
              <a:gd name="connsiteX39" fmla="*/ 2579026 w 4026826"/>
              <a:gd name="connsiteY39" fmla="*/ 68710 h 3569225"/>
              <a:gd name="connsiteX40" fmla="*/ 2325026 w 4026826"/>
              <a:gd name="connsiteY40" fmla="*/ 106810 h 3569225"/>
              <a:gd name="connsiteX41" fmla="*/ 2159926 w 4026826"/>
              <a:gd name="connsiteY41" fmla="*/ 132210 h 3569225"/>
              <a:gd name="connsiteX42" fmla="*/ 2045626 w 4026826"/>
              <a:gd name="connsiteY42" fmla="*/ 132210 h 3569225"/>
              <a:gd name="connsiteX43" fmla="*/ 1791626 w 4026826"/>
              <a:gd name="connsiteY43" fmla="*/ 119510 h 3569225"/>
              <a:gd name="connsiteX44" fmla="*/ 1486826 w 4026826"/>
              <a:gd name="connsiteY44" fmla="*/ 81410 h 3569225"/>
              <a:gd name="connsiteX45" fmla="*/ 1194726 w 4026826"/>
              <a:gd name="connsiteY45" fmla="*/ 30610 h 3569225"/>
              <a:gd name="connsiteX46" fmla="*/ 915326 w 4026826"/>
              <a:gd name="connsiteY46" fmla="*/ 5210 h 356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4026826" h="3569225">
                <a:moveTo>
                  <a:pt x="915326" y="5210"/>
                </a:moveTo>
                <a:cubicBezTo>
                  <a:pt x="830659" y="17910"/>
                  <a:pt x="754459" y="60243"/>
                  <a:pt x="686726" y="106810"/>
                </a:cubicBezTo>
                <a:cubicBezTo>
                  <a:pt x="618993" y="153377"/>
                  <a:pt x="574543" y="206293"/>
                  <a:pt x="508926" y="284610"/>
                </a:cubicBezTo>
                <a:cubicBezTo>
                  <a:pt x="443309" y="362927"/>
                  <a:pt x="358643" y="470877"/>
                  <a:pt x="293026" y="576710"/>
                </a:cubicBezTo>
                <a:cubicBezTo>
                  <a:pt x="227409" y="682543"/>
                  <a:pt x="159676" y="796843"/>
                  <a:pt x="115226" y="919610"/>
                </a:cubicBezTo>
                <a:cubicBezTo>
                  <a:pt x="70776" y="1042377"/>
                  <a:pt x="45376" y="1203244"/>
                  <a:pt x="26326" y="1313310"/>
                </a:cubicBezTo>
                <a:cubicBezTo>
                  <a:pt x="7276" y="1423376"/>
                  <a:pt x="-3307" y="1476293"/>
                  <a:pt x="926" y="1580010"/>
                </a:cubicBezTo>
                <a:cubicBezTo>
                  <a:pt x="5159" y="1683727"/>
                  <a:pt x="28443" y="1823427"/>
                  <a:pt x="51726" y="1935610"/>
                </a:cubicBezTo>
                <a:cubicBezTo>
                  <a:pt x="75009" y="2047793"/>
                  <a:pt x="104643" y="2149393"/>
                  <a:pt x="140626" y="2253110"/>
                </a:cubicBezTo>
                <a:cubicBezTo>
                  <a:pt x="176609" y="2356827"/>
                  <a:pt x="208359" y="2452077"/>
                  <a:pt x="267626" y="2557910"/>
                </a:cubicBezTo>
                <a:cubicBezTo>
                  <a:pt x="326893" y="2663743"/>
                  <a:pt x="417909" y="2794977"/>
                  <a:pt x="496226" y="2888110"/>
                </a:cubicBezTo>
                <a:cubicBezTo>
                  <a:pt x="574543" y="2981243"/>
                  <a:pt x="644393" y="3042627"/>
                  <a:pt x="737526" y="3116710"/>
                </a:cubicBezTo>
                <a:cubicBezTo>
                  <a:pt x="830659" y="3190793"/>
                  <a:pt x="936493" y="3275460"/>
                  <a:pt x="1055026" y="3332610"/>
                </a:cubicBezTo>
                <a:cubicBezTo>
                  <a:pt x="1173559" y="3389760"/>
                  <a:pt x="1376759" y="3434210"/>
                  <a:pt x="1448726" y="3459610"/>
                </a:cubicBezTo>
                <a:cubicBezTo>
                  <a:pt x="1520693" y="3485010"/>
                  <a:pt x="1410626" y="3468077"/>
                  <a:pt x="1486826" y="3485010"/>
                </a:cubicBezTo>
                <a:cubicBezTo>
                  <a:pt x="1563026" y="3501943"/>
                  <a:pt x="1795859" y="3548510"/>
                  <a:pt x="1905926" y="3561210"/>
                </a:cubicBezTo>
                <a:cubicBezTo>
                  <a:pt x="2015993" y="3573910"/>
                  <a:pt x="2058326" y="3569677"/>
                  <a:pt x="2147226" y="3561210"/>
                </a:cubicBezTo>
                <a:cubicBezTo>
                  <a:pt x="2236126" y="3552743"/>
                  <a:pt x="2337726" y="3535810"/>
                  <a:pt x="2439326" y="3510410"/>
                </a:cubicBezTo>
                <a:cubicBezTo>
                  <a:pt x="2540926" y="3485010"/>
                  <a:pt x="2648876" y="3449027"/>
                  <a:pt x="2756826" y="3408810"/>
                </a:cubicBezTo>
                <a:cubicBezTo>
                  <a:pt x="2864776" y="3368593"/>
                  <a:pt x="3000243" y="3319910"/>
                  <a:pt x="3087026" y="3269110"/>
                </a:cubicBezTo>
                <a:cubicBezTo>
                  <a:pt x="3173809" y="3218310"/>
                  <a:pt x="3226726" y="3146343"/>
                  <a:pt x="3277526" y="3104010"/>
                </a:cubicBezTo>
                <a:cubicBezTo>
                  <a:pt x="3328326" y="3061677"/>
                  <a:pt x="3334676" y="3061677"/>
                  <a:pt x="3391826" y="3015110"/>
                </a:cubicBezTo>
                <a:cubicBezTo>
                  <a:pt x="3448976" y="2968543"/>
                  <a:pt x="3556926" y="2902927"/>
                  <a:pt x="3620426" y="2824610"/>
                </a:cubicBezTo>
                <a:cubicBezTo>
                  <a:pt x="3683926" y="2746293"/>
                  <a:pt x="3726259" y="2636227"/>
                  <a:pt x="3772826" y="2545210"/>
                </a:cubicBezTo>
                <a:cubicBezTo>
                  <a:pt x="3819393" y="2454193"/>
                  <a:pt x="3865959" y="2361060"/>
                  <a:pt x="3899826" y="2278510"/>
                </a:cubicBezTo>
                <a:cubicBezTo>
                  <a:pt x="3933693" y="2195960"/>
                  <a:pt x="3956976" y="2132460"/>
                  <a:pt x="3976026" y="2049910"/>
                </a:cubicBezTo>
                <a:cubicBezTo>
                  <a:pt x="3995076" y="1967360"/>
                  <a:pt x="4005659" y="1861527"/>
                  <a:pt x="4014126" y="1783210"/>
                </a:cubicBezTo>
                <a:cubicBezTo>
                  <a:pt x="4022593" y="1704893"/>
                  <a:pt x="4026826" y="1647743"/>
                  <a:pt x="4026826" y="1580010"/>
                </a:cubicBezTo>
                <a:cubicBezTo>
                  <a:pt x="4026826" y="1512277"/>
                  <a:pt x="4020476" y="1442427"/>
                  <a:pt x="4014126" y="1376810"/>
                </a:cubicBezTo>
                <a:cubicBezTo>
                  <a:pt x="4007776" y="1311193"/>
                  <a:pt x="4003543" y="1249810"/>
                  <a:pt x="3988726" y="1186310"/>
                </a:cubicBezTo>
                <a:cubicBezTo>
                  <a:pt x="3973909" y="1122810"/>
                  <a:pt x="3950626" y="1074127"/>
                  <a:pt x="3925226" y="995810"/>
                </a:cubicBezTo>
                <a:cubicBezTo>
                  <a:pt x="3899826" y="917493"/>
                  <a:pt x="3880776" y="805310"/>
                  <a:pt x="3836326" y="716410"/>
                </a:cubicBezTo>
                <a:cubicBezTo>
                  <a:pt x="3791876" y="627510"/>
                  <a:pt x="3719909" y="547077"/>
                  <a:pt x="3658526" y="462410"/>
                </a:cubicBezTo>
                <a:cubicBezTo>
                  <a:pt x="3597143" y="377743"/>
                  <a:pt x="3514593" y="263443"/>
                  <a:pt x="3468026" y="208410"/>
                </a:cubicBezTo>
                <a:cubicBezTo>
                  <a:pt x="3421459" y="153377"/>
                  <a:pt x="3423576" y="155493"/>
                  <a:pt x="3379126" y="132210"/>
                </a:cubicBezTo>
                <a:cubicBezTo>
                  <a:pt x="3334676" y="108927"/>
                  <a:pt x="3201326" y="68710"/>
                  <a:pt x="3201326" y="68710"/>
                </a:cubicBezTo>
                <a:cubicBezTo>
                  <a:pt x="3148409" y="49660"/>
                  <a:pt x="3106076" y="28493"/>
                  <a:pt x="3061626" y="17910"/>
                </a:cubicBezTo>
                <a:cubicBezTo>
                  <a:pt x="3017176" y="7327"/>
                  <a:pt x="2979076" y="7327"/>
                  <a:pt x="2934626" y="5210"/>
                </a:cubicBezTo>
                <a:cubicBezTo>
                  <a:pt x="2890176" y="3093"/>
                  <a:pt x="2854193" y="-5373"/>
                  <a:pt x="2794926" y="5210"/>
                </a:cubicBezTo>
                <a:cubicBezTo>
                  <a:pt x="2735659" y="15793"/>
                  <a:pt x="2657343" y="51777"/>
                  <a:pt x="2579026" y="68710"/>
                </a:cubicBezTo>
                <a:cubicBezTo>
                  <a:pt x="2500709" y="85643"/>
                  <a:pt x="2325026" y="106810"/>
                  <a:pt x="2325026" y="106810"/>
                </a:cubicBezTo>
                <a:cubicBezTo>
                  <a:pt x="2255176" y="117393"/>
                  <a:pt x="2206493" y="127977"/>
                  <a:pt x="2159926" y="132210"/>
                </a:cubicBezTo>
                <a:cubicBezTo>
                  <a:pt x="2113359" y="136443"/>
                  <a:pt x="2107009" y="134327"/>
                  <a:pt x="2045626" y="132210"/>
                </a:cubicBezTo>
                <a:cubicBezTo>
                  <a:pt x="1984243" y="130093"/>
                  <a:pt x="1884759" y="127977"/>
                  <a:pt x="1791626" y="119510"/>
                </a:cubicBezTo>
                <a:cubicBezTo>
                  <a:pt x="1698493" y="111043"/>
                  <a:pt x="1586309" y="96227"/>
                  <a:pt x="1486826" y="81410"/>
                </a:cubicBezTo>
                <a:cubicBezTo>
                  <a:pt x="1387343" y="66593"/>
                  <a:pt x="1287859" y="41193"/>
                  <a:pt x="1194726" y="30610"/>
                </a:cubicBezTo>
                <a:cubicBezTo>
                  <a:pt x="1101593" y="20027"/>
                  <a:pt x="999993" y="-7490"/>
                  <a:pt x="915326" y="521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  <a:alpha val="43000"/>
            </a:schemeClr>
          </a:solidFill>
          <a:ln w="57150" cmpd="sng">
            <a:solidFill>
              <a:srgbClr val="FE2DFF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0" name="Forme libre 29"/>
          <p:cNvSpPr/>
          <p:nvPr/>
        </p:nvSpPr>
        <p:spPr>
          <a:xfrm>
            <a:off x="25309360" y="12470075"/>
            <a:ext cx="2656043" cy="3209801"/>
          </a:xfrm>
          <a:custGeom>
            <a:avLst/>
            <a:gdLst>
              <a:gd name="connsiteX0" fmla="*/ 522441 w 2656041"/>
              <a:gd name="connsiteY0" fmla="*/ 2071425 h 3209800"/>
              <a:gd name="connsiteX1" fmla="*/ 497041 w 2656041"/>
              <a:gd name="connsiteY1" fmla="*/ 1677725 h 3209800"/>
              <a:gd name="connsiteX2" fmla="*/ 484341 w 2656041"/>
              <a:gd name="connsiteY2" fmla="*/ 1322125 h 3209800"/>
              <a:gd name="connsiteX3" fmla="*/ 433541 w 2656041"/>
              <a:gd name="connsiteY3" fmla="*/ 991925 h 3209800"/>
              <a:gd name="connsiteX4" fmla="*/ 382741 w 2656041"/>
              <a:gd name="connsiteY4" fmla="*/ 674425 h 3209800"/>
              <a:gd name="connsiteX5" fmla="*/ 268441 w 2656041"/>
              <a:gd name="connsiteY5" fmla="*/ 420425 h 3209800"/>
              <a:gd name="connsiteX6" fmla="*/ 179541 w 2656041"/>
              <a:gd name="connsiteY6" fmla="*/ 242625 h 3209800"/>
              <a:gd name="connsiteX7" fmla="*/ 128741 w 2656041"/>
              <a:gd name="connsiteY7" fmla="*/ 179125 h 3209800"/>
              <a:gd name="connsiteX8" fmla="*/ 103341 w 2656041"/>
              <a:gd name="connsiteY8" fmla="*/ 141025 h 3209800"/>
              <a:gd name="connsiteX9" fmla="*/ 1741 w 2656041"/>
              <a:gd name="connsiteY9" fmla="*/ 115625 h 3209800"/>
              <a:gd name="connsiteX10" fmla="*/ 52541 w 2656041"/>
              <a:gd name="connsiteY10" fmla="*/ 64825 h 3209800"/>
              <a:gd name="connsiteX11" fmla="*/ 217641 w 2656041"/>
              <a:gd name="connsiteY11" fmla="*/ 14025 h 3209800"/>
              <a:gd name="connsiteX12" fmla="*/ 382741 w 2656041"/>
              <a:gd name="connsiteY12" fmla="*/ 1325 h 3209800"/>
              <a:gd name="connsiteX13" fmla="*/ 624041 w 2656041"/>
              <a:gd name="connsiteY13" fmla="*/ 39425 h 3209800"/>
              <a:gd name="connsiteX14" fmla="*/ 903441 w 2656041"/>
              <a:gd name="connsiteY14" fmla="*/ 77525 h 3209800"/>
              <a:gd name="connsiteX15" fmla="*/ 1182841 w 2656041"/>
              <a:gd name="connsiteY15" fmla="*/ 115625 h 3209800"/>
              <a:gd name="connsiteX16" fmla="*/ 1525741 w 2656041"/>
              <a:gd name="connsiteY16" fmla="*/ 128325 h 3209800"/>
              <a:gd name="connsiteX17" fmla="*/ 1792441 w 2656041"/>
              <a:gd name="connsiteY17" fmla="*/ 77525 h 3209800"/>
              <a:gd name="connsiteX18" fmla="*/ 1982941 w 2656041"/>
              <a:gd name="connsiteY18" fmla="*/ 26725 h 3209800"/>
              <a:gd name="connsiteX19" fmla="*/ 2198841 w 2656041"/>
              <a:gd name="connsiteY19" fmla="*/ 1325 h 3209800"/>
              <a:gd name="connsiteX20" fmla="*/ 2440141 w 2656041"/>
              <a:gd name="connsiteY20" fmla="*/ 52125 h 3209800"/>
              <a:gd name="connsiteX21" fmla="*/ 2516341 w 2656041"/>
              <a:gd name="connsiteY21" fmla="*/ 64825 h 3209800"/>
              <a:gd name="connsiteX22" fmla="*/ 2579841 w 2656041"/>
              <a:gd name="connsiteY22" fmla="*/ 77525 h 3209800"/>
              <a:gd name="connsiteX23" fmla="*/ 2656041 w 2656041"/>
              <a:gd name="connsiteY23" fmla="*/ 102925 h 3209800"/>
              <a:gd name="connsiteX24" fmla="*/ 2579841 w 2656041"/>
              <a:gd name="connsiteY24" fmla="*/ 141025 h 3209800"/>
              <a:gd name="connsiteX25" fmla="*/ 2376641 w 2656041"/>
              <a:gd name="connsiteY25" fmla="*/ 179125 h 3209800"/>
              <a:gd name="connsiteX26" fmla="*/ 2300441 w 2656041"/>
              <a:gd name="connsiteY26" fmla="*/ 293425 h 3209800"/>
              <a:gd name="connsiteX27" fmla="*/ 2122641 w 2656041"/>
              <a:gd name="connsiteY27" fmla="*/ 420425 h 3209800"/>
              <a:gd name="connsiteX28" fmla="*/ 1957541 w 2656041"/>
              <a:gd name="connsiteY28" fmla="*/ 712525 h 3209800"/>
              <a:gd name="connsiteX29" fmla="*/ 1805141 w 2656041"/>
              <a:gd name="connsiteY29" fmla="*/ 1017325 h 3209800"/>
              <a:gd name="connsiteX30" fmla="*/ 1716241 w 2656041"/>
              <a:gd name="connsiteY30" fmla="*/ 1411025 h 3209800"/>
              <a:gd name="connsiteX31" fmla="*/ 1690841 w 2656041"/>
              <a:gd name="connsiteY31" fmla="*/ 1779325 h 3209800"/>
              <a:gd name="connsiteX32" fmla="*/ 1652741 w 2656041"/>
              <a:gd name="connsiteY32" fmla="*/ 2198425 h 3209800"/>
              <a:gd name="connsiteX33" fmla="*/ 1551141 w 2656041"/>
              <a:gd name="connsiteY33" fmla="*/ 2604825 h 3209800"/>
              <a:gd name="connsiteX34" fmla="*/ 1436841 w 2656041"/>
              <a:gd name="connsiteY34" fmla="*/ 2871525 h 3209800"/>
              <a:gd name="connsiteX35" fmla="*/ 1246341 w 2656041"/>
              <a:gd name="connsiteY35" fmla="*/ 3100125 h 3209800"/>
              <a:gd name="connsiteX36" fmla="*/ 1182841 w 2656041"/>
              <a:gd name="connsiteY36" fmla="*/ 3201725 h 3209800"/>
              <a:gd name="connsiteX37" fmla="*/ 1017741 w 2656041"/>
              <a:gd name="connsiteY37" fmla="*/ 3189025 h 3209800"/>
              <a:gd name="connsiteX38" fmla="*/ 941541 w 2656041"/>
              <a:gd name="connsiteY38" fmla="*/ 3074725 h 3209800"/>
              <a:gd name="connsiteX39" fmla="*/ 776441 w 2656041"/>
              <a:gd name="connsiteY39" fmla="*/ 2947725 h 3209800"/>
              <a:gd name="connsiteX40" fmla="*/ 662141 w 2656041"/>
              <a:gd name="connsiteY40" fmla="*/ 2604825 h 3209800"/>
              <a:gd name="connsiteX41" fmla="*/ 585941 w 2656041"/>
              <a:gd name="connsiteY41" fmla="*/ 2388925 h 3209800"/>
              <a:gd name="connsiteX42" fmla="*/ 522441 w 2656041"/>
              <a:gd name="connsiteY42" fmla="*/ 2071425 h 3209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656041" h="3209800">
                <a:moveTo>
                  <a:pt x="522441" y="2071425"/>
                </a:moveTo>
                <a:cubicBezTo>
                  <a:pt x="507624" y="1952892"/>
                  <a:pt x="503391" y="1802608"/>
                  <a:pt x="497041" y="1677725"/>
                </a:cubicBezTo>
                <a:cubicBezTo>
                  <a:pt x="490691" y="1552842"/>
                  <a:pt x="494924" y="1436425"/>
                  <a:pt x="484341" y="1322125"/>
                </a:cubicBezTo>
                <a:cubicBezTo>
                  <a:pt x="473758" y="1207825"/>
                  <a:pt x="450474" y="1099875"/>
                  <a:pt x="433541" y="991925"/>
                </a:cubicBezTo>
                <a:cubicBezTo>
                  <a:pt x="416608" y="883975"/>
                  <a:pt x="410258" y="769675"/>
                  <a:pt x="382741" y="674425"/>
                </a:cubicBezTo>
                <a:cubicBezTo>
                  <a:pt x="355224" y="579175"/>
                  <a:pt x="302308" y="492392"/>
                  <a:pt x="268441" y="420425"/>
                </a:cubicBezTo>
                <a:cubicBezTo>
                  <a:pt x="234574" y="348458"/>
                  <a:pt x="202824" y="282842"/>
                  <a:pt x="179541" y="242625"/>
                </a:cubicBezTo>
                <a:cubicBezTo>
                  <a:pt x="156258" y="202408"/>
                  <a:pt x="141441" y="196058"/>
                  <a:pt x="128741" y="179125"/>
                </a:cubicBezTo>
                <a:cubicBezTo>
                  <a:pt x="116041" y="162192"/>
                  <a:pt x="124508" y="151608"/>
                  <a:pt x="103341" y="141025"/>
                </a:cubicBezTo>
                <a:cubicBezTo>
                  <a:pt x="82174" y="130442"/>
                  <a:pt x="10208" y="128325"/>
                  <a:pt x="1741" y="115625"/>
                </a:cubicBezTo>
                <a:cubicBezTo>
                  <a:pt x="-6726" y="102925"/>
                  <a:pt x="16558" y="81758"/>
                  <a:pt x="52541" y="64825"/>
                </a:cubicBezTo>
                <a:cubicBezTo>
                  <a:pt x="88524" y="47892"/>
                  <a:pt x="162608" y="24608"/>
                  <a:pt x="217641" y="14025"/>
                </a:cubicBezTo>
                <a:cubicBezTo>
                  <a:pt x="272674" y="3442"/>
                  <a:pt x="315008" y="-2908"/>
                  <a:pt x="382741" y="1325"/>
                </a:cubicBezTo>
                <a:cubicBezTo>
                  <a:pt x="450474" y="5558"/>
                  <a:pt x="624041" y="39425"/>
                  <a:pt x="624041" y="39425"/>
                </a:cubicBezTo>
                <a:lnTo>
                  <a:pt x="903441" y="77525"/>
                </a:lnTo>
                <a:cubicBezTo>
                  <a:pt x="996574" y="90225"/>
                  <a:pt x="1079124" y="107158"/>
                  <a:pt x="1182841" y="115625"/>
                </a:cubicBezTo>
                <a:cubicBezTo>
                  <a:pt x="1286558" y="124092"/>
                  <a:pt x="1424141" y="134675"/>
                  <a:pt x="1525741" y="128325"/>
                </a:cubicBezTo>
                <a:cubicBezTo>
                  <a:pt x="1627341" y="121975"/>
                  <a:pt x="1716241" y="94458"/>
                  <a:pt x="1792441" y="77525"/>
                </a:cubicBezTo>
                <a:cubicBezTo>
                  <a:pt x="1868641" y="60592"/>
                  <a:pt x="1915208" y="39425"/>
                  <a:pt x="1982941" y="26725"/>
                </a:cubicBezTo>
                <a:cubicBezTo>
                  <a:pt x="2050674" y="14025"/>
                  <a:pt x="2122641" y="-2908"/>
                  <a:pt x="2198841" y="1325"/>
                </a:cubicBezTo>
                <a:cubicBezTo>
                  <a:pt x="2275041" y="5558"/>
                  <a:pt x="2387224" y="41542"/>
                  <a:pt x="2440141" y="52125"/>
                </a:cubicBezTo>
                <a:cubicBezTo>
                  <a:pt x="2493058" y="62708"/>
                  <a:pt x="2493058" y="60592"/>
                  <a:pt x="2516341" y="64825"/>
                </a:cubicBezTo>
                <a:cubicBezTo>
                  <a:pt x="2539624" y="69058"/>
                  <a:pt x="2556558" y="71175"/>
                  <a:pt x="2579841" y="77525"/>
                </a:cubicBezTo>
                <a:cubicBezTo>
                  <a:pt x="2603124" y="83875"/>
                  <a:pt x="2656041" y="92342"/>
                  <a:pt x="2656041" y="102925"/>
                </a:cubicBezTo>
                <a:cubicBezTo>
                  <a:pt x="2656041" y="113508"/>
                  <a:pt x="2626408" y="128325"/>
                  <a:pt x="2579841" y="141025"/>
                </a:cubicBezTo>
                <a:cubicBezTo>
                  <a:pt x="2533274" y="153725"/>
                  <a:pt x="2423208" y="153725"/>
                  <a:pt x="2376641" y="179125"/>
                </a:cubicBezTo>
                <a:cubicBezTo>
                  <a:pt x="2330074" y="204525"/>
                  <a:pt x="2342774" y="253208"/>
                  <a:pt x="2300441" y="293425"/>
                </a:cubicBezTo>
                <a:cubicBezTo>
                  <a:pt x="2258108" y="333642"/>
                  <a:pt x="2179791" y="350575"/>
                  <a:pt x="2122641" y="420425"/>
                </a:cubicBezTo>
                <a:cubicBezTo>
                  <a:pt x="2065491" y="490275"/>
                  <a:pt x="2010458" y="613042"/>
                  <a:pt x="1957541" y="712525"/>
                </a:cubicBezTo>
                <a:cubicBezTo>
                  <a:pt x="1904624" y="812008"/>
                  <a:pt x="1845358" y="900908"/>
                  <a:pt x="1805141" y="1017325"/>
                </a:cubicBezTo>
                <a:cubicBezTo>
                  <a:pt x="1764924" y="1133742"/>
                  <a:pt x="1735291" y="1284025"/>
                  <a:pt x="1716241" y="1411025"/>
                </a:cubicBezTo>
                <a:cubicBezTo>
                  <a:pt x="1697191" y="1538025"/>
                  <a:pt x="1701424" y="1648092"/>
                  <a:pt x="1690841" y="1779325"/>
                </a:cubicBezTo>
                <a:cubicBezTo>
                  <a:pt x="1680258" y="1910558"/>
                  <a:pt x="1676024" y="2060842"/>
                  <a:pt x="1652741" y="2198425"/>
                </a:cubicBezTo>
                <a:cubicBezTo>
                  <a:pt x="1629458" y="2336008"/>
                  <a:pt x="1587124" y="2492642"/>
                  <a:pt x="1551141" y="2604825"/>
                </a:cubicBezTo>
                <a:cubicBezTo>
                  <a:pt x="1515158" y="2717008"/>
                  <a:pt x="1487641" y="2788975"/>
                  <a:pt x="1436841" y="2871525"/>
                </a:cubicBezTo>
                <a:cubicBezTo>
                  <a:pt x="1386041" y="2954075"/>
                  <a:pt x="1288674" y="3045092"/>
                  <a:pt x="1246341" y="3100125"/>
                </a:cubicBezTo>
                <a:cubicBezTo>
                  <a:pt x="1204008" y="3155158"/>
                  <a:pt x="1220941" y="3186908"/>
                  <a:pt x="1182841" y="3201725"/>
                </a:cubicBezTo>
                <a:cubicBezTo>
                  <a:pt x="1144741" y="3216542"/>
                  <a:pt x="1057958" y="3210192"/>
                  <a:pt x="1017741" y="3189025"/>
                </a:cubicBezTo>
                <a:cubicBezTo>
                  <a:pt x="977524" y="3167858"/>
                  <a:pt x="981758" y="3114942"/>
                  <a:pt x="941541" y="3074725"/>
                </a:cubicBezTo>
                <a:cubicBezTo>
                  <a:pt x="901324" y="3034508"/>
                  <a:pt x="823008" y="3026042"/>
                  <a:pt x="776441" y="2947725"/>
                </a:cubicBezTo>
                <a:cubicBezTo>
                  <a:pt x="729874" y="2869408"/>
                  <a:pt x="693891" y="2697958"/>
                  <a:pt x="662141" y="2604825"/>
                </a:cubicBezTo>
                <a:cubicBezTo>
                  <a:pt x="630391" y="2511692"/>
                  <a:pt x="611341" y="2484175"/>
                  <a:pt x="585941" y="2388925"/>
                </a:cubicBezTo>
                <a:cubicBezTo>
                  <a:pt x="560541" y="2293675"/>
                  <a:pt x="537258" y="2189958"/>
                  <a:pt x="522441" y="2071425"/>
                </a:cubicBezTo>
                <a:close/>
              </a:path>
            </a:pathLst>
          </a:custGeom>
          <a:solidFill>
            <a:srgbClr val="B9CDE5">
              <a:alpha val="50000"/>
            </a:srgbClr>
          </a:solidFill>
          <a:ln w="57150" cmpd="sng">
            <a:solidFill>
              <a:srgbClr val="FE2DFF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118077804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7679480" y="1992923"/>
            <a:ext cx="12554552" cy="7315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" name="Text Box 23"/>
          <p:cNvSpPr txBox="1">
            <a:spLocks noChangeArrowheads="1"/>
          </p:cNvSpPr>
          <p:nvPr/>
        </p:nvSpPr>
        <p:spPr bwMode="auto">
          <a:xfrm>
            <a:off x="8115231" y="2271023"/>
            <a:ext cx="5097550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VITRE NON DECOLLÉ</a:t>
            </a:r>
          </a:p>
        </p:txBody>
      </p:sp>
      <p:sp>
        <p:nvSpPr>
          <p:cNvPr id="5" name="Text Box 23"/>
          <p:cNvSpPr txBox="1">
            <a:spLocks noChangeArrowheads="1"/>
          </p:cNvSpPr>
          <p:nvPr/>
        </p:nvSpPr>
        <p:spPr bwMode="auto">
          <a:xfrm>
            <a:off x="14213157" y="2271023"/>
            <a:ext cx="6725101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VITRE DECOLLÉ</a:t>
            </a:r>
          </a:p>
        </p:txBody>
      </p:sp>
      <p:pic>
        <p:nvPicPr>
          <p:cNvPr id="6" name="Picture 2" descr="Image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15233" y="3162974"/>
            <a:ext cx="5340348" cy="56578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3" descr="Image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719"/>
          <a:stretch>
            <a:fillRect/>
          </a:stretch>
        </p:blipFill>
        <p:spPr bwMode="auto">
          <a:xfrm>
            <a:off x="8634344" y="4617123"/>
            <a:ext cx="4346575" cy="3467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Freeform 4"/>
          <p:cNvSpPr>
            <a:spLocks/>
          </p:cNvSpPr>
          <p:nvPr/>
        </p:nvSpPr>
        <p:spPr bwMode="auto">
          <a:xfrm>
            <a:off x="9296334" y="4506000"/>
            <a:ext cx="2713037" cy="134937"/>
          </a:xfrm>
          <a:custGeom>
            <a:avLst/>
            <a:gdLst>
              <a:gd name="T0" fmla="*/ 0 w 1724"/>
              <a:gd name="T1" fmla="*/ 91 h 106"/>
              <a:gd name="T2" fmla="*/ 227 w 1724"/>
              <a:gd name="T3" fmla="*/ 0 h 106"/>
              <a:gd name="T4" fmla="*/ 772 w 1724"/>
              <a:gd name="T5" fmla="*/ 91 h 106"/>
              <a:gd name="T6" fmla="*/ 998 w 1724"/>
              <a:gd name="T7" fmla="*/ 91 h 106"/>
              <a:gd name="T8" fmla="*/ 1407 w 1724"/>
              <a:gd name="T9" fmla="*/ 0 h 106"/>
              <a:gd name="T10" fmla="*/ 1724 w 1724"/>
              <a:gd name="T11" fmla="*/ 91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24" h="106">
                <a:moveTo>
                  <a:pt x="0" y="91"/>
                </a:moveTo>
                <a:cubicBezTo>
                  <a:pt x="49" y="45"/>
                  <a:pt x="98" y="0"/>
                  <a:pt x="227" y="0"/>
                </a:cubicBezTo>
                <a:cubicBezTo>
                  <a:pt x="356" y="0"/>
                  <a:pt x="644" y="76"/>
                  <a:pt x="772" y="91"/>
                </a:cubicBezTo>
                <a:cubicBezTo>
                  <a:pt x="900" y="106"/>
                  <a:pt x="892" y="106"/>
                  <a:pt x="998" y="91"/>
                </a:cubicBezTo>
                <a:cubicBezTo>
                  <a:pt x="1104" y="76"/>
                  <a:pt x="1286" y="0"/>
                  <a:pt x="1407" y="0"/>
                </a:cubicBezTo>
                <a:cubicBezTo>
                  <a:pt x="1528" y="0"/>
                  <a:pt x="1671" y="76"/>
                  <a:pt x="1724" y="91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9" name="Line 5"/>
          <p:cNvSpPr>
            <a:spLocks noChangeShapeType="1"/>
          </p:cNvSpPr>
          <p:nvPr/>
        </p:nvSpPr>
        <p:spPr bwMode="auto">
          <a:xfrm>
            <a:off x="8907396" y="4891762"/>
            <a:ext cx="73023" cy="71437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0" name="Line 6"/>
          <p:cNvSpPr>
            <a:spLocks noChangeShapeType="1"/>
          </p:cNvSpPr>
          <p:nvPr/>
        </p:nvSpPr>
        <p:spPr bwMode="auto">
          <a:xfrm>
            <a:off x="8878824" y="4964788"/>
            <a:ext cx="73023" cy="71437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1" name="Line 7"/>
          <p:cNvSpPr>
            <a:spLocks noChangeShapeType="1"/>
          </p:cNvSpPr>
          <p:nvPr/>
        </p:nvSpPr>
        <p:spPr bwMode="auto">
          <a:xfrm>
            <a:off x="8835959" y="5020351"/>
            <a:ext cx="73023" cy="71437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2" name="Line 8"/>
          <p:cNvSpPr>
            <a:spLocks noChangeShapeType="1"/>
          </p:cNvSpPr>
          <p:nvPr/>
        </p:nvSpPr>
        <p:spPr bwMode="auto">
          <a:xfrm flipV="1">
            <a:off x="12291947" y="4891762"/>
            <a:ext cx="73023" cy="714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3" name="Line 9"/>
          <p:cNvSpPr>
            <a:spLocks noChangeShapeType="1"/>
          </p:cNvSpPr>
          <p:nvPr/>
        </p:nvSpPr>
        <p:spPr bwMode="auto">
          <a:xfrm flipV="1">
            <a:off x="12364970" y="5007650"/>
            <a:ext cx="87313" cy="10001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4" name="Line 10"/>
          <p:cNvSpPr>
            <a:spLocks noChangeShapeType="1"/>
          </p:cNvSpPr>
          <p:nvPr/>
        </p:nvSpPr>
        <p:spPr bwMode="auto">
          <a:xfrm flipV="1">
            <a:off x="12334808" y="4948914"/>
            <a:ext cx="73023" cy="714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pic>
        <p:nvPicPr>
          <p:cNvPr id="15" name="Picture 2" descr="Image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648910" y="3082967"/>
            <a:ext cx="5340348" cy="56578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29" name="Forme libre 28"/>
          <p:cNvSpPr/>
          <p:nvPr/>
        </p:nvSpPr>
        <p:spPr>
          <a:xfrm>
            <a:off x="8634098" y="4492545"/>
            <a:ext cx="4026824" cy="3569226"/>
          </a:xfrm>
          <a:custGeom>
            <a:avLst/>
            <a:gdLst>
              <a:gd name="connsiteX0" fmla="*/ 915326 w 4026826"/>
              <a:gd name="connsiteY0" fmla="*/ 5210 h 3569225"/>
              <a:gd name="connsiteX1" fmla="*/ 686726 w 4026826"/>
              <a:gd name="connsiteY1" fmla="*/ 106810 h 3569225"/>
              <a:gd name="connsiteX2" fmla="*/ 508926 w 4026826"/>
              <a:gd name="connsiteY2" fmla="*/ 284610 h 3569225"/>
              <a:gd name="connsiteX3" fmla="*/ 293026 w 4026826"/>
              <a:gd name="connsiteY3" fmla="*/ 576710 h 3569225"/>
              <a:gd name="connsiteX4" fmla="*/ 115226 w 4026826"/>
              <a:gd name="connsiteY4" fmla="*/ 919610 h 3569225"/>
              <a:gd name="connsiteX5" fmla="*/ 26326 w 4026826"/>
              <a:gd name="connsiteY5" fmla="*/ 1313310 h 3569225"/>
              <a:gd name="connsiteX6" fmla="*/ 926 w 4026826"/>
              <a:gd name="connsiteY6" fmla="*/ 1580010 h 3569225"/>
              <a:gd name="connsiteX7" fmla="*/ 51726 w 4026826"/>
              <a:gd name="connsiteY7" fmla="*/ 1935610 h 3569225"/>
              <a:gd name="connsiteX8" fmla="*/ 140626 w 4026826"/>
              <a:gd name="connsiteY8" fmla="*/ 2253110 h 3569225"/>
              <a:gd name="connsiteX9" fmla="*/ 267626 w 4026826"/>
              <a:gd name="connsiteY9" fmla="*/ 2557910 h 3569225"/>
              <a:gd name="connsiteX10" fmla="*/ 496226 w 4026826"/>
              <a:gd name="connsiteY10" fmla="*/ 2888110 h 3569225"/>
              <a:gd name="connsiteX11" fmla="*/ 737526 w 4026826"/>
              <a:gd name="connsiteY11" fmla="*/ 3116710 h 3569225"/>
              <a:gd name="connsiteX12" fmla="*/ 1055026 w 4026826"/>
              <a:gd name="connsiteY12" fmla="*/ 3332610 h 3569225"/>
              <a:gd name="connsiteX13" fmla="*/ 1448726 w 4026826"/>
              <a:gd name="connsiteY13" fmla="*/ 3459610 h 3569225"/>
              <a:gd name="connsiteX14" fmla="*/ 1486826 w 4026826"/>
              <a:gd name="connsiteY14" fmla="*/ 3485010 h 3569225"/>
              <a:gd name="connsiteX15" fmla="*/ 1905926 w 4026826"/>
              <a:gd name="connsiteY15" fmla="*/ 3561210 h 3569225"/>
              <a:gd name="connsiteX16" fmla="*/ 2147226 w 4026826"/>
              <a:gd name="connsiteY16" fmla="*/ 3561210 h 3569225"/>
              <a:gd name="connsiteX17" fmla="*/ 2439326 w 4026826"/>
              <a:gd name="connsiteY17" fmla="*/ 3510410 h 3569225"/>
              <a:gd name="connsiteX18" fmla="*/ 2756826 w 4026826"/>
              <a:gd name="connsiteY18" fmla="*/ 3408810 h 3569225"/>
              <a:gd name="connsiteX19" fmla="*/ 3087026 w 4026826"/>
              <a:gd name="connsiteY19" fmla="*/ 3269110 h 3569225"/>
              <a:gd name="connsiteX20" fmla="*/ 3277526 w 4026826"/>
              <a:gd name="connsiteY20" fmla="*/ 3104010 h 3569225"/>
              <a:gd name="connsiteX21" fmla="*/ 3391826 w 4026826"/>
              <a:gd name="connsiteY21" fmla="*/ 3015110 h 3569225"/>
              <a:gd name="connsiteX22" fmla="*/ 3620426 w 4026826"/>
              <a:gd name="connsiteY22" fmla="*/ 2824610 h 3569225"/>
              <a:gd name="connsiteX23" fmla="*/ 3772826 w 4026826"/>
              <a:gd name="connsiteY23" fmla="*/ 2545210 h 3569225"/>
              <a:gd name="connsiteX24" fmla="*/ 3899826 w 4026826"/>
              <a:gd name="connsiteY24" fmla="*/ 2278510 h 3569225"/>
              <a:gd name="connsiteX25" fmla="*/ 3976026 w 4026826"/>
              <a:gd name="connsiteY25" fmla="*/ 2049910 h 3569225"/>
              <a:gd name="connsiteX26" fmla="*/ 4014126 w 4026826"/>
              <a:gd name="connsiteY26" fmla="*/ 1783210 h 3569225"/>
              <a:gd name="connsiteX27" fmla="*/ 4026826 w 4026826"/>
              <a:gd name="connsiteY27" fmla="*/ 1580010 h 3569225"/>
              <a:gd name="connsiteX28" fmla="*/ 4014126 w 4026826"/>
              <a:gd name="connsiteY28" fmla="*/ 1376810 h 3569225"/>
              <a:gd name="connsiteX29" fmla="*/ 3988726 w 4026826"/>
              <a:gd name="connsiteY29" fmla="*/ 1186310 h 3569225"/>
              <a:gd name="connsiteX30" fmla="*/ 3925226 w 4026826"/>
              <a:gd name="connsiteY30" fmla="*/ 995810 h 3569225"/>
              <a:gd name="connsiteX31" fmla="*/ 3836326 w 4026826"/>
              <a:gd name="connsiteY31" fmla="*/ 716410 h 3569225"/>
              <a:gd name="connsiteX32" fmla="*/ 3658526 w 4026826"/>
              <a:gd name="connsiteY32" fmla="*/ 462410 h 3569225"/>
              <a:gd name="connsiteX33" fmla="*/ 3468026 w 4026826"/>
              <a:gd name="connsiteY33" fmla="*/ 208410 h 3569225"/>
              <a:gd name="connsiteX34" fmla="*/ 3379126 w 4026826"/>
              <a:gd name="connsiteY34" fmla="*/ 132210 h 3569225"/>
              <a:gd name="connsiteX35" fmla="*/ 3201326 w 4026826"/>
              <a:gd name="connsiteY35" fmla="*/ 68710 h 3569225"/>
              <a:gd name="connsiteX36" fmla="*/ 3061626 w 4026826"/>
              <a:gd name="connsiteY36" fmla="*/ 17910 h 3569225"/>
              <a:gd name="connsiteX37" fmla="*/ 2934626 w 4026826"/>
              <a:gd name="connsiteY37" fmla="*/ 5210 h 3569225"/>
              <a:gd name="connsiteX38" fmla="*/ 2794926 w 4026826"/>
              <a:gd name="connsiteY38" fmla="*/ 5210 h 3569225"/>
              <a:gd name="connsiteX39" fmla="*/ 2579026 w 4026826"/>
              <a:gd name="connsiteY39" fmla="*/ 68710 h 3569225"/>
              <a:gd name="connsiteX40" fmla="*/ 2325026 w 4026826"/>
              <a:gd name="connsiteY40" fmla="*/ 106810 h 3569225"/>
              <a:gd name="connsiteX41" fmla="*/ 2159926 w 4026826"/>
              <a:gd name="connsiteY41" fmla="*/ 132210 h 3569225"/>
              <a:gd name="connsiteX42" fmla="*/ 2045626 w 4026826"/>
              <a:gd name="connsiteY42" fmla="*/ 132210 h 3569225"/>
              <a:gd name="connsiteX43" fmla="*/ 1791626 w 4026826"/>
              <a:gd name="connsiteY43" fmla="*/ 119510 h 3569225"/>
              <a:gd name="connsiteX44" fmla="*/ 1486826 w 4026826"/>
              <a:gd name="connsiteY44" fmla="*/ 81410 h 3569225"/>
              <a:gd name="connsiteX45" fmla="*/ 1194726 w 4026826"/>
              <a:gd name="connsiteY45" fmla="*/ 30610 h 3569225"/>
              <a:gd name="connsiteX46" fmla="*/ 915326 w 4026826"/>
              <a:gd name="connsiteY46" fmla="*/ 5210 h 356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4026826" h="3569225">
                <a:moveTo>
                  <a:pt x="915326" y="5210"/>
                </a:moveTo>
                <a:cubicBezTo>
                  <a:pt x="830659" y="17910"/>
                  <a:pt x="754459" y="60243"/>
                  <a:pt x="686726" y="106810"/>
                </a:cubicBezTo>
                <a:cubicBezTo>
                  <a:pt x="618993" y="153377"/>
                  <a:pt x="574543" y="206293"/>
                  <a:pt x="508926" y="284610"/>
                </a:cubicBezTo>
                <a:cubicBezTo>
                  <a:pt x="443309" y="362927"/>
                  <a:pt x="358643" y="470877"/>
                  <a:pt x="293026" y="576710"/>
                </a:cubicBezTo>
                <a:cubicBezTo>
                  <a:pt x="227409" y="682543"/>
                  <a:pt x="159676" y="796843"/>
                  <a:pt x="115226" y="919610"/>
                </a:cubicBezTo>
                <a:cubicBezTo>
                  <a:pt x="70776" y="1042377"/>
                  <a:pt x="45376" y="1203244"/>
                  <a:pt x="26326" y="1313310"/>
                </a:cubicBezTo>
                <a:cubicBezTo>
                  <a:pt x="7276" y="1423376"/>
                  <a:pt x="-3307" y="1476293"/>
                  <a:pt x="926" y="1580010"/>
                </a:cubicBezTo>
                <a:cubicBezTo>
                  <a:pt x="5159" y="1683727"/>
                  <a:pt x="28443" y="1823427"/>
                  <a:pt x="51726" y="1935610"/>
                </a:cubicBezTo>
                <a:cubicBezTo>
                  <a:pt x="75009" y="2047793"/>
                  <a:pt x="104643" y="2149393"/>
                  <a:pt x="140626" y="2253110"/>
                </a:cubicBezTo>
                <a:cubicBezTo>
                  <a:pt x="176609" y="2356827"/>
                  <a:pt x="208359" y="2452077"/>
                  <a:pt x="267626" y="2557910"/>
                </a:cubicBezTo>
                <a:cubicBezTo>
                  <a:pt x="326893" y="2663743"/>
                  <a:pt x="417909" y="2794977"/>
                  <a:pt x="496226" y="2888110"/>
                </a:cubicBezTo>
                <a:cubicBezTo>
                  <a:pt x="574543" y="2981243"/>
                  <a:pt x="644393" y="3042627"/>
                  <a:pt x="737526" y="3116710"/>
                </a:cubicBezTo>
                <a:cubicBezTo>
                  <a:pt x="830659" y="3190793"/>
                  <a:pt x="936493" y="3275460"/>
                  <a:pt x="1055026" y="3332610"/>
                </a:cubicBezTo>
                <a:cubicBezTo>
                  <a:pt x="1173559" y="3389760"/>
                  <a:pt x="1376759" y="3434210"/>
                  <a:pt x="1448726" y="3459610"/>
                </a:cubicBezTo>
                <a:cubicBezTo>
                  <a:pt x="1520693" y="3485010"/>
                  <a:pt x="1410626" y="3468077"/>
                  <a:pt x="1486826" y="3485010"/>
                </a:cubicBezTo>
                <a:cubicBezTo>
                  <a:pt x="1563026" y="3501943"/>
                  <a:pt x="1795859" y="3548510"/>
                  <a:pt x="1905926" y="3561210"/>
                </a:cubicBezTo>
                <a:cubicBezTo>
                  <a:pt x="2015993" y="3573910"/>
                  <a:pt x="2058326" y="3569677"/>
                  <a:pt x="2147226" y="3561210"/>
                </a:cubicBezTo>
                <a:cubicBezTo>
                  <a:pt x="2236126" y="3552743"/>
                  <a:pt x="2337726" y="3535810"/>
                  <a:pt x="2439326" y="3510410"/>
                </a:cubicBezTo>
                <a:cubicBezTo>
                  <a:pt x="2540926" y="3485010"/>
                  <a:pt x="2648876" y="3449027"/>
                  <a:pt x="2756826" y="3408810"/>
                </a:cubicBezTo>
                <a:cubicBezTo>
                  <a:pt x="2864776" y="3368593"/>
                  <a:pt x="3000243" y="3319910"/>
                  <a:pt x="3087026" y="3269110"/>
                </a:cubicBezTo>
                <a:cubicBezTo>
                  <a:pt x="3173809" y="3218310"/>
                  <a:pt x="3226726" y="3146343"/>
                  <a:pt x="3277526" y="3104010"/>
                </a:cubicBezTo>
                <a:cubicBezTo>
                  <a:pt x="3328326" y="3061677"/>
                  <a:pt x="3334676" y="3061677"/>
                  <a:pt x="3391826" y="3015110"/>
                </a:cubicBezTo>
                <a:cubicBezTo>
                  <a:pt x="3448976" y="2968543"/>
                  <a:pt x="3556926" y="2902927"/>
                  <a:pt x="3620426" y="2824610"/>
                </a:cubicBezTo>
                <a:cubicBezTo>
                  <a:pt x="3683926" y="2746293"/>
                  <a:pt x="3726259" y="2636227"/>
                  <a:pt x="3772826" y="2545210"/>
                </a:cubicBezTo>
                <a:cubicBezTo>
                  <a:pt x="3819393" y="2454193"/>
                  <a:pt x="3865959" y="2361060"/>
                  <a:pt x="3899826" y="2278510"/>
                </a:cubicBezTo>
                <a:cubicBezTo>
                  <a:pt x="3933693" y="2195960"/>
                  <a:pt x="3956976" y="2132460"/>
                  <a:pt x="3976026" y="2049910"/>
                </a:cubicBezTo>
                <a:cubicBezTo>
                  <a:pt x="3995076" y="1967360"/>
                  <a:pt x="4005659" y="1861527"/>
                  <a:pt x="4014126" y="1783210"/>
                </a:cubicBezTo>
                <a:cubicBezTo>
                  <a:pt x="4022593" y="1704893"/>
                  <a:pt x="4026826" y="1647743"/>
                  <a:pt x="4026826" y="1580010"/>
                </a:cubicBezTo>
                <a:cubicBezTo>
                  <a:pt x="4026826" y="1512277"/>
                  <a:pt x="4020476" y="1442427"/>
                  <a:pt x="4014126" y="1376810"/>
                </a:cubicBezTo>
                <a:cubicBezTo>
                  <a:pt x="4007776" y="1311193"/>
                  <a:pt x="4003543" y="1249810"/>
                  <a:pt x="3988726" y="1186310"/>
                </a:cubicBezTo>
                <a:cubicBezTo>
                  <a:pt x="3973909" y="1122810"/>
                  <a:pt x="3950626" y="1074127"/>
                  <a:pt x="3925226" y="995810"/>
                </a:cubicBezTo>
                <a:cubicBezTo>
                  <a:pt x="3899826" y="917493"/>
                  <a:pt x="3880776" y="805310"/>
                  <a:pt x="3836326" y="716410"/>
                </a:cubicBezTo>
                <a:cubicBezTo>
                  <a:pt x="3791876" y="627510"/>
                  <a:pt x="3719909" y="547077"/>
                  <a:pt x="3658526" y="462410"/>
                </a:cubicBezTo>
                <a:cubicBezTo>
                  <a:pt x="3597143" y="377743"/>
                  <a:pt x="3514593" y="263443"/>
                  <a:pt x="3468026" y="208410"/>
                </a:cubicBezTo>
                <a:cubicBezTo>
                  <a:pt x="3421459" y="153377"/>
                  <a:pt x="3423576" y="155493"/>
                  <a:pt x="3379126" y="132210"/>
                </a:cubicBezTo>
                <a:cubicBezTo>
                  <a:pt x="3334676" y="108927"/>
                  <a:pt x="3201326" y="68710"/>
                  <a:pt x="3201326" y="68710"/>
                </a:cubicBezTo>
                <a:cubicBezTo>
                  <a:pt x="3148409" y="49660"/>
                  <a:pt x="3106076" y="28493"/>
                  <a:pt x="3061626" y="17910"/>
                </a:cubicBezTo>
                <a:cubicBezTo>
                  <a:pt x="3017176" y="7327"/>
                  <a:pt x="2979076" y="7327"/>
                  <a:pt x="2934626" y="5210"/>
                </a:cubicBezTo>
                <a:cubicBezTo>
                  <a:pt x="2890176" y="3093"/>
                  <a:pt x="2854193" y="-5373"/>
                  <a:pt x="2794926" y="5210"/>
                </a:cubicBezTo>
                <a:cubicBezTo>
                  <a:pt x="2735659" y="15793"/>
                  <a:pt x="2657343" y="51777"/>
                  <a:pt x="2579026" y="68710"/>
                </a:cubicBezTo>
                <a:cubicBezTo>
                  <a:pt x="2500709" y="85643"/>
                  <a:pt x="2325026" y="106810"/>
                  <a:pt x="2325026" y="106810"/>
                </a:cubicBezTo>
                <a:cubicBezTo>
                  <a:pt x="2255176" y="117393"/>
                  <a:pt x="2206493" y="127977"/>
                  <a:pt x="2159926" y="132210"/>
                </a:cubicBezTo>
                <a:cubicBezTo>
                  <a:pt x="2113359" y="136443"/>
                  <a:pt x="2107009" y="134327"/>
                  <a:pt x="2045626" y="132210"/>
                </a:cubicBezTo>
                <a:cubicBezTo>
                  <a:pt x="1984243" y="130093"/>
                  <a:pt x="1884759" y="127977"/>
                  <a:pt x="1791626" y="119510"/>
                </a:cubicBezTo>
                <a:cubicBezTo>
                  <a:pt x="1698493" y="111043"/>
                  <a:pt x="1586309" y="96227"/>
                  <a:pt x="1486826" y="81410"/>
                </a:cubicBezTo>
                <a:cubicBezTo>
                  <a:pt x="1387343" y="66593"/>
                  <a:pt x="1287859" y="41193"/>
                  <a:pt x="1194726" y="30610"/>
                </a:cubicBezTo>
                <a:cubicBezTo>
                  <a:pt x="1101593" y="20027"/>
                  <a:pt x="999993" y="-7490"/>
                  <a:pt x="915326" y="521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  <a:alpha val="43000"/>
            </a:schemeClr>
          </a:solidFill>
          <a:ln w="57150" cmpd="sng">
            <a:solidFill>
              <a:srgbClr val="FE2DFF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4" name="Forme libre 33"/>
          <p:cNvSpPr/>
          <p:nvPr/>
        </p:nvSpPr>
        <p:spPr>
          <a:xfrm>
            <a:off x="15161211" y="4375544"/>
            <a:ext cx="4026824" cy="3569226"/>
          </a:xfrm>
          <a:custGeom>
            <a:avLst/>
            <a:gdLst>
              <a:gd name="connsiteX0" fmla="*/ 915326 w 4026826"/>
              <a:gd name="connsiteY0" fmla="*/ 5210 h 3569225"/>
              <a:gd name="connsiteX1" fmla="*/ 686726 w 4026826"/>
              <a:gd name="connsiteY1" fmla="*/ 106810 h 3569225"/>
              <a:gd name="connsiteX2" fmla="*/ 508926 w 4026826"/>
              <a:gd name="connsiteY2" fmla="*/ 284610 h 3569225"/>
              <a:gd name="connsiteX3" fmla="*/ 293026 w 4026826"/>
              <a:gd name="connsiteY3" fmla="*/ 576710 h 3569225"/>
              <a:gd name="connsiteX4" fmla="*/ 115226 w 4026826"/>
              <a:gd name="connsiteY4" fmla="*/ 919610 h 3569225"/>
              <a:gd name="connsiteX5" fmla="*/ 26326 w 4026826"/>
              <a:gd name="connsiteY5" fmla="*/ 1313310 h 3569225"/>
              <a:gd name="connsiteX6" fmla="*/ 926 w 4026826"/>
              <a:gd name="connsiteY6" fmla="*/ 1580010 h 3569225"/>
              <a:gd name="connsiteX7" fmla="*/ 51726 w 4026826"/>
              <a:gd name="connsiteY7" fmla="*/ 1935610 h 3569225"/>
              <a:gd name="connsiteX8" fmla="*/ 140626 w 4026826"/>
              <a:gd name="connsiteY8" fmla="*/ 2253110 h 3569225"/>
              <a:gd name="connsiteX9" fmla="*/ 267626 w 4026826"/>
              <a:gd name="connsiteY9" fmla="*/ 2557910 h 3569225"/>
              <a:gd name="connsiteX10" fmla="*/ 496226 w 4026826"/>
              <a:gd name="connsiteY10" fmla="*/ 2888110 h 3569225"/>
              <a:gd name="connsiteX11" fmla="*/ 737526 w 4026826"/>
              <a:gd name="connsiteY11" fmla="*/ 3116710 h 3569225"/>
              <a:gd name="connsiteX12" fmla="*/ 1055026 w 4026826"/>
              <a:gd name="connsiteY12" fmla="*/ 3332610 h 3569225"/>
              <a:gd name="connsiteX13" fmla="*/ 1448726 w 4026826"/>
              <a:gd name="connsiteY13" fmla="*/ 3459610 h 3569225"/>
              <a:gd name="connsiteX14" fmla="*/ 1486826 w 4026826"/>
              <a:gd name="connsiteY14" fmla="*/ 3485010 h 3569225"/>
              <a:gd name="connsiteX15" fmla="*/ 1905926 w 4026826"/>
              <a:gd name="connsiteY15" fmla="*/ 3561210 h 3569225"/>
              <a:gd name="connsiteX16" fmla="*/ 2147226 w 4026826"/>
              <a:gd name="connsiteY16" fmla="*/ 3561210 h 3569225"/>
              <a:gd name="connsiteX17" fmla="*/ 2439326 w 4026826"/>
              <a:gd name="connsiteY17" fmla="*/ 3510410 h 3569225"/>
              <a:gd name="connsiteX18" fmla="*/ 2756826 w 4026826"/>
              <a:gd name="connsiteY18" fmla="*/ 3408810 h 3569225"/>
              <a:gd name="connsiteX19" fmla="*/ 3087026 w 4026826"/>
              <a:gd name="connsiteY19" fmla="*/ 3269110 h 3569225"/>
              <a:gd name="connsiteX20" fmla="*/ 3277526 w 4026826"/>
              <a:gd name="connsiteY20" fmla="*/ 3104010 h 3569225"/>
              <a:gd name="connsiteX21" fmla="*/ 3391826 w 4026826"/>
              <a:gd name="connsiteY21" fmla="*/ 3015110 h 3569225"/>
              <a:gd name="connsiteX22" fmla="*/ 3620426 w 4026826"/>
              <a:gd name="connsiteY22" fmla="*/ 2824610 h 3569225"/>
              <a:gd name="connsiteX23" fmla="*/ 3772826 w 4026826"/>
              <a:gd name="connsiteY23" fmla="*/ 2545210 h 3569225"/>
              <a:gd name="connsiteX24" fmla="*/ 3899826 w 4026826"/>
              <a:gd name="connsiteY24" fmla="*/ 2278510 h 3569225"/>
              <a:gd name="connsiteX25" fmla="*/ 3976026 w 4026826"/>
              <a:gd name="connsiteY25" fmla="*/ 2049910 h 3569225"/>
              <a:gd name="connsiteX26" fmla="*/ 4014126 w 4026826"/>
              <a:gd name="connsiteY26" fmla="*/ 1783210 h 3569225"/>
              <a:gd name="connsiteX27" fmla="*/ 4026826 w 4026826"/>
              <a:gd name="connsiteY27" fmla="*/ 1580010 h 3569225"/>
              <a:gd name="connsiteX28" fmla="*/ 4014126 w 4026826"/>
              <a:gd name="connsiteY28" fmla="*/ 1376810 h 3569225"/>
              <a:gd name="connsiteX29" fmla="*/ 3988726 w 4026826"/>
              <a:gd name="connsiteY29" fmla="*/ 1186310 h 3569225"/>
              <a:gd name="connsiteX30" fmla="*/ 3925226 w 4026826"/>
              <a:gd name="connsiteY30" fmla="*/ 995810 h 3569225"/>
              <a:gd name="connsiteX31" fmla="*/ 3836326 w 4026826"/>
              <a:gd name="connsiteY31" fmla="*/ 716410 h 3569225"/>
              <a:gd name="connsiteX32" fmla="*/ 3658526 w 4026826"/>
              <a:gd name="connsiteY32" fmla="*/ 462410 h 3569225"/>
              <a:gd name="connsiteX33" fmla="*/ 3468026 w 4026826"/>
              <a:gd name="connsiteY33" fmla="*/ 208410 h 3569225"/>
              <a:gd name="connsiteX34" fmla="*/ 3379126 w 4026826"/>
              <a:gd name="connsiteY34" fmla="*/ 132210 h 3569225"/>
              <a:gd name="connsiteX35" fmla="*/ 3201326 w 4026826"/>
              <a:gd name="connsiteY35" fmla="*/ 68710 h 3569225"/>
              <a:gd name="connsiteX36" fmla="*/ 3061626 w 4026826"/>
              <a:gd name="connsiteY36" fmla="*/ 17910 h 3569225"/>
              <a:gd name="connsiteX37" fmla="*/ 2934626 w 4026826"/>
              <a:gd name="connsiteY37" fmla="*/ 5210 h 3569225"/>
              <a:gd name="connsiteX38" fmla="*/ 2794926 w 4026826"/>
              <a:gd name="connsiteY38" fmla="*/ 5210 h 3569225"/>
              <a:gd name="connsiteX39" fmla="*/ 2579026 w 4026826"/>
              <a:gd name="connsiteY39" fmla="*/ 68710 h 3569225"/>
              <a:gd name="connsiteX40" fmla="*/ 2325026 w 4026826"/>
              <a:gd name="connsiteY40" fmla="*/ 106810 h 3569225"/>
              <a:gd name="connsiteX41" fmla="*/ 2159926 w 4026826"/>
              <a:gd name="connsiteY41" fmla="*/ 132210 h 3569225"/>
              <a:gd name="connsiteX42" fmla="*/ 2045626 w 4026826"/>
              <a:gd name="connsiteY42" fmla="*/ 132210 h 3569225"/>
              <a:gd name="connsiteX43" fmla="*/ 1791626 w 4026826"/>
              <a:gd name="connsiteY43" fmla="*/ 119510 h 3569225"/>
              <a:gd name="connsiteX44" fmla="*/ 1486826 w 4026826"/>
              <a:gd name="connsiteY44" fmla="*/ 81410 h 3569225"/>
              <a:gd name="connsiteX45" fmla="*/ 1194726 w 4026826"/>
              <a:gd name="connsiteY45" fmla="*/ 30610 h 3569225"/>
              <a:gd name="connsiteX46" fmla="*/ 915326 w 4026826"/>
              <a:gd name="connsiteY46" fmla="*/ 5210 h 356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4026826" h="3569225">
                <a:moveTo>
                  <a:pt x="915326" y="5210"/>
                </a:moveTo>
                <a:cubicBezTo>
                  <a:pt x="830659" y="17910"/>
                  <a:pt x="754459" y="60243"/>
                  <a:pt x="686726" y="106810"/>
                </a:cubicBezTo>
                <a:cubicBezTo>
                  <a:pt x="618993" y="153377"/>
                  <a:pt x="574543" y="206293"/>
                  <a:pt x="508926" y="284610"/>
                </a:cubicBezTo>
                <a:cubicBezTo>
                  <a:pt x="443309" y="362927"/>
                  <a:pt x="358643" y="470877"/>
                  <a:pt x="293026" y="576710"/>
                </a:cubicBezTo>
                <a:cubicBezTo>
                  <a:pt x="227409" y="682543"/>
                  <a:pt x="159676" y="796843"/>
                  <a:pt x="115226" y="919610"/>
                </a:cubicBezTo>
                <a:cubicBezTo>
                  <a:pt x="70776" y="1042377"/>
                  <a:pt x="45376" y="1203244"/>
                  <a:pt x="26326" y="1313310"/>
                </a:cubicBezTo>
                <a:cubicBezTo>
                  <a:pt x="7276" y="1423376"/>
                  <a:pt x="-3307" y="1476293"/>
                  <a:pt x="926" y="1580010"/>
                </a:cubicBezTo>
                <a:cubicBezTo>
                  <a:pt x="5159" y="1683727"/>
                  <a:pt x="28443" y="1823427"/>
                  <a:pt x="51726" y="1935610"/>
                </a:cubicBezTo>
                <a:cubicBezTo>
                  <a:pt x="75009" y="2047793"/>
                  <a:pt x="104643" y="2149393"/>
                  <a:pt x="140626" y="2253110"/>
                </a:cubicBezTo>
                <a:cubicBezTo>
                  <a:pt x="176609" y="2356827"/>
                  <a:pt x="208359" y="2452077"/>
                  <a:pt x="267626" y="2557910"/>
                </a:cubicBezTo>
                <a:cubicBezTo>
                  <a:pt x="326893" y="2663743"/>
                  <a:pt x="417909" y="2794977"/>
                  <a:pt x="496226" y="2888110"/>
                </a:cubicBezTo>
                <a:cubicBezTo>
                  <a:pt x="574543" y="2981243"/>
                  <a:pt x="644393" y="3042627"/>
                  <a:pt x="737526" y="3116710"/>
                </a:cubicBezTo>
                <a:cubicBezTo>
                  <a:pt x="830659" y="3190793"/>
                  <a:pt x="936493" y="3275460"/>
                  <a:pt x="1055026" y="3332610"/>
                </a:cubicBezTo>
                <a:cubicBezTo>
                  <a:pt x="1173559" y="3389760"/>
                  <a:pt x="1376759" y="3434210"/>
                  <a:pt x="1448726" y="3459610"/>
                </a:cubicBezTo>
                <a:cubicBezTo>
                  <a:pt x="1520693" y="3485010"/>
                  <a:pt x="1410626" y="3468077"/>
                  <a:pt x="1486826" y="3485010"/>
                </a:cubicBezTo>
                <a:cubicBezTo>
                  <a:pt x="1563026" y="3501943"/>
                  <a:pt x="1795859" y="3548510"/>
                  <a:pt x="1905926" y="3561210"/>
                </a:cubicBezTo>
                <a:cubicBezTo>
                  <a:pt x="2015993" y="3573910"/>
                  <a:pt x="2058326" y="3569677"/>
                  <a:pt x="2147226" y="3561210"/>
                </a:cubicBezTo>
                <a:cubicBezTo>
                  <a:pt x="2236126" y="3552743"/>
                  <a:pt x="2337726" y="3535810"/>
                  <a:pt x="2439326" y="3510410"/>
                </a:cubicBezTo>
                <a:cubicBezTo>
                  <a:pt x="2540926" y="3485010"/>
                  <a:pt x="2648876" y="3449027"/>
                  <a:pt x="2756826" y="3408810"/>
                </a:cubicBezTo>
                <a:cubicBezTo>
                  <a:pt x="2864776" y="3368593"/>
                  <a:pt x="3000243" y="3319910"/>
                  <a:pt x="3087026" y="3269110"/>
                </a:cubicBezTo>
                <a:cubicBezTo>
                  <a:pt x="3173809" y="3218310"/>
                  <a:pt x="3226726" y="3146343"/>
                  <a:pt x="3277526" y="3104010"/>
                </a:cubicBezTo>
                <a:cubicBezTo>
                  <a:pt x="3328326" y="3061677"/>
                  <a:pt x="3334676" y="3061677"/>
                  <a:pt x="3391826" y="3015110"/>
                </a:cubicBezTo>
                <a:cubicBezTo>
                  <a:pt x="3448976" y="2968543"/>
                  <a:pt x="3556926" y="2902927"/>
                  <a:pt x="3620426" y="2824610"/>
                </a:cubicBezTo>
                <a:cubicBezTo>
                  <a:pt x="3683926" y="2746293"/>
                  <a:pt x="3726259" y="2636227"/>
                  <a:pt x="3772826" y="2545210"/>
                </a:cubicBezTo>
                <a:cubicBezTo>
                  <a:pt x="3819393" y="2454193"/>
                  <a:pt x="3865959" y="2361060"/>
                  <a:pt x="3899826" y="2278510"/>
                </a:cubicBezTo>
                <a:cubicBezTo>
                  <a:pt x="3933693" y="2195960"/>
                  <a:pt x="3956976" y="2132460"/>
                  <a:pt x="3976026" y="2049910"/>
                </a:cubicBezTo>
                <a:cubicBezTo>
                  <a:pt x="3995076" y="1967360"/>
                  <a:pt x="4005659" y="1861527"/>
                  <a:pt x="4014126" y="1783210"/>
                </a:cubicBezTo>
                <a:cubicBezTo>
                  <a:pt x="4022593" y="1704893"/>
                  <a:pt x="4026826" y="1647743"/>
                  <a:pt x="4026826" y="1580010"/>
                </a:cubicBezTo>
                <a:cubicBezTo>
                  <a:pt x="4026826" y="1512277"/>
                  <a:pt x="4020476" y="1442427"/>
                  <a:pt x="4014126" y="1376810"/>
                </a:cubicBezTo>
                <a:cubicBezTo>
                  <a:pt x="4007776" y="1311193"/>
                  <a:pt x="4003543" y="1249810"/>
                  <a:pt x="3988726" y="1186310"/>
                </a:cubicBezTo>
                <a:cubicBezTo>
                  <a:pt x="3973909" y="1122810"/>
                  <a:pt x="3950626" y="1074127"/>
                  <a:pt x="3925226" y="995810"/>
                </a:cubicBezTo>
                <a:cubicBezTo>
                  <a:pt x="3899826" y="917493"/>
                  <a:pt x="3880776" y="805310"/>
                  <a:pt x="3836326" y="716410"/>
                </a:cubicBezTo>
                <a:cubicBezTo>
                  <a:pt x="3791876" y="627510"/>
                  <a:pt x="3719909" y="547077"/>
                  <a:pt x="3658526" y="462410"/>
                </a:cubicBezTo>
                <a:cubicBezTo>
                  <a:pt x="3597143" y="377743"/>
                  <a:pt x="3514593" y="263443"/>
                  <a:pt x="3468026" y="208410"/>
                </a:cubicBezTo>
                <a:cubicBezTo>
                  <a:pt x="3421459" y="153377"/>
                  <a:pt x="3423576" y="155493"/>
                  <a:pt x="3379126" y="132210"/>
                </a:cubicBezTo>
                <a:cubicBezTo>
                  <a:pt x="3334676" y="108927"/>
                  <a:pt x="3201326" y="68710"/>
                  <a:pt x="3201326" y="68710"/>
                </a:cubicBezTo>
                <a:cubicBezTo>
                  <a:pt x="3148409" y="49660"/>
                  <a:pt x="3106076" y="28493"/>
                  <a:pt x="3061626" y="17910"/>
                </a:cubicBezTo>
                <a:cubicBezTo>
                  <a:pt x="3017176" y="7327"/>
                  <a:pt x="2979076" y="7327"/>
                  <a:pt x="2934626" y="5210"/>
                </a:cubicBezTo>
                <a:cubicBezTo>
                  <a:pt x="2890176" y="3093"/>
                  <a:pt x="2854193" y="-5373"/>
                  <a:pt x="2794926" y="5210"/>
                </a:cubicBezTo>
                <a:cubicBezTo>
                  <a:pt x="2735659" y="15793"/>
                  <a:pt x="2657343" y="51777"/>
                  <a:pt x="2579026" y="68710"/>
                </a:cubicBezTo>
                <a:cubicBezTo>
                  <a:pt x="2500709" y="85643"/>
                  <a:pt x="2325026" y="106810"/>
                  <a:pt x="2325026" y="106810"/>
                </a:cubicBezTo>
                <a:cubicBezTo>
                  <a:pt x="2255176" y="117393"/>
                  <a:pt x="2206493" y="127977"/>
                  <a:pt x="2159926" y="132210"/>
                </a:cubicBezTo>
                <a:cubicBezTo>
                  <a:pt x="2113359" y="136443"/>
                  <a:pt x="2107009" y="134327"/>
                  <a:pt x="2045626" y="132210"/>
                </a:cubicBezTo>
                <a:cubicBezTo>
                  <a:pt x="1984243" y="130093"/>
                  <a:pt x="1884759" y="127977"/>
                  <a:pt x="1791626" y="119510"/>
                </a:cubicBezTo>
                <a:cubicBezTo>
                  <a:pt x="1698493" y="111043"/>
                  <a:pt x="1586309" y="96227"/>
                  <a:pt x="1486826" y="81410"/>
                </a:cubicBezTo>
                <a:cubicBezTo>
                  <a:pt x="1387343" y="66593"/>
                  <a:pt x="1287859" y="41193"/>
                  <a:pt x="1194726" y="30610"/>
                </a:cubicBezTo>
                <a:cubicBezTo>
                  <a:pt x="1101593" y="20027"/>
                  <a:pt x="999993" y="-7490"/>
                  <a:pt x="915326" y="521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  <a:alpha val="43000"/>
            </a:schemeClr>
          </a:solidFill>
          <a:ln w="57150" cmpd="sng"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5" name="Freeform 4"/>
          <p:cNvSpPr>
            <a:spLocks/>
          </p:cNvSpPr>
          <p:nvPr/>
        </p:nvSpPr>
        <p:spPr bwMode="auto">
          <a:xfrm>
            <a:off x="15830011" y="4497431"/>
            <a:ext cx="2713037" cy="134937"/>
          </a:xfrm>
          <a:custGeom>
            <a:avLst/>
            <a:gdLst>
              <a:gd name="T0" fmla="*/ 0 w 1724"/>
              <a:gd name="T1" fmla="*/ 91 h 106"/>
              <a:gd name="T2" fmla="*/ 227 w 1724"/>
              <a:gd name="T3" fmla="*/ 0 h 106"/>
              <a:gd name="T4" fmla="*/ 772 w 1724"/>
              <a:gd name="T5" fmla="*/ 91 h 106"/>
              <a:gd name="T6" fmla="*/ 998 w 1724"/>
              <a:gd name="T7" fmla="*/ 91 h 106"/>
              <a:gd name="T8" fmla="*/ 1407 w 1724"/>
              <a:gd name="T9" fmla="*/ 0 h 106"/>
              <a:gd name="T10" fmla="*/ 1724 w 1724"/>
              <a:gd name="T11" fmla="*/ 91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24" h="106">
                <a:moveTo>
                  <a:pt x="0" y="91"/>
                </a:moveTo>
                <a:cubicBezTo>
                  <a:pt x="49" y="45"/>
                  <a:pt x="98" y="0"/>
                  <a:pt x="227" y="0"/>
                </a:cubicBezTo>
                <a:cubicBezTo>
                  <a:pt x="356" y="0"/>
                  <a:pt x="644" y="76"/>
                  <a:pt x="772" y="91"/>
                </a:cubicBezTo>
                <a:cubicBezTo>
                  <a:pt x="900" y="106"/>
                  <a:pt x="892" y="106"/>
                  <a:pt x="998" y="91"/>
                </a:cubicBezTo>
                <a:cubicBezTo>
                  <a:pt x="1104" y="76"/>
                  <a:pt x="1286" y="0"/>
                  <a:pt x="1407" y="0"/>
                </a:cubicBezTo>
                <a:cubicBezTo>
                  <a:pt x="1528" y="0"/>
                  <a:pt x="1671" y="76"/>
                  <a:pt x="1724" y="91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cxnSp>
        <p:nvCxnSpPr>
          <p:cNvPr id="36" name="AutoShape 12"/>
          <p:cNvCxnSpPr>
            <a:cxnSpLocks noChangeShapeType="1"/>
            <a:stCxn id="35" idx="0"/>
            <a:endCxn id="35" idx="5"/>
          </p:cNvCxnSpPr>
          <p:nvPr/>
        </p:nvCxnSpPr>
        <p:spPr bwMode="auto">
          <a:xfrm rot="10800000" flipH="1" flipV="1">
            <a:off x="15830011" y="4613318"/>
            <a:ext cx="2713037" cy="1587"/>
          </a:xfrm>
          <a:prstGeom prst="curvedConnector5">
            <a:avLst>
              <a:gd name="adj1" fmla="val 19366"/>
              <a:gd name="adj2" fmla="val 192600000"/>
              <a:gd name="adj3" fmla="val 63426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37" name="Oval 13"/>
          <p:cNvSpPr>
            <a:spLocks noChangeArrowheads="1"/>
          </p:cNvSpPr>
          <p:nvPr/>
        </p:nvSpPr>
        <p:spPr bwMode="auto">
          <a:xfrm>
            <a:off x="16809496" y="7547017"/>
            <a:ext cx="288927" cy="14446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9" name="Freeform 16"/>
          <p:cNvSpPr>
            <a:spLocks/>
          </p:cNvSpPr>
          <p:nvPr/>
        </p:nvSpPr>
        <p:spPr bwMode="auto">
          <a:xfrm>
            <a:off x="16449133" y="4954632"/>
            <a:ext cx="407989" cy="2663824"/>
          </a:xfrm>
          <a:custGeom>
            <a:avLst/>
            <a:gdLst>
              <a:gd name="T0" fmla="*/ 227 w 257"/>
              <a:gd name="T1" fmla="*/ 1678 h 1678"/>
              <a:gd name="T2" fmla="*/ 227 w 257"/>
              <a:gd name="T3" fmla="*/ 1270 h 1678"/>
              <a:gd name="T4" fmla="*/ 46 w 257"/>
              <a:gd name="T5" fmla="*/ 862 h 1678"/>
              <a:gd name="T6" fmla="*/ 91 w 257"/>
              <a:gd name="T7" fmla="*/ 317 h 1678"/>
              <a:gd name="T8" fmla="*/ 0 w 257"/>
              <a:gd name="T9" fmla="*/ 0 h 1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7" h="1678">
                <a:moveTo>
                  <a:pt x="227" y="1678"/>
                </a:moveTo>
                <a:cubicBezTo>
                  <a:pt x="242" y="1542"/>
                  <a:pt x="257" y="1406"/>
                  <a:pt x="227" y="1270"/>
                </a:cubicBezTo>
                <a:cubicBezTo>
                  <a:pt x="197" y="1134"/>
                  <a:pt x="69" y="1021"/>
                  <a:pt x="46" y="862"/>
                </a:cubicBezTo>
                <a:cubicBezTo>
                  <a:pt x="23" y="703"/>
                  <a:pt x="99" y="461"/>
                  <a:pt x="91" y="317"/>
                </a:cubicBezTo>
                <a:cubicBezTo>
                  <a:pt x="83" y="173"/>
                  <a:pt x="41" y="86"/>
                  <a:pt x="0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0" name="Freeform 17"/>
          <p:cNvSpPr>
            <a:spLocks/>
          </p:cNvSpPr>
          <p:nvPr/>
        </p:nvSpPr>
        <p:spPr bwMode="auto">
          <a:xfrm>
            <a:off x="16988885" y="5099091"/>
            <a:ext cx="396877" cy="2519363"/>
          </a:xfrm>
          <a:custGeom>
            <a:avLst/>
            <a:gdLst>
              <a:gd name="T0" fmla="*/ 69 w 250"/>
              <a:gd name="T1" fmla="*/ 1587 h 1587"/>
              <a:gd name="T2" fmla="*/ 23 w 250"/>
              <a:gd name="T3" fmla="*/ 1134 h 1587"/>
              <a:gd name="T4" fmla="*/ 205 w 250"/>
              <a:gd name="T5" fmla="*/ 725 h 1587"/>
              <a:gd name="T6" fmla="*/ 69 w 250"/>
              <a:gd name="T7" fmla="*/ 181 h 1587"/>
              <a:gd name="T8" fmla="*/ 250 w 250"/>
              <a:gd name="T9" fmla="*/ 0 h 15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0" h="1587">
                <a:moveTo>
                  <a:pt x="69" y="1587"/>
                </a:moveTo>
                <a:cubicBezTo>
                  <a:pt x="34" y="1432"/>
                  <a:pt x="0" y="1278"/>
                  <a:pt x="23" y="1134"/>
                </a:cubicBezTo>
                <a:cubicBezTo>
                  <a:pt x="46" y="990"/>
                  <a:pt x="197" y="884"/>
                  <a:pt x="205" y="725"/>
                </a:cubicBezTo>
                <a:cubicBezTo>
                  <a:pt x="213" y="566"/>
                  <a:pt x="62" y="302"/>
                  <a:pt x="69" y="181"/>
                </a:cubicBezTo>
                <a:cubicBezTo>
                  <a:pt x="76" y="60"/>
                  <a:pt x="163" y="30"/>
                  <a:pt x="250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2" name="Line 19"/>
          <p:cNvSpPr>
            <a:spLocks noChangeShapeType="1"/>
          </p:cNvSpPr>
          <p:nvPr/>
        </p:nvSpPr>
        <p:spPr bwMode="auto">
          <a:xfrm>
            <a:off x="18047750" y="4854620"/>
            <a:ext cx="73023" cy="71437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3" name="Line 20"/>
          <p:cNvSpPr>
            <a:spLocks noChangeShapeType="1"/>
          </p:cNvSpPr>
          <p:nvPr/>
        </p:nvSpPr>
        <p:spPr bwMode="auto">
          <a:xfrm>
            <a:off x="18004886" y="4913357"/>
            <a:ext cx="73023" cy="71437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4" name="Line 21"/>
          <p:cNvSpPr>
            <a:spLocks noChangeShapeType="1"/>
          </p:cNvSpPr>
          <p:nvPr/>
        </p:nvSpPr>
        <p:spPr bwMode="auto">
          <a:xfrm>
            <a:off x="17962025" y="4968919"/>
            <a:ext cx="73023" cy="71437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5" name="Line 22"/>
          <p:cNvSpPr>
            <a:spLocks noChangeShapeType="1"/>
          </p:cNvSpPr>
          <p:nvPr/>
        </p:nvSpPr>
        <p:spPr bwMode="auto">
          <a:xfrm flipV="1">
            <a:off x="16001463" y="4810168"/>
            <a:ext cx="73023" cy="714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6" name="Line 23"/>
          <p:cNvSpPr>
            <a:spLocks noChangeShapeType="1"/>
          </p:cNvSpPr>
          <p:nvPr/>
        </p:nvSpPr>
        <p:spPr bwMode="auto">
          <a:xfrm flipV="1">
            <a:off x="16045911" y="4940344"/>
            <a:ext cx="87313" cy="10001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7" name="Line 24"/>
          <p:cNvSpPr>
            <a:spLocks noChangeShapeType="1"/>
          </p:cNvSpPr>
          <p:nvPr/>
        </p:nvSpPr>
        <p:spPr bwMode="auto">
          <a:xfrm flipV="1">
            <a:off x="16031625" y="4883195"/>
            <a:ext cx="73023" cy="714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8" name="Forme libre 47"/>
          <p:cNvSpPr/>
          <p:nvPr/>
        </p:nvSpPr>
        <p:spPr>
          <a:xfrm>
            <a:off x="15852760" y="4491388"/>
            <a:ext cx="2656043" cy="3209801"/>
          </a:xfrm>
          <a:custGeom>
            <a:avLst/>
            <a:gdLst>
              <a:gd name="connsiteX0" fmla="*/ 522441 w 2656041"/>
              <a:gd name="connsiteY0" fmla="*/ 2071425 h 3209800"/>
              <a:gd name="connsiteX1" fmla="*/ 497041 w 2656041"/>
              <a:gd name="connsiteY1" fmla="*/ 1677725 h 3209800"/>
              <a:gd name="connsiteX2" fmla="*/ 484341 w 2656041"/>
              <a:gd name="connsiteY2" fmla="*/ 1322125 h 3209800"/>
              <a:gd name="connsiteX3" fmla="*/ 433541 w 2656041"/>
              <a:gd name="connsiteY3" fmla="*/ 991925 h 3209800"/>
              <a:gd name="connsiteX4" fmla="*/ 382741 w 2656041"/>
              <a:gd name="connsiteY4" fmla="*/ 674425 h 3209800"/>
              <a:gd name="connsiteX5" fmla="*/ 268441 w 2656041"/>
              <a:gd name="connsiteY5" fmla="*/ 420425 h 3209800"/>
              <a:gd name="connsiteX6" fmla="*/ 179541 w 2656041"/>
              <a:gd name="connsiteY6" fmla="*/ 242625 h 3209800"/>
              <a:gd name="connsiteX7" fmla="*/ 128741 w 2656041"/>
              <a:gd name="connsiteY7" fmla="*/ 179125 h 3209800"/>
              <a:gd name="connsiteX8" fmla="*/ 103341 w 2656041"/>
              <a:gd name="connsiteY8" fmla="*/ 141025 h 3209800"/>
              <a:gd name="connsiteX9" fmla="*/ 1741 w 2656041"/>
              <a:gd name="connsiteY9" fmla="*/ 115625 h 3209800"/>
              <a:gd name="connsiteX10" fmla="*/ 52541 w 2656041"/>
              <a:gd name="connsiteY10" fmla="*/ 64825 h 3209800"/>
              <a:gd name="connsiteX11" fmla="*/ 217641 w 2656041"/>
              <a:gd name="connsiteY11" fmla="*/ 14025 h 3209800"/>
              <a:gd name="connsiteX12" fmla="*/ 382741 w 2656041"/>
              <a:gd name="connsiteY12" fmla="*/ 1325 h 3209800"/>
              <a:gd name="connsiteX13" fmla="*/ 624041 w 2656041"/>
              <a:gd name="connsiteY13" fmla="*/ 39425 h 3209800"/>
              <a:gd name="connsiteX14" fmla="*/ 903441 w 2656041"/>
              <a:gd name="connsiteY14" fmla="*/ 77525 h 3209800"/>
              <a:gd name="connsiteX15" fmla="*/ 1182841 w 2656041"/>
              <a:gd name="connsiteY15" fmla="*/ 115625 h 3209800"/>
              <a:gd name="connsiteX16" fmla="*/ 1525741 w 2656041"/>
              <a:gd name="connsiteY16" fmla="*/ 128325 h 3209800"/>
              <a:gd name="connsiteX17" fmla="*/ 1792441 w 2656041"/>
              <a:gd name="connsiteY17" fmla="*/ 77525 h 3209800"/>
              <a:gd name="connsiteX18" fmla="*/ 1982941 w 2656041"/>
              <a:gd name="connsiteY18" fmla="*/ 26725 h 3209800"/>
              <a:gd name="connsiteX19" fmla="*/ 2198841 w 2656041"/>
              <a:gd name="connsiteY19" fmla="*/ 1325 h 3209800"/>
              <a:gd name="connsiteX20" fmla="*/ 2440141 w 2656041"/>
              <a:gd name="connsiteY20" fmla="*/ 52125 h 3209800"/>
              <a:gd name="connsiteX21" fmla="*/ 2516341 w 2656041"/>
              <a:gd name="connsiteY21" fmla="*/ 64825 h 3209800"/>
              <a:gd name="connsiteX22" fmla="*/ 2579841 w 2656041"/>
              <a:gd name="connsiteY22" fmla="*/ 77525 h 3209800"/>
              <a:gd name="connsiteX23" fmla="*/ 2656041 w 2656041"/>
              <a:gd name="connsiteY23" fmla="*/ 102925 h 3209800"/>
              <a:gd name="connsiteX24" fmla="*/ 2579841 w 2656041"/>
              <a:gd name="connsiteY24" fmla="*/ 141025 h 3209800"/>
              <a:gd name="connsiteX25" fmla="*/ 2376641 w 2656041"/>
              <a:gd name="connsiteY25" fmla="*/ 179125 h 3209800"/>
              <a:gd name="connsiteX26" fmla="*/ 2300441 w 2656041"/>
              <a:gd name="connsiteY26" fmla="*/ 293425 h 3209800"/>
              <a:gd name="connsiteX27" fmla="*/ 2122641 w 2656041"/>
              <a:gd name="connsiteY27" fmla="*/ 420425 h 3209800"/>
              <a:gd name="connsiteX28" fmla="*/ 1957541 w 2656041"/>
              <a:gd name="connsiteY28" fmla="*/ 712525 h 3209800"/>
              <a:gd name="connsiteX29" fmla="*/ 1805141 w 2656041"/>
              <a:gd name="connsiteY29" fmla="*/ 1017325 h 3209800"/>
              <a:gd name="connsiteX30" fmla="*/ 1716241 w 2656041"/>
              <a:gd name="connsiteY30" fmla="*/ 1411025 h 3209800"/>
              <a:gd name="connsiteX31" fmla="*/ 1690841 w 2656041"/>
              <a:gd name="connsiteY31" fmla="*/ 1779325 h 3209800"/>
              <a:gd name="connsiteX32" fmla="*/ 1652741 w 2656041"/>
              <a:gd name="connsiteY32" fmla="*/ 2198425 h 3209800"/>
              <a:gd name="connsiteX33" fmla="*/ 1551141 w 2656041"/>
              <a:gd name="connsiteY33" fmla="*/ 2604825 h 3209800"/>
              <a:gd name="connsiteX34" fmla="*/ 1436841 w 2656041"/>
              <a:gd name="connsiteY34" fmla="*/ 2871525 h 3209800"/>
              <a:gd name="connsiteX35" fmla="*/ 1246341 w 2656041"/>
              <a:gd name="connsiteY35" fmla="*/ 3100125 h 3209800"/>
              <a:gd name="connsiteX36" fmla="*/ 1182841 w 2656041"/>
              <a:gd name="connsiteY36" fmla="*/ 3201725 h 3209800"/>
              <a:gd name="connsiteX37" fmla="*/ 1017741 w 2656041"/>
              <a:gd name="connsiteY37" fmla="*/ 3189025 h 3209800"/>
              <a:gd name="connsiteX38" fmla="*/ 941541 w 2656041"/>
              <a:gd name="connsiteY38" fmla="*/ 3074725 h 3209800"/>
              <a:gd name="connsiteX39" fmla="*/ 776441 w 2656041"/>
              <a:gd name="connsiteY39" fmla="*/ 2947725 h 3209800"/>
              <a:gd name="connsiteX40" fmla="*/ 662141 w 2656041"/>
              <a:gd name="connsiteY40" fmla="*/ 2604825 h 3209800"/>
              <a:gd name="connsiteX41" fmla="*/ 585941 w 2656041"/>
              <a:gd name="connsiteY41" fmla="*/ 2388925 h 3209800"/>
              <a:gd name="connsiteX42" fmla="*/ 522441 w 2656041"/>
              <a:gd name="connsiteY42" fmla="*/ 2071425 h 3209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656041" h="3209800">
                <a:moveTo>
                  <a:pt x="522441" y="2071425"/>
                </a:moveTo>
                <a:cubicBezTo>
                  <a:pt x="507624" y="1952892"/>
                  <a:pt x="503391" y="1802608"/>
                  <a:pt x="497041" y="1677725"/>
                </a:cubicBezTo>
                <a:cubicBezTo>
                  <a:pt x="490691" y="1552842"/>
                  <a:pt x="494924" y="1436425"/>
                  <a:pt x="484341" y="1322125"/>
                </a:cubicBezTo>
                <a:cubicBezTo>
                  <a:pt x="473758" y="1207825"/>
                  <a:pt x="450474" y="1099875"/>
                  <a:pt x="433541" y="991925"/>
                </a:cubicBezTo>
                <a:cubicBezTo>
                  <a:pt x="416608" y="883975"/>
                  <a:pt x="410258" y="769675"/>
                  <a:pt x="382741" y="674425"/>
                </a:cubicBezTo>
                <a:cubicBezTo>
                  <a:pt x="355224" y="579175"/>
                  <a:pt x="302308" y="492392"/>
                  <a:pt x="268441" y="420425"/>
                </a:cubicBezTo>
                <a:cubicBezTo>
                  <a:pt x="234574" y="348458"/>
                  <a:pt x="202824" y="282842"/>
                  <a:pt x="179541" y="242625"/>
                </a:cubicBezTo>
                <a:cubicBezTo>
                  <a:pt x="156258" y="202408"/>
                  <a:pt x="141441" y="196058"/>
                  <a:pt x="128741" y="179125"/>
                </a:cubicBezTo>
                <a:cubicBezTo>
                  <a:pt x="116041" y="162192"/>
                  <a:pt x="124508" y="151608"/>
                  <a:pt x="103341" y="141025"/>
                </a:cubicBezTo>
                <a:cubicBezTo>
                  <a:pt x="82174" y="130442"/>
                  <a:pt x="10208" y="128325"/>
                  <a:pt x="1741" y="115625"/>
                </a:cubicBezTo>
                <a:cubicBezTo>
                  <a:pt x="-6726" y="102925"/>
                  <a:pt x="16558" y="81758"/>
                  <a:pt x="52541" y="64825"/>
                </a:cubicBezTo>
                <a:cubicBezTo>
                  <a:pt x="88524" y="47892"/>
                  <a:pt x="162608" y="24608"/>
                  <a:pt x="217641" y="14025"/>
                </a:cubicBezTo>
                <a:cubicBezTo>
                  <a:pt x="272674" y="3442"/>
                  <a:pt x="315008" y="-2908"/>
                  <a:pt x="382741" y="1325"/>
                </a:cubicBezTo>
                <a:cubicBezTo>
                  <a:pt x="450474" y="5558"/>
                  <a:pt x="624041" y="39425"/>
                  <a:pt x="624041" y="39425"/>
                </a:cubicBezTo>
                <a:lnTo>
                  <a:pt x="903441" y="77525"/>
                </a:lnTo>
                <a:cubicBezTo>
                  <a:pt x="996574" y="90225"/>
                  <a:pt x="1079124" y="107158"/>
                  <a:pt x="1182841" y="115625"/>
                </a:cubicBezTo>
                <a:cubicBezTo>
                  <a:pt x="1286558" y="124092"/>
                  <a:pt x="1424141" y="134675"/>
                  <a:pt x="1525741" y="128325"/>
                </a:cubicBezTo>
                <a:cubicBezTo>
                  <a:pt x="1627341" y="121975"/>
                  <a:pt x="1716241" y="94458"/>
                  <a:pt x="1792441" y="77525"/>
                </a:cubicBezTo>
                <a:cubicBezTo>
                  <a:pt x="1868641" y="60592"/>
                  <a:pt x="1915208" y="39425"/>
                  <a:pt x="1982941" y="26725"/>
                </a:cubicBezTo>
                <a:cubicBezTo>
                  <a:pt x="2050674" y="14025"/>
                  <a:pt x="2122641" y="-2908"/>
                  <a:pt x="2198841" y="1325"/>
                </a:cubicBezTo>
                <a:cubicBezTo>
                  <a:pt x="2275041" y="5558"/>
                  <a:pt x="2387224" y="41542"/>
                  <a:pt x="2440141" y="52125"/>
                </a:cubicBezTo>
                <a:cubicBezTo>
                  <a:pt x="2493058" y="62708"/>
                  <a:pt x="2493058" y="60592"/>
                  <a:pt x="2516341" y="64825"/>
                </a:cubicBezTo>
                <a:cubicBezTo>
                  <a:pt x="2539624" y="69058"/>
                  <a:pt x="2556558" y="71175"/>
                  <a:pt x="2579841" y="77525"/>
                </a:cubicBezTo>
                <a:cubicBezTo>
                  <a:pt x="2603124" y="83875"/>
                  <a:pt x="2656041" y="92342"/>
                  <a:pt x="2656041" y="102925"/>
                </a:cubicBezTo>
                <a:cubicBezTo>
                  <a:pt x="2656041" y="113508"/>
                  <a:pt x="2626408" y="128325"/>
                  <a:pt x="2579841" y="141025"/>
                </a:cubicBezTo>
                <a:cubicBezTo>
                  <a:pt x="2533274" y="153725"/>
                  <a:pt x="2423208" y="153725"/>
                  <a:pt x="2376641" y="179125"/>
                </a:cubicBezTo>
                <a:cubicBezTo>
                  <a:pt x="2330074" y="204525"/>
                  <a:pt x="2342774" y="253208"/>
                  <a:pt x="2300441" y="293425"/>
                </a:cubicBezTo>
                <a:cubicBezTo>
                  <a:pt x="2258108" y="333642"/>
                  <a:pt x="2179791" y="350575"/>
                  <a:pt x="2122641" y="420425"/>
                </a:cubicBezTo>
                <a:cubicBezTo>
                  <a:pt x="2065491" y="490275"/>
                  <a:pt x="2010458" y="613042"/>
                  <a:pt x="1957541" y="712525"/>
                </a:cubicBezTo>
                <a:cubicBezTo>
                  <a:pt x="1904624" y="812008"/>
                  <a:pt x="1845358" y="900908"/>
                  <a:pt x="1805141" y="1017325"/>
                </a:cubicBezTo>
                <a:cubicBezTo>
                  <a:pt x="1764924" y="1133742"/>
                  <a:pt x="1735291" y="1284025"/>
                  <a:pt x="1716241" y="1411025"/>
                </a:cubicBezTo>
                <a:cubicBezTo>
                  <a:pt x="1697191" y="1538025"/>
                  <a:pt x="1701424" y="1648092"/>
                  <a:pt x="1690841" y="1779325"/>
                </a:cubicBezTo>
                <a:cubicBezTo>
                  <a:pt x="1680258" y="1910558"/>
                  <a:pt x="1676024" y="2060842"/>
                  <a:pt x="1652741" y="2198425"/>
                </a:cubicBezTo>
                <a:cubicBezTo>
                  <a:pt x="1629458" y="2336008"/>
                  <a:pt x="1587124" y="2492642"/>
                  <a:pt x="1551141" y="2604825"/>
                </a:cubicBezTo>
                <a:cubicBezTo>
                  <a:pt x="1515158" y="2717008"/>
                  <a:pt x="1487641" y="2788975"/>
                  <a:pt x="1436841" y="2871525"/>
                </a:cubicBezTo>
                <a:cubicBezTo>
                  <a:pt x="1386041" y="2954075"/>
                  <a:pt x="1288674" y="3045092"/>
                  <a:pt x="1246341" y="3100125"/>
                </a:cubicBezTo>
                <a:cubicBezTo>
                  <a:pt x="1204008" y="3155158"/>
                  <a:pt x="1220941" y="3186908"/>
                  <a:pt x="1182841" y="3201725"/>
                </a:cubicBezTo>
                <a:cubicBezTo>
                  <a:pt x="1144741" y="3216542"/>
                  <a:pt x="1057958" y="3210192"/>
                  <a:pt x="1017741" y="3189025"/>
                </a:cubicBezTo>
                <a:cubicBezTo>
                  <a:pt x="977524" y="3167858"/>
                  <a:pt x="981758" y="3114942"/>
                  <a:pt x="941541" y="3074725"/>
                </a:cubicBezTo>
                <a:cubicBezTo>
                  <a:pt x="901324" y="3034508"/>
                  <a:pt x="823008" y="3026042"/>
                  <a:pt x="776441" y="2947725"/>
                </a:cubicBezTo>
                <a:cubicBezTo>
                  <a:pt x="729874" y="2869408"/>
                  <a:pt x="693891" y="2697958"/>
                  <a:pt x="662141" y="2604825"/>
                </a:cubicBezTo>
                <a:cubicBezTo>
                  <a:pt x="630391" y="2511692"/>
                  <a:pt x="611341" y="2484175"/>
                  <a:pt x="585941" y="2388925"/>
                </a:cubicBezTo>
                <a:cubicBezTo>
                  <a:pt x="560541" y="2293675"/>
                  <a:pt x="537258" y="2189958"/>
                  <a:pt x="522441" y="2071425"/>
                </a:cubicBezTo>
                <a:close/>
              </a:path>
            </a:pathLst>
          </a:custGeom>
          <a:solidFill>
            <a:srgbClr val="B9CDE5">
              <a:alpha val="50000"/>
            </a:srgbClr>
          </a:solidFill>
          <a:ln w="57150" cmpd="sng">
            <a:solidFill>
              <a:srgbClr val="FE2DFF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070282310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6768186" y="2610529"/>
            <a:ext cx="12433510" cy="137947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10" name="Picture 4" descr="Image1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4" t="1895" r="12744" b="4167"/>
          <a:stretch>
            <a:fillRect/>
          </a:stretch>
        </p:blipFill>
        <p:spPr bwMode="auto">
          <a:xfrm>
            <a:off x="16768185" y="3971771"/>
            <a:ext cx="12433508" cy="12433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Forme libre 10"/>
          <p:cNvSpPr/>
          <p:nvPr/>
        </p:nvSpPr>
        <p:spPr>
          <a:xfrm>
            <a:off x="19971538" y="4511934"/>
            <a:ext cx="5328571" cy="1588274"/>
          </a:xfrm>
          <a:custGeom>
            <a:avLst/>
            <a:gdLst>
              <a:gd name="connsiteX0" fmla="*/ 627863 w 5328572"/>
              <a:gd name="connsiteY0" fmla="*/ 1566953 h 1588275"/>
              <a:gd name="connsiteX1" fmla="*/ 69063 w 5328572"/>
              <a:gd name="connsiteY1" fmla="*/ 1566953 h 1588275"/>
              <a:gd name="connsiteX2" fmla="*/ 9796 w 5328572"/>
              <a:gd name="connsiteY2" fmla="*/ 1566953 h 1588275"/>
              <a:gd name="connsiteX3" fmla="*/ 77530 w 5328572"/>
              <a:gd name="connsiteY3" fmla="*/ 1439957 h 1588275"/>
              <a:gd name="connsiteX4" fmla="*/ 162196 w 5328572"/>
              <a:gd name="connsiteY4" fmla="*/ 1287562 h 1588275"/>
              <a:gd name="connsiteX5" fmla="*/ 390796 w 5328572"/>
              <a:gd name="connsiteY5" fmla="*/ 991237 h 1588275"/>
              <a:gd name="connsiteX6" fmla="*/ 577063 w 5328572"/>
              <a:gd name="connsiteY6" fmla="*/ 796510 h 1588275"/>
              <a:gd name="connsiteX7" fmla="*/ 797196 w 5328572"/>
              <a:gd name="connsiteY7" fmla="*/ 601782 h 1588275"/>
              <a:gd name="connsiteX8" fmla="*/ 1025796 w 5328572"/>
              <a:gd name="connsiteY8" fmla="*/ 457853 h 1588275"/>
              <a:gd name="connsiteX9" fmla="*/ 1322130 w 5328572"/>
              <a:gd name="connsiteY9" fmla="*/ 313924 h 1588275"/>
              <a:gd name="connsiteX10" fmla="*/ 1720063 w 5328572"/>
              <a:gd name="connsiteY10" fmla="*/ 136130 h 1588275"/>
              <a:gd name="connsiteX11" fmla="*/ 2033330 w 5328572"/>
              <a:gd name="connsiteY11" fmla="*/ 59932 h 1588275"/>
              <a:gd name="connsiteX12" fmla="*/ 2321196 w 5328572"/>
              <a:gd name="connsiteY12" fmla="*/ 9133 h 1588275"/>
              <a:gd name="connsiteX13" fmla="*/ 2634463 w 5328572"/>
              <a:gd name="connsiteY13" fmla="*/ 667 h 1588275"/>
              <a:gd name="connsiteX14" fmla="*/ 3049330 w 5328572"/>
              <a:gd name="connsiteY14" fmla="*/ 17600 h 1588275"/>
              <a:gd name="connsiteX15" fmla="*/ 3540396 w 5328572"/>
              <a:gd name="connsiteY15" fmla="*/ 110730 h 1588275"/>
              <a:gd name="connsiteX16" fmla="*/ 3912930 w 5328572"/>
              <a:gd name="connsiteY16" fmla="*/ 246193 h 1588275"/>
              <a:gd name="connsiteX17" fmla="*/ 4327796 w 5328572"/>
              <a:gd name="connsiteY17" fmla="*/ 466320 h 1588275"/>
              <a:gd name="connsiteX18" fmla="*/ 4751130 w 5328572"/>
              <a:gd name="connsiteY18" fmla="*/ 796510 h 1588275"/>
              <a:gd name="connsiteX19" fmla="*/ 5149063 w 5328572"/>
              <a:gd name="connsiteY19" fmla="*/ 1253696 h 1588275"/>
              <a:gd name="connsiteX20" fmla="*/ 5242196 w 5328572"/>
              <a:gd name="connsiteY20" fmla="*/ 1406091 h 1588275"/>
              <a:gd name="connsiteX21" fmla="*/ 5292996 w 5328572"/>
              <a:gd name="connsiteY21" fmla="*/ 1473823 h 1588275"/>
              <a:gd name="connsiteX22" fmla="*/ 5309930 w 5328572"/>
              <a:gd name="connsiteY22" fmla="*/ 1516155 h 1588275"/>
              <a:gd name="connsiteX23" fmla="*/ 5318396 w 5328572"/>
              <a:gd name="connsiteY23" fmla="*/ 1550020 h 1588275"/>
              <a:gd name="connsiteX24" fmla="*/ 5157530 w 5328572"/>
              <a:gd name="connsiteY24" fmla="*/ 1566953 h 1588275"/>
              <a:gd name="connsiteX25" fmla="*/ 4852730 w 5328572"/>
              <a:gd name="connsiteY25" fmla="*/ 1558487 h 1588275"/>
              <a:gd name="connsiteX26" fmla="*/ 4742663 w 5328572"/>
              <a:gd name="connsiteY26" fmla="*/ 1575420 h 1588275"/>
              <a:gd name="connsiteX27" fmla="*/ 4683396 w 5328572"/>
              <a:gd name="connsiteY27" fmla="*/ 1465356 h 1588275"/>
              <a:gd name="connsiteX28" fmla="*/ 4522530 w 5328572"/>
              <a:gd name="connsiteY28" fmla="*/ 1312961 h 1588275"/>
              <a:gd name="connsiteX29" fmla="*/ 4336263 w 5328572"/>
              <a:gd name="connsiteY29" fmla="*/ 1101301 h 1588275"/>
              <a:gd name="connsiteX30" fmla="*/ 4116130 w 5328572"/>
              <a:gd name="connsiteY30" fmla="*/ 923506 h 1588275"/>
              <a:gd name="connsiteX31" fmla="*/ 3887530 w 5328572"/>
              <a:gd name="connsiteY31" fmla="*/ 762644 h 1588275"/>
              <a:gd name="connsiteX32" fmla="*/ 3633530 w 5328572"/>
              <a:gd name="connsiteY32" fmla="*/ 661047 h 1588275"/>
              <a:gd name="connsiteX33" fmla="*/ 3252530 w 5328572"/>
              <a:gd name="connsiteY33" fmla="*/ 542517 h 1588275"/>
              <a:gd name="connsiteX34" fmla="*/ 2981596 w 5328572"/>
              <a:gd name="connsiteY34" fmla="*/ 508652 h 1588275"/>
              <a:gd name="connsiteX35" fmla="*/ 2676796 w 5328572"/>
              <a:gd name="connsiteY35" fmla="*/ 483252 h 1588275"/>
              <a:gd name="connsiteX36" fmla="*/ 2338130 w 5328572"/>
              <a:gd name="connsiteY36" fmla="*/ 508652 h 1588275"/>
              <a:gd name="connsiteX37" fmla="*/ 1863996 w 5328572"/>
              <a:gd name="connsiteY37" fmla="*/ 618715 h 1588275"/>
              <a:gd name="connsiteX38" fmla="*/ 1508396 w 5328572"/>
              <a:gd name="connsiteY38" fmla="*/ 788043 h 1588275"/>
              <a:gd name="connsiteX39" fmla="*/ 1110463 w 5328572"/>
              <a:gd name="connsiteY39" fmla="*/ 1042036 h 1588275"/>
              <a:gd name="connsiteX40" fmla="*/ 873396 w 5328572"/>
              <a:gd name="connsiteY40" fmla="*/ 1279095 h 1588275"/>
              <a:gd name="connsiteX41" fmla="*/ 627863 w 5328572"/>
              <a:gd name="connsiteY41" fmla="*/ 1566953 h 1588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328572" h="1588275">
                <a:moveTo>
                  <a:pt x="627863" y="1566953"/>
                </a:moveTo>
                <a:cubicBezTo>
                  <a:pt x="493807" y="1614929"/>
                  <a:pt x="69063" y="1566953"/>
                  <a:pt x="69063" y="1566953"/>
                </a:cubicBezTo>
                <a:cubicBezTo>
                  <a:pt x="-33948" y="1566953"/>
                  <a:pt x="8385" y="1588119"/>
                  <a:pt x="9796" y="1566953"/>
                </a:cubicBezTo>
                <a:cubicBezTo>
                  <a:pt x="11207" y="1545787"/>
                  <a:pt x="52130" y="1486522"/>
                  <a:pt x="77530" y="1439957"/>
                </a:cubicBezTo>
                <a:cubicBezTo>
                  <a:pt x="102930" y="1393392"/>
                  <a:pt x="109985" y="1362349"/>
                  <a:pt x="162196" y="1287562"/>
                </a:cubicBezTo>
                <a:cubicBezTo>
                  <a:pt x="214407" y="1212775"/>
                  <a:pt x="321652" y="1073079"/>
                  <a:pt x="390796" y="991237"/>
                </a:cubicBezTo>
                <a:cubicBezTo>
                  <a:pt x="459940" y="909395"/>
                  <a:pt x="509330" y="861419"/>
                  <a:pt x="577063" y="796510"/>
                </a:cubicBezTo>
                <a:cubicBezTo>
                  <a:pt x="644796" y="731601"/>
                  <a:pt x="722407" y="658225"/>
                  <a:pt x="797196" y="601782"/>
                </a:cubicBezTo>
                <a:cubicBezTo>
                  <a:pt x="871985" y="545339"/>
                  <a:pt x="938307" y="505829"/>
                  <a:pt x="1025796" y="457853"/>
                </a:cubicBezTo>
                <a:cubicBezTo>
                  <a:pt x="1113285" y="409877"/>
                  <a:pt x="1206419" y="367544"/>
                  <a:pt x="1322130" y="313924"/>
                </a:cubicBezTo>
                <a:cubicBezTo>
                  <a:pt x="1437841" y="260304"/>
                  <a:pt x="1601530" y="178462"/>
                  <a:pt x="1720063" y="136130"/>
                </a:cubicBezTo>
                <a:cubicBezTo>
                  <a:pt x="1838596" y="93798"/>
                  <a:pt x="1933141" y="81098"/>
                  <a:pt x="2033330" y="59932"/>
                </a:cubicBezTo>
                <a:cubicBezTo>
                  <a:pt x="2133519" y="38766"/>
                  <a:pt x="2221007" y="19010"/>
                  <a:pt x="2321196" y="9133"/>
                </a:cubicBezTo>
                <a:cubicBezTo>
                  <a:pt x="2421385" y="-744"/>
                  <a:pt x="2513107" y="-744"/>
                  <a:pt x="2634463" y="667"/>
                </a:cubicBezTo>
                <a:cubicBezTo>
                  <a:pt x="2755819" y="2078"/>
                  <a:pt x="2898341" y="-744"/>
                  <a:pt x="3049330" y="17600"/>
                </a:cubicBezTo>
                <a:cubicBezTo>
                  <a:pt x="3200319" y="35944"/>
                  <a:pt x="3396463" y="72631"/>
                  <a:pt x="3540396" y="110730"/>
                </a:cubicBezTo>
                <a:cubicBezTo>
                  <a:pt x="3684329" y="148829"/>
                  <a:pt x="3781697" y="186928"/>
                  <a:pt x="3912930" y="246193"/>
                </a:cubicBezTo>
                <a:cubicBezTo>
                  <a:pt x="4044163" y="305458"/>
                  <a:pt x="4188096" y="374600"/>
                  <a:pt x="4327796" y="466320"/>
                </a:cubicBezTo>
                <a:cubicBezTo>
                  <a:pt x="4467496" y="558039"/>
                  <a:pt x="4614252" y="665281"/>
                  <a:pt x="4751130" y="796510"/>
                </a:cubicBezTo>
                <a:cubicBezTo>
                  <a:pt x="4888008" y="927739"/>
                  <a:pt x="5067219" y="1152099"/>
                  <a:pt x="5149063" y="1253696"/>
                </a:cubicBezTo>
                <a:cubicBezTo>
                  <a:pt x="5230907" y="1355293"/>
                  <a:pt x="5218207" y="1369403"/>
                  <a:pt x="5242196" y="1406091"/>
                </a:cubicBezTo>
                <a:cubicBezTo>
                  <a:pt x="5266185" y="1442779"/>
                  <a:pt x="5281707" y="1455479"/>
                  <a:pt x="5292996" y="1473823"/>
                </a:cubicBezTo>
                <a:cubicBezTo>
                  <a:pt x="5304285" y="1492167"/>
                  <a:pt x="5305697" y="1503456"/>
                  <a:pt x="5309930" y="1516155"/>
                </a:cubicBezTo>
                <a:cubicBezTo>
                  <a:pt x="5314163" y="1528854"/>
                  <a:pt x="5343796" y="1541554"/>
                  <a:pt x="5318396" y="1550020"/>
                </a:cubicBezTo>
                <a:cubicBezTo>
                  <a:pt x="5292996" y="1558486"/>
                  <a:pt x="5157530" y="1566953"/>
                  <a:pt x="5157530" y="1566953"/>
                </a:cubicBezTo>
                <a:cubicBezTo>
                  <a:pt x="5079919" y="1568364"/>
                  <a:pt x="4921874" y="1557076"/>
                  <a:pt x="4852730" y="1558487"/>
                </a:cubicBezTo>
                <a:cubicBezTo>
                  <a:pt x="4783586" y="1559898"/>
                  <a:pt x="4770885" y="1590942"/>
                  <a:pt x="4742663" y="1575420"/>
                </a:cubicBezTo>
                <a:cubicBezTo>
                  <a:pt x="4714441" y="1559898"/>
                  <a:pt x="4720085" y="1509099"/>
                  <a:pt x="4683396" y="1465356"/>
                </a:cubicBezTo>
                <a:cubicBezTo>
                  <a:pt x="4646707" y="1421613"/>
                  <a:pt x="4580385" y="1373637"/>
                  <a:pt x="4522530" y="1312961"/>
                </a:cubicBezTo>
                <a:cubicBezTo>
                  <a:pt x="4464675" y="1252285"/>
                  <a:pt x="4403996" y="1166210"/>
                  <a:pt x="4336263" y="1101301"/>
                </a:cubicBezTo>
                <a:cubicBezTo>
                  <a:pt x="4268530" y="1036392"/>
                  <a:pt x="4190919" y="979949"/>
                  <a:pt x="4116130" y="923506"/>
                </a:cubicBezTo>
                <a:cubicBezTo>
                  <a:pt x="4041341" y="867063"/>
                  <a:pt x="3967963" y="806387"/>
                  <a:pt x="3887530" y="762644"/>
                </a:cubicBezTo>
                <a:cubicBezTo>
                  <a:pt x="3807097" y="718901"/>
                  <a:pt x="3739363" y="697735"/>
                  <a:pt x="3633530" y="661047"/>
                </a:cubicBezTo>
                <a:cubicBezTo>
                  <a:pt x="3527697" y="624359"/>
                  <a:pt x="3361186" y="567916"/>
                  <a:pt x="3252530" y="542517"/>
                </a:cubicBezTo>
                <a:cubicBezTo>
                  <a:pt x="3143874" y="517118"/>
                  <a:pt x="3077552" y="518529"/>
                  <a:pt x="2981596" y="508652"/>
                </a:cubicBezTo>
                <a:cubicBezTo>
                  <a:pt x="2885640" y="498774"/>
                  <a:pt x="2784040" y="483252"/>
                  <a:pt x="2676796" y="483252"/>
                </a:cubicBezTo>
                <a:cubicBezTo>
                  <a:pt x="2569552" y="483252"/>
                  <a:pt x="2473597" y="486075"/>
                  <a:pt x="2338130" y="508652"/>
                </a:cubicBezTo>
                <a:cubicBezTo>
                  <a:pt x="2202663" y="531229"/>
                  <a:pt x="2002285" y="572150"/>
                  <a:pt x="1863996" y="618715"/>
                </a:cubicBezTo>
                <a:cubicBezTo>
                  <a:pt x="1725707" y="665280"/>
                  <a:pt x="1633985" y="717490"/>
                  <a:pt x="1508396" y="788043"/>
                </a:cubicBezTo>
                <a:cubicBezTo>
                  <a:pt x="1382807" y="858596"/>
                  <a:pt x="1216296" y="960194"/>
                  <a:pt x="1110463" y="1042036"/>
                </a:cubicBezTo>
                <a:cubicBezTo>
                  <a:pt x="1004630" y="1123878"/>
                  <a:pt x="953829" y="1191609"/>
                  <a:pt x="873396" y="1279095"/>
                </a:cubicBezTo>
                <a:cubicBezTo>
                  <a:pt x="792963" y="1366581"/>
                  <a:pt x="761919" y="1518977"/>
                  <a:pt x="627863" y="1566953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  <a:alpha val="44000"/>
            </a:schemeClr>
          </a:solidFill>
          <a:ln w="762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" name="Forme libre 11"/>
          <p:cNvSpPr/>
          <p:nvPr/>
        </p:nvSpPr>
        <p:spPr>
          <a:xfrm>
            <a:off x="21077597" y="6268315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solidFill>
            <a:srgbClr val="B9CDE5"/>
          </a:solidFill>
          <a:ln w="762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" name="Rectangle 12"/>
          <p:cNvSpPr/>
          <p:nvPr/>
        </p:nvSpPr>
        <p:spPr>
          <a:xfrm>
            <a:off x="22052289" y="4511930"/>
            <a:ext cx="1308514" cy="2145277"/>
          </a:xfrm>
          <a:prstGeom prst="rect">
            <a:avLst/>
          </a:prstGeom>
          <a:solidFill>
            <a:srgbClr val="FFFF00">
              <a:alpha val="40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4" name="Triangle isocèle 13"/>
          <p:cNvSpPr/>
          <p:nvPr/>
        </p:nvSpPr>
        <p:spPr>
          <a:xfrm flipV="1">
            <a:off x="22052289" y="6657208"/>
            <a:ext cx="1308514" cy="8025458"/>
          </a:xfrm>
          <a:prstGeom prst="triangle">
            <a:avLst/>
          </a:prstGeom>
          <a:solidFill>
            <a:srgbClr val="FFFF00">
              <a:alpha val="32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5" name="Trapèze 14"/>
          <p:cNvSpPr/>
          <p:nvPr/>
        </p:nvSpPr>
        <p:spPr>
          <a:xfrm>
            <a:off x="22052289" y="3309363"/>
            <a:ext cx="1308514" cy="1328315"/>
          </a:xfrm>
          <a:prstGeom prst="trapezoid">
            <a:avLst>
              <a:gd name="adj" fmla="val 10294"/>
            </a:avLst>
          </a:prstGeom>
          <a:solidFill>
            <a:srgbClr val="FFFF00">
              <a:alpha val="53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413646095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3061681" y="3035172"/>
            <a:ext cx="7426666" cy="839471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" name="Text Box 23"/>
          <p:cNvSpPr txBox="1">
            <a:spLocks noChangeArrowheads="1"/>
          </p:cNvSpPr>
          <p:nvPr/>
        </p:nvSpPr>
        <p:spPr bwMode="auto">
          <a:xfrm>
            <a:off x="24105508" y="3513669"/>
            <a:ext cx="5097550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VITRE DECOLLÉ</a:t>
            </a:r>
          </a:p>
        </p:txBody>
      </p:sp>
      <p:sp>
        <p:nvSpPr>
          <p:cNvPr id="5" name="Text Box 23"/>
          <p:cNvSpPr txBox="1">
            <a:spLocks noChangeArrowheads="1"/>
          </p:cNvSpPr>
          <p:nvPr/>
        </p:nvSpPr>
        <p:spPr bwMode="auto">
          <a:xfrm>
            <a:off x="23167512" y="10288190"/>
            <a:ext cx="7426666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CORPS FLOTTANTS DU VITRE</a:t>
            </a:r>
          </a:p>
        </p:txBody>
      </p:sp>
      <p:pic>
        <p:nvPicPr>
          <p:cNvPr id="6" name="Picture 2" descr="Image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143998" y="4467026"/>
            <a:ext cx="5340348" cy="56578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Freeform 4"/>
          <p:cNvSpPr>
            <a:spLocks/>
          </p:cNvSpPr>
          <p:nvPr/>
        </p:nvSpPr>
        <p:spPr bwMode="auto">
          <a:xfrm>
            <a:off x="25325096" y="5881490"/>
            <a:ext cx="2713037" cy="134937"/>
          </a:xfrm>
          <a:custGeom>
            <a:avLst/>
            <a:gdLst>
              <a:gd name="T0" fmla="*/ 0 w 1724"/>
              <a:gd name="T1" fmla="*/ 91 h 106"/>
              <a:gd name="T2" fmla="*/ 227 w 1724"/>
              <a:gd name="T3" fmla="*/ 0 h 106"/>
              <a:gd name="T4" fmla="*/ 772 w 1724"/>
              <a:gd name="T5" fmla="*/ 91 h 106"/>
              <a:gd name="T6" fmla="*/ 998 w 1724"/>
              <a:gd name="T7" fmla="*/ 91 h 106"/>
              <a:gd name="T8" fmla="*/ 1407 w 1724"/>
              <a:gd name="T9" fmla="*/ 0 h 106"/>
              <a:gd name="T10" fmla="*/ 1724 w 1724"/>
              <a:gd name="T11" fmla="*/ 91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24" h="106">
                <a:moveTo>
                  <a:pt x="0" y="91"/>
                </a:moveTo>
                <a:cubicBezTo>
                  <a:pt x="49" y="45"/>
                  <a:pt x="98" y="0"/>
                  <a:pt x="227" y="0"/>
                </a:cubicBezTo>
                <a:cubicBezTo>
                  <a:pt x="356" y="0"/>
                  <a:pt x="644" y="76"/>
                  <a:pt x="772" y="91"/>
                </a:cubicBezTo>
                <a:cubicBezTo>
                  <a:pt x="900" y="106"/>
                  <a:pt x="892" y="106"/>
                  <a:pt x="998" y="91"/>
                </a:cubicBezTo>
                <a:cubicBezTo>
                  <a:pt x="1104" y="76"/>
                  <a:pt x="1286" y="0"/>
                  <a:pt x="1407" y="0"/>
                </a:cubicBezTo>
                <a:cubicBezTo>
                  <a:pt x="1528" y="0"/>
                  <a:pt x="1671" y="76"/>
                  <a:pt x="1724" y="91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" name="Oval 13"/>
          <p:cNvSpPr>
            <a:spLocks noChangeArrowheads="1"/>
          </p:cNvSpPr>
          <p:nvPr/>
        </p:nvSpPr>
        <p:spPr bwMode="auto">
          <a:xfrm>
            <a:off x="26304581" y="8931076"/>
            <a:ext cx="288927" cy="144464"/>
          </a:xfrm>
          <a:prstGeom prst="ellipse">
            <a:avLst/>
          </a:prstGeom>
          <a:solidFill>
            <a:schemeClr val="bg1"/>
          </a:solidFill>
          <a:ln w="76200" cmpd="sng">
            <a:solidFill>
              <a:srgbClr val="FE2D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9" name="Oval 15"/>
          <p:cNvSpPr>
            <a:spLocks noChangeArrowheads="1"/>
          </p:cNvSpPr>
          <p:nvPr/>
        </p:nvSpPr>
        <p:spPr bwMode="auto">
          <a:xfrm>
            <a:off x="25656884" y="7562652"/>
            <a:ext cx="719136" cy="36036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0" name="Freeform 16"/>
          <p:cNvSpPr>
            <a:spLocks/>
          </p:cNvSpPr>
          <p:nvPr/>
        </p:nvSpPr>
        <p:spPr bwMode="auto">
          <a:xfrm>
            <a:off x="25944218" y="6338691"/>
            <a:ext cx="407989" cy="2663824"/>
          </a:xfrm>
          <a:custGeom>
            <a:avLst/>
            <a:gdLst>
              <a:gd name="T0" fmla="*/ 227 w 257"/>
              <a:gd name="T1" fmla="*/ 1678 h 1678"/>
              <a:gd name="T2" fmla="*/ 227 w 257"/>
              <a:gd name="T3" fmla="*/ 1270 h 1678"/>
              <a:gd name="T4" fmla="*/ 46 w 257"/>
              <a:gd name="T5" fmla="*/ 862 h 1678"/>
              <a:gd name="T6" fmla="*/ 91 w 257"/>
              <a:gd name="T7" fmla="*/ 317 h 1678"/>
              <a:gd name="T8" fmla="*/ 0 w 257"/>
              <a:gd name="T9" fmla="*/ 0 h 1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7" h="1678">
                <a:moveTo>
                  <a:pt x="227" y="1678"/>
                </a:moveTo>
                <a:cubicBezTo>
                  <a:pt x="242" y="1542"/>
                  <a:pt x="257" y="1406"/>
                  <a:pt x="227" y="1270"/>
                </a:cubicBezTo>
                <a:cubicBezTo>
                  <a:pt x="197" y="1134"/>
                  <a:pt x="69" y="1021"/>
                  <a:pt x="46" y="862"/>
                </a:cubicBezTo>
                <a:cubicBezTo>
                  <a:pt x="23" y="703"/>
                  <a:pt x="99" y="461"/>
                  <a:pt x="91" y="317"/>
                </a:cubicBezTo>
                <a:cubicBezTo>
                  <a:pt x="83" y="173"/>
                  <a:pt x="41" y="86"/>
                  <a:pt x="0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1" name="Freeform 17"/>
          <p:cNvSpPr>
            <a:spLocks/>
          </p:cNvSpPr>
          <p:nvPr/>
        </p:nvSpPr>
        <p:spPr bwMode="auto">
          <a:xfrm>
            <a:off x="26483970" y="6483150"/>
            <a:ext cx="396877" cy="2519363"/>
          </a:xfrm>
          <a:custGeom>
            <a:avLst/>
            <a:gdLst>
              <a:gd name="T0" fmla="*/ 69 w 250"/>
              <a:gd name="T1" fmla="*/ 1587 h 1587"/>
              <a:gd name="T2" fmla="*/ 23 w 250"/>
              <a:gd name="T3" fmla="*/ 1134 h 1587"/>
              <a:gd name="T4" fmla="*/ 205 w 250"/>
              <a:gd name="T5" fmla="*/ 725 h 1587"/>
              <a:gd name="T6" fmla="*/ 69 w 250"/>
              <a:gd name="T7" fmla="*/ 181 h 1587"/>
              <a:gd name="T8" fmla="*/ 250 w 250"/>
              <a:gd name="T9" fmla="*/ 0 h 15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0" h="1587">
                <a:moveTo>
                  <a:pt x="69" y="1587"/>
                </a:moveTo>
                <a:cubicBezTo>
                  <a:pt x="34" y="1432"/>
                  <a:pt x="0" y="1278"/>
                  <a:pt x="23" y="1134"/>
                </a:cubicBezTo>
                <a:cubicBezTo>
                  <a:pt x="46" y="990"/>
                  <a:pt x="197" y="884"/>
                  <a:pt x="205" y="725"/>
                </a:cubicBezTo>
                <a:cubicBezTo>
                  <a:pt x="213" y="566"/>
                  <a:pt x="62" y="302"/>
                  <a:pt x="69" y="181"/>
                </a:cubicBezTo>
                <a:cubicBezTo>
                  <a:pt x="76" y="60"/>
                  <a:pt x="163" y="30"/>
                  <a:pt x="250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2" name="Oval 18"/>
          <p:cNvSpPr>
            <a:spLocks noChangeArrowheads="1"/>
          </p:cNvSpPr>
          <p:nvPr/>
        </p:nvSpPr>
        <p:spPr bwMode="auto">
          <a:xfrm>
            <a:off x="26664947" y="6986389"/>
            <a:ext cx="71436" cy="431801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3" name="Line 19"/>
          <p:cNvSpPr>
            <a:spLocks noChangeShapeType="1"/>
          </p:cNvSpPr>
          <p:nvPr/>
        </p:nvSpPr>
        <p:spPr bwMode="auto">
          <a:xfrm>
            <a:off x="27542835" y="6238679"/>
            <a:ext cx="73023" cy="71437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4" name="Line 20"/>
          <p:cNvSpPr>
            <a:spLocks noChangeShapeType="1"/>
          </p:cNvSpPr>
          <p:nvPr/>
        </p:nvSpPr>
        <p:spPr bwMode="auto">
          <a:xfrm>
            <a:off x="27499971" y="6297415"/>
            <a:ext cx="73023" cy="71437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5" name="Line 21"/>
          <p:cNvSpPr>
            <a:spLocks noChangeShapeType="1"/>
          </p:cNvSpPr>
          <p:nvPr/>
        </p:nvSpPr>
        <p:spPr bwMode="auto">
          <a:xfrm>
            <a:off x="27457110" y="6352978"/>
            <a:ext cx="73023" cy="71437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6" name="Line 22"/>
          <p:cNvSpPr>
            <a:spLocks noChangeShapeType="1"/>
          </p:cNvSpPr>
          <p:nvPr/>
        </p:nvSpPr>
        <p:spPr bwMode="auto">
          <a:xfrm flipV="1">
            <a:off x="25496548" y="6194227"/>
            <a:ext cx="73023" cy="714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7" name="Line 23"/>
          <p:cNvSpPr>
            <a:spLocks noChangeShapeType="1"/>
          </p:cNvSpPr>
          <p:nvPr/>
        </p:nvSpPr>
        <p:spPr bwMode="auto">
          <a:xfrm flipV="1">
            <a:off x="25540996" y="6324403"/>
            <a:ext cx="87313" cy="10001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8" name="Line 24"/>
          <p:cNvSpPr>
            <a:spLocks noChangeShapeType="1"/>
          </p:cNvSpPr>
          <p:nvPr/>
        </p:nvSpPr>
        <p:spPr bwMode="auto">
          <a:xfrm flipV="1">
            <a:off x="25526710" y="6267254"/>
            <a:ext cx="73023" cy="714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9" name="Forme libre 18"/>
          <p:cNvSpPr/>
          <p:nvPr/>
        </p:nvSpPr>
        <p:spPr>
          <a:xfrm>
            <a:off x="25339754" y="5865740"/>
            <a:ext cx="2656043" cy="3209801"/>
          </a:xfrm>
          <a:custGeom>
            <a:avLst/>
            <a:gdLst>
              <a:gd name="connsiteX0" fmla="*/ 522441 w 2656041"/>
              <a:gd name="connsiteY0" fmla="*/ 2071425 h 3209800"/>
              <a:gd name="connsiteX1" fmla="*/ 497041 w 2656041"/>
              <a:gd name="connsiteY1" fmla="*/ 1677725 h 3209800"/>
              <a:gd name="connsiteX2" fmla="*/ 484341 w 2656041"/>
              <a:gd name="connsiteY2" fmla="*/ 1322125 h 3209800"/>
              <a:gd name="connsiteX3" fmla="*/ 433541 w 2656041"/>
              <a:gd name="connsiteY3" fmla="*/ 991925 h 3209800"/>
              <a:gd name="connsiteX4" fmla="*/ 382741 w 2656041"/>
              <a:gd name="connsiteY4" fmla="*/ 674425 h 3209800"/>
              <a:gd name="connsiteX5" fmla="*/ 268441 w 2656041"/>
              <a:gd name="connsiteY5" fmla="*/ 420425 h 3209800"/>
              <a:gd name="connsiteX6" fmla="*/ 179541 w 2656041"/>
              <a:gd name="connsiteY6" fmla="*/ 242625 h 3209800"/>
              <a:gd name="connsiteX7" fmla="*/ 128741 w 2656041"/>
              <a:gd name="connsiteY7" fmla="*/ 179125 h 3209800"/>
              <a:gd name="connsiteX8" fmla="*/ 103341 w 2656041"/>
              <a:gd name="connsiteY8" fmla="*/ 141025 h 3209800"/>
              <a:gd name="connsiteX9" fmla="*/ 1741 w 2656041"/>
              <a:gd name="connsiteY9" fmla="*/ 115625 h 3209800"/>
              <a:gd name="connsiteX10" fmla="*/ 52541 w 2656041"/>
              <a:gd name="connsiteY10" fmla="*/ 64825 h 3209800"/>
              <a:gd name="connsiteX11" fmla="*/ 217641 w 2656041"/>
              <a:gd name="connsiteY11" fmla="*/ 14025 h 3209800"/>
              <a:gd name="connsiteX12" fmla="*/ 382741 w 2656041"/>
              <a:gd name="connsiteY12" fmla="*/ 1325 h 3209800"/>
              <a:gd name="connsiteX13" fmla="*/ 624041 w 2656041"/>
              <a:gd name="connsiteY13" fmla="*/ 39425 h 3209800"/>
              <a:gd name="connsiteX14" fmla="*/ 903441 w 2656041"/>
              <a:gd name="connsiteY14" fmla="*/ 77525 h 3209800"/>
              <a:gd name="connsiteX15" fmla="*/ 1182841 w 2656041"/>
              <a:gd name="connsiteY15" fmla="*/ 115625 h 3209800"/>
              <a:gd name="connsiteX16" fmla="*/ 1525741 w 2656041"/>
              <a:gd name="connsiteY16" fmla="*/ 128325 h 3209800"/>
              <a:gd name="connsiteX17" fmla="*/ 1792441 w 2656041"/>
              <a:gd name="connsiteY17" fmla="*/ 77525 h 3209800"/>
              <a:gd name="connsiteX18" fmla="*/ 1982941 w 2656041"/>
              <a:gd name="connsiteY18" fmla="*/ 26725 h 3209800"/>
              <a:gd name="connsiteX19" fmla="*/ 2198841 w 2656041"/>
              <a:gd name="connsiteY19" fmla="*/ 1325 h 3209800"/>
              <a:gd name="connsiteX20" fmla="*/ 2440141 w 2656041"/>
              <a:gd name="connsiteY20" fmla="*/ 52125 h 3209800"/>
              <a:gd name="connsiteX21" fmla="*/ 2516341 w 2656041"/>
              <a:gd name="connsiteY21" fmla="*/ 64825 h 3209800"/>
              <a:gd name="connsiteX22" fmla="*/ 2579841 w 2656041"/>
              <a:gd name="connsiteY22" fmla="*/ 77525 h 3209800"/>
              <a:gd name="connsiteX23" fmla="*/ 2656041 w 2656041"/>
              <a:gd name="connsiteY23" fmla="*/ 102925 h 3209800"/>
              <a:gd name="connsiteX24" fmla="*/ 2579841 w 2656041"/>
              <a:gd name="connsiteY24" fmla="*/ 141025 h 3209800"/>
              <a:gd name="connsiteX25" fmla="*/ 2376641 w 2656041"/>
              <a:gd name="connsiteY25" fmla="*/ 179125 h 3209800"/>
              <a:gd name="connsiteX26" fmla="*/ 2300441 w 2656041"/>
              <a:gd name="connsiteY26" fmla="*/ 293425 h 3209800"/>
              <a:gd name="connsiteX27" fmla="*/ 2122641 w 2656041"/>
              <a:gd name="connsiteY27" fmla="*/ 420425 h 3209800"/>
              <a:gd name="connsiteX28" fmla="*/ 1957541 w 2656041"/>
              <a:gd name="connsiteY28" fmla="*/ 712525 h 3209800"/>
              <a:gd name="connsiteX29" fmla="*/ 1805141 w 2656041"/>
              <a:gd name="connsiteY29" fmla="*/ 1017325 h 3209800"/>
              <a:gd name="connsiteX30" fmla="*/ 1716241 w 2656041"/>
              <a:gd name="connsiteY30" fmla="*/ 1411025 h 3209800"/>
              <a:gd name="connsiteX31" fmla="*/ 1690841 w 2656041"/>
              <a:gd name="connsiteY31" fmla="*/ 1779325 h 3209800"/>
              <a:gd name="connsiteX32" fmla="*/ 1652741 w 2656041"/>
              <a:gd name="connsiteY32" fmla="*/ 2198425 h 3209800"/>
              <a:gd name="connsiteX33" fmla="*/ 1551141 w 2656041"/>
              <a:gd name="connsiteY33" fmla="*/ 2604825 h 3209800"/>
              <a:gd name="connsiteX34" fmla="*/ 1436841 w 2656041"/>
              <a:gd name="connsiteY34" fmla="*/ 2871525 h 3209800"/>
              <a:gd name="connsiteX35" fmla="*/ 1246341 w 2656041"/>
              <a:gd name="connsiteY35" fmla="*/ 3100125 h 3209800"/>
              <a:gd name="connsiteX36" fmla="*/ 1182841 w 2656041"/>
              <a:gd name="connsiteY36" fmla="*/ 3201725 h 3209800"/>
              <a:gd name="connsiteX37" fmla="*/ 1017741 w 2656041"/>
              <a:gd name="connsiteY37" fmla="*/ 3189025 h 3209800"/>
              <a:gd name="connsiteX38" fmla="*/ 941541 w 2656041"/>
              <a:gd name="connsiteY38" fmla="*/ 3074725 h 3209800"/>
              <a:gd name="connsiteX39" fmla="*/ 776441 w 2656041"/>
              <a:gd name="connsiteY39" fmla="*/ 2947725 h 3209800"/>
              <a:gd name="connsiteX40" fmla="*/ 662141 w 2656041"/>
              <a:gd name="connsiteY40" fmla="*/ 2604825 h 3209800"/>
              <a:gd name="connsiteX41" fmla="*/ 585941 w 2656041"/>
              <a:gd name="connsiteY41" fmla="*/ 2388925 h 3209800"/>
              <a:gd name="connsiteX42" fmla="*/ 522441 w 2656041"/>
              <a:gd name="connsiteY42" fmla="*/ 2071425 h 3209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656041" h="3209800">
                <a:moveTo>
                  <a:pt x="522441" y="2071425"/>
                </a:moveTo>
                <a:cubicBezTo>
                  <a:pt x="507624" y="1952892"/>
                  <a:pt x="503391" y="1802608"/>
                  <a:pt x="497041" y="1677725"/>
                </a:cubicBezTo>
                <a:cubicBezTo>
                  <a:pt x="490691" y="1552842"/>
                  <a:pt x="494924" y="1436425"/>
                  <a:pt x="484341" y="1322125"/>
                </a:cubicBezTo>
                <a:cubicBezTo>
                  <a:pt x="473758" y="1207825"/>
                  <a:pt x="450474" y="1099875"/>
                  <a:pt x="433541" y="991925"/>
                </a:cubicBezTo>
                <a:cubicBezTo>
                  <a:pt x="416608" y="883975"/>
                  <a:pt x="410258" y="769675"/>
                  <a:pt x="382741" y="674425"/>
                </a:cubicBezTo>
                <a:cubicBezTo>
                  <a:pt x="355224" y="579175"/>
                  <a:pt x="302308" y="492392"/>
                  <a:pt x="268441" y="420425"/>
                </a:cubicBezTo>
                <a:cubicBezTo>
                  <a:pt x="234574" y="348458"/>
                  <a:pt x="202824" y="282842"/>
                  <a:pt x="179541" y="242625"/>
                </a:cubicBezTo>
                <a:cubicBezTo>
                  <a:pt x="156258" y="202408"/>
                  <a:pt x="141441" y="196058"/>
                  <a:pt x="128741" y="179125"/>
                </a:cubicBezTo>
                <a:cubicBezTo>
                  <a:pt x="116041" y="162192"/>
                  <a:pt x="124508" y="151608"/>
                  <a:pt x="103341" y="141025"/>
                </a:cubicBezTo>
                <a:cubicBezTo>
                  <a:pt x="82174" y="130442"/>
                  <a:pt x="10208" y="128325"/>
                  <a:pt x="1741" y="115625"/>
                </a:cubicBezTo>
                <a:cubicBezTo>
                  <a:pt x="-6726" y="102925"/>
                  <a:pt x="16558" y="81758"/>
                  <a:pt x="52541" y="64825"/>
                </a:cubicBezTo>
                <a:cubicBezTo>
                  <a:pt x="88524" y="47892"/>
                  <a:pt x="162608" y="24608"/>
                  <a:pt x="217641" y="14025"/>
                </a:cubicBezTo>
                <a:cubicBezTo>
                  <a:pt x="272674" y="3442"/>
                  <a:pt x="315008" y="-2908"/>
                  <a:pt x="382741" y="1325"/>
                </a:cubicBezTo>
                <a:cubicBezTo>
                  <a:pt x="450474" y="5558"/>
                  <a:pt x="624041" y="39425"/>
                  <a:pt x="624041" y="39425"/>
                </a:cubicBezTo>
                <a:lnTo>
                  <a:pt x="903441" y="77525"/>
                </a:lnTo>
                <a:cubicBezTo>
                  <a:pt x="996574" y="90225"/>
                  <a:pt x="1079124" y="107158"/>
                  <a:pt x="1182841" y="115625"/>
                </a:cubicBezTo>
                <a:cubicBezTo>
                  <a:pt x="1286558" y="124092"/>
                  <a:pt x="1424141" y="134675"/>
                  <a:pt x="1525741" y="128325"/>
                </a:cubicBezTo>
                <a:cubicBezTo>
                  <a:pt x="1627341" y="121975"/>
                  <a:pt x="1716241" y="94458"/>
                  <a:pt x="1792441" y="77525"/>
                </a:cubicBezTo>
                <a:cubicBezTo>
                  <a:pt x="1868641" y="60592"/>
                  <a:pt x="1915208" y="39425"/>
                  <a:pt x="1982941" y="26725"/>
                </a:cubicBezTo>
                <a:cubicBezTo>
                  <a:pt x="2050674" y="14025"/>
                  <a:pt x="2122641" y="-2908"/>
                  <a:pt x="2198841" y="1325"/>
                </a:cubicBezTo>
                <a:cubicBezTo>
                  <a:pt x="2275041" y="5558"/>
                  <a:pt x="2387224" y="41542"/>
                  <a:pt x="2440141" y="52125"/>
                </a:cubicBezTo>
                <a:cubicBezTo>
                  <a:pt x="2493058" y="62708"/>
                  <a:pt x="2493058" y="60592"/>
                  <a:pt x="2516341" y="64825"/>
                </a:cubicBezTo>
                <a:cubicBezTo>
                  <a:pt x="2539624" y="69058"/>
                  <a:pt x="2556558" y="71175"/>
                  <a:pt x="2579841" y="77525"/>
                </a:cubicBezTo>
                <a:cubicBezTo>
                  <a:pt x="2603124" y="83875"/>
                  <a:pt x="2656041" y="92342"/>
                  <a:pt x="2656041" y="102925"/>
                </a:cubicBezTo>
                <a:cubicBezTo>
                  <a:pt x="2656041" y="113508"/>
                  <a:pt x="2626408" y="128325"/>
                  <a:pt x="2579841" y="141025"/>
                </a:cubicBezTo>
                <a:cubicBezTo>
                  <a:pt x="2533274" y="153725"/>
                  <a:pt x="2423208" y="153725"/>
                  <a:pt x="2376641" y="179125"/>
                </a:cubicBezTo>
                <a:cubicBezTo>
                  <a:pt x="2330074" y="204525"/>
                  <a:pt x="2342774" y="253208"/>
                  <a:pt x="2300441" y="293425"/>
                </a:cubicBezTo>
                <a:cubicBezTo>
                  <a:pt x="2258108" y="333642"/>
                  <a:pt x="2179791" y="350575"/>
                  <a:pt x="2122641" y="420425"/>
                </a:cubicBezTo>
                <a:cubicBezTo>
                  <a:pt x="2065491" y="490275"/>
                  <a:pt x="2010458" y="613042"/>
                  <a:pt x="1957541" y="712525"/>
                </a:cubicBezTo>
                <a:cubicBezTo>
                  <a:pt x="1904624" y="812008"/>
                  <a:pt x="1845358" y="900908"/>
                  <a:pt x="1805141" y="1017325"/>
                </a:cubicBezTo>
                <a:cubicBezTo>
                  <a:pt x="1764924" y="1133742"/>
                  <a:pt x="1735291" y="1284025"/>
                  <a:pt x="1716241" y="1411025"/>
                </a:cubicBezTo>
                <a:cubicBezTo>
                  <a:pt x="1697191" y="1538025"/>
                  <a:pt x="1701424" y="1648092"/>
                  <a:pt x="1690841" y="1779325"/>
                </a:cubicBezTo>
                <a:cubicBezTo>
                  <a:pt x="1680258" y="1910558"/>
                  <a:pt x="1676024" y="2060842"/>
                  <a:pt x="1652741" y="2198425"/>
                </a:cubicBezTo>
                <a:cubicBezTo>
                  <a:pt x="1629458" y="2336008"/>
                  <a:pt x="1587124" y="2492642"/>
                  <a:pt x="1551141" y="2604825"/>
                </a:cubicBezTo>
                <a:cubicBezTo>
                  <a:pt x="1515158" y="2717008"/>
                  <a:pt x="1487641" y="2788975"/>
                  <a:pt x="1436841" y="2871525"/>
                </a:cubicBezTo>
                <a:cubicBezTo>
                  <a:pt x="1386041" y="2954075"/>
                  <a:pt x="1288674" y="3045092"/>
                  <a:pt x="1246341" y="3100125"/>
                </a:cubicBezTo>
                <a:cubicBezTo>
                  <a:pt x="1204008" y="3155158"/>
                  <a:pt x="1220941" y="3186908"/>
                  <a:pt x="1182841" y="3201725"/>
                </a:cubicBezTo>
                <a:cubicBezTo>
                  <a:pt x="1144741" y="3216542"/>
                  <a:pt x="1057958" y="3210192"/>
                  <a:pt x="1017741" y="3189025"/>
                </a:cubicBezTo>
                <a:cubicBezTo>
                  <a:pt x="977524" y="3167858"/>
                  <a:pt x="981758" y="3114942"/>
                  <a:pt x="941541" y="3074725"/>
                </a:cubicBezTo>
                <a:cubicBezTo>
                  <a:pt x="901324" y="3034508"/>
                  <a:pt x="823008" y="3026042"/>
                  <a:pt x="776441" y="2947725"/>
                </a:cubicBezTo>
                <a:cubicBezTo>
                  <a:pt x="729874" y="2869408"/>
                  <a:pt x="693891" y="2697958"/>
                  <a:pt x="662141" y="2604825"/>
                </a:cubicBezTo>
                <a:cubicBezTo>
                  <a:pt x="630391" y="2511692"/>
                  <a:pt x="611341" y="2484175"/>
                  <a:pt x="585941" y="2388925"/>
                </a:cubicBezTo>
                <a:cubicBezTo>
                  <a:pt x="560541" y="2293675"/>
                  <a:pt x="537258" y="2189958"/>
                  <a:pt x="522441" y="2071425"/>
                </a:cubicBezTo>
                <a:close/>
              </a:path>
            </a:pathLst>
          </a:custGeom>
          <a:solidFill>
            <a:srgbClr val="B9CDE5">
              <a:alpha val="50000"/>
            </a:srgbClr>
          </a:solidFill>
          <a:ln w="57150" cmpd="sng">
            <a:solidFill>
              <a:srgbClr val="FE2DFF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479816822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2368450" y="3373431"/>
            <a:ext cx="8966080" cy="135950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" name="Text Box 23"/>
          <p:cNvSpPr txBox="1">
            <a:spLocks noChangeArrowheads="1"/>
          </p:cNvSpPr>
          <p:nvPr/>
        </p:nvSpPr>
        <p:spPr bwMode="auto">
          <a:xfrm>
            <a:off x="22368450" y="3513669"/>
            <a:ext cx="9015268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TRACTIONS VITREO RETINIENNES</a:t>
            </a:r>
          </a:p>
        </p:txBody>
      </p:sp>
      <p:sp>
        <p:nvSpPr>
          <p:cNvPr id="5" name="Text Box 23"/>
          <p:cNvSpPr txBox="1">
            <a:spLocks noChangeArrowheads="1"/>
          </p:cNvSpPr>
          <p:nvPr/>
        </p:nvSpPr>
        <p:spPr bwMode="auto">
          <a:xfrm>
            <a:off x="23167512" y="10288189"/>
            <a:ext cx="7426666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SOURCES DE FLASHS</a:t>
            </a:r>
          </a:p>
        </p:txBody>
      </p:sp>
      <p:pic>
        <p:nvPicPr>
          <p:cNvPr id="6" name="Picture 2" descr="Image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10671" y="4467026"/>
            <a:ext cx="5340348" cy="56578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Freeform 4"/>
          <p:cNvSpPr>
            <a:spLocks/>
          </p:cNvSpPr>
          <p:nvPr/>
        </p:nvSpPr>
        <p:spPr bwMode="auto">
          <a:xfrm>
            <a:off x="25377480" y="5719566"/>
            <a:ext cx="2736852" cy="288925"/>
          </a:xfrm>
          <a:custGeom>
            <a:avLst/>
            <a:gdLst>
              <a:gd name="T0" fmla="*/ 0 w 1724"/>
              <a:gd name="T1" fmla="*/ 91 h 106"/>
              <a:gd name="T2" fmla="*/ 227 w 1724"/>
              <a:gd name="T3" fmla="*/ 0 h 106"/>
              <a:gd name="T4" fmla="*/ 772 w 1724"/>
              <a:gd name="T5" fmla="*/ 91 h 106"/>
              <a:gd name="T6" fmla="*/ 998 w 1724"/>
              <a:gd name="T7" fmla="*/ 91 h 106"/>
              <a:gd name="T8" fmla="*/ 1407 w 1724"/>
              <a:gd name="T9" fmla="*/ 0 h 106"/>
              <a:gd name="T10" fmla="*/ 1724 w 1724"/>
              <a:gd name="T11" fmla="*/ 91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24" h="106">
                <a:moveTo>
                  <a:pt x="0" y="91"/>
                </a:moveTo>
                <a:cubicBezTo>
                  <a:pt x="49" y="45"/>
                  <a:pt x="98" y="0"/>
                  <a:pt x="227" y="0"/>
                </a:cubicBezTo>
                <a:cubicBezTo>
                  <a:pt x="356" y="0"/>
                  <a:pt x="644" y="76"/>
                  <a:pt x="772" y="91"/>
                </a:cubicBezTo>
                <a:cubicBezTo>
                  <a:pt x="900" y="106"/>
                  <a:pt x="892" y="106"/>
                  <a:pt x="998" y="91"/>
                </a:cubicBezTo>
                <a:cubicBezTo>
                  <a:pt x="1104" y="76"/>
                  <a:pt x="1286" y="0"/>
                  <a:pt x="1407" y="0"/>
                </a:cubicBezTo>
                <a:cubicBezTo>
                  <a:pt x="1528" y="0"/>
                  <a:pt x="1671" y="76"/>
                  <a:pt x="1724" y="91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" name="Line 8"/>
          <p:cNvSpPr>
            <a:spLocks noChangeShapeType="1"/>
          </p:cNvSpPr>
          <p:nvPr/>
        </p:nvSpPr>
        <p:spPr bwMode="auto">
          <a:xfrm flipV="1">
            <a:off x="28315945" y="6210104"/>
            <a:ext cx="144463" cy="71437"/>
          </a:xfrm>
          <a:prstGeom prst="line">
            <a:avLst/>
          </a:prstGeom>
          <a:noFill/>
          <a:ln w="28575">
            <a:solidFill>
              <a:srgbClr val="FE2D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9" name="Line 9"/>
          <p:cNvSpPr>
            <a:spLocks noChangeShapeType="1"/>
          </p:cNvSpPr>
          <p:nvPr/>
        </p:nvSpPr>
        <p:spPr bwMode="auto">
          <a:xfrm flipV="1">
            <a:off x="28474697" y="6311703"/>
            <a:ext cx="73023" cy="71437"/>
          </a:xfrm>
          <a:prstGeom prst="line">
            <a:avLst/>
          </a:prstGeom>
          <a:noFill/>
          <a:ln w="28575">
            <a:solidFill>
              <a:srgbClr val="FE2D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0" name="Line 10"/>
          <p:cNvSpPr>
            <a:spLocks noChangeShapeType="1"/>
          </p:cNvSpPr>
          <p:nvPr/>
        </p:nvSpPr>
        <p:spPr bwMode="auto">
          <a:xfrm flipV="1">
            <a:off x="28430246" y="6252964"/>
            <a:ext cx="73023" cy="71437"/>
          </a:xfrm>
          <a:prstGeom prst="line">
            <a:avLst/>
          </a:prstGeom>
          <a:noFill/>
          <a:ln w="28575">
            <a:solidFill>
              <a:srgbClr val="FE2D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1" name="Freeform 11"/>
          <p:cNvSpPr>
            <a:spLocks/>
          </p:cNvSpPr>
          <p:nvPr/>
        </p:nvSpPr>
        <p:spPr bwMode="auto">
          <a:xfrm>
            <a:off x="25147296" y="5906889"/>
            <a:ext cx="3455988" cy="3349625"/>
          </a:xfrm>
          <a:custGeom>
            <a:avLst/>
            <a:gdLst>
              <a:gd name="T0" fmla="*/ 174 w 2192"/>
              <a:gd name="T1" fmla="*/ 0 h 2064"/>
              <a:gd name="T2" fmla="*/ 38 w 2192"/>
              <a:gd name="T3" fmla="*/ 544 h 2064"/>
              <a:gd name="T4" fmla="*/ 401 w 2192"/>
              <a:gd name="T5" fmla="*/ 1316 h 2064"/>
              <a:gd name="T6" fmla="*/ 310 w 2192"/>
              <a:gd name="T7" fmla="*/ 1678 h 2064"/>
              <a:gd name="T8" fmla="*/ 809 w 2192"/>
              <a:gd name="T9" fmla="*/ 1951 h 2064"/>
              <a:gd name="T10" fmla="*/ 1308 w 2192"/>
              <a:gd name="T11" fmla="*/ 998 h 2064"/>
              <a:gd name="T12" fmla="*/ 2079 w 2192"/>
              <a:gd name="T13" fmla="*/ 363 h 2064"/>
              <a:gd name="T14" fmla="*/ 1988 w 2192"/>
              <a:gd name="T15" fmla="*/ 227 h 2064"/>
              <a:gd name="T16" fmla="*/ 1807 w 2192"/>
              <a:gd name="T17" fmla="*/ 272 h 2064"/>
              <a:gd name="T18" fmla="*/ 1762 w 2192"/>
              <a:gd name="T19" fmla="*/ 182 h 2064"/>
              <a:gd name="T20" fmla="*/ 1898 w 2192"/>
              <a:gd name="T21" fmla="*/ 46 h 20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192" h="2064">
                <a:moveTo>
                  <a:pt x="174" y="0"/>
                </a:moveTo>
                <a:cubicBezTo>
                  <a:pt x="87" y="162"/>
                  <a:pt x="0" y="325"/>
                  <a:pt x="38" y="544"/>
                </a:cubicBezTo>
                <a:cubicBezTo>
                  <a:pt x="76" y="763"/>
                  <a:pt x="356" y="1127"/>
                  <a:pt x="401" y="1316"/>
                </a:cubicBezTo>
                <a:cubicBezTo>
                  <a:pt x="446" y="1505"/>
                  <a:pt x="242" y="1572"/>
                  <a:pt x="310" y="1678"/>
                </a:cubicBezTo>
                <a:cubicBezTo>
                  <a:pt x="378" y="1784"/>
                  <a:pt x="643" y="2064"/>
                  <a:pt x="809" y="1951"/>
                </a:cubicBezTo>
                <a:cubicBezTo>
                  <a:pt x="975" y="1838"/>
                  <a:pt x="1096" y="1263"/>
                  <a:pt x="1308" y="998"/>
                </a:cubicBezTo>
                <a:cubicBezTo>
                  <a:pt x="1520" y="733"/>
                  <a:pt x="1966" y="492"/>
                  <a:pt x="2079" y="363"/>
                </a:cubicBezTo>
                <a:cubicBezTo>
                  <a:pt x="2192" y="234"/>
                  <a:pt x="2033" y="242"/>
                  <a:pt x="1988" y="227"/>
                </a:cubicBezTo>
                <a:cubicBezTo>
                  <a:pt x="1943" y="212"/>
                  <a:pt x="1845" y="280"/>
                  <a:pt x="1807" y="272"/>
                </a:cubicBezTo>
                <a:cubicBezTo>
                  <a:pt x="1769" y="264"/>
                  <a:pt x="1747" y="220"/>
                  <a:pt x="1762" y="182"/>
                </a:cubicBezTo>
                <a:cubicBezTo>
                  <a:pt x="1777" y="144"/>
                  <a:pt x="1875" y="76"/>
                  <a:pt x="1898" y="46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2" name="Oval 13"/>
          <p:cNvSpPr>
            <a:spLocks noChangeArrowheads="1"/>
          </p:cNvSpPr>
          <p:nvPr/>
        </p:nvSpPr>
        <p:spPr bwMode="auto">
          <a:xfrm rot="2211951">
            <a:off x="25766419" y="8916789"/>
            <a:ext cx="412749" cy="87314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3" name="Freeform 14"/>
          <p:cNvSpPr>
            <a:spLocks/>
          </p:cNvSpPr>
          <p:nvPr/>
        </p:nvSpPr>
        <p:spPr bwMode="auto">
          <a:xfrm>
            <a:off x="25594967" y="6454579"/>
            <a:ext cx="563564" cy="2376486"/>
          </a:xfrm>
          <a:custGeom>
            <a:avLst/>
            <a:gdLst>
              <a:gd name="T0" fmla="*/ 135 w 355"/>
              <a:gd name="T1" fmla="*/ 1497 h 1497"/>
              <a:gd name="T2" fmla="*/ 271 w 355"/>
              <a:gd name="T3" fmla="*/ 1225 h 1497"/>
              <a:gd name="T4" fmla="*/ 317 w 355"/>
              <a:gd name="T5" fmla="*/ 680 h 1497"/>
              <a:gd name="T6" fmla="*/ 45 w 355"/>
              <a:gd name="T7" fmla="*/ 227 h 1497"/>
              <a:gd name="T8" fmla="*/ 45 w 355"/>
              <a:gd name="T9" fmla="*/ 0 h 1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5" h="1497">
                <a:moveTo>
                  <a:pt x="135" y="1497"/>
                </a:moveTo>
                <a:cubicBezTo>
                  <a:pt x="188" y="1429"/>
                  <a:pt x="241" y="1361"/>
                  <a:pt x="271" y="1225"/>
                </a:cubicBezTo>
                <a:cubicBezTo>
                  <a:pt x="301" y="1089"/>
                  <a:pt x="355" y="846"/>
                  <a:pt x="317" y="680"/>
                </a:cubicBezTo>
                <a:cubicBezTo>
                  <a:pt x="279" y="514"/>
                  <a:pt x="90" y="340"/>
                  <a:pt x="45" y="227"/>
                </a:cubicBezTo>
                <a:cubicBezTo>
                  <a:pt x="0" y="114"/>
                  <a:pt x="22" y="57"/>
                  <a:pt x="45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4" name="Freeform 15"/>
          <p:cNvSpPr>
            <a:spLocks/>
          </p:cNvSpPr>
          <p:nvPr/>
        </p:nvSpPr>
        <p:spPr bwMode="auto">
          <a:xfrm>
            <a:off x="26155358" y="6338687"/>
            <a:ext cx="1800225" cy="2736850"/>
          </a:xfrm>
          <a:custGeom>
            <a:avLst/>
            <a:gdLst>
              <a:gd name="T0" fmla="*/ 0 w 862"/>
              <a:gd name="T1" fmla="*/ 1633 h 1633"/>
              <a:gd name="T2" fmla="*/ 45 w 862"/>
              <a:gd name="T3" fmla="*/ 1179 h 1633"/>
              <a:gd name="T4" fmla="*/ 181 w 862"/>
              <a:gd name="T5" fmla="*/ 726 h 1633"/>
              <a:gd name="T6" fmla="*/ 499 w 862"/>
              <a:gd name="T7" fmla="*/ 544 h 1633"/>
              <a:gd name="T8" fmla="*/ 862 w 862"/>
              <a:gd name="T9" fmla="*/ 0 h 1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2" h="1633">
                <a:moveTo>
                  <a:pt x="0" y="1633"/>
                </a:moveTo>
                <a:cubicBezTo>
                  <a:pt x="7" y="1481"/>
                  <a:pt x="15" y="1330"/>
                  <a:pt x="45" y="1179"/>
                </a:cubicBezTo>
                <a:cubicBezTo>
                  <a:pt x="75" y="1028"/>
                  <a:pt x="105" y="832"/>
                  <a:pt x="181" y="726"/>
                </a:cubicBezTo>
                <a:cubicBezTo>
                  <a:pt x="257" y="620"/>
                  <a:pt x="385" y="665"/>
                  <a:pt x="499" y="544"/>
                </a:cubicBezTo>
                <a:cubicBezTo>
                  <a:pt x="613" y="423"/>
                  <a:pt x="737" y="211"/>
                  <a:pt x="862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5" name="Oval 16"/>
          <p:cNvSpPr>
            <a:spLocks noChangeArrowheads="1"/>
          </p:cNvSpPr>
          <p:nvPr/>
        </p:nvSpPr>
        <p:spPr bwMode="auto">
          <a:xfrm>
            <a:off x="25507658" y="7346752"/>
            <a:ext cx="215900" cy="576262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6" name="Oval 17"/>
          <p:cNvSpPr>
            <a:spLocks noChangeArrowheads="1"/>
          </p:cNvSpPr>
          <p:nvPr/>
        </p:nvSpPr>
        <p:spPr bwMode="auto">
          <a:xfrm>
            <a:off x="26731622" y="7346751"/>
            <a:ext cx="144463" cy="215901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cxnSp>
        <p:nvCxnSpPr>
          <p:cNvPr id="17" name="Connecteur droit 16"/>
          <p:cNvCxnSpPr/>
          <p:nvPr/>
        </p:nvCxnSpPr>
        <p:spPr>
          <a:xfrm>
            <a:off x="30089824" y="4160000"/>
            <a:ext cx="0" cy="2151702"/>
          </a:xfrm>
          <a:prstGeom prst="line">
            <a:avLst/>
          </a:pr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Connecteur droit avec flèche 17"/>
          <p:cNvCxnSpPr/>
          <p:nvPr/>
        </p:nvCxnSpPr>
        <p:spPr>
          <a:xfrm flipH="1">
            <a:off x="28603284" y="6311701"/>
            <a:ext cx="1486542" cy="0"/>
          </a:xfrm>
          <a:prstGeom prst="straightConnector1">
            <a:avLst/>
          </a:prstGeom>
          <a:ln>
            <a:solidFill>
              <a:srgbClr val="FE2DFF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19" name="Picture 2" descr="Image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05910" y="10949186"/>
            <a:ext cx="5340348" cy="56578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Freeform 3"/>
          <p:cNvSpPr>
            <a:spLocks/>
          </p:cNvSpPr>
          <p:nvPr/>
        </p:nvSpPr>
        <p:spPr bwMode="auto">
          <a:xfrm>
            <a:off x="25372720" y="12201726"/>
            <a:ext cx="2736852" cy="288925"/>
          </a:xfrm>
          <a:custGeom>
            <a:avLst/>
            <a:gdLst>
              <a:gd name="T0" fmla="*/ 0 w 1724"/>
              <a:gd name="T1" fmla="*/ 91 h 106"/>
              <a:gd name="T2" fmla="*/ 227 w 1724"/>
              <a:gd name="T3" fmla="*/ 0 h 106"/>
              <a:gd name="T4" fmla="*/ 772 w 1724"/>
              <a:gd name="T5" fmla="*/ 91 h 106"/>
              <a:gd name="T6" fmla="*/ 998 w 1724"/>
              <a:gd name="T7" fmla="*/ 91 h 106"/>
              <a:gd name="T8" fmla="*/ 1407 w 1724"/>
              <a:gd name="T9" fmla="*/ 0 h 106"/>
              <a:gd name="T10" fmla="*/ 1724 w 1724"/>
              <a:gd name="T11" fmla="*/ 91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24" h="106">
                <a:moveTo>
                  <a:pt x="0" y="91"/>
                </a:moveTo>
                <a:cubicBezTo>
                  <a:pt x="49" y="45"/>
                  <a:pt x="98" y="0"/>
                  <a:pt x="227" y="0"/>
                </a:cubicBezTo>
                <a:cubicBezTo>
                  <a:pt x="356" y="0"/>
                  <a:pt x="644" y="76"/>
                  <a:pt x="772" y="91"/>
                </a:cubicBezTo>
                <a:cubicBezTo>
                  <a:pt x="900" y="106"/>
                  <a:pt x="892" y="106"/>
                  <a:pt x="998" y="91"/>
                </a:cubicBezTo>
                <a:cubicBezTo>
                  <a:pt x="1104" y="76"/>
                  <a:pt x="1286" y="0"/>
                  <a:pt x="1407" y="0"/>
                </a:cubicBezTo>
                <a:cubicBezTo>
                  <a:pt x="1528" y="0"/>
                  <a:pt x="1671" y="76"/>
                  <a:pt x="1724" y="91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1" name="Line 4"/>
          <p:cNvSpPr>
            <a:spLocks noChangeShapeType="1"/>
          </p:cNvSpPr>
          <p:nvPr/>
        </p:nvSpPr>
        <p:spPr bwMode="auto">
          <a:xfrm flipV="1">
            <a:off x="28166718" y="12677975"/>
            <a:ext cx="288927" cy="287338"/>
          </a:xfrm>
          <a:prstGeom prst="line">
            <a:avLst/>
          </a:prstGeom>
          <a:noFill/>
          <a:ln w="25400">
            <a:solidFill>
              <a:srgbClr val="FE2D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2" name="Line 5"/>
          <p:cNvSpPr>
            <a:spLocks noChangeShapeType="1"/>
          </p:cNvSpPr>
          <p:nvPr/>
        </p:nvSpPr>
        <p:spPr bwMode="auto">
          <a:xfrm flipV="1">
            <a:off x="28254031" y="12792276"/>
            <a:ext cx="288927" cy="288925"/>
          </a:xfrm>
          <a:prstGeom prst="line">
            <a:avLst/>
          </a:prstGeom>
          <a:noFill/>
          <a:ln w="25400">
            <a:solidFill>
              <a:srgbClr val="FE2D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3" name="Line 6"/>
          <p:cNvSpPr>
            <a:spLocks noChangeShapeType="1"/>
          </p:cNvSpPr>
          <p:nvPr/>
        </p:nvSpPr>
        <p:spPr bwMode="auto">
          <a:xfrm flipV="1">
            <a:off x="28238157" y="12720837"/>
            <a:ext cx="260351" cy="287338"/>
          </a:xfrm>
          <a:prstGeom prst="line">
            <a:avLst/>
          </a:prstGeom>
          <a:noFill/>
          <a:ln w="25400">
            <a:solidFill>
              <a:srgbClr val="FE2D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4" name="Freeform 9"/>
          <p:cNvSpPr>
            <a:spLocks/>
          </p:cNvSpPr>
          <p:nvPr/>
        </p:nvSpPr>
        <p:spPr bwMode="auto">
          <a:xfrm>
            <a:off x="25617196" y="12965314"/>
            <a:ext cx="563561" cy="2376486"/>
          </a:xfrm>
          <a:custGeom>
            <a:avLst/>
            <a:gdLst>
              <a:gd name="T0" fmla="*/ 135 w 355"/>
              <a:gd name="T1" fmla="*/ 1497 h 1497"/>
              <a:gd name="T2" fmla="*/ 271 w 355"/>
              <a:gd name="T3" fmla="*/ 1225 h 1497"/>
              <a:gd name="T4" fmla="*/ 317 w 355"/>
              <a:gd name="T5" fmla="*/ 680 h 1497"/>
              <a:gd name="T6" fmla="*/ 45 w 355"/>
              <a:gd name="T7" fmla="*/ 227 h 1497"/>
              <a:gd name="T8" fmla="*/ 45 w 355"/>
              <a:gd name="T9" fmla="*/ 0 h 1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5" h="1497">
                <a:moveTo>
                  <a:pt x="135" y="1497"/>
                </a:moveTo>
                <a:cubicBezTo>
                  <a:pt x="188" y="1429"/>
                  <a:pt x="241" y="1361"/>
                  <a:pt x="271" y="1225"/>
                </a:cubicBezTo>
                <a:cubicBezTo>
                  <a:pt x="301" y="1089"/>
                  <a:pt x="355" y="846"/>
                  <a:pt x="317" y="680"/>
                </a:cubicBezTo>
                <a:cubicBezTo>
                  <a:pt x="279" y="514"/>
                  <a:pt x="90" y="340"/>
                  <a:pt x="45" y="227"/>
                </a:cubicBezTo>
                <a:cubicBezTo>
                  <a:pt x="0" y="114"/>
                  <a:pt x="22" y="57"/>
                  <a:pt x="45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5" name="Freeform 10"/>
          <p:cNvSpPr>
            <a:spLocks/>
          </p:cNvSpPr>
          <p:nvPr/>
        </p:nvSpPr>
        <p:spPr bwMode="auto">
          <a:xfrm>
            <a:off x="26150597" y="13181215"/>
            <a:ext cx="1512886" cy="2376486"/>
          </a:xfrm>
          <a:custGeom>
            <a:avLst/>
            <a:gdLst>
              <a:gd name="T0" fmla="*/ 0 w 862"/>
              <a:gd name="T1" fmla="*/ 1633 h 1633"/>
              <a:gd name="T2" fmla="*/ 45 w 862"/>
              <a:gd name="T3" fmla="*/ 1179 h 1633"/>
              <a:gd name="T4" fmla="*/ 181 w 862"/>
              <a:gd name="T5" fmla="*/ 726 h 1633"/>
              <a:gd name="T6" fmla="*/ 499 w 862"/>
              <a:gd name="T7" fmla="*/ 544 h 1633"/>
              <a:gd name="T8" fmla="*/ 862 w 862"/>
              <a:gd name="T9" fmla="*/ 0 h 1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2" h="1633">
                <a:moveTo>
                  <a:pt x="0" y="1633"/>
                </a:moveTo>
                <a:cubicBezTo>
                  <a:pt x="7" y="1481"/>
                  <a:pt x="15" y="1330"/>
                  <a:pt x="45" y="1179"/>
                </a:cubicBezTo>
                <a:cubicBezTo>
                  <a:pt x="75" y="1028"/>
                  <a:pt x="105" y="832"/>
                  <a:pt x="181" y="726"/>
                </a:cubicBezTo>
                <a:cubicBezTo>
                  <a:pt x="257" y="620"/>
                  <a:pt x="385" y="665"/>
                  <a:pt x="499" y="544"/>
                </a:cubicBezTo>
                <a:cubicBezTo>
                  <a:pt x="613" y="423"/>
                  <a:pt x="737" y="211"/>
                  <a:pt x="862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6" name="Oval 11"/>
          <p:cNvSpPr>
            <a:spLocks noChangeArrowheads="1"/>
          </p:cNvSpPr>
          <p:nvPr/>
        </p:nvSpPr>
        <p:spPr bwMode="auto">
          <a:xfrm>
            <a:off x="25502894" y="13828914"/>
            <a:ext cx="215900" cy="576262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7" name="Oval 12"/>
          <p:cNvSpPr>
            <a:spLocks noChangeArrowheads="1"/>
          </p:cNvSpPr>
          <p:nvPr/>
        </p:nvSpPr>
        <p:spPr bwMode="auto">
          <a:xfrm>
            <a:off x="26726858" y="13828912"/>
            <a:ext cx="144463" cy="215901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8" name="Freeform 15"/>
          <p:cNvSpPr>
            <a:spLocks/>
          </p:cNvSpPr>
          <p:nvPr/>
        </p:nvSpPr>
        <p:spPr bwMode="auto">
          <a:xfrm>
            <a:off x="24856783" y="12447789"/>
            <a:ext cx="3455988" cy="3359151"/>
          </a:xfrm>
          <a:custGeom>
            <a:avLst/>
            <a:gdLst>
              <a:gd name="T0" fmla="*/ 325 w 2177"/>
              <a:gd name="T1" fmla="*/ 0 h 2116"/>
              <a:gd name="T2" fmla="*/ 234 w 2177"/>
              <a:gd name="T3" fmla="*/ 136 h 2116"/>
              <a:gd name="T4" fmla="*/ 144 w 2177"/>
              <a:gd name="T5" fmla="*/ 362 h 2116"/>
              <a:gd name="T6" fmla="*/ 53 w 2177"/>
              <a:gd name="T7" fmla="*/ 771 h 2116"/>
              <a:gd name="T8" fmla="*/ 461 w 2177"/>
              <a:gd name="T9" fmla="*/ 1315 h 2116"/>
              <a:gd name="T10" fmla="*/ 507 w 2177"/>
              <a:gd name="T11" fmla="*/ 1678 h 2116"/>
              <a:gd name="T12" fmla="*/ 869 w 2177"/>
              <a:gd name="T13" fmla="*/ 1995 h 2116"/>
              <a:gd name="T14" fmla="*/ 1096 w 2177"/>
              <a:gd name="T15" fmla="*/ 1995 h 2116"/>
              <a:gd name="T16" fmla="*/ 1323 w 2177"/>
              <a:gd name="T17" fmla="*/ 1270 h 2116"/>
              <a:gd name="T18" fmla="*/ 2049 w 2177"/>
              <a:gd name="T19" fmla="*/ 589 h 2116"/>
              <a:gd name="T20" fmla="*/ 2094 w 2177"/>
              <a:gd name="T21" fmla="*/ 317 h 2116"/>
              <a:gd name="T22" fmla="*/ 1777 w 2177"/>
              <a:gd name="T23" fmla="*/ 453 h 2116"/>
              <a:gd name="T24" fmla="*/ 1777 w 2177"/>
              <a:gd name="T25" fmla="*/ 226 h 2116"/>
              <a:gd name="T26" fmla="*/ 2003 w 2177"/>
              <a:gd name="T27" fmla="*/ 90 h 2116"/>
              <a:gd name="T28" fmla="*/ 2094 w 2177"/>
              <a:gd name="T29" fmla="*/ 45 h 2116"/>
              <a:gd name="T30" fmla="*/ 2049 w 2177"/>
              <a:gd name="T31" fmla="*/ 0 h 2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177" h="2116">
                <a:moveTo>
                  <a:pt x="325" y="0"/>
                </a:moveTo>
                <a:cubicBezTo>
                  <a:pt x="294" y="38"/>
                  <a:pt x="264" y="76"/>
                  <a:pt x="234" y="136"/>
                </a:cubicBezTo>
                <a:cubicBezTo>
                  <a:pt x="204" y="196"/>
                  <a:pt x="174" y="256"/>
                  <a:pt x="144" y="362"/>
                </a:cubicBezTo>
                <a:cubicBezTo>
                  <a:pt x="114" y="468"/>
                  <a:pt x="0" y="612"/>
                  <a:pt x="53" y="771"/>
                </a:cubicBezTo>
                <a:cubicBezTo>
                  <a:pt x="106" y="930"/>
                  <a:pt x="385" y="1164"/>
                  <a:pt x="461" y="1315"/>
                </a:cubicBezTo>
                <a:cubicBezTo>
                  <a:pt x="537" y="1466"/>
                  <a:pt x="439" y="1565"/>
                  <a:pt x="507" y="1678"/>
                </a:cubicBezTo>
                <a:cubicBezTo>
                  <a:pt x="575" y="1791"/>
                  <a:pt x="771" y="1942"/>
                  <a:pt x="869" y="1995"/>
                </a:cubicBezTo>
                <a:cubicBezTo>
                  <a:pt x="967" y="2048"/>
                  <a:pt x="1020" y="2116"/>
                  <a:pt x="1096" y="1995"/>
                </a:cubicBezTo>
                <a:cubicBezTo>
                  <a:pt x="1172" y="1874"/>
                  <a:pt x="1164" y="1504"/>
                  <a:pt x="1323" y="1270"/>
                </a:cubicBezTo>
                <a:cubicBezTo>
                  <a:pt x="1482" y="1036"/>
                  <a:pt x="1921" y="748"/>
                  <a:pt x="2049" y="589"/>
                </a:cubicBezTo>
                <a:cubicBezTo>
                  <a:pt x="2177" y="430"/>
                  <a:pt x="2139" y="340"/>
                  <a:pt x="2094" y="317"/>
                </a:cubicBezTo>
                <a:cubicBezTo>
                  <a:pt x="2049" y="294"/>
                  <a:pt x="1830" y="468"/>
                  <a:pt x="1777" y="453"/>
                </a:cubicBezTo>
                <a:cubicBezTo>
                  <a:pt x="1724" y="438"/>
                  <a:pt x="1739" y="286"/>
                  <a:pt x="1777" y="226"/>
                </a:cubicBezTo>
                <a:cubicBezTo>
                  <a:pt x="1815" y="166"/>
                  <a:pt x="1950" y="120"/>
                  <a:pt x="2003" y="90"/>
                </a:cubicBezTo>
                <a:cubicBezTo>
                  <a:pt x="2056" y="60"/>
                  <a:pt x="2086" y="60"/>
                  <a:pt x="2094" y="45"/>
                </a:cubicBezTo>
                <a:cubicBezTo>
                  <a:pt x="2102" y="30"/>
                  <a:pt x="2075" y="15"/>
                  <a:pt x="2049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9" name="Oval 16"/>
          <p:cNvSpPr>
            <a:spLocks noChangeArrowheads="1"/>
          </p:cNvSpPr>
          <p:nvPr/>
        </p:nvSpPr>
        <p:spPr bwMode="auto">
          <a:xfrm rot="2211951">
            <a:off x="25794995" y="15413238"/>
            <a:ext cx="412749" cy="87311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0" name="Oval 17"/>
          <p:cNvSpPr>
            <a:spLocks noChangeArrowheads="1"/>
          </p:cNvSpPr>
          <p:nvPr/>
        </p:nvSpPr>
        <p:spPr bwMode="auto">
          <a:xfrm>
            <a:off x="25358430" y="14044812"/>
            <a:ext cx="215900" cy="576262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1" name="Oval 18"/>
          <p:cNvSpPr>
            <a:spLocks noChangeArrowheads="1"/>
          </p:cNvSpPr>
          <p:nvPr/>
        </p:nvSpPr>
        <p:spPr bwMode="auto">
          <a:xfrm>
            <a:off x="26582395" y="14044812"/>
            <a:ext cx="144463" cy="215901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2" name="Explosion 2 31"/>
          <p:cNvSpPr/>
          <p:nvPr/>
        </p:nvSpPr>
        <p:spPr>
          <a:xfrm>
            <a:off x="29048775" y="10783352"/>
            <a:ext cx="1855214" cy="1707298"/>
          </a:xfrm>
          <a:prstGeom prst="irregularSeal2">
            <a:avLst/>
          </a:prstGeom>
          <a:solidFill>
            <a:srgbClr val="DDDD02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33" name="Connecteur droit 32"/>
          <p:cNvCxnSpPr/>
          <p:nvPr/>
        </p:nvCxnSpPr>
        <p:spPr>
          <a:xfrm>
            <a:off x="23476256" y="4467026"/>
            <a:ext cx="0" cy="6158925"/>
          </a:xfrm>
          <a:prstGeom prst="line">
            <a:avLst/>
          </a:pr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Connecteur droit avec flèche 33"/>
          <p:cNvCxnSpPr/>
          <p:nvPr/>
        </p:nvCxnSpPr>
        <p:spPr>
          <a:xfrm>
            <a:off x="23476256" y="10603373"/>
            <a:ext cx="461827" cy="22580"/>
          </a:xfrm>
          <a:prstGeom prst="straightConnector1">
            <a:avLst/>
          </a:prstGeom>
          <a:ln>
            <a:solidFill>
              <a:srgbClr val="FE2DFF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3590720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6658708" y="1125510"/>
            <a:ext cx="13997951" cy="1029276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" name="Text Box 23"/>
          <p:cNvSpPr txBox="1">
            <a:spLocks noChangeArrowheads="1"/>
          </p:cNvSpPr>
          <p:nvPr/>
        </p:nvSpPr>
        <p:spPr bwMode="auto">
          <a:xfrm>
            <a:off x="6237496" y="1265747"/>
            <a:ext cx="9015268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TRACTIONS VITREO RETINIENNES</a:t>
            </a:r>
          </a:p>
        </p:txBody>
      </p:sp>
      <p:sp>
        <p:nvSpPr>
          <p:cNvPr id="5" name="Text Box 23"/>
          <p:cNvSpPr txBox="1">
            <a:spLocks noChangeArrowheads="1"/>
          </p:cNvSpPr>
          <p:nvPr/>
        </p:nvSpPr>
        <p:spPr bwMode="auto">
          <a:xfrm>
            <a:off x="7036558" y="8040267"/>
            <a:ext cx="7426666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SOURCES DE FLASHS</a:t>
            </a:r>
          </a:p>
        </p:txBody>
      </p:sp>
      <p:pic>
        <p:nvPicPr>
          <p:cNvPr id="6" name="Picture 2" descr="Image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9717" y="2219104"/>
            <a:ext cx="5340348" cy="56578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Freeform 4"/>
          <p:cNvSpPr>
            <a:spLocks/>
          </p:cNvSpPr>
          <p:nvPr/>
        </p:nvSpPr>
        <p:spPr bwMode="auto">
          <a:xfrm>
            <a:off x="9246526" y="3471644"/>
            <a:ext cx="2736852" cy="288925"/>
          </a:xfrm>
          <a:custGeom>
            <a:avLst/>
            <a:gdLst>
              <a:gd name="T0" fmla="*/ 0 w 1724"/>
              <a:gd name="T1" fmla="*/ 91 h 106"/>
              <a:gd name="T2" fmla="*/ 227 w 1724"/>
              <a:gd name="T3" fmla="*/ 0 h 106"/>
              <a:gd name="T4" fmla="*/ 772 w 1724"/>
              <a:gd name="T5" fmla="*/ 91 h 106"/>
              <a:gd name="T6" fmla="*/ 998 w 1724"/>
              <a:gd name="T7" fmla="*/ 91 h 106"/>
              <a:gd name="T8" fmla="*/ 1407 w 1724"/>
              <a:gd name="T9" fmla="*/ 0 h 106"/>
              <a:gd name="T10" fmla="*/ 1724 w 1724"/>
              <a:gd name="T11" fmla="*/ 91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24" h="106">
                <a:moveTo>
                  <a:pt x="0" y="91"/>
                </a:moveTo>
                <a:cubicBezTo>
                  <a:pt x="49" y="45"/>
                  <a:pt x="98" y="0"/>
                  <a:pt x="227" y="0"/>
                </a:cubicBezTo>
                <a:cubicBezTo>
                  <a:pt x="356" y="0"/>
                  <a:pt x="644" y="76"/>
                  <a:pt x="772" y="91"/>
                </a:cubicBezTo>
                <a:cubicBezTo>
                  <a:pt x="900" y="106"/>
                  <a:pt x="892" y="106"/>
                  <a:pt x="998" y="91"/>
                </a:cubicBezTo>
                <a:cubicBezTo>
                  <a:pt x="1104" y="76"/>
                  <a:pt x="1286" y="0"/>
                  <a:pt x="1407" y="0"/>
                </a:cubicBezTo>
                <a:cubicBezTo>
                  <a:pt x="1528" y="0"/>
                  <a:pt x="1671" y="76"/>
                  <a:pt x="1724" y="91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" name="Line 8"/>
          <p:cNvSpPr>
            <a:spLocks noChangeShapeType="1"/>
          </p:cNvSpPr>
          <p:nvPr/>
        </p:nvSpPr>
        <p:spPr bwMode="auto">
          <a:xfrm flipV="1">
            <a:off x="12184991" y="3962182"/>
            <a:ext cx="144463" cy="71437"/>
          </a:xfrm>
          <a:prstGeom prst="line">
            <a:avLst/>
          </a:prstGeom>
          <a:noFill/>
          <a:ln w="28575">
            <a:solidFill>
              <a:srgbClr val="FE2D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9" name="Line 9"/>
          <p:cNvSpPr>
            <a:spLocks noChangeShapeType="1"/>
          </p:cNvSpPr>
          <p:nvPr/>
        </p:nvSpPr>
        <p:spPr bwMode="auto">
          <a:xfrm flipV="1">
            <a:off x="12343743" y="4063781"/>
            <a:ext cx="73023" cy="71437"/>
          </a:xfrm>
          <a:prstGeom prst="line">
            <a:avLst/>
          </a:prstGeom>
          <a:noFill/>
          <a:ln w="28575">
            <a:solidFill>
              <a:srgbClr val="FE2D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0" name="Line 10"/>
          <p:cNvSpPr>
            <a:spLocks noChangeShapeType="1"/>
          </p:cNvSpPr>
          <p:nvPr/>
        </p:nvSpPr>
        <p:spPr bwMode="auto">
          <a:xfrm flipV="1">
            <a:off x="12299292" y="4005042"/>
            <a:ext cx="73023" cy="71437"/>
          </a:xfrm>
          <a:prstGeom prst="line">
            <a:avLst/>
          </a:prstGeom>
          <a:noFill/>
          <a:ln w="28575">
            <a:solidFill>
              <a:srgbClr val="FE2D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1" name="Freeform 11"/>
          <p:cNvSpPr>
            <a:spLocks/>
          </p:cNvSpPr>
          <p:nvPr/>
        </p:nvSpPr>
        <p:spPr bwMode="auto">
          <a:xfrm>
            <a:off x="9016342" y="3658967"/>
            <a:ext cx="3455988" cy="3349625"/>
          </a:xfrm>
          <a:custGeom>
            <a:avLst/>
            <a:gdLst>
              <a:gd name="T0" fmla="*/ 174 w 2192"/>
              <a:gd name="T1" fmla="*/ 0 h 2064"/>
              <a:gd name="T2" fmla="*/ 38 w 2192"/>
              <a:gd name="T3" fmla="*/ 544 h 2064"/>
              <a:gd name="T4" fmla="*/ 401 w 2192"/>
              <a:gd name="T5" fmla="*/ 1316 h 2064"/>
              <a:gd name="T6" fmla="*/ 310 w 2192"/>
              <a:gd name="T7" fmla="*/ 1678 h 2064"/>
              <a:gd name="T8" fmla="*/ 809 w 2192"/>
              <a:gd name="T9" fmla="*/ 1951 h 2064"/>
              <a:gd name="T10" fmla="*/ 1308 w 2192"/>
              <a:gd name="T11" fmla="*/ 998 h 2064"/>
              <a:gd name="T12" fmla="*/ 2079 w 2192"/>
              <a:gd name="T13" fmla="*/ 363 h 2064"/>
              <a:gd name="T14" fmla="*/ 1988 w 2192"/>
              <a:gd name="T15" fmla="*/ 227 h 2064"/>
              <a:gd name="T16" fmla="*/ 1807 w 2192"/>
              <a:gd name="T17" fmla="*/ 272 h 2064"/>
              <a:gd name="T18" fmla="*/ 1762 w 2192"/>
              <a:gd name="T19" fmla="*/ 182 h 2064"/>
              <a:gd name="T20" fmla="*/ 1898 w 2192"/>
              <a:gd name="T21" fmla="*/ 46 h 20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192" h="2064">
                <a:moveTo>
                  <a:pt x="174" y="0"/>
                </a:moveTo>
                <a:cubicBezTo>
                  <a:pt x="87" y="162"/>
                  <a:pt x="0" y="325"/>
                  <a:pt x="38" y="544"/>
                </a:cubicBezTo>
                <a:cubicBezTo>
                  <a:pt x="76" y="763"/>
                  <a:pt x="356" y="1127"/>
                  <a:pt x="401" y="1316"/>
                </a:cubicBezTo>
                <a:cubicBezTo>
                  <a:pt x="446" y="1505"/>
                  <a:pt x="242" y="1572"/>
                  <a:pt x="310" y="1678"/>
                </a:cubicBezTo>
                <a:cubicBezTo>
                  <a:pt x="378" y="1784"/>
                  <a:pt x="643" y="2064"/>
                  <a:pt x="809" y="1951"/>
                </a:cubicBezTo>
                <a:cubicBezTo>
                  <a:pt x="975" y="1838"/>
                  <a:pt x="1096" y="1263"/>
                  <a:pt x="1308" y="998"/>
                </a:cubicBezTo>
                <a:cubicBezTo>
                  <a:pt x="1520" y="733"/>
                  <a:pt x="1966" y="492"/>
                  <a:pt x="2079" y="363"/>
                </a:cubicBezTo>
                <a:cubicBezTo>
                  <a:pt x="2192" y="234"/>
                  <a:pt x="2033" y="242"/>
                  <a:pt x="1988" y="227"/>
                </a:cubicBezTo>
                <a:cubicBezTo>
                  <a:pt x="1943" y="212"/>
                  <a:pt x="1845" y="280"/>
                  <a:pt x="1807" y="272"/>
                </a:cubicBezTo>
                <a:cubicBezTo>
                  <a:pt x="1769" y="264"/>
                  <a:pt x="1747" y="220"/>
                  <a:pt x="1762" y="182"/>
                </a:cubicBezTo>
                <a:cubicBezTo>
                  <a:pt x="1777" y="144"/>
                  <a:pt x="1875" y="76"/>
                  <a:pt x="1898" y="46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2" name="Oval 13"/>
          <p:cNvSpPr>
            <a:spLocks noChangeArrowheads="1"/>
          </p:cNvSpPr>
          <p:nvPr/>
        </p:nvSpPr>
        <p:spPr bwMode="auto">
          <a:xfrm rot="2211951">
            <a:off x="9635465" y="6668867"/>
            <a:ext cx="412749" cy="87314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3" name="Freeform 14"/>
          <p:cNvSpPr>
            <a:spLocks/>
          </p:cNvSpPr>
          <p:nvPr/>
        </p:nvSpPr>
        <p:spPr bwMode="auto">
          <a:xfrm>
            <a:off x="9464013" y="4206657"/>
            <a:ext cx="563564" cy="2376486"/>
          </a:xfrm>
          <a:custGeom>
            <a:avLst/>
            <a:gdLst>
              <a:gd name="T0" fmla="*/ 135 w 355"/>
              <a:gd name="T1" fmla="*/ 1497 h 1497"/>
              <a:gd name="T2" fmla="*/ 271 w 355"/>
              <a:gd name="T3" fmla="*/ 1225 h 1497"/>
              <a:gd name="T4" fmla="*/ 317 w 355"/>
              <a:gd name="T5" fmla="*/ 680 h 1497"/>
              <a:gd name="T6" fmla="*/ 45 w 355"/>
              <a:gd name="T7" fmla="*/ 227 h 1497"/>
              <a:gd name="T8" fmla="*/ 45 w 355"/>
              <a:gd name="T9" fmla="*/ 0 h 1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5" h="1497">
                <a:moveTo>
                  <a:pt x="135" y="1497"/>
                </a:moveTo>
                <a:cubicBezTo>
                  <a:pt x="188" y="1429"/>
                  <a:pt x="241" y="1361"/>
                  <a:pt x="271" y="1225"/>
                </a:cubicBezTo>
                <a:cubicBezTo>
                  <a:pt x="301" y="1089"/>
                  <a:pt x="355" y="846"/>
                  <a:pt x="317" y="680"/>
                </a:cubicBezTo>
                <a:cubicBezTo>
                  <a:pt x="279" y="514"/>
                  <a:pt x="90" y="340"/>
                  <a:pt x="45" y="227"/>
                </a:cubicBezTo>
                <a:cubicBezTo>
                  <a:pt x="0" y="114"/>
                  <a:pt x="22" y="57"/>
                  <a:pt x="45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4" name="Freeform 15"/>
          <p:cNvSpPr>
            <a:spLocks/>
          </p:cNvSpPr>
          <p:nvPr/>
        </p:nvSpPr>
        <p:spPr bwMode="auto">
          <a:xfrm>
            <a:off x="10024404" y="4090765"/>
            <a:ext cx="1800225" cy="2736850"/>
          </a:xfrm>
          <a:custGeom>
            <a:avLst/>
            <a:gdLst>
              <a:gd name="T0" fmla="*/ 0 w 862"/>
              <a:gd name="T1" fmla="*/ 1633 h 1633"/>
              <a:gd name="T2" fmla="*/ 45 w 862"/>
              <a:gd name="T3" fmla="*/ 1179 h 1633"/>
              <a:gd name="T4" fmla="*/ 181 w 862"/>
              <a:gd name="T5" fmla="*/ 726 h 1633"/>
              <a:gd name="T6" fmla="*/ 499 w 862"/>
              <a:gd name="T7" fmla="*/ 544 h 1633"/>
              <a:gd name="T8" fmla="*/ 862 w 862"/>
              <a:gd name="T9" fmla="*/ 0 h 1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2" h="1633">
                <a:moveTo>
                  <a:pt x="0" y="1633"/>
                </a:moveTo>
                <a:cubicBezTo>
                  <a:pt x="7" y="1481"/>
                  <a:pt x="15" y="1330"/>
                  <a:pt x="45" y="1179"/>
                </a:cubicBezTo>
                <a:cubicBezTo>
                  <a:pt x="75" y="1028"/>
                  <a:pt x="105" y="832"/>
                  <a:pt x="181" y="726"/>
                </a:cubicBezTo>
                <a:cubicBezTo>
                  <a:pt x="257" y="620"/>
                  <a:pt x="385" y="665"/>
                  <a:pt x="499" y="544"/>
                </a:cubicBezTo>
                <a:cubicBezTo>
                  <a:pt x="613" y="423"/>
                  <a:pt x="737" y="211"/>
                  <a:pt x="862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5" name="Oval 16"/>
          <p:cNvSpPr>
            <a:spLocks noChangeArrowheads="1"/>
          </p:cNvSpPr>
          <p:nvPr/>
        </p:nvSpPr>
        <p:spPr bwMode="auto">
          <a:xfrm>
            <a:off x="9376704" y="5098830"/>
            <a:ext cx="215900" cy="576262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6" name="Oval 17"/>
          <p:cNvSpPr>
            <a:spLocks noChangeArrowheads="1"/>
          </p:cNvSpPr>
          <p:nvPr/>
        </p:nvSpPr>
        <p:spPr bwMode="auto">
          <a:xfrm>
            <a:off x="10600668" y="5098829"/>
            <a:ext cx="144463" cy="215901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cxnSp>
        <p:nvCxnSpPr>
          <p:cNvPr id="17" name="Connecteur droit 16"/>
          <p:cNvCxnSpPr/>
          <p:nvPr/>
        </p:nvCxnSpPr>
        <p:spPr>
          <a:xfrm>
            <a:off x="13958870" y="1912078"/>
            <a:ext cx="0" cy="2151702"/>
          </a:xfrm>
          <a:prstGeom prst="line">
            <a:avLst/>
          </a:pr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Connecteur droit avec flèche 17"/>
          <p:cNvCxnSpPr/>
          <p:nvPr/>
        </p:nvCxnSpPr>
        <p:spPr>
          <a:xfrm flipH="1">
            <a:off x="12472330" y="4063779"/>
            <a:ext cx="1486542" cy="0"/>
          </a:xfrm>
          <a:prstGeom prst="straightConnector1">
            <a:avLst/>
          </a:prstGeom>
          <a:ln>
            <a:solidFill>
              <a:srgbClr val="FE2DFF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19" name="Picture 2" descr="Image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958580" y="5575075"/>
            <a:ext cx="5340348" cy="56578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Freeform 3"/>
          <p:cNvSpPr>
            <a:spLocks/>
          </p:cNvSpPr>
          <p:nvPr/>
        </p:nvSpPr>
        <p:spPr bwMode="auto">
          <a:xfrm>
            <a:off x="15125390" y="6827615"/>
            <a:ext cx="2736852" cy="288925"/>
          </a:xfrm>
          <a:custGeom>
            <a:avLst/>
            <a:gdLst>
              <a:gd name="T0" fmla="*/ 0 w 1724"/>
              <a:gd name="T1" fmla="*/ 91 h 106"/>
              <a:gd name="T2" fmla="*/ 227 w 1724"/>
              <a:gd name="T3" fmla="*/ 0 h 106"/>
              <a:gd name="T4" fmla="*/ 772 w 1724"/>
              <a:gd name="T5" fmla="*/ 91 h 106"/>
              <a:gd name="T6" fmla="*/ 998 w 1724"/>
              <a:gd name="T7" fmla="*/ 91 h 106"/>
              <a:gd name="T8" fmla="*/ 1407 w 1724"/>
              <a:gd name="T9" fmla="*/ 0 h 106"/>
              <a:gd name="T10" fmla="*/ 1724 w 1724"/>
              <a:gd name="T11" fmla="*/ 91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24" h="106">
                <a:moveTo>
                  <a:pt x="0" y="91"/>
                </a:moveTo>
                <a:cubicBezTo>
                  <a:pt x="49" y="45"/>
                  <a:pt x="98" y="0"/>
                  <a:pt x="227" y="0"/>
                </a:cubicBezTo>
                <a:cubicBezTo>
                  <a:pt x="356" y="0"/>
                  <a:pt x="644" y="76"/>
                  <a:pt x="772" y="91"/>
                </a:cubicBezTo>
                <a:cubicBezTo>
                  <a:pt x="900" y="106"/>
                  <a:pt x="892" y="106"/>
                  <a:pt x="998" y="91"/>
                </a:cubicBezTo>
                <a:cubicBezTo>
                  <a:pt x="1104" y="76"/>
                  <a:pt x="1286" y="0"/>
                  <a:pt x="1407" y="0"/>
                </a:cubicBezTo>
                <a:cubicBezTo>
                  <a:pt x="1528" y="0"/>
                  <a:pt x="1671" y="76"/>
                  <a:pt x="1724" y="91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1" name="Line 4"/>
          <p:cNvSpPr>
            <a:spLocks noChangeShapeType="1"/>
          </p:cNvSpPr>
          <p:nvPr/>
        </p:nvSpPr>
        <p:spPr bwMode="auto">
          <a:xfrm flipV="1">
            <a:off x="17919388" y="7303864"/>
            <a:ext cx="288927" cy="287338"/>
          </a:xfrm>
          <a:prstGeom prst="line">
            <a:avLst/>
          </a:prstGeom>
          <a:noFill/>
          <a:ln w="25400">
            <a:solidFill>
              <a:srgbClr val="FE2D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2" name="Line 5"/>
          <p:cNvSpPr>
            <a:spLocks noChangeShapeType="1"/>
          </p:cNvSpPr>
          <p:nvPr/>
        </p:nvSpPr>
        <p:spPr bwMode="auto">
          <a:xfrm flipV="1">
            <a:off x="18006701" y="7418165"/>
            <a:ext cx="288927" cy="288925"/>
          </a:xfrm>
          <a:prstGeom prst="line">
            <a:avLst/>
          </a:prstGeom>
          <a:noFill/>
          <a:ln w="25400">
            <a:solidFill>
              <a:srgbClr val="FE2D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3" name="Line 6"/>
          <p:cNvSpPr>
            <a:spLocks noChangeShapeType="1"/>
          </p:cNvSpPr>
          <p:nvPr/>
        </p:nvSpPr>
        <p:spPr bwMode="auto">
          <a:xfrm flipV="1">
            <a:off x="17990827" y="7346726"/>
            <a:ext cx="260351" cy="287338"/>
          </a:xfrm>
          <a:prstGeom prst="line">
            <a:avLst/>
          </a:prstGeom>
          <a:noFill/>
          <a:ln w="25400">
            <a:solidFill>
              <a:srgbClr val="FE2D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4" name="Freeform 9"/>
          <p:cNvSpPr>
            <a:spLocks/>
          </p:cNvSpPr>
          <p:nvPr/>
        </p:nvSpPr>
        <p:spPr bwMode="auto">
          <a:xfrm>
            <a:off x="15369866" y="7591203"/>
            <a:ext cx="563561" cy="2376486"/>
          </a:xfrm>
          <a:custGeom>
            <a:avLst/>
            <a:gdLst>
              <a:gd name="T0" fmla="*/ 135 w 355"/>
              <a:gd name="T1" fmla="*/ 1497 h 1497"/>
              <a:gd name="T2" fmla="*/ 271 w 355"/>
              <a:gd name="T3" fmla="*/ 1225 h 1497"/>
              <a:gd name="T4" fmla="*/ 317 w 355"/>
              <a:gd name="T5" fmla="*/ 680 h 1497"/>
              <a:gd name="T6" fmla="*/ 45 w 355"/>
              <a:gd name="T7" fmla="*/ 227 h 1497"/>
              <a:gd name="T8" fmla="*/ 45 w 355"/>
              <a:gd name="T9" fmla="*/ 0 h 1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5" h="1497">
                <a:moveTo>
                  <a:pt x="135" y="1497"/>
                </a:moveTo>
                <a:cubicBezTo>
                  <a:pt x="188" y="1429"/>
                  <a:pt x="241" y="1361"/>
                  <a:pt x="271" y="1225"/>
                </a:cubicBezTo>
                <a:cubicBezTo>
                  <a:pt x="301" y="1089"/>
                  <a:pt x="355" y="846"/>
                  <a:pt x="317" y="680"/>
                </a:cubicBezTo>
                <a:cubicBezTo>
                  <a:pt x="279" y="514"/>
                  <a:pt x="90" y="340"/>
                  <a:pt x="45" y="227"/>
                </a:cubicBezTo>
                <a:cubicBezTo>
                  <a:pt x="0" y="114"/>
                  <a:pt x="22" y="57"/>
                  <a:pt x="45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5" name="Freeform 10"/>
          <p:cNvSpPr>
            <a:spLocks/>
          </p:cNvSpPr>
          <p:nvPr/>
        </p:nvSpPr>
        <p:spPr bwMode="auto">
          <a:xfrm>
            <a:off x="15903267" y="7807104"/>
            <a:ext cx="1512886" cy="2376486"/>
          </a:xfrm>
          <a:custGeom>
            <a:avLst/>
            <a:gdLst>
              <a:gd name="T0" fmla="*/ 0 w 862"/>
              <a:gd name="T1" fmla="*/ 1633 h 1633"/>
              <a:gd name="T2" fmla="*/ 45 w 862"/>
              <a:gd name="T3" fmla="*/ 1179 h 1633"/>
              <a:gd name="T4" fmla="*/ 181 w 862"/>
              <a:gd name="T5" fmla="*/ 726 h 1633"/>
              <a:gd name="T6" fmla="*/ 499 w 862"/>
              <a:gd name="T7" fmla="*/ 544 h 1633"/>
              <a:gd name="T8" fmla="*/ 862 w 862"/>
              <a:gd name="T9" fmla="*/ 0 h 1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2" h="1633">
                <a:moveTo>
                  <a:pt x="0" y="1633"/>
                </a:moveTo>
                <a:cubicBezTo>
                  <a:pt x="7" y="1481"/>
                  <a:pt x="15" y="1330"/>
                  <a:pt x="45" y="1179"/>
                </a:cubicBezTo>
                <a:cubicBezTo>
                  <a:pt x="75" y="1028"/>
                  <a:pt x="105" y="832"/>
                  <a:pt x="181" y="726"/>
                </a:cubicBezTo>
                <a:cubicBezTo>
                  <a:pt x="257" y="620"/>
                  <a:pt x="385" y="665"/>
                  <a:pt x="499" y="544"/>
                </a:cubicBezTo>
                <a:cubicBezTo>
                  <a:pt x="613" y="423"/>
                  <a:pt x="737" y="211"/>
                  <a:pt x="862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6" name="Oval 11"/>
          <p:cNvSpPr>
            <a:spLocks noChangeArrowheads="1"/>
          </p:cNvSpPr>
          <p:nvPr/>
        </p:nvSpPr>
        <p:spPr bwMode="auto">
          <a:xfrm>
            <a:off x="15255564" y="8454803"/>
            <a:ext cx="215900" cy="576262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7" name="Oval 12"/>
          <p:cNvSpPr>
            <a:spLocks noChangeArrowheads="1"/>
          </p:cNvSpPr>
          <p:nvPr/>
        </p:nvSpPr>
        <p:spPr bwMode="auto">
          <a:xfrm>
            <a:off x="16479528" y="8454801"/>
            <a:ext cx="144463" cy="215901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8" name="Freeform 15"/>
          <p:cNvSpPr>
            <a:spLocks/>
          </p:cNvSpPr>
          <p:nvPr/>
        </p:nvSpPr>
        <p:spPr bwMode="auto">
          <a:xfrm>
            <a:off x="14609453" y="7073678"/>
            <a:ext cx="3455988" cy="3359151"/>
          </a:xfrm>
          <a:custGeom>
            <a:avLst/>
            <a:gdLst>
              <a:gd name="T0" fmla="*/ 325 w 2177"/>
              <a:gd name="T1" fmla="*/ 0 h 2116"/>
              <a:gd name="T2" fmla="*/ 234 w 2177"/>
              <a:gd name="T3" fmla="*/ 136 h 2116"/>
              <a:gd name="T4" fmla="*/ 144 w 2177"/>
              <a:gd name="T5" fmla="*/ 362 h 2116"/>
              <a:gd name="T6" fmla="*/ 53 w 2177"/>
              <a:gd name="T7" fmla="*/ 771 h 2116"/>
              <a:gd name="T8" fmla="*/ 461 w 2177"/>
              <a:gd name="T9" fmla="*/ 1315 h 2116"/>
              <a:gd name="T10" fmla="*/ 507 w 2177"/>
              <a:gd name="T11" fmla="*/ 1678 h 2116"/>
              <a:gd name="T12" fmla="*/ 869 w 2177"/>
              <a:gd name="T13" fmla="*/ 1995 h 2116"/>
              <a:gd name="T14" fmla="*/ 1096 w 2177"/>
              <a:gd name="T15" fmla="*/ 1995 h 2116"/>
              <a:gd name="T16" fmla="*/ 1323 w 2177"/>
              <a:gd name="T17" fmla="*/ 1270 h 2116"/>
              <a:gd name="T18" fmla="*/ 2049 w 2177"/>
              <a:gd name="T19" fmla="*/ 589 h 2116"/>
              <a:gd name="T20" fmla="*/ 2094 w 2177"/>
              <a:gd name="T21" fmla="*/ 317 h 2116"/>
              <a:gd name="T22" fmla="*/ 1777 w 2177"/>
              <a:gd name="T23" fmla="*/ 453 h 2116"/>
              <a:gd name="T24" fmla="*/ 1777 w 2177"/>
              <a:gd name="T25" fmla="*/ 226 h 2116"/>
              <a:gd name="T26" fmla="*/ 2003 w 2177"/>
              <a:gd name="T27" fmla="*/ 90 h 2116"/>
              <a:gd name="T28" fmla="*/ 2094 w 2177"/>
              <a:gd name="T29" fmla="*/ 45 h 2116"/>
              <a:gd name="T30" fmla="*/ 2049 w 2177"/>
              <a:gd name="T31" fmla="*/ 0 h 2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177" h="2116">
                <a:moveTo>
                  <a:pt x="325" y="0"/>
                </a:moveTo>
                <a:cubicBezTo>
                  <a:pt x="294" y="38"/>
                  <a:pt x="264" y="76"/>
                  <a:pt x="234" y="136"/>
                </a:cubicBezTo>
                <a:cubicBezTo>
                  <a:pt x="204" y="196"/>
                  <a:pt x="174" y="256"/>
                  <a:pt x="144" y="362"/>
                </a:cubicBezTo>
                <a:cubicBezTo>
                  <a:pt x="114" y="468"/>
                  <a:pt x="0" y="612"/>
                  <a:pt x="53" y="771"/>
                </a:cubicBezTo>
                <a:cubicBezTo>
                  <a:pt x="106" y="930"/>
                  <a:pt x="385" y="1164"/>
                  <a:pt x="461" y="1315"/>
                </a:cubicBezTo>
                <a:cubicBezTo>
                  <a:pt x="537" y="1466"/>
                  <a:pt x="439" y="1565"/>
                  <a:pt x="507" y="1678"/>
                </a:cubicBezTo>
                <a:cubicBezTo>
                  <a:pt x="575" y="1791"/>
                  <a:pt x="771" y="1942"/>
                  <a:pt x="869" y="1995"/>
                </a:cubicBezTo>
                <a:cubicBezTo>
                  <a:pt x="967" y="2048"/>
                  <a:pt x="1020" y="2116"/>
                  <a:pt x="1096" y="1995"/>
                </a:cubicBezTo>
                <a:cubicBezTo>
                  <a:pt x="1172" y="1874"/>
                  <a:pt x="1164" y="1504"/>
                  <a:pt x="1323" y="1270"/>
                </a:cubicBezTo>
                <a:cubicBezTo>
                  <a:pt x="1482" y="1036"/>
                  <a:pt x="1921" y="748"/>
                  <a:pt x="2049" y="589"/>
                </a:cubicBezTo>
                <a:cubicBezTo>
                  <a:pt x="2177" y="430"/>
                  <a:pt x="2139" y="340"/>
                  <a:pt x="2094" y="317"/>
                </a:cubicBezTo>
                <a:cubicBezTo>
                  <a:pt x="2049" y="294"/>
                  <a:pt x="1830" y="468"/>
                  <a:pt x="1777" y="453"/>
                </a:cubicBezTo>
                <a:cubicBezTo>
                  <a:pt x="1724" y="438"/>
                  <a:pt x="1739" y="286"/>
                  <a:pt x="1777" y="226"/>
                </a:cubicBezTo>
                <a:cubicBezTo>
                  <a:pt x="1815" y="166"/>
                  <a:pt x="1950" y="120"/>
                  <a:pt x="2003" y="90"/>
                </a:cubicBezTo>
                <a:cubicBezTo>
                  <a:pt x="2056" y="60"/>
                  <a:pt x="2086" y="60"/>
                  <a:pt x="2094" y="45"/>
                </a:cubicBezTo>
                <a:cubicBezTo>
                  <a:pt x="2102" y="30"/>
                  <a:pt x="2075" y="15"/>
                  <a:pt x="2049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9" name="Oval 16"/>
          <p:cNvSpPr>
            <a:spLocks noChangeArrowheads="1"/>
          </p:cNvSpPr>
          <p:nvPr/>
        </p:nvSpPr>
        <p:spPr bwMode="auto">
          <a:xfrm rot="2211951">
            <a:off x="15547665" y="10039127"/>
            <a:ext cx="412749" cy="87311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0" name="Oval 17"/>
          <p:cNvSpPr>
            <a:spLocks noChangeArrowheads="1"/>
          </p:cNvSpPr>
          <p:nvPr/>
        </p:nvSpPr>
        <p:spPr bwMode="auto">
          <a:xfrm>
            <a:off x="15111100" y="8670701"/>
            <a:ext cx="215900" cy="576262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1" name="Oval 18"/>
          <p:cNvSpPr>
            <a:spLocks noChangeArrowheads="1"/>
          </p:cNvSpPr>
          <p:nvPr/>
        </p:nvSpPr>
        <p:spPr bwMode="auto">
          <a:xfrm>
            <a:off x="16335065" y="8670701"/>
            <a:ext cx="144463" cy="215901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2" name="Explosion 2 31"/>
          <p:cNvSpPr/>
          <p:nvPr/>
        </p:nvSpPr>
        <p:spPr>
          <a:xfrm>
            <a:off x="18801445" y="5409241"/>
            <a:ext cx="1855214" cy="1707298"/>
          </a:xfrm>
          <a:prstGeom prst="irregularSeal2">
            <a:avLst/>
          </a:prstGeom>
          <a:solidFill>
            <a:srgbClr val="DDDD02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33" name="Connecteur droit 32"/>
          <p:cNvCxnSpPr/>
          <p:nvPr/>
        </p:nvCxnSpPr>
        <p:spPr>
          <a:xfrm>
            <a:off x="7345302" y="2219104"/>
            <a:ext cx="0" cy="6158925"/>
          </a:xfrm>
          <a:prstGeom prst="line">
            <a:avLst/>
          </a:pr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Connecteur droit avec flèche 33"/>
          <p:cNvCxnSpPr/>
          <p:nvPr/>
        </p:nvCxnSpPr>
        <p:spPr>
          <a:xfrm>
            <a:off x="7345302" y="8378897"/>
            <a:ext cx="461827" cy="22580"/>
          </a:xfrm>
          <a:prstGeom prst="straightConnector1">
            <a:avLst/>
          </a:prstGeom>
          <a:ln>
            <a:solidFill>
              <a:srgbClr val="FE2DFF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Connecteur droit avec flèche 34"/>
          <p:cNvCxnSpPr/>
          <p:nvPr/>
        </p:nvCxnSpPr>
        <p:spPr>
          <a:xfrm>
            <a:off x="13382562" y="8366739"/>
            <a:ext cx="461827" cy="22580"/>
          </a:xfrm>
          <a:prstGeom prst="straightConnector1">
            <a:avLst/>
          </a:prstGeom>
          <a:ln>
            <a:solidFill>
              <a:srgbClr val="FE2DFF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23638760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2439004" y="3330239"/>
            <a:ext cx="8680331" cy="1326213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" name="Text Box 23"/>
          <p:cNvSpPr txBox="1">
            <a:spLocks noChangeArrowheads="1"/>
          </p:cNvSpPr>
          <p:nvPr/>
        </p:nvSpPr>
        <p:spPr bwMode="auto">
          <a:xfrm>
            <a:off x="22368450" y="3513669"/>
            <a:ext cx="9015268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TRACTIONS VITREO RETINIENNES</a:t>
            </a:r>
          </a:p>
        </p:txBody>
      </p:sp>
      <p:sp>
        <p:nvSpPr>
          <p:cNvPr id="5" name="Text Box 23"/>
          <p:cNvSpPr txBox="1">
            <a:spLocks noChangeArrowheads="1"/>
          </p:cNvSpPr>
          <p:nvPr/>
        </p:nvSpPr>
        <p:spPr bwMode="auto">
          <a:xfrm>
            <a:off x="23167512" y="10288189"/>
            <a:ext cx="7426666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CAUSES DE DECHIRURES</a:t>
            </a:r>
          </a:p>
        </p:txBody>
      </p:sp>
      <p:cxnSp>
        <p:nvCxnSpPr>
          <p:cNvPr id="6" name="Connecteur droit 5"/>
          <p:cNvCxnSpPr/>
          <p:nvPr/>
        </p:nvCxnSpPr>
        <p:spPr>
          <a:xfrm>
            <a:off x="30089824" y="4160000"/>
            <a:ext cx="0" cy="2151702"/>
          </a:xfrm>
          <a:prstGeom prst="line">
            <a:avLst/>
          </a:pr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7" name="Picture 2" descr="Image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10671" y="4467026"/>
            <a:ext cx="5340348" cy="56578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Freeform 3"/>
          <p:cNvSpPr>
            <a:spLocks/>
          </p:cNvSpPr>
          <p:nvPr/>
        </p:nvSpPr>
        <p:spPr bwMode="auto">
          <a:xfrm>
            <a:off x="25377480" y="5719566"/>
            <a:ext cx="2736852" cy="288925"/>
          </a:xfrm>
          <a:custGeom>
            <a:avLst/>
            <a:gdLst>
              <a:gd name="T0" fmla="*/ 0 w 1724"/>
              <a:gd name="T1" fmla="*/ 91 h 106"/>
              <a:gd name="T2" fmla="*/ 227 w 1724"/>
              <a:gd name="T3" fmla="*/ 0 h 106"/>
              <a:gd name="T4" fmla="*/ 772 w 1724"/>
              <a:gd name="T5" fmla="*/ 91 h 106"/>
              <a:gd name="T6" fmla="*/ 998 w 1724"/>
              <a:gd name="T7" fmla="*/ 91 h 106"/>
              <a:gd name="T8" fmla="*/ 1407 w 1724"/>
              <a:gd name="T9" fmla="*/ 0 h 106"/>
              <a:gd name="T10" fmla="*/ 1724 w 1724"/>
              <a:gd name="T11" fmla="*/ 91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24" h="106">
                <a:moveTo>
                  <a:pt x="0" y="91"/>
                </a:moveTo>
                <a:cubicBezTo>
                  <a:pt x="49" y="45"/>
                  <a:pt x="98" y="0"/>
                  <a:pt x="227" y="0"/>
                </a:cubicBezTo>
                <a:cubicBezTo>
                  <a:pt x="356" y="0"/>
                  <a:pt x="644" y="76"/>
                  <a:pt x="772" y="91"/>
                </a:cubicBezTo>
                <a:cubicBezTo>
                  <a:pt x="900" y="106"/>
                  <a:pt x="892" y="106"/>
                  <a:pt x="998" y="91"/>
                </a:cubicBezTo>
                <a:cubicBezTo>
                  <a:pt x="1104" y="76"/>
                  <a:pt x="1286" y="0"/>
                  <a:pt x="1407" y="0"/>
                </a:cubicBezTo>
                <a:cubicBezTo>
                  <a:pt x="1528" y="0"/>
                  <a:pt x="1671" y="76"/>
                  <a:pt x="1724" y="91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9" name="Line 4"/>
          <p:cNvSpPr>
            <a:spLocks noChangeShapeType="1"/>
          </p:cNvSpPr>
          <p:nvPr/>
        </p:nvSpPr>
        <p:spPr bwMode="auto">
          <a:xfrm flipV="1">
            <a:off x="28171483" y="6195813"/>
            <a:ext cx="288927" cy="287338"/>
          </a:xfrm>
          <a:prstGeom prst="line">
            <a:avLst/>
          </a:prstGeom>
          <a:noFill/>
          <a:ln w="25400">
            <a:solidFill>
              <a:srgbClr val="FE2D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0" name="Line 5"/>
          <p:cNvSpPr>
            <a:spLocks noChangeShapeType="1"/>
          </p:cNvSpPr>
          <p:nvPr/>
        </p:nvSpPr>
        <p:spPr bwMode="auto">
          <a:xfrm flipV="1">
            <a:off x="28258792" y="6310116"/>
            <a:ext cx="288927" cy="288925"/>
          </a:xfrm>
          <a:prstGeom prst="line">
            <a:avLst/>
          </a:prstGeom>
          <a:noFill/>
          <a:ln w="25400">
            <a:solidFill>
              <a:srgbClr val="FE2D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1" name="Line 6"/>
          <p:cNvSpPr>
            <a:spLocks noChangeShapeType="1"/>
          </p:cNvSpPr>
          <p:nvPr/>
        </p:nvSpPr>
        <p:spPr bwMode="auto">
          <a:xfrm flipV="1">
            <a:off x="28242921" y="6238675"/>
            <a:ext cx="260351" cy="287338"/>
          </a:xfrm>
          <a:prstGeom prst="line">
            <a:avLst/>
          </a:prstGeom>
          <a:noFill/>
          <a:ln w="25400">
            <a:solidFill>
              <a:srgbClr val="FE2D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2" name="Freeform 9"/>
          <p:cNvSpPr>
            <a:spLocks/>
          </p:cNvSpPr>
          <p:nvPr/>
        </p:nvSpPr>
        <p:spPr bwMode="auto">
          <a:xfrm>
            <a:off x="25621961" y="6483154"/>
            <a:ext cx="563561" cy="2376486"/>
          </a:xfrm>
          <a:custGeom>
            <a:avLst/>
            <a:gdLst>
              <a:gd name="T0" fmla="*/ 135 w 355"/>
              <a:gd name="T1" fmla="*/ 1497 h 1497"/>
              <a:gd name="T2" fmla="*/ 271 w 355"/>
              <a:gd name="T3" fmla="*/ 1225 h 1497"/>
              <a:gd name="T4" fmla="*/ 317 w 355"/>
              <a:gd name="T5" fmla="*/ 680 h 1497"/>
              <a:gd name="T6" fmla="*/ 45 w 355"/>
              <a:gd name="T7" fmla="*/ 227 h 1497"/>
              <a:gd name="T8" fmla="*/ 45 w 355"/>
              <a:gd name="T9" fmla="*/ 0 h 1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5" h="1497">
                <a:moveTo>
                  <a:pt x="135" y="1497"/>
                </a:moveTo>
                <a:cubicBezTo>
                  <a:pt x="188" y="1429"/>
                  <a:pt x="241" y="1361"/>
                  <a:pt x="271" y="1225"/>
                </a:cubicBezTo>
                <a:cubicBezTo>
                  <a:pt x="301" y="1089"/>
                  <a:pt x="355" y="846"/>
                  <a:pt x="317" y="680"/>
                </a:cubicBezTo>
                <a:cubicBezTo>
                  <a:pt x="279" y="514"/>
                  <a:pt x="90" y="340"/>
                  <a:pt x="45" y="227"/>
                </a:cubicBezTo>
                <a:cubicBezTo>
                  <a:pt x="0" y="114"/>
                  <a:pt x="22" y="57"/>
                  <a:pt x="45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3" name="Freeform 10"/>
          <p:cNvSpPr>
            <a:spLocks/>
          </p:cNvSpPr>
          <p:nvPr/>
        </p:nvSpPr>
        <p:spPr bwMode="auto">
          <a:xfrm>
            <a:off x="26155357" y="6699052"/>
            <a:ext cx="1512886" cy="2376486"/>
          </a:xfrm>
          <a:custGeom>
            <a:avLst/>
            <a:gdLst>
              <a:gd name="T0" fmla="*/ 0 w 862"/>
              <a:gd name="T1" fmla="*/ 1633 h 1633"/>
              <a:gd name="T2" fmla="*/ 45 w 862"/>
              <a:gd name="T3" fmla="*/ 1179 h 1633"/>
              <a:gd name="T4" fmla="*/ 181 w 862"/>
              <a:gd name="T5" fmla="*/ 726 h 1633"/>
              <a:gd name="T6" fmla="*/ 499 w 862"/>
              <a:gd name="T7" fmla="*/ 544 h 1633"/>
              <a:gd name="T8" fmla="*/ 862 w 862"/>
              <a:gd name="T9" fmla="*/ 0 h 1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2" h="1633">
                <a:moveTo>
                  <a:pt x="0" y="1633"/>
                </a:moveTo>
                <a:cubicBezTo>
                  <a:pt x="7" y="1481"/>
                  <a:pt x="15" y="1330"/>
                  <a:pt x="45" y="1179"/>
                </a:cubicBezTo>
                <a:cubicBezTo>
                  <a:pt x="75" y="1028"/>
                  <a:pt x="105" y="832"/>
                  <a:pt x="181" y="726"/>
                </a:cubicBezTo>
                <a:cubicBezTo>
                  <a:pt x="257" y="620"/>
                  <a:pt x="385" y="665"/>
                  <a:pt x="499" y="544"/>
                </a:cubicBezTo>
                <a:cubicBezTo>
                  <a:pt x="613" y="423"/>
                  <a:pt x="737" y="211"/>
                  <a:pt x="862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4" name="Oval 11"/>
          <p:cNvSpPr>
            <a:spLocks noChangeArrowheads="1"/>
          </p:cNvSpPr>
          <p:nvPr/>
        </p:nvSpPr>
        <p:spPr bwMode="auto">
          <a:xfrm>
            <a:off x="25507658" y="7346752"/>
            <a:ext cx="215900" cy="576262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5" name="Oval 12"/>
          <p:cNvSpPr>
            <a:spLocks noChangeArrowheads="1"/>
          </p:cNvSpPr>
          <p:nvPr/>
        </p:nvSpPr>
        <p:spPr bwMode="auto">
          <a:xfrm>
            <a:off x="26731622" y="7346751"/>
            <a:ext cx="144463" cy="215901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6" name="Freeform 15"/>
          <p:cNvSpPr>
            <a:spLocks/>
          </p:cNvSpPr>
          <p:nvPr/>
        </p:nvSpPr>
        <p:spPr bwMode="auto">
          <a:xfrm>
            <a:off x="24861547" y="5965626"/>
            <a:ext cx="3455988" cy="3359151"/>
          </a:xfrm>
          <a:custGeom>
            <a:avLst/>
            <a:gdLst>
              <a:gd name="T0" fmla="*/ 325 w 2177"/>
              <a:gd name="T1" fmla="*/ 0 h 2116"/>
              <a:gd name="T2" fmla="*/ 234 w 2177"/>
              <a:gd name="T3" fmla="*/ 136 h 2116"/>
              <a:gd name="T4" fmla="*/ 144 w 2177"/>
              <a:gd name="T5" fmla="*/ 362 h 2116"/>
              <a:gd name="T6" fmla="*/ 53 w 2177"/>
              <a:gd name="T7" fmla="*/ 771 h 2116"/>
              <a:gd name="T8" fmla="*/ 461 w 2177"/>
              <a:gd name="T9" fmla="*/ 1315 h 2116"/>
              <a:gd name="T10" fmla="*/ 507 w 2177"/>
              <a:gd name="T11" fmla="*/ 1678 h 2116"/>
              <a:gd name="T12" fmla="*/ 869 w 2177"/>
              <a:gd name="T13" fmla="*/ 1995 h 2116"/>
              <a:gd name="T14" fmla="*/ 1096 w 2177"/>
              <a:gd name="T15" fmla="*/ 1995 h 2116"/>
              <a:gd name="T16" fmla="*/ 1323 w 2177"/>
              <a:gd name="T17" fmla="*/ 1270 h 2116"/>
              <a:gd name="T18" fmla="*/ 2049 w 2177"/>
              <a:gd name="T19" fmla="*/ 589 h 2116"/>
              <a:gd name="T20" fmla="*/ 2094 w 2177"/>
              <a:gd name="T21" fmla="*/ 317 h 2116"/>
              <a:gd name="T22" fmla="*/ 1777 w 2177"/>
              <a:gd name="T23" fmla="*/ 453 h 2116"/>
              <a:gd name="T24" fmla="*/ 1777 w 2177"/>
              <a:gd name="T25" fmla="*/ 226 h 2116"/>
              <a:gd name="T26" fmla="*/ 2003 w 2177"/>
              <a:gd name="T27" fmla="*/ 90 h 2116"/>
              <a:gd name="T28" fmla="*/ 2094 w 2177"/>
              <a:gd name="T29" fmla="*/ 45 h 2116"/>
              <a:gd name="T30" fmla="*/ 2049 w 2177"/>
              <a:gd name="T31" fmla="*/ 0 h 2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177" h="2116">
                <a:moveTo>
                  <a:pt x="325" y="0"/>
                </a:moveTo>
                <a:cubicBezTo>
                  <a:pt x="294" y="38"/>
                  <a:pt x="264" y="76"/>
                  <a:pt x="234" y="136"/>
                </a:cubicBezTo>
                <a:cubicBezTo>
                  <a:pt x="204" y="196"/>
                  <a:pt x="174" y="256"/>
                  <a:pt x="144" y="362"/>
                </a:cubicBezTo>
                <a:cubicBezTo>
                  <a:pt x="114" y="468"/>
                  <a:pt x="0" y="612"/>
                  <a:pt x="53" y="771"/>
                </a:cubicBezTo>
                <a:cubicBezTo>
                  <a:pt x="106" y="930"/>
                  <a:pt x="385" y="1164"/>
                  <a:pt x="461" y="1315"/>
                </a:cubicBezTo>
                <a:cubicBezTo>
                  <a:pt x="537" y="1466"/>
                  <a:pt x="439" y="1565"/>
                  <a:pt x="507" y="1678"/>
                </a:cubicBezTo>
                <a:cubicBezTo>
                  <a:pt x="575" y="1791"/>
                  <a:pt x="771" y="1942"/>
                  <a:pt x="869" y="1995"/>
                </a:cubicBezTo>
                <a:cubicBezTo>
                  <a:pt x="967" y="2048"/>
                  <a:pt x="1020" y="2116"/>
                  <a:pt x="1096" y="1995"/>
                </a:cubicBezTo>
                <a:cubicBezTo>
                  <a:pt x="1172" y="1874"/>
                  <a:pt x="1164" y="1504"/>
                  <a:pt x="1323" y="1270"/>
                </a:cubicBezTo>
                <a:cubicBezTo>
                  <a:pt x="1482" y="1036"/>
                  <a:pt x="1921" y="748"/>
                  <a:pt x="2049" y="589"/>
                </a:cubicBezTo>
                <a:cubicBezTo>
                  <a:pt x="2177" y="430"/>
                  <a:pt x="2139" y="340"/>
                  <a:pt x="2094" y="317"/>
                </a:cubicBezTo>
                <a:cubicBezTo>
                  <a:pt x="2049" y="294"/>
                  <a:pt x="1830" y="468"/>
                  <a:pt x="1777" y="453"/>
                </a:cubicBezTo>
                <a:cubicBezTo>
                  <a:pt x="1724" y="438"/>
                  <a:pt x="1739" y="286"/>
                  <a:pt x="1777" y="226"/>
                </a:cubicBezTo>
                <a:cubicBezTo>
                  <a:pt x="1815" y="166"/>
                  <a:pt x="1950" y="120"/>
                  <a:pt x="2003" y="90"/>
                </a:cubicBezTo>
                <a:cubicBezTo>
                  <a:pt x="2056" y="60"/>
                  <a:pt x="2086" y="60"/>
                  <a:pt x="2094" y="45"/>
                </a:cubicBezTo>
                <a:cubicBezTo>
                  <a:pt x="2102" y="30"/>
                  <a:pt x="2075" y="15"/>
                  <a:pt x="2049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7" name="Oval 16"/>
          <p:cNvSpPr>
            <a:spLocks noChangeArrowheads="1"/>
          </p:cNvSpPr>
          <p:nvPr/>
        </p:nvSpPr>
        <p:spPr bwMode="auto">
          <a:xfrm rot="2211951">
            <a:off x="25799759" y="8931078"/>
            <a:ext cx="412749" cy="87311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8" name="Oval 17"/>
          <p:cNvSpPr>
            <a:spLocks noChangeArrowheads="1"/>
          </p:cNvSpPr>
          <p:nvPr/>
        </p:nvSpPr>
        <p:spPr bwMode="auto">
          <a:xfrm>
            <a:off x="25363195" y="7562652"/>
            <a:ext cx="215900" cy="576262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9" name="Oval 18"/>
          <p:cNvSpPr>
            <a:spLocks noChangeArrowheads="1"/>
          </p:cNvSpPr>
          <p:nvPr/>
        </p:nvSpPr>
        <p:spPr bwMode="auto">
          <a:xfrm>
            <a:off x="26587159" y="7562652"/>
            <a:ext cx="144463" cy="215901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cxnSp>
        <p:nvCxnSpPr>
          <p:cNvPr id="20" name="Connecteur droit avec flèche 19"/>
          <p:cNvCxnSpPr/>
          <p:nvPr/>
        </p:nvCxnSpPr>
        <p:spPr>
          <a:xfrm flipH="1">
            <a:off x="28603284" y="6311701"/>
            <a:ext cx="1486542" cy="0"/>
          </a:xfrm>
          <a:prstGeom prst="straightConnector1">
            <a:avLst/>
          </a:prstGeom>
          <a:ln>
            <a:solidFill>
              <a:srgbClr val="FE2DFF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1" name="Picture 2" descr="Image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01149" y="10934521"/>
            <a:ext cx="5340348" cy="56578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22" name="Freeform 3"/>
          <p:cNvSpPr>
            <a:spLocks/>
          </p:cNvSpPr>
          <p:nvPr/>
        </p:nvSpPr>
        <p:spPr bwMode="auto">
          <a:xfrm>
            <a:off x="25367955" y="12187061"/>
            <a:ext cx="2736852" cy="288925"/>
          </a:xfrm>
          <a:custGeom>
            <a:avLst/>
            <a:gdLst>
              <a:gd name="T0" fmla="*/ 0 w 1724"/>
              <a:gd name="T1" fmla="*/ 91 h 106"/>
              <a:gd name="T2" fmla="*/ 227 w 1724"/>
              <a:gd name="T3" fmla="*/ 0 h 106"/>
              <a:gd name="T4" fmla="*/ 772 w 1724"/>
              <a:gd name="T5" fmla="*/ 91 h 106"/>
              <a:gd name="T6" fmla="*/ 998 w 1724"/>
              <a:gd name="T7" fmla="*/ 91 h 106"/>
              <a:gd name="T8" fmla="*/ 1407 w 1724"/>
              <a:gd name="T9" fmla="*/ 0 h 106"/>
              <a:gd name="T10" fmla="*/ 1724 w 1724"/>
              <a:gd name="T11" fmla="*/ 91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24" h="106">
                <a:moveTo>
                  <a:pt x="0" y="91"/>
                </a:moveTo>
                <a:cubicBezTo>
                  <a:pt x="49" y="45"/>
                  <a:pt x="98" y="0"/>
                  <a:pt x="227" y="0"/>
                </a:cubicBezTo>
                <a:cubicBezTo>
                  <a:pt x="356" y="0"/>
                  <a:pt x="644" y="76"/>
                  <a:pt x="772" y="91"/>
                </a:cubicBezTo>
                <a:cubicBezTo>
                  <a:pt x="900" y="106"/>
                  <a:pt x="892" y="106"/>
                  <a:pt x="998" y="91"/>
                </a:cubicBezTo>
                <a:cubicBezTo>
                  <a:pt x="1104" y="76"/>
                  <a:pt x="1286" y="0"/>
                  <a:pt x="1407" y="0"/>
                </a:cubicBezTo>
                <a:cubicBezTo>
                  <a:pt x="1528" y="0"/>
                  <a:pt x="1671" y="76"/>
                  <a:pt x="1724" y="91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3" name="Line 4"/>
          <p:cNvSpPr>
            <a:spLocks noChangeShapeType="1"/>
          </p:cNvSpPr>
          <p:nvPr/>
        </p:nvSpPr>
        <p:spPr bwMode="auto">
          <a:xfrm flipV="1">
            <a:off x="28204824" y="12834759"/>
            <a:ext cx="71436" cy="144464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4" name="Line 5"/>
          <p:cNvSpPr>
            <a:spLocks noChangeShapeType="1"/>
          </p:cNvSpPr>
          <p:nvPr/>
        </p:nvSpPr>
        <p:spPr bwMode="auto">
          <a:xfrm flipV="1">
            <a:off x="28247685" y="12993509"/>
            <a:ext cx="71436" cy="71437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5" name="Line 6"/>
          <p:cNvSpPr>
            <a:spLocks noChangeShapeType="1"/>
          </p:cNvSpPr>
          <p:nvPr/>
        </p:nvSpPr>
        <p:spPr bwMode="auto">
          <a:xfrm flipV="1">
            <a:off x="28233396" y="12806183"/>
            <a:ext cx="144463" cy="215901"/>
          </a:xfrm>
          <a:prstGeom prst="line">
            <a:avLst/>
          </a:prstGeom>
          <a:noFill/>
          <a:ln w="25400">
            <a:solidFill>
              <a:srgbClr val="FE2D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6" name="Freeform 7"/>
          <p:cNvSpPr>
            <a:spLocks/>
          </p:cNvSpPr>
          <p:nvPr/>
        </p:nvSpPr>
        <p:spPr bwMode="auto">
          <a:xfrm>
            <a:off x="25612436" y="12950649"/>
            <a:ext cx="563561" cy="2376486"/>
          </a:xfrm>
          <a:custGeom>
            <a:avLst/>
            <a:gdLst>
              <a:gd name="T0" fmla="*/ 135 w 355"/>
              <a:gd name="T1" fmla="*/ 1497 h 1497"/>
              <a:gd name="T2" fmla="*/ 271 w 355"/>
              <a:gd name="T3" fmla="*/ 1225 h 1497"/>
              <a:gd name="T4" fmla="*/ 317 w 355"/>
              <a:gd name="T5" fmla="*/ 680 h 1497"/>
              <a:gd name="T6" fmla="*/ 45 w 355"/>
              <a:gd name="T7" fmla="*/ 227 h 1497"/>
              <a:gd name="T8" fmla="*/ 45 w 355"/>
              <a:gd name="T9" fmla="*/ 0 h 1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5" h="1497">
                <a:moveTo>
                  <a:pt x="135" y="1497"/>
                </a:moveTo>
                <a:cubicBezTo>
                  <a:pt x="188" y="1429"/>
                  <a:pt x="241" y="1361"/>
                  <a:pt x="271" y="1225"/>
                </a:cubicBezTo>
                <a:cubicBezTo>
                  <a:pt x="301" y="1089"/>
                  <a:pt x="355" y="846"/>
                  <a:pt x="317" y="680"/>
                </a:cubicBezTo>
                <a:cubicBezTo>
                  <a:pt x="279" y="514"/>
                  <a:pt x="90" y="340"/>
                  <a:pt x="45" y="227"/>
                </a:cubicBezTo>
                <a:cubicBezTo>
                  <a:pt x="0" y="114"/>
                  <a:pt x="22" y="57"/>
                  <a:pt x="45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7" name="Freeform 8"/>
          <p:cNvSpPr>
            <a:spLocks/>
          </p:cNvSpPr>
          <p:nvPr/>
        </p:nvSpPr>
        <p:spPr bwMode="auto">
          <a:xfrm>
            <a:off x="26145836" y="13166550"/>
            <a:ext cx="1512886" cy="2376486"/>
          </a:xfrm>
          <a:custGeom>
            <a:avLst/>
            <a:gdLst>
              <a:gd name="T0" fmla="*/ 0 w 862"/>
              <a:gd name="T1" fmla="*/ 1633 h 1633"/>
              <a:gd name="T2" fmla="*/ 45 w 862"/>
              <a:gd name="T3" fmla="*/ 1179 h 1633"/>
              <a:gd name="T4" fmla="*/ 181 w 862"/>
              <a:gd name="T5" fmla="*/ 726 h 1633"/>
              <a:gd name="T6" fmla="*/ 499 w 862"/>
              <a:gd name="T7" fmla="*/ 544 h 1633"/>
              <a:gd name="T8" fmla="*/ 862 w 862"/>
              <a:gd name="T9" fmla="*/ 0 h 1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2" h="1633">
                <a:moveTo>
                  <a:pt x="0" y="1633"/>
                </a:moveTo>
                <a:cubicBezTo>
                  <a:pt x="7" y="1481"/>
                  <a:pt x="15" y="1330"/>
                  <a:pt x="45" y="1179"/>
                </a:cubicBezTo>
                <a:cubicBezTo>
                  <a:pt x="75" y="1028"/>
                  <a:pt x="105" y="832"/>
                  <a:pt x="181" y="726"/>
                </a:cubicBezTo>
                <a:cubicBezTo>
                  <a:pt x="257" y="620"/>
                  <a:pt x="385" y="665"/>
                  <a:pt x="499" y="544"/>
                </a:cubicBezTo>
                <a:cubicBezTo>
                  <a:pt x="613" y="423"/>
                  <a:pt x="737" y="211"/>
                  <a:pt x="862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8" name="Oval 9"/>
          <p:cNvSpPr>
            <a:spLocks noChangeArrowheads="1"/>
          </p:cNvSpPr>
          <p:nvPr/>
        </p:nvSpPr>
        <p:spPr bwMode="auto">
          <a:xfrm>
            <a:off x="25498133" y="13814246"/>
            <a:ext cx="215900" cy="576262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9" name="Oval 10"/>
          <p:cNvSpPr>
            <a:spLocks noChangeArrowheads="1"/>
          </p:cNvSpPr>
          <p:nvPr/>
        </p:nvSpPr>
        <p:spPr bwMode="auto">
          <a:xfrm>
            <a:off x="26722097" y="13814246"/>
            <a:ext cx="144463" cy="215901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0" name="Freeform 11"/>
          <p:cNvSpPr>
            <a:spLocks/>
          </p:cNvSpPr>
          <p:nvPr/>
        </p:nvSpPr>
        <p:spPr bwMode="auto">
          <a:xfrm>
            <a:off x="24852022" y="12433121"/>
            <a:ext cx="3455988" cy="3359151"/>
          </a:xfrm>
          <a:custGeom>
            <a:avLst/>
            <a:gdLst>
              <a:gd name="T0" fmla="*/ 325 w 2177"/>
              <a:gd name="T1" fmla="*/ 0 h 2116"/>
              <a:gd name="T2" fmla="*/ 234 w 2177"/>
              <a:gd name="T3" fmla="*/ 136 h 2116"/>
              <a:gd name="T4" fmla="*/ 144 w 2177"/>
              <a:gd name="T5" fmla="*/ 362 h 2116"/>
              <a:gd name="T6" fmla="*/ 53 w 2177"/>
              <a:gd name="T7" fmla="*/ 771 h 2116"/>
              <a:gd name="T8" fmla="*/ 461 w 2177"/>
              <a:gd name="T9" fmla="*/ 1315 h 2116"/>
              <a:gd name="T10" fmla="*/ 507 w 2177"/>
              <a:gd name="T11" fmla="*/ 1678 h 2116"/>
              <a:gd name="T12" fmla="*/ 869 w 2177"/>
              <a:gd name="T13" fmla="*/ 1995 h 2116"/>
              <a:gd name="T14" fmla="*/ 1096 w 2177"/>
              <a:gd name="T15" fmla="*/ 1995 h 2116"/>
              <a:gd name="T16" fmla="*/ 1323 w 2177"/>
              <a:gd name="T17" fmla="*/ 1270 h 2116"/>
              <a:gd name="T18" fmla="*/ 2049 w 2177"/>
              <a:gd name="T19" fmla="*/ 589 h 2116"/>
              <a:gd name="T20" fmla="*/ 2094 w 2177"/>
              <a:gd name="T21" fmla="*/ 317 h 2116"/>
              <a:gd name="T22" fmla="*/ 1777 w 2177"/>
              <a:gd name="T23" fmla="*/ 453 h 2116"/>
              <a:gd name="T24" fmla="*/ 1777 w 2177"/>
              <a:gd name="T25" fmla="*/ 226 h 2116"/>
              <a:gd name="T26" fmla="*/ 2003 w 2177"/>
              <a:gd name="T27" fmla="*/ 90 h 2116"/>
              <a:gd name="T28" fmla="*/ 2094 w 2177"/>
              <a:gd name="T29" fmla="*/ 45 h 2116"/>
              <a:gd name="T30" fmla="*/ 2049 w 2177"/>
              <a:gd name="T31" fmla="*/ 0 h 2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177" h="2116">
                <a:moveTo>
                  <a:pt x="325" y="0"/>
                </a:moveTo>
                <a:cubicBezTo>
                  <a:pt x="294" y="38"/>
                  <a:pt x="264" y="76"/>
                  <a:pt x="234" y="136"/>
                </a:cubicBezTo>
                <a:cubicBezTo>
                  <a:pt x="204" y="196"/>
                  <a:pt x="174" y="256"/>
                  <a:pt x="144" y="362"/>
                </a:cubicBezTo>
                <a:cubicBezTo>
                  <a:pt x="114" y="468"/>
                  <a:pt x="0" y="612"/>
                  <a:pt x="53" y="771"/>
                </a:cubicBezTo>
                <a:cubicBezTo>
                  <a:pt x="106" y="930"/>
                  <a:pt x="385" y="1164"/>
                  <a:pt x="461" y="1315"/>
                </a:cubicBezTo>
                <a:cubicBezTo>
                  <a:pt x="537" y="1466"/>
                  <a:pt x="439" y="1565"/>
                  <a:pt x="507" y="1678"/>
                </a:cubicBezTo>
                <a:cubicBezTo>
                  <a:pt x="575" y="1791"/>
                  <a:pt x="771" y="1942"/>
                  <a:pt x="869" y="1995"/>
                </a:cubicBezTo>
                <a:cubicBezTo>
                  <a:pt x="967" y="2048"/>
                  <a:pt x="1020" y="2116"/>
                  <a:pt x="1096" y="1995"/>
                </a:cubicBezTo>
                <a:cubicBezTo>
                  <a:pt x="1172" y="1874"/>
                  <a:pt x="1164" y="1504"/>
                  <a:pt x="1323" y="1270"/>
                </a:cubicBezTo>
                <a:cubicBezTo>
                  <a:pt x="1482" y="1036"/>
                  <a:pt x="1921" y="748"/>
                  <a:pt x="2049" y="589"/>
                </a:cubicBezTo>
                <a:cubicBezTo>
                  <a:pt x="2177" y="430"/>
                  <a:pt x="2139" y="340"/>
                  <a:pt x="2094" y="317"/>
                </a:cubicBezTo>
                <a:cubicBezTo>
                  <a:pt x="2049" y="294"/>
                  <a:pt x="1830" y="468"/>
                  <a:pt x="1777" y="453"/>
                </a:cubicBezTo>
                <a:cubicBezTo>
                  <a:pt x="1724" y="438"/>
                  <a:pt x="1739" y="286"/>
                  <a:pt x="1777" y="226"/>
                </a:cubicBezTo>
                <a:cubicBezTo>
                  <a:pt x="1815" y="166"/>
                  <a:pt x="1950" y="120"/>
                  <a:pt x="2003" y="90"/>
                </a:cubicBezTo>
                <a:cubicBezTo>
                  <a:pt x="2056" y="60"/>
                  <a:pt x="2086" y="60"/>
                  <a:pt x="2094" y="45"/>
                </a:cubicBezTo>
                <a:cubicBezTo>
                  <a:pt x="2102" y="30"/>
                  <a:pt x="2075" y="15"/>
                  <a:pt x="2049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1" name="Oval 12"/>
          <p:cNvSpPr>
            <a:spLocks noChangeArrowheads="1"/>
          </p:cNvSpPr>
          <p:nvPr/>
        </p:nvSpPr>
        <p:spPr bwMode="auto">
          <a:xfrm rot="2211951">
            <a:off x="25790234" y="15398572"/>
            <a:ext cx="412749" cy="87311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2" name="Oval 13"/>
          <p:cNvSpPr>
            <a:spLocks noChangeArrowheads="1"/>
          </p:cNvSpPr>
          <p:nvPr/>
        </p:nvSpPr>
        <p:spPr bwMode="auto">
          <a:xfrm>
            <a:off x="25353669" y="14030147"/>
            <a:ext cx="215900" cy="576262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3" name="Oval 14"/>
          <p:cNvSpPr>
            <a:spLocks noChangeArrowheads="1"/>
          </p:cNvSpPr>
          <p:nvPr/>
        </p:nvSpPr>
        <p:spPr bwMode="auto">
          <a:xfrm>
            <a:off x="26577634" y="14030147"/>
            <a:ext cx="144463" cy="215901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4" name="Freeform 15"/>
          <p:cNvSpPr>
            <a:spLocks/>
          </p:cNvSpPr>
          <p:nvPr/>
        </p:nvSpPr>
        <p:spPr bwMode="auto">
          <a:xfrm rot="611858">
            <a:off x="28306423" y="12620445"/>
            <a:ext cx="358776" cy="792163"/>
          </a:xfrm>
          <a:custGeom>
            <a:avLst/>
            <a:gdLst>
              <a:gd name="T0" fmla="*/ 0 w 105"/>
              <a:gd name="T1" fmla="*/ 0 h 408"/>
              <a:gd name="T2" fmla="*/ 90 w 105"/>
              <a:gd name="T3" fmla="*/ 182 h 408"/>
              <a:gd name="T4" fmla="*/ 90 w 105"/>
              <a:gd name="T5" fmla="*/ 408 h 4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5" h="408">
                <a:moveTo>
                  <a:pt x="0" y="0"/>
                </a:moveTo>
                <a:cubicBezTo>
                  <a:pt x="37" y="57"/>
                  <a:pt x="75" y="114"/>
                  <a:pt x="90" y="182"/>
                </a:cubicBezTo>
                <a:cubicBezTo>
                  <a:pt x="105" y="250"/>
                  <a:pt x="97" y="329"/>
                  <a:pt x="90" y="408"/>
                </a:cubicBezTo>
              </a:path>
            </a:pathLst>
          </a:custGeom>
          <a:noFill/>
          <a:ln w="5715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5" name="Freeform 16"/>
          <p:cNvSpPr>
            <a:spLocks/>
          </p:cNvSpPr>
          <p:nvPr/>
        </p:nvSpPr>
        <p:spPr bwMode="auto">
          <a:xfrm rot="422334">
            <a:off x="28334998" y="12777610"/>
            <a:ext cx="360363" cy="288925"/>
          </a:xfrm>
          <a:custGeom>
            <a:avLst/>
            <a:gdLst>
              <a:gd name="T0" fmla="*/ 0 w 181"/>
              <a:gd name="T1" fmla="*/ 23 h 159"/>
              <a:gd name="T2" fmla="*/ 90 w 181"/>
              <a:gd name="T3" fmla="*/ 23 h 159"/>
              <a:gd name="T4" fmla="*/ 181 w 181"/>
              <a:gd name="T5" fmla="*/ 159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1" h="159">
                <a:moveTo>
                  <a:pt x="0" y="23"/>
                </a:moveTo>
                <a:cubicBezTo>
                  <a:pt x="30" y="11"/>
                  <a:pt x="60" y="0"/>
                  <a:pt x="90" y="23"/>
                </a:cubicBezTo>
                <a:cubicBezTo>
                  <a:pt x="120" y="46"/>
                  <a:pt x="150" y="102"/>
                  <a:pt x="181" y="159"/>
                </a:cubicBezTo>
              </a:path>
            </a:pathLst>
          </a:custGeom>
          <a:noFill/>
          <a:ln w="28575">
            <a:solidFill>
              <a:srgbClr val="FE2D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cxnSp>
        <p:nvCxnSpPr>
          <p:cNvPr id="36" name="Connecteur droit 35"/>
          <p:cNvCxnSpPr/>
          <p:nvPr/>
        </p:nvCxnSpPr>
        <p:spPr>
          <a:xfrm>
            <a:off x="29298899" y="10919206"/>
            <a:ext cx="38100" cy="1837412"/>
          </a:xfrm>
          <a:prstGeom prst="line">
            <a:avLst/>
          </a:pr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7" name="Connecteur droit avec flèche 36"/>
          <p:cNvCxnSpPr/>
          <p:nvPr/>
        </p:nvCxnSpPr>
        <p:spPr>
          <a:xfrm flipH="1">
            <a:off x="28460406" y="12756617"/>
            <a:ext cx="876593" cy="0"/>
          </a:xfrm>
          <a:prstGeom prst="straightConnector1">
            <a:avLst/>
          </a:prstGeom>
          <a:ln>
            <a:solidFill>
              <a:srgbClr val="FE2DFF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8" name="Connecteur droit 37"/>
          <p:cNvCxnSpPr/>
          <p:nvPr/>
        </p:nvCxnSpPr>
        <p:spPr>
          <a:xfrm>
            <a:off x="23476256" y="4467026"/>
            <a:ext cx="0" cy="6158925"/>
          </a:xfrm>
          <a:prstGeom prst="line">
            <a:avLst/>
          </a:pr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9" name="Connecteur droit avec flèche 38"/>
          <p:cNvCxnSpPr/>
          <p:nvPr/>
        </p:nvCxnSpPr>
        <p:spPr>
          <a:xfrm>
            <a:off x="23476256" y="10603373"/>
            <a:ext cx="461827" cy="22580"/>
          </a:xfrm>
          <a:prstGeom prst="straightConnector1">
            <a:avLst/>
          </a:prstGeom>
          <a:ln>
            <a:solidFill>
              <a:srgbClr val="FE2DFF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08898865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946652" y="1323633"/>
            <a:ext cx="28237948" cy="9344367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" name="Text Box 23"/>
          <p:cNvSpPr txBox="1">
            <a:spLocks noChangeArrowheads="1"/>
          </p:cNvSpPr>
          <p:nvPr/>
        </p:nvSpPr>
        <p:spPr bwMode="auto">
          <a:xfrm>
            <a:off x="876098" y="1507063"/>
            <a:ext cx="9015268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TRACTIONS VITREO RETINIENNES</a:t>
            </a:r>
          </a:p>
        </p:txBody>
      </p:sp>
      <p:sp>
        <p:nvSpPr>
          <p:cNvPr id="5" name="Text Box 23"/>
          <p:cNvSpPr txBox="1">
            <a:spLocks noChangeArrowheads="1"/>
          </p:cNvSpPr>
          <p:nvPr/>
        </p:nvSpPr>
        <p:spPr bwMode="auto">
          <a:xfrm>
            <a:off x="8460304" y="2734485"/>
            <a:ext cx="11099830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CAUSES </a:t>
            </a:r>
            <a:r>
              <a:rPr lang="fr-FR" sz="3700" dirty="0" smtClean="0">
                <a:solidFill>
                  <a:srgbClr val="767676"/>
                </a:solidFill>
                <a:latin typeface="Helvetica"/>
                <a:cs typeface="Helvetica"/>
              </a:rPr>
              <a:t>POTENTIELLES DE DECHIRURES</a:t>
            </a:r>
            <a:endParaRPr lang="fr-FR" sz="3700" dirty="0">
              <a:solidFill>
                <a:srgbClr val="767676"/>
              </a:solidFill>
              <a:latin typeface="Helvetica"/>
              <a:cs typeface="Helvetica"/>
            </a:endParaRPr>
          </a:p>
        </p:txBody>
      </p:sp>
      <p:cxnSp>
        <p:nvCxnSpPr>
          <p:cNvPr id="6" name="Connecteur droit 5"/>
          <p:cNvCxnSpPr/>
          <p:nvPr/>
        </p:nvCxnSpPr>
        <p:spPr>
          <a:xfrm flipH="1">
            <a:off x="8592063" y="2153394"/>
            <a:ext cx="5410" cy="2151701"/>
          </a:xfrm>
          <a:prstGeom prst="line">
            <a:avLst/>
          </a:pr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7" name="Picture 2" descr="Image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18319" y="2460420"/>
            <a:ext cx="5340348" cy="56578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Freeform 3"/>
          <p:cNvSpPr>
            <a:spLocks/>
          </p:cNvSpPr>
          <p:nvPr/>
        </p:nvSpPr>
        <p:spPr bwMode="auto">
          <a:xfrm>
            <a:off x="3885128" y="3712960"/>
            <a:ext cx="2736852" cy="288925"/>
          </a:xfrm>
          <a:custGeom>
            <a:avLst/>
            <a:gdLst>
              <a:gd name="T0" fmla="*/ 0 w 1724"/>
              <a:gd name="T1" fmla="*/ 91 h 106"/>
              <a:gd name="T2" fmla="*/ 227 w 1724"/>
              <a:gd name="T3" fmla="*/ 0 h 106"/>
              <a:gd name="T4" fmla="*/ 772 w 1724"/>
              <a:gd name="T5" fmla="*/ 91 h 106"/>
              <a:gd name="T6" fmla="*/ 998 w 1724"/>
              <a:gd name="T7" fmla="*/ 91 h 106"/>
              <a:gd name="T8" fmla="*/ 1407 w 1724"/>
              <a:gd name="T9" fmla="*/ 0 h 106"/>
              <a:gd name="T10" fmla="*/ 1724 w 1724"/>
              <a:gd name="T11" fmla="*/ 91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24" h="106">
                <a:moveTo>
                  <a:pt x="0" y="91"/>
                </a:moveTo>
                <a:cubicBezTo>
                  <a:pt x="49" y="45"/>
                  <a:pt x="98" y="0"/>
                  <a:pt x="227" y="0"/>
                </a:cubicBezTo>
                <a:cubicBezTo>
                  <a:pt x="356" y="0"/>
                  <a:pt x="644" y="76"/>
                  <a:pt x="772" y="91"/>
                </a:cubicBezTo>
                <a:cubicBezTo>
                  <a:pt x="900" y="106"/>
                  <a:pt x="892" y="106"/>
                  <a:pt x="998" y="91"/>
                </a:cubicBezTo>
                <a:cubicBezTo>
                  <a:pt x="1104" y="76"/>
                  <a:pt x="1286" y="0"/>
                  <a:pt x="1407" y="0"/>
                </a:cubicBezTo>
                <a:cubicBezTo>
                  <a:pt x="1528" y="0"/>
                  <a:pt x="1671" y="76"/>
                  <a:pt x="1724" y="91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9" name="Line 4"/>
          <p:cNvSpPr>
            <a:spLocks noChangeShapeType="1"/>
          </p:cNvSpPr>
          <p:nvPr/>
        </p:nvSpPr>
        <p:spPr bwMode="auto">
          <a:xfrm flipV="1">
            <a:off x="6679131" y="4189207"/>
            <a:ext cx="288927" cy="287338"/>
          </a:xfrm>
          <a:prstGeom prst="line">
            <a:avLst/>
          </a:prstGeom>
          <a:noFill/>
          <a:ln w="25400">
            <a:solidFill>
              <a:srgbClr val="FE2D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0" name="Line 5"/>
          <p:cNvSpPr>
            <a:spLocks noChangeShapeType="1"/>
          </p:cNvSpPr>
          <p:nvPr/>
        </p:nvSpPr>
        <p:spPr bwMode="auto">
          <a:xfrm flipV="1">
            <a:off x="6766440" y="4303510"/>
            <a:ext cx="288927" cy="288925"/>
          </a:xfrm>
          <a:prstGeom prst="line">
            <a:avLst/>
          </a:prstGeom>
          <a:noFill/>
          <a:ln w="25400">
            <a:solidFill>
              <a:srgbClr val="FE2D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1" name="Line 6"/>
          <p:cNvSpPr>
            <a:spLocks noChangeShapeType="1"/>
          </p:cNvSpPr>
          <p:nvPr/>
        </p:nvSpPr>
        <p:spPr bwMode="auto">
          <a:xfrm flipV="1">
            <a:off x="6750569" y="4232069"/>
            <a:ext cx="260351" cy="287338"/>
          </a:xfrm>
          <a:prstGeom prst="line">
            <a:avLst/>
          </a:prstGeom>
          <a:noFill/>
          <a:ln w="25400">
            <a:solidFill>
              <a:srgbClr val="FE2D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2" name="Freeform 9"/>
          <p:cNvSpPr>
            <a:spLocks/>
          </p:cNvSpPr>
          <p:nvPr/>
        </p:nvSpPr>
        <p:spPr bwMode="auto">
          <a:xfrm>
            <a:off x="4129609" y="4476548"/>
            <a:ext cx="563561" cy="2376486"/>
          </a:xfrm>
          <a:custGeom>
            <a:avLst/>
            <a:gdLst>
              <a:gd name="T0" fmla="*/ 135 w 355"/>
              <a:gd name="T1" fmla="*/ 1497 h 1497"/>
              <a:gd name="T2" fmla="*/ 271 w 355"/>
              <a:gd name="T3" fmla="*/ 1225 h 1497"/>
              <a:gd name="T4" fmla="*/ 317 w 355"/>
              <a:gd name="T5" fmla="*/ 680 h 1497"/>
              <a:gd name="T6" fmla="*/ 45 w 355"/>
              <a:gd name="T7" fmla="*/ 227 h 1497"/>
              <a:gd name="T8" fmla="*/ 45 w 355"/>
              <a:gd name="T9" fmla="*/ 0 h 1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5" h="1497">
                <a:moveTo>
                  <a:pt x="135" y="1497"/>
                </a:moveTo>
                <a:cubicBezTo>
                  <a:pt x="188" y="1429"/>
                  <a:pt x="241" y="1361"/>
                  <a:pt x="271" y="1225"/>
                </a:cubicBezTo>
                <a:cubicBezTo>
                  <a:pt x="301" y="1089"/>
                  <a:pt x="355" y="846"/>
                  <a:pt x="317" y="680"/>
                </a:cubicBezTo>
                <a:cubicBezTo>
                  <a:pt x="279" y="514"/>
                  <a:pt x="90" y="340"/>
                  <a:pt x="45" y="227"/>
                </a:cubicBezTo>
                <a:cubicBezTo>
                  <a:pt x="0" y="114"/>
                  <a:pt x="22" y="57"/>
                  <a:pt x="45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3" name="Freeform 10"/>
          <p:cNvSpPr>
            <a:spLocks/>
          </p:cNvSpPr>
          <p:nvPr/>
        </p:nvSpPr>
        <p:spPr bwMode="auto">
          <a:xfrm>
            <a:off x="4663005" y="4692446"/>
            <a:ext cx="1512886" cy="2376486"/>
          </a:xfrm>
          <a:custGeom>
            <a:avLst/>
            <a:gdLst>
              <a:gd name="T0" fmla="*/ 0 w 862"/>
              <a:gd name="T1" fmla="*/ 1633 h 1633"/>
              <a:gd name="T2" fmla="*/ 45 w 862"/>
              <a:gd name="T3" fmla="*/ 1179 h 1633"/>
              <a:gd name="T4" fmla="*/ 181 w 862"/>
              <a:gd name="T5" fmla="*/ 726 h 1633"/>
              <a:gd name="T6" fmla="*/ 499 w 862"/>
              <a:gd name="T7" fmla="*/ 544 h 1633"/>
              <a:gd name="T8" fmla="*/ 862 w 862"/>
              <a:gd name="T9" fmla="*/ 0 h 1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2" h="1633">
                <a:moveTo>
                  <a:pt x="0" y="1633"/>
                </a:moveTo>
                <a:cubicBezTo>
                  <a:pt x="7" y="1481"/>
                  <a:pt x="15" y="1330"/>
                  <a:pt x="45" y="1179"/>
                </a:cubicBezTo>
                <a:cubicBezTo>
                  <a:pt x="75" y="1028"/>
                  <a:pt x="105" y="832"/>
                  <a:pt x="181" y="726"/>
                </a:cubicBezTo>
                <a:cubicBezTo>
                  <a:pt x="257" y="620"/>
                  <a:pt x="385" y="665"/>
                  <a:pt x="499" y="544"/>
                </a:cubicBezTo>
                <a:cubicBezTo>
                  <a:pt x="613" y="423"/>
                  <a:pt x="737" y="211"/>
                  <a:pt x="862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4" name="Oval 11"/>
          <p:cNvSpPr>
            <a:spLocks noChangeArrowheads="1"/>
          </p:cNvSpPr>
          <p:nvPr/>
        </p:nvSpPr>
        <p:spPr bwMode="auto">
          <a:xfrm>
            <a:off x="4015306" y="5340146"/>
            <a:ext cx="215900" cy="576262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5" name="Oval 12"/>
          <p:cNvSpPr>
            <a:spLocks noChangeArrowheads="1"/>
          </p:cNvSpPr>
          <p:nvPr/>
        </p:nvSpPr>
        <p:spPr bwMode="auto">
          <a:xfrm>
            <a:off x="5239270" y="5340145"/>
            <a:ext cx="144463" cy="215901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6" name="Freeform 15"/>
          <p:cNvSpPr>
            <a:spLocks/>
          </p:cNvSpPr>
          <p:nvPr/>
        </p:nvSpPr>
        <p:spPr bwMode="auto">
          <a:xfrm>
            <a:off x="3369195" y="3959020"/>
            <a:ext cx="3455988" cy="3359151"/>
          </a:xfrm>
          <a:custGeom>
            <a:avLst/>
            <a:gdLst>
              <a:gd name="T0" fmla="*/ 325 w 2177"/>
              <a:gd name="T1" fmla="*/ 0 h 2116"/>
              <a:gd name="T2" fmla="*/ 234 w 2177"/>
              <a:gd name="T3" fmla="*/ 136 h 2116"/>
              <a:gd name="T4" fmla="*/ 144 w 2177"/>
              <a:gd name="T5" fmla="*/ 362 h 2116"/>
              <a:gd name="T6" fmla="*/ 53 w 2177"/>
              <a:gd name="T7" fmla="*/ 771 h 2116"/>
              <a:gd name="T8" fmla="*/ 461 w 2177"/>
              <a:gd name="T9" fmla="*/ 1315 h 2116"/>
              <a:gd name="T10" fmla="*/ 507 w 2177"/>
              <a:gd name="T11" fmla="*/ 1678 h 2116"/>
              <a:gd name="T12" fmla="*/ 869 w 2177"/>
              <a:gd name="T13" fmla="*/ 1995 h 2116"/>
              <a:gd name="T14" fmla="*/ 1096 w 2177"/>
              <a:gd name="T15" fmla="*/ 1995 h 2116"/>
              <a:gd name="T16" fmla="*/ 1323 w 2177"/>
              <a:gd name="T17" fmla="*/ 1270 h 2116"/>
              <a:gd name="T18" fmla="*/ 2049 w 2177"/>
              <a:gd name="T19" fmla="*/ 589 h 2116"/>
              <a:gd name="T20" fmla="*/ 2094 w 2177"/>
              <a:gd name="T21" fmla="*/ 317 h 2116"/>
              <a:gd name="T22" fmla="*/ 1777 w 2177"/>
              <a:gd name="T23" fmla="*/ 453 h 2116"/>
              <a:gd name="T24" fmla="*/ 1777 w 2177"/>
              <a:gd name="T25" fmla="*/ 226 h 2116"/>
              <a:gd name="T26" fmla="*/ 2003 w 2177"/>
              <a:gd name="T27" fmla="*/ 90 h 2116"/>
              <a:gd name="T28" fmla="*/ 2094 w 2177"/>
              <a:gd name="T29" fmla="*/ 45 h 2116"/>
              <a:gd name="T30" fmla="*/ 2049 w 2177"/>
              <a:gd name="T31" fmla="*/ 0 h 2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177" h="2116">
                <a:moveTo>
                  <a:pt x="325" y="0"/>
                </a:moveTo>
                <a:cubicBezTo>
                  <a:pt x="294" y="38"/>
                  <a:pt x="264" y="76"/>
                  <a:pt x="234" y="136"/>
                </a:cubicBezTo>
                <a:cubicBezTo>
                  <a:pt x="204" y="196"/>
                  <a:pt x="174" y="256"/>
                  <a:pt x="144" y="362"/>
                </a:cubicBezTo>
                <a:cubicBezTo>
                  <a:pt x="114" y="468"/>
                  <a:pt x="0" y="612"/>
                  <a:pt x="53" y="771"/>
                </a:cubicBezTo>
                <a:cubicBezTo>
                  <a:pt x="106" y="930"/>
                  <a:pt x="385" y="1164"/>
                  <a:pt x="461" y="1315"/>
                </a:cubicBezTo>
                <a:cubicBezTo>
                  <a:pt x="537" y="1466"/>
                  <a:pt x="439" y="1565"/>
                  <a:pt x="507" y="1678"/>
                </a:cubicBezTo>
                <a:cubicBezTo>
                  <a:pt x="575" y="1791"/>
                  <a:pt x="771" y="1942"/>
                  <a:pt x="869" y="1995"/>
                </a:cubicBezTo>
                <a:cubicBezTo>
                  <a:pt x="967" y="2048"/>
                  <a:pt x="1020" y="2116"/>
                  <a:pt x="1096" y="1995"/>
                </a:cubicBezTo>
                <a:cubicBezTo>
                  <a:pt x="1172" y="1874"/>
                  <a:pt x="1164" y="1504"/>
                  <a:pt x="1323" y="1270"/>
                </a:cubicBezTo>
                <a:cubicBezTo>
                  <a:pt x="1482" y="1036"/>
                  <a:pt x="1921" y="748"/>
                  <a:pt x="2049" y="589"/>
                </a:cubicBezTo>
                <a:cubicBezTo>
                  <a:pt x="2177" y="430"/>
                  <a:pt x="2139" y="340"/>
                  <a:pt x="2094" y="317"/>
                </a:cubicBezTo>
                <a:cubicBezTo>
                  <a:pt x="2049" y="294"/>
                  <a:pt x="1830" y="468"/>
                  <a:pt x="1777" y="453"/>
                </a:cubicBezTo>
                <a:cubicBezTo>
                  <a:pt x="1724" y="438"/>
                  <a:pt x="1739" y="286"/>
                  <a:pt x="1777" y="226"/>
                </a:cubicBezTo>
                <a:cubicBezTo>
                  <a:pt x="1815" y="166"/>
                  <a:pt x="1950" y="120"/>
                  <a:pt x="2003" y="90"/>
                </a:cubicBezTo>
                <a:cubicBezTo>
                  <a:pt x="2056" y="60"/>
                  <a:pt x="2086" y="60"/>
                  <a:pt x="2094" y="45"/>
                </a:cubicBezTo>
                <a:cubicBezTo>
                  <a:pt x="2102" y="30"/>
                  <a:pt x="2075" y="15"/>
                  <a:pt x="2049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7" name="Oval 16"/>
          <p:cNvSpPr>
            <a:spLocks noChangeArrowheads="1"/>
          </p:cNvSpPr>
          <p:nvPr/>
        </p:nvSpPr>
        <p:spPr bwMode="auto">
          <a:xfrm rot="2211951">
            <a:off x="4307407" y="6924472"/>
            <a:ext cx="412749" cy="87311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8" name="Oval 17"/>
          <p:cNvSpPr>
            <a:spLocks noChangeArrowheads="1"/>
          </p:cNvSpPr>
          <p:nvPr/>
        </p:nvSpPr>
        <p:spPr bwMode="auto">
          <a:xfrm>
            <a:off x="3870843" y="5556046"/>
            <a:ext cx="215900" cy="576262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9" name="Oval 18"/>
          <p:cNvSpPr>
            <a:spLocks noChangeArrowheads="1"/>
          </p:cNvSpPr>
          <p:nvPr/>
        </p:nvSpPr>
        <p:spPr bwMode="auto">
          <a:xfrm>
            <a:off x="5094807" y="5556046"/>
            <a:ext cx="144463" cy="215901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cxnSp>
        <p:nvCxnSpPr>
          <p:cNvPr id="20" name="Connecteur droit avec flèche 19"/>
          <p:cNvCxnSpPr/>
          <p:nvPr/>
        </p:nvCxnSpPr>
        <p:spPr>
          <a:xfrm flipH="1">
            <a:off x="7110932" y="4303510"/>
            <a:ext cx="1486542" cy="1585"/>
          </a:xfrm>
          <a:prstGeom prst="straightConnector1">
            <a:avLst/>
          </a:prstGeom>
          <a:ln>
            <a:solidFill>
              <a:srgbClr val="FE2DFF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1" name="Picture 2" descr="Image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93941" y="3380817"/>
            <a:ext cx="5340348" cy="56578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22" name="Freeform 3"/>
          <p:cNvSpPr>
            <a:spLocks/>
          </p:cNvSpPr>
          <p:nvPr/>
        </p:nvSpPr>
        <p:spPr bwMode="auto">
          <a:xfrm>
            <a:off x="10660747" y="4633357"/>
            <a:ext cx="2736852" cy="288925"/>
          </a:xfrm>
          <a:custGeom>
            <a:avLst/>
            <a:gdLst>
              <a:gd name="T0" fmla="*/ 0 w 1724"/>
              <a:gd name="T1" fmla="*/ 91 h 106"/>
              <a:gd name="T2" fmla="*/ 227 w 1724"/>
              <a:gd name="T3" fmla="*/ 0 h 106"/>
              <a:gd name="T4" fmla="*/ 772 w 1724"/>
              <a:gd name="T5" fmla="*/ 91 h 106"/>
              <a:gd name="T6" fmla="*/ 998 w 1724"/>
              <a:gd name="T7" fmla="*/ 91 h 106"/>
              <a:gd name="T8" fmla="*/ 1407 w 1724"/>
              <a:gd name="T9" fmla="*/ 0 h 106"/>
              <a:gd name="T10" fmla="*/ 1724 w 1724"/>
              <a:gd name="T11" fmla="*/ 91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24" h="106">
                <a:moveTo>
                  <a:pt x="0" y="91"/>
                </a:moveTo>
                <a:cubicBezTo>
                  <a:pt x="49" y="45"/>
                  <a:pt x="98" y="0"/>
                  <a:pt x="227" y="0"/>
                </a:cubicBezTo>
                <a:cubicBezTo>
                  <a:pt x="356" y="0"/>
                  <a:pt x="644" y="76"/>
                  <a:pt x="772" y="91"/>
                </a:cubicBezTo>
                <a:cubicBezTo>
                  <a:pt x="900" y="106"/>
                  <a:pt x="892" y="106"/>
                  <a:pt x="998" y="91"/>
                </a:cubicBezTo>
                <a:cubicBezTo>
                  <a:pt x="1104" y="76"/>
                  <a:pt x="1286" y="0"/>
                  <a:pt x="1407" y="0"/>
                </a:cubicBezTo>
                <a:cubicBezTo>
                  <a:pt x="1528" y="0"/>
                  <a:pt x="1671" y="76"/>
                  <a:pt x="1724" y="91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3" name="Line 4"/>
          <p:cNvSpPr>
            <a:spLocks noChangeShapeType="1"/>
          </p:cNvSpPr>
          <p:nvPr/>
        </p:nvSpPr>
        <p:spPr bwMode="auto">
          <a:xfrm flipV="1">
            <a:off x="13497616" y="5281055"/>
            <a:ext cx="71436" cy="144464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4" name="Line 5"/>
          <p:cNvSpPr>
            <a:spLocks noChangeShapeType="1"/>
          </p:cNvSpPr>
          <p:nvPr/>
        </p:nvSpPr>
        <p:spPr bwMode="auto">
          <a:xfrm flipV="1">
            <a:off x="13540477" y="5439805"/>
            <a:ext cx="71436" cy="71437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5" name="Line 6"/>
          <p:cNvSpPr>
            <a:spLocks noChangeShapeType="1"/>
          </p:cNvSpPr>
          <p:nvPr/>
        </p:nvSpPr>
        <p:spPr bwMode="auto">
          <a:xfrm flipV="1">
            <a:off x="13526188" y="5252479"/>
            <a:ext cx="144463" cy="215901"/>
          </a:xfrm>
          <a:prstGeom prst="line">
            <a:avLst/>
          </a:prstGeom>
          <a:noFill/>
          <a:ln w="25400">
            <a:solidFill>
              <a:srgbClr val="FE2D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6" name="Freeform 7"/>
          <p:cNvSpPr>
            <a:spLocks/>
          </p:cNvSpPr>
          <p:nvPr/>
        </p:nvSpPr>
        <p:spPr bwMode="auto">
          <a:xfrm>
            <a:off x="10905228" y="5396945"/>
            <a:ext cx="563561" cy="2376486"/>
          </a:xfrm>
          <a:custGeom>
            <a:avLst/>
            <a:gdLst>
              <a:gd name="T0" fmla="*/ 135 w 355"/>
              <a:gd name="T1" fmla="*/ 1497 h 1497"/>
              <a:gd name="T2" fmla="*/ 271 w 355"/>
              <a:gd name="T3" fmla="*/ 1225 h 1497"/>
              <a:gd name="T4" fmla="*/ 317 w 355"/>
              <a:gd name="T5" fmla="*/ 680 h 1497"/>
              <a:gd name="T6" fmla="*/ 45 w 355"/>
              <a:gd name="T7" fmla="*/ 227 h 1497"/>
              <a:gd name="T8" fmla="*/ 45 w 355"/>
              <a:gd name="T9" fmla="*/ 0 h 1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5" h="1497">
                <a:moveTo>
                  <a:pt x="135" y="1497"/>
                </a:moveTo>
                <a:cubicBezTo>
                  <a:pt x="188" y="1429"/>
                  <a:pt x="241" y="1361"/>
                  <a:pt x="271" y="1225"/>
                </a:cubicBezTo>
                <a:cubicBezTo>
                  <a:pt x="301" y="1089"/>
                  <a:pt x="355" y="846"/>
                  <a:pt x="317" y="680"/>
                </a:cubicBezTo>
                <a:cubicBezTo>
                  <a:pt x="279" y="514"/>
                  <a:pt x="90" y="340"/>
                  <a:pt x="45" y="227"/>
                </a:cubicBezTo>
                <a:cubicBezTo>
                  <a:pt x="0" y="114"/>
                  <a:pt x="22" y="57"/>
                  <a:pt x="45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7" name="Freeform 8"/>
          <p:cNvSpPr>
            <a:spLocks/>
          </p:cNvSpPr>
          <p:nvPr/>
        </p:nvSpPr>
        <p:spPr bwMode="auto">
          <a:xfrm>
            <a:off x="11438628" y="5612846"/>
            <a:ext cx="1512886" cy="2376486"/>
          </a:xfrm>
          <a:custGeom>
            <a:avLst/>
            <a:gdLst>
              <a:gd name="T0" fmla="*/ 0 w 862"/>
              <a:gd name="T1" fmla="*/ 1633 h 1633"/>
              <a:gd name="T2" fmla="*/ 45 w 862"/>
              <a:gd name="T3" fmla="*/ 1179 h 1633"/>
              <a:gd name="T4" fmla="*/ 181 w 862"/>
              <a:gd name="T5" fmla="*/ 726 h 1633"/>
              <a:gd name="T6" fmla="*/ 499 w 862"/>
              <a:gd name="T7" fmla="*/ 544 h 1633"/>
              <a:gd name="T8" fmla="*/ 862 w 862"/>
              <a:gd name="T9" fmla="*/ 0 h 1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2" h="1633">
                <a:moveTo>
                  <a:pt x="0" y="1633"/>
                </a:moveTo>
                <a:cubicBezTo>
                  <a:pt x="7" y="1481"/>
                  <a:pt x="15" y="1330"/>
                  <a:pt x="45" y="1179"/>
                </a:cubicBezTo>
                <a:cubicBezTo>
                  <a:pt x="75" y="1028"/>
                  <a:pt x="105" y="832"/>
                  <a:pt x="181" y="726"/>
                </a:cubicBezTo>
                <a:cubicBezTo>
                  <a:pt x="257" y="620"/>
                  <a:pt x="385" y="665"/>
                  <a:pt x="499" y="544"/>
                </a:cubicBezTo>
                <a:cubicBezTo>
                  <a:pt x="613" y="423"/>
                  <a:pt x="737" y="211"/>
                  <a:pt x="862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8" name="Oval 9"/>
          <p:cNvSpPr>
            <a:spLocks noChangeArrowheads="1"/>
          </p:cNvSpPr>
          <p:nvPr/>
        </p:nvSpPr>
        <p:spPr bwMode="auto">
          <a:xfrm>
            <a:off x="10790925" y="6260542"/>
            <a:ext cx="215900" cy="576262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9" name="Oval 10"/>
          <p:cNvSpPr>
            <a:spLocks noChangeArrowheads="1"/>
          </p:cNvSpPr>
          <p:nvPr/>
        </p:nvSpPr>
        <p:spPr bwMode="auto">
          <a:xfrm>
            <a:off x="12014889" y="6260542"/>
            <a:ext cx="144463" cy="215901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0" name="Freeform 11"/>
          <p:cNvSpPr>
            <a:spLocks/>
          </p:cNvSpPr>
          <p:nvPr/>
        </p:nvSpPr>
        <p:spPr bwMode="auto">
          <a:xfrm>
            <a:off x="10144814" y="4879417"/>
            <a:ext cx="3455988" cy="3359151"/>
          </a:xfrm>
          <a:custGeom>
            <a:avLst/>
            <a:gdLst>
              <a:gd name="T0" fmla="*/ 325 w 2177"/>
              <a:gd name="T1" fmla="*/ 0 h 2116"/>
              <a:gd name="T2" fmla="*/ 234 w 2177"/>
              <a:gd name="T3" fmla="*/ 136 h 2116"/>
              <a:gd name="T4" fmla="*/ 144 w 2177"/>
              <a:gd name="T5" fmla="*/ 362 h 2116"/>
              <a:gd name="T6" fmla="*/ 53 w 2177"/>
              <a:gd name="T7" fmla="*/ 771 h 2116"/>
              <a:gd name="T8" fmla="*/ 461 w 2177"/>
              <a:gd name="T9" fmla="*/ 1315 h 2116"/>
              <a:gd name="T10" fmla="*/ 507 w 2177"/>
              <a:gd name="T11" fmla="*/ 1678 h 2116"/>
              <a:gd name="T12" fmla="*/ 869 w 2177"/>
              <a:gd name="T13" fmla="*/ 1995 h 2116"/>
              <a:gd name="T14" fmla="*/ 1096 w 2177"/>
              <a:gd name="T15" fmla="*/ 1995 h 2116"/>
              <a:gd name="T16" fmla="*/ 1323 w 2177"/>
              <a:gd name="T17" fmla="*/ 1270 h 2116"/>
              <a:gd name="T18" fmla="*/ 2049 w 2177"/>
              <a:gd name="T19" fmla="*/ 589 h 2116"/>
              <a:gd name="T20" fmla="*/ 2094 w 2177"/>
              <a:gd name="T21" fmla="*/ 317 h 2116"/>
              <a:gd name="T22" fmla="*/ 1777 w 2177"/>
              <a:gd name="T23" fmla="*/ 453 h 2116"/>
              <a:gd name="T24" fmla="*/ 1777 w 2177"/>
              <a:gd name="T25" fmla="*/ 226 h 2116"/>
              <a:gd name="T26" fmla="*/ 2003 w 2177"/>
              <a:gd name="T27" fmla="*/ 90 h 2116"/>
              <a:gd name="T28" fmla="*/ 2094 w 2177"/>
              <a:gd name="T29" fmla="*/ 45 h 2116"/>
              <a:gd name="T30" fmla="*/ 2049 w 2177"/>
              <a:gd name="T31" fmla="*/ 0 h 2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177" h="2116">
                <a:moveTo>
                  <a:pt x="325" y="0"/>
                </a:moveTo>
                <a:cubicBezTo>
                  <a:pt x="294" y="38"/>
                  <a:pt x="264" y="76"/>
                  <a:pt x="234" y="136"/>
                </a:cubicBezTo>
                <a:cubicBezTo>
                  <a:pt x="204" y="196"/>
                  <a:pt x="174" y="256"/>
                  <a:pt x="144" y="362"/>
                </a:cubicBezTo>
                <a:cubicBezTo>
                  <a:pt x="114" y="468"/>
                  <a:pt x="0" y="612"/>
                  <a:pt x="53" y="771"/>
                </a:cubicBezTo>
                <a:cubicBezTo>
                  <a:pt x="106" y="930"/>
                  <a:pt x="385" y="1164"/>
                  <a:pt x="461" y="1315"/>
                </a:cubicBezTo>
                <a:cubicBezTo>
                  <a:pt x="537" y="1466"/>
                  <a:pt x="439" y="1565"/>
                  <a:pt x="507" y="1678"/>
                </a:cubicBezTo>
                <a:cubicBezTo>
                  <a:pt x="575" y="1791"/>
                  <a:pt x="771" y="1942"/>
                  <a:pt x="869" y="1995"/>
                </a:cubicBezTo>
                <a:cubicBezTo>
                  <a:pt x="967" y="2048"/>
                  <a:pt x="1020" y="2116"/>
                  <a:pt x="1096" y="1995"/>
                </a:cubicBezTo>
                <a:cubicBezTo>
                  <a:pt x="1172" y="1874"/>
                  <a:pt x="1164" y="1504"/>
                  <a:pt x="1323" y="1270"/>
                </a:cubicBezTo>
                <a:cubicBezTo>
                  <a:pt x="1482" y="1036"/>
                  <a:pt x="1921" y="748"/>
                  <a:pt x="2049" y="589"/>
                </a:cubicBezTo>
                <a:cubicBezTo>
                  <a:pt x="2177" y="430"/>
                  <a:pt x="2139" y="340"/>
                  <a:pt x="2094" y="317"/>
                </a:cubicBezTo>
                <a:cubicBezTo>
                  <a:pt x="2049" y="294"/>
                  <a:pt x="1830" y="468"/>
                  <a:pt x="1777" y="453"/>
                </a:cubicBezTo>
                <a:cubicBezTo>
                  <a:pt x="1724" y="438"/>
                  <a:pt x="1739" y="286"/>
                  <a:pt x="1777" y="226"/>
                </a:cubicBezTo>
                <a:cubicBezTo>
                  <a:pt x="1815" y="166"/>
                  <a:pt x="1950" y="120"/>
                  <a:pt x="2003" y="90"/>
                </a:cubicBezTo>
                <a:cubicBezTo>
                  <a:pt x="2056" y="60"/>
                  <a:pt x="2086" y="60"/>
                  <a:pt x="2094" y="45"/>
                </a:cubicBezTo>
                <a:cubicBezTo>
                  <a:pt x="2102" y="30"/>
                  <a:pt x="2075" y="15"/>
                  <a:pt x="2049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1" name="Oval 12"/>
          <p:cNvSpPr>
            <a:spLocks noChangeArrowheads="1"/>
          </p:cNvSpPr>
          <p:nvPr/>
        </p:nvSpPr>
        <p:spPr bwMode="auto">
          <a:xfrm rot="2211951">
            <a:off x="11083026" y="7844868"/>
            <a:ext cx="412749" cy="87311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2" name="Oval 13"/>
          <p:cNvSpPr>
            <a:spLocks noChangeArrowheads="1"/>
          </p:cNvSpPr>
          <p:nvPr/>
        </p:nvSpPr>
        <p:spPr bwMode="auto">
          <a:xfrm>
            <a:off x="10646461" y="6476443"/>
            <a:ext cx="215900" cy="576262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3" name="Oval 14"/>
          <p:cNvSpPr>
            <a:spLocks noChangeArrowheads="1"/>
          </p:cNvSpPr>
          <p:nvPr/>
        </p:nvSpPr>
        <p:spPr bwMode="auto">
          <a:xfrm>
            <a:off x="11870426" y="6476443"/>
            <a:ext cx="144463" cy="215901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4" name="Freeform 15"/>
          <p:cNvSpPr>
            <a:spLocks/>
          </p:cNvSpPr>
          <p:nvPr/>
        </p:nvSpPr>
        <p:spPr bwMode="auto">
          <a:xfrm rot="611858">
            <a:off x="13599215" y="5066741"/>
            <a:ext cx="358776" cy="792163"/>
          </a:xfrm>
          <a:custGeom>
            <a:avLst/>
            <a:gdLst>
              <a:gd name="T0" fmla="*/ 0 w 105"/>
              <a:gd name="T1" fmla="*/ 0 h 408"/>
              <a:gd name="T2" fmla="*/ 90 w 105"/>
              <a:gd name="T3" fmla="*/ 182 h 408"/>
              <a:gd name="T4" fmla="*/ 90 w 105"/>
              <a:gd name="T5" fmla="*/ 408 h 4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5" h="408">
                <a:moveTo>
                  <a:pt x="0" y="0"/>
                </a:moveTo>
                <a:cubicBezTo>
                  <a:pt x="37" y="57"/>
                  <a:pt x="75" y="114"/>
                  <a:pt x="90" y="182"/>
                </a:cubicBezTo>
                <a:cubicBezTo>
                  <a:pt x="105" y="250"/>
                  <a:pt x="97" y="329"/>
                  <a:pt x="90" y="408"/>
                </a:cubicBezTo>
              </a:path>
            </a:pathLst>
          </a:custGeom>
          <a:noFill/>
          <a:ln w="5715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5" name="Freeform 16"/>
          <p:cNvSpPr>
            <a:spLocks/>
          </p:cNvSpPr>
          <p:nvPr/>
        </p:nvSpPr>
        <p:spPr bwMode="auto">
          <a:xfrm rot="422334">
            <a:off x="13627790" y="5223906"/>
            <a:ext cx="360363" cy="288925"/>
          </a:xfrm>
          <a:custGeom>
            <a:avLst/>
            <a:gdLst>
              <a:gd name="T0" fmla="*/ 0 w 181"/>
              <a:gd name="T1" fmla="*/ 23 h 159"/>
              <a:gd name="T2" fmla="*/ 90 w 181"/>
              <a:gd name="T3" fmla="*/ 23 h 159"/>
              <a:gd name="T4" fmla="*/ 181 w 181"/>
              <a:gd name="T5" fmla="*/ 159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1" h="159">
                <a:moveTo>
                  <a:pt x="0" y="23"/>
                </a:moveTo>
                <a:cubicBezTo>
                  <a:pt x="30" y="11"/>
                  <a:pt x="60" y="0"/>
                  <a:pt x="90" y="23"/>
                </a:cubicBezTo>
                <a:cubicBezTo>
                  <a:pt x="120" y="46"/>
                  <a:pt x="150" y="102"/>
                  <a:pt x="181" y="159"/>
                </a:cubicBezTo>
              </a:path>
            </a:pathLst>
          </a:custGeom>
          <a:noFill/>
          <a:ln w="28575">
            <a:solidFill>
              <a:srgbClr val="FE2D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cxnSp>
        <p:nvCxnSpPr>
          <p:cNvPr id="36" name="Connecteur droit 35"/>
          <p:cNvCxnSpPr/>
          <p:nvPr/>
        </p:nvCxnSpPr>
        <p:spPr>
          <a:xfrm>
            <a:off x="14591691" y="3365502"/>
            <a:ext cx="22327" cy="1768831"/>
          </a:xfrm>
          <a:prstGeom prst="line">
            <a:avLst/>
          </a:pr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7" name="Connecteur droit avec flèche 36"/>
          <p:cNvCxnSpPr/>
          <p:nvPr/>
        </p:nvCxnSpPr>
        <p:spPr>
          <a:xfrm flipH="1">
            <a:off x="13737425" y="5134333"/>
            <a:ext cx="876593" cy="0"/>
          </a:xfrm>
          <a:prstGeom prst="straightConnector1">
            <a:avLst/>
          </a:prstGeom>
          <a:ln>
            <a:solidFill>
              <a:srgbClr val="FE2DFF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9" name="Connecteur droit avec flèche 38"/>
          <p:cNvCxnSpPr/>
          <p:nvPr/>
        </p:nvCxnSpPr>
        <p:spPr>
          <a:xfrm>
            <a:off x="8592067" y="3060842"/>
            <a:ext cx="461827" cy="22580"/>
          </a:xfrm>
          <a:prstGeom prst="straightConnector1">
            <a:avLst/>
          </a:prstGeom>
          <a:ln>
            <a:solidFill>
              <a:srgbClr val="FE2DFF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0" name="Text Box 23"/>
          <p:cNvSpPr txBox="1">
            <a:spLocks noChangeArrowheads="1"/>
          </p:cNvSpPr>
          <p:nvPr/>
        </p:nvSpPr>
        <p:spPr bwMode="auto">
          <a:xfrm>
            <a:off x="14877889" y="3959335"/>
            <a:ext cx="13368311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3700" dirty="0" smtClean="0">
                <a:solidFill>
                  <a:srgbClr val="767676"/>
                </a:solidFill>
                <a:latin typeface="Helvetica"/>
                <a:cs typeface="Helvetica"/>
              </a:rPr>
              <a:t>CAUSES POTENTIELLES DE </a:t>
            </a:r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DECOLLEMENT DE RETINE</a:t>
            </a:r>
          </a:p>
        </p:txBody>
      </p:sp>
      <p:pic>
        <p:nvPicPr>
          <p:cNvPr id="41" name="Picture 2" descr="Image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24020" y="4636010"/>
            <a:ext cx="5340348" cy="56578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42" name="Freeform 3"/>
          <p:cNvSpPr>
            <a:spLocks/>
          </p:cNvSpPr>
          <p:nvPr/>
        </p:nvSpPr>
        <p:spPr bwMode="auto">
          <a:xfrm>
            <a:off x="17990826" y="5888547"/>
            <a:ext cx="2736852" cy="288925"/>
          </a:xfrm>
          <a:custGeom>
            <a:avLst/>
            <a:gdLst>
              <a:gd name="T0" fmla="*/ 0 w 1724"/>
              <a:gd name="T1" fmla="*/ 91 h 106"/>
              <a:gd name="T2" fmla="*/ 227 w 1724"/>
              <a:gd name="T3" fmla="*/ 0 h 106"/>
              <a:gd name="T4" fmla="*/ 772 w 1724"/>
              <a:gd name="T5" fmla="*/ 91 h 106"/>
              <a:gd name="T6" fmla="*/ 998 w 1724"/>
              <a:gd name="T7" fmla="*/ 91 h 106"/>
              <a:gd name="T8" fmla="*/ 1407 w 1724"/>
              <a:gd name="T9" fmla="*/ 0 h 106"/>
              <a:gd name="T10" fmla="*/ 1724 w 1724"/>
              <a:gd name="T11" fmla="*/ 91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24" h="106">
                <a:moveTo>
                  <a:pt x="0" y="91"/>
                </a:moveTo>
                <a:cubicBezTo>
                  <a:pt x="49" y="45"/>
                  <a:pt x="98" y="0"/>
                  <a:pt x="227" y="0"/>
                </a:cubicBezTo>
                <a:cubicBezTo>
                  <a:pt x="356" y="0"/>
                  <a:pt x="644" y="76"/>
                  <a:pt x="772" y="91"/>
                </a:cubicBezTo>
                <a:cubicBezTo>
                  <a:pt x="900" y="106"/>
                  <a:pt x="892" y="106"/>
                  <a:pt x="998" y="91"/>
                </a:cubicBezTo>
                <a:cubicBezTo>
                  <a:pt x="1104" y="76"/>
                  <a:pt x="1286" y="0"/>
                  <a:pt x="1407" y="0"/>
                </a:cubicBezTo>
                <a:cubicBezTo>
                  <a:pt x="1528" y="0"/>
                  <a:pt x="1671" y="76"/>
                  <a:pt x="1724" y="91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3" name="Line 4"/>
          <p:cNvSpPr>
            <a:spLocks noChangeShapeType="1"/>
          </p:cNvSpPr>
          <p:nvPr/>
        </p:nvSpPr>
        <p:spPr bwMode="auto">
          <a:xfrm flipV="1">
            <a:off x="20827695" y="6536245"/>
            <a:ext cx="71436" cy="144464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4" name="Line 5"/>
          <p:cNvSpPr>
            <a:spLocks noChangeShapeType="1"/>
          </p:cNvSpPr>
          <p:nvPr/>
        </p:nvSpPr>
        <p:spPr bwMode="auto">
          <a:xfrm flipV="1">
            <a:off x="20870557" y="6694998"/>
            <a:ext cx="71436" cy="71437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5" name="Line 6"/>
          <p:cNvSpPr>
            <a:spLocks noChangeShapeType="1"/>
          </p:cNvSpPr>
          <p:nvPr/>
        </p:nvSpPr>
        <p:spPr bwMode="auto">
          <a:xfrm flipV="1">
            <a:off x="20856267" y="6507672"/>
            <a:ext cx="144463" cy="215901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6" name="Freeform 7"/>
          <p:cNvSpPr>
            <a:spLocks/>
          </p:cNvSpPr>
          <p:nvPr/>
        </p:nvSpPr>
        <p:spPr bwMode="auto">
          <a:xfrm>
            <a:off x="18235307" y="6652136"/>
            <a:ext cx="563561" cy="2376486"/>
          </a:xfrm>
          <a:custGeom>
            <a:avLst/>
            <a:gdLst>
              <a:gd name="T0" fmla="*/ 135 w 355"/>
              <a:gd name="T1" fmla="*/ 1497 h 1497"/>
              <a:gd name="T2" fmla="*/ 271 w 355"/>
              <a:gd name="T3" fmla="*/ 1225 h 1497"/>
              <a:gd name="T4" fmla="*/ 317 w 355"/>
              <a:gd name="T5" fmla="*/ 680 h 1497"/>
              <a:gd name="T6" fmla="*/ 45 w 355"/>
              <a:gd name="T7" fmla="*/ 227 h 1497"/>
              <a:gd name="T8" fmla="*/ 45 w 355"/>
              <a:gd name="T9" fmla="*/ 0 h 1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5" h="1497">
                <a:moveTo>
                  <a:pt x="135" y="1497"/>
                </a:moveTo>
                <a:cubicBezTo>
                  <a:pt x="188" y="1429"/>
                  <a:pt x="241" y="1361"/>
                  <a:pt x="271" y="1225"/>
                </a:cubicBezTo>
                <a:cubicBezTo>
                  <a:pt x="301" y="1089"/>
                  <a:pt x="355" y="846"/>
                  <a:pt x="317" y="680"/>
                </a:cubicBezTo>
                <a:cubicBezTo>
                  <a:pt x="279" y="514"/>
                  <a:pt x="90" y="340"/>
                  <a:pt x="45" y="227"/>
                </a:cubicBezTo>
                <a:cubicBezTo>
                  <a:pt x="0" y="114"/>
                  <a:pt x="22" y="57"/>
                  <a:pt x="45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7" name="Freeform 8"/>
          <p:cNvSpPr>
            <a:spLocks/>
          </p:cNvSpPr>
          <p:nvPr/>
        </p:nvSpPr>
        <p:spPr bwMode="auto">
          <a:xfrm>
            <a:off x="18768703" y="6868036"/>
            <a:ext cx="1512886" cy="2376486"/>
          </a:xfrm>
          <a:custGeom>
            <a:avLst/>
            <a:gdLst>
              <a:gd name="T0" fmla="*/ 0 w 862"/>
              <a:gd name="T1" fmla="*/ 1633 h 1633"/>
              <a:gd name="T2" fmla="*/ 45 w 862"/>
              <a:gd name="T3" fmla="*/ 1179 h 1633"/>
              <a:gd name="T4" fmla="*/ 181 w 862"/>
              <a:gd name="T5" fmla="*/ 726 h 1633"/>
              <a:gd name="T6" fmla="*/ 499 w 862"/>
              <a:gd name="T7" fmla="*/ 544 h 1633"/>
              <a:gd name="T8" fmla="*/ 862 w 862"/>
              <a:gd name="T9" fmla="*/ 0 h 1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2" h="1633">
                <a:moveTo>
                  <a:pt x="0" y="1633"/>
                </a:moveTo>
                <a:cubicBezTo>
                  <a:pt x="7" y="1481"/>
                  <a:pt x="15" y="1330"/>
                  <a:pt x="45" y="1179"/>
                </a:cubicBezTo>
                <a:cubicBezTo>
                  <a:pt x="75" y="1028"/>
                  <a:pt x="105" y="832"/>
                  <a:pt x="181" y="726"/>
                </a:cubicBezTo>
                <a:cubicBezTo>
                  <a:pt x="257" y="620"/>
                  <a:pt x="385" y="665"/>
                  <a:pt x="499" y="544"/>
                </a:cubicBezTo>
                <a:cubicBezTo>
                  <a:pt x="613" y="423"/>
                  <a:pt x="737" y="211"/>
                  <a:pt x="862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8" name="Oval 9"/>
          <p:cNvSpPr>
            <a:spLocks noChangeArrowheads="1"/>
          </p:cNvSpPr>
          <p:nvPr/>
        </p:nvSpPr>
        <p:spPr bwMode="auto">
          <a:xfrm>
            <a:off x="18121004" y="7515736"/>
            <a:ext cx="215900" cy="576262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9" name="Oval 10"/>
          <p:cNvSpPr>
            <a:spLocks noChangeArrowheads="1"/>
          </p:cNvSpPr>
          <p:nvPr/>
        </p:nvSpPr>
        <p:spPr bwMode="auto">
          <a:xfrm>
            <a:off x="19344968" y="7515735"/>
            <a:ext cx="144463" cy="215901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50" name="Freeform 11"/>
          <p:cNvSpPr>
            <a:spLocks/>
          </p:cNvSpPr>
          <p:nvPr/>
        </p:nvSpPr>
        <p:spPr bwMode="auto">
          <a:xfrm>
            <a:off x="17474893" y="6134610"/>
            <a:ext cx="3455988" cy="3359151"/>
          </a:xfrm>
          <a:custGeom>
            <a:avLst/>
            <a:gdLst>
              <a:gd name="T0" fmla="*/ 325 w 2177"/>
              <a:gd name="T1" fmla="*/ 0 h 2116"/>
              <a:gd name="T2" fmla="*/ 234 w 2177"/>
              <a:gd name="T3" fmla="*/ 136 h 2116"/>
              <a:gd name="T4" fmla="*/ 144 w 2177"/>
              <a:gd name="T5" fmla="*/ 362 h 2116"/>
              <a:gd name="T6" fmla="*/ 53 w 2177"/>
              <a:gd name="T7" fmla="*/ 771 h 2116"/>
              <a:gd name="T8" fmla="*/ 461 w 2177"/>
              <a:gd name="T9" fmla="*/ 1315 h 2116"/>
              <a:gd name="T10" fmla="*/ 507 w 2177"/>
              <a:gd name="T11" fmla="*/ 1678 h 2116"/>
              <a:gd name="T12" fmla="*/ 869 w 2177"/>
              <a:gd name="T13" fmla="*/ 1995 h 2116"/>
              <a:gd name="T14" fmla="*/ 1096 w 2177"/>
              <a:gd name="T15" fmla="*/ 1995 h 2116"/>
              <a:gd name="T16" fmla="*/ 1323 w 2177"/>
              <a:gd name="T17" fmla="*/ 1270 h 2116"/>
              <a:gd name="T18" fmla="*/ 2049 w 2177"/>
              <a:gd name="T19" fmla="*/ 589 h 2116"/>
              <a:gd name="T20" fmla="*/ 2094 w 2177"/>
              <a:gd name="T21" fmla="*/ 317 h 2116"/>
              <a:gd name="T22" fmla="*/ 1777 w 2177"/>
              <a:gd name="T23" fmla="*/ 453 h 2116"/>
              <a:gd name="T24" fmla="*/ 1777 w 2177"/>
              <a:gd name="T25" fmla="*/ 226 h 2116"/>
              <a:gd name="T26" fmla="*/ 2003 w 2177"/>
              <a:gd name="T27" fmla="*/ 90 h 2116"/>
              <a:gd name="T28" fmla="*/ 2094 w 2177"/>
              <a:gd name="T29" fmla="*/ 45 h 2116"/>
              <a:gd name="T30" fmla="*/ 2049 w 2177"/>
              <a:gd name="T31" fmla="*/ 0 h 2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177" h="2116">
                <a:moveTo>
                  <a:pt x="325" y="0"/>
                </a:moveTo>
                <a:cubicBezTo>
                  <a:pt x="294" y="38"/>
                  <a:pt x="264" y="76"/>
                  <a:pt x="234" y="136"/>
                </a:cubicBezTo>
                <a:cubicBezTo>
                  <a:pt x="204" y="196"/>
                  <a:pt x="174" y="256"/>
                  <a:pt x="144" y="362"/>
                </a:cubicBezTo>
                <a:cubicBezTo>
                  <a:pt x="114" y="468"/>
                  <a:pt x="0" y="612"/>
                  <a:pt x="53" y="771"/>
                </a:cubicBezTo>
                <a:cubicBezTo>
                  <a:pt x="106" y="930"/>
                  <a:pt x="385" y="1164"/>
                  <a:pt x="461" y="1315"/>
                </a:cubicBezTo>
                <a:cubicBezTo>
                  <a:pt x="537" y="1466"/>
                  <a:pt x="439" y="1565"/>
                  <a:pt x="507" y="1678"/>
                </a:cubicBezTo>
                <a:cubicBezTo>
                  <a:pt x="575" y="1791"/>
                  <a:pt x="771" y="1942"/>
                  <a:pt x="869" y="1995"/>
                </a:cubicBezTo>
                <a:cubicBezTo>
                  <a:pt x="967" y="2048"/>
                  <a:pt x="1020" y="2116"/>
                  <a:pt x="1096" y="1995"/>
                </a:cubicBezTo>
                <a:cubicBezTo>
                  <a:pt x="1172" y="1874"/>
                  <a:pt x="1164" y="1504"/>
                  <a:pt x="1323" y="1270"/>
                </a:cubicBezTo>
                <a:cubicBezTo>
                  <a:pt x="1482" y="1036"/>
                  <a:pt x="1921" y="748"/>
                  <a:pt x="2049" y="589"/>
                </a:cubicBezTo>
                <a:cubicBezTo>
                  <a:pt x="2177" y="430"/>
                  <a:pt x="2139" y="340"/>
                  <a:pt x="2094" y="317"/>
                </a:cubicBezTo>
                <a:cubicBezTo>
                  <a:pt x="2049" y="294"/>
                  <a:pt x="1830" y="468"/>
                  <a:pt x="1777" y="453"/>
                </a:cubicBezTo>
                <a:cubicBezTo>
                  <a:pt x="1724" y="438"/>
                  <a:pt x="1739" y="286"/>
                  <a:pt x="1777" y="226"/>
                </a:cubicBezTo>
                <a:cubicBezTo>
                  <a:pt x="1815" y="166"/>
                  <a:pt x="1950" y="120"/>
                  <a:pt x="2003" y="90"/>
                </a:cubicBezTo>
                <a:cubicBezTo>
                  <a:pt x="2056" y="60"/>
                  <a:pt x="2086" y="60"/>
                  <a:pt x="2094" y="45"/>
                </a:cubicBezTo>
                <a:cubicBezTo>
                  <a:pt x="2102" y="30"/>
                  <a:pt x="2075" y="15"/>
                  <a:pt x="2049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1" name="Oval 12"/>
          <p:cNvSpPr>
            <a:spLocks noChangeArrowheads="1"/>
          </p:cNvSpPr>
          <p:nvPr/>
        </p:nvSpPr>
        <p:spPr bwMode="auto">
          <a:xfrm rot="2211951">
            <a:off x="18413105" y="9100062"/>
            <a:ext cx="412749" cy="87311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52" name="Oval 13"/>
          <p:cNvSpPr>
            <a:spLocks noChangeArrowheads="1"/>
          </p:cNvSpPr>
          <p:nvPr/>
        </p:nvSpPr>
        <p:spPr bwMode="auto">
          <a:xfrm>
            <a:off x="17976541" y="7731636"/>
            <a:ext cx="215900" cy="576262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53" name="Oval 14"/>
          <p:cNvSpPr>
            <a:spLocks noChangeArrowheads="1"/>
          </p:cNvSpPr>
          <p:nvPr/>
        </p:nvSpPr>
        <p:spPr bwMode="auto">
          <a:xfrm>
            <a:off x="19200505" y="7731636"/>
            <a:ext cx="144463" cy="215901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54" name="AutoShape 21"/>
          <p:cNvSpPr>
            <a:spLocks noChangeArrowheads="1"/>
          </p:cNvSpPr>
          <p:nvPr/>
        </p:nvSpPr>
        <p:spPr bwMode="auto">
          <a:xfrm rot="4011400">
            <a:off x="20713391" y="6699759"/>
            <a:ext cx="1004887" cy="198437"/>
          </a:xfrm>
          <a:custGeom>
            <a:avLst/>
            <a:gdLst>
              <a:gd name="G0" fmla="+- 5400 0 0"/>
              <a:gd name="G1" fmla="+- 11796480 0 0"/>
              <a:gd name="G2" fmla="+- 0 0 11796480"/>
              <a:gd name="T0" fmla="*/ 0 256 1"/>
              <a:gd name="T1" fmla="*/ 180 256 1"/>
              <a:gd name="G3" fmla="+- 11796480 T0 T1"/>
              <a:gd name="T2" fmla="*/ 0 256 1"/>
              <a:gd name="T3" fmla="*/ 90 256 1"/>
              <a:gd name="G4" fmla="+- 11796480 T2 T3"/>
              <a:gd name="G5" fmla="*/ G4 2 1"/>
              <a:gd name="T4" fmla="*/ 90 256 1"/>
              <a:gd name="T5" fmla="*/ 0 256 1"/>
              <a:gd name="G6" fmla="+- 11796480 T4 T5"/>
              <a:gd name="G7" fmla="*/ G6 2 1"/>
              <a:gd name="G8" fmla="abs 11796480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5400"/>
              <a:gd name="G18" fmla="*/ 5400 1 2"/>
              <a:gd name="G19" fmla="+- G18 5400 0"/>
              <a:gd name="G20" fmla="cos G19 11796480"/>
              <a:gd name="G21" fmla="sin G19 11796480"/>
              <a:gd name="G22" fmla="+- G20 10800 0"/>
              <a:gd name="G23" fmla="+- G21 10800 0"/>
              <a:gd name="G24" fmla="+- 10800 0 G20"/>
              <a:gd name="G25" fmla="+- 5400 10800 0"/>
              <a:gd name="G26" fmla="?: G9 G17 G25"/>
              <a:gd name="G27" fmla="?: G9 0 21600"/>
              <a:gd name="G28" fmla="cos 10800 11796480"/>
              <a:gd name="G29" fmla="sin 10800 11796480"/>
              <a:gd name="G30" fmla="sin 5400 11796480"/>
              <a:gd name="G31" fmla="+- G28 10800 0"/>
              <a:gd name="G32" fmla="+- G29 10800 0"/>
              <a:gd name="G33" fmla="+- G30 10800 0"/>
              <a:gd name="G34" fmla="?: G4 0 G31"/>
              <a:gd name="G35" fmla="?: 11796480 G34 0"/>
              <a:gd name="G36" fmla="?: G6 G35 G31"/>
              <a:gd name="G37" fmla="+- 21600 0 G36"/>
              <a:gd name="G38" fmla="?: G4 0 G33"/>
              <a:gd name="G39" fmla="?: 11796480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2700 w 21600"/>
              <a:gd name="T15" fmla="*/ 10800 h 21600"/>
              <a:gd name="T16" fmla="*/ 10800 w 21600"/>
              <a:gd name="T17" fmla="*/ 5400 h 21600"/>
              <a:gd name="T18" fmla="*/ 18900 w 21600"/>
              <a:gd name="T19" fmla="*/ 10800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5400" y="10800"/>
                </a:moveTo>
                <a:cubicBezTo>
                  <a:pt x="5400" y="7817"/>
                  <a:pt x="7817" y="5400"/>
                  <a:pt x="10800" y="5400"/>
                </a:cubicBezTo>
                <a:cubicBezTo>
                  <a:pt x="13782" y="5400"/>
                  <a:pt x="16199" y="7817"/>
                  <a:pt x="16199" y="10799"/>
                </a:cubicBezTo>
                <a:lnTo>
                  <a:pt x="21600" y="10800"/>
                </a:ln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55" name="Freeform 30"/>
          <p:cNvSpPr>
            <a:spLocks/>
          </p:cNvSpPr>
          <p:nvPr/>
        </p:nvSpPr>
        <p:spPr bwMode="auto">
          <a:xfrm>
            <a:off x="21000728" y="6507671"/>
            <a:ext cx="431800" cy="792163"/>
          </a:xfrm>
          <a:custGeom>
            <a:avLst/>
            <a:gdLst>
              <a:gd name="T0" fmla="*/ 0 w 272"/>
              <a:gd name="T1" fmla="*/ 0 h 499"/>
              <a:gd name="T2" fmla="*/ 91 w 272"/>
              <a:gd name="T3" fmla="*/ 136 h 499"/>
              <a:gd name="T4" fmla="*/ 91 w 272"/>
              <a:gd name="T5" fmla="*/ 363 h 499"/>
              <a:gd name="T6" fmla="*/ 227 w 272"/>
              <a:gd name="T7" fmla="*/ 409 h 499"/>
              <a:gd name="T8" fmla="*/ 272 w 272"/>
              <a:gd name="T9" fmla="*/ 499 h 4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2" h="499">
                <a:moveTo>
                  <a:pt x="0" y="0"/>
                </a:moveTo>
                <a:cubicBezTo>
                  <a:pt x="38" y="38"/>
                  <a:pt x="76" y="76"/>
                  <a:pt x="91" y="136"/>
                </a:cubicBezTo>
                <a:cubicBezTo>
                  <a:pt x="106" y="196"/>
                  <a:pt x="68" y="318"/>
                  <a:pt x="91" y="363"/>
                </a:cubicBezTo>
                <a:cubicBezTo>
                  <a:pt x="114" y="408"/>
                  <a:pt x="197" y="386"/>
                  <a:pt x="227" y="409"/>
                </a:cubicBezTo>
                <a:cubicBezTo>
                  <a:pt x="257" y="432"/>
                  <a:pt x="264" y="465"/>
                  <a:pt x="272" y="499"/>
                </a:cubicBez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6" name="Freeform 31"/>
          <p:cNvSpPr>
            <a:spLocks/>
          </p:cNvSpPr>
          <p:nvPr/>
        </p:nvSpPr>
        <p:spPr bwMode="auto">
          <a:xfrm>
            <a:off x="20568929" y="6317171"/>
            <a:ext cx="720726" cy="550864"/>
          </a:xfrm>
          <a:custGeom>
            <a:avLst/>
            <a:gdLst>
              <a:gd name="T0" fmla="*/ 0 w 454"/>
              <a:gd name="T1" fmla="*/ 120 h 347"/>
              <a:gd name="T2" fmla="*/ 136 w 454"/>
              <a:gd name="T3" fmla="*/ 30 h 347"/>
              <a:gd name="T4" fmla="*/ 272 w 454"/>
              <a:gd name="T5" fmla="*/ 30 h 347"/>
              <a:gd name="T6" fmla="*/ 408 w 454"/>
              <a:gd name="T7" fmla="*/ 211 h 347"/>
              <a:gd name="T8" fmla="*/ 454 w 454"/>
              <a:gd name="T9" fmla="*/ 347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4" h="347">
                <a:moveTo>
                  <a:pt x="0" y="120"/>
                </a:moveTo>
                <a:cubicBezTo>
                  <a:pt x="45" y="82"/>
                  <a:pt x="91" y="45"/>
                  <a:pt x="136" y="30"/>
                </a:cubicBezTo>
                <a:cubicBezTo>
                  <a:pt x="181" y="15"/>
                  <a:pt x="227" y="0"/>
                  <a:pt x="272" y="30"/>
                </a:cubicBezTo>
                <a:cubicBezTo>
                  <a:pt x="317" y="60"/>
                  <a:pt x="378" y="158"/>
                  <a:pt x="408" y="211"/>
                </a:cubicBezTo>
                <a:cubicBezTo>
                  <a:pt x="438" y="264"/>
                  <a:pt x="446" y="305"/>
                  <a:pt x="454" y="347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7" name="Line 32"/>
          <p:cNvSpPr>
            <a:spLocks noChangeShapeType="1"/>
          </p:cNvSpPr>
          <p:nvPr/>
        </p:nvSpPr>
        <p:spPr bwMode="auto">
          <a:xfrm>
            <a:off x="21261082" y="6782311"/>
            <a:ext cx="71436" cy="142874"/>
          </a:xfrm>
          <a:prstGeom prst="line">
            <a:avLst/>
          </a:prstGeom>
          <a:noFill/>
          <a:ln w="31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8" name="Forme libre 57"/>
          <p:cNvSpPr/>
          <p:nvPr/>
        </p:nvSpPr>
        <p:spPr>
          <a:xfrm>
            <a:off x="20997463" y="6506229"/>
            <a:ext cx="457201" cy="846640"/>
          </a:xfrm>
          <a:custGeom>
            <a:avLst/>
            <a:gdLst>
              <a:gd name="connsiteX0" fmla="*/ 0 w 457200"/>
              <a:gd name="connsiteY0" fmla="*/ 0 h 846641"/>
              <a:gd name="connsiteX1" fmla="*/ 84667 w 457200"/>
              <a:gd name="connsiteY1" fmla="*/ 110063 h 846641"/>
              <a:gd name="connsiteX2" fmla="*/ 127000 w 457200"/>
              <a:gd name="connsiteY2" fmla="*/ 177794 h 846641"/>
              <a:gd name="connsiteX3" fmla="*/ 152400 w 457200"/>
              <a:gd name="connsiteY3" fmla="*/ 245526 h 846641"/>
              <a:gd name="connsiteX4" fmla="*/ 152400 w 457200"/>
              <a:gd name="connsiteY4" fmla="*/ 347123 h 846641"/>
              <a:gd name="connsiteX5" fmla="*/ 135467 w 457200"/>
              <a:gd name="connsiteY5" fmla="*/ 448719 h 846641"/>
              <a:gd name="connsiteX6" fmla="*/ 135467 w 457200"/>
              <a:gd name="connsiteY6" fmla="*/ 567249 h 846641"/>
              <a:gd name="connsiteX7" fmla="*/ 177800 w 457200"/>
              <a:gd name="connsiteY7" fmla="*/ 618048 h 846641"/>
              <a:gd name="connsiteX8" fmla="*/ 279400 w 457200"/>
              <a:gd name="connsiteY8" fmla="*/ 626514 h 846641"/>
              <a:gd name="connsiteX9" fmla="*/ 381000 w 457200"/>
              <a:gd name="connsiteY9" fmla="*/ 660380 h 846641"/>
              <a:gd name="connsiteX10" fmla="*/ 440267 w 457200"/>
              <a:gd name="connsiteY10" fmla="*/ 795842 h 846641"/>
              <a:gd name="connsiteX11" fmla="*/ 457200 w 457200"/>
              <a:gd name="connsiteY11" fmla="*/ 846641 h 846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57200" h="846641">
                <a:moveTo>
                  <a:pt x="0" y="0"/>
                </a:moveTo>
                <a:cubicBezTo>
                  <a:pt x="31750" y="40215"/>
                  <a:pt x="63500" y="80431"/>
                  <a:pt x="84667" y="110063"/>
                </a:cubicBezTo>
                <a:cubicBezTo>
                  <a:pt x="105834" y="139695"/>
                  <a:pt x="115711" y="155217"/>
                  <a:pt x="127000" y="177794"/>
                </a:cubicBezTo>
                <a:cubicBezTo>
                  <a:pt x="138289" y="200371"/>
                  <a:pt x="148167" y="217305"/>
                  <a:pt x="152400" y="245526"/>
                </a:cubicBezTo>
                <a:cubicBezTo>
                  <a:pt x="156633" y="273748"/>
                  <a:pt x="155222" y="313258"/>
                  <a:pt x="152400" y="347123"/>
                </a:cubicBezTo>
                <a:cubicBezTo>
                  <a:pt x="149578" y="380988"/>
                  <a:pt x="138289" y="412031"/>
                  <a:pt x="135467" y="448719"/>
                </a:cubicBezTo>
                <a:cubicBezTo>
                  <a:pt x="132645" y="485407"/>
                  <a:pt x="128412" y="539028"/>
                  <a:pt x="135467" y="567249"/>
                </a:cubicBezTo>
                <a:cubicBezTo>
                  <a:pt x="142522" y="595470"/>
                  <a:pt x="153811" y="608171"/>
                  <a:pt x="177800" y="618048"/>
                </a:cubicBezTo>
                <a:cubicBezTo>
                  <a:pt x="201789" y="627926"/>
                  <a:pt x="245533" y="619459"/>
                  <a:pt x="279400" y="626514"/>
                </a:cubicBezTo>
                <a:cubicBezTo>
                  <a:pt x="313267" y="633569"/>
                  <a:pt x="354189" y="632159"/>
                  <a:pt x="381000" y="660380"/>
                </a:cubicBezTo>
                <a:cubicBezTo>
                  <a:pt x="407811" y="688601"/>
                  <a:pt x="427567" y="764799"/>
                  <a:pt x="440267" y="795842"/>
                </a:cubicBezTo>
                <a:cubicBezTo>
                  <a:pt x="452967" y="826885"/>
                  <a:pt x="457200" y="846641"/>
                  <a:pt x="457200" y="846641"/>
                </a:cubicBezTo>
              </a:path>
            </a:pathLst>
          </a:custGeom>
          <a:ln w="57150" cmpd="sng"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9" name="Forme libre 58"/>
          <p:cNvSpPr/>
          <p:nvPr/>
        </p:nvSpPr>
        <p:spPr>
          <a:xfrm>
            <a:off x="21153518" y="6941056"/>
            <a:ext cx="285025" cy="242539"/>
          </a:xfrm>
          <a:custGeom>
            <a:avLst/>
            <a:gdLst>
              <a:gd name="connsiteX0" fmla="*/ 21744 w 285024"/>
              <a:gd name="connsiteY0" fmla="*/ 5424 h 242540"/>
              <a:gd name="connsiteX1" fmla="*/ 199544 w 285024"/>
              <a:gd name="connsiteY1" fmla="*/ 13890 h 242540"/>
              <a:gd name="connsiteX2" fmla="*/ 208011 w 285024"/>
              <a:gd name="connsiteY2" fmla="*/ 13890 h 242540"/>
              <a:gd name="connsiteX3" fmla="*/ 250344 w 285024"/>
              <a:gd name="connsiteY3" fmla="*/ 81622 h 242540"/>
              <a:gd name="connsiteX4" fmla="*/ 258811 w 285024"/>
              <a:gd name="connsiteY4" fmla="*/ 191685 h 242540"/>
              <a:gd name="connsiteX5" fmla="*/ 284211 w 285024"/>
              <a:gd name="connsiteY5" fmla="*/ 242484 h 242540"/>
              <a:gd name="connsiteX6" fmla="*/ 224944 w 285024"/>
              <a:gd name="connsiteY6" fmla="*/ 183219 h 242540"/>
              <a:gd name="connsiteX7" fmla="*/ 182611 w 285024"/>
              <a:gd name="connsiteY7" fmla="*/ 157819 h 242540"/>
              <a:gd name="connsiteX8" fmla="*/ 131811 w 285024"/>
              <a:gd name="connsiteY8" fmla="*/ 157819 h 242540"/>
              <a:gd name="connsiteX9" fmla="*/ 55611 w 285024"/>
              <a:gd name="connsiteY9" fmla="*/ 157819 h 242540"/>
              <a:gd name="connsiteX10" fmla="*/ 21744 w 285024"/>
              <a:gd name="connsiteY10" fmla="*/ 140887 h 242540"/>
              <a:gd name="connsiteX11" fmla="*/ 4811 w 285024"/>
              <a:gd name="connsiteY11" fmla="*/ 107021 h 242540"/>
              <a:gd name="connsiteX12" fmla="*/ 21744 w 285024"/>
              <a:gd name="connsiteY12" fmla="*/ 5424 h 242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5024" h="242540">
                <a:moveTo>
                  <a:pt x="21744" y="5424"/>
                </a:moveTo>
                <a:cubicBezTo>
                  <a:pt x="54199" y="-10098"/>
                  <a:pt x="168500" y="12479"/>
                  <a:pt x="199544" y="13890"/>
                </a:cubicBezTo>
                <a:cubicBezTo>
                  <a:pt x="230588" y="15301"/>
                  <a:pt x="199544" y="2601"/>
                  <a:pt x="208011" y="13890"/>
                </a:cubicBezTo>
                <a:cubicBezTo>
                  <a:pt x="216478" y="25179"/>
                  <a:pt x="241877" y="51989"/>
                  <a:pt x="250344" y="81622"/>
                </a:cubicBezTo>
                <a:cubicBezTo>
                  <a:pt x="258811" y="111255"/>
                  <a:pt x="253167" y="164875"/>
                  <a:pt x="258811" y="191685"/>
                </a:cubicBezTo>
                <a:cubicBezTo>
                  <a:pt x="264456" y="218495"/>
                  <a:pt x="289856" y="243895"/>
                  <a:pt x="284211" y="242484"/>
                </a:cubicBezTo>
                <a:cubicBezTo>
                  <a:pt x="278567" y="241073"/>
                  <a:pt x="241877" y="197330"/>
                  <a:pt x="224944" y="183219"/>
                </a:cubicBezTo>
                <a:cubicBezTo>
                  <a:pt x="208011" y="169108"/>
                  <a:pt x="198133" y="162052"/>
                  <a:pt x="182611" y="157819"/>
                </a:cubicBezTo>
                <a:cubicBezTo>
                  <a:pt x="167089" y="153586"/>
                  <a:pt x="131811" y="157819"/>
                  <a:pt x="131811" y="157819"/>
                </a:cubicBezTo>
                <a:cubicBezTo>
                  <a:pt x="110644" y="157819"/>
                  <a:pt x="73955" y="160641"/>
                  <a:pt x="55611" y="157819"/>
                </a:cubicBezTo>
                <a:cubicBezTo>
                  <a:pt x="37267" y="154997"/>
                  <a:pt x="30211" y="149353"/>
                  <a:pt x="21744" y="140887"/>
                </a:cubicBezTo>
                <a:cubicBezTo>
                  <a:pt x="13277" y="132421"/>
                  <a:pt x="7633" y="126776"/>
                  <a:pt x="4811" y="107021"/>
                </a:cubicBezTo>
                <a:cubicBezTo>
                  <a:pt x="1989" y="87266"/>
                  <a:pt x="-10711" y="20946"/>
                  <a:pt x="21744" y="5424"/>
                </a:cubicBezTo>
                <a:close/>
              </a:path>
            </a:pathLst>
          </a:custGeom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0" name="Forme libre 59"/>
          <p:cNvSpPr/>
          <p:nvPr/>
        </p:nvSpPr>
        <p:spPr>
          <a:xfrm>
            <a:off x="20565663" y="6332428"/>
            <a:ext cx="736599" cy="529388"/>
          </a:xfrm>
          <a:custGeom>
            <a:avLst/>
            <a:gdLst>
              <a:gd name="connsiteX0" fmla="*/ 0 w 736600"/>
              <a:gd name="connsiteY0" fmla="*/ 173800 h 529389"/>
              <a:gd name="connsiteX1" fmla="*/ 110067 w 736600"/>
              <a:gd name="connsiteY1" fmla="*/ 97602 h 529389"/>
              <a:gd name="connsiteX2" fmla="*/ 237067 w 736600"/>
              <a:gd name="connsiteY2" fmla="*/ 21404 h 529389"/>
              <a:gd name="connsiteX3" fmla="*/ 313267 w 736600"/>
              <a:gd name="connsiteY3" fmla="*/ 4471 h 529389"/>
              <a:gd name="connsiteX4" fmla="*/ 389467 w 736600"/>
              <a:gd name="connsiteY4" fmla="*/ 4471 h 529389"/>
              <a:gd name="connsiteX5" fmla="*/ 465667 w 736600"/>
              <a:gd name="connsiteY5" fmla="*/ 55270 h 529389"/>
              <a:gd name="connsiteX6" fmla="*/ 550333 w 736600"/>
              <a:gd name="connsiteY6" fmla="*/ 148400 h 529389"/>
              <a:gd name="connsiteX7" fmla="*/ 609600 w 736600"/>
              <a:gd name="connsiteY7" fmla="*/ 249997 h 529389"/>
              <a:gd name="connsiteX8" fmla="*/ 643467 w 736600"/>
              <a:gd name="connsiteY8" fmla="*/ 309262 h 529389"/>
              <a:gd name="connsiteX9" fmla="*/ 668867 w 736600"/>
              <a:gd name="connsiteY9" fmla="*/ 368527 h 529389"/>
              <a:gd name="connsiteX10" fmla="*/ 711200 w 736600"/>
              <a:gd name="connsiteY10" fmla="*/ 461658 h 529389"/>
              <a:gd name="connsiteX11" fmla="*/ 736600 w 736600"/>
              <a:gd name="connsiteY11" fmla="*/ 529389 h 529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36600" h="529389">
                <a:moveTo>
                  <a:pt x="0" y="173800"/>
                </a:moveTo>
                <a:cubicBezTo>
                  <a:pt x="35278" y="148400"/>
                  <a:pt x="70556" y="123001"/>
                  <a:pt x="110067" y="97602"/>
                </a:cubicBezTo>
                <a:cubicBezTo>
                  <a:pt x="149578" y="72203"/>
                  <a:pt x="203200" y="36926"/>
                  <a:pt x="237067" y="21404"/>
                </a:cubicBezTo>
                <a:cubicBezTo>
                  <a:pt x="270934" y="5882"/>
                  <a:pt x="287867" y="7293"/>
                  <a:pt x="313267" y="4471"/>
                </a:cubicBezTo>
                <a:cubicBezTo>
                  <a:pt x="338667" y="1649"/>
                  <a:pt x="364067" y="-3996"/>
                  <a:pt x="389467" y="4471"/>
                </a:cubicBezTo>
                <a:cubicBezTo>
                  <a:pt x="414867" y="12938"/>
                  <a:pt x="438856" y="31282"/>
                  <a:pt x="465667" y="55270"/>
                </a:cubicBezTo>
                <a:cubicBezTo>
                  <a:pt x="492478" y="79258"/>
                  <a:pt x="526344" y="115945"/>
                  <a:pt x="550333" y="148400"/>
                </a:cubicBezTo>
                <a:cubicBezTo>
                  <a:pt x="574322" y="180855"/>
                  <a:pt x="594078" y="223187"/>
                  <a:pt x="609600" y="249997"/>
                </a:cubicBezTo>
                <a:cubicBezTo>
                  <a:pt x="625122" y="276807"/>
                  <a:pt x="633589" y="289507"/>
                  <a:pt x="643467" y="309262"/>
                </a:cubicBezTo>
                <a:cubicBezTo>
                  <a:pt x="653345" y="329017"/>
                  <a:pt x="657578" y="343128"/>
                  <a:pt x="668867" y="368527"/>
                </a:cubicBezTo>
                <a:cubicBezTo>
                  <a:pt x="680156" y="393926"/>
                  <a:pt x="699911" y="434848"/>
                  <a:pt x="711200" y="461658"/>
                </a:cubicBezTo>
                <a:cubicBezTo>
                  <a:pt x="722489" y="488468"/>
                  <a:pt x="736600" y="529389"/>
                  <a:pt x="736600" y="529389"/>
                </a:cubicBezTo>
              </a:path>
            </a:pathLst>
          </a:cu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1" name="Triangle isocèle 60"/>
          <p:cNvSpPr/>
          <p:nvPr/>
        </p:nvSpPr>
        <p:spPr>
          <a:xfrm rot="9224533">
            <a:off x="21249422" y="6790967"/>
            <a:ext cx="116591" cy="168036"/>
          </a:xfrm>
          <a:prstGeom prst="triangle">
            <a:avLst/>
          </a:prstGeom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62" name="Connecteur droit 61"/>
          <p:cNvCxnSpPr/>
          <p:nvPr/>
        </p:nvCxnSpPr>
        <p:spPr>
          <a:xfrm>
            <a:off x="22635920" y="5021602"/>
            <a:ext cx="35432" cy="1846433"/>
          </a:xfrm>
          <a:prstGeom prst="line">
            <a:avLst/>
          </a:pr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3" name="Connecteur droit avec flèche 62"/>
          <p:cNvCxnSpPr/>
          <p:nvPr/>
        </p:nvCxnSpPr>
        <p:spPr>
          <a:xfrm flipH="1">
            <a:off x="21797427" y="6859012"/>
            <a:ext cx="876593" cy="0"/>
          </a:xfrm>
          <a:prstGeom prst="straightConnector1">
            <a:avLst/>
          </a:prstGeom>
          <a:ln>
            <a:solidFill>
              <a:srgbClr val="FE2DFF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5" name="Connecteur droit avec flèche 64"/>
          <p:cNvCxnSpPr/>
          <p:nvPr/>
        </p:nvCxnSpPr>
        <p:spPr>
          <a:xfrm>
            <a:off x="14614018" y="4282515"/>
            <a:ext cx="461827" cy="0"/>
          </a:xfrm>
          <a:prstGeom prst="straightConnector1">
            <a:avLst/>
          </a:prstGeom>
          <a:ln>
            <a:solidFill>
              <a:srgbClr val="FE2DFF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72" name="Picture 2" descr="Image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31174" y="4642085"/>
            <a:ext cx="5340348" cy="56578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73" name="Freeform 3"/>
          <p:cNvSpPr>
            <a:spLocks/>
          </p:cNvSpPr>
          <p:nvPr/>
        </p:nvSpPr>
        <p:spPr bwMode="auto">
          <a:xfrm>
            <a:off x="24497980" y="5894623"/>
            <a:ext cx="2736852" cy="288925"/>
          </a:xfrm>
          <a:custGeom>
            <a:avLst/>
            <a:gdLst>
              <a:gd name="T0" fmla="*/ 0 w 1724"/>
              <a:gd name="T1" fmla="*/ 91 h 106"/>
              <a:gd name="T2" fmla="*/ 227 w 1724"/>
              <a:gd name="T3" fmla="*/ 0 h 106"/>
              <a:gd name="T4" fmla="*/ 772 w 1724"/>
              <a:gd name="T5" fmla="*/ 91 h 106"/>
              <a:gd name="T6" fmla="*/ 998 w 1724"/>
              <a:gd name="T7" fmla="*/ 91 h 106"/>
              <a:gd name="T8" fmla="*/ 1407 w 1724"/>
              <a:gd name="T9" fmla="*/ 0 h 106"/>
              <a:gd name="T10" fmla="*/ 1724 w 1724"/>
              <a:gd name="T11" fmla="*/ 91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24" h="106">
                <a:moveTo>
                  <a:pt x="0" y="91"/>
                </a:moveTo>
                <a:cubicBezTo>
                  <a:pt x="49" y="45"/>
                  <a:pt x="98" y="0"/>
                  <a:pt x="227" y="0"/>
                </a:cubicBezTo>
                <a:cubicBezTo>
                  <a:pt x="356" y="0"/>
                  <a:pt x="644" y="76"/>
                  <a:pt x="772" y="91"/>
                </a:cubicBezTo>
                <a:cubicBezTo>
                  <a:pt x="900" y="106"/>
                  <a:pt x="892" y="106"/>
                  <a:pt x="998" y="91"/>
                </a:cubicBezTo>
                <a:cubicBezTo>
                  <a:pt x="1104" y="76"/>
                  <a:pt x="1286" y="0"/>
                  <a:pt x="1407" y="0"/>
                </a:cubicBezTo>
                <a:cubicBezTo>
                  <a:pt x="1528" y="0"/>
                  <a:pt x="1671" y="76"/>
                  <a:pt x="1724" y="91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74" name="Line 4"/>
          <p:cNvSpPr>
            <a:spLocks noChangeShapeType="1"/>
          </p:cNvSpPr>
          <p:nvPr/>
        </p:nvSpPr>
        <p:spPr bwMode="auto">
          <a:xfrm flipV="1">
            <a:off x="27334849" y="6542321"/>
            <a:ext cx="71436" cy="144464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75" name="Line 5"/>
          <p:cNvSpPr>
            <a:spLocks noChangeShapeType="1"/>
          </p:cNvSpPr>
          <p:nvPr/>
        </p:nvSpPr>
        <p:spPr bwMode="auto">
          <a:xfrm flipV="1">
            <a:off x="27377711" y="6701073"/>
            <a:ext cx="71436" cy="71437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76" name="Freeform 7"/>
          <p:cNvSpPr>
            <a:spLocks/>
          </p:cNvSpPr>
          <p:nvPr/>
        </p:nvSpPr>
        <p:spPr bwMode="auto">
          <a:xfrm>
            <a:off x="24742461" y="6658211"/>
            <a:ext cx="563561" cy="2376486"/>
          </a:xfrm>
          <a:custGeom>
            <a:avLst/>
            <a:gdLst>
              <a:gd name="T0" fmla="*/ 135 w 355"/>
              <a:gd name="T1" fmla="*/ 1497 h 1497"/>
              <a:gd name="T2" fmla="*/ 271 w 355"/>
              <a:gd name="T3" fmla="*/ 1225 h 1497"/>
              <a:gd name="T4" fmla="*/ 317 w 355"/>
              <a:gd name="T5" fmla="*/ 680 h 1497"/>
              <a:gd name="T6" fmla="*/ 45 w 355"/>
              <a:gd name="T7" fmla="*/ 227 h 1497"/>
              <a:gd name="T8" fmla="*/ 45 w 355"/>
              <a:gd name="T9" fmla="*/ 0 h 1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5" h="1497">
                <a:moveTo>
                  <a:pt x="135" y="1497"/>
                </a:moveTo>
                <a:cubicBezTo>
                  <a:pt x="188" y="1429"/>
                  <a:pt x="241" y="1361"/>
                  <a:pt x="271" y="1225"/>
                </a:cubicBezTo>
                <a:cubicBezTo>
                  <a:pt x="301" y="1089"/>
                  <a:pt x="355" y="846"/>
                  <a:pt x="317" y="680"/>
                </a:cubicBezTo>
                <a:cubicBezTo>
                  <a:pt x="279" y="514"/>
                  <a:pt x="90" y="340"/>
                  <a:pt x="45" y="227"/>
                </a:cubicBezTo>
                <a:cubicBezTo>
                  <a:pt x="0" y="114"/>
                  <a:pt x="22" y="57"/>
                  <a:pt x="45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77" name="Freeform 8"/>
          <p:cNvSpPr>
            <a:spLocks/>
          </p:cNvSpPr>
          <p:nvPr/>
        </p:nvSpPr>
        <p:spPr bwMode="auto">
          <a:xfrm>
            <a:off x="25275857" y="6874112"/>
            <a:ext cx="1512886" cy="2376486"/>
          </a:xfrm>
          <a:custGeom>
            <a:avLst/>
            <a:gdLst>
              <a:gd name="T0" fmla="*/ 0 w 862"/>
              <a:gd name="T1" fmla="*/ 1633 h 1633"/>
              <a:gd name="T2" fmla="*/ 45 w 862"/>
              <a:gd name="T3" fmla="*/ 1179 h 1633"/>
              <a:gd name="T4" fmla="*/ 181 w 862"/>
              <a:gd name="T5" fmla="*/ 726 h 1633"/>
              <a:gd name="T6" fmla="*/ 499 w 862"/>
              <a:gd name="T7" fmla="*/ 544 h 1633"/>
              <a:gd name="T8" fmla="*/ 862 w 862"/>
              <a:gd name="T9" fmla="*/ 0 h 1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2" h="1633">
                <a:moveTo>
                  <a:pt x="0" y="1633"/>
                </a:moveTo>
                <a:cubicBezTo>
                  <a:pt x="7" y="1481"/>
                  <a:pt x="15" y="1330"/>
                  <a:pt x="45" y="1179"/>
                </a:cubicBezTo>
                <a:cubicBezTo>
                  <a:pt x="75" y="1028"/>
                  <a:pt x="105" y="832"/>
                  <a:pt x="181" y="726"/>
                </a:cubicBezTo>
                <a:cubicBezTo>
                  <a:pt x="257" y="620"/>
                  <a:pt x="385" y="665"/>
                  <a:pt x="499" y="544"/>
                </a:cubicBezTo>
                <a:cubicBezTo>
                  <a:pt x="613" y="423"/>
                  <a:pt x="737" y="211"/>
                  <a:pt x="862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78" name="Oval 9"/>
          <p:cNvSpPr>
            <a:spLocks noChangeArrowheads="1"/>
          </p:cNvSpPr>
          <p:nvPr/>
        </p:nvSpPr>
        <p:spPr bwMode="auto">
          <a:xfrm>
            <a:off x="24628158" y="7521811"/>
            <a:ext cx="215900" cy="576262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9" name="Oval 10"/>
          <p:cNvSpPr>
            <a:spLocks noChangeArrowheads="1"/>
          </p:cNvSpPr>
          <p:nvPr/>
        </p:nvSpPr>
        <p:spPr bwMode="auto">
          <a:xfrm>
            <a:off x="25852122" y="7521811"/>
            <a:ext cx="144463" cy="215901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0" name="Freeform 11"/>
          <p:cNvSpPr>
            <a:spLocks/>
          </p:cNvSpPr>
          <p:nvPr/>
        </p:nvSpPr>
        <p:spPr bwMode="auto">
          <a:xfrm>
            <a:off x="23982047" y="6140685"/>
            <a:ext cx="3455988" cy="3359151"/>
          </a:xfrm>
          <a:custGeom>
            <a:avLst/>
            <a:gdLst>
              <a:gd name="T0" fmla="*/ 325 w 2177"/>
              <a:gd name="T1" fmla="*/ 0 h 2116"/>
              <a:gd name="T2" fmla="*/ 234 w 2177"/>
              <a:gd name="T3" fmla="*/ 136 h 2116"/>
              <a:gd name="T4" fmla="*/ 144 w 2177"/>
              <a:gd name="T5" fmla="*/ 362 h 2116"/>
              <a:gd name="T6" fmla="*/ 53 w 2177"/>
              <a:gd name="T7" fmla="*/ 771 h 2116"/>
              <a:gd name="T8" fmla="*/ 461 w 2177"/>
              <a:gd name="T9" fmla="*/ 1315 h 2116"/>
              <a:gd name="T10" fmla="*/ 507 w 2177"/>
              <a:gd name="T11" fmla="*/ 1678 h 2116"/>
              <a:gd name="T12" fmla="*/ 869 w 2177"/>
              <a:gd name="T13" fmla="*/ 1995 h 2116"/>
              <a:gd name="T14" fmla="*/ 1096 w 2177"/>
              <a:gd name="T15" fmla="*/ 1995 h 2116"/>
              <a:gd name="T16" fmla="*/ 1323 w 2177"/>
              <a:gd name="T17" fmla="*/ 1270 h 2116"/>
              <a:gd name="T18" fmla="*/ 2049 w 2177"/>
              <a:gd name="T19" fmla="*/ 589 h 2116"/>
              <a:gd name="T20" fmla="*/ 2094 w 2177"/>
              <a:gd name="T21" fmla="*/ 317 h 2116"/>
              <a:gd name="T22" fmla="*/ 1777 w 2177"/>
              <a:gd name="T23" fmla="*/ 453 h 2116"/>
              <a:gd name="T24" fmla="*/ 1777 w 2177"/>
              <a:gd name="T25" fmla="*/ 226 h 2116"/>
              <a:gd name="T26" fmla="*/ 2003 w 2177"/>
              <a:gd name="T27" fmla="*/ 90 h 2116"/>
              <a:gd name="T28" fmla="*/ 2094 w 2177"/>
              <a:gd name="T29" fmla="*/ 45 h 2116"/>
              <a:gd name="T30" fmla="*/ 2049 w 2177"/>
              <a:gd name="T31" fmla="*/ 0 h 2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177" h="2116">
                <a:moveTo>
                  <a:pt x="325" y="0"/>
                </a:moveTo>
                <a:cubicBezTo>
                  <a:pt x="294" y="38"/>
                  <a:pt x="264" y="76"/>
                  <a:pt x="234" y="136"/>
                </a:cubicBezTo>
                <a:cubicBezTo>
                  <a:pt x="204" y="196"/>
                  <a:pt x="174" y="256"/>
                  <a:pt x="144" y="362"/>
                </a:cubicBezTo>
                <a:cubicBezTo>
                  <a:pt x="114" y="468"/>
                  <a:pt x="0" y="612"/>
                  <a:pt x="53" y="771"/>
                </a:cubicBezTo>
                <a:cubicBezTo>
                  <a:pt x="106" y="930"/>
                  <a:pt x="385" y="1164"/>
                  <a:pt x="461" y="1315"/>
                </a:cubicBezTo>
                <a:cubicBezTo>
                  <a:pt x="537" y="1466"/>
                  <a:pt x="439" y="1565"/>
                  <a:pt x="507" y="1678"/>
                </a:cubicBezTo>
                <a:cubicBezTo>
                  <a:pt x="575" y="1791"/>
                  <a:pt x="771" y="1942"/>
                  <a:pt x="869" y="1995"/>
                </a:cubicBezTo>
                <a:cubicBezTo>
                  <a:pt x="967" y="2048"/>
                  <a:pt x="1020" y="2116"/>
                  <a:pt x="1096" y="1995"/>
                </a:cubicBezTo>
                <a:cubicBezTo>
                  <a:pt x="1172" y="1874"/>
                  <a:pt x="1164" y="1504"/>
                  <a:pt x="1323" y="1270"/>
                </a:cubicBezTo>
                <a:cubicBezTo>
                  <a:pt x="1482" y="1036"/>
                  <a:pt x="1921" y="748"/>
                  <a:pt x="2049" y="589"/>
                </a:cubicBezTo>
                <a:cubicBezTo>
                  <a:pt x="2177" y="430"/>
                  <a:pt x="2139" y="340"/>
                  <a:pt x="2094" y="317"/>
                </a:cubicBezTo>
                <a:cubicBezTo>
                  <a:pt x="2049" y="294"/>
                  <a:pt x="1830" y="468"/>
                  <a:pt x="1777" y="453"/>
                </a:cubicBezTo>
                <a:cubicBezTo>
                  <a:pt x="1724" y="438"/>
                  <a:pt x="1739" y="286"/>
                  <a:pt x="1777" y="226"/>
                </a:cubicBezTo>
                <a:cubicBezTo>
                  <a:pt x="1815" y="166"/>
                  <a:pt x="1950" y="120"/>
                  <a:pt x="2003" y="90"/>
                </a:cubicBezTo>
                <a:cubicBezTo>
                  <a:pt x="2056" y="60"/>
                  <a:pt x="2086" y="60"/>
                  <a:pt x="2094" y="45"/>
                </a:cubicBezTo>
                <a:cubicBezTo>
                  <a:pt x="2102" y="30"/>
                  <a:pt x="2075" y="15"/>
                  <a:pt x="2049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 rot="2211951">
            <a:off x="24920259" y="9106137"/>
            <a:ext cx="412749" cy="87311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2" name="Oval 13"/>
          <p:cNvSpPr>
            <a:spLocks noChangeArrowheads="1"/>
          </p:cNvSpPr>
          <p:nvPr/>
        </p:nvSpPr>
        <p:spPr bwMode="auto">
          <a:xfrm>
            <a:off x="24483695" y="7737712"/>
            <a:ext cx="215900" cy="576262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3" name="Oval 14"/>
          <p:cNvSpPr>
            <a:spLocks noChangeArrowheads="1"/>
          </p:cNvSpPr>
          <p:nvPr/>
        </p:nvSpPr>
        <p:spPr bwMode="auto">
          <a:xfrm>
            <a:off x="25707659" y="7737709"/>
            <a:ext cx="144463" cy="215901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4" name="AutoShape 17"/>
          <p:cNvSpPr>
            <a:spLocks noChangeArrowheads="1"/>
          </p:cNvSpPr>
          <p:nvPr/>
        </p:nvSpPr>
        <p:spPr bwMode="auto">
          <a:xfrm rot="5177386">
            <a:off x="26345040" y="6962215"/>
            <a:ext cx="2305049" cy="969962"/>
          </a:xfrm>
          <a:custGeom>
            <a:avLst/>
            <a:gdLst>
              <a:gd name="G0" fmla="+- 5400 0 0"/>
              <a:gd name="G1" fmla="+- 11796480 0 0"/>
              <a:gd name="G2" fmla="+- 0 0 11796480"/>
              <a:gd name="T0" fmla="*/ 0 256 1"/>
              <a:gd name="T1" fmla="*/ 180 256 1"/>
              <a:gd name="G3" fmla="+- 11796480 T0 T1"/>
              <a:gd name="T2" fmla="*/ 0 256 1"/>
              <a:gd name="T3" fmla="*/ 90 256 1"/>
              <a:gd name="G4" fmla="+- 11796480 T2 T3"/>
              <a:gd name="G5" fmla="*/ G4 2 1"/>
              <a:gd name="T4" fmla="*/ 90 256 1"/>
              <a:gd name="T5" fmla="*/ 0 256 1"/>
              <a:gd name="G6" fmla="+- 11796480 T4 T5"/>
              <a:gd name="G7" fmla="*/ G6 2 1"/>
              <a:gd name="G8" fmla="abs 11796480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5400"/>
              <a:gd name="G18" fmla="*/ 5400 1 2"/>
              <a:gd name="G19" fmla="+- G18 5400 0"/>
              <a:gd name="G20" fmla="cos G19 11796480"/>
              <a:gd name="G21" fmla="sin G19 11796480"/>
              <a:gd name="G22" fmla="+- G20 10800 0"/>
              <a:gd name="G23" fmla="+- G21 10800 0"/>
              <a:gd name="G24" fmla="+- 10800 0 G20"/>
              <a:gd name="G25" fmla="+- 5400 10800 0"/>
              <a:gd name="G26" fmla="?: G9 G17 G25"/>
              <a:gd name="G27" fmla="?: G9 0 21600"/>
              <a:gd name="G28" fmla="cos 10800 11796480"/>
              <a:gd name="G29" fmla="sin 10800 11796480"/>
              <a:gd name="G30" fmla="sin 5400 11796480"/>
              <a:gd name="G31" fmla="+- G28 10800 0"/>
              <a:gd name="G32" fmla="+- G29 10800 0"/>
              <a:gd name="G33" fmla="+- G30 10800 0"/>
              <a:gd name="G34" fmla="?: G4 0 G31"/>
              <a:gd name="G35" fmla="?: 11796480 G34 0"/>
              <a:gd name="G36" fmla="?: G6 G35 G31"/>
              <a:gd name="G37" fmla="+- 21600 0 G36"/>
              <a:gd name="G38" fmla="?: G4 0 G33"/>
              <a:gd name="G39" fmla="?: 11796480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2700 w 21600"/>
              <a:gd name="T15" fmla="*/ 10800 h 21600"/>
              <a:gd name="T16" fmla="*/ 10800 w 21600"/>
              <a:gd name="T17" fmla="*/ 5400 h 21600"/>
              <a:gd name="T18" fmla="*/ 18900 w 21600"/>
              <a:gd name="T19" fmla="*/ 10800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5400" y="10800"/>
                </a:moveTo>
                <a:cubicBezTo>
                  <a:pt x="5400" y="7817"/>
                  <a:pt x="7817" y="5400"/>
                  <a:pt x="10800" y="5400"/>
                </a:cubicBezTo>
                <a:cubicBezTo>
                  <a:pt x="13782" y="5400"/>
                  <a:pt x="16199" y="7817"/>
                  <a:pt x="16199" y="10799"/>
                </a:cubicBezTo>
                <a:lnTo>
                  <a:pt x="21600" y="10800"/>
                </a:ln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5" name="Line 18"/>
          <p:cNvSpPr>
            <a:spLocks noChangeShapeType="1"/>
          </p:cNvSpPr>
          <p:nvPr/>
        </p:nvSpPr>
        <p:spPr bwMode="auto">
          <a:xfrm flipV="1">
            <a:off x="27363421" y="6513747"/>
            <a:ext cx="144463" cy="215901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6" name="Freeform 19"/>
          <p:cNvSpPr>
            <a:spLocks/>
          </p:cNvSpPr>
          <p:nvPr/>
        </p:nvSpPr>
        <p:spPr bwMode="auto">
          <a:xfrm>
            <a:off x="27363419" y="6513747"/>
            <a:ext cx="407989" cy="2016124"/>
          </a:xfrm>
          <a:custGeom>
            <a:avLst/>
            <a:gdLst>
              <a:gd name="T0" fmla="*/ 98 w 257"/>
              <a:gd name="T1" fmla="*/ 0 h 1270"/>
              <a:gd name="T2" fmla="*/ 144 w 257"/>
              <a:gd name="T3" fmla="*/ 91 h 1270"/>
              <a:gd name="T4" fmla="*/ 53 w 257"/>
              <a:gd name="T5" fmla="*/ 409 h 1270"/>
              <a:gd name="T6" fmla="*/ 7 w 257"/>
              <a:gd name="T7" fmla="*/ 726 h 1270"/>
              <a:gd name="T8" fmla="*/ 98 w 257"/>
              <a:gd name="T9" fmla="*/ 998 h 1270"/>
              <a:gd name="T10" fmla="*/ 234 w 257"/>
              <a:gd name="T11" fmla="*/ 1134 h 1270"/>
              <a:gd name="T12" fmla="*/ 234 w 257"/>
              <a:gd name="T13" fmla="*/ 1270 h 1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57" h="1270">
                <a:moveTo>
                  <a:pt x="98" y="0"/>
                </a:moveTo>
                <a:cubicBezTo>
                  <a:pt x="124" y="11"/>
                  <a:pt x="151" y="23"/>
                  <a:pt x="144" y="91"/>
                </a:cubicBezTo>
                <a:cubicBezTo>
                  <a:pt x="137" y="159"/>
                  <a:pt x="76" y="303"/>
                  <a:pt x="53" y="409"/>
                </a:cubicBezTo>
                <a:cubicBezTo>
                  <a:pt x="30" y="515"/>
                  <a:pt x="0" y="628"/>
                  <a:pt x="7" y="726"/>
                </a:cubicBezTo>
                <a:cubicBezTo>
                  <a:pt x="14" y="824"/>
                  <a:pt x="60" y="930"/>
                  <a:pt x="98" y="998"/>
                </a:cubicBezTo>
                <a:cubicBezTo>
                  <a:pt x="136" y="1066"/>
                  <a:pt x="211" y="1089"/>
                  <a:pt x="234" y="1134"/>
                </a:cubicBezTo>
                <a:cubicBezTo>
                  <a:pt x="257" y="1179"/>
                  <a:pt x="245" y="1224"/>
                  <a:pt x="234" y="1270"/>
                </a:cubicBez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7" name="Forme libre 86"/>
          <p:cNvSpPr/>
          <p:nvPr/>
        </p:nvSpPr>
        <p:spPr>
          <a:xfrm>
            <a:off x="27372452" y="6503522"/>
            <a:ext cx="376042" cy="2031940"/>
          </a:xfrm>
          <a:custGeom>
            <a:avLst/>
            <a:gdLst>
              <a:gd name="connsiteX0" fmla="*/ 154281 w 376043"/>
              <a:gd name="connsiteY0" fmla="*/ 0 h 2031939"/>
              <a:gd name="connsiteX1" fmla="*/ 213548 w 376043"/>
              <a:gd name="connsiteY1" fmla="*/ 76197 h 2031939"/>
              <a:gd name="connsiteX2" fmla="*/ 222014 w 376043"/>
              <a:gd name="connsiteY2" fmla="*/ 135462 h 2031939"/>
              <a:gd name="connsiteX3" fmla="*/ 162748 w 376043"/>
              <a:gd name="connsiteY3" fmla="*/ 313257 h 2031939"/>
              <a:gd name="connsiteX4" fmla="*/ 95014 w 376043"/>
              <a:gd name="connsiteY4" fmla="*/ 550316 h 2031939"/>
              <a:gd name="connsiteX5" fmla="*/ 27281 w 376043"/>
              <a:gd name="connsiteY5" fmla="*/ 804309 h 2031939"/>
              <a:gd name="connsiteX6" fmla="*/ 1881 w 376043"/>
              <a:gd name="connsiteY6" fmla="*/ 948238 h 2031939"/>
              <a:gd name="connsiteX7" fmla="*/ 1881 w 376043"/>
              <a:gd name="connsiteY7" fmla="*/ 1049835 h 2031939"/>
              <a:gd name="connsiteX8" fmla="*/ 1881 w 376043"/>
              <a:gd name="connsiteY8" fmla="*/ 1142965 h 2031939"/>
              <a:gd name="connsiteX9" fmla="*/ 1881 w 376043"/>
              <a:gd name="connsiteY9" fmla="*/ 1236096 h 2031939"/>
              <a:gd name="connsiteX10" fmla="*/ 27281 w 376043"/>
              <a:gd name="connsiteY10" fmla="*/ 1320760 h 2031939"/>
              <a:gd name="connsiteX11" fmla="*/ 69614 w 376043"/>
              <a:gd name="connsiteY11" fmla="*/ 1430823 h 2031939"/>
              <a:gd name="connsiteX12" fmla="*/ 103481 w 376043"/>
              <a:gd name="connsiteY12" fmla="*/ 1507021 h 2031939"/>
              <a:gd name="connsiteX13" fmla="*/ 137348 w 376043"/>
              <a:gd name="connsiteY13" fmla="*/ 1600152 h 2031939"/>
              <a:gd name="connsiteX14" fmla="*/ 179681 w 376043"/>
              <a:gd name="connsiteY14" fmla="*/ 1659416 h 2031939"/>
              <a:gd name="connsiteX15" fmla="*/ 247414 w 376043"/>
              <a:gd name="connsiteY15" fmla="*/ 1710215 h 2031939"/>
              <a:gd name="connsiteX16" fmla="*/ 323614 w 376043"/>
              <a:gd name="connsiteY16" fmla="*/ 1752547 h 2031939"/>
              <a:gd name="connsiteX17" fmla="*/ 365948 w 376043"/>
              <a:gd name="connsiteY17" fmla="*/ 1794879 h 2031939"/>
              <a:gd name="connsiteX18" fmla="*/ 374414 w 376043"/>
              <a:gd name="connsiteY18" fmla="*/ 1888010 h 2031939"/>
              <a:gd name="connsiteX19" fmla="*/ 374414 w 376043"/>
              <a:gd name="connsiteY19" fmla="*/ 1972674 h 2031939"/>
              <a:gd name="connsiteX20" fmla="*/ 357481 w 376043"/>
              <a:gd name="connsiteY20" fmla="*/ 2031939 h 2031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76043" h="2031939">
                <a:moveTo>
                  <a:pt x="154281" y="0"/>
                </a:moveTo>
                <a:cubicBezTo>
                  <a:pt x="178270" y="26810"/>
                  <a:pt x="202259" y="53620"/>
                  <a:pt x="213548" y="76197"/>
                </a:cubicBezTo>
                <a:cubicBezTo>
                  <a:pt x="224837" y="98774"/>
                  <a:pt x="230481" y="95952"/>
                  <a:pt x="222014" y="135462"/>
                </a:cubicBezTo>
                <a:cubicBezTo>
                  <a:pt x="213547" y="174972"/>
                  <a:pt x="183915" y="244115"/>
                  <a:pt x="162748" y="313257"/>
                </a:cubicBezTo>
                <a:cubicBezTo>
                  <a:pt x="141581" y="382399"/>
                  <a:pt x="117592" y="468474"/>
                  <a:pt x="95014" y="550316"/>
                </a:cubicBezTo>
                <a:cubicBezTo>
                  <a:pt x="72436" y="632158"/>
                  <a:pt x="42803" y="737989"/>
                  <a:pt x="27281" y="804309"/>
                </a:cubicBezTo>
                <a:cubicBezTo>
                  <a:pt x="11759" y="870629"/>
                  <a:pt x="6114" y="907317"/>
                  <a:pt x="1881" y="948238"/>
                </a:cubicBezTo>
                <a:cubicBezTo>
                  <a:pt x="-2352" y="989159"/>
                  <a:pt x="1881" y="1049835"/>
                  <a:pt x="1881" y="1049835"/>
                </a:cubicBezTo>
                <a:lnTo>
                  <a:pt x="1881" y="1142965"/>
                </a:lnTo>
                <a:cubicBezTo>
                  <a:pt x="1881" y="1174008"/>
                  <a:pt x="-2352" y="1206464"/>
                  <a:pt x="1881" y="1236096"/>
                </a:cubicBezTo>
                <a:cubicBezTo>
                  <a:pt x="6114" y="1265729"/>
                  <a:pt x="15992" y="1288306"/>
                  <a:pt x="27281" y="1320760"/>
                </a:cubicBezTo>
                <a:cubicBezTo>
                  <a:pt x="38570" y="1353215"/>
                  <a:pt x="56914" y="1399780"/>
                  <a:pt x="69614" y="1430823"/>
                </a:cubicBezTo>
                <a:cubicBezTo>
                  <a:pt x="82314" y="1461866"/>
                  <a:pt x="92192" y="1478800"/>
                  <a:pt x="103481" y="1507021"/>
                </a:cubicBezTo>
                <a:cubicBezTo>
                  <a:pt x="114770" y="1535243"/>
                  <a:pt x="124648" y="1574753"/>
                  <a:pt x="137348" y="1600152"/>
                </a:cubicBezTo>
                <a:cubicBezTo>
                  <a:pt x="150048" y="1625551"/>
                  <a:pt x="161337" y="1641072"/>
                  <a:pt x="179681" y="1659416"/>
                </a:cubicBezTo>
                <a:cubicBezTo>
                  <a:pt x="198025" y="1677760"/>
                  <a:pt x="223425" y="1694693"/>
                  <a:pt x="247414" y="1710215"/>
                </a:cubicBezTo>
                <a:cubicBezTo>
                  <a:pt x="271403" y="1725737"/>
                  <a:pt x="303858" y="1738436"/>
                  <a:pt x="323614" y="1752547"/>
                </a:cubicBezTo>
                <a:cubicBezTo>
                  <a:pt x="343370" y="1766658"/>
                  <a:pt x="357481" y="1772302"/>
                  <a:pt x="365948" y="1794879"/>
                </a:cubicBezTo>
                <a:cubicBezTo>
                  <a:pt x="374415" y="1817456"/>
                  <a:pt x="373003" y="1858378"/>
                  <a:pt x="374414" y="1888010"/>
                </a:cubicBezTo>
                <a:cubicBezTo>
                  <a:pt x="375825" y="1917642"/>
                  <a:pt x="377236" y="1948686"/>
                  <a:pt x="374414" y="1972674"/>
                </a:cubicBezTo>
                <a:cubicBezTo>
                  <a:pt x="371592" y="1996662"/>
                  <a:pt x="357481" y="2031939"/>
                  <a:pt x="357481" y="2031939"/>
                </a:cubicBezTo>
              </a:path>
            </a:pathLst>
          </a:custGeom>
          <a:ln w="57150" cmpd="sng"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8" name="Forme libre 87"/>
          <p:cNvSpPr/>
          <p:nvPr/>
        </p:nvSpPr>
        <p:spPr>
          <a:xfrm>
            <a:off x="27405693" y="6984225"/>
            <a:ext cx="614343" cy="1529676"/>
          </a:xfrm>
          <a:custGeom>
            <a:avLst/>
            <a:gdLst>
              <a:gd name="connsiteX0" fmla="*/ 171841 w 614343"/>
              <a:gd name="connsiteY0" fmla="*/ 10348 h 1529677"/>
              <a:gd name="connsiteX1" fmla="*/ 400441 w 614343"/>
              <a:gd name="connsiteY1" fmla="*/ 1881 h 1529677"/>
              <a:gd name="connsiteX2" fmla="*/ 485108 w 614343"/>
              <a:gd name="connsiteY2" fmla="*/ 1881 h 1529677"/>
              <a:gd name="connsiteX3" fmla="*/ 510508 w 614343"/>
              <a:gd name="connsiteY3" fmla="*/ 1881 h 1529677"/>
              <a:gd name="connsiteX4" fmla="*/ 535908 w 614343"/>
              <a:gd name="connsiteY4" fmla="*/ 27280 h 1529677"/>
              <a:gd name="connsiteX5" fmla="*/ 561308 w 614343"/>
              <a:gd name="connsiteY5" fmla="*/ 137344 h 1529677"/>
              <a:gd name="connsiteX6" fmla="*/ 603641 w 614343"/>
              <a:gd name="connsiteY6" fmla="*/ 349004 h 1529677"/>
              <a:gd name="connsiteX7" fmla="*/ 612108 w 614343"/>
              <a:gd name="connsiteY7" fmla="*/ 518332 h 1529677"/>
              <a:gd name="connsiteX8" fmla="*/ 612108 w 614343"/>
              <a:gd name="connsiteY8" fmla="*/ 679194 h 1529677"/>
              <a:gd name="connsiteX9" fmla="*/ 586708 w 614343"/>
              <a:gd name="connsiteY9" fmla="*/ 907787 h 1529677"/>
              <a:gd name="connsiteX10" fmla="*/ 535908 w 614343"/>
              <a:gd name="connsiteY10" fmla="*/ 1119448 h 1529677"/>
              <a:gd name="connsiteX11" fmla="*/ 476641 w 614343"/>
              <a:gd name="connsiteY11" fmla="*/ 1280309 h 1529677"/>
              <a:gd name="connsiteX12" fmla="*/ 417374 w 614343"/>
              <a:gd name="connsiteY12" fmla="*/ 1466571 h 1529677"/>
              <a:gd name="connsiteX13" fmla="*/ 366574 w 614343"/>
              <a:gd name="connsiteY13" fmla="*/ 1525835 h 1529677"/>
              <a:gd name="connsiteX14" fmla="*/ 375041 w 614343"/>
              <a:gd name="connsiteY14" fmla="*/ 1373440 h 1529677"/>
              <a:gd name="connsiteX15" fmla="*/ 375041 w 614343"/>
              <a:gd name="connsiteY15" fmla="*/ 1288776 h 1529677"/>
              <a:gd name="connsiteX16" fmla="*/ 341174 w 614343"/>
              <a:gd name="connsiteY16" fmla="*/ 1254910 h 1529677"/>
              <a:gd name="connsiteX17" fmla="*/ 256508 w 614343"/>
              <a:gd name="connsiteY17" fmla="*/ 1204112 h 1529677"/>
              <a:gd name="connsiteX18" fmla="*/ 171841 w 614343"/>
              <a:gd name="connsiteY18" fmla="*/ 1161780 h 1529677"/>
              <a:gd name="connsiteX19" fmla="*/ 137974 w 614343"/>
              <a:gd name="connsiteY19" fmla="*/ 1102515 h 1529677"/>
              <a:gd name="connsiteX20" fmla="*/ 95641 w 614343"/>
              <a:gd name="connsiteY20" fmla="*/ 1000918 h 1529677"/>
              <a:gd name="connsiteX21" fmla="*/ 36374 w 614343"/>
              <a:gd name="connsiteY21" fmla="*/ 882388 h 1529677"/>
              <a:gd name="connsiteX22" fmla="*/ 2508 w 614343"/>
              <a:gd name="connsiteY22" fmla="*/ 763858 h 1529677"/>
              <a:gd name="connsiteX23" fmla="*/ 2508 w 614343"/>
              <a:gd name="connsiteY23" fmla="*/ 653795 h 1529677"/>
              <a:gd name="connsiteX24" fmla="*/ 2508 w 614343"/>
              <a:gd name="connsiteY24" fmla="*/ 526799 h 1529677"/>
              <a:gd name="connsiteX25" fmla="*/ 19441 w 614343"/>
              <a:gd name="connsiteY25" fmla="*/ 349004 h 1529677"/>
              <a:gd name="connsiteX26" fmla="*/ 78708 w 614343"/>
              <a:gd name="connsiteY26" fmla="*/ 188142 h 1529677"/>
              <a:gd name="connsiteX27" fmla="*/ 104108 w 614343"/>
              <a:gd name="connsiteY27" fmla="*/ 69612 h 1529677"/>
              <a:gd name="connsiteX28" fmla="*/ 112574 w 614343"/>
              <a:gd name="connsiteY28" fmla="*/ 10348 h 1529677"/>
              <a:gd name="connsiteX29" fmla="*/ 171841 w 614343"/>
              <a:gd name="connsiteY29" fmla="*/ 10348 h 1529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614343" h="1529677">
                <a:moveTo>
                  <a:pt x="171841" y="10348"/>
                </a:moveTo>
                <a:lnTo>
                  <a:pt x="400441" y="1881"/>
                </a:lnTo>
                <a:cubicBezTo>
                  <a:pt x="452652" y="470"/>
                  <a:pt x="485108" y="1881"/>
                  <a:pt x="485108" y="1881"/>
                </a:cubicBezTo>
                <a:cubicBezTo>
                  <a:pt x="503452" y="1881"/>
                  <a:pt x="502041" y="-2352"/>
                  <a:pt x="510508" y="1881"/>
                </a:cubicBezTo>
                <a:cubicBezTo>
                  <a:pt x="518975" y="6114"/>
                  <a:pt x="527441" y="4703"/>
                  <a:pt x="535908" y="27280"/>
                </a:cubicBezTo>
                <a:cubicBezTo>
                  <a:pt x="544375" y="49857"/>
                  <a:pt x="550019" y="83723"/>
                  <a:pt x="561308" y="137344"/>
                </a:cubicBezTo>
                <a:cubicBezTo>
                  <a:pt x="572597" y="190965"/>
                  <a:pt x="595174" y="285506"/>
                  <a:pt x="603641" y="349004"/>
                </a:cubicBezTo>
                <a:cubicBezTo>
                  <a:pt x="612108" y="412502"/>
                  <a:pt x="610697" y="463300"/>
                  <a:pt x="612108" y="518332"/>
                </a:cubicBezTo>
                <a:cubicBezTo>
                  <a:pt x="613519" y="573364"/>
                  <a:pt x="616341" y="614285"/>
                  <a:pt x="612108" y="679194"/>
                </a:cubicBezTo>
                <a:cubicBezTo>
                  <a:pt x="607875" y="744103"/>
                  <a:pt x="599408" y="834411"/>
                  <a:pt x="586708" y="907787"/>
                </a:cubicBezTo>
                <a:cubicBezTo>
                  <a:pt x="574008" y="981163"/>
                  <a:pt x="554253" y="1057361"/>
                  <a:pt x="535908" y="1119448"/>
                </a:cubicBezTo>
                <a:cubicBezTo>
                  <a:pt x="517563" y="1181535"/>
                  <a:pt x="496397" y="1222455"/>
                  <a:pt x="476641" y="1280309"/>
                </a:cubicBezTo>
                <a:cubicBezTo>
                  <a:pt x="456885" y="1338163"/>
                  <a:pt x="435719" y="1425650"/>
                  <a:pt x="417374" y="1466571"/>
                </a:cubicBezTo>
                <a:cubicBezTo>
                  <a:pt x="399030" y="1507492"/>
                  <a:pt x="373629" y="1541357"/>
                  <a:pt x="366574" y="1525835"/>
                </a:cubicBezTo>
                <a:cubicBezTo>
                  <a:pt x="359519" y="1510313"/>
                  <a:pt x="373630" y="1412950"/>
                  <a:pt x="375041" y="1373440"/>
                </a:cubicBezTo>
                <a:cubicBezTo>
                  <a:pt x="376452" y="1333930"/>
                  <a:pt x="380686" y="1308531"/>
                  <a:pt x="375041" y="1288776"/>
                </a:cubicBezTo>
                <a:cubicBezTo>
                  <a:pt x="369397" y="1269021"/>
                  <a:pt x="360929" y="1269021"/>
                  <a:pt x="341174" y="1254910"/>
                </a:cubicBezTo>
                <a:cubicBezTo>
                  <a:pt x="321419" y="1240799"/>
                  <a:pt x="284730" y="1219634"/>
                  <a:pt x="256508" y="1204112"/>
                </a:cubicBezTo>
                <a:cubicBezTo>
                  <a:pt x="228286" y="1188590"/>
                  <a:pt x="191597" y="1178713"/>
                  <a:pt x="171841" y="1161780"/>
                </a:cubicBezTo>
                <a:cubicBezTo>
                  <a:pt x="152085" y="1144847"/>
                  <a:pt x="150674" y="1129325"/>
                  <a:pt x="137974" y="1102515"/>
                </a:cubicBezTo>
                <a:cubicBezTo>
                  <a:pt x="125274" y="1075705"/>
                  <a:pt x="112574" y="1037606"/>
                  <a:pt x="95641" y="1000918"/>
                </a:cubicBezTo>
                <a:cubicBezTo>
                  <a:pt x="78708" y="964230"/>
                  <a:pt x="51896" y="921898"/>
                  <a:pt x="36374" y="882388"/>
                </a:cubicBezTo>
                <a:cubicBezTo>
                  <a:pt x="20852" y="842878"/>
                  <a:pt x="8152" y="801957"/>
                  <a:pt x="2508" y="763858"/>
                </a:cubicBezTo>
                <a:cubicBezTo>
                  <a:pt x="-3136" y="725759"/>
                  <a:pt x="2508" y="653795"/>
                  <a:pt x="2508" y="653795"/>
                </a:cubicBezTo>
                <a:cubicBezTo>
                  <a:pt x="2508" y="614285"/>
                  <a:pt x="-314" y="577597"/>
                  <a:pt x="2508" y="526799"/>
                </a:cubicBezTo>
                <a:cubicBezTo>
                  <a:pt x="5330" y="476001"/>
                  <a:pt x="6741" y="405447"/>
                  <a:pt x="19441" y="349004"/>
                </a:cubicBezTo>
                <a:cubicBezTo>
                  <a:pt x="32141" y="292561"/>
                  <a:pt x="64597" y="234707"/>
                  <a:pt x="78708" y="188142"/>
                </a:cubicBezTo>
                <a:cubicBezTo>
                  <a:pt x="92819" y="141577"/>
                  <a:pt x="98464" y="99244"/>
                  <a:pt x="104108" y="69612"/>
                </a:cubicBezTo>
                <a:cubicBezTo>
                  <a:pt x="109752" y="39980"/>
                  <a:pt x="97052" y="18814"/>
                  <a:pt x="112574" y="10348"/>
                </a:cubicBezTo>
                <a:cubicBezTo>
                  <a:pt x="128096" y="1882"/>
                  <a:pt x="123863" y="11759"/>
                  <a:pt x="171841" y="10348"/>
                </a:cubicBezTo>
                <a:close/>
              </a:path>
            </a:pathLst>
          </a:custGeom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90" name="Connecteur droit avec flèche 89"/>
          <p:cNvCxnSpPr/>
          <p:nvPr/>
        </p:nvCxnSpPr>
        <p:spPr>
          <a:xfrm>
            <a:off x="22235849" y="7318171"/>
            <a:ext cx="928951" cy="0"/>
          </a:xfrm>
          <a:prstGeom prst="straightConnector1">
            <a:avLst/>
          </a:prstGeom>
          <a:ln>
            <a:solidFill>
              <a:srgbClr val="FE2DFF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53096318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3247667" y="3105047"/>
            <a:ext cx="7182468" cy="1389867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4" descr="FO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48156" y="4737102"/>
            <a:ext cx="4151313" cy="4584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Oval 5"/>
          <p:cNvSpPr>
            <a:spLocks noChangeArrowheads="1"/>
          </p:cNvSpPr>
          <p:nvPr/>
        </p:nvSpPr>
        <p:spPr bwMode="auto">
          <a:xfrm>
            <a:off x="26116543" y="7029450"/>
            <a:ext cx="431800" cy="503238"/>
          </a:xfrm>
          <a:prstGeom prst="ellipse">
            <a:avLst/>
          </a:prstGeom>
          <a:noFill/>
          <a:ln w="9525" cap="rnd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" name="Oval 6"/>
          <p:cNvSpPr>
            <a:spLocks noChangeArrowheads="1"/>
          </p:cNvSpPr>
          <p:nvPr/>
        </p:nvSpPr>
        <p:spPr bwMode="auto">
          <a:xfrm>
            <a:off x="24892583" y="5876926"/>
            <a:ext cx="2592388" cy="2508249"/>
          </a:xfrm>
          <a:prstGeom prst="ellipse">
            <a:avLst/>
          </a:prstGeom>
          <a:noFill/>
          <a:ln w="9525" cap="rnd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" name="Oval 7"/>
          <p:cNvSpPr>
            <a:spLocks noChangeArrowheads="1"/>
          </p:cNvSpPr>
          <p:nvPr/>
        </p:nvSpPr>
        <p:spPr bwMode="auto">
          <a:xfrm>
            <a:off x="23955958" y="4521200"/>
            <a:ext cx="5618163" cy="4956175"/>
          </a:xfrm>
          <a:prstGeom prst="ellipse">
            <a:avLst/>
          </a:prstGeom>
          <a:noFill/>
          <a:ln w="9525" cap="rnd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pic>
        <p:nvPicPr>
          <p:cNvPr id="8" name="Picture 2" descr="FO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48156" y="11832136"/>
            <a:ext cx="4151313" cy="4584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Oval 3"/>
          <p:cNvSpPr>
            <a:spLocks noChangeArrowheads="1"/>
          </p:cNvSpPr>
          <p:nvPr/>
        </p:nvSpPr>
        <p:spPr bwMode="auto">
          <a:xfrm>
            <a:off x="26116543" y="14124488"/>
            <a:ext cx="431800" cy="503238"/>
          </a:xfrm>
          <a:prstGeom prst="ellips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0" name="Oval 4"/>
          <p:cNvSpPr>
            <a:spLocks noChangeArrowheads="1"/>
          </p:cNvSpPr>
          <p:nvPr/>
        </p:nvSpPr>
        <p:spPr bwMode="auto">
          <a:xfrm>
            <a:off x="24892583" y="12971963"/>
            <a:ext cx="2592388" cy="2508249"/>
          </a:xfrm>
          <a:prstGeom prst="ellips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1" name="Oval 5"/>
          <p:cNvSpPr>
            <a:spLocks noChangeArrowheads="1"/>
          </p:cNvSpPr>
          <p:nvPr/>
        </p:nvSpPr>
        <p:spPr bwMode="auto">
          <a:xfrm>
            <a:off x="23955958" y="11616237"/>
            <a:ext cx="5618163" cy="4956175"/>
          </a:xfrm>
          <a:prstGeom prst="ellips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2" name="Freeform 6"/>
          <p:cNvSpPr>
            <a:spLocks/>
          </p:cNvSpPr>
          <p:nvPr/>
        </p:nvSpPr>
        <p:spPr bwMode="auto">
          <a:xfrm>
            <a:off x="24629056" y="12432211"/>
            <a:ext cx="492124" cy="492125"/>
          </a:xfrm>
          <a:custGeom>
            <a:avLst/>
            <a:gdLst>
              <a:gd name="T0" fmla="*/ 30 w 310"/>
              <a:gd name="T1" fmla="*/ 204 h 310"/>
              <a:gd name="T2" fmla="*/ 166 w 310"/>
              <a:gd name="T3" fmla="*/ 159 h 310"/>
              <a:gd name="T4" fmla="*/ 211 w 310"/>
              <a:gd name="T5" fmla="*/ 23 h 310"/>
              <a:gd name="T6" fmla="*/ 302 w 310"/>
              <a:gd name="T7" fmla="*/ 23 h 310"/>
              <a:gd name="T8" fmla="*/ 257 w 310"/>
              <a:gd name="T9" fmla="*/ 159 h 310"/>
              <a:gd name="T10" fmla="*/ 257 w 310"/>
              <a:gd name="T11" fmla="*/ 250 h 310"/>
              <a:gd name="T12" fmla="*/ 166 w 310"/>
              <a:gd name="T13" fmla="*/ 295 h 310"/>
              <a:gd name="T14" fmla="*/ 30 w 310"/>
              <a:gd name="T15" fmla="*/ 295 h 310"/>
              <a:gd name="T16" fmla="*/ 30 w 310"/>
              <a:gd name="T17" fmla="*/ 204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10" h="310">
                <a:moveTo>
                  <a:pt x="30" y="204"/>
                </a:moveTo>
                <a:cubicBezTo>
                  <a:pt x="53" y="181"/>
                  <a:pt x="136" y="189"/>
                  <a:pt x="166" y="159"/>
                </a:cubicBezTo>
                <a:cubicBezTo>
                  <a:pt x="196" y="129"/>
                  <a:pt x="188" y="46"/>
                  <a:pt x="211" y="23"/>
                </a:cubicBezTo>
                <a:cubicBezTo>
                  <a:pt x="234" y="0"/>
                  <a:pt x="294" y="0"/>
                  <a:pt x="302" y="23"/>
                </a:cubicBezTo>
                <a:cubicBezTo>
                  <a:pt x="310" y="46"/>
                  <a:pt x="264" y="121"/>
                  <a:pt x="257" y="159"/>
                </a:cubicBezTo>
                <a:cubicBezTo>
                  <a:pt x="250" y="197"/>
                  <a:pt x="272" y="227"/>
                  <a:pt x="257" y="250"/>
                </a:cubicBezTo>
                <a:cubicBezTo>
                  <a:pt x="242" y="273"/>
                  <a:pt x="204" y="288"/>
                  <a:pt x="166" y="295"/>
                </a:cubicBezTo>
                <a:cubicBezTo>
                  <a:pt x="128" y="302"/>
                  <a:pt x="60" y="310"/>
                  <a:pt x="30" y="295"/>
                </a:cubicBezTo>
                <a:cubicBezTo>
                  <a:pt x="0" y="280"/>
                  <a:pt x="7" y="227"/>
                  <a:pt x="30" y="204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3" name="Freeform 7"/>
          <p:cNvSpPr>
            <a:spLocks/>
          </p:cNvSpPr>
          <p:nvPr/>
        </p:nvSpPr>
        <p:spPr bwMode="auto">
          <a:xfrm rot="19439546">
            <a:off x="27124606" y="14268951"/>
            <a:ext cx="215900" cy="384176"/>
          </a:xfrm>
          <a:custGeom>
            <a:avLst/>
            <a:gdLst>
              <a:gd name="T0" fmla="*/ 45 w 144"/>
              <a:gd name="T1" fmla="*/ 15 h 249"/>
              <a:gd name="T2" fmla="*/ 0 w 144"/>
              <a:gd name="T3" fmla="*/ 106 h 249"/>
              <a:gd name="T4" fmla="*/ 45 w 144"/>
              <a:gd name="T5" fmla="*/ 151 h 249"/>
              <a:gd name="T6" fmla="*/ 45 w 144"/>
              <a:gd name="T7" fmla="*/ 242 h 249"/>
              <a:gd name="T8" fmla="*/ 136 w 144"/>
              <a:gd name="T9" fmla="*/ 196 h 249"/>
              <a:gd name="T10" fmla="*/ 91 w 144"/>
              <a:gd name="T11" fmla="*/ 106 h 249"/>
              <a:gd name="T12" fmla="*/ 136 w 144"/>
              <a:gd name="T13" fmla="*/ 15 h 249"/>
              <a:gd name="T14" fmla="*/ 45 w 144"/>
              <a:gd name="T15" fmla="*/ 15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4" h="249">
                <a:moveTo>
                  <a:pt x="45" y="15"/>
                </a:moveTo>
                <a:cubicBezTo>
                  <a:pt x="22" y="30"/>
                  <a:pt x="0" y="83"/>
                  <a:pt x="0" y="106"/>
                </a:cubicBezTo>
                <a:cubicBezTo>
                  <a:pt x="0" y="129"/>
                  <a:pt x="38" y="128"/>
                  <a:pt x="45" y="151"/>
                </a:cubicBezTo>
                <a:cubicBezTo>
                  <a:pt x="52" y="174"/>
                  <a:pt x="30" y="235"/>
                  <a:pt x="45" y="242"/>
                </a:cubicBezTo>
                <a:cubicBezTo>
                  <a:pt x="60" y="249"/>
                  <a:pt x="128" y="219"/>
                  <a:pt x="136" y="196"/>
                </a:cubicBezTo>
                <a:cubicBezTo>
                  <a:pt x="144" y="173"/>
                  <a:pt x="91" y="136"/>
                  <a:pt x="91" y="106"/>
                </a:cubicBezTo>
                <a:cubicBezTo>
                  <a:pt x="91" y="76"/>
                  <a:pt x="144" y="30"/>
                  <a:pt x="136" y="15"/>
                </a:cubicBezTo>
                <a:cubicBezTo>
                  <a:pt x="128" y="0"/>
                  <a:pt x="68" y="0"/>
                  <a:pt x="45" y="15"/>
                </a:cubicBezTo>
                <a:close/>
              </a:path>
            </a:pathLst>
          </a:cu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4" name="Text Box 23"/>
          <p:cNvSpPr txBox="1">
            <a:spLocks noChangeArrowheads="1"/>
          </p:cNvSpPr>
          <p:nvPr/>
        </p:nvSpPr>
        <p:spPr bwMode="auto">
          <a:xfrm>
            <a:off x="24105508" y="3513669"/>
            <a:ext cx="5097550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RETINE NORMALE</a:t>
            </a:r>
          </a:p>
        </p:txBody>
      </p:sp>
      <p:sp>
        <p:nvSpPr>
          <p:cNvPr id="15" name="Text Box 23"/>
          <p:cNvSpPr txBox="1">
            <a:spLocks noChangeArrowheads="1"/>
          </p:cNvSpPr>
          <p:nvPr/>
        </p:nvSpPr>
        <p:spPr bwMode="auto">
          <a:xfrm>
            <a:off x="23669757" y="10596039"/>
            <a:ext cx="6725101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DECHIRURE RETINIENNE</a:t>
            </a:r>
          </a:p>
        </p:txBody>
      </p:sp>
      <p:cxnSp>
        <p:nvCxnSpPr>
          <p:cNvPr id="16" name="Connecteur droit avec flèche 15"/>
          <p:cNvCxnSpPr/>
          <p:nvPr/>
        </p:nvCxnSpPr>
        <p:spPr>
          <a:xfrm>
            <a:off x="25048156" y="11198873"/>
            <a:ext cx="0" cy="1189842"/>
          </a:xfrm>
          <a:prstGeom prst="straightConnector1">
            <a:avLst/>
          </a:prstGeom>
          <a:ln>
            <a:solidFill>
              <a:srgbClr val="767676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26187980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2718509" y="3358764"/>
            <a:ext cx="8330272" cy="135744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" name="Text Box 23"/>
          <p:cNvSpPr txBox="1">
            <a:spLocks noChangeArrowheads="1"/>
          </p:cNvSpPr>
          <p:nvPr/>
        </p:nvSpPr>
        <p:spPr bwMode="auto">
          <a:xfrm>
            <a:off x="22368450" y="3513669"/>
            <a:ext cx="9015268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TRACTIONS VITREO RETINIENNES</a:t>
            </a:r>
          </a:p>
        </p:txBody>
      </p:sp>
      <p:sp>
        <p:nvSpPr>
          <p:cNvPr id="5" name="Text Box 23"/>
          <p:cNvSpPr txBox="1">
            <a:spLocks noChangeArrowheads="1"/>
          </p:cNvSpPr>
          <p:nvPr/>
        </p:nvSpPr>
        <p:spPr bwMode="auto">
          <a:xfrm>
            <a:off x="23167512" y="10288189"/>
            <a:ext cx="7426666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CAUSE DE DECHIRURES</a:t>
            </a:r>
          </a:p>
        </p:txBody>
      </p:sp>
      <p:cxnSp>
        <p:nvCxnSpPr>
          <p:cNvPr id="6" name="Connecteur droit 5"/>
          <p:cNvCxnSpPr/>
          <p:nvPr/>
        </p:nvCxnSpPr>
        <p:spPr>
          <a:xfrm>
            <a:off x="30089824" y="4160000"/>
            <a:ext cx="0" cy="2151702"/>
          </a:xfrm>
          <a:prstGeom prst="line">
            <a:avLst/>
          </a:pr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7" name="Picture 2" descr="Image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10671" y="4467026"/>
            <a:ext cx="5340348" cy="56578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Freeform 3"/>
          <p:cNvSpPr>
            <a:spLocks/>
          </p:cNvSpPr>
          <p:nvPr/>
        </p:nvSpPr>
        <p:spPr bwMode="auto">
          <a:xfrm>
            <a:off x="25377480" y="5719566"/>
            <a:ext cx="2736852" cy="288925"/>
          </a:xfrm>
          <a:custGeom>
            <a:avLst/>
            <a:gdLst>
              <a:gd name="T0" fmla="*/ 0 w 1724"/>
              <a:gd name="T1" fmla="*/ 91 h 106"/>
              <a:gd name="T2" fmla="*/ 227 w 1724"/>
              <a:gd name="T3" fmla="*/ 0 h 106"/>
              <a:gd name="T4" fmla="*/ 772 w 1724"/>
              <a:gd name="T5" fmla="*/ 91 h 106"/>
              <a:gd name="T6" fmla="*/ 998 w 1724"/>
              <a:gd name="T7" fmla="*/ 91 h 106"/>
              <a:gd name="T8" fmla="*/ 1407 w 1724"/>
              <a:gd name="T9" fmla="*/ 0 h 106"/>
              <a:gd name="T10" fmla="*/ 1724 w 1724"/>
              <a:gd name="T11" fmla="*/ 91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24" h="106">
                <a:moveTo>
                  <a:pt x="0" y="91"/>
                </a:moveTo>
                <a:cubicBezTo>
                  <a:pt x="49" y="45"/>
                  <a:pt x="98" y="0"/>
                  <a:pt x="227" y="0"/>
                </a:cubicBezTo>
                <a:cubicBezTo>
                  <a:pt x="356" y="0"/>
                  <a:pt x="644" y="76"/>
                  <a:pt x="772" y="91"/>
                </a:cubicBezTo>
                <a:cubicBezTo>
                  <a:pt x="900" y="106"/>
                  <a:pt x="892" y="106"/>
                  <a:pt x="998" y="91"/>
                </a:cubicBezTo>
                <a:cubicBezTo>
                  <a:pt x="1104" y="76"/>
                  <a:pt x="1286" y="0"/>
                  <a:pt x="1407" y="0"/>
                </a:cubicBezTo>
                <a:cubicBezTo>
                  <a:pt x="1528" y="0"/>
                  <a:pt x="1671" y="76"/>
                  <a:pt x="1724" y="91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9" name="Line 4"/>
          <p:cNvSpPr>
            <a:spLocks noChangeShapeType="1"/>
          </p:cNvSpPr>
          <p:nvPr/>
        </p:nvSpPr>
        <p:spPr bwMode="auto">
          <a:xfrm flipV="1">
            <a:off x="28171483" y="6195813"/>
            <a:ext cx="288927" cy="287338"/>
          </a:xfrm>
          <a:prstGeom prst="line">
            <a:avLst/>
          </a:prstGeom>
          <a:noFill/>
          <a:ln w="25400">
            <a:solidFill>
              <a:srgbClr val="FE2D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0" name="Line 5"/>
          <p:cNvSpPr>
            <a:spLocks noChangeShapeType="1"/>
          </p:cNvSpPr>
          <p:nvPr/>
        </p:nvSpPr>
        <p:spPr bwMode="auto">
          <a:xfrm flipV="1">
            <a:off x="28258792" y="6310116"/>
            <a:ext cx="288927" cy="288925"/>
          </a:xfrm>
          <a:prstGeom prst="line">
            <a:avLst/>
          </a:prstGeom>
          <a:noFill/>
          <a:ln w="25400">
            <a:solidFill>
              <a:srgbClr val="FE2D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1" name="Line 6"/>
          <p:cNvSpPr>
            <a:spLocks noChangeShapeType="1"/>
          </p:cNvSpPr>
          <p:nvPr/>
        </p:nvSpPr>
        <p:spPr bwMode="auto">
          <a:xfrm flipV="1">
            <a:off x="28242921" y="6238675"/>
            <a:ext cx="260351" cy="287338"/>
          </a:xfrm>
          <a:prstGeom prst="line">
            <a:avLst/>
          </a:prstGeom>
          <a:noFill/>
          <a:ln w="25400">
            <a:solidFill>
              <a:srgbClr val="FE2D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2" name="Freeform 9"/>
          <p:cNvSpPr>
            <a:spLocks/>
          </p:cNvSpPr>
          <p:nvPr/>
        </p:nvSpPr>
        <p:spPr bwMode="auto">
          <a:xfrm>
            <a:off x="25621961" y="6483154"/>
            <a:ext cx="563561" cy="2376486"/>
          </a:xfrm>
          <a:custGeom>
            <a:avLst/>
            <a:gdLst>
              <a:gd name="T0" fmla="*/ 135 w 355"/>
              <a:gd name="T1" fmla="*/ 1497 h 1497"/>
              <a:gd name="T2" fmla="*/ 271 w 355"/>
              <a:gd name="T3" fmla="*/ 1225 h 1497"/>
              <a:gd name="T4" fmla="*/ 317 w 355"/>
              <a:gd name="T5" fmla="*/ 680 h 1497"/>
              <a:gd name="T6" fmla="*/ 45 w 355"/>
              <a:gd name="T7" fmla="*/ 227 h 1497"/>
              <a:gd name="T8" fmla="*/ 45 w 355"/>
              <a:gd name="T9" fmla="*/ 0 h 1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5" h="1497">
                <a:moveTo>
                  <a:pt x="135" y="1497"/>
                </a:moveTo>
                <a:cubicBezTo>
                  <a:pt x="188" y="1429"/>
                  <a:pt x="241" y="1361"/>
                  <a:pt x="271" y="1225"/>
                </a:cubicBezTo>
                <a:cubicBezTo>
                  <a:pt x="301" y="1089"/>
                  <a:pt x="355" y="846"/>
                  <a:pt x="317" y="680"/>
                </a:cubicBezTo>
                <a:cubicBezTo>
                  <a:pt x="279" y="514"/>
                  <a:pt x="90" y="340"/>
                  <a:pt x="45" y="227"/>
                </a:cubicBezTo>
                <a:cubicBezTo>
                  <a:pt x="0" y="114"/>
                  <a:pt x="22" y="57"/>
                  <a:pt x="45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3" name="Freeform 10"/>
          <p:cNvSpPr>
            <a:spLocks/>
          </p:cNvSpPr>
          <p:nvPr/>
        </p:nvSpPr>
        <p:spPr bwMode="auto">
          <a:xfrm>
            <a:off x="26155357" y="6699052"/>
            <a:ext cx="1512886" cy="2376486"/>
          </a:xfrm>
          <a:custGeom>
            <a:avLst/>
            <a:gdLst>
              <a:gd name="T0" fmla="*/ 0 w 862"/>
              <a:gd name="T1" fmla="*/ 1633 h 1633"/>
              <a:gd name="T2" fmla="*/ 45 w 862"/>
              <a:gd name="T3" fmla="*/ 1179 h 1633"/>
              <a:gd name="T4" fmla="*/ 181 w 862"/>
              <a:gd name="T5" fmla="*/ 726 h 1633"/>
              <a:gd name="T6" fmla="*/ 499 w 862"/>
              <a:gd name="T7" fmla="*/ 544 h 1633"/>
              <a:gd name="T8" fmla="*/ 862 w 862"/>
              <a:gd name="T9" fmla="*/ 0 h 1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2" h="1633">
                <a:moveTo>
                  <a:pt x="0" y="1633"/>
                </a:moveTo>
                <a:cubicBezTo>
                  <a:pt x="7" y="1481"/>
                  <a:pt x="15" y="1330"/>
                  <a:pt x="45" y="1179"/>
                </a:cubicBezTo>
                <a:cubicBezTo>
                  <a:pt x="75" y="1028"/>
                  <a:pt x="105" y="832"/>
                  <a:pt x="181" y="726"/>
                </a:cubicBezTo>
                <a:cubicBezTo>
                  <a:pt x="257" y="620"/>
                  <a:pt x="385" y="665"/>
                  <a:pt x="499" y="544"/>
                </a:cubicBezTo>
                <a:cubicBezTo>
                  <a:pt x="613" y="423"/>
                  <a:pt x="737" y="211"/>
                  <a:pt x="862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4" name="Oval 11"/>
          <p:cNvSpPr>
            <a:spLocks noChangeArrowheads="1"/>
          </p:cNvSpPr>
          <p:nvPr/>
        </p:nvSpPr>
        <p:spPr bwMode="auto">
          <a:xfrm>
            <a:off x="25507658" y="7346752"/>
            <a:ext cx="215900" cy="576262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5" name="Oval 12"/>
          <p:cNvSpPr>
            <a:spLocks noChangeArrowheads="1"/>
          </p:cNvSpPr>
          <p:nvPr/>
        </p:nvSpPr>
        <p:spPr bwMode="auto">
          <a:xfrm>
            <a:off x="26731622" y="7346751"/>
            <a:ext cx="144463" cy="215901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6" name="Freeform 15"/>
          <p:cNvSpPr>
            <a:spLocks/>
          </p:cNvSpPr>
          <p:nvPr/>
        </p:nvSpPr>
        <p:spPr bwMode="auto">
          <a:xfrm>
            <a:off x="24861547" y="5965626"/>
            <a:ext cx="3455988" cy="3359151"/>
          </a:xfrm>
          <a:custGeom>
            <a:avLst/>
            <a:gdLst>
              <a:gd name="T0" fmla="*/ 325 w 2177"/>
              <a:gd name="T1" fmla="*/ 0 h 2116"/>
              <a:gd name="T2" fmla="*/ 234 w 2177"/>
              <a:gd name="T3" fmla="*/ 136 h 2116"/>
              <a:gd name="T4" fmla="*/ 144 w 2177"/>
              <a:gd name="T5" fmla="*/ 362 h 2116"/>
              <a:gd name="T6" fmla="*/ 53 w 2177"/>
              <a:gd name="T7" fmla="*/ 771 h 2116"/>
              <a:gd name="T8" fmla="*/ 461 w 2177"/>
              <a:gd name="T9" fmla="*/ 1315 h 2116"/>
              <a:gd name="T10" fmla="*/ 507 w 2177"/>
              <a:gd name="T11" fmla="*/ 1678 h 2116"/>
              <a:gd name="T12" fmla="*/ 869 w 2177"/>
              <a:gd name="T13" fmla="*/ 1995 h 2116"/>
              <a:gd name="T14" fmla="*/ 1096 w 2177"/>
              <a:gd name="T15" fmla="*/ 1995 h 2116"/>
              <a:gd name="T16" fmla="*/ 1323 w 2177"/>
              <a:gd name="T17" fmla="*/ 1270 h 2116"/>
              <a:gd name="T18" fmla="*/ 2049 w 2177"/>
              <a:gd name="T19" fmla="*/ 589 h 2116"/>
              <a:gd name="T20" fmla="*/ 2094 w 2177"/>
              <a:gd name="T21" fmla="*/ 317 h 2116"/>
              <a:gd name="T22" fmla="*/ 1777 w 2177"/>
              <a:gd name="T23" fmla="*/ 453 h 2116"/>
              <a:gd name="T24" fmla="*/ 1777 w 2177"/>
              <a:gd name="T25" fmla="*/ 226 h 2116"/>
              <a:gd name="T26" fmla="*/ 2003 w 2177"/>
              <a:gd name="T27" fmla="*/ 90 h 2116"/>
              <a:gd name="T28" fmla="*/ 2094 w 2177"/>
              <a:gd name="T29" fmla="*/ 45 h 2116"/>
              <a:gd name="T30" fmla="*/ 2049 w 2177"/>
              <a:gd name="T31" fmla="*/ 0 h 2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177" h="2116">
                <a:moveTo>
                  <a:pt x="325" y="0"/>
                </a:moveTo>
                <a:cubicBezTo>
                  <a:pt x="294" y="38"/>
                  <a:pt x="264" y="76"/>
                  <a:pt x="234" y="136"/>
                </a:cubicBezTo>
                <a:cubicBezTo>
                  <a:pt x="204" y="196"/>
                  <a:pt x="174" y="256"/>
                  <a:pt x="144" y="362"/>
                </a:cubicBezTo>
                <a:cubicBezTo>
                  <a:pt x="114" y="468"/>
                  <a:pt x="0" y="612"/>
                  <a:pt x="53" y="771"/>
                </a:cubicBezTo>
                <a:cubicBezTo>
                  <a:pt x="106" y="930"/>
                  <a:pt x="385" y="1164"/>
                  <a:pt x="461" y="1315"/>
                </a:cubicBezTo>
                <a:cubicBezTo>
                  <a:pt x="537" y="1466"/>
                  <a:pt x="439" y="1565"/>
                  <a:pt x="507" y="1678"/>
                </a:cubicBezTo>
                <a:cubicBezTo>
                  <a:pt x="575" y="1791"/>
                  <a:pt x="771" y="1942"/>
                  <a:pt x="869" y="1995"/>
                </a:cubicBezTo>
                <a:cubicBezTo>
                  <a:pt x="967" y="2048"/>
                  <a:pt x="1020" y="2116"/>
                  <a:pt x="1096" y="1995"/>
                </a:cubicBezTo>
                <a:cubicBezTo>
                  <a:pt x="1172" y="1874"/>
                  <a:pt x="1164" y="1504"/>
                  <a:pt x="1323" y="1270"/>
                </a:cubicBezTo>
                <a:cubicBezTo>
                  <a:pt x="1482" y="1036"/>
                  <a:pt x="1921" y="748"/>
                  <a:pt x="2049" y="589"/>
                </a:cubicBezTo>
                <a:cubicBezTo>
                  <a:pt x="2177" y="430"/>
                  <a:pt x="2139" y="340"/>
                  <a:pt x="2094" y="317"/>
                </a:cubicBezTo>
                <a:cubicBezTo>
                  <a:pt x="2049" y="294"/>
                  <a:pt x="1830" y="468"/>
                  <a:pt x="1777" y="453"/>
                </a:cubicBezTo>
                <a:cubicBezTo>
                  <a:pt x="1724" y="438"/>
                  <a:pt x="1739" y="286"/>
                  <a:pt x="1777" y="226"/>
                </a:cubicBezTo>
                <a:cubicBezTo>
                  <a:pt x="1815" y="166"/>
                  <a:pt x="1950" y="120"/>
                  <a:pt x="2003" y="90"/>
                </a:cubicBezTo>
                <a:cubicBezTo>
                  <a:pt x="2056" y="60"/>
                  <a:pt x="2086" y="60"/>
                  <a:pt x="2094" y="45"/>
                </a:cubicBezTo>
                <a:cubicBezTo>
                  <a:pt x="2102" y="30"/>
                  <a:pt x="2075" y="15"/>
                  <a:pt x="2049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7" name="Oval 16"/>
          <p:cNvSpPr>
            <a:spLocks noChangeArrowheads="1"/>
          </p:cNvSpPr>
          <p:nvPr/>
        </p:nvSpPr>
        <p:spPr bwMode="auto">
          <a:xfrm rot="2211951">
            <a:off x="25799759" y="8931078"/>
            <a:ext cx="412749" cy="87311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8" name="Oval 17"/>
          <p:cNvSpPr>
            <a:spLocks noChangeArrowheads="1"/>
          </p:cNvSpPr>
          <p:nvPr/>
        </p:nvSpPr>
        <p:spPr bwMode="auto">
          <a:xfrm>
            <a:off x="25363195" y="7562652"/>
            <a:ext cx="215900" cy="576262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9" name="Oval 18"/>
          <p:cNvSpPr>
            <a:spLocks noChangeArrowheads="1"/>
          </p:cNvSpPr>
          <p:nvPr/>
        </p:nvSpPr>
        <p:spPr bwMode="auto">
          <a:xfrm>
            <a:off x="26587159" y="7562652"/>
            <a:ext cx="144463" cy="215901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cxnSp>
        <p:nvCxnSpPr>
          <p:cNvPr id="20" name="Connecteur droit avec flèche 19"/>
          <p:cNvCxnSpPr/>
          <p:nvPr/>
        </p:nvCxnSpPr>
        <p:spPr>
          <a:xfrm flipH="1">
            <a:off x="28603284" y="6311701"/>
            <a:ext cx="1486542" cy="0"/>
          </a:xfrm>
          <a:prstGeom prst="straightConnector1">
            <a:avLst/>
          </a:prstGeom>
          <a:ln>
            <a:solidFill>
              <a:srgbClr val="FE2DFF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1" name="Picture 2" descr="Image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01149" y="10934521"/>
            <a:ext cx="5340348" cy="56578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22" name="Freeform 3"/>
          <p:cNvSpPr>
            <a:spLocks/>
          </p:cNvSpPr>
          <p:nvPr/>
        </p:nvSpPr>
        <p:spPr bwMode="auto">
          <a:xfrm>
            <a:off x="25367955" y="12187061"/>
            <a:ext cx="2736852" cy="288925"/>
          </a:xfrm>
          <a:custGeom>
            <a:avLst/>
            <a:gdLst>
              <a:gd name="T0" fmla="*/ 0 w 1724"/>
              <a:gd name="T1" fmla="*/ 91 h 106"/>
              <a:gd name="T2" fmla="*/ 227 w 1724"/>
              <a:gd name="T3" fmla="*/ 0 h 106"/>
              <a:gd name="T4" fmla="*/ 772 w 1724"/>
              <a:gd name="T5" fmla="*/ 91 h 106"/>
              <a:gd name="T6" fmla="*/ 998 w 1724"/>
              <a:gd name="T7" fmla="*/ 91 h 106"/>
              <a:gd name="T8" fmla="*/ 1407 w 1724"/>
              <a:gd name="T9" fmla="*/ 0 h 106"/>
              <a:gd name="T10" fmla="*/ 1724 w 1724"/>
              <a:gd name="T11" fmla="*/ 91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24" h="106">
                <a:moveTo>
                  <a:pt x="0" y="91"/>
                </a:moveTo>
                <a:cubicBezTo>
                  <a:pt x="49" y="45"/>
                  <a:pt x="98" y="0"/>
                  <a:pt x="227" y="0"/>
                </a:cubicBezTo>
                <a:cubicBezTo>
                  <a:pt x="356" y="0"/>
                  <a:pt x="644" y="76"/>
                  <a:pt x="772" y="91"/>
                </a:cubicBezTo>
                <a:cubicBezTo>
                  <a:pt x="900" y="106"/>
                  <a:pt x="892" y="106"/>
                  <a:pt x="998" y="91"/>
                </a:cubicBezTo>
                <a:cubicBezTo>
                  <a:pt x="1104" y="76"/>
                  <a:pt x="1286" y="0"/>
                  <a:pt x="1407" y="0"/>
                </a:cubicBezTo>
                <a:cubicBezTo>
                  <a:pt x="1528" y="0"/>
                  <a:pt x="1671" y="76"/>
                  <a:pt x="1724" y="91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3" name="Line 4"/>
          <p:cNvSpPr>
            <a:spLocks noChangeShapeType="1"/>
          </p:cNvSpPr>
          <p:nvPr/>
        </p:nvSpPr>
        <p:spPr bwMode="auto">
          <a:xfrm flipV="1">
            <a:off x="28204824" y="12834759"/>
            <a:ext cx="71436" cy="144464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4" name="Line 5"/>
          <p:cNvSpPr>
            <a:spLocks noChangeShapeType="1"/>
          </p:cNvSpPr>
          <p:nvPr/>
        </p:nvSpPr>
        <p:spPr bwMode="auto">
          <a:xfrm flipV="1">
            <a:off x="28247685" y="12993509"/>
            <a:ext cx="71436" cy="71437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5" name="Line 6"/>
          <p:cNvSpPr>
            <a:spLocks noChangeShapeType="1"/>
          </p:cNvSpPr>
          <p:nvPr/>
        </p:nvSpPr>
        <p:spPr bwMode="auto">
          <a:xfrm flipV="1">
            <a:off x="28233396" y="12806183"/>
            <a:ext cx="144463" cy="215901"/>
          </a:xfrm>
          <a:prstGeom prst="line">
            <a:avLst/>
          </a:prstGeom>
          <a:noFill/>
          <a:ln w="25400">
            <a:solidFill>
              <a:srgbClr val="FE2D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6" name="Freeform 7"/>
          <p:cNvSpPr>
            <a:spLocks/>
          </p:cNvSpPr>
          <p:nvPr/>
        </p:nvSpPr>
        <p:spPr bwMode="auto">
          <a:xfrm>
            <a:off x="25612436" y="12950649"/>
            <a:ext cx="563561" cy="2376486"/>
          </a:xfrm>
          <a:custGeom>
            <a:avLst/>
            <a:gdLst>
              <a:gd name="T0" fmla="*/ 135 w 355"/>
              <a:gd name="T1" fmla="*/ 1497 h 1497"/>
              <a:gd name="T2" fmla="*/ 271 w 355"/>
              <a:gd name="T3" fmla="*/ 1225 h 1497"/>
              <a:gd name="T4" fmla="*/ 317 w 355"/>
              <a:gd name="T5" fmla="*/ 680 h 1497"/>
              <a:gd name="T6" fmla="*/ 45 w 355"/>
              <a:gd name="T7" fmla="*/ 227 h 1497"/>
              <a:gd name="T8" fmla="*/ 45 w 355"/>
              <a:gd name="T9" fmla="*/ 0 h 1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5" h="1497">
                <a:moveTo>
                  <a:pt x="135" y="1497"/>
                </a:moveTo>
                <a:cubicBezTo>
                  <a:pt x="188" y="1429"/>
                  <a:pt x="241" y="1361"/>
                  <a:pt x="271" y="1225"/>
                </a:cubicBezTo>
                <a:cubicBezTo>
                  <a:pt x="301" y="1089"/>
                  <a:pt x="355" y="846"/>
                  <a:pt x="317" y="680"/>
                </a:cubicBezTo>
                <a:cubicBezTo>
                  <a:pt x="279" y="514"/>
                  <a:pt x="90" y="340"/>
                  <a:pt x="45" y="227"/>
                </a:cubicBezTo>
                <a:cubicBezTo>
                  <a:pt x="0" y="114"/>
                  <a:pt x="22" y="57"/>
                  <a:pt x="45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7" name="Freeform 8"/>
          <p:cNvSpPr>
            <a:spLocks/>
          </p:cNvSpPr>
          <p:nvPr/>
        </p:nvSpPr>
        <p:spPr bwMode="auto">
          <a:xfrm>
            <a:off x="26145836" y="13166550"/>
            <a:ext cx="1512886" cy="2376486"/>
          </a:xfrm>
          <a:custGeom>
            <a:avLst/>
            <a:gdLst>
              <a:gd name="T0" fmla="*/ 0 w 862"/>
              <a:gd name="T1" fmla="*/ 1633 h 1633"/>
              <a:gd name="T2" fmla="*/ 45 w 862"/>
              <a:gd name="T3" fmla="*/ 1179 h 1633"/>
              <a:gd name="T4" fmla="*/ 181 w 862"/>
              <a:gd name="T5" fmla="*/ 726 h 1633"/>
              <a:gd name="T6" fmla="*/ 499 w 862"/>
              <a:gd name="T7" fmla="*/ 544 h 1633"/>
              <a:gd name="T8" fmla="*/ 862 w 862"/>
              <a:gd name="T9" fmla="*/ 0 h 1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2" h="1633">
                <a:moveTo>
                  <a:pt x="0" y="1633"/>
                </a:moveTo>
                <a:cubicBezTo>
                  <a:pt x="7" y="1481"/>
                  <a:pt x="15" y="1330"/>
                  <a:pt x="45" y="1179"/>
                </a:cubicBezTo>
                <a:cubicBezTo>
                  <a:pt x="75" y="1028"/>
                  <a:pt x="105" y="832"/>
                  <a:pt x="181" y="726"/>
                </a:cubicBezTo>
                <a:cubicBezTo>
                  <a:pt x="257" y="620"/>
                  <a:pt x="385" y="665"/>
                  <a:pt x="499" y="544"/>
                </a:cubicBezTo>
                <a:cubicBezTo>
                  <a:pt x="613" y="423"/>
                  <a:pt x="737" y="211"/>
                  <a:pt x="862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8" name="Oval 9"/>
          <p:cNvSpPr>
            <a:spLocks noChangeArrowheads="1"/>
          </p:cNvSpPr>
          <p:nvPr/>
        </p:nvSpPr>
        <p:spPr bwMode="auto">
          <a:xfrm>
            <a:off x="25498133" y="13814246"/>
            <a:ext cx="215900" cy="576262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9" name="Oval 10"/>
          <p:cNvSpPr>
            <a:spLocks noChangeArrowheads="1"/>
          </p:cNvSpPr>
          <p:nvPr/>
        </p:nvSpPr>
        <p:spPr bwMode="auto">
          <a:xfrm>
            <a:off x="26722097" y="13814246"/>
            <a:ext cx="144463" cy="215901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0" name="Freeform 11"/>
          <p:cNvSpPr>
            <a:spLocks/>
          </p:cNvSpPr>
          <p:nvPr/>
        </p:nvSpPr>
        <p:spPr bwMode="auto">
          <a:xfrm>
            <a:off x="24852022" y="12433121"/>
            <a:ext cx="3455988" cy="3359151"/>
          </a:xfrm>
          <a:custGeom>
            <a:avLst/>
            <a:gdLst>
              <a:gd name="T0" fmla="*/ 325 w 2177"/>
              <a:gd name="T1" fmla="*/ 0 h 2116"/>
              <a:gd name="T2" fmla="*/ 234 w 2177"/>
              <a:gd name="T3" fmla="*/ 136 h 2116"/>
              <a:gd name="T4" fmla="*/ 144 w 2177"/>
              <a:gd name="T5" fmla="*/ 362 h 2116"/>
              <a:gd name="T6" fmla="*/ 53 w 2177"/>
              <a:gd name="T7" fmla="*/ 771 h 2116"/>
              <a:gd name="T8" fmla="*/ 461 w 2177"/>
              <a:gd name="T9" fmla="*/ 1315 h 2116"/>
              <a:gd name="T10" fmla="*/ 507 w 2177"/>
              <a:gd name="T11" fmla="*/ 1678 h 2116"/>
              <a:gd name="T12" fmla="*/ 869 w 2177"/>
              <a:gd name="T13" fmla="*/ 1995 h 2116"/>
              <a:gd name="T14" fmla="*/ 1096 w 2177"/>
              <a:gd name="T15" fmla="*/ 1995 h 2116"/>
              <a:gd name="T16" fmla="*/ 1323 w 2177"/>
              <a:gd name="T17" fmla="*/ 1270 h 2116"/>
              <a:gd name="T18" fmla="*/ 2049 w 2177"/>
              <a:gd name="T19" fmla="*/ 589 h 2116"/>
              <a:gd name="T20" fmla="*/ 2094 w 2177"/>
              <a:gd name="T21" fmla="*/ 317 h 2116"/>
              <a:gd name="T22" fmla="*/ 1777 w 2177"/>
              <a:gd name="T23" fmla="*/ 453 h 2116"/>
              <a:gd name="T24" fmla="*/ 1777 w 2177"/>
              <a:gd name="T25" fmla="*/ 226 h 2116"/>
              <a:gd name="T26" fmla="*/ 2003 w 2177"/>
              <a:gd name="T27" fmla="*/ 90 h 2116"/>
              <a:gd name="T28" fmla="*/ 2094 w 2177"/>
              <a:gd name="T29" fmla="*/ 45 h 2116"/>
              <a:gd name="T30" fmla="*/ 2049 w 2177"/>
              <a:gd name="T31" fmla="*/ 0 h 2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177" h="2116">
                <a:moveTo>
                  <a:pt x="325" y="0"/>
                </a:moveTo>
                <a:cubicBezTo>
                  <a:pt x="294" y="38"/>
                  <a:pt x="264" y="76"/>
                  <a:pt x="234" y="136"/>
                </a:cubicBezTo>
                <a:cubicBezTo>
                  <a:pt x="204" y="196"/>
                  <a:pt x="174" y="256"/>
                  <a:pt x="144" y="362"/>
                </a:cubicBezTo>
                <a:cubicBezTo>
                  <a:pt x="114" y="468"/>
                  <a:pt x="0" y="612"/>
                  <a:pt x="53" y="771"/>
                </a:cubicBezTo>
                <a:cubicBezTo>
                  <a:pt x="106" y="930"/>
                  <a:pt x="385" y="1164"/>
                  <a:pt x="461" y="1315"/>
                </a:cubicBezTo>
                <a:cubicBezTo>
                  <a:pt x="537" y="1466"/>
                  <a:pt x="439" y="1565"/>
                  <a:pt x="507" y="1678"/>
                </a:cubicBezTo>
                <a:cubicBezTo>
                  <a:pt x="575" y="1791"/>
                  <a:pt x="771" y="1942"/>
                  <a:pt x="869" y="1995"/>
                </a:cubicBezTo>
                <a:cubicBezTo>
                  <a:pt x="967" y="2048"/>
                  <a:pt x="1020" y="2116"/>
                  <a:pt x="1096" y="1995"/>
                </a:cubicBezTo>
                <a:cubicBezTo>
                  <a:pt x="1172" y="1874"/>
                  <a:pt x="1164" y="1504"/>
                  <a:pt x="1323" y="1270"/>
                </a:cubicBezTo>
                <a:cubicBezTo>
                  <a:pt x="1482" y="1036"/>
                  <a:pt x="1921" y="748"/>
                  <a:pt x="2049" y="589"/>
                </a:cubicBezTo>
                <a:cubicBezTo>
                  <a:pt x="2177" y="430"/>
                  <a:pt x="2139" y="340"/>
                  <a:pt x="2094" y="317"/>
                </a:cubicBezTo>
                <a:cubicBezTo>
                  <a:pt x="2049" y="294"/>
                  <a:pt x="1830" y="468"/>
                  <a:pt x="1777" y="453"/>
                </a:cubicBezTo>
                <a:cubicBezTo>
                  <a:pt x="1724" y="438"/>
                  <a:pt x="1739" y="286"/>
                  <a:pt x="1777" y="226"/>
                </a:cubicBezTo>
                <a:cubicBezTo>
                  <a:pt x="1815" y="166"/>
                  <a:pt x="1950" y="120"/>
                  <a:pt x="2003" y="90"/>
                </a:cubicBezTo>
                <a:cubicBezTo>
                  <a:pt x="2056" y="60"/>
                  <a:pt x="2086" y="60"/>
                  <a:pt x="2094" y="45"/>
                </a:cubicBezTo>
                <a:cubicBezTo>
                  <a:pt x="2102" y="30"/>
                  <a:pt x="2075" y="15"/>
                  <a:pt x="2049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1" name="Oval 12"/>
          <p:cNvSpPr>
            <a:spLocks noChangeArrowheads="1"/>
          </p:cNvSpPr>
          <p:nvPr/>
        </p:nvSpPr>
        <p:spPr bwMode="auto">
          <a:xfrm rot="2211951">
            <a:off x="25790234" y="15398572"/>
            <a:ext cx="412749" cy="87311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2" name="Oval 13"/>
          <p:cNvSpPr>
            <a:spLocks noChangeArrowheads="1"/>
          </p:cNvSpPr>
          <p:nvPr/>
        </p:nvSpPr>
        <p:spPr bwMode="auto">
          <a:xfrm>
            <a:off x="25353669" y="14030147"/>
            <a:ext cx="215900" cy="576262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3" name="Oval 14"/>
          <p:cNvSpPr>
            <a:spLocks noChangeArrowheads="1"/>
          </p:cNvSpPr>
          <p:nvPr/>
        </p:nvSpPr>
        <p:spPr bwMode="auto">
          <a:xfrm>
            <a:off x="26577634" y="14030147"/>
            <a:ext cx="144463" cy="215901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4" name="Freeform 15"/>
          <p:cNvSpPr>
            <a:spLocks/>
          </p:cNvSpPr>
          <p:nvPr/>
        </p:nvSpPr>
        <p:spPr bwMode="auto">
          <a:xfrm rot="611858">
            <a:off x="28306423" y="12620445"/>
            <a:ext cx="358776" cy="792163"/>
          </a:xfrm>
          <a:custGeom>
            <a:avLst/>
            <a:gdLst>
              <a:gd name="T0" fmla="*/ 0 w 105"/>
              <a:gd name="T1" fmla="*/ 0 h 408"/>
              <a:gd name="T2" fmla="*/ 90 w 105"/>
              <a:gd name="T3" fmla="*/ 182 h 408"/>
              <a:gd name="T4" fmla="*/ 90 w 105"/>
              <a:gd name="T5" fmla="*/ 408 h 4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5" h="408">
                <a:moveTo>
                  <a:pt x="0" y="0"/>
                </a:moveTo>
                <a:cubicBezTo>
                  <a:pt x="37" y="57"/>
                  <a:pt x="75" y="114"/>
                  <a:pt x="90" y="182"/>
                </a:cubicBezTo>
                <a:cubicBezTo>
                  <a:pt x="105" y="250"/>
                  <a:pt x="97" y="329"/>
                  <a:pt x="90" y="408"/>
                </a:cubicBezTo>
              </a:path>
            </a:pathLst>
          </a:custGeom>
          <a:noFill/>
          <a:ln w="5715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5" name="Freeform 16"/>
          <p:cNvSpPr>
            <a:spLocks/>
          </p:cNvSpPr>
          <p:nvPr/>
        </p:nvSpPr>
        <p:spPr bwMode="auto">
          <a:xfrm rot="422334">
            <a:off x="28334998" y="12777610"/>
            <a:ext cx="360363" cy="288925"/>
          </a:xfrm>
          <a:custGeom>
            <a:avLst/>
            <a:gdLst>
              <a:gd name="T0" fmla="*/ 0 w 181"/>
              <a:gd name="T1" fmla="*/ 23 h 159"/>
              <a:gd name="T2" fmla="*/ 90 w 181"/>
              <a:gd name="T3" fmla="*/ 23 h 159"/>
              <a:gd name="T4" fmla="*/ 181 w 181"/>
              <a:gd name="T5" fmla="*/ 159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1" h="159">
                <a:moveTo>
                  <a:pt x="0" y="23"/>
                </a:moveTo>
                <a:cubicBezTo>
                  <a:pt x="30" y="11"/>
                  <a:pt x="60" y="0"/>
                  <a:pt x="90" y="23"/>
                </a:cubicBezTo>
                <a:cubicBezTo>
                  <a:pt x="120" y="46"/>
                  <a:pt x="150" y="102"/>
                  <a:pt x="181" y="159"/>
                </a:cubicBezTo>
              </a:path>
            </a:pathLst>
          </a:custGeom>
          <a:noFill/>
          <a:ln w="28575">
            <a:solidFill>
              <a:srgbClr val="FE2D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cxnSp>
        <p:nvCxnSpPr>
          <p:cNvPr id="36" name="Connecteur droit 35"/>
          <p:cNvCxnSpPr/>
          <p:nvPr/>
        </p:nvCxnSpPr>
        <p:spPr>
          <a:xfrm>
            <a:off x="29298899" y="10919206"/>
            <a:ext cx="38100" cy="1837412"/>
          </a:xfrm>
          <a:prstGeom prst="line">
            <a:avLst/>
          </a:pr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7" name="Connecteur droit avec flèche 36"/>
          <p:cNvCxnSpPr/>
          <p:nvPr/>
        </p:nvCxnSpPr>
        <p:spPr>
          <a:xfrm flipH="1">
            <a:off x="28460406" y="12756617"/>
            <a:ext cx="876593" cy="0"/>
          </a:xfrm>
          <a:prstGeom prst="straightConnector1">
            <a:avLst/>
          </a:prstGeom>
          <a:ln>
            <a:solidFill>
              <a:srgbClr val="FE2DFF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97883448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2232475" y="3414214"/>
            <a:ext cx="9157662" cy="1324377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" name="Text Box 23"/>
          <p:cNvSpPr txBox="1">
            <a:spLocks noChangeArrowheads="1"/>
          </p:cNvSpPr>
          <p:nvPr/>
        </p:nvSpPr>
        <p:spPr bwMode="auto">
          <a:xfrm>
            <a:off x="22368450" y="3513669"/>
            <a:ext cx="9015268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DECHIRURE RETINIENNE</a:t>
            </a:r>
          </a:p>
        </p:txBody>
      </p:sp>
      <p:sp>
        <p:nvSpPr>
          <p:cNvPr id="5" name="Text Box 23"/>
          <p:cNvSpPr txBox="1">
            <a:spLocks noChangeArrowheads="1"/>
          </p:cNvSpPr>
          <p:nvPr/>
        </p:nvSpPr>
        <p:spPr bwMode="auto">
          <a:xfrm>
            <a:off x="22303029" y="10288190"/>
            <a:ext cx="9157662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CAUSE DE DECOLLEMENT DE RETINE</a:t>
            </a:r>
          </a:p>
        </p:txBody>
      </p:sp>
      <p:pic>
        <p:nvPicPr>
          <p:cNvPr id="6" name="Picture 2" descr="Image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49159" y="10964865"/>
            <a:ext cx="5340348" cy="56578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Freeform 3"/>
          <p:cNvSpPr>
            <a:spLocks/>
          </p:cNvSpPr>
          <p:nvPr/>
        </p:nvSpPr>
        <p:spPr bwMode="auto">
          <a:xfrm>
            <a:off x="25415965" y="12217402"/>
            <a:ext cx="2736852" cy="288925"/>
          </a:xfrm>
          <a:custGeom>
            <a:avLst/>
            <a:gdLst>
              <a:gd name="T0" fmla="*/ 0 w 1724"/>
              <a:gd name="T1" fmla="*/ 91 h 106"/>
              <a:gd name="T2" fmla="*/ 227 w 1724"/>
              <a:gd name="T3" fmla="*/ 0 h 106"/>
              <a:gd name="T4" fmla="*/ 772 w 1724"/>
              <a:gd name="T5" fmla="*/ 91 h 106"/>
              <a:gd name="T6" fmla="*/ 998 w 1724"/>
              <a:gd name="T7" fmla="*/ 91 h 106"/>
              <a:gd name="T8" fmla="*/ 1407 w 1724"/>
              <a:gd name="T9" fmla="*/ 0 h 106"/>
              <a:gd name="T10" fmla="*/ 1724 w 1724"/>
              <a:gd name="T11" fmla="*/ 91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24" h="106">
                <a:moveTo>
                  <a:pt x="0" y="91"/>
                </a:moveTo>
                <a:cubicBezTo>
                  <a:pt x="49" y="45"/>
                  <a:pt x="98" y="0"/>
                  <a:pt x="227" y="0"/>
                </a:cubicBezTo>
                <a:cubicBezTo>
                  <a:pt x="356" y="0"/>
                  <a:pt x="644" y="76"/>
                  <a:pt x="772" y="91"/>
                </a:cubicBezTo>
                <a:cubicBezTo>
                  <a:pt x="900" y="106"/>
                  <a:pt x="892" y="106"/>
                  <a:pt x="998" y="91"/>
                </a:cubicBezTo>
                <a:cubicBezTo>
                  <a:pt x="1104" y="76"/>
                  <a:pt x="1286" y="0"/>
                  <a:pt x="1407" y="0"/>
                </a:cubicBezTo>
                <a:cubicBezTo>
                  <a:pt x="1528" y="0"/>
                  <a:pt x="1671" y="76"/>
                  <a:pt x="1724" y="91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" name="Line 4"/>
          <p:cNvSpPr>
            <a:spLocks noChangeShapeType="1"/>
          </p:cNvSpPr>
          <p:nvPr/>
        </p:nvSpPr>
        <p:spPr bwMode="auto">
          <a:xfrm flipV="1">
            <a:off x="28252834" y="12865100"/>
            <a:ext cx="71436" cy="144464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9" name="Line 5"/>
          <p:cNvSpPr>
            <a:spLocks noChangeShapeType="1"/>
          </p:cNvSpPr>
          <p:nvPr/>
        </p:nvSpPr>
        <p:spPr bwMode="auto">
          <a:xfrm flipV="1">
            <a:off x="28295696" y="13023853"/>
            <a:ext cx="71436" cy="71437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0" name="Line 6"/>
          <p:cNvSpPr>
            <a:spLocks noChangeShapeType="1"/>
          </p:cNvSpPr>
          <p:nvPr/>
        </p:nvSpPr>
        <p:spPr bwMode="auto">
          <a:xfrm flipV="1">
            <a:off x="28281406" y="12836527"/>
            <a:ext cx="144463" cy="215901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1" name="Freeform 7"/>
          <p:cNvSpPr>
            <a:spLocks/>
          </p:cNvSpPr>
          <p:nvPr/>
        </p:nvSpPr>
        <p:spPr bwMode="auto">
          <a:xfrm>
            <a:off x="25660446" y="12980991"/>
            <a:ext cx="563561" cy="2376486"/>
          </a:xfrm>
          <a:custGeom>
            <a:avLst/>
            <a:gdLst>
              <a:gd name="T0" fmla="*/ 135 w 355"/>
              <a:gd name="T1" fmla="*/ 1497 h 1497"/>
              <a:gd name="T2" fmla="*/ 271 w 355"/>
              <a:gd name="T3" fmla="*/ 1225 h 1497"/>
              <a:gd name="T4" fmla="*/ 317 w 355"/>
              <a:gd name="T5" fmla="*/ 680 h 1497"/>
              <a:gd name="T6" fmla="*/ 45 w 355"/>
              <a:gd name="T7" fmla="*/ 227 h 1497"/>
              <a:gd name="T8" fmla="*/ 45 w 355"/>
              <a:gd name="T9" fmla="*/ 0 h 1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5" h="1497">
                <a:moveTo>
                  <a:pt x="135" y="1497"/>
                </a:moveTo>
                <a:cubicBezTo>
                  <a:pt x="188" y="1429"/>
                  <a:pt x="241" y="1361"/>
                  <a:pt x="271" y="1225"/>
                </a:cubicBezTo>
                <a:cubicBezTo>
                  <a:pt x="301" y="1089"/>
                  <a:pt x="355" y="846"/>
                  <a:pt x="317" y="680"/>
                </a:cubicBezTo>
                <a:cubicBezTo>
                  <a:pt x="279" y="514"/>
                  <a:pt x="90" y="340"/>
                  <a:pt x="45" y="227"/>
                </a:cubicBezTo>
                <a:cubicBezTo>
                  <a:pt x="0" y="114"/>
                  <a:pt x="22" y="57"/>
                  <a:pt x="45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2" name="Freeform 8"/>
          <p:cNvSpPr>
            <a:spLocks/>
          </p:cNvSpPr>
          <p:nvPr/>
        </p:nvSpPr>
        <p:spPr bwMode="auto">
          <a:xfrm>
            <a:off x="26193842" y="13196891"/>
            <a:ext cx="1512886" cy="2376486"/>
          </a:xfrm>
          <a:custGeom>
            <a:avLst/>
            <a:gdLst>
              <a:gd name="T0" fmla="*/ 0 w 862"/>
              <a:gd name="T1" fmla="*/ 1633 h 1633"/>
              <a:gd name="T2" fmla="*/ 45 w 862"/>
              <a:gd name="T3" fmla="*/ 1179 h 1633"/>
              <a:gd name="T4" fmla="*/ 181 w 862"/>
              <a:gd name="T5" fmla="*/ 726 h 1633"/>
              <a:gd name="T6" fmla="*/ 499 w 862"/>
              <a:gd name="T7" fmla="*/ 544 h 1633"/>
              <a:gd name="T8" fmla="*/ 862 w 862"/>
              <a:gd name="T9" fmla="*/ 0 h 1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2" h="1633">
                <a:moveTo>
                  <a:pt x="0" y="1633"/>
                </a:moveTo>
                <a:cubicBezTo>
                  <a:pt x="7" y="1481"/>
                  <a:pt x="15" y="1330"/>
                  <a:pt x="45" y="1179"/>
                </a:cubicBezTo>
                <a:cubicBezTo>
                  <a:pt x="75" y="1028"/>
                  <a:pt x="105" y="832"/>
                  <a:pt x="181" y="726"/>
                </a:cubicBezTo>
                <a:cubicBezTo>
                  <a:pt x="257" y="620"/>
                  <a:pt x="385" y="665"/>
                  <a:pt x="499" y="544"/>
                </a:cubicBezTo>
                <a:cubicBezTo>
                  <a:pt x="613" y="423"/>
                  <a:pt x="737" y="211"/>
                  <a:pt x="862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3" name="Oval 9"/>
          <p:cNvSpPr>
            <a:spLocks noChangeArrowheads="1"/>
          </p:cNvSpPr>
          <p:nvPr/>
        </p:nvSpPr>
        <p:spPr bwMode="auto">
          <a:xfrm>
            <a:off x="25546143" y="13844591"/>
            <a:ext cx="215900" cy="576262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4" name="Oval 10"/>
          <p:cNvSpPr>
            <a:spLocks noChangeArrowheads="1"/>
          </p:cNvSpPr>
          <p:nvPr/>
        </p:nvSpPr>
        <p:spPr bwMode="auto">
          <a:xfrm>
            <a:off x="26770107" y="13844590"/>
            <a:ext cx="144463" cy="215901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5" name="Freeform 11"/>
          <p:cNvSpPr>
            <a:spLocks/>
          </p:cNvSpPr>
          <p:nvPr/>
        </p:nvSpPr>
        <p:spPr bwMode="auto">
          <a:xfrm>
            <a:off x="24900032" y="12463465"/>
            <a:ext cx="3455988" cy="3359151"/>
          </a:xfrm>
          <a:custGeom>
            <a:avLst/>
            <a:gdLst>
              <a:gd name="T0" fmla="*/ 325 w 2177"/>
              <a:gd name="T1" fmla="*/ 0 h 2116"/>
              <a:gd name="T2" fmla="*/ 234 w 2177"/>
              <a:gd name="T3" fmla="*/ 136 h 2116"/>
              <a:gd name="T4" fmla="*/ 144 w 2177"/>
              <a:gd name="T5" fmla="*/ 362 h 2116"/>
              <a:gd name="T6" fmla="*/ 53 w 2177"/>
              <a:gd name="T7" fmla="*/ 771 h 2116"/>
              <a:gd name="T8" fmla="*/ 461 w 2177"/>
              <a:gd name="T9" fmla="*/ 1315 h 2116"/>
              <a:gd name="T10" fmla="*/ 507 w 2177"/>
              <a:gd name="T11" fmla="*/ 1678 h 2116"/>
              <a:gd name="T12" fmla="*/ 869 w 2177"/>
              <a:gd name="T13" fmla="*/ 1995 h 2116"/>
              <a:gd name="T14" fmla="*/ 1096 w 2177"/>
              <a:gd name="T15" fmla="*/ 1995 h 2116"/>
              <a:gd name="T16" fmla="*/ 1323 w 2177"/>
              <a:gd name="T17" fmla="*/ 1270 h 2116"/>
              <a:gd name="T18" fmla="*/ 2049 w 2177"/>
              <a:gd name="T19" fmla="*/ 589 h 2116"/>
              <a:gd name="T20" fmla="*/ 2094 w 2177"/>
              <a:gd name="T21" fmla="*/ 317 h 2116"/>
              <a:gd name="T22" fmla="*/ 1777 w 2177"/>
              <a:gd name="T23" fmla="*/ 453 h 2116"/>
              <a:gd name="T24" fmla="*/ 1777 w 2177"/>
              <a:gd name="T25" fmla="*/ 226 h 2116"/>
              <a:gd name="T26" fmla="*/ 2003 w 2177"/>
              <a:gd name="T27" fmla="*/ 90 h 2116"/>
              <a:gd name="T28" fmla="*/ 2094 w 2177"/>
              <a:gd name="T29" fmla="*/ 45 h 2116"/>
              <a:gd name="T30" fmla="*/ 2049 w 2177"/>
              <a:gd name="T31" fmla="*/ 0 h 2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177" h="2116">
                <a:moveTo>
                  <a:pt x="325" y="0"/>
                </a:moveTo>
                <a:cubicBezTo>
                  <a:pt x="294" y="38"/>
                  <a:pt x="264" y="76"/>
                  <a:pt x="234" y="136"/>
                </a:cubicBezTo>
                <a:cubicBezTo>
                  <a:pt x="204" y="196"/>
                  <a:pt x="174" y="256"/>
                  <a:pt x="144" y="362"/>
                </a:cubicBezTo>
                <a:cubicBezTo>
                  <a:pt x="114" y="468"/>
                  <a:pt x="0" y="612"/>
                  <a:pt x="53" y="771"/>
                </a:cubicBezTo>
                <a:cubicBezTo>
                  <a:pt x="106" y="930"/>
                  <a:pt x="385" y="1164"/>
                  <a:pt x="461" y="1315"/>
                </a:cubicBezTo>
                <a:cubicBezTo>
                  <a:pt x="537" y="1466"/>
                  <a:pt x="439" y="1565"/>
                  <a:pt x="507" y="1678"/>
                </a:cubicBezTo>
                <a:cubicBezTo>
                  <a:pt x="575" y="1791"/>
                  <a:pt x="771" y="1942"/>
                  <a:pt x="869" y="1995"/>
                </a:cubicBezTo>
                <a:cubicBezTo>
                  <a:pt x="967" y="2048"/>
                  <a:pt x="1020" y="2116"/>
                  <a:pt x="1096" y="1995"/>
                </a:cubicBezTo>
                <a:cubicBezTo>
                  <a:pt x="1172" y="1874"/>
                  <a:pt x="1164" y="1504"/>
                  <a:pt x="1323" y="1270"/>
                </a:cubicBezTo>
                <a:cubicBezTo>
                  <a:pt x="1482" y="1036"/>
                  <a:pt x="1921" y="748"/>
                  <a:pt x="2049" y="589"/>
                </a:cubicBezTo>
                <a:cubicBezTo>
                  <a:pt x="2177" y="430"/>
                  <a:pt x="2139" y="340"/>
                  <a:pt x="2094" y="317"/>
                </a:cubicBezTo>
                <a:cubicBezTo>
                  <a:pt x="2049" y="294"/>
                  <a:pt x="1830" y="468"/>
                  <a:pt x="1777" y="453"/>
                </a:cubicBezTo>
                <a:cubicBezTo>
                  <a:pt x="1724" y="438"/>
                  <a:pt x="1739" y="286"/>
                  <a:pt x="1777" y="226"/>
                </a:cubicBezTo>
                <a:cubicBezTo>
                  <a:pt x="1815" y="166"/>
                  <a:pt x="1950" y="120"/>
                  <a:pt x="2003" y="90"/>
                </a:cubicBezTo>
                <a:cubicBezTo>
                  <a:pt x="2056" y="60"/>
                  <a:pt x="2086" y="60"/>
                  <a:pt x="2094" y="45"/>
                </a:cubicBezTo>
                <a:cubicBezTo>
                  <a:pt x="2102" y="30"/>
                  <a:pt x="2075" y="15"/>
                  <a:pt x="2049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6" name="Oval 12"/>
          <p:cNvSpPr>
            <a:spLocks noChangeArrowheads="1"/>
          </p:cNvSpPr>
          <p:nvPr/>
        </p:nvSpPr>
        <p:spPr bwMode="auto">
          <a:xfrm rot="2211951">
            <a:off x="25838244" y="15428917"/>
            <a:ext cx="412749" cy="87311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7" name="Oval 13"/>
          <p:cNvSpPr>
            <a:spLocks noChangeArrowheads="1"/>
          </p:cNvSpPr>
          <p:nvPr/>
        </p:nvSpPr>
        <p:spPr bwMode="auto">
          <a:xfrm>
            <a:off x="25401680" y="14060491"/>
            <a:ext cx="215900" cy="576262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8" name="Oval 14"/>
          <p:cNvSpPr>
            <a:spLocks noChangeArrowheads="1"/>
          </p:cNvSpPr>
          <p:nvPr/>
        </p:nvSpPr>
        <p:spPr bwMode="auto">
          <a:xfrm>
            <a:off x="26625644" y="14060491"/>
            <a:ext cx="144463" cy="215901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9" name="AutoShape 21"/>
          <p:cNvSpPr>
            <a:spLocks noChangeArrowheads="1"/>
          </p:cNvSpPr>
          <p:nvPr/>
        </p:nvSpPr>
        <p:spPr bwMode="auto">
          <a:xfrm rot="4011400">
            <a:off x="28138530" y="13028614"/>
            <a:ext cx="1004887" cy="198437"/>
          </a:xfrm>
          <a:custGeom>
            <a:avLst/>
            <a:gdLst>
              <a:gd name="G0" fmla="+- 5400 0 0"/>
              <a:gd name="G1" fmla="+- 11796480 0 0"/>
              <a:gd name="G2" fmla="+- 0 0 11796480"/>
              <a:gd name="T0" fmla="*/ 0 256 1"/>
              <a:gd name="T1" fmla="*/ 180 256 1"/>
              <a:gd name="G3" fmla="+- 11796480 T0 T1"/>
              <a:gd name="T2" fmla="*/ 0 256 1"/>
              <a:gd name="T3" fmla="*/ 90 256 1"/>
              <a:gd name="G4" fmla="+- 11796480 T2 T3"/>
              <a:gd name="G5" fmla="*/ G4 2 1"/>
              <a:gd name="T4" fmla="*/ 90 256 1"/>
              <a:gd name="T5" fmla="*/ 0 256 1"/>
              <a:gd name="G6" fmla="+- 11796480 T4 T5"/>
              <a:gd name="G7" fmla="*/ G6 2 1"/>
              <a:gd name="G8" fmla="abs 11796480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5400"/>
              <a:gd name="G18" fmla="*/ 5400 1 2"/>
              <a:gd name="G19" fmla="+- G18 5400 0"/>
              <a:gd name="G20" fmla="cos G19 11796480"/>
              <a:gd name="G21" fmla="sin G19 11796480"/>
              <a:gd name="G22" fmla="+- G20 10800 0"/>
              <a:gd name="G23" fmla="+- G21 10800 0"/>
              <a:gd name="G24" fmla="+- 10800 0 G20"/>
              <a:gd name="G25" fmla="+- 5400 10800 0"/>
              <a:gd name="G26" fmla="?: G9 G17 G25"/>
              <a:gd name="G27" fmla="?: G9 0 21600"/>
              <a:gd name="G28" fmla="cos 10800 11796480"/>
              <a:gd name="G29" fmla="sin 10800 11796480"/>
              <a:gd name="G30" fmla="sin 5400 11796480"/>
              <a:gd name="G31" fmla="+- G28 10800 0"/>
              <a:gd name="G32" fmla="+- G29 10800 0"/>
              <a:gd name="G33" fmla="+- G30 10800 0"/>
              <a:gd name="G34" fmla="?: G4 0 G31"/>
              <a:gd name="G35" fmla="?: 11796480 G34 0"/>
              <a:gd name="G36" fmla="?: G6 G35 G31"/>
              <a:gd name="G37" fmla="+- 21600 0 G36"/>
              <a:gd name="G38" fmla="?: G4 0 G33"/>
              <a:gd name="G39" fmla="?: 11796480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2700 w 21600"/>
              <a:gd name="T15" fmla="*/ 10800 h 21600"/>
              <a:gd name="T16" fmla="*/ 10800 w 21600"/>
              <a:gd name="T17" fmla="*/ 5400 h 21600"/>
              <a:gd name="T18" fmla="*/ 18900 w 21600"/>
              <a:gd name="T19" fmla="*/ 10800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5400" y="10800"/>
                </a:moveTo>
                <a:cubicBezTo>
                  <a:pt x="5400" y="7817"/>
                  <a:pt x="7817" y="5400"/>
                  <a:pt x="10800" y="5400"/>
                </a:cubicBezTo>
                <a:cubicBezTo>
                  <a:pt x="13782" y="5400"/>
                  <a:pt x="16199" y="7817"/>
                  <a:pt x="16199" y="10799"/>
                </a:cubicBezTo>
                <a:lnTo>
                  <a:pt x="21600" y="10800"/>
                </a:ln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0" name="Freeform 30"/>
          <p:cNvSpPr>
            <a:spLocks/>
          </p:cNvSpPr>
          <p:nvPr/>
        </p:nvSpPr>
        <p:spPr bwMode="auto">
          <a:xfrm>
            <a:off x="28425867" y="12836526"/>
            <a:ext cx="431800" cy="792163"/>
          </a:xfrm>
          <a:custGeom>
            <a:avLst/>
            <a:gdLst>
              <a:gd name="T0" fmla="*/ 0 w 272"/>
              <a:gd name="T1" fmla="*/ 0 h 499"/>
              <a:gd name="T2" fmla="*/ 91 w 272"/>
              <a:gd name="T3" fmla="*/ 136 h 499"/>
              <a:gd name="T4" fmla="*/ 91 w 272"/>
              <a:gd name="T5" fmla="*/ 363 h 499"/>
              <a:gd name="T6" fmla="*/ 227 w 272"/>
              <a:gd name="T7" fmla="*/ 409 h 499"/>
              <a:gd name="T8" fmla="*/ 272 w 272"/>
              <a:gd name="T9" fmla="*/ 499 h 4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2" h="499">
                <a:moveTo>
                  <a:pt x="0" y="0"/>
                </a:moveTo>
                <a:cubicBezTo>
                  <a:pt x="38" y="38"/>
                  <a:pt x="76" y="76"/>
                  <a:pt x="91" y="136"/>
                </a:cubicBezTo>
                <a:cubicBezTo>
                  <a:pt x="106" y="196"/>
                  <a:pt x="68" y="318"/>
                  <a:pt x="91" y="363"/>
                </a:cubicBezTo>
                <a:cubicBezTo>
                  <a:pt x="114" y="408"/>
                  <a:pt x="197" y="386"/>
                  <a:pt x="227" y="409"/>
                </a:cubicBezTo>
                <a:cubicBezTo>
                  <a:pt x="257" y="432"/>
                  <a:pt x="264" y="465"/>
                  <a:pt x="272" y="499"/>
                </a:cubicBez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1" name="Freeform 31"/>
          <p:cNvSpPr>
            <a:spLocks/>
          </p:cNvSpPr>
          <p:nvPr/>
        </p:nvSpPr>
        <p:spPr bwMode="auto">
          <a:xfrm>
            <a:off x="27994068" y="12646026"/>
            <a:ext cx="720726" cy="550864"/>
          </a:xfrm>
          <a:custGeom>
            <a:avLst/>
            <a:gdLst>
              <a:gd name="T0" fmla="*/ 0 w 454"/>
              <a:gd name="T1" fmla="*/ 120 h 347"/>
              <a:gd name="T2" fmla="*/ 136 w 454"/>
              <a:gd name="T3" fmla="*/ 30 h 347"/>
              <a:gd name="T4" fmla="*/ 272 w 454"/>
              <a:gd name="T5" fmla="*/ 30 h 347"/>
              <a:gd name="T6" fmla="*/ 408 w 454"/>
              <a:gd name="T7" fmla="*/ 211 h 347"/>
              <a:gd name="T8" fmla="*/ 454 w 454"/>
              <a:gd name="T9" fmla="*/ 347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4" h="347">
                <a:moveTo>
                  <a:pt x="0" y="120"/>
                </a:moveTo>
                <a:cubicBezTo>
                  <a:pt x="45" y="82"/>
                  <a:pt x="91" y="45"/>
                  <a:pt x="136" y="30"/>
                </a:cubicBezTo>
                <a:cubicBezTo>
                  <a:pt x="181" y="15"/>
                  <a:pt x="227" y="0"/>
                  <a:pt x="272" y="30"/>
                </a:cubicBezTo>
                <a:cubicBezTo>
                  <a:pt x="317" y="60"/>
                  <a:pt x="378" y="158"/>
                  <a:pt x="408" y="211"/>
                </a:cubicBezTo>
                <a:cubicBezTo>
                  <a:pt x="438" y="264"/>
                  <a:pt x="446" y="305"/>
                  <a:pt x="454" y="347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2" name="Line 32"/>
          <p:cNvSpPr>
            <a:spLocks noChangeShapeType="1"/>
          </p:cNvSpPr>
          <p:nvPr/>
        </p:nvSpPr>
        <p:spPr bwMode="auto">
          <a:xfrm>
            <a:off x="28686221" y="13111166"/>
            <a:ext cx="71436" cy="142874"/>
          </a:xfrm>
          <a:prstGeom prst="line">
            <a:avLst/>
          </a:prstGeom>
          <a:noFill/>
          <a:ln w="31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pic>
        <p:nvPicPr>
          <p:cNvPr id="23" name="Picture 2" descr="Image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194711" y="4467026"/>
            <a:ext cx="5340348" cy="56578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24" name="Freeform 3"/>
          <p:cNvSpPr>
            <a:spLocks/>
          </p:cNvSpPr>
          <p:nvPr/>
        </p:nvSpPr>
        <p:spPr bwMode="auto">
          <a:xfrm>
            <a:off x="25361517" y="5719566"/>
            <a:ext cx="2736852" cy="288925"/>
          </a:xfrm>
          <a:custGeom>
            <a:avLst/>
            <a:gdLst>
              <a:gd name="T0" fmla="*/ 0 w 1724"/>
              <a:gd name="T1" fmla="*/ 91 h 106"/>
              <a:gd name="T2" fmla="*/ 227 w 1724"/>
              <a:gd name="T3" fmla="*/ 0 h 106"/>
              <a:gd name="T4" fmla="*/ 772 w 1724"/>
              <a:gd name="T5" fmla="*/ 91 h 106"/>
              <a:gd name="T6" fmla="*/ 998 w 1724"/>
              <a:gd name="T7" fmla="*/ 91 h 106"/>
              <a:gd name="T8" fmla="*/ 1407 w 1724"/>
              <a:gd name="T9" fmla="*/ 0 h 106"/>
              <a:gd name="T10" fmla="*/ 1724 w 1724"/>
              <a:gd name="T11" fmla="*/ 91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24" h="106">
                <a:moveTo>
                  <a:pt x="0" y="91"/>
                </a:moveTo>
                <a:cubicBezTo>
                  <a:pt x="49" y="45"/>
                  <a:pt x="98" y="0"/>
                  <a:pt x="227" y="0"/>
                </a:cubicBezTo>
                <a:cubicBezTo>
                  <a:pt x="356" y="0"/>
                  <a:pt x="644" y="76"/>
                  <a:pt x="772" y="91"/>
                </a:cubicBezTo>
                <a:cubicBezTo>
                  <a:pt x="900" y="106"/>
                  <a:pt x="892" y="106"/>
                  <a:pt x="998" y="91"/>
                </a:cubicBezTo>
                <a:cubicBezTo>
                  <a:pt x="1104" y="76"/>
                  <a:pt x="1286" y="0"/>
                  <a:pt x="1407" y="0"/>
                </a:cubicBezTo>
                <a:cubicBezTo>
                  <a:pt x="1528" y="0"/>
                  <a:pt x="1671" y="76"/>
                  <a:pt x="1724" y="91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5" name="Line 4"/>
          <p:cNvSpPr>
            <a:spLocks noChangeShapeType="1"/>
          </p:cNvSpPr>
          <p:nvPr/>
        </p:nvSpPr>
        <p:spPr bwMode="auto">
          <a:xfrm flipV="1">
            <a:off x="28198386" y="6367264"/>
            <a:ext cx="71436" cy="144464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6" name="Line 5"/>
          <p:cNvSpPr>
            <a:spLocks noChangeShapeType="1"/>
          </p:cNvSpPr>
          <p:nvPr/>
        </p:nvSpPr>
        <p:spPr bwMode="auto">
          <a:xfrm flipV="1">
            <a:off x="28241248" y="6526014"/>
            <a:ext cx="71436" cy="71437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7" name="Line 6"/>
          <p:cNvSpPr>
            <a:spLocks noChangeShapeType="1"/>
          </p:cNvSpPr>
          <p:nvPr/>
        </p:nvSpPr>
        <p:spPr bwMode="auto">
          <a:xfrm flipV="1">
            <a:off x="28226958" y="6338688"/>
            <a:ext cx="144463" cy="215901"/>
          </a:xfrm>
          <a:prstGeom prst="line">
            <a:avLst/>
          </a:prstGeom>
          <a:noFill/>
          <a:ln w="25400">
            <a:solidFill>
              <a:srgbClr val="FE2D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8" name="Freeform 7"/>
          <p:cNvSpPr>
            <a:spLocks/>
          </p:cNvSpPr>
          <p:nvPr/>
        </p:nvSpPr>
        <p:spPr bwMode="auto">
          <a:xfrm>
            <a:off x="25605998" y="6483154"/>
            <a:ext cx="563561" cy="2376486"/>
          </a:xfrm>
          <a:custGeom>
            <a:avLst/>
            <a:gdLst>
              <a:gd name="T0" fmla="*/ 135 w 355"/>
              <a:gd name="T1" fmla="*/ 1497 h 1497"/>
              <a:gd name="T2" fmla="*/ 271 w 355"/>
              <a:gd name="T3" fmla="*/ 1225 h 1497"/>
              <a:gd name="T4" fmla="*/ 317 w 355"/>
              <a:gd name="T5" fmla="*/ 680 h 1497"/>
              <a:gd name="T6" fmla="*/ 45 w 355"/>
              <a:gd name="T7" fmla="*/ 227 h 1497"/>
              <a:gd name="T8" fmla="*/ 45 w 355"/>
              <a:gd name="T9" fmla="*/ 0 h 1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5" h="1497">
                <a:moveTo>
                  <a:pt x="135" y="1497"/>
                </a:moveTo>
                <a:cubicBezTo>
                  <a:pt x="188" y="1429"/>
                  <a:pt x="241" y="1361"/>
                  <a:pt x="271" y="1225"/>
                </a:cubicBezTo>
                <a:cubicBezTo>
                  <a:pt x="301" y="1089"/>
                  <a:pt x="355" y="846"/>
                  <a:pt x="317" y="680"/>
                </a:cubicBezTo>
                <a:cubicBezTo>
                  <a:pt x="279" y="514"/>
                  <a:pt x="90" y="340"/>
                  <a:pt x="45" y="227"/>
                </a:cubicBezTo>
                <a:cubicBezTo>
                  <a:pt x="0" y="114"/>
                  <a:pt x="22" y="57"/>
                  <a:pt x="45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9" name="Freeform 8"/>
          <p:cNvSpPr>
            <a:spLocks/>
          </p:cNvSpPr>
          <p:nvPr/>
        </p:nvSpPr>
        <p:spPr bwMode="auto">
          <a:xfrm>
            <a:off x="26139394" y="6699052"/>
            <a:ext cx="1512886" cy="2376486"/>
          </a:xfrm>
          <a:custGeom>
            <a:avLst/>
            <a:gdLst>
              <a:gd name="T0" fmla="*/ 0 w 862"/>
              <a:gd name="T1" fmla="*/ 1633 h 1633"/>
              <a:gd name="T2" fmla="*/ 45 w 862"/>
              <a:gd name="T3" fmla="*/ 1179 h 1633"/>
              <a:gd name="T4" fmla="*/ 181 w 862"/>
              <a:gd name="T5" fmla="*/ 726 h 1633"/>
              <a:gd name="T6" fmla="*/ 499 w 862"/>
              <a:gd name="T7" fmla="*/ 544 h 1633"/>
              <a:gd name="T8" fmla="*/ 862 w 862"/>
              <a:gd name="T9" fmla="*/ 0 h 1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2" h="1633">
                <a:moveTo>
                  <a:pt x="0" y="1633"/>
                </a:moveTo>
                <a:cubicBezTo>
                  <a:pt x="7" y="1481"/>
                  <a:pt x="15" y="1330"/>
                  <a:pt x="45" y="1179"/>
                </a:cubicBezTo>
                <a:cubicBezTo>
                  <a:pt x="75" y="1028"/>
                  <a:pt x="105" y="832"/>
                  <a:pt x="181" y="726"/>
                </a:cubicBezTo>
                <a:cubicBezTo>
                  <a:pt x="257" y="620"/>
                  <a:pt x="385" y="665"/>
                  <a:pt x="499" y="544"/>
                </a:cubicBezTo>
                <a:cubicBezTo>
                  <a:pt x="613" y="423"/>
                  <a:pt x="737" y="211"/>
                  <a:pt x="862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0" name="Oval 9"/>
          <p:cNvSpPr>
            <a:spLocks noChangeArrowheads="1"/>
          </p:cNvSpPr>
          <p:nvPr/>
        </p:nvSpPr>
        <p:spPr bwMode="auto">
          <a:xfrm>
            <a:off x="25491695" y="7346752"/>
            <a:ext cx="215900" cy="576262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1" name="Oval 10"/>
          <p:cNvSpPr>
            <a:spLocks noChangeArrowheads="1"/>
          </p:cNvSpPr>
          <p:nvPr/>
        </p:nvSpPr>
        <p:spPr bwMode="auto">
          <a:xfrm>
            <a:off x="26715659" y="7346751"/>
            <a:ext cx="144463" cy="215901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2" name="Freeform 11"/>
          <p:cNvSpPr>
            <a:spLocks/>
          </p:cNvSpPr>
          <p:nvPr/>
        </p:nvSpPr>
        <p:spPr bwMode="auto">
          <a:xfrm>
            <a:off x="24845584" y="5965626"/>
            <a:ext cx="3455988" cy="3359151"/>
          </a:xfrm>
          <a:custGeom>
            <a:avLst/>
            <a:gdLst>
              <a:gd name="T0" fmla="*/ 325 w 2177"/>
              <a:gd name="T1" fmla="*/ 0 h 2116"/>
              <a:gd name="T2" fmla="*/ 234 w 2177"/>
              <a:gd name="T3" fmla="*/ 136 h 2116"/>
              <a:gd name="T4" fmla="*/ 144 w 2177"/>
              <a:gd name="T5" fmla="*/ 362 h 2116"/>
              <a:gd name="T6" fmla="*/ 53 w 2177"/>
              <a:gd name="T7" fmla="*/ 771 h 2116"/>
              <a:gd name="T8" fmla="*/ 461 w 2177"/>
              <a:gd name="T9" fmla="*/ 1315 h 2116"/>
              <a:gd name="T10" fmla="*/ 507 w 2177"/>
              <a:gd name="T11" fmla="*/ 1678 h 2116"/>
              <a:gd name="T12" fmla="*/ 869 w 2177"/>
              <a:gd name="T13" fmla="*/ 1995 h 2116"/>
              <a:gd name="T14" fmla="*/ 1096 w 2177"/>
              <a:gd name="T15" fmla="*/ 1995 h 2116"/>
              <a:gd name="T16" fmla="*/ 1323 w 2177"/>
              <a:gd name="T17" fmla="*/ 1270 h 2116"/>
              <a:gd name="T18" fmla="*/ 2049 w 2177"/>
              <a:gd name="T19" fmla="*/ 589 h 2116"/>
              <a:gd name="T20" fmla="*/ 2094 w 2177"/>
              <a:gd name="T21" fmla="*/ 317 h 2116"/>
              <a:gd name="T22" fmla="*/ 1777 w 2177"/>
              <a:gd name="T23" fmla="*/ 453 h 2116"/>
              <a:gd name="T24" fmla="*/ 1777 w 2177"/>
              <a:gd name="T25" fmla="*/ 226 h 2116"/>
              <a:gd name="T26" fmla="*/ 2003 w 2177"/>
              <a:gd name="T27" fmla="*/ 90 h 2116"/>
              <a:gd name="T28" fmla="*/ 2094 w 2177"/>
              <a:gd name="T29" fmla="*/ 45 h 2116"/>
              <a:gd name="T30" fmla="*/ 2049 w 2177"/>
              <a:gd name="T31" fmla="*/ 0 h 2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177" h="2116">
                <a:moveTo>
                  <a:pt x="325" y="0"/>
                </a:moveTo>
                <a:cubicBezTo>
                  <a:pt x="294" y="38"/>
                  <a:pt x="264" y="76"/>
                  <a:pt x="234" y="136"/>
                </a:cubicBezTo>
                <a:cubicBezTo>
                  <a:pt x="204" y="196"/>
                  <a:pt x="174" y="256"/>
                  <a:pt x="144" y="362"/>
                </a:cubicBezTo>
                <a:cubicBezTo>
                  <a:pt x="114" y="468"/>
                  <a:pt x="0" y="612"/>
                  <a:pt x="53" y="771"/>
                </a:cubicBezTo>
                <a:cubicBezTo>
                  <a:pt x="106" y="930"/>
                  <a:pt x="385" y="1164"/>
                  <a:pt x="461" y="1315"/>
                </a:cubicBezTo>
                <a:cubicBezTo>
                  <a:pt x="537" y="1466"/>
                  <a:pt x="439" y="1565"/>
                  <a:pt x="507" y="1678"/>
                </a:cubicBezTo>
                <a:cubicBezTo>
                  <a:pt x="575" y="1791"/>
                  <a:pt x="771" y="1942"/>
                  <a:pt x="869" y="1995"/>
                </a:cubicBezTo>
                <a:cubicBezTo>
                  <a:pt x="967" y="2048"/>
                  <a:pt x="1020" y="2116"/>
                  <a:pt x="1096" y="1995"/>
                </a:cubicBezTo>
                <a:cubicBezTo>
                  <a:pt x="1172" y="1874"/>
                  <a:pt x="1164" y="1504"/>
                  <a:pt x="1323" y="1270"/>
                </a:cubicBezTo>
                <a:cubicBezTo>
                  <a:pt x="1482" y="1036"/>
                  <a:pt x="1921" y="748"/>
                  <a:pt x="2049" y="589"/>
                </a:cubicBezTo>
                <a:cubicBezTo>
                  <a:pt x="2177" y="430"/>
                  <a:pt x="2139" y="340"/>
                  <a:pt x="2094" y="317"/>
                </a:cubicBezTo>
                <a:cubicBezTo>
                  <a:pt x="2049" y="294"/>
                  <a:pt x="1830" y="468"/>
                  <a:pt x="1777" y="453"/>
                </a:cubicBezTo>
                <a:cubicBezTo>
                  <a:pt x="1724" y="438"/>
                  <a:pt x="1739" y="286"/>
                  <a:pt x="1777" y="226"/>
                </a:cubicBezTo>
                <a:cubicBezTo>
                  <a:pt x="1815" y="166"/>
                  <a:pt x="1950" y="120"/>
                  <a:pt x="2003" y="90"/>
                </a:cubicBezTo>
                <a:cubicBezTo>
                  <a:pt x="2056" y="60"/>
                  <a:pt x="2086" y="60"/>
                  <a:pt x="2094" y="45"/>
                </a:cubicBezTo>
                <a:cubicBezTo>
                  <a:pt x="2102" y="30"/>
                  <a:pt x="2075" y="15"/>
                  <a:pt x="2049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3" name="Oval 12"/>
          <p:cNvSpPr>
            <a:spLocks noChangeArrowheads="1"/>
          </p:cNvSpPr>
          <p:nvPr/>
        </p:nvSpPr>
        <p:spPr bwMode="auto">
          <a:xfrm rot="2211951">
            <a:off x="25783796" y="8931078"/>
            <a:ext cx="412749" cy="87311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4" name="Oval 13"/>
          <p:cNvSpPr>
            <a:spLocks noChangeArrowheads="1"/>
          </p:cNvSpPr>
          <p:nvPr/>
        </p:nvSpPr>
        <p:spPr bwMode="auto">
          <a:xfrm>
            <a:off x="25347232" y="7562652"/>
            <a:ext cx="215900" cy="576262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5" name="Oval 14"/>
          <p:cNvSpPr>
            <a:spLocks noChangeArrowheads="1"/>
          </p:cNvSpPr>
          <p:nvPr/>
        </p:nvSpPr>
        <p:spPr bwMode="auto">
          <a:xfrm>
            <a:off x="26571196" y="7562652"/>
            <a:ext cx="144463" cy="215901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6" name="Freeform 15"/>
          <p:cNvSpPr>
            <a:spLocks/>
          </p:cNvSpPr>
          <p:nvPr/>
        </p:nvSpPr>
        <p:spPr bwMode="auto">
          <a:xfrm rot="611858">
            <a:off x="28299985" y="6152950"/>
            <a:ext cx="358776" cy="792163"/>
          </a:xfrm>
          <a:custGeom>
            <a:avLst/>
            <a:gdLst>
              <a:gd name="T0" fmla="*/ 0 w 105"/>
              <a:gd name="T1" fmla="*/ 0 h 408"/>
              <a:gd name="T2" fmla="*/ 90 w 105"/>
              <a:gd name="T3" fmla="*/ 182 h 408"/>
              <a:gd name="T4" fmla="*/ 90 w 105"/>
              <a:gd name="T5" fmla="*/ 408 h 4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5" h="408">
                <a:moveTo>
                  <a:pt x="0" y="0"/>
                </a:moveTo>
                <a:cubicBezTo>
                  <a:pt x="37" y="57"/>
                  <a:pt x="75" y="114"/>
                  <a:pt x="90" y="182"/>
                </a:cubicBezTo>
                <a:cubicBezTo>
                  <a:pt x="105" y="250"/>
                  <a:pt x="97" y="329"/>
                  <a:pt x="90" y="408"/>
                </a:cubicBezTo>
              </a:path>
            </a:pathLst>
          </a:custGeom>
          <a:noFill/>
          <a:ln w="5715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7" name="Freeform 16"/>
          <p:cNvSpPr>
            <a:spLocks/>
          </p:cNvSpPr>
          <p:nvPr/>
        </p:nvSpPr>
        <p:spPr bwMode="auto">
          <a:xfrm rot="422334">
            <a:off x="28328560" y="6310116"/>
            <a:ext cx="360363" cy="288925"/>
          </a:xfrm>
          <a:custGeom>
            <a:avLst/>
            <a:gdLst>
              <a:gd name="T0" fmla="*/ 0 w 181"/>
              <a:gd name="T1" fmla="*/ 23 h 159"/>
              <a:gd name="T2" fmla="*/ 90 w 181"/>
              <a:gd name="T3" fmla="*/ 23 h 159"/>
              <a:gd name="T4" fmla="*/ 181 w 181"/>
              <a:gd name="T5" fmla="*/ 159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1" h="159">
                <a:moveTo>
                  <a:pt x="0" y="23"/>
                </a:moveTo>
                <a:cubicBezTo>
                  <a:pt x="30" y="11"/>
                  <a:pt x="60" y="0"/>
                  <a:pt x="90" y="23"/>
                </a:cubicBezTo>
                <a:cubicBezTo>
                  <a:pt x="120" y="46"/>
                  <a:pt x="150" y="102"/>
                  <a:pt x="181" y="159"/>
                </a:cubicBezTo>
              </a:path>
            </a:pathLst>
          </a:custGeom>
          <a:noFill/>
          <a:ln w="28575">
            <a:solidFill>
              <a:srgbClr val="FE2D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cxnSp>
        <p:nvCxnSpPr>
          <p:cNvPr id="38" name="Connecteur droit 37"/>
          <p:cNvCxnSpPr/>
          <p:nvPr/>
        </p:nvCxnSpPr>
        <p:spPr>
          <a:xfrm>
            <a:off x="29292461" y="4451711"/>
            <a:ext cx="38100" cy="1837412"/>
          </a:xfrm>
          <a:prstGeom prst="line">
            <a:avLst/>
          </a:pr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9" name="Connecteur droit avec flèche 38"/>
          <p:cNvCxnSpPr/>
          <p:nvPr/>
        </p:nvCxnSpPr>
        <p:spPr>
          <a:xfrm flipH="1">
            <a:off x="28453968" y="6289122"/>
            <a:ext cx="876593" cy="0"/>
          </a:xfrm>
          <a:prstGeom prst="straightConnector1">
            <a:avLst/>
          </a:prstGeom>
          <a:ln>
            <a:solidFill>
              <a:srgbClr val="FE2DFF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0" name="Forme libre 39"/>
          <p:cNvSpPr/>
          <p:nvPr/>
        </p:nvSpPr>
        <p:spPr>
          <a:xfrm>
            <a:off x="28422602" y="12835084"/>
            <a:ext cx="457201" cy="846640"/>
          </a:xfrm>
          <a:custGeom>
            <a:avLst/>
            <a:gdLst>
              <a:gd name="connsiteX0" fmla="*/ 0 w 457200"/>
              <a:gd name="connsiteY0" fmla="*/ 0 h 846641"/>
              <a:gd name="connsiteX1" fmla="*/ 84667 w 457200"/>
              <a:gd name="connsiteY1" fmla="*/ 110063 h 846641"/>
              <a:gd name="connsiteX2" fmla="*/ 127000 w 457200"/>
              <a:gd name="connsiteY2" fmla="*/ 177794 h 846641"/>
              <a:gd name="connsiteX3" fmla="*/ 152400 w 457200"/>
              <a:gd name="connsiteY3" fmla="*/ 245526 h 846641"/>
              <a:gd name="connsiteX4" fmla="*/ 152400 w 457200"/>
              <a:gd name="connsiteY4" fmla="*/ 347123 h 846641"/>
              <a:gd name="connsiteX5" fmla="*/ 135467 w 457200"/>
              <a:gd name="connsiteY5" fmla="*/ 448719 h 846641"/>
              <a:gd name="connsiteX6" fmla="*/ 135467 w 457200"/>
              <a:gd name="connsiteY6" fmla="*/ 567249 h 846641"/>
              <a:gd name="connsiteX7" fmla="*/ 177800 w 457200"/>
              <a:gd name="connsiteY7" fmla="*/ 618048 h 846641"/>
              <a:gd name="connsiteX8" fmla="*/ 279400 w 457200"/>
              <a:gd name="connsiteY8" fmla="*/ 626514 h 846641"/>
              <a:gd name="connsiteX9" fmla="*/ 381000 w 457200"/>
              <a:gd name="connsiteY9" fmla="*/ 660380 h 846641"/>
              <a:gd name="connsiteX10" fmla="*/ 440267 w 457200"/>
              <a:gd name="connsiteY10" fmla="*/ 795842 h 846641"/>
              <a:gd name="connsiteX11" fmla="*/ 457200 w 457200"/>
              <a:gd name="connsiteY11" fmla="*/ 846641 h 846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57200" h="846641">
                <a:moveTo>
                  <a:pt x="0" y="0"/>
                </a:moveTo>
                <a:cubicBezTo>
                  <a:pt x="31750" y="40215"/>
                  <a:pt x="63500" y="80431"/>
                  <a:pt x="84667" y="110063"/>
                </a:cubicBezTo>
                <a:cubicBezTo>
                  <a:pt x="105834" y="139695"/>
                  <a:pt x="115711" y="155217"/>
                  <a:pt x="127000" y="177794"/>
                </a:cubicBezTo>
                <a:cubicBezTo>
                  <a:pt x="138289" y="200371"/>
                  <a:pt x="148167" y="217305"/>
                  <a:pt x="152400" y="245526"/>
                </a:cubicBezTo>
                <a:cubicBezTo>
                  <a:pt x="156633" y="273748"/>
                  <a:pt x="155222" y="313258"/>
                  <a:pt x="152400" y="347123"/>
                </a:cubicBezTo>
                <a:cubicBezTo>
                  <a:pt x="149578" y="380988"/>
                  <a:pt x="138289" y="412031"/>
                  <a:pt x="135467" y="448719"/>
                </a:cubicBezTo>
                <a:cubicBezTo>
                  <a:pt x="132645" y="485407"/>
                  <a:pt x="128412" y="539028"/>
                  <a:pt x="135467" y="567249"/>
                </a:cubicBezTo>
                <a:cubicBezTo>
                  <a:pt x="142522" y="595470"/>
                  <a:pt x="153811" y="608171"/>
                  <a:pt x="177800" y="618048"/>
                </a:cubicBezTo>
                <a:cubicBezTo>
                  <a:pt x="201789" y="627926"/>
                  <a:pt x="245533" y="619459"/>
                  <a:pt x="279400" y="626514"/>
                </a:cubicBezTo>
                <a:cubicBezTo>
                  <a:pt x="313267" y="633569"/>
                  <a:pt x="354189" y="632159"/>
                  <a:pt x="381000" y="660380"/>
                </a:cubicBezTo>
                <a:cubicBezTo>
                  <a:pt x="407811" y="688601"/>
                  <a:pt x="427567" y="764799"/>
                  <a:pt x="440267" y="795842"/>
                </a:cubicBezTo>
                <a:cubicBezTo>
                  <a:pt x="452967" y="826885"/>
                  <a:pt x="457200" y="846641"/>
                  <a:pt x="457200" y="846641"/>
                </a:cubicBezTo>
              </a:path>
            </a:pathLst>
          </a:custGeom>
          <a:ln w="57150" cmpd="sng"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1" name="Forme libre 40"/>
          <p:cNvSpPr/>
          <p:nvPr/>
        </p:nvSpPr>
        <p:spPr>
          <a:xfrm>
            <a:off x="28578657" y="13269911"/>
            <a:ext cx="285025" cy="242539"/>
          </a:xfrm>
          <a:custGeom>
            <a:avLst/>
            <a:gdLst>
              <a:gd name="connsiteX0" fmla="*/ 21744 w 285024"/>
              <a:gd name="connsiteY0" fmla="*/ 5424 h 242540"/>
              <a:gd name="connsiteX1" fmla="*/ 199544 w 285024"/>
              <a:gd name="connsiteY1" fmla="*/ 13890 h 242540"/>
              <a:gd name="connsiteX2" fmla="*/ 208011 w 285024"/>
              <a:gd name="connsiteY2" fmla="*/ 13890 h 242540"/>
              <a:gd name="connsiteX3" fmla="*/ 250344 w 285024"/>
              <a:gd name="connsiteY3" fmla="*/ 81622 h 242540"/>
              <a:gd name="connsiteX4" fmla="*/ 258811 w 285024"/>
              <a:gd name="connsiteY4" fmla="*/ 191685 h 242540"/>
              <a:gd name="connsiteX5" fmla="*/ 284211 w 285024"/>
              <a:gd name="connsiteY5" fmla="*/ 242484 h 242540"/>
              <a:gd name="connsiteX6" fmla="*/ 224944 w 285024"/>
              <a:gd name="connsiteY6" fmla="*/ 183219 h 242540"/>
              <a:gd name="connsiteX7" fmla="*/ 182611 w 285024"/>
              <a:gd name="connsiteY7" fmla="*/ 157819 h 242540"/>
              <a:gd name="connsiteX8" fmla="*/ 131811 w 285024"/>
              <a:gd name="connsiteY8" fmla="*/ 157819 h 242540"/>
              <a:gd name="connsiteX9" fmla="*/ 55611 w 285024"/>
              <a:gd name="connsiteY9" fmla="*/ 157819 h 242540"/>
              <a:gd name="connsiteX10" fmla="*/ 21744 w 285024"/>
              <a:gd name="connsiteY10" fmla="*/ 140887 h 242540"/>
              <a:gd name="connsiteX11" fmla="*/ 4811 w 285024"/>
              <a:gd name="connsiteY11" fmla="*/ 107021 h 242540"/>
              <a:gd name="connsiteX12" fmla="*/ 21744 w 285024"/>
              <a:gd name="connsiteY12" fmla="*/ 5424 h 242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5024" h="242540">
                <a:moveTo>
                  <a:pt x="21744" y="5424"/>
                </a:moveTo>
                <a:cubicBezTo>
                  <a:pt x="54199" y="-10098"/>
                  <a:pt x="168500" y="12479"/>
                  <a:pt x="199544" y="13890"/>
                </a:cubicBezTo>
                <a:cubicBezTo>
                  <a:pt x="230588" y="15301"/>
                  <a:pt x="199544" y="2601"/>
                  <a:pt x="208011" y="13890"/>
                </a:cubicBezTo>
                <a:cubicBezTo>
                  <a:pt x="216478" y="25179"/>
                  <a:pt x="241877" y="51989"/>
                  <a:pt x="250344" y="81622"/>
                </a:cubicBezTo>
                <a:cubicBezTo>
                  <a:pt x="258811" y="111255"/>
                  <a:pt x="253167" y="164875"/>
                  <a:pt x="258811" y="191685"/>
                </a:cubicBezTo>
                <a:cubicBezTo>
                  <a:pt x="264456" y="218495"/>
                  <a:pt x="289856" y="243895"/>
                  <a:pt x="284211" y="242484"/>
                </a:cubicBezTo>
                <a:cubicBezTo>
                  <a:pt x="278567" y="241073"/>
                  <a:pt x="241877" y="197330"/>
                  <a:pt x="224944" y="183219"/>
                </a:cubicBezTo>
                <a:cubicBezTo>
                  <a:pt x="208011" y="169108"/>
                  <a:pt x="198133" y="162052"/>
                  <a:pt x="182611" y="157819"/>
                </a:cubicBezTo>
                <a:cubicBezTo>
                  <a:pt x="167089" y="153586"/>
                  <a:pt x="131811" y="157819"/>
                  <a:pt x="131811" y="157819"/>
                </a:cubicBezTo>
                <a:cubicBezTo>
                  <a:pt x="110644" y="157819"/>
                  <a:pt x="73955" y="160641"/>
                  <a:pt x="55611" y="157819"/>
                </a:cubicBezTo>
                <a:cubicBezTo>
                  <a:pt x="37267" y="154997"/>
                  <a:pt x="30211" y="149353"/>
                  <a:pt x="21744" y="140887"/>
                </a:cubicBezTo>
                <a:cubicBezTo>
                  <a:pt x="13277" y="132421"/>
                  <a:pt x="7633" y="126776"/>
                  <a:pt x="4811" y="107021"/>
                </a:cubicBezTo>
                <a:cubicBezTo>
                  <a:pt x="1989" y="87266"/>
                  <a:pt x="-10711" y="20946"/>
                  <a:pt x="21744" y="5424"/>
                </a:cubicBezTo>
                <a:close/>
              </a:path>
            </a:pathLst>
          </a:custGeom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2" name="Forme libre 41"/>
          <p:cNvSpPr/>
          <p:nvPr/>
        </p:nvSpPr>
        <p:spPr>
          <a:xfrm>
            <a:off x="27990802" y="12661283"/>
            <a:ext cx="736599" cy="529388"/>
          </a:xfrm>
          <a:custGeom>
            <a:avLst/>
            <a:gdLst>
              <a:gd name="connsiteX0" fmla="*/ 0 w 736600"/>
              <a:gd name="connsiteY0" fmla="*/ 173800 h 529389"/>
              <a:gd name="connsiteX1" fmla="*/ 110067 w 736600"/>
              <a:gd name="connsiteY1" fmla="*/ 97602 h 529389"/>
              <a:gd name="connsiteX2" fmla="*/ 237067 w 736600"/>
              <a:gd name="connsiteY2" fmla="*/ 21404 h 529389"/>
              <a:gd name="connsiteX3" fmla="*/ 313267 w 736600"/>
              <a:gd name="connsiteY3" fmla="*/ 4471 h 529389"/>
              <a:gd name="connsiteX4" fmla="*/ 389467 w 736600"/>
              <a:gd name="connsiteY4" fmla="*/ 4471 h 529389"/>
              <a:gd name="connsiteX5" fmla="*/ 465667 w 736600"/>
              <a:gd name="connsiteY5" fmla="*/ 55270 h 529389"/>
              <a:gd name="connsiteX6" fmla="*/ 550333 w 736600"/>
              <a:gd name="connsiteY6" fmla="*/ 148400 h 529389"/>
              <a:gd name="connsiteX7" fmla="*/ 609600 w 736600"/>
              <a:gd name="connsiteY7" fmla="*/ 249997 h 529389"/>
              <a:gd name="connsiteX8" fmla="*/ 643467 w 736600"/>
              <a:gd name="connsiteY8" fmla="*/ 309262 h 529389"/>
              <a:gd name="connsiteX9" fmla="*/ 668867 w 736600"/>
              <a:gd name="connsiteY9" fmla="*/ 368527 h 529389"/>
              <a:gd name="connsiteX10" fmla="*/ 711200 w 736600"/>
              <a:gd name="connsiteY10" fmla="*/ 461658 h 529389"/>
              <a:gd name="connsiteX11" fmla="*/ 736600 w 736600"/>
              <a:gd name="connsiteY11" fmla="*/ 529389 h 529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36600" h="529389">
                <a:moveTo>
                  <a:pt x="0" y="173800"/>
                </a:moveTo>
                <a:cubicBezTo>
                  <a:pt x="35278" y="148400"/>
                  <a:pt x="70556" y="123001"/>
                  <a:pt x="110067" y="97602"/>
                </a:cubicBezTo>
                <a:cubicBezTo>
                  <a:pt x="149578" y="72203"/>
                  <a:pt x="203200" y="36926"/>
                  <a:pt x="237067" y="21404"/>
                </a:cubicBezTo>
                <a:cubicBezTo>
                  <a:pt x="270934" y="5882"/>
                  <a:pt x="287867" y="7293"/>
                  <a:pt x="313267" y="4471"/>
                </a:cubicBezTo>
                <a:cubicBezTo>
                  <a:pt x="338667" y="1649"/>
                  <a:pt x="364067" y="-3996"/>
                  <a:pt x="389467" y="4471"/>
                </a:cubicBezTo>
                <a:cubicBezTo>
                  <a:pt x="414867" y="12938"/>
                  <a:pt x="438856" y="31282"/>
                  <a:pt x="465667" y="55270"/>
                </a:cubicBezTo>
                <a:cubicBezTo>
                  <a:pt x="492478" y="79258"/>
                  <a:pt x="526344" y="115945"/>
                  <a:pt x="550333" y="148400"/>
                </a:cubicBezTo>
                <a:cubicBezTo>
                  <a:pt x="574322" y="180855"/>
                  <a:pt x="594078" y="223187"/>
                  <a:pt x="609600" y="249997"/>
                </a:cubicBezTo>
                <a:cubicBezTo>
                  <a:pt x="625122" y="276807"/>
                  <a:pt x="633589" y="289507"/>
                  <a:pt x="643467" y="309262"/>
                </a:cubicBezTo>
                <a:cubicBezTo>
                  <a:pt x="653345" y="329017"/>
                  <a:pt x="657578" y="343128"/>
                  <a:pt x="668867" y="368527"/>
                </a:cubicBezTo>
                <a:cubicBezTo>
                  <a:pt x="680156" y="393926"/>
                  <a:pt x="699911" y="434848"/>
                  <a:pt x="711200" y="461658"/>
                </a:cubicBezTo>
                <a:cubicBezTo>
                  <a:pt x="722489" y="488468"/>
                  <a:pt x="736600" y="529389"/>
                  <a:pt x="736600" y="529389"/>
                </a:cubicBezTo>
              </a:path>
            </a:pathLst>
          </a:cu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3" name="Triangle isocèle 42"/>
          <p:cNvSpPr/>
          <p:nvPr/>
        </p:nvSpPr>
        <p:spPr>
          <a:xfrm rot="9224533">
            <a:off x="28674561" y="13119822"/>
            <a:ext cx="116591" cy="168036"/>
          </a:xfrm>
          <a:prstGeom prst="triangle">
            <a:avLst/>
          </a:prstGeom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44" name="Connecteur droit 43"/>
          <p:cNvCxnSpPr/>
          <p:nvPr/>
        </p:nvCxnSpPr>
        <p:spPr>
          <a:xfrm>
            <a:off x="30061059" y="11350457"/>
            <a:ext cx="38100" cy="1837412"/>
          </a:xfrm>
          <a:prstGeom prst="line">
            <a:avLst/>
          </a:pr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5" name="Connecteur droit avec flèche 44"/>
          <p:cNvCxnSpPr/>
          <p:nvPr/>
        </p:nvCxnSpPr>
        <p:spPr>
          <a:xfrm flipH="1">
            <a:off x="29222566" y="13187867"/>
            <a:ext cx="876593" cy="0"/>
          </a:xfrm>
          <a:prstGeom prst="straightConnector1">
            <a:avLst/>
          </a:prstGeom>
          <a:ln>
            <a:solidFill>
              <a:srgbClr val="FE2DFF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51299387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1641473" y="10442113"/>
            <a:ext cx="18167751" cy="631593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2" descr="Image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105643" y="10829717"/>
            <a:ext cx="5340348" cy="56578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Freeform 3"/>
          <p:cNvSpPr>
            <a:spLocks/>
          </p:cNvSpPr>
          <p:nvPr/>
        </p:nvSpPr>
        <p:spPr bwMode="auto">
          <a:xfrm>
            <a:off x="19272449" y="12082255"/>
            <a:ext cx="2736852" cy="288925"/>
          </a:xfrm>
          <a:custGeom>
            <a:avLst/>
            <a:gdLst>
              <a:gd name="T0" fmla="*/ 0 w 1724"/>
              <a:gd name="T1" fmla="*/ 91 h 106"/>
              <a:gd name="T2" fmla="*/ 227 w 1724"/>
              <a:gd name="T3" fmla="*/ 0 h 106"/>
              <a:gd name="T4" fmla="*/ 772 w 1724"/>
              <a:gd name="T5" fmla="*/ 91 h 106"/>
              <a:gd name="T6" fmla="*/ 998 w 1724"/>
              <a:gd name="T7" fmla="*/ 91 h 106"/>
              <a:gd name="T8" fmla="*/ 1407 w 1724"/>
              <a:gd name="T9" fmla="*/ 0 h 106"/>
              <a:gd name="T10" fmla="*/ 1724 w 1724"/>
              <a:gd name="T11" fmla="*/ 91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24" h="106">
                <a:moveTo>
                  <a:pt x="0" y="91"/>
                </a:moveTo>
                <a:cubicBezTo>
                  <a:pt x="49" y="45"/>
                  <a:pt x="98" y="0"/>
                  <a:pt x="227" y="0"/>
                </a:cubicBezTo>
                <a:cubicBezTo>
                  <a:pt x="356" y="0"/>
                  <a:pt x="644" y="76"/>
                  <a:pt x="772" y="91"/>
                </a:cubicBezTo>
                <a:cubicBezTo>
                  <a:pt x="900" y="106"/>
                  <a:pt x="892" y="106"/>
                  <a:pt x="998" y="91"/>
                </a:cubicBezTo>
                <a:cubicBezTo>
                  <a:pt x="1104" y="76"/>
                  <a:pt x="1286" y="0"/>
                  <a:pt x="1407" y="0"/>
                </a:cubicBezTo>
                <a:cubicBezTo>
                  <a:pt x="1528" y="0"/>
                  <a:pt x="1671" y="76"/>
                  <a:pt x="1724" y="91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6" name="Line 4"/>
          <p:cNvSpPr>
            <a:spLocks noChangeShapeType="1"/>
          </p:cNvSpPr>
          <p:nvPr/>
        </p:nvSpPr>
        <p:spPr bwMode="auto">
          <a:xfrm flipV="1">
            <a:off x="22109318" y="12729953"/>
            <a:ext cx="71436" cy="144464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7" name="Line 5"/>
          <p:cNvSpPr>
            <a:spLocks noChangeShapeType="1"/>
          </p:cNvSpPr>
          <p:nvPr/>
        </p:nvSpPr>
        <p:spPr bwMode="auto">
          <a:xfrm flipV="1">
            <a:off x="22152180" y="12888705"/>
            <a:ext cx="71436" cy="71437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19516930" y="12845843"/>
            <a:ext cx="563561" cy="2376486"/>
          </a:xfrm>
          <a:custGeom>
            <a:avLst/>
            <a:gdLst>
              <a:gd name="T0" fmla="*/ 135 w 355"/>
              <a:gd name="T1" fmla="*/ 1497 h 1497"/>
              <a:gd name="T2" fmla="*/ 271 w 355"/>
              <a:gd name="T3" fmla="*/ 1225 h 1497"/>
              <a:gd name="T4" fmla="*/ 317 w 355"/>
              <a:gd name="T5" fmla="*/ 680 h 1497"/>
              <a:gd name="T6" fmla="*/ 45 w 355"/>
              <a:gd name="T7" fmla="*/ 227 h 1497"/>
              <a:gd name="T8" fmla="*/ 45 w 355"/>
              <a:gd name="T9" fmla="*/ 0 h 1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5" h="1497">
                <a:moveTo>
                  <a:pt x="135" y="1497"/>
                </a:moveTo>
                <a:cubicBezTo>
                  <a:pt x="188" y="1429"/>
                  <a:pt x="241" y="1361"/>
                  <a:pt x="271" y="1225"/>
                </a:cubicBezTo>
                <a:cubicBezTo>
                  <a:pt x="301" y="1089"/>
                  <a:pt x="355" y="846"/>
                  <a:pt x="317" y="680"/>
                </a:cubicBezTo>
                <a:cubicBezTo>
                  <a:pt x="279" y="514"/>
                  <a:pt x="90" y="340"/>
                  <a:pt x="45" y="227"/>
                </a:cubicBezTo>
                <a:cubicBezTo>
                  <a:pt x="0" y="114"/>
                  <a:pt x="22" y="57"/>
                  <a:pt x="45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9" name="Freeform 8"/>
          <p:cNvSpPr>
            <a:spLocks/>
          </p:cNvSpPr>
          <p:nvPr/>
        </p:nvSpPr>
        <p:spPr bwMode="auto">
          <a:xfrm>
            <a:off x="20050326" y="13061744"/>
            <a:ext cx="1512886" cy="2376486"/>
          </a:xfrm>
          <a:custGeom>
            <a:avLst/>
            <a:gdLst>
              <a:gd name="T0" fmla="*/ 0 w 862"/>
              <a:gd name="T1" fmla="*/ 1633 h 1633"/>
              <a:gd name="T2" fmla="*/ 45 w 862"/>
              <a:gd name="T3" fmla="*/ 1179 h 1633"/>
              <a:gd name="T4" fmla="*/ 181 w 862"/>
              <a:gd name="T5" fmla="*/ 726 h 1633"/>
              <a:gd name="T6" fmla="*/ 499 w 862"/>
              <a:gd name="T7" fmla="*/ 544 h 1633"/>
              <a:gd name="T8" fmla="*/ 862 w 862"/>
              <a:gd name="T9" fmla="*/ 0 h 1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2" h="1633">
                <a:moveTo>
                  <a:pt x="0" y="1633"/>
                </a:moveTo>
                <a:cubicBezTo>
                  <a:pt x="7" y="1481"/>
                  <a:pt x="15" y="1330"/>
                  <a:pt x="45" y="1179"/>
                </a:cubicBezTo>
                <a:cubicBezTo>
                  <a:pt x="75" y="1028"/>
                  <a:pt x="105" y="832"/>
                  <a:pt x="181" y="726"/>
                </a:cubicBezTo>
                <a:cubicBezTo>
                  <a:pt x="257" y="620"/>
                  <a:pt x="385" y="665"/>
                  <a:pt x="499" y="544"/>
                </a:cubicBezTo>
                <a:cubicBezTo>
                  <a:pt x="613" y="423"/>
                  <a:pt x="737" y="211"/>
                  <a:pt x="862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0" name="Oval 9"/>
          <p:cNvSpPr>
            <a:spLocks noChangeArrowheads="1"/>
          </p:cNvSpPr>
          <p:nvPr/>
        </p:nvSpPr>
        <p:spPr bwMode="auto">
          <a:xfrm>
            <a:off x="19402627" y="13709443"/>
            <a:ext cx="215900" cy="576262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1" name="Oval 10"/>
          <p:cNvSpPr>
            <a:spLocks noChangeArrowheads="1"/>
          </p:cNvSpPr>
          <p:nvPr/>
        </p:nvSpPr>
        <p:spPr bwMode="auto">
          <a:xfrm>
            <a:off x="20626591" y="13709443"/>
            <a:ext cx="144463" cy="215901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2" name="Freeform 11"/>
          <p:cNvSpPr>
            <a:spLocks/>
          </p:cNvSpPr>
          <p:nvPr/>
        </p:nvSpPr>
        <p:spPr bwMode="auto">
          <a:xfrm>
            <a:off x="18756516" y="12328317"/>
            <a:ext cx="3455988" cy="3359151"/>
          </a:xfrm>
          <a:custGeom>
            <a:avLst/>
            <a:gdLst>
              <a:gd name="T0" fmla="*/ 325 w 2177"/>
              <a:gd name="T1" fmla="*/ 0 h 2116"/>
              <a:gd name="T2" fmla="*/ 234 w 2177"/>
              <a:gd name="T3" fmla="*/ 136 h 2116"/>
              <a:gd name="T4" fmla="*/ 144 w 2177"/>
              <a:gd name="T5" fmla="*/ 362 h 2116"/>
              <a:gd name="T6" fmla="*/ 53 w 2177"/>
              <a:gd name="T7" fmla="*/ 771 h 2116"/>
              <a:gd name="T8" fmla="*/ 461 w 2177"/>
              <a:gd name="T9" fmla="*/ 1315 h 2116"/>
              <a:gd name="T10" fmla="*/ 507 w 2177"/>
              <a:gd name="T11" fmla="*/ 1678 h 2116"/>
              <a:gd name="T12" fmla="*/ 869 w 2177"/>
              <a:gd name="T13" fmla="*/ 1995 h 2116"/>
              <a:gd name="T14" fmla="*/ 1096 w 2177"/>
              <a:gd name="T15" fmla="*/ 1995 h 2116"/>
              <a:gd name="T16" fmla="*/ 1323 w 2177"/>
              <a:gd name="T17" fmla="*/ 1270 h 2116"/>
              <a:gd name="T18" fmla="*/ 2049 w 2177"/>
              <a:gd name="T19" fmla="*/ 589 h 2116"/>
              <a:gd name="T20" fmla="*/ 2094 w 2177"/>
              <a:gd name="T21" fmla="*/ 317 h 2116"/>
              <a:gd name="T22" fmla="*/ 1777 w 2177"/>
              <a:gd name="T23" fmla="*/ 453 h 2116"/>
              <a:gd name="T24" fmla="*/ 1777 w 2177"/>
              <a:gd name="T25" fmla="*/ 226 h 2116"/>
              <a:gd name="T26" fmla="*/ 2003 w 2177"/>
              <a:gd name="T27" fmla="*/ 90 h 2116"/>
              <a:gd name="T28" fmla="*/ 2094 w 2177"/>
              <a:gd name="T29" fmla="*/ 45 h 2116"/>
              <a:gd name="T30" fmla="*/ 2049 w 2177"/>
              <a:gd name="T31" fmla="*/ 0 h 2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177" h="2116">
                <a:moveTo>
                  <a:pt x="325" y="0"/>
                </a:moveTo>
                <a:cubicBezTo>
                  <a:pt x="294" y="38"/>
                  <a:pt x="264" y="76"/>
                  <a:pt x="234" y="136"/>
                </a:cubicBezTo>
                <a:cubicBezTo>
                  <a:pt x="204" y="196"/>
                  <a:pt x="174" y="256"/>
                  <a:pt x="144" y="362"/>
                </a:cubicBezTo>
                <a:cubicBezTo>
                  <a:pt x="114" y="468"/>
                  <a:pt x="0" y="612"/>
                  <a:pt x="53" y="771"/>
                </a:cubicBezTo>
                <a:cubicBezTo>
                  <a:pt x="106" y="930"/>
                  <a:pt x="385" y="1164"/>
                  <a:pt x="461" y="1315"/>
                </a:cubicBezTo>
                <a:cubicBezTo>
                  <a:pt x="537" y="1466"/>
                  <a:pt x="439" y="1565"/>
                  <a:pt x="507" y="1678"/>
                </a:cubicBezTo>
                <a:cubicBezTo>
                  <a:pt x="575" y="1791"/>
                  <a:pt x="771" y="1942"/>
                  <a:pt x="869" y="1995"/>
                </a:cubicBezTo>
                <a:cubicBezTo>
                  <a:pt x="967" y="2048"/>
                  <a:pt x="1020" y="2116"/>
                  <a:pt x="1096" y="1995"/>
                </a:cubicBezTo>
                <a:cubicBezTo>
                  <a:pt x="1172" y="1874"/>
                  <a:pt x="1164" y="1504"/>
                  <a:pt x="1323" y="1270"/>
                </a:cubicBezTo>
                <a:cubicBezTo>
                  <a:pt x="1482" y="1036"/>
                  <a:pt x="1921" y="748"/>
                  <a:pt x="2049" y="589"/>
                </a:cubicBezTo>
                <a:cubicBezTo>
                  <a:pt x="2177" y="430"/>
                  <a:pt x="2139" y="340"/>
                  <a:pt x="2094" y="317"/>
                </a:cubicBezTo>
                <a:cubicBezTo>
                  <a:pt x="2049" y="294"/>
                  <a:pt x="1830" y="468"/>
                  <a:pt x="1777" y="453"/>
                </a:cubicBezTo>
                <a:cubicBezTo>
                  <a:pt x="1724" y="438"/>
                  <a:pt x="1739" y="286"/>
                  <a:pt x="1777" y="226"/>
                </a:cubicBezTo>
                <a:cubicBezTo>
                  <a:pt x="1815" y="166"/>
                  <a:pt x="1950" y="120"/>
                  <a:pt x="2003" y="90"/>
                </a:cubicBezTo>
                <a:cubicBezTo>
                  <a:pt x="2056" y="60"/>
                  <a:pt x="2086" y="60"/>
                  <a:pt x="2094" y="45"/>
                </a:cubicBezTo>
                <a:cubicBezTo>
                  <a:pt x="2102" y="30"/>
                  <a:pt x="2075" y="15"/>
                  <a:pt x="2049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3" name="Oval 12"/>
          <p:cNvSpPr>
            <a:spLocks noChangeArrowheads="1"/>
          </p:cNvSpPr>
          <p:nvPr/>
        </p:nvSpPr>
        <p:spPr bwMode="auto">
          <a:xfrm rot="2211951">
            <a:off x="19694728" y="15293769"/>
            <a:ext cx="412749" cy="87311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4" name="Oval 13"/>
          <p:cNvSpPr>
            <a:spLocks noChangeArrowheads="1"/>
          </p:cNvSpPr>
          <p:nvPr/>
        </p:nvSpPr>
        <p:spPr bwMode="auto">
          <a:xfrm>
            <a:off x="19258164" y="13925344"/>
            <a:ext cx="215900" cy="576262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5" name="Oval 14"/>
          <p:cNvSpPr>
            <a:spLocks noChangeArrowheads="1"/>
          </p:cNvSpPr>
          <p:nvPr/>
        </p:nvSpPr>
        <p:spPr bwMode="auto">
          <a:xfrm>
            <a:off x="20482128" y="13925341"/>
            <a:ext cx="144463" cy="215901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6" name="AutoShape 17"/>
          <p:cNvSpPr>
            <a:spLocks noChangeArrowheads="1"/>
          </p:cNvSpPr>
          <p:nvPr/>
        </p:nvSpPr>
        <p:spPr bwMode="auto">
          <a:xfrm rot="5177386">
            <a:off x="21119509" y="13149847"/>
            <a:ext cx="2305049" cy="969962"/>
          </a:xfrm>
          <a:custGeom>
            <a:avLst/>
            <a:gdLst>
              <a:gd name="G0" fmla="+- 5400 0 0"/>
              <a:gd name="G1" fmla="+- 11796480 0 0"/>
              <a:gd name="G2" fmla="+- 0 0 11796480"/>
              <a:gd name="T0" fmla="*/ 0 256 1"/>
              <a:gd name="T1" fmla="*/ 180 256 1"/>
              <a:gd name="G3" fmla="+- 11796480 T0 T1"/>
              <a:gd name="T2" fmla="*/ 0 256 1"/>
              <a:gd name="T3" fmla="*/ 90 256 1"/>
              <a:gd name="G4" fmla="+- 11796480 T2 T3"/>
              <a:gd name="G5" fmla="*/ G4 2 1"/>
              <a:gd name="T4" fmla="*/ 90 256 1"/>
              <a:gd name="T5" fmla="*/ 0 256 1"/>
              <a:gd name="G6" fmla="+- 11796480 T4 T5"/>
              <a:gd name="G7" fmla="*/ G6 2 1"/>
              <a:gd name="G8" fmla="abs 11796480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5400"/>
              <a:gd name="G18" fmla="*/ 5400 1 2"/>
              <a:gd name="G19" fmla="+- G18 5400 0"/>
              <a:gd name="G20" fmla="cos G19 11796480"/>
              <a:gd name="G21" fmla="sin G19 11796480"/>
              <a:gd name="G22" fmla="+- G20 10800 0"/>
              <a:gd name="G23" fmla="+- G21 10800 0"/>
              <a:gd name="G24" fmla="+- 10800 0 G20"/>
              <a:gd name="G25" fmla="+- 5400 10800 0"/>
              <a:gd name="G26" fmla="?: G9 G17 G25"/>
              <a:gd name="G27" fmla="?: G9 0 21600"/>
              <a:gd name="G28" fmla="cos 10800 11796480"/>
              <a:gd name="G29" fmla="sin 10800 11796480"/>
              <a:gd name="G30" fmla="sin 5400 11796480"/>
              <a:gd name="G31" fmla="+- G28 10800 0"/>
              <a:gd name="G32" fmla="+- G29 10800 0"/>
              <a:gd name="G33" fmla="+- G30 10800 0"/>
              <a:gd name="G34" fmla="?: G4 0 G31"/>
              <a:gd name="G35" fmla="?: 11796480 G34 0"/>
              <a:gd name="G36" fmla="?: G6 G35 G31"/>
              <a:gd name="G37" fmla="+- 21600 0 G36"/>
              <a:gd name="G38" fmla="?: G4 0 G33"/>
              <a:gd name="G39" fmla="?: 11796480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2700 w 21600"/>
              <a:gd name="T15" fmla="*/ 10800 h 21600"/>
              <a:gd name="T16" fmla="*/ 10800 w 21600"/>
              <a:gd name="T17" fmla="*/ 5400 h 21600"/>
              <a:gd name="T18" fmla="*/ 18900 w 21600"/>
              <a:gd name="T19" fmla="*/ 10800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5400" y="10800"/>
                </a:moveTo>
                <a:cubicBezTo>
                  <a:pt x="5400" y="7817"/>
                  <a:pt x="7817" y="5400"/>
                  <a:pt x="10800" y="5400"/>
                </a:cubicBezTo>
                <a:cubicBezTo>
                  <a:pt x="13782" y="5400"/>
                  <a:pt x="16199" y="7817"/>
                  <a:pt x="16199" y="10799"/>
                </a:cubicBezTo>
                <a:lnTo>
                  <a:pt x="21600" y="10800"/>
                </a:ln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7" name="Line 18"/>
          <p:cNvSpPr>
            <a:spLocks noChangeShapeType="1"/>
          </p:cNvSpPr>
          <p:nvPr/>
        </p:nvSpPr>
        <p:spPr bwMode="auto">
          <a:xfrm flipV="1">
            <a:off x="22137890" y="12701379"/>
            <a:ext cx="144463" cy="215901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8" name="Freeform 19"/>
          <p:cNvSpPr>
            <a:spLocks/>
          </p:cNvSpPr>
          <p:nvPr/>
        </p:nvSpPr>
        <p:spPr bwMode="auto">
          <a:xfrm>
            <a:off x="22137888" y="12701379"/>
            <a:ext cx="407989" cy="2016124"/>
          </a:xfrm>
          <a:custGeom>
            <a:avLst/>
            <a:gdLst>
              <a:gd name="T0" fmla="*/ 98 w 257"/>
              <a:gd name="T1" fmla="*/ 0 h 1270"/>
              <a:gd name="T2" fmla="*/ 144 w 257"/>
              <a:gd name="T3" fmla="*/ 91 h 1270"/>
              <a:gd name="T4" fmla="*/ 53 w 257"/>
              <a:gd name="T5" fmla="*/ 409 h 1270"/>
              <a:gd name="T6" fmla="*/ 7 w 257"/>
              <a:gd name="T7" fmla="*/ 726 h 1270"/>
              <a:gd name="T8" fmla="*/ 98 w 257"/>
              <a:gd name="T9" fmla="*/ 998 h 1270"/>
              <a:gd name="T10" fmla="*/ 234 w 257"/>
              <a:gd name="T11" fmla="*/ 1134 h 1270"/>
              <a:gd name="T12" fmla="*/ 234 w 257"/>
              <a:gd name="T13" fmla="*/ 1270 h 1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57" h="1270">
                <a:moveTo>
                  <a:pt x="98" y="0"/>
                </a:moveTo>
                <a:cubicBezTo>
                  <a:pt x="124" y="11"/>
                  <a:pt x="151" y="23"/>
                  <a:pt x="144" y="91"/>
                </a:cubicBezTo>
                <a:cubicBezTo>
                  <a:pt x="137" y="159"/>
                  <a:pt x="76" y="303"/>
                  <a:pt x="53" y="409"/>
                </a:cubicBezTo>
                <a:cubicBezTo>
                  <a:pt x="30" y="515"/>
                  <a:pt x="0" y="628"/>
                  <a:pt x="7" y="726"/>
                </a:cubicBezTo>
                <a:cubicBezTo>
                  <a:pt x="14" y="824"/>
                  <a:pt x="60" y="930"/>
                  <a:pt x="98" y="998"/>
                </a:cubicBezTo>
                <a:cubicBezTo>
                  <a:pt x="136" y="1066"/>
                  <a:pt x="211" y="1089"/>
                  <a:pt x="234" y="1134"/>
                </a:cubicBezTo>
                <a:cubicBezTo>
                  <a:pt x="257" y="1179"/>
                  <a:pt x="245" y="1224"/>
                  <a:pt x="234" y="1270"/>
                </a:cubicBez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pic>
        <p:nvPicPr>
          <p:cNvPr id="19" name="Picture 2" descr="Image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57988" y="10778915"/>
            <a:ext cx="5340348" cy="56578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Freeform 3"/>
          <p:cNvSpPr>
            <a:spLocks/>
          </p:cNvSpPr>
          <p:nvPr/>
        </p:nvSpPr>
        <p:spPr bwMode="auto">
          <a:xfrm>
            <a:off x="25424797" y="12031455"/>
            <a:ext cx="2736852" cy="288925"/>
          </a:xfrm>
          <a:custGeom>
            <a:avLst/>
            <a:gdLst>
              <a:gd name="T0" fmla="*/ 0 w 1724"/>
              <a:gd name="T1" fmla="*/ 91 h 106"/>
              <a:gd name="T2" fmla="*/ 227 w 1724"/>
              <a:gd name="T3" fmla="*/ 0 h 106"/>
              <a:gd name="T4" fmla="*/ 772 w 1724"/>
              <a:gd name="T5" fmla="*/ 91 h 106"/>
              <a:gd name="T6" fmla="*/ 998 w 1724"/>
              <a:gd name="T7" fmla="*/ 91 h 106"/>
              <a:gd name="T8" fmla="*/ 1407 w 1724"/>
              <a:gd name="T9" fmla="*/ 0 h 106"/>
              <a:gd name="T10" fmla="*/ 1724 w 1724"/>
              <a:gd name="T11" fmla="*/ 91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24" h="106">
                <a:moveTo>
                  <a:pt x="0" y="91"/>
                </a:moveTo>
                <a:cubicBezTo>
                  <a:pt x="49" y="45"/>
                  <a:pt x="98" y="0"/>
                  <a:pt x="227" y="0"/>
                </a:cubicBezTo>
                <a:cubicBezTo>
                  <a:pt x="356" y="0"/>
                  <a:pt x="644" y="76"/>
                  <a:pt x="772" y="91"/>
                </a:cubicBezTo>
                <a:cubicBezTo>
                  <a:pt x="900" y="106"/>
                  <a:pt x="892" y="106"/>
                  <a:pt x="998" y="91"/>
                </a:cubicBezTo>
                <a:cubicBezTo>
                  <a:pt x="1104" y="76"/>
                  <a:pt x="1286" y="0"/>
                  <a:pt x="1407" y="0"/>
                </a:cubicBezTo>
                <a:cubicBezTo>
                  <a:pt x="1528" y="0"/>
                  <a:pt x="1671" y="76"/>
                  <a:pt x="1724" y="91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1" name="Line 4"/>
          <p:cNvSpPr>
            <a:spLocks noChangeShapeType="1"/>
          </p:cNvSpPr>
          <p:nvPr/>
        </p:nvSpPr>
        <p:spPr bwMode="auto">
          <a:xfrm flipV="1">
            <a:off x="28261663" y="12679153"/>
            <a:ext cx="71436" cy="144464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2" name="Line 5"/>
          <p:cNvSpPr>
            <a:spLocks noChangeShapeType="1"/>
          </p:cNvSpPr>
          <p:nvPr/>
        </p:nvSpPr>
        <p:spPr bwMode="auto">
          <a:xfrm flipV="1">
            <a:off x="28304524" y="12837906"/>
            <a:ext cx="71436" cy="71437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3" name="Freeform 6"/>
          <p:cNvSpPr>
            <a:spLocks/>
          </p:cNvSpPr>
          <p:nvPr/>
        </p:nvSpPr>
        <p:spPr bwMode="auto">
          <a:xfrm>
            <a:off x="25669274" y="12795043"/>
            <a:ext cx="563561" cy="2376486"/>
          </a:xfrm>
          <a:custGeom>
            <a:avLst/>
            <a:gdLst>
              <a:gd name="T0" fmla="*/ 135 w 355"/>
              <a:gd name="T1" fmla="*/ 1497 h 1497"/>
              <a:gd name="T2" fmla="*/ 271 w 355"/>
              <a:gd name="T3" fmla="*/ 1225 h 1497"/>
              <a:gd name="T4" fmla="*/ 317 w 355"/>
              <a:gd name="T5" fmla="*/ 680 h 1497"/>
              <a:gd name="T6" fmla="*/ 45 w 355"/>
              <a:gd name="T7" fmla="*/ 227 h 1497"/>
              <a:gd name="T8" fmla="*/ 45 w 355"/>
              <a:gd name="T9" fmla="*/ 0 h 1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5" h="1497">
                <a:moveTo>
                  <a:pt x="135" y="1497"/>
                </a:moveTo>
                <a:cubicBezTo>
                  <a:pt x="188" y="1429"/>
                  <a:pt x="241" y="1361"/>
                  <a:pt x="271" y="1225"/>
                </a:cubicBezTo>
                <a:cubicBezTo>
                  <a:pt x="301" y="1089"/>
                  <a:pt x="355" y="846"/>
                  <a:pt x="317" y="680"/>
                </a:cubicBezTo>
                <a:cubicBezTo>
                  <a:pt x="279" y="514"/>
                  <a:pt x="90" y="340"/>
                  <a:pt x="45" y="227"/>
                </a:cubicBezTo>
                <a:cubicBezTo>
                  <a:pt x="0" y="114"/>
                  <a:pt x="22" y="57"/>
                  <a:pt x="45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4" name="Freeform 7"/>
          <p:cNvSpPr>
            <a:spLocks/>
          </p:cNvSpPr>
          <p:nvPr/>
        </p:nvSpPr>
        <p:spPr bwMode="auto">
          <a:xfrm>
            <a:off x="26202674" y="13010944"/>
            <a:ext cx="1512886" cy="2376486"/>
          </a:xfrm>
          <a:custGeom>
            <a:avLst/>
            <a:gdLst>
              <a:gd name="T0" fmla="*/ 0 w 862"/>
              <a:gd name="T1" fmla="*/ 1633 h 1633"/>
              <a:gd name="T2" fmla="*/ 45 w 862"/>
              <a:gd name="T3" fmla="*/ 1179 h 1633"/>
              <a:gd name="T4" fmla="*/ 181 w 862"/>
              <a:gd name="T5" fmla="*/ 726 h 1633"/>
              <a:gd name="T6" fmla="*/ 499 w 862"/>
              <a:gd name="T7" fmla="*/ 544 h 1633"/>
              <a:gd name="T8" fmla="*/ 862 w 862"/>
              <a:gd name="T9" fmla="*/ 0 h 1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2" h="1633">
                <a:moveTo>
                  <a:pt x="0" y="1633"/>
                </a:moveTo>
                <a:cubicBezTo>
                  <a:pt x="7" y="1481"/>
                  <a:pt x="15" y="1330"/>
                  <a:pt x="45" y="1179"/>
                </a:cubicBezTo>
                <a:cubicBezTo>
                  <a:pt x="75" y="1028"/>
                  <a:pt x="105" y="832"/>
                  <a:pt x="181" y="726"/>
                </a:cubicBezTo>
                <a:cubicBezTo>
                  <a:pt x="257" y="620"/>
                  <a:pt x="385" y="665"/>
                  <a:pt x="499" y="544"/>
                </a:cubicBezTo>
                <a:cubicBezTo>
                  <a:pt x="613" y="423"/>
                  <a:pt x="737" y="211"/>
                  <a:pt x="862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5" name="Oval 8"/>
          <p:cNvSpPr>
            <a:spLocks noChangeArrowheads="1"/>
          </p:cNvSpPr>
          <p:nvPr/>
        </p:nvSpPr>
        <p:spPr bwMode="auto">
          <a:xfrm>
            <a:off x="25554972" y="13658644"/>
            <a:ext cx="215900" cy="576262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6" name="Oval 9"/>
          <p:cNvSpPr>
            <a:spLocks noChangeArrowheads="1"/>
          </p:cNvSpPr>
          <p:nvPr/>
        </p:nvSpPr>
        <p:spPr bwMode="auto">
          <a:xfrm>
            <a:off x="26778936" y="13658641"/>
            <a:ext cx="144463" cy="215901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7" name="Freeform 10"/>
          <p:cNvSpPr>
            <a:spLocks/>
          </p:cNvSpPr>
          <p:nvPr/>
        </p:nvSpPr>
        <p:spPr bwMode="auto">
          <a:xfrm>
            <a:off x="24908861" y="12277518"/>
            <a:ext cx="3455988" cy="3359151"/>
          </a:xfrm>
          <a:custGeom>
            <a:avLst/>
            <a:gdLst>
              <a:gd name="T0" fmla="*/ 325 w 2177"/>
              <a:gd name="T1" fmla="*/ 0 h 2116"/>
              <a:gd name="T2" fmla="*/ 234 w 2177"/>
              <a:gd name="T3" fmla="*/ 136 h 2116"/>
              <a:gd name="T4" fmla="*/ 144 w 2177"/>
              <a:gd name="T5" fmla="*/ 362 h 2116"/>
              <a:gd name="T6" fmla="*/ 53 w 2177"/>
              <a:gd name="T7" fmla="*/ 771 h 2116"/>
              <a:gd name="T8" fmla="*/ 461 w 2177"/>
              <a:gd name="T9" fmla="*/ 1315 h 2116"/>
              <a:gd name="T10" fmla="*/ 507 w 2177"/>
              <a:gd name="T11" fmla="*/ 1678 h 2116"/>
              <a:gd name="T12" fmla="*/ 869 w 2177"/>
              <a:gd name="T13" fmla="*/ 1995 h 2116"/>
              <a:gd name="T14" fmla="*/ 1096 w 2177"/>
              <a:gd name="T15" fmla="*/ 1995 h 2116"/>
              <a:gd name="T16" fmla="*/ 1323 w 2177"/>
              <a:gd name="T17" fmla="*/ 1270 h 2116"/>
              <a:gd name="T18" fmla="*/ 2049 w 2177"/>
              <a:gd name="T19" fmla="*/ 589 h 2116"/>
              <a:gd name="T20" fmla="*/ 2094 w 2177"/>
              <a:gd name="T21" fmla="*/ 317 h 2116"/>
              <a:gd name="T22" fmla="*/ 1777 w 2177"/>
              <a:gd name="T23" fmla="*/ 453 h 2116"/>
              <a:gd name="T24" fmla="*/ 1777 w 2177"/>
              <a:gd name="T25" fmla="*/ 226 h 2116"/>
              <a:gd name="T26" fmla="*/ 2003 w 2177"/>
              <a:gd name="T27" fmla="*/ 90 h 2116"/>
              <a:gd name="T28" fmla="*/ 2094 w 2177"/>
              <a:gd name="T29" fmla="*/ 45 h 2116"/>
              <a:gd name="T30" fmla="*/ 2049 w 2177"/>
              <a:gd name="T31" fmla="*/ 0 h 2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177" h="2116">
                <a:moveTo>
                  <a:pt x="325" y="0"/>
                </a:moveTo>
                <a:cubicBezTo>
                  <a:pt x="294" y="38"/>
                  <a:pt x="264" y="76"/>
                  <a:pt x="234" y="136"/>
                </a:cubicBezTo>
                <a:cubicBezTo>
                  <a:pt x="204" y="196"/>
                  <a:pt x="174" y="256"/>
                  <a:pt x="144" y="362"/>
                </a:cubicBezTo>
                <a:cubicBezTo>
                  <a:pt x="114" y="468"/>
                  <a:pt x="0" y="612"/>
                  <a:pt x="53" y="771"/>
                </a:cubicBezTo>
                <a:cubicBezTo>
                  <a:pt x="106" y="930"/>
                  <a:pt x="385" y="1164"/>
                  <a:pt x="461" y="1315"/>
                </a:cubicBezTo>
                <a:cubicBezTo>
                  <a:pt x="537" y="1466"/>
                  <a:pt x="439" y="1565"/>
                  <a:pt x="507" y="1678"/>
                </a:cubicBezTo>
                <a:cubicBezTo>
                  <a:pt x="575" y="1791"/>
                  <a:pt x="771" y="1942"/>
                  <a:pt x="869" y="1995"/>
                </a:cubicBezTo>
                <a:cubicBezTo>
                  <a:pt x="967" y="2048"/>
                  <a:pt x="1020" y="2116"/>
                  <a:pt x="1096" y="1995"/>
                </a:cubicBezTo>
                <a:cubicBezTo>
                  <a:pt x="1172" y="1874"/>
                  <a:pt x="1164" y="1504"/>
                  <a:pt x="1323" y="1270"/>
                </a:cubicBezTo>
                <a:cubicBezTo>
                  <a:pt x="1482" y="1036"/>
                  <a:pt x="1921" y="748"/>
                  <a:pt x="2049" y="589"/>
                </a:cubicBezTo>
                <a:cubicBezTo>
                  <a:pt x="2177" y="430"/>
                  <a:pt x="2139" y="340"/>
                  <a:pt x="2094" y="317"/>
                </a:cubicBezTo>
                <a:cubicBezTo>
                  <a:pt x="2049" y="294"/>
                  <a:pt x="1830" y="468"/>
                  <a:pt x="1777" y="453"/>
                </a:cubicBezTo>
                <a:cubicBezTo>
                  <a:pt x="1724" y="438"/>
                  <a:pt x="1739" y="286"/>
                  <a:pt x="1777" y="226"/>
                </a:cubicBezTo>
                <a:cubicBezTo>
                  <a:pt x="1815" y="166"/>
                  <a:pt x="1950" y="120"/>
                  <a:pt x="2003" y="90"/>
                </a:cubicBezTo>
                <a:cubicBezTo>
                  <a:pt x="2056" y="60"/>
                  <a:pt x="2086" y="60"/>
                  <a:pt x="2094" y="45"/>
                </a:cubicBezTo>
                <a:cubicBezTo>
                  <a:pt x="2102" y="30"/>
                  <a:pt x="2075" y="15"/>
                  <a:pt x="2049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8" name="Oval 11"/>
          <p:cNvSpPr>
            <a:spLocks noChangeArrowheads="1"/>
          </p:cNvSpPr>
          <p:nvPr/>
        </p:nvSpPr>
        <p:spPr bwMode="auto">
          <a:xfrm rot="2211951">
            <a:off x="25847072" y="15242967"/>
            <a:ext cx="412749" cy="87311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9" name="Oval 12"/>
          <p:cNvSpPr>
            <a:spLocks noChangeArrowheads="1"/>
          </p:cNvSpPr>
          <p:nvPr/>
        </p:nvSpPr>
        <p:spPr bwMode="auto">
          <a:xfrm>
            <a:off x="25410508" y="13874542"/>
            <a:ext cx="215900" cy="576262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0" name="Oval 13"/>
          <p:cNvSpPr>
            <a:spLocks noChangeArrowheads="1"/>
          </p:cNvSpPr>
          <p:nvPr/>
        </p:nvSpPr>
        <p:spPr bwMode="auto">
          <a:xfrm>
            <a:off x="26634473" y="13874541"/>
            <a:ext cx="144463" cy="215901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1" name="AutoShape 14"/>
          <p:cNvSpPr>
            <a:spLocks noChangeArrowheads="1"/>
          </p:cNvSpPr>
          <p:nvPr/>
        </p:nvSpPr>
        <p:spPr bwMode="auto">
          <a:xfrm rot="5177386">
            <a:off x="27271853" y="13099048"/>
            <a:ext cx="2305049" cy="969962"/>
          </a:xfrm>
          <a:custGeom>
            <a:avLst/>
            <a:gdLst>
              <a:gd name="G0" fmla="+- 5400 0 0"/>
              <a:gd name="G1" fmla="+- 11796480 0 0"/>
              <a:gd name="G2" fmla="+- 0 0 11796480"/>
              <a:gd name="T0" fmla="*/ 0 256 1"/>
              <a:gd name="T1" fmla="*/ 180 256 1"/>
              <a:gd name="G3" fmla="+- 11796480 T0 T1"/>
              <a:gd name="T2" fmla="*/ 0 256 1"/>
              <a:gd name="T3" fmla="*/ 90 256 1"/>
              <a:gd name="G4" fmla="+- 11796480 T2 T3"/>
              <a:gd name="G5" fmla="*/ G4 2 1"/>
              <a:gd name="T4" fmla="*/ 90 256 1"/>
              <a:gd name="T5" fmla="*/ 0 256 1"/>
              <a:gd name="G6" fmla="+- 11796480 T4 T5"/>
              <a:gd name="G7" fmla="*/ G6 2 1"/>
              <a:gd name="G8" fmla="abs 11796480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5400"/>
              <a:gd name="G18" fmla="*/ 5400 1 2"/>
              <a:gd name="G19" fmla="+- G18 5400 0"/>
              <a:gd name="G20" fmla="cos G19 11796480"/>
              <a:gd name="G21" fmla="sin G19 11796480"/>
              <a:gd name="G22" fmla="+- G20 10800 0"/>
              <a:gd name="G23" fmla="+- G21 10800 0"/>
              <a:gd name="G24" fmla="+- 10800 0 G20"/>
              <a:gd name="G25" fmla="+- 5400 10800 0"/>
              <a:gd name="G26" fmla="?: G9 G17 G25"/>
              <a:gd name="G27" fmla="?: G9 0 21600"/>
              <a:gd name="G28" fmla="cos 10800 11796480"/>
              <a:gd name="G29" fmla="sin 10800 11796480"/>
              <a:gd name="G30" fmla="sin 5400 11796480"/>
              <a:gd name="G31" fmla="+- G28 10800 0"/>
              <a:gd name="G32" fmla="+- G29 10800 0"/>
              <a:gd name="G33" fmla="+- G30 10800 0"/>
              <a:gd name="G34" fmla="?: G4 0 G31"/>
              <a:gd name="G35" fmla="?: 11796480 G34 0"/>
              <a:gd name="G36" fmla="?: G6 G35 G31"/>
              <a:gd name="G37" fmla="+- 21600 0 G36"/>
              <a:gd name="G38" fmla="?: G4 0 G33"/>
              <a:gd name="G39" fmla="?: 11796480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2700 w 21600"/>
              <a:gd name="T15" fmla="*/ 10800 h 21600"/>
              <a:gd name="T16" fmla="*/ 10800 w 21600"/>
              <a:gd name="T17" fmla="*/ 5400 h 21600"/>
              <a:gd name="T18" fmla="*/ 18900 w 21600"/>
              <a:gd name="T19" fmla="*/ 10800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5400" y="10800"/>
                </a:moveTo>
                <a:cubicBezTo>
                  <a:pt x="5400" y="7817"/>
                  <a:pt x="7817" y="5400"/>
                  <a:pt x="10800" y="5400"/>
                </a:cubicBezTo>
                <a:cubicBezTo>
                  <a:pt x="13782" y="5400"/>
                  <a:pt x="16199" y="7817"/>
                  <a:pt x="16199" y="10799"/>
                </a:cubicBezTo>
                <a:lnTo>
                  <a:pt x="21600" y="10800"/>
                </a:ln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2" name="Line 15"/>
          <p:cNvSpPr>
            <a:spLocks noChangeShapeType="1"/>
          </p:cNvSpPr>
          <p:nvPr/>
        </p:nvSpPr>
        <p:spPr bwMode="auto">
          <a:xfrm flipV="1">
            <a:off x="28290235" y="12650580"/>
            <a:ext cx="144463" cy="215901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3" name="AutoShape 17"/>
          <p:cNvSpPr>
            <a:spLocks noChangeArrowheads="1"/>
          </p:cNvSpPr>
          <p:nvPr/>
        </p:nvSpPr>
        <p:spPr bwMode="auto">
          <a:xfrm rot="8806696">
            <a:off x="26447146" y="14482553"/>
            <a:ext cx="2430462" cy="1042989"/>
          </a:xfrm>
          <a:custGeom>
            <a:avLst/>
            <a:gdLst>
              <a:gd name="G0" fmla="+- 5400 0 0"/>
              <a:gd name="G1" fmla="+- 11796480 0 0"/>
              <a:gd name="G2" fmla="+- 0 0 11796480"/>
              <a:gd name="T0" fmla="*/ 0 256 1"/>
              <a:gd name="T1" fmla="*/ 180 256 1"/>
              <a:gd name="G3" fmla="+- 11796480 T0 T1"/>
              <a:gd name="T2" fmla="*/ 0 256 1"/>
              <a:gd name="T3" fmla="*/ 90 256 1"/>
              <a:gd name="G4" fmla="+- 11796480 T2 T3"/>
              <a:gd name="G5" fmla="*/ G4 2 1"/>
              <a:gd name="T4" fmla="*/ 90 256 1"/>
              <a:gd name="T5" fmla="*/ 0 256 1"/>
              <a:gd name="G6" fmla="+- 11796480 T4 T5"/>
              <a:gd name="G7" fmla="*/ G6 2 1"/>
              <a:gd name="G8" fmla="abs 11796480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5400"/>
              <a:gd name="G18" fmla="*/ 5400 1 2"/>
              <a:gd name="G19" fmla="+- G18 5400 0"/>
              <a:gd name="G20" fmla="cos G19 11796480"/>
              <a:gd name="G21" fmla="sin G19 11796480"/>
              <a:gd name="G22" fmla="+- G20 10800 0"/>
              <a:gd name="G23" fmla="+- G21 10800 0"/>
              <a:gd name="G24" fmla="+- 10800 0 G20"/>
              <a:gd name="G25" fmla="+- 5400 10800 0"/>
              <a:gd name="G26" fmla="?: G9 G17 G25"/>
              <a:gd name="G27" fmla="?: G9 0 21600"/>
              <a:gd name="G28" fmla="cos 10800 11796480"/>
              <a:gd name="G29" fmla="sin 10800 11796480"/>
              <a:gd name="G30" fmla="sin 5400 11796480"/>
              <a:gd name="G31" fmla="+- G28 10800 0"/>
              <a:gd name="G32" fmla="+- G29 10800 0"/>
              <a:gd name="G33" fmla="+- G30 10800 0"/>
              <a:gd name="G34" fmla="?: G4 0 G31"/>
              <a:gd name="G35" fmla="?: 11796480 G34 0"/>
              <a:gd name="G36" fmla="?: G6 G35 G31"/>
              <a:gd name="G37" fmla="+- 21600 0 G36"/>
              <a:gd name="G38" fmla="?: G4 0 G33"/>
              <a:gd name="G39" fmla="?: 11796480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2700 w 21600"/>
              <a:gd name="T15" fmla="*/ 10800 h 21600"/>
              <a:gd name="T16" fmla="*/ 10800 w 21600"/>
              <a:gd name="T17" fmla="*/ 5400 h 21600"/>
              <a:gd name="T18" fmla="*/ 18900 w 21600"/>
              <a:gd name="T19" fmla="*/ 10800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5400" y="10800"/>
                </a:moveTo>
                <a:cubicBezTo>
                  <a:pt x="5400" y="7817"/>
                  <a:pt x="7817" y="5400"/>
                  <a:pt x="10800" y="5400"/>
                </a:cubicBezTo>
                <a:cubicBezTo>
                  <a:pt x="13782" y="5400"/>
                  <a:pt x="16199" y="7817"/>
                  <a:pt x="16199" y="10799"/>
                </a:cubicBezTo>
                <a:lnTo>
                  <a:pt x="21600" y="10800"/>
                </a:ln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4" name="Freeform 18"/>
          <p:cNvSpPr>
            <a:spLocks/>
          </p:cNvSpPr>
          <p:nvPr/>
        </p:nvSpPr>
        <p:spPr bwMode="auto">
          <a:xfrm>
            <a:off x="26778936" y="12650580"/>
            <a:ext cx="1849438" cy="3168649"/>
          </a:xfrm>
          <a:custGeom>
            <a:avLst/>
            <a:gdLst>
              <a:gd name="T0" fmla="*/ 1043 w 1165"/>
              <a:gd name="T1" fmla="*/ 0 h 1996"/>
              <a:gd name="T2" fmla="*/ 1134 w 1165"/>
              <a:gd name="T3" fmla="*/ 136 h 1996"/>
              <a:gd name="T4" fmla="*/ 1089 w 1165"/>
              <a:gd name="T5" fmla="*/ 590 h 1996"/>
              <a:gd name="T6" fmla="*/ 680 w 1165"/>
              <a:gd name="T7" fmla="*/ 726 h 1996"/>
              <a:gd name="T8" fmla="*/ 454 w 1165"/>
              <a:gd name="T9" fmla="*/ 953 h 1996"/>
              <a:gd name="T10" fmla="*/ 408 w 1165"/>
              <a:gd name="T11" fmla="*/ 1316 h 1996"/>
              <a:gd name="T12" fmla="*/ 91 w 1165"/>
              <a:gd name="T13" fmla="*/ 1452 h 1996"/>
              <a:gd name="T14" fmla="*/ 227 w 1165"/>
              <a:gd name="T15" fmla="*/ 1815 h 1996"/>
              <a:gd name="T16" fmla="*/ 0 w 1165"/>
              <a:gd name="T17" fmla="*/ 1996 h 1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65" h="1996">
                <a:moveTo>
                  <a:pt x="1043" y="0"/>
                </a:moveTo>
                <a:cubicBezTo>
                  <a:pt x="1084" y="19"/>
                  <a:pt x="1126" y="38"/>
                  <a:pt x="1134" y="136"/>
                </a:cubicBezTo>
                <a:cubicBezTo>
                  <a:pt x="1142" y="234"/>
                  <a:pt x="1165" y="492"/>
                  <a:pt x="1089" y="590"/>
                </a:cubicBezTo>
                <a:cubicBezTo>
                  <a:pt x="1013" y="688"/>
                  <a:pt x="786" y="666"/>
                  <a:pt x="680" y="726"/>
                </a:cubicBezTo>
                <a:cubicBezTo>
                  <a:pt x="574" y="786"/>
                  <a:pt x="499" y="855"/>
                  <a:pt x="454" y="953"/>
                </a:cubicBezTo>
                <a:cubicBezTo>
                  <a:pt x="409" y="1051"/>
                  <a:pt x="468" y="1233"/>
                  <a:pt x="408" y="1316"/>
                </a:cubicBezTo>
                <a:cubicBezTo>
                  <a:pt x="348" y="1399"/>
                  <a:pt x="121" y="1369"/>
                  <a:pt x="91" y="1452"/>
                </a:cubicBezTo>
                <a:cubicBezTo>
                  <a:pt x="61" y="1535"/>
                  <a:pt x="242" y="1724"/>
                  <a:pt x="227" y="1815"/>
                </a:cubicBezTo>
                <a:cubicBezTo>
                  <a:pt x="212" y="1906"/>
                  <a:pt x="106" y="1951"/>
                  <a:pt x="0" y="1996"/>
                </a:cubicBez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pic>
        <p:nvPicPr>
          <p:cNvPr id="35" name="Picture 2" descr="Image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01964" y="10880516"/>
            <a:ext cx="5340348" cy="56578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36" name="Freeform 3"/>
          <p:cNvSpPr>
            <a:spLocks/>
          </p:cNvSpPr>
          <p:nvPr/>
        </p:nvSpPr>
        <p:spPr bwMode="auto">
          <a:xfrm>
            <a:off x="13168773" y="12133054"/>
            <a:ext cx="2736852" cy="288925"/>
          </a:xfrm>
          <a:custGeom>
            <a:avLst/>
            <a:gdLst>
              <a:gd name="T0" fmla="*/ 0 w 1724"/>
              <a:gd name="T1" fmla="*/ 91 h 106"/>
              <a:gd name="T2" fmla="*/ 227 w 1724"/>
              <a:gd name="T3" fmla="*/ 0 h 106"/>
              <a:gd name="T4" fmla="*/ 772 w 1724"/>
              <a:gd name="T5" fmla="*/ 91 h 106"/>
              <a:gd name="T6" fmla="*/ 998 w 1724"/>
              <a:gd name="T7" fmla="*/ 91 h 106"/>
              <a:gd name="T8" fmla="*/ 1407 w 1724"/>
              <a:gd name="T9" fmla="*/ 0 h 106"/>
              <a:gd name="T10" fmla="*/ 1724 w 1724"/>
              <a:gd name="T11" fmla="*/ 91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24" h="106">
                <a:moveTo>
                  <a:pt x="0" y="91"/>
                </a:moveTo>
                <a:cubicBezTo>
                  <a:pt x="49" y="45"/>
                  <a:pt x="98" y="0"/>
                  <a:pt x="227" y="0"/>
                </a:cubicBezTo>
                <a:cubicBezTo>
                  <a:pt x="356" y="0"/>
                  <a:pt x="644" y="76"/>
                  <a:pt x="772" y="91"/>
                </a:cubicBezTo>
                <a:cubicBezTo>
                  <a:pt x="900" y="106"/>
                  <a:pt x="892" y="106"/>
                  <a:pt x="998" y="91"/>
                </a:cubicBezTo>
                <a:cubicBezTo>
                  <a:pt x="1104" y="76"/>
                  <a:pt x="1286" y="0"/>
                  <a:pt x="1407" y="0"/>
                </a:cubicBezTo>
                <a:cubicBezTo>
                  <a:pt x="1528" y="0"/>
                  <a:pt x="1671" y="76"/>
                  <a:pt x="1724" y="91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7" name="Line 4"/>
          <p:cNvSpPr>
            <a:spLocks noChangeShapeType="1"/>
          </p:cNvSpPr>
          <p:nvPr/>
        </p:nvSpPr>
        <p:spPr bwMode="auto">
          <a:xfrm flipV="1">
            <a:off x="16005639" y="12780752"/>
            <a:ext cx="71436" cy="144464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8" name="Line 5"/>
          <p:cNvSpPr>
            <a:spLocks noChangeShapeType="1"/>
          </p:cNvSpPr>
          <p:nvPr/>
        </p:nvSpPr>
        <p:spPr bwMode="auto">
          <a:xfrm flipV="1">
            <a:off x="16048503" y="12939504"/>
            <a:ext cx="71436" cy="71437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9" name="Line 6"/>
          <p:cNvSpPr>
            <a:spLocks noChangeShapeType="1"/>
          </p:cNvSpPr>
          <p:nvPr/>
        </p:nvSpPr>
        <p:spPr bwMode="auto">
          <a:xfrm flipV="1">
            <a:off x="16034214" y="12752178"/>
            <a:ext cx="144463" cy="215901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0" name="Freeform 7"/>
          <p:cNvSpPr>
            <a:spLocks/>
          </p:cNvSpPr>
          <p:nvPr/>
        </p:nvSpPr>
        <p:spPr bwMode="auto">
          <a:xfrm>
            <a:off x="13413254" y="12896642"/>
            <a:ext cx="563561" cy="2376486"/>
          </a:xfrm>
          <a:custGeom>
            <a:avLst/>
            <a:gdLst>
              <a:gd name="T0" fmla="*/ 135 w 355"/>
              <a:gd name="T1" fmla="*/ 1497 h 1497"/>
              <a:gd name="T2" fmla="*/ 271 w 355"/>
              <a:gd name="T3" fmla="*/ 1225 h 1497"/>
              <a:gd name="T4" fmla="*/ 317 w 355"/>
              <a:gd name="T5" fmla="*/ 680 h 1497"/>
              <a:gd name="T6" fmla="*/ 45 w 355"/>
              <a:gd name="T7" fmla="*/ 227 h 1497"/>
              <a:gd name="T8" fmla="*/ 45 w 355"/>
              <a:gd name="T9" fmla="*/ 0 h 1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5" h="1497">
                <a:moveTo>
                  <a:pt x="135" y="1497"/>
                </a:moveTo>
                <a:cubicBezTo>
                  <a:pt x="188" y="1429"/>
                  <a:pt x="241" y="1361"/>
                  <a:pt x="271" y="1225"/>
                </a:cubicBezTo>
                <a:cubicBezTo>
                  <a:pt x="301" y="1089"/>
                  <a:pt x="355" y="846"/>
                  <a:pt x="317" y="680"/>
                </a:cubicBezTo>
                <a:cubicBezTo>
                  <a:pt x="279" y="514"/>
                  <a:pt x="90" y="340"/>
                  <a:pt x="45" y="227"/>
                </a:cubicBezTo>
                <a:cubicBezTo>
                  <a:pt x="0" y="114"/>
                  <a:pt x="22" y="57"/>
                  <a:pt x="45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1" name="Freeform 8"/>
          <p:cNvSpPr>
            <a:spLocks/>
          </p:cNvSpPr>
          <p:nvPr/>
        </p:nvSpPr>
        <p:spPr bwMode="auto">
          <a:xfrm>
            <a:off x="13946650" y="13112543"/>
            <a:ext cx="1512886" cy="2376486"/>
          </a:xfrm>
          <a:custGeom>
            <a:avLst/>
            <a:gdLst>
              <a:gd name="T0" fmla="*/ 0 w 862"/>
              <a:gd name="T1" fmla="*/ 1633 h 1633"/>
              <a:gd name="T2" fmla="*/ 45 w 862"/>
              <a:gd name="T3" fmla="*/ 1179 h 1633"/>
              <a:gd name="T4" fmla="*/ 181 w 862"/>
              <a:gd name="T5" fmla="*/ 726 h 1633"/>
              <a:gd name="T6" fmla="*/ 499 w 862"/>
              <a:gd name="T7" fmla="*/ 544 h 1633"/>
              <a:gd name="T8" fmla="*/ 862 w 862"/>
              <a:gd name="T9" fmla="*/ 0 h 1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2" h="1633">
                <a:moveTo>
                  <a:pt x="0" y="1633"/>
                </a:moveTo>
                <a:cubicBezTo>
                  <a:pt x="7" y="1481"/>
                  <a:pt x="15" y="1330"/>
                  <a:pt x="45" y="1179"/>
                </a:cubicBezTo>
                <a:cubicBezTo>
                  <a:pt x="75" y="1028"/>
                  <a:pt x="105" y="832"/>
                  <a:pt x="181" y="726"/>
                </a:cubicBezTo>
                <a:cubicBezTo>
                  <a:pt x="257" y="620"/>
                  <a:pt x="385" y="665"/>
                  <a:pt x="499" y="544"/>
                </a:cubicBezTo>
                <a:cubicBezTo>
                  <a:pt x="613" y="423"/>
                  <a:pt x="737" y="211"/>
                  <a:pt x="862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2" name="Oval 9"/>
          <p:cNvSpPr>
            <a:spLocks noChangeArrowheads="1"/>
          </p:cNvSpPr>
          <p:nvPr/>
        </p:nvSpPr>
        <p:spPr bwMode="auto">
          <a:xfrm>
            <a:off x="13298951" y="13760242"/>
            <a:ext cx="215900" cy="576262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3" name="Oval 10"/>
          <p:cNvSpPr>
            <a:spLocks noChangeArrowheads="1"/>
          </p:cNvSpPr>
          <p:nvPr/>
        </p:nvSpPr>
        <p:spPr bwMode="auto">
          <a:xfrm>
            <a:off x="14522915" y="13760242"/>
            <a:ext cx="144463" cy="215901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4" name="Freeform 11"/>
          <p:cNvSpPr>
            <a:spLocks/>
          </p:cNvSpPr>
          <p:nvPr/>
        </p:nvSpPr>
        <p:spPr bwMode="auto">
          <a:xfrm>
            <a:off x="12652840" y="12379117"/>
            <a:ext cx="3455988" cy="3359151"/>
          </a:xfrm>
          <a:custGeom>
            <a:avLst/>
            <a:gdLst>
              <a:gd name="T0" fmla="*/ 325 w 2177"/>
              <a:gd name="T1" fmla="*/ 0 h 2116"/>
              <a:gd name="T2" fmla="*/ 234 w 2177"/>
              <a:gd name="T3" fmla="*/ 136 h 2116"/>
              <a:gd name="T4" fmla="*/ 144 w 2177"/>
              <a:gd name="T5" fmla="*/ 362 h 2116"/>
              <a:gd name="T6" fmla="*/ 53 w 2177"/>
              <a:gd name="T7" fmla="*/ 771 h 2116"/>
              <a:gd name="T8" fmla="*/ 461 w 2177"/>
              <a:gd name="T9" fmla="*/ 1315 h 2116"/>
              <a:gd name="T10" fmla="*/ 507 w 2177"/>
              <a:gd name="T11" fmla="*/ 1678 h 2116"/>
              <a:gd name="T12" fmla="*/ 869 w 2177"/>
              <a:gd name="T13" fmla="*/ 1995 h 2116"/>
              <a:gd name="T14" fmla="*/ 1096 w 2177"/>
              <a:gd name="T15" fmla="*/ 1995 h 2116"/>
              <a:gd name="T16" fmla="*/ 1323 w 2177"/>
              <a:gd name="T17" fmla="*/ 1270 h 2116"/>
              <a:gd name="T18" fmla="*/ 2049 w 2177"/>
              <a:gd name="T19" fmla="*/ 589 h 2116"/>
              <a:gd name="T20" fmla="*/ 2094 w 2177"/>
              <a:gd name="T21" fmla="*/ 317 h 2116"/>
              <a:gd name="T22" fmla="*/ 1777 w 2177"/>
              <a:gd name="T23" fmla="*/ 453 h 2116"/>
              <a:gd name="T24" fmla="*/ 1777 w 2177"/>
              <a:gd name="T25" fmla="*/ 226 h 2116"/>
              <a:gd name="T26" fmla="*/ 2003 w 2177"/>
              <a:gd name="T27" fmla="*/ 90 h 2116"/>
              <a:gd name="T28" fmla="*/ 2094 w 2177"/>
              <a:gd name="T29" fmla="*/ 45 h 2116"/>
              <a:gd name="T30" fmla="*/ 2049 w 2177"/>
              <a:gd name="T31" fmla="*/ 0 h 2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177" h="2116">
                <a:moveTo>
                  <a:pt x="325" y="0"/>
                </a:moveTo>
                <a:cubicBezTo>
                  <a:pt x="294" y="38"/>
                  <a:pt x="264" y="76"/>
                  <a:pt x="234" y="136"/>
                </a:cubicBezTo>
                <a:cubicBezTo>
                  <a:pt x="204" y="196"/>
                  <a:pt x="174" y="256"/>
                  <a:pt x="144" y="362"/>
                </a:cubicBezTo>
                <a:cubicBezTo>
                  <a:pt x="114" y="468"/>
                  <a:pt x="0" y="612"/>
                  <a:pt x="53" y="771"/>
                </a:cubicBezTo>
                <a:cubicBezTo>
                  <a:pt x="106" y="930"/>
                  <a:pt x="385" y="1164"/>
                  <a:pt x="461" y="1315"/>
                </a:cubicBezTo>
                <a:cubicBezTo>
                  <a:pt x="537" y="1466"/>
                  <a:pt x="439" y="1565"/>
                  <a:pt x="507" y="1678"/>
                </a:cubicBezTo>
                <a:cubicBezTo>
                  <a:pt x="575" y="1791"/>
                  <a:pt x="771" y="1942"/>
                  <a:pt x="869" y="1995"/>
                </a:cubicBezTo>
                <a:cubicBezTo>
                  <a:pt x="967" y="2048"/>
                  <a:pt x="1020" y="2116"/>
                  <a:pt x="1096" y="1995"/>
                </a:cubicBezTo>
                <a:cubicBezTo>
                  <a:pt x="1172" y="1874"/>
                  <a:pt x="1164" y="1504"/>
                  <a:pt x="1323" y="1270"/>
                </a:cubicBezTo>
                <a:cubicBezTo>
                  <a:pt x="1482" y="1036"/>
                  <a:pt x="1921" y="748"/>
                  <a:pt x="2049" y="589"/>
                </a:cubicBezTo>
                <a:cubicBezTo>
                  <a:pt x="2177" y="430"/>
                  <a:pt x="2139" y="340"/>
                  <a:pt x="2094" y="317"/>
                </a:cubicBezTo>
                <a:cubicBezTo>
                  <a:pt x="2049" y="294"/>
                  <a:pt x="1830" y="468"/>
                  <a:pt x="1777" y="453"/>
                </a:cubicBezTo>
                <a:cubicBezTo>
                  <a:pt x="1724" y="438"/>
                  <a:pt x="1739" y="286"/>
                  <a:pt x="1777" y="226"/>
                </a:cubicBezTo>
                <a:cubicBezTo>
                  <a:pt x="1815" y="166"/>
                  <a:pt x="1950" y="120"/>
                  <a:pt x="2003" y="90"/>
                </a:cubicBezTo>
                <a:cubicBezTo>
                  <a:pt x="2056" y="60"/>
                  <a:pt x="2086" y="60"/>
                  <a:pt x="2094" y="45"/>
                </a:cubicBezTo>
                <a:cubicBezTo>
                  <a:pt x="2102" y="30"/>
                  <a:pt x="2075" y="15"/>
                  <a:pt x="2049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5" name="Oval 12"/>
          <p:cNvSpPr>
            <a:spLocks noChangeArrowheads="1"/>
          </p:cNvSpPr>
          <p:nvPr/>
        </p:nvSpPr>
        <p:spPr bwMode="auto">
          <a:xfrm rot="2211951">
            <a:off x="13591052" y="15344568"/>
            <a:ext cx="412749" cy="87311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6" name="Oval 13"/>
          <p:cNvSpPr>
            <a:spLocks noChangeArrowheads="1"/>
          </p:cNvSpPr>
          <p:nvPr/>
        </p:nvSpPr>
        <p:spPr bwMode="auto">
          <a:xfrm>
            <a:off x="13154487" y="13976143"/>
            <a:ext cx="215900" cy="576262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7" name="Oval 14"/>
          <p:cNvSpPr>
            <a:spLocks noChangeArrowheads="1"/>
          </p:cNvSpPr>
          <p:nvPr/>
        </p:nvSpPr>
        <p:spPr bwMode="auto">
          <a:xfrm>
            <a:off x="14378452" y="13976143"/>
            <a:ext cx="144463" cy="215901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8" name="AutoShape 21"/>
          <p:cNvSpPr>
            <a:spLocks noChangeArrowheads="1"/>
          </p:cNvSpPr>
          <p:nvPr/>
        </p:nvSpPr>
        <p:spPr bwMode="auto">
          <a:xfrm rot="4011400">
            <a:off x="15891338" y="12944268"/>
            <a:ext cx="1004887" cy="198437"/>
          </a:xfrm>
          <a:custGeom>
            <a:avLst/>
            <a:gdLst>
              <a:gd name="G0" fmla="+- 5400 0 0"/>
              <a:gd name="G1" fmla="+- 11796480 0 0"/>
              <a:gd name="G2" fmla="+- 0 0 11796480"/>
              <a:gd name="T0" fmla="*/ 0 256 1"/>
              <a:gd name="T1" fmla="*/ 180 256 1"/>
              <a:gd name="G3" fmla="+- 11796480 T0 T1"/>
              <a:gd name="T2" fmla="*/ 0 256 1"/>
              <a:gd name="T3" fmla="*/ 90 256 1"/>
              <a:gd name="G4" fmla="+- 11796480 T2 T3"/>
              <a:gd name="G5" fmla="*/ G4 2 1"/>
              <a:gd name="T4" fmla="*/ 90 256 1"/>
              <a:gd name="T5" fmla="*/ 0 256 1"/>
              <a:gd name="G6" fmla="+- 11796480 T4 T5"/>
              <a:gd name="G7" fmla="*/ G6 2 1"/>
              <a:gd name="G8" fmla="abs 11796480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5400"/>
              <a:gd name="G18" fmla="*/ 5400 1 2"/>
              <a:gd name="G19" fmla="+- G18 5400 0"/>
              <a:gd name="G20" fmla="cos G19 11796480"/>
              <a:gd name="G21" fmla="sin G19 11796480"/>
              <a:gd name="G22" fmla="+- G20 10800 0"/>
              <a:gd name="G23" fmla="+- G21 10800 0"/>
              <a:gd name="G24" fmla="+- 10800 0 G20"/>
              <a:gd name="G25" fmla="+- 5400 10800 0"/>
              <a:gd name="G26" fmla="?: G9 G17 G25"/>
              <a:gd name="G27" fmla="?: G9 0 21600"/>
              <a:gd name="G28" fmla="cos 10800 11796480"/>
              <a:gd name="G29" fmla="sin 10800 11796480"/>
              <a:gd name="G30" fmla="sin 5400 11796480"/>
              <a:gd name="G31" fmla="+- G28 10800 0"/>
              <a:gd name="G32" fmla="+- G29 10800 0"/>
              <a:gd name="G33" fmla="+- G30 10800 0"/>
              <a:gd name="G34" fmla="?: G4 0 G31"/>
              <a:gd name="G35" fmla="?: 11796480 G34 0"/>
              <a:gd name="G36" fmla="?: G6 G35 G31"/>
              <a:gd name="G37" fmla="+- 21600 0 G36"/>
              <a:gd name="G38" fmla="?: G4 0 G33"/>
              <a:gd name="G39" fmla="?: 11796480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2700 w 21600"/>
              <a:gd name="T15" fmla="*/ 10800 h 21600"/>
              <a:gd name="T16" fmla="*/ 10800 w 21600"/>
              <a:gd name="T17" fmla="*/ 5400 h 21600"/>
              <a:gd name="T18" fmla="*/ 18900 w 21600"/>
              <a:gd name="T19" fmla="*/ 10800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5400" y="10800"/>
                </a:moveTo>
                <a:cubicBezTo>
                  <a:pt x="5400" y="7817"/>
                  <a:pt x="7817" y="5400"/>
                  <a:pt x="10800" y="5400"/>
                </a:cubicBezTo>
                <a:cubicBezTo>
                  <a:pt x="13782" y="5400"/>
                  <a:pt x="16199" y="7817"/>
                  <a:pt x="16199" y="10799"/>
                </a:cubicBezTo>
                <a:lnTo>
                  <a:pt x="21600" y="10800"/>
                </a:ln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9" name="Freeform 30"/>
          <p:cNvSpPr>
            <a:spLocks/>
          </p:cNvSpPr>
          <p:nvPr/>
        </p:nvSpPr>
        <p:spPr bwMode="auto">
          <a:xfrm>
            <a:off x="16178675" y="12752177"/>
            <a:ext cx="431800" cy="792163"/>
          </a:xfrm>
          <a:custGeom>
            <a:avLst/>
            <a:gdLst>
              <a:gd name="T0" fmla="*/ 0 w 272"/>
              <a:gd name="T1" fmla="*/ 0 h 499"/>
              <a:gd name="T2" fmla="*/ 91 w 272"/>
              <a:gd name="T3" fmla="*/ 136 h 499"/>
              <a:gd name="T4" fmla="*/ 91 w 272"/>
              <a:gd name="T5" fmla="*/ 363 h 499"/>
              <a:gd name="T6" fmla="*/ 227 w 272"/>
              <a:gd name="T7" fmla="*/ 409 h 499"/>
              <a:gd name="T8" fmla="*/ 272 w 272"/>
              <a:gd name="T9" fmla="*/ 499 h 4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2" h="499">
                <a:moveTo>
                  <a:pt x="0" y="0"/>
                </a:moveTo>
                <a:cubicBezTo>
                  <a:pt x="38" y="38"/>
                  <a:pt x="76" y="76"/>
                  <a:pt x="91" y="136"/>
                </a:cubicBezTo>
                <a:cubicBezTo>
                  <a:pt x="106" y="196"/>
                  <a:pt x="68" y="318"/>
                  <a:pt x="91" y="363"/>
                </a:cubicBezTo>
                <a:cubicBezTo>
                  <a:pt x="114" y="408"/>
                  <a:pt x="197" y="386"/>
                  <a:pt x="227" y="409"/>
                </a:cubicBezTo>
                <a:cubicBezTo>
                  <a:pt x="257" y="432"/>
                  <a:pt x="264" y="465"/>
                  <a:pt x="272" y="499"/>
                </a:cubicBez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0" name="Freeform 31"/>
          <p:cNvSpPr>
            <a:spLocks/>
          </p:cNvSpPr>
          <p:nvPr/>
        </p:nvSpPr>
        <p:spPr bwMode="auto">
          <a:xfrm>
            <a:off x="15746876" y="12561678"/>
            <a:ext cx="720726" cy="550864"/>
          </a:xfrm>
          <a:custGeom>
            <a:avLst/>
            <a:gdLst>
              <a:gd name="T0" fmla="*/ 0 w 454"/>
              <a:gd name="T1" fmla="*/ 120 h 347"/>
              <a:gd name="T2" fmla="*/ 136 w 454"/>
              <a:gd name="T3" fmla="*/ 30 h 347"/>
              <a:gd name="T4" fmla="*/ 272 w 454"/>
              <a:gd name="T5" fmla="*/ 30 h 347"/>
              <a:gd name="T6" fmla="*/ 408 w 454"/>
              <a:gd name="T7" fmla="*/ 211 h 347"/>
              <a:gd name="T8" fmla="*/ 454 w 454"/>
              <a:gd name="T9" fmla="*/ 347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4" h="347">
                <a:moveTo>
                  <a:pt x="0" y="120"/>
                </a:moveTo>
                <a:cubicBezTo>
                  <a:pt x="45" y="82"/>
                  <a:pt x="91" y="45"/>
                  <a:pt x="136" y="30"/>
                </a:cubicBezTo>
                <a:cubicBezTo>
                  <a:pt x="181" y="15"/>
                  <a:pt x="227" y="0"/>
                  <a:pt x="272" y="30"/>
                </a:cubicBezTo>
                <a:cubicBezTo>
                  <a:pt x="317" y="60"/>
                  <a:pt x="378" y="158"/>
                  <a:pt x="408" y="211"/>
                </a:cubicBezTo>
                <a:cubicBezTo>
                  <a:pt x="438" y="264"/>
                  <a:pt x="446" y="305"/>
                  <a:pt x="454" y="347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1" name="Line 32"/>
          <p:cNvSpPr>
            <a:spLocks noChangeShapeType="1"/>
          </p:cNvSpPr>
          <p:nvPr/>
        </p:nvSpPr>
        <p:spPr bwMode="auto">
          <a:xfrm>
            <a:off x="16439029" y="13026817"/>
            <a:ext cx="71436" cy="142874"/>
          </a:xfrm>
          <a:prstGeom prst="line">
            <a:avLst/>
          </a:prstGeom>
          <a:noFill/>
          <a:ln w="31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2" name="Forme libre 51"/>
          <p:cNvSpPr/>
          <p:nvPr/>
        </p:nvSpPr>
        <p:spPr>
          <a:xfrm>
            <a:off x="16175410" y="12750736"/>
            <a:ext cx="457201" cy="846640"/>
          </a:xfrm>
          <a:custGeom>
            <a:avLst/>
            <a:gdLst>
              <a:gd name="connsiteX0" fmla="*/ 0 w 457200"/>
              <a:gd name="connsiteY0" fmla="*/ 0 h 846641"/>
              <a:gd name="connsiteX1" fmla="*/ 84667 w 457200"/>
              <a:gd name="connsiteY1" fmla="*/ 110063 h 846641"/>
              <a:gd name="connsiteX2" fmla="*/ 127000 w 457200"/>
              <a:gd name="connsiteY2" fmla="*/ 177794 h 846641"/>
              <a:gd name="connsiteX3" fmla="*/ 152400 w 457200"/>
              <a:gd name="connsiteY3" fmla="*/ 245526 h 846641"/>
              <a:gd name="connsiteX4" fmla="*/ 152400 w 457200"/>
              <a:gd name="connsiteY4" fmla="*/ 347123 h 846641"/>
              <a:gd name="connsiteX5" fmla="*/ 135467 w 457200"/>
              <a:gd name="connsiteY5" fmla="*/ 448719 h 846641"/>
              <a:gd name="connsiteX6" fmla="*/ 135467 w 457200"/>
              <a:gd name="connsiteY6" fmla="*/ 567249 h 846641"/>
              <a:gd name="connsiteX7" fmla="*/ 177800 w 457200"/>
              <a:gd name="connsiteY7" fmla="*/ 618048 h 846641"/>
              <a:gd name="connsiteX8" fmla="*/ 279400 w 457200"/>
              <a:gd name="connsiteY8" fmla="*/ 626514 h 846641"/>
              <a:gd name="connsiteX9" fmla="*/ 381000 w 457200"/>
              <a:gd name="connsiteY9" fmla="*/ 660380 h 846641"/>
              <a:gd name="connsiteX10" fmla="*/ 440267 w 457200"/>
              <a:gd name="connsiteY10" fmla="*/ 795842 h 846641"/>
              <a:gd name="connsiteX11" fmla="*/ 457200 w 457200"/>
              <a:gd name="connsiteY11" fmla="*/ 846641 h 846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57200" h="846641">
                <a:moveTo>
                  <a:pt x="0" y="0"/>
                </a:moveTo>
                <a:cubicBezTo>
                  <a:pt x="31750" y="40215"/>
                  <a:pt x="63500" y="80431"/>
                  <a:pt x="84667" y="110063"/>
                </a:cubicBezTo>
                <a:cubicBezTo>
                  <a:pt x="105834" y="139695"/>
                  <a:pt x="115711" y="155217"/>
                  <a:pt x="127000" y="177794"/>
                </a:cubicBezTo>
                <a:cubicBezTo>
                  <a:pt x="138289" y="200371"/>
                  <a:pt x="148167" y="217305"/>
                  <a:pt x="152400" y="245526"/>
                </a:cubicBezTo>
                <a:cubicBezTo>
                  <a:pt x="156633" y="273748"/>
                  <a:pt x="155222" y="313258"/>
                  <a:pt x="152400" y="347123"/>
                </a:cubicBezTo>
                <a:cubicBezTo>
                  <a:pt x="149578" y="380988"/>
                  <a:pt x="138289" y="412031"/>
                  <a:pt x="135467" y="448719"/>
                </a:cubicBezTo>
                <a:cubicBezTo>
                  <a:pt x="132645" y="485407"/>
                  <a:pt x="128412" y="539028"/>
                  <a:pt x="135467" y="567249"/>
                </a:cubicBezTo>
                <a:cubicBezTo>
                  <a:pt x="142522" y="595470"/>
                  <a:pt x="153811" y="608171"/>
                  <a:pt x="177800" y="618048"/>
                </a:cubicBezTo>
                <a:cubicBezTo>
                  <a:pt x="201789" y="627926"/>
                  <a:pt x="245533" y="619459"/>
                  <a:pt x="279400" y="626514"/>
                </a:cubicBezTo>
                <a:cubicBezTo>
                  <a:pt x="313267" y="633569"/>
                  <a:pt x="354189" y="632159"/>
                  <a:pt x="381000" y="660380"/>
                </a:cubicBezTo>
                <a:cubicBezTo>
                  <a:pt x="407811" y="688601"/>
                  <a:pt x="427567" y="764799"/>
                  <a:pt x="440267" y="795842"/>
                </a:cubicBezTo>
                <a:cubicBezTo>
                  <a:pt x="452967" y="826885"/>
                  <a:pt x="457200" y="846641"/>
                  <a:pt x="457200" y="846641"/>
                </a:cubicBezTo>
              </a:path>
            </a:pathLst>
          </a:custGeom>
          <a:ln w="57150" cmpd="sng"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3" name="Forme libre 52"/>
          <p:cNvSpPr/>
          <p:nvPr/>
        </p:nvSpPr>
        <p:spPr>
          <a:xfrm>
            <a:off x="16331462" y="13185563"/>
            <a:ext cx="285025" cy="242539"/>
          </a:xfrm>
          <a:custGeom>
            <a:avLst/>
            <a:gdLst>
              <a:gd name="connsiteX0" fmla="*/ 21744 w 285024"/>
              <a:gd name="connsiteY0" fmla="*/ 5424 h 242540"/>
              <a:gd name="connsiteX1" fmla="*/ 199544 w 285024"/>
              <a:gd name="connsiteY1" fmla="*/ 13890 h 242540"/>
              <a:gd name="connsiteX2" fmla="*/ 208011 w 285024"/>
              <a:gd name="connsiteY2" fmla="*/ 13890 h 242540"/>
              <a:gd name="connsiteX3" fmla="*/ 250344 w 285024"/>
              <a:gd name="connsiteY3" fmla="*/ 81622 h 242540"/>
              <a:gd name="connsiteX4" fmla="*/ 258811 w 285024"/>
              <a:gd name="connsiteY4" fmla="*/ 191685 h 242540"/>
              <a:gd name="connsiteX5" fmla="*/ 284211 w 285024"/>
              <a:gd name="connsiteY5" fmla="*/ 242484 h 242540"/>
              <a:gd name="connsiteX6" fmla="*/ 224944 w 285024"/>
              <a:gd name="connsiteY6" fmla="*/ 183219 h 242540"/>
              <a:gd name="connsiteX7" fmla="*/ 182611 w 285024"/>
              <a:gd name="connsiteY7" fmla="*/ 157819 h 242540"/>
              <a:gd name="connsiteX8" fmla="*/ 131811 w 285024"/>
              <a:gd name="connsiteY8" fmla="*/ 157819 h 242540"/>
              <a:gd name="connsiteX9" fmla="*/ 55611 w 285024"/>
              <a:gd name="connsiteY9" fmla="*/ 157819 h 242540"/>
              <a:gd name="connsiteX10" fmla="*/ 21744 w 285024"/>
              <a:gd name="connsiteY10" fmla="*/ 140887 h 242540"/>
              <a:gd name="connsiteX11" fmla="*/ 4811 w 285024"/>
              <a:gd name="connsiteY11" fmla="*/ 107021 h 242540"/>
              <a:gd name="connsiteX12" fmla="*/ 21744 w 285024"/>
              <a:gd name="connsiteY12" fmla="*/ 5424 h 242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5024" h="242540">
                <a:moveTo>
                  <a:pt x="21744" y="5424"/>
                </a:moveTo>
                <a:cubicBezTo>
                  <a:pt x="54199" y="-10098"/>
                  <a:pt x="168500" y="12479"/>
                  <a:pt x="199544" y="13890"/>
                </a:cubicBezTo>
                <a:cubicBezTo>
                  <a:pt x="230588" y="15301"/>
                  <a:pt x="199544" y="2601"/>
                  <a:pt x="208011" y="13890"/>
                </a:cubicBezTo>
                <a:cubicBezTo>
                  <a:pt x="216478" y="25179"/>
                  <a:pt x="241877" y="51989"/>
                  <a:pt x="250344" y="81622"/>
                </a:cubicBezTo>
                <a:cubicBezTo>
                  <a:pt x="258811" y="111255"/>
                  <a:pt x="253167" y="164875"/>
                  <a:pt x="258811" y="191685"/>
                </a:cubicBezTo>
                <a:cubicBezTo>
                  <a:pt x="264456" y="218495"/>
                  <a:pt x="289856" y="243895"/>
                  <a:pt x="284211" y="242484"/>
                </a:cubicBezTo>
                <a:cubicBezTo>
                  <a:pt x="278567" y="241073"/>
                  <a:pt x="241877" y="197330"/>
                  <a:pt x="224944" y="183219"/>
                </a:cubicBezTo>
                <a:cubicBezTo>
                  <a:pt x="208011" y="169108"/>
                  <a:pt x="198133" y="162052"/>
                  <a:pt x="182611" y="157819"/>
                </a:cubicBezTo>
                <a:cubicBezTo>
                  <a:pt x="167089" y="153586"/>
                  <a:pt x="131811" y="157819"/>
                  <a:pt x="131811" y="157819"/>
                </a:cubicBezTo>
                <a:cubicBezTo>
                  <a:pt x="110644" y="157819"/>
                  <a:pt x="73955" y="160641"/>
                  <a:pt x="55611" y="157819"/>
                </a:cubicBezTo>
                <a:cubicBezTo>
                  <a:pt x="37267" y="154997"/>
                  <a:pt x="30211" y="149353"/>
                  <a:pt x="21744" y="140887"/>
                </a:cubicBezTo>
                <a:cubicBezTo>
                  <a:pt x="13277" y="132421"/>
                  <a:pt x="7633" y="126776"/>
                  <a:pt x="4811" y="107021"/>
                </a:cubicBezTo>
                <a:cubicBezTo>
                  <a:pt x="1989" y="87266"/>
                  <a:pt x="-10711" y="20946"/>
                  <a:pt x="21744" y="5424"/>
                </a:cubicBezTo>
                <a:close/>
              </a:path>
            </a:pathLst>
          </a:custGeom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4" name="Forme libre 53"/>
          <p:cNvSpPr/>
          <p:nvPr/>
        </p:nvSpPr>
        <p:spPr>
          <a:xfrm>
            <a:off x="15743610" y="12576935"/>
            <a:ext cx="736599" cy="529388"/>
          </a:xfrm>
          <a:custGeom>
            <a:avLst/>
            <a:gdLst>
              <a:gd name="connsiteX0" fmla="*/ 0 w 736600"/>
              <a:gd name="connsiteY0" fmla="*/ 173800 h 529389"/>
              <a:gd name="connsiteX1" fmla="*/ 110067 w 736600"/>
              <a:gd name="connsiteY1" fmla="*/ 97602 h 529389"/>
              <a:gd name="connsiteX2" fmla="*/ 237067 w 736600"/>
              <a:gd name="connsiteY2" fmla="*/ 21404 h 529389"/>
              <a:gd name="connsiteX3" fmla="*/ 313267 w 736600"/>
              <a:gd name="connsiteY3" fmla="*/ 4471 h 529389"/>
              <a:gd name="connsiteX4" fmla="*/ 389467 w 736600"/>
              <a:gd name="connsiteY4" fmla="*/ 4471 h 529389"/>
              <a:gd name="connsiteX5" fmla="*/ 465667 w 736600"/>
              <a:gd name="connsiteY5" fmla="*/ 55270 h 529389"/>
              <a:gd name="connsiteX6" fmla="*/ 550333 w 736600"/>
              <a:gd name="connsiteY6" fmla="*/ 148400 h 529389"/>
              <a:gd name="connsiteX7" fmla="*/ 609600 w 736600"/>
              <a:gd name="connsiteY7" fmla="*/ 249997 h 529389"/>
              <a:gd name="connsiteX8" fmla="*/ 643467 w 736600"/>
              <a:gd name="connsiteY8" fmla="*/ 309262 h 529389"/>
              <a:gd name="connsiteX9" fmla="*/ 668867 w 736600"/>
              <a:gd name="connsiteY9" fmla="*/ 368527 h 529389"/>
              <a:gd name="connsiteX10" fmla="*/ 711200 w 736600"/>
              <a:gd name="connsiteY10" fmla="*/ 461658 h 529389"/>
              <a:gd name="connsiteX11" fmla="*/ 736600 w 736600"/>
              <a:gd name="connsiteY11" fmla="*/ 529389 h 529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36600" h="529389">
                <a:moveTo>
                  <a:pt x="0" y="173800"/>
                </a:moveTo>
                <a:cubicBezTo>
                  <a:pt x="35278" y="148400"/>
                  <a:pt x="70556" y="123001"/>
                  <a:pt x="110067" y="97602"/>
                </a:cubicBezTo>
                <a:cubicBezTo>
                  <a:pt x="149578" y="72203"/>
                  <a:pt x="203200" y="36926"/>
                  <a:pt x="237067" y="21404"/>
                </a:cubicBezTo>
                <a:cubicBezTo>
                  <a:pt x="270934" y="5882"/>
                  <a:pt x="287867" y="7293"/>
                  <a:pt x="313267" y="4471"/>
                </a:cubicBezTo>
                <a:cubicBezTo>
                  <a:pt x="338667" y="1649"/>
                  <a:pt x="364067" y="-3996"/>
                  <a:pt x="389467" y="4471"/>
                </a:cubicBezTo>
                <a:cubicBezTo>
                  <a:pt x="414867" y="12938"/>
                  <a:pt x="438856" y="31282"/>
                  <a:pt x="465667" y="55270"/>
                </a:cubicBezTo>
                <a:cubicBezTo>
                  <a:pt x="492478" y="79258"/>
                  <a:pt x="526344" y="115945"/>
                  <a:pt x="550333" y="148400"/>
                </a:cubicBezTo>
                <a:cubicBezTo>
                  <a:pt x="574322" y="180855"/>
                  <a:pt x="594078" y="223187"/>
                  <a:pt x="609600" y="249997"/>
                </a:cubicBezTo>
                <a:cubicBezTo>
                  <a:pt x="625122" y="276807"/>
                  <a:pt x="633589" y="289507"/>
                  <a:pt x="643467" y="309262"/>
                </a:cubicBezTo>
                <a:cubicBezTo>
                  <a:pt x="653345" y="329017"/>
                  <a:pt x="657578" y="343128"/>
                  <a:pt x="668867" y="368527"/>
                </a:cubicBezTo>
                <a:cubicBezTo>
                  <a:pt x="680156" y="393926"/>
                  <a:pt x="699911" y="434848"/>
                  <a:pt x="711200" y="461658"/>
                </a:cubicBezTo>
                <a:cubicBezTo>
                  <a:pt x="722489" y="488468"/>
                  <a:pt x="736600" y="529389"/>
                  <a:pt x="736600" y="529389"/>
                </a:cubicBezTo>
              </a:path>
            </a:pathLst>
          </a:cu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5" name="Triangle isocèle 54"/>
          <p:cNvSpPr/>
          <p:nvPr/>
        </p:nvSpPr>
        <p:spPr>
          <a:xfrm rot="9224533">
            <a:off x="16427369" y="13035473"/>
            <a:ext cx="116591" cy="168036"/>
          </a:xfrm>
          <a:prstGeom prst="triangle">
            <a:avLst/>
          </a:prstGeom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6" name="Forme libre 55"/>
          <p:cNvSpPr/>
          <p:nvPr/>
        </p:nvSpPr>
        <p:spPr>
          <a:xfrm>
            <a:off x="22146921" y="12691154"/>
            <a:ext cx="376042" cy="2031940"/>
          </a:xfrm>
          <a:custGeom>
            <a:avLst/>
            <a:gdLst>
              <a:gd name="connsiteX0" fmla="*/ 154281 w 376043"/>
              <a:gd name="connsiteY0" fmla="*/ 0 h 2031939"/>
              <a:gd name="connsiteX1" fmla="*/ 213548 w 376043"/>
              <a:gd name="connsiteY1" fmla="*/ 76197 h 2031939"/>
              <a:gd name="connsiteX2" fmla="*/ 222014 w 376043"/>
              <a:gd name="connsiteY2" fmla="*/ 135462 h 2031939"/>
              <a:gd name="connsiteX3" fmla="*/ 162748 w 376043"/>
              <a:gd name="connsiteY3" fmla="*/ 313257 h 2031939"/>
              <a:gd name="connsiteX4" fmla="*/ 95014 w 376043"/>
              <a:gd name="connsiteY4" fmla="*/ 550316 h 2031939"/>
              <a:gd name="connsiteX5" fmla="*/ 27281 w 376043"/>
              <a:gd name="connsiteY5" fmla="*/ 804309 h 2031939"/>
              <a:gd name="connsiteX6" fmla="*/ 1881 w 376043"/>
              <a:gd name="connsiteY6" fmla="*/ 948238 h 2031939"/>
              <a:gd name="connsiteX7" fmla="*/ 1881 w 376043"/>
              <a:gd name="connsiteY7" fmla="*/ 1049835 h 2031939"/>
              <a:gd name="connsiteX8" fmla="*/ 1881 w 376043"/>
              <a:gd name="connsiteY8" fmla="*/ 1142965 h 2031939"/>
              <a:gd name="connsiteX9" fmla="*/ 1881 w 376043"/>
              <a:gd name="connsiteY9" fmla="*/ 1236096 h 2031939"/>
              <a:gd name="connsiteX10" fmla="*/ 27281 w 376043"/>
              <a:gd name="connsiteY10" fmla="*/ 1320760 h 2031939"/>
              <a:gd name="connsiteX11" fmla="*/ 69614 w 376043"/>
              <a:gd name="connsiteY11" fmla="*/ 1430823 h 2031939"/>
              <a:gd name="connsiteX12" fmla="*/ 103481 w 376043"/>
              <a:gd name="connsiteY12" fmla="*/ 1507021 h 2031939"/>
              <a:gd name="connsiteX13" fmla="*/ 137348 w 376043"/>
              <a:gd name="connsiteY13" fmla="*/ 1600152 h 2031939"/>
              <a:gd name="connsiteX14" fmla="*/ 179681 w 376043"/>
              <a:gd name="connsiteY14" fmla="*/ 1659416 h 2031939"/>
              <a:gd name="connsiteX15" fmla="*/ 247414 w 376043"/>
              <a:gd name="connsiteY15" fmla="*/ 1710215 h 2031939"/>
              <a:gd name="connsiteX16" fmla="*/ 323614 w 376043"/>
              <a:gd name="connsiteY16" fmla="*/ 1752547 h 2031939"/>
              <a:gd name="connsiteX17" fmla="*/ 365948 w 376043"/>
              <a:gd name="connsiteY17" fmla="*/ 1794879 h 2031939"/>
              <a:gd name="connsiteX18" fmla="*/ 374414 w 376043"/>
              <a:gd name="connsiteY18" fmla="*/ 1888010 h 2031939"/>
              <a:gd name="connsiteX19" fmla="*/ 374414 w 376043"/>
              <a:gd name="connsiteY19" fmla="*/ 1972674 h 2031939"/>
              <a:gd name="connsiteX20" fmla="*/ 357481 w 376043"/>
              <a:gd name="connsiteY20" fmla="*/ 2031939 h 2031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76043" h="2031939">
                <a:moveTo>
                  <a:pt x="154281" y="0"/>
                </a:moveTo>
                <a:cubicBezTo>
                  <a:pt x="178270" y="26810"/>
                  <a:pt x="202259" y="53620"/>
                  <a:pt x="213548" y="76197"/>
                </a:cubicBezTo>
                <a:cubicBezTo>
                  <a:pt x="224837" y="98774"/>
                  <a:pt x="230481" y="95952"/>
                  <a:pt x="222014" y="135462"/>
                </a:cubicBezTo>
                <a:cubicBezTo>
                  <a:pt x="213547" y="174972"/>
                  <a:pt x="183915" y="244115"/>
                  <a:pt x="162748" y="313257"/>
                </a:cubicBezTo>
                <a:cubicBezTo>
                  <a:pt x="141581" y="382399"/>
                  <a:pt x="117592" y="468474"/>
                  <a:pt x="95014" y="550316"/>
                </a:cubicBezTo>
                <a:cubicBezTo>
                  <a:pt x="72436" y="632158"/>
                  <a:pt x="42803" y="737989"/>
                  <a:pt x="27281" y="804309"/>
                </a:cubicBezTo>
                <a:cubicBezTo>
                  <a:pt x="11759" y="870629"/>
                  <a:pt x="6114" y="907317"/>
                  <a:pt x="1881" y="948238"/>
                </a:cubicBezTo>
                <a:cubicBezTo>
                  <a:pt x="-2352" y="989159"/>
                  <a:pt x="1881" y="1049835"/>
                  <a:pt x="1881" y="1049835"/>
                </a:cubicBezTo>
                <a:lnTo>
                  <a:pt x="1881" y="1142965"/>
                </a:lnTo>
                <a:cubicBezTo>
                  <a:pt x="1881" y="1174008"/>
                  <a:pt x="-2352" y="1206464"/>
                  <a:pt x="1881" y="1236096"/>
                </a:cubicBezTo>
                <a:cubicBezTo>
                  <a:pt x="6114" y="1265729"/>
                  <a:pt x="15992" y="1288306"/>
                  <a:pt x="27281" y="1320760"/>
                </a:cubicBezTo>
                <a:cubicBezTo>
                  <a:pt x="38570" y="1353215"/>
                  <a:pt x="56914" y="1399780"/>
                  <a:pt x="69614" y="1430823"/>
                </a:cubicBezTo>
                <a:cubicBezTo>
                  <a:pt x="82314" y="1461866"/>
                  <a:pt x="92192" y="1478800"/>
                  <a:pt x="103481" y="1507021"/>
                </a:cubicBezTo>
                <a:cubicBezTo>
                  <a:pt x="114770" y="1535243"/>
                  <a:pt x="124648" y="1574753"/>
                  <a:pt x="137348" y="1600152"/>
                </a:cubicBezTo>
                <a:cubicBezTo>
                  <a:pt x="150048" y="1625551"/>
                  <a:pt x="161337" y="1641072"/>
                  <a:pt x="179681" y="1659416"/>
                </a:cubicBezTo>
                <a:cubicBezTo>
                  <a:pt x="198025" y="1677760"/>
                  <a:pt x="223425" y="1694693"/>
                  <a:pt x="247414" y="1710215"/>
                </a:cubicBezTo>
                <a:cubicBezTo>
                  <a:pt x="271403" y="1725737"/>
                  <a:pt x="303858" y="1738436"/>
                  <a:pt x="323614" y="1752547"/>
                </a:cubicBezTo>
                <a:cubicBezTo>
                  <a:pt x="343370" y="1766658"/>
                  <a:pt x="357481" y="1772302"/>
                  <a:pt x="365948" y="1794879"/>
                </a:cubicBezTo>
                <a:cubicBezTo>
                  <a:pt x="374415" y="1817456"/>
                  <a:pt x="373003" y="1858378"/>
                  <a:pt x="374414" y="1888010"/>
                </a:cubicBezTo>
                <a:cubicBezTo>
                  <a:pt x="375825" y="1917642"/>
                  <a:pt x="377236" y="1948686"/>
                  <a:pt x="374414" y="1972674"/>
                </a:cubicBezTo>
                <a:cubicBezTo>
                  <a:pt x="371592" y="1996662"/>
                  <a:pt x="357481" y="2031939"/>
                  <a:pt x="357481" y="2031939"/>
                </a:cubicBezTo>
              </a:path>
            </a:pathLst>
          </a:custGeom>
          <a:ln w="57150" cmpd="sng"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7" name="Forme libre 56"/>
          <p:cNvSpPr/>
          <p:nvPr/>
        </p:nvSpPr>
        <p:spPr>
          <a:xfrm>
            <a:off x="22180162" y="13171857"/>
            <a:ext cx="614343" cy="1529676"/>
          </a:xfrm>
          <a:custGeom>
            <a:avLst/>
            <a:gdLst>
              <a:gd name="connsiteX0" fmla="*/ 171841 w 614343"/>
              <a:gd name="connsiteY0" fmla="*/ 10348 h 1529677"/>
              <a:gd name="connsiteX1" fmla="*/ 400441 w 614343"/>
              <a:gd name="connsiteY1" fmla="*/ 1881 h 1529677"/>
              <a:gd name="connsiteX2" fmla="*/ 485108 w 614343"/>
              <a:gd name="connsiteY2" fmla="*/ 1881 h 1529677"/>
              <a:gd name="connsiteX3" fmla="*/ 510508 w 614343"/>
              <a:gd name="connsiteY3" fmla="*/ 1881 h 1529677"/>
              <a:gd name="connsiteX4" fmla="*/ 535908 w 614343"/>
              <a:gd name="connsiteY4" fmla="*/ 27280 h 1529677"/>
              <a:gd name="connsiteX5" fmla="*/ 561308 w 614343"/>
              <a:gd name="connsiteY5" fmla="*/ 137344 h 1529677"/>
              <a:gd name="connsiteX6" fmla="*/ 603641 w 614343"/>
              <a:gd name="connsiteY6" fmla="*/ 349004 h 1529677"/>
              <a:gd name="connsiteX7" fmla="*/ 612108 w 614343"/>
              <a:gd name="connsiteY7" fmla="*/ 518332 h 1529677"/>
              <a:gd name="connsiteX8" fmla="*/ 612108 w 614343"/>
              <a:gd name="connsiteY8" fmla="*/ 679194 h 1529677"/>
              <a:gd name="connsiteX9" fmla="*/ 586708 w 614343"/>
              <a:gd name="connsiteY9" fmla="*/ 907787 h 1529677"/>
              <a:gd name="connsiteX10" fmla="*/ 535908 w 614343"/>
              <a:gd name="connsiteY10" fmla="*/ 1119448 h 1529677"/>
              <a:gd name="connsiteX11" fmla="*/ 476641 w 614343"/>
              <a:gd name="connsiteY11" fmla="*/ 1280309 h 1529677"/>
              <a:gd name="connsiteX12" fmla="*/ 417374 w 614343"/>
              <a:gd name="connsiteY12" fmla="*/ 1466571 h 1529677"/>
              <a:gd name="connsiteX13" fmla="*/ 366574 w 614343"/>
              <a:gd name="connsiteY13" fmla="*/ 1525835 h 1529677"/>
              <a:gd name="connsiteX14" fmla="*/ 375041 w 614343"/>
              <a:gd name="connsiteY14" fmla="*/ 1373440 h 1529677"/>
              <a:gd name="connsiteX15" fmla="*/ 375041 w 614343"/>
              <a:gd name="connsiteY15" fmla="*/ 1288776 h 1529677"/>
              <a:gd name="connsiteX16" fmla="*/ 341174 w 614343"/>
              <a:gd name="connsiteY16" fmla="*/ 1254910 h 1529677"/>
              <a:gd name="connsiteX17" fmla="*/ 256508 w 614343"/>
              <a:gd name="connsiteY17" fmla="*/ 1204112 h 1529677"/>
              <a:gd name="connsiteX18" fmla="*/ 171841 w 614343"/>
              <a:gd name="connsiteY18" fmla="*/ 1161780 h 1529677"/>
              <a:gd name="connsiteX19" fmla="*/ 137974 w 614343"/>
              <a:gd name="connsiteY19" fmla="*/ 1102515 h 1529677"/>
              <a:gd name="connsiteX20" fmla="*/ 95641 w 614343"/>
              <a:gd name="connsiteY20" fmla="*/ 1000918 h 1529677"/>
              <a:gd name="connsiteX21" fmla="*/ 36374 w 614343"/>
              <a:gd name="connsiteY21" fmla="*/ 882388 h 1529677"/>
              <a:gd name="connsiteX22" fmla="*/ 2508 w 614343"/>
              <a:gd name="connsiteY22" fmla="*/ 763858 h 1529677"/>
              <a:gd name="connsiteX23" fmla="*/ 2508 w 614343"/>
              <a:gd name="connsiteY23" fmla="*/ 653795 h 1529677"/>
              <a:gd name="connsiteX24" fmla="*/ 2508 w 614343"/>
              <a:gd name="connsiteY24" fmla="*/ 526799 h 1529677"/>
              <a:gd name="connsiteX25" fmla="*/ 19441 w 614343"/>
              <a:gd name="connsiteY25" fmla="*/ 349004 h 1529677"/>
              <a:gd name="connsiteX26" fmla="*/ 78708 w 614343"/>
              <a:gd name="connsiteY26" fmla="*/ 188142 h 1529677"/>
              <a:gd name="connsiteX27" fmla="*/ 104108 w 614343"/>
              <a:gd name="connsiteY27" fmla="*/ 69612 h 1529677"/>
              <a:gd name="connsiteX28" fmla="*/ 112574 w 614343"/>
              <a:gd name="connsiteY28" fmla="*/ 10348 h 1529677"/>
              <a:gd name="connsiteX29" fmla="*/ 171841 w 614343"/>
              <a:gd name="connsiteY29" fmla="*/ 10348 h 1529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614343" h="1529677">
                <a:moveTo>
                  <a:pt x="171841" y="10348"/>
                </a:moveTo>
                <a:lnTo>
                  <a:pt x="400441" y="1881"/>
                </a:lnTo>
                <a:cubicBezTo>
                  <a:pt x="452652" y="470"/>
                  <a:pt x="485108" y="1881"/>
                  <a:pt x="485108" y="1881"/>
                </a:cubicBezTo>
                <a:cubicBezTo>
                  <a:pt x="503452" y="1881"/>
                  <a:pt x="502041" y="-2352"/>
                  <a:pt x="510508" y="1881"/>
                </a:cubicBezTo>
                <a:cubicBezTo>
                  <a:pt x="518975" y="6114"/>
                  <a:pt x="527441" y="4703"/>
                  <a:pt x="535908" y="27280"/>
                </a:cubicBezTo>
                <a:cubicBezTo>
                  <a:pt x="544375" y="49857"/>
                  <a:pt x="550019" y="83723"/>
                  <a:pt x="561308" y="137344"/>
                </a:cubicBezTo>
                <a:cubicBezTo>
                  <a:pt x="572597" y="190965"/>
                  <a:pt x="595174" y="285506"/>
                  <a:pt x="603641" y="349004"/>
                </a:cubicBezTo>
                <a:cubicBezTo>
                  <a:pt x="612108" y="412502"/>
                  <a:pt x="610697" y="463300"/>
                  <a:pt x="612108" y="518332"/>
                </a:cubicBezTo>
                <a:cubicBezTo>
                  <a:pt x="613519" y="573364"/>
                  <a:pt x="616341" y="614285"/>
                  <a:pt x="612108" y="679194"/>
                </a:cubicBezTo>
                <a:cubicBezTo>
                  <a:pt x="607875" y="744103"/>
                  <a:pt x="599408" y="834411"/>
                  <a:pt x="586708" y="907787"/>
                </a:cubicBezTo>
                <a:cubicBezTo>
                  <a:pt x="574008" y="981163"/>
                  <a:pt x="554253" y="1057361"/>
                  <a:pt x="535908" y="1119448"/>
                </a:cubicBezTo>
                <a:cubicBezTo>
                  <a:pt x="517563" y="1181535"/>
                  <a:pt x="496397" y="1222455"/>
                  <a:pt x="476641" y="1280309"/>
                </a:cubicBezTo>
                <a:cubicBezTo>
                  <a:pt x="456885" y="1338163"/>
                  <a:pt x="435719" y="1425650"/>
                  <a:pt x="417374" y="1466571"/>
                </a:cubicBezTo>
                <a:cubicBezTo>
                  <a:pt x="399030" y="1507492"/>
                  <a:pt x="373629" y="1541357"/>
                  <a:pt x="366574" y="1525835"/>
                </a:cubicBezTo>
                <a:cubicBezTo>
                  <a:pt x="359519" y="1510313"/>
                  <a:pt x="373630" y="1412950"/>
                  <a:pt x="375041" y="1373440"/>
                </a:cubicBezTo>
                <a:cubicBezTo>
                  <a:pt x="376452" y="1333930"/>
                  <a:pt x="380686" y="1308531"/>
                  <a:pt x="375041" y="1288776"/>
                </a:cubicBezTo>
                <a:cubicBezTo>
                  <a:pt x="369397" y="1269021"/>
                  <a:pt x="360929" y="1269021"/>
                  <a:pt x="341174" y="1254910"/>
                </a:cubicBezTo>
                <a:cubicBezTo>
                  <a:pt x="321419" y="1240799"/>
                  <a:pt x="284730" y="1219634"/>
                  <a:pt x="256508" y="1204112"/>
                </a:cubicBezTo>
                <a:cubicBezTo>
                  <a:pt x="228286" y="1188590"/>
                  <a:pt x="191597" y="1178713"/>
                  <a:pt x="171841" y="1161780"/>
                </a:cubicBezTo>
                <a:cubicBezTo>
                  <a:pt x="152085" y="1144847"/>
                  <a:pt x="150674" y="1129325"/>
                  <a:pt x="137974" y="1102515"/>
                </a:cubicBezTo>
                <a:cubicBezTo>
                  <a:pt x="125274" y="1075705"/>
                  <a:pt x="112574" y="1037606"/>
                  <a:pt x="95641" y="1000918"/>
                </a:cubicBezTo>
                <a:cubicBezTo>
                  <a:pt x="78708" y="964230"/>
                  <a:pt x="51896" y="921898"/>
                  <a:pt x="36374" y="882388"/>
                </a:cubicBezTo>
                <a:cubicBezTo>
                  <a:pt x="20852" y="842878"/>
                  <a:pt x="8152" y="801957"/>
                  <a:pt x="2508" y="763858"/>
                </a:cubicBezTo>
                <a:cubicBezTo>
                  <a:pt x="-3136" y="725759"/>
                  <a:pt x="2508" y="653795"/>
                  <a:pt x="2508" y="653795"/>
                </a:cubicBezTo>
                <a:cubicBezTo>
                  <a:pt x="2508" y="614285"/>
                  <a:pt x="-314" y="577597"/>
                  <a:pt x="2508" y="526799"/>
                </a:cubicBezTo>
                <a:cubicBezTo>
                  <a:pt x="5330" y="476001"/>
                  <a:pt x="6741" y="405447"/>
                  <a:pt x="19441" y="349004"/>
                </a:cubicBezTo>
                <a:cubicBezTo>
                  <a:pt x="32141" y="292561"/>
                  <a:pt x="64597" y="234707"/>
                  <a:pt x="78708" y="188142"/>
                </a:cubicBezTo>
                <a:cubicBezTo>
                  <a:pt x="92819" y="141577"/>
                  <a:pt x="98464" y="99244"/>
                  <a:pt x="104108" y="69612"/>
                </a:cubicBezTo>
                <a:cubicBezTo>
                  <a:pt x="109752" y="39980"/>
                  <a:pt x="97052" y="18814"/>
                  <a:pt x="112574" y="10348"/>
                </a:cubicBezTo>
                <a:cubicBezTo>
                  <a:pt x="128096" y="1882"/>
                  <a:pt x="123863" y="11759"/>
                  <a:pt x="171841" y="10348"/>
                </a:cubicBezTo>
                <a:close/>
              </a:path>
            </a:pathLst>
          </a:custGeom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8" name="Forme libre 57"/>
          <p:cNvSpPr/>
          <p:nvPr/>
        </p:nvSpPr>
        <p:spPr>
          <a:xfrm>
            <a:off x="26838886" y="12647273"/>
            <a:ext cx="1747791" cy="3143297"/>
          </a:xfrm>
          <a:custGeom>
            <a:avLst/>
            <a:gdLst>
              <a:gd name="connsiteX0" fmla="*/ 1608640 w 1747789"/>
              <a:gd name="connsiteY0" fmla="*/ 0 h 3143297"/>
              <a:gd name="connsiteX1" fmla="*/ 1682722 w 1747789"/>
              <a:gd name="connsiteY1" fmla="*/ 52918 h 3143297"/>
              <a:gd name="connsiteX2" fmla="*/ 1725055 w 1747789"/>
              <a:gd name="connsiteY2" fmla="*/ 105835 h 3143297"/>
              <a:gd name="connsiteX3" fmla="*/ 1725055 w 1747789"/>
              <a:gd name="connsiteY3" fmla="*/ 148169 h 3143297"/>
              <a:gd name="connsiteX4" fmla="*/ 1725055 w 1747789"/>
              <a:gd name="connsiteY4" fmla="*/ 211670 h 3143297"/>
              <a:gd name="connsiteX5" fmla="*/ 1746221 w 1747789"/>
              <a:gd name="connsiteY5" fmla="*/ 306921 h 3143297"/>
              <a:gd name="connsiteX6" fmla="*/ 1746221 w 1747789"/>
              <a:gd name="connsiteY6" fmla="*/ 423340 h 3143297"/>
              <a:gd name="connsiteX7" fmla="*/ 1746221 w 1747789"/>
              <a:gd name="connsiteY7" fmla="*/ 550342 h 3143297"/>
              <a:gd name="connsiteX8" fmla="*/ 1746221 w 1747789"/>
              <a:gd name="connsiteY8" fmla="*/ 645593 h 3143297"/>
              <a:gd name="connsiteX9" fmla="*/ 1735638 w 1747789"/>
              <a:gd name="connsiteY9" fmla="*/ 793762 h 3143297"/>
              <a:gd name="connsiteX10" fmla="*/ 1693305 w 1747789"/>
              <a:gd name="connsiteY10" fmla="*/ 899597 h 3143297"/>
              <a:gd name="connsiteX11" fmla="*/ 1650973 w 1747789"/>
              <a:gd name="connsiteY11" fmla="*/ 963098 h 3143297"/>
              <a:gd name="connsiteX12" fmla="*/ 1566307 w 1747789"/>
              <a:gd name="connsiteY12" fmla="*/ 1016015 h 3143297"/>
              <a:gd name="connsiteX13" fmla="*/ 1449893 w 1747789"/>
              <a:gd name="connsiteY13" fmla="*/ 1058349 h 3143297"/>
              <a:gd name="connsiteX14" fmla="*/ 1280562 w 1747789"/>
              <a:gd name="connsiteY14" fmla="*/ 1079516 h 3143297"/>
              <a:gd name="connsiteX15" fmla="*/ 1090065 w 1747789"/>
              <a:gd name="connsiteY15" fmla="*/ 1132434 h 3143297"/>
              <a:gd name="connsiteX16" fmla="*/ 984234 w 1747789"/>
              <a:gd name="connsiteY16" fmla="*/ 1174768 h 3143297"/>
              <a:gd name="connsiteX17" fmla="*/ 846653 w 1747789"/>
              <a:gd name="connsiteY17" fmla="*/ 1280603 h 3143297"/>
              <a:gd name="connsiteX18" fmla="*/ 709072 w 1747789"/>
              <a:gd name="connsiteY18" fmla="*/ 1428771 h 3143297"/>
              <a:gd name="connsiteX19" fmla="*/ 634989 w 1747789"/>
              <a:gd name="connsiteY19" fmla="*/ 1587524 h 3143297"/>
              <a:gd name="connsiteX20" fmla="*/ 634989 w 1747789"/>
              <a:gd name="connsiteY20" fmla="*/ 1746276 h 3143297"/>
              <a:gd name="connsiteX21" fmla="*/ 624406 w 1747789"/>
              <a:gd name="connsiteY21" fmla="*/ 1883862 h 3143297"/>
              <a:gd name="connsiteX22" fmla="*/ 624406 w 1747789"/>
              <a:gd name="connsiteY22" fmla="*/ 2010864 h 3143297"/>
              <a:gd name="connsiteX23" fmla="*/ 582074 w 1747789"/>
              <a:gd name="connsiteY23" fmla="*/ 2116698 h 3143297"/>
              <a:gd name="connsiteX24" fmla="*/ 465659 w 1747789"/>
              <a:gd name="connsiteY24" fmla="*/ 2180199 h 3143297"/>
              <a:gd name="connsiteX25" fmla="*/ 328078 w 1747789"/>
              <a:gd name="connsiteY25" fmla="*/ 2211950 h 3143297"/>
              <a:gd name="connsiteX26" fmla="*/ 243413 w 1747789"/>
              <a:gd name="connsiteY26" fmla="*/ 2222533 h 3143297"/>
              <a:gd name="connsiteX27" fmla="*/ 137581 w 1747789"/>
              <a:gd name="connsiteY27" fmla="*/ 2233117 h 3143297"/>
              <a:gd name="connsiteX28" fmla="*/ 84665 w 1747789"/>
              <a:gd name="connsiteY28" fmla="*/ 2286034 h 3143297"/>
              <a:gd name="connsiteX29" fmla="*/ 74082 w 1747789"/>
              <a:gd name="connsiteY29" fmla="*/ 2349535 h 3143297"/>
              <a:gd name="connsiteX30" fmla="*/ 126998 w 1747789"/>
              <a:gd name="connsiteY30" fmla="*/ 2465954 h 3143297"/>
              <a:gd name="connsiteX31" fmla="*/ 179914 w 1747789"/>
              <a:gd name="connsiteY31" fmla="*/ 2571789 h 3143297"/>
              <a:gd name="connsiteX32" fmla="*/ 222246 w 1747789"/>
              <a:gd name="connsiteY32" fmla="*/ 2698791 h 3143297"/>
              <a:gd name="connsiteX33" fmla="*/ 275162 w 1747789"/>
              <a:gd name="connsiteY33" fmla="*/ 2772875 h 3143297"/>
              <a:gd name="connsiteX34" fmla="*/ 296328 w 1747789"/>
              <a:gd name="connsiteY34" fmla="*/ 2878710 h 3143297"/>
              <a:gd name="connsiteX35" fmla="*/ 253996 w 1747789"/>
              <a:gd name="connsiteY35" fmla="*/ 2995128 h 3143297"/>
              <a:gd name="connsiteX36" fmla="*/ 169331 w 1747789"/>
              <a:gd name="connsiteY36" fmla="*/ 3037462 h 3143297"/>
              <a:gd name="connsiteX37" fmla="*/ 63499 w 1747789"/>
              <a:gd name="connsiteY37" fmla="*/ 3122130 h 3143297"/>
              <a:gd name="connsiteX38" fmla="*/ 0 w 1747789"/>
              <a:gd name="connsiteY38" fmla="*/ 3143297 h 3143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747789" h="3143297">
                <a:moveTo>
                  <a:pt x="1608640" y="0"/>
                </a:moveTo>
                <a:cubicBezTo>
                  <a:pt x="1635980" y="17639"/>
                  <a:pt x="1663320" y="35279"/>
                  <a:pt x="1682722" y="52918"/>
                </a:cubicBezTo>
                <a:cubicBezTo>
                  <a:pt x="1702124" y="70557"/>
                  <a:pt x="1718000" y="89960"/>
                  <a:pt x="1725055" y="105835"/>
                </a:cubicBezTo>
                <a:cubicBezTo>
                  <a:pt x="1732110" y="121710"/>
                  <a:pt x="1725055" y="148169"/>
                  <a:pt x="1725055" y="148169"/>
                </a:cubicBezTo>
                <a:cubicBezTo>
                  <a:pt x="1725055" y="165808"/>
                  <a:pt x="1721527" y="185212"/>
                  <a:pt x="1725055" y="211670"/>
                </a:cubicBezTo>
                <a:cubicBezTo>
                  <a:pt x="1728583" y="238128"/>
                  <a:pt x="1742693" y="271643"/>
                  <a:pt x="1746221" y="306921"/>
                </a:cubicBezTo>
                <a:cubicBezTo>
                  <a:pt x="1749749" y="342199"/>
                  <a:pt x="1746221" y="423340"/>
                  <a:pt x="1746221" y="423340"/>
                </a:cubicBezTo>
                <a:lnTo>
                  <a:pt x="1746221" y="550342"/>
                </a:lnTo>
                <a:cubicBezTo>
                  <a:pt x="1746221" y="587384"/>
                  <a:pt x="1747985" y="605023"/>
                  <a:pt x="1746221" y="645593"/>
                </a:cubicBezTo>
                <a:cubicBezTo>
                  <a:pt x="1744457" y="686163"/>
                  <a:pt x="1744457" y="751428"/>
                  <a:pt x="1735638" y="793762"/>
                </a:cubicBezTo>
                <a:cubicBezTo>
                  <a:pt x="1726819" y="836096"/>
                  <a:pt x="1707416" y="871374"/>
                  <a:pt x="1693305" y="899597"/>
                </a:cubicBezTo>
                <a:cubicBezTo>
                  <a:pt x="1679194" y="927820"/>
                  <a:pt x="1672139" y="943695"/>
                  <a:pt x="1650973" y="963098"/>
                </a:cubicBezTo>
                <a:cubicBezTo>
                  <a:pt x="1629807" y="982501"/>
                  <a:pt x="1599820" y="1000140"/>
                  <a:pt x="1566307" y="1016015"/>
                </a:cubicBezTo>
                <a:cubicBezTo>
                  <a:pt x="1532794" y="1031890"/>
                  <a:pt x="1497517" y="1047765"/>
                  <a:pt x="1449893" y="1058349"/>
                </a:cubicBezTo>
                <a:cubicBezTo>
                  <a:pt x="1402269" y="1068933"/>
                  <a:pt x="1340533" y="1067169"/>
                  <a:pt x="1280562" y="1079516"/>
                </a:cubicBezTo>
                <a:cubicBezTo>
                  <a:pt x="1220591" y="1091863"/>
                  <a:pt x="1139453" y="1116559"/>
                  <a:pt x="1090065" y="1132434"/>
                </a:cubicBezTo>
                <a:cubicBezTo>
                  <a:pt x="1040677" y="1148309"/>
                  <a:pt x="1024803" y="1150073"/>
                  <a:pt x="984234" y="1174768"/>
                </a:cubicBezTo>
                <a:cubicBezTo>
                  <a:pt x="943665" y="1199463"/>
                  <a:pt x="892513" y="1238269"/>
                  <a:pt x="846653" y="1280603"/>
                </a:cubicBezTo>
                <a:cubicBezTo>
                  <a:pt x="800793" y="1322937"/>
                  <a:pt x="744349" y="1377618"/>
                  <a:pt x="709072" y="1428771"/>
                </a:cubicBezTo>
                <a:cubicBezTo>
                  <a:pt x="673795" y="1479924"/>
                  <a:pt x="647336" y="1534606"/>
                  <a:pt x="634989" y="1587524"/>
                </a:cubicBezTo>
                <a:cubicBezTo>
                  <a:pt x="622642" y="1640442"/>
                  <a:pt x="636753" y="1696886"/>
                  <a:pt x="634989" y="1746276"/>
                </a:cubicBezTo>
                <a:cubicBezTo>
                  <a:pt x="633225" y="1795666"/>
                  <a:pt x="626170" y="1839764"/>
                  <a:pt x="624406" y="1883862"/>
                </a:cubicBezTo>
                <a:cubicBezTo>
                  <a:pt x="622642" y="1927960"/>
                  <a:pt x="631461" y="1972058"/>
                  <a:pt x="624406" y="2010864"/>
                </a:cubicBezTo>
                <a:cubicBezTo>
                  <a:pt x="617351" y="2049670"/>
                  <a:pt x="608532" y="2088476"/>
                  <a:pt x="582074" y="2116698"/>
                </a:cubicBezTo>
                <a:cubicBezTo>
                  <a:pt x="555616" y="2144921"/>
                  <a:pt x="507992" y="2164324"/>
                  <a:pt x="465659" y="2180199"/>
                </a:cubicBezTo>
                <a:cubicBezTo>
                  <a:pt x="423326" y="2196074"/>
                  <a:pt x="365119" y="2204894"/>
                  <a:pt x="328078" y="2211950"/>
                </a:cubicBezTo>
                <a:cubicBezTo>
                  <a:pt x="291037" y="2219006"/>
                  <a:pt x="275162" y="2219005"/>
                  <a:pt x="243413" y="2222533"/>
                </a:cubicBezTo>
                <a:cubicBezTo>
                  <a:pt x="211663" y="2226061"/>
                  <a:pt x="164039" y="2222533"/>
                  <a:pt x="137581" y="2233117"/>
                </a:cubicBezTo>
                <a:cubicBezTo>
                  <a:pt x="111123" y="2243701"/>
                  <a:pt x="95248" y="2266631"/>
                  <a:pt x="84665" y="2286034"/>
                </a:cubicBezTo>
                <a:cubicBezTo>
                  <a:pt x="74082" y="2305437"/>
                  <a:pt x="67026" y="2319548"/>
                  <a:pt x="74082" y="2349535"/>
                </a:cubicBezTo>
                <a:cubicBezTo>
                  <a:pt x="81137" y="2379522"/>
                  <a:pt x="109359" y="2428912"/>
                  <a:pt x="126998" y="2465954"/>
                </a:cubicBezTo>
                <a:cubicBezTo>
                  <a:pt x="144637" y="2502996"/>
                  <a:pt x="164039" y="2532983"/>
                  <a:pt x="179914" y="2571789"/>
                </a:cubicBezTo>
                <a:cubicBezTo>
                  <a:pt x="195789" y="2610595"/>
                  <a:pt x="206371" y="2665277"/>
                  <a:pt x="222246" y="2698791"/>
                </a:cubicBezTo>
                <a:cubicBezTo>
                  <a:pt x="238121" y="2732305"/>
                  <a:pt x="262815" y="2742889"/>
                  <a:pt x="275162" y="2772875"/>
                </a:cubicBezTo>
                <a:cubicBezTo>
                  <a:pt x="287509" y="2802862"/>
                  <a:pt x="299856" y="2841668"/>
                  <a:pt x="296328" y="2878710"/>
                </a:cubicBezTo>
                <a:cubicBezTo>
                  <a:pt x="292800" y="2915752"/>
                  <a:pt x="275162" y="2968669"/>
                  <a:pt x="253996" y="2995128"/>
                </a:cubicBezTo>
                <a:cubicBezTo>
                  <a:pt x="232830" y="3021587"/>
                  <a:pt x="201080" y="3016295"/>
                  <a:pt x="169331" y="3037462"/>
                </a:cubicBezTo>
                <a:cubicBezTo>
                  <a:pt x="137581" y="3058629"/>
                  <a:pt x="91721" y="3104491"/>
                  <a:pt x="63499" y="3122130"/>
                </a:cubicBezTo>
                <a:cubicBezTo>
                  <a:pt x="35277" y="3139769"/>
                  <a:pt x="0" y="3143297"/>
                  <a:pt x="0" y="3143297"/>
                </a:cubicBezTo>
              </a:path>
            </a:pathLst>
          </a:custGeom>
          <a:ln w="57150" cmpd="sng"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9" name="Forme libre 58"/>
          <p:cNvSpPr/>
          <p:nvPr/>
        </p:nvSpPr>
        <p:spPr>
          <a:xfrm>
            <a:off x="26891567" y="13245827"/>
            <a:ext cx="2045920" cy="2539280"/>
          </a:xfrm>
          <a:custGeom>
            <a:avLst/>
            <a:gdLst>
              <a:gd name="connsiteX0" fmla="*/ 1767623 w 2045920"/>
              <a:gd name="connsiteY0" fmla="*/ 15288 h 2539279"/>
              <a:gd name="connsiteX1" fmla="*/ 1905204 w 2045920"/>
              <a:gd name="connsiteY1" fmla="*/ 4704 h 2539279"/>
              <a:gd name="connsiteX2" fmla="*/ 1958120 w 2045920"/>
              <a:gd name="connsiteY2" fmla="*/ 4704 h 2539279"/>
              <a:gd name="connsiteX3" fmla="*/ 1989869 w 2045920"/>
              <a:gd name="connsiteY3" fmla="*/ 4704 h 2539279"/>
              <a:gd name="connsiteX4" fmla="*/ 2011036 w 2045920"/>
              <a:gd name="connsiteY4" fmla="*/ 68205 h 2539279"/>
              <a:gd name="connsiteX5" fmla="*/ 2042785 w 2045920"/>
              <a:gd name="connsiteY5" fmla="*/ 184623 h 2539279"/>
              <a:gd name="connsiteX6" fmla="*/ 2042785 w 2045920"/>
              <a:gd name="connsiteY6" fmla="*/ 322209 h 2539279"/>
              <a:gd name="connsiteX7" fmla="*/ 2042785 w 2045920"/>
              <a:gd name="connsiteY7" fmla="*/ 470378 h 2539279"/>
              <a:gd name="connsiteX8" fmla="*/ 2042785 w 2045920"/>
              <a:gd name="connsiteY8" fmla="*/ 660881 h 2539279"/>
              <a:gd name="connsiteX9" fmla="*/ 2000452 w 2045920"/>
              <a:gd name="connsiteY9" fmla="*/ 967802 h 2539279"/>
              <a:gd name="connsiteX10" fmla="*/ 1947537 w 2045920"/>
              <a:gd name="connsiteY10" fmla="*/ 1158305 h 2539279"/>
              <a:gd name="connsiteX11" fmla="*/ 1852288 w 2045920"/>
              <a:gd name="connsiteY11" fmla="*/ 1359391 h 2539279"/>
              <a:gd name="connsiteX12" fmla="*/ 1693541 w 2045920"/>
              <a:gd name="connsiteY12" fmla="*/ 1613395 h 2539279"/>
              <a:gd name="connsiteX13" fmla="*/ 1566543 w 2045920"/>
              <a:gd name="connsiteY13" fmla="*/ 1761564 h 2539279"/>
              <a:gd name="connsiteX14" fmla="*/ 1386629 w 2045920"/>
              <a:gd name="connsiteY14" fmla="*/ 1962650 h 2539279"/>
              <a:gd name="connsiteX15" fmla="*/ 1164383 w 2045920"/>
              <a:gd name="connsiteY15" fmla="*/ 2174320 h 2539279"/>
              <a:gd name="connsiteX16" fmla="*/ 984469 w 2045920"/>
              <a:gd name="connsiteY16" fmla="*/ 2280155 h 2539279"/>
              <a:gd name="connsiteX17" fmla="*/ 815139 w 2045920"/>
              <a:gd name="connsiteY17" fmla="*/ 2364823 h 2539279"/>
              <a:gd name="connsiteX18" fmla="*/ 645808 w 2045920"/>
              <a:gd name="connsiteY18" fmla="*/ 2438907 h 2539279"/>
              <a:gd name="connsiteX19" fmla="*/ 455312 w 2045920"/>
              <a:gd name="connsiteY19" fmla="*/ 2470658 h 2539279"/>
              <a:gd name="connsiteX20" fmla="*/ 285981 w 2045920"/>
              <a:gd name="connsiteY20" fmla="*/ 2523575 h 2539279"/>
              <a:gd name="connsiteX21" fmla="*/ 127234 w 2045920"/>
              <a:gd name="connsiteY21" fmla="*/ 2534159 h 2539279"/>
              <a:gd name="connsiteX22" fmla="*/ 236 w 2045920"/>
              <a:gd name="connsiteY22" fmla="*/ 2534159 h 2539279"/>
              <a:gd name="connsiteX23" fmla="*/ 158983 w 2045920"/>
              <a:gd name="connsiteY23" fmla="*/ 2470658 h 2539279"/>
              <a:gd name="connsiteX24" fmla="*/ 222482 w 2045920"/>
              <a:gd name="connsiteY24" fmla="*/ 2428324 h 2539279"/>
              <a:gd name="connsiteX25" fmla="*/ 296564 w 2045920"/>
              <a:gd name="connsiteY25" fmla="*/ 2290738 h 2539279"/>
              <a:gd name="connsiteX26" fmla="*/ 254232 w 2045920"/>
              <a:gd name="connsiteY26" fmla="*/ 2110819 h 2539279"/>
              <a:gd name="connsiteX27" fmla="*/ 211899 w 2045920"/>
              <a:gd name="connsiteY27" fmla="*/ 2079069 h 2539279"/>
              <a:gd name="connsiteX28" fmla="*/ 158983 w 2045920"/>
              <a:gd name="connsiteY28" fmla="*/ 1952067 h 2539279"/>
              <a:gd name="connsiteX29" fmla="*/ 116651 w 2045920"/>
              <a:gd name="connsiteY29" fmla="*/ 1835648 h 2539279"/>
              <a:gd name="connsiteX30" fmla="*/ 53152 w 2045920"/>
              <a:gd name="connsiteY30" fmla="*/ 1761564 h 2539279"/>
              <a:gd name="connsiteX31" fmla="*/ 63735 w 2045920"/>
              <a:gd name="connsiteY31" fmla="*/ 1687479 h 2539279"/>
              <a:gd name="connsiteX32" fmla="*/ 127234 w 2045920"/>
              <a:gd name="connsiteY32" fmla="*/ 1676896 h 2539279"/>
              <a:gd name="connsiteX33" fmla="*/ 296564 w 2045920"/>
              <a:gd name="connsiteY33" fmla="*/ 1676896 h 2539279"/>
              <a:gd name="connsiteX34" fmla="*/ 434145 w 2045920"/>
              <a:gd name="connsiteY34" fmla="*/ 1623978 h 2539279"/>
              <a:gd name="connsiteX35" fmla="*/ 539977 w 2045920"/>
              <a:gd name="connsiteY35" fmla="*/ 1571061 h 2539279"/>
              <a:gd name="connsiteX36" fmla="*/ 603476 w 2045920"/>
              <a:gd name="connsiteY36" fmla="*/ 1486393 h 2539279"/>
              <a:gd name="connsiteX37" fmla="*/ 614059 w 2045920"/>
              <a:gd name="connsiteY37" fmla="*/ 1295890 h 2539279"/>
              <a:gd name="connsiteX38" fmla="*/ 614059 w 2045920"/>
              <a:gd name="connsiteY38" fmla="*/ 1084220 h 2539279"/>
              <a:gd name="connsiteX39" fmla="*/ 656392 w 2045920"/>
              <a:gd name="connsiteY39" fmla="*/ 957218 h 2539279"/>
              <a:gd name="connsiteX40" fmla="*/ 688141 w 2045920"/>
              <a:gd name="connsiteY40" fmla="*/ 830216 h 2539279"/>
              <a:gd name="connsiteX41" fmla="*/ 793973 w 2045920"/>
              <a:gd name="connsiteY41" fmla="*/ 745549 h 2539279"/>
              <a:gd name="connsiteX42" fmla="*/ 931554 w 2045920"/>
              <a:gd name="connsiteY42" fmla="*/ 618547 h 2539279"/>
              <a:gd name="connsiteX43" fmla="*/ 1058552 w 2045920"/>
              <a:gd name="connsiteY43" fmla="*/ 576213 h 2539279"/>
              <a:gd name="connsiteX44" fmla="*/ 1206716 w 2045920"/>
              <a:gd name="connsiteY44" fmla="*/ 512712 h 2539279"/>
              <a:gd name="connsiteX45" fmla="*/ 1397213 w 2045920"/>
              <a:gd name="connsiteY45" fmla="*/ 491545 h 2539279"/>
              <a:gd name="connsiteX46" fmla="*/ 1555960 w 2045920"/>
              <a:gd name="connsiteY46" fmla="*/ 449211 h 2539279"/>
              <a:gd name="connsiteX47" fmla="*/ 1651208 w 2045920"/>
              <a:gd name="connsiteY47" fmla="*/ 385710 h 2539279"/>
              <a:gd name="connsiteX48" fmla="*/ 1704124 w 2045920"/>
              <a:gd name="connsiteY48" fmla="*/ 258708 h 2539279"/>
              <a:gd name="connsiteX49" fmla="*/ 1746457 w 2045920"/>
              <a:gd name="connsiteY49" fmla="*/ 89372 h 2539279"/>
              <a:gd name="connsiteX50" fmla="*/ 1767623 w 2045920"/>
              <a:gd name="connsiteY50" fmla="*/ 15288 h 2539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045920" h="2539279">
                <a:moveTo>
                  <a:pt x="1767623" y="15288"/>
                </a:moveTo>
                <a:cubicBezTo>
                  <a:pt x="1794081" y="1177"/>
                  <a:pt x="1873455" y="6468"/>
                  <a:pt x="1905204" y="4704"/>
                </a:cubicBezTo>
                <a:cubicBezTo>
                  <a:pt x="1936953" y="2940"/>
                  <a:pt x="1958120" y="4704"/>
                  <a:pt x="1958120" y="4704"/>
                </a:cubicBezTo>
                <a:cubicBezTo>
                  <a:pt x="1972231" y="4704"/>
                  <a:pt x="1981050" y="-5880"/>
                  <a:pt x="1989869" y="4704"/>
                </a:cubicBezTo>
                <a:cubicBezTo>
                  <a:pt x="1998688" y="15287"/>
                  <a:pt x="2002217" y="38219"/>
                  <a:pt x="2011036" y="68205"/>
                </a:cubicBezTo>
                <a:cubicBezTo>
                  <a:pt x="2019855" y="98191"/>
                  <a:pt x="2037494" y="142289"/>
                  <a:pt x="2042785" y="184623"/>
                </a:cubicBezTo>
                <a:cubicBezTo>
                  <a:pt x="2048077" y="226957"/>
                  <a:pt x="2042785" y="322209"/>
                  <a:pt x="2042785" y="322209"/>
                </a:cubicBezTo>
                <a:lnTo>
                  <a:pt x="2042785" y="470378"/>
                </a:lnTo>
                <a:cubicBezTo>
                  <a:pt x="2042785" y="526823"/>
                  <a:pt x="2049840" y="577977"/>
                  <a:pt x="2042785" y="660881"/>
                </a:cubicBezTo>
                <a:cubicBezTo>
                  <a:pt x="2035730" y="743785"/>
                  <a:pt x="2016327" y="884898"/>
                  <a:pt x="2000452" y="967802"/>
                </a:cubicBezTo>
                <a:cubicBezTo>
                  <a:pt x="1984577" y="1050706"/>
                  <a:pt x="1972231" y="1093040"/>
                  <a:pt x="1947537" y="1158305"/>
                </a:cubicBezTo>
                <a:cubicBezTo>
                  <a:pt x="1922843" y="1223570"/>
                  <a:pt x="1894621" y="1283543"/>
                  <a:pt x="1852288" y="1359391"/>
                </a:cubicBezTo>
                <a:cubicBezTo>
                  <a:pt x="1809955" y="1435239"/>
                  <a:pt x="1741165" y="1546366"/>
                  <a:pt x="1693541" y="1613395"/>
                </a:cubicBezTo>
                <a:cubicBezTo>
                  <a:pt x="1645917" y="1680424"/>
                  <a:pt x="1617695" y="1703355"/>
                  <a:pt x="1566543" y="1761564"/>
                </a:cubicBezTo>
                <a:cubicBezTo>
                  <a:pt x="1515391" y="1819773"/>
                  <a:pt x="1453656" y="1893857"/>
                  <a:pt x="1386629" y="1962650"/>
                </a:cubicBezTo>
                <a:cubicBezTo>
                  <a:pt x="1319602" y="2031443"/>
                  <a:pt x="1231410" y="2121403"/>
                  <a:pt x="1164383" y="2174320"/>
                </a:cubicBezTo>
                <a:cubicBezTo>
                  <a:pt x="1097356" y="2227237"/>
                  <a:pt x="1042676" y="2248405"/>
                  <a:pt x="984469" y="2280155"/>
                </a:cubicBezTo>
                <a:cubicBezTo>
                  <a:pt x="926262" y="2311905"/>
                  <a:pt x="871582" y="2338364"/>
                  <a:pt x="815139" y="2364823"/>
                </a:cubicBezTo>
                <a:cubicBezTo>
                  <a:pt x="758696" y="2391282"/>
                  <a:pt x="705779" y="2421268"/>
                  <a:pt x="645808" y="2438907"/>
                </a:cubicBezTo>
                <a:cubicBezTo>
                  <a:pt x="585837" y="2456546"/>
                  <a:pt x="515283" y="2456547"/>
                  <a:pt x="455312" y="2470658"/>
                </a:cubicBezTo>
                <a:cubicBezTo>
                  <a:pt x="395341" y="2484769"/>
                  <a:pt x="340661" y="2512992"/>
                  <a:pt x="285981" y="2523575"/>
                </a:cubicBezTo>
                <a:cubicBezTo>
                  <a:pt x="231301" y="2534158"/>
                  <a:pt x="174858" y="2532395"/>
                  <a:pt x="127234" y="2534159"/>
                </a:cubicBezTo>
                <a:cubicBezTo>
                  <a:pt x="79610" y="2535923"/>
                  <a:pt x="-5055" y="2544742"/>
                  <a:pt x="236" y="2534159"/>
                </a:cubicBezTo>
                <a:cubicBezTo>
                  <a:pt x="5527" y="2523576"/>
                  <a:pt x="121942" y="2488297"/>
                  <a:pt x="158983" y="2470658"/>
                </a:cubicBezTo>
                <a:cubicBezTo>
                  <a:pt x="196024" y="2453019"/>
                  <a:pt x="199552" y="2458311"/>
                  <a:pt x="222482" y="2428324"/>
                </a:cubicBezTo>
                <a:cubicBezTo>
                  <a:pt x="245412" y="2398337"/>
                  <a:pt x="291272" y="2343655"/>
                  <a:pt x="296564" y="2290738"/>
                </a:cubicBezTo>
                <a:cubicBezTo>
                  <a:pt x="301856" y="2237821"/>
                  <a:pt x="268343" y="2146097"/>
                  <a:pt x="254232" y="2110819"/>
                </a:cubicBezTo>
                <a:cubicBezTo>
                  <a:pt x="240121" y="2075541"/>
                  <a:pt x="227774" y="2105528"/>
                  <a:pt x="211899" y="2079069"/>
                </a:cubicBezTo>
                <a:cubicBezTo>
                  <a:pt x="196024" y="2052610"/>
                  <a:pt x="174858" y="1992637"/>
                  <a:pt x="158983" y="1952067"/>
                </a:cubicBezTo>
                <a:cubicBezTo>
                  <a:pt x="143108" y="1911497"/>
                  <a:pt x="134289" y="1867399"/>
                  <a:pt x="116651" y="1835648"/>
                </a:cubicBezTo>
                <a:cubicBezTo>
                  <a:pt x="99012" y="1803898"/>
                  <a:pt x="61971" y="1786259"/>
                  <a:pt x="53152" y="1761564"/>
                </a:cubicBezTo>
                <a:cubicBezTo>
                  <a:pt x="44333" y="1736869"/>
                  <a:pt x="51388" y="1701590"/>
                  <a:pt x="63735" y="1687479"/>
                </a:cubicBezTo>
                <a:cubicBezTo>
                  <a:pt x="76082" y="1673368"/>
                  <a:pt x="88429" y="1678660"/>
                  <a:pt x="127234" y="1676896"/>
                </a:cubicBezTo>
                <a:cubicBezTo>
                  <a:pt x="166039" y="1675132"/>
                  <a:pt x="245412" y="1685716"/>
                  <a:pt x="296564" y="1676896"/>
                </a:cubicBezTo>
                <a:cubicBezTo>
                  <a:pt x="347716" y="1668076"/>
                  <a:pt x="393576" y="1641617"/>
                  <a:pt x="434145" y="1623978"/>
                </a:cubicBezTo>
                <a:cubicBezTo>
                  <a:pt x="474714" y="1606339"/>
                  <a:pt x="511755" y="1593992"/>
                  <a:pt x="539977" y="1571061"/>
                </a:cubicBezTo>
                <a:cubicBezTo>
                  <a:pt x="568199" y="1548130"/>
                  <a:pt x="591129" y="1532255"/>
                  <a:pt x="603476" y="1486393"/>
                </a:cubicBezTo>
                <a:cubicBezTo>
                  <a:pt x="615823" y="1440531"/>
                  <a:pt x="612295" y="1362919"/>
                  <a:pt x="614059" y="1295890"/>
                </a:cubicBezTo>
                <a:cubicBezTo>
                  <a:pt x="615823" y="1228861"/>
                  <a:pt x="607003" y="1140665"/>
                  <a:pt x="614059" y="1084220"/>
                </a:cubicBezTo>
                <a:cubicBezTo>
                  <a:pt x="621114" y="1027775"/>
                  <a:pt x="644045" y="999552"/>
                  <a:pt x="656392" y="957218"/>
                </a:cubicBezTo>
                <a:cubicBezTo>
                  <a:pt x="668739" y="914884"/>
                  <a:pt x="665211" y="865494"/>
                  <a:pt x="688141" y="830216"/>
                </a:cubicBezTo>
                <a:cubicBezTo>
                  <a:pt x="711071" y="794938"/>
                  <a:pt x="753404" y="780827"/>
                  <a:pt x="793973" y="745549"/>
                </a:cubicBezTo>
                <a:cubicBezTo>
                  <a:pt x="834542" y="710271"/>
                  <a:pt x="887458" y="646770"/>
                  <a:pt x="931554" y="618547"/>
                </a:cubicBezTo>
                <a:cubicBezTo>
                  <a:pt x="975650" y="590324"/>
                  <a:pt x="1012692" y="593852"/>
                  <a:pt x="1058552" y="576213"/>
                </a:cubicBezTo>
                <a:cubicBezTo>
                  <a:pt x="1104412" y="558574"/>
                  <a:pt x="1150272" y="526823"/>
                  <a:pt x="1206716" y="512712"/>
                </a:cubicBezTo>
                <a:cubicBezTo>
                  <a:pt x="1263159" y="498601"/>
                  <a:pt x="1339006" y="502128"/>
                  <a:pt x="1397213" y="491545"/>
                </a:cubicBezTo>
                <a:cubicBezTo>
                  <a:pt x="1455420" y="480962"/>
                  <a:pt x="1513628" y="466850"/>
                  <a:pt x="1555960" y="449211"/>
                </a:cubicBezTo>
                <a:cubicBezTo>
                  <a:pt x="1598292" y="431572"/>
                  <a:pt x="1626514" y="417461"/>
                  <a:pt x="1651208" y="385710"/>
                </a:cubicBezTo>
                <a:cubicBezTo>
                  <a:pt x="1675902" y="353960"/>
                  <a:pt x="1688249" y="308098"/>
                  <a:pt x="1704124" y="258708"/>
                </a:cubicBezTo>
                <a:cubicBezTo>
                  <a:pt x="1719999" y="209318"/>
                  <a:pt x="1739402" y="129942"/>
                  <a:pt x="1746457" y="89372"/>
                </a:cubicBezTo>
                <a:cubicBezTo>
                  <a:pt x="1753512" y="48802"/>
                  <a:pt x="1741165" y="29399"/>
                  <a:pt x="1767623" y="15288"/>
                </a:cubicBezTo>
                <a:close/>
              </a:path>
            </a:pathLst>
          </a:custGeom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884182450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4816419" y="10724337"/>
            <a:ext cx="15416131" cy="659687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2" descr="FO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06973" y="12235108"/>
            <a:ext cx="4151313" cy="4584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Oval 3"/>
          <p:cNvSpPr>
            <a:spLocks noChangeArrowheads="1"/>
          </p:cNvSpPr>
          <p:nvPr/>
        </p:nvSpPr>
        <p:spPr bwMode="auto">
          <a:xfrm>
            <a:off x="17775360" y="14527459"/>
            <a:ext cx="431800" cy="503238"/>
          </a:xfrm>
          <a:prstGeom prst="ellips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" name="Oval 4"/>
          <p:cNvSpPr>
            <a:spLocks noChangeArrowheads="1"/>
          </p:cNvSpPr>
          <p:nvPr/>
        </p:nvSpPr>
        <p:spPr bwMode="auto">
          <a:xfrm>
            <a:off x="16551400" y="13374935"/>
            <a:ext cx="2592388" cy="2508249"/>
          </a:xfrm>
          <a:prstGeom prst="ellips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" name="Oval 5"/>
          <p:cNvSpPr>
            <a:spLocks noChangeArrowheads="1"/>
          </p:cNvSpPr>
          <p:nvPr/>
        </p:nvSpPr>
        <p:spPr bwMode="auto">
          <a:xfrm>
            <a:off x="15614772" y="12019209"/>
            <a:ext cx="5618163" cy="4956175"/>
          </a:xfrm>
          <a:prstGeom prst="ellips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" name="Freeform 6"/>
          <p:cNvSpPr>
            <a:spLocks/>
          </p:cNvSpPr>
          <p:nvPr/>
        </p:nvSpPr>
        <p:spPr bwMode="auto">
          <a:xfrm>
            <a:off x="16287873" y="12835183"/>
            <a:ext cx="492124" cy="492125"/>
          </a:xfrm>
          <a:custGeom>
            <a:avLst/>
            <a:gdLst>
              <a:gd name="T0" fmla="*/ 30 w 310"/>
              <a:gd name="T1" fmla="*/ 204 h 310"/>
              <a:gd name="T2" fmla="*/ 166 w 310"/>
              <a:gd name="T3" fmla="*/ 159 h 310"/>
              <a:gd name="T4" fmla="*/ 211 w 310"/>
              <a:gd name="T5" fmla="*/ 23 h 310"/>
              <a:gd name="T6" fmla="*/ 302 w 310"/>
              <a:gd name="T7" fmla="*/ 23 h 310"/>
              <a:gd name="T8" fmla="*/ 257 w 310"/>
              <a:gd name="T9" fmla="*/ 159 h 310"/>
              <a:gd name="T10" fmla="*/ 257 w 310"/>
              <a:gd name="T11" fmla="*/ 250 h 310"/>
              <a:gd name="T12" fmla="*/ 166 w 310"/>
              <a:gd name="T13" fmla="*/ 295 h 310"/>
              <a:gd name="T14" fmla="*/ 30 w 310"/>
              <a:gd name="T15" fmla="*/ 295 h 310"/>
              <a:gd name="T16" fmla="*/ 30 w 310"/>
              <a:gd name="T17" fmla="*/ 204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10" h="310">
                <a:moveTo>
                  <a:pt x="30" y="204"/>
                </a:moveTo>
                <a:cubicBezTo>
                  <a:pt x="53" y="181"/>
                  <a:pt x="136" y="189"/>
                  <a:pt x="166" y="159"/>
                </a:cubicBezTo>
                <a:cubicBezTo>
                  <a:pt x="196" y="129"/>
                  <a:pt x="188" y="46"/>
                  <a:pt x="211" y="23"/>
                </a:cubicBezTo>
                <a:cubicBezTo>
                  <a:pt x="234" y="0"/>
                  <a:pt x="294" y="0"/>
                  <a:pt x="302" y="23"/>
                </a:cubicBezTo>
                <a:cubicBezTo>
                  <a:pt x="310" y="46"/>
                  <a:pt x="264" y="121"/>
                  <a:pt x="257" y="159"/>
                </a:cubicBezTo>
                <a:cubicBezTo>
                  <a:pt x="250" y="197"/>
                  <a:pt x="272" y="227"/>
                  <a:pt x="257" y="250"/>
                </a:cubicBezTo>
                <a:cubicBezTo>
                  <a:pt x="242" y="273"/>
                  <a:pt x="204" y="288"/>
                  <a:pt x="166" y="295"/>
                </a:cubicBezTo>
                <a:cubicBezTo>
                  <a:pt x="128" y="302"/>
                  <a:pt x="60" y="310"/>
                  <a:pt x="30" y="295"/>
                </a:cubicBezTo>
                <a:cubicBezTo>
                  <a:pt x="0" y="280"/>
                  <a:pt x="7" y="227"/>
                  <a:pt x="30" y="204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9" name="Freeform 7"/>
          <p:cNvSpPr>
            <a:spLocks/>
          </p:cNvSpPr>
          <p:nvPr/>
        </p:nvSpPr>
        <p:spPr bwMode="auto">
          <a:xfrm rot="19439546">
            <a:off x="18783423" y="14671920"/>
            <a:ext cx="215900" cy="384176"/>
          </a:xfrm>
          <a:custGeom>
            <a:avLst/>
            <a:gdLst>
              <a:gd name="T0" fmla="*/ 45 w 144"/>
              <a:gd name="T1" fmla="*/ 15 h 249"/>
              <a:gd name="T2" fmla="*/ 0 w 144"/>
              <a:gd name="T3" fmla="*/ 106 h 249"/>
              <a:gd name="T4" fmla="*/ 45 w 144"/>
              <a:gd name="T5" fmla="*/ 151 h 249"/>
              <a:gd name="T6" fmla="*/ 45 w 144"/>
              <a:gd name="T7" fmla="*/ 242 h 249"/>
              <a:gd name="T8" fmla="*/ 136 w 144"/>
              <a:gd name="T9" fmla="*/ 196 h 249"/>
              <a:gd name="T10" fmla="*/ 91 w 144"/>
              <a:gd name="T11" fmla="*/ 106 h 249"/>
              <a:gd name="T12" fmla="*/ 136 w 144"/>
              <a:gd name="T13" fmla="*/ 15 h 249"/>
              <a:gd name="T14" fmla="*/ 45 w 144"/>
              <a:gd name="T15" fmla="*/ 15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4" h="249">
                <a:moveTo>
                  <a:pt x="45" y="15"/>
                </a:moveTo>
                <a:cubicBezTo>
                  <a:pt x="22" y="30"/>
                  <a:pt x="0" y="83"/>
                  <a:pt x="0" y="106"/>
                </a:cubicBezTo>
                <a:cubicBezTo>
                  <a:pt x="0" y="129"/>
                  <a:pt x="38" y="128"/>
                  <a:pt x="45" y="151"/>
                </a:cubicBezTo>
                <a:cubicBezTo>
                  <a:pt x="52" y="174"/>
                  <a:pt x="30" y="235"/>
                  <a:pt x="45" y="242"/>
                </a:cubicBezTo>
                <a:cubicBezTo>
                  <a:pt x="60" y="249"/>
                  <a:pt x="128" y="219"/>
                  <a:pt x="136" y="196"/>
                </a:cubicBezTo>
                <a:cubicBezTo>
                  <a:pt x="144" y="173"/>
                  <a:pt x="91" y="136"/>
                  <a:pt x="91" y="106"/>
                </a:cubicBezTo>
                <a:cubicBezTo>
                  <a:pt x="91" y="76"/>
                  <a:pt x="144" y="30"/>
                  <a:pt x="136" y="15"/>
                </a:cubicBezTo>
                <a:cubicBezTo>
                  <a:pt x="128" y="0"/>
                  <a:pt x="68" y="0"/>
                  <a:pt x="45" y="15"/>
                </a:cubicBezTo>
                <a:close/>
              </a:path>
            </a:pathLst>
          </a:cu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0" name="Text Box 23"/>
          <p:cNvSpPr txBox="1">
            <a:spLocks noChangeArrowheads="1"/>
          </p:cNvSpPr>
          <p:nvPr/>
        </p:nvSpPr>
        <p:spPr bwMode="auto">
          <a:xfrm>
            <a:off x="15328574" y="10999011"/>
            <a:ext cx="6725101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DECHIRURE RETINIENNE</a:t>
            </a:r>
          </a:p>
        </p:txBody>
      </p:sp>
      <p:cxnSp>
        <p:nvCxnSpPr>
          <p:cNvPr id="11" name="Connecteur droit avec flèche 10"/>
          <p:cNvCxnSpPr/>
          <p:nvPr/>
        </p:nvCxnSpPr>
        <p:spPr>
          <a:xfrm>
            <a:off x="16551398" y="11461067"/>
            <a:ext cx="0" cy="1189842"/>
          </a:xfrm>
          <a:prstGeom prst="straightConnector1">
            <a:avLst/>
          </a:prstGeom>
          <a:ln>
            <a:solidFill>
              <a:srgbClr val="767676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12" name="Picture 2" descr="FO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49250" y="12233585"/>
            <a:ext cx="4151313" cy="4584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Oval 3"/>
          <p:cNvSpPr>
            <a:spLocks noChangeArrowheads="1"/>
          </p:cNvSpPr>
          <p:nvPr/>
        </p:nvSpPr>
        <p:spPr bwMode="auto">
          <a:xfrm>
            <a:off x="26317637" y="14525934"/>
            <a:ext cx="431800" cy="503238"/>
          </a:xfrm>
          <a:prstGeom prst="ellips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4" name="Oval 4"/>
          <p:cNvSpPr>
            <a:spLocks noChangeArrowheads="1"/>
          </p:cNvSpPr>
          <p:nvPr/>
        </p:nvSpPr>
        <p:spPr bwMode="auto">
          <a:xfrm>
            <a:off x="25093677" y="13373410"/>
            <a:ext cx="2592388" cy="2508249"/>
          </a:xfrm>
          <a:prstGeom prst="ellips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5" name="Oval 5"/>
          <p:cNvSpPr>
            <a:spLocks noChangeArrowheads="1"/>
          </p:cNvSpPr>
          <p:nvPr/>
        </p:nvSpPr>
        <p:spPr bwMode="auto">
          <a:xfrm>
            <a:off x="24157052" y="12017684"/>
            <a:ext cx="5618163" cy="4956175"/>
          </a:xfrm>
          <a:prstGeom prst="ellips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6" name="Freeform 6"/>
          <p:cNvSpPr>
            <a:spLocks/>
          </p:cNvSpPr>
          <p:nvPr/>
        </p:nvSpPr>
        <p:spPr bwMode="auto">
          <a:xfrm>
            <a:off x="24830153" y="12833658"/>
            <a:ext cx="492124" cy="492125"/>
          </a:xfrm>
          <a:custGeom>
            <a:avLst/>
            <a:gdLst>
              <a:gd name="T0" fmla="*/ 30 w 310"/>
              <a:gd name="T1" fmla="*/ 204 h 310"/>
              <a:gd name="T2" fmla="*/ 166 w 310"/>
              <a:gd name="T3" fmla="*/ 159 h 310"/>
              <a:gd name="T4" fmla="*/ 211 w 310"/>
              <a:gd name="T5" fmla="*/ 23 h 310"/>
              <a:gd name="T6" fmla="*/ 302 w 310"/>
              <a:gd name="T7" fmla="*/ 23 h 310"/>
              <a:gd name="T8" fmla="*/ 257 w 310"/>
              <a:gd name="T9" fmla="*/ 159 h 310"/>
              <a:gd name="T10" fmla="*/ 257 w 310"/>
              <a:gd name="T11" fmla="*/ 250 h 310"/>
              <a:gd name="T12" fmla="*/ 166 w 310"/>
              <a:gd name="T13" fmla="*/ 295 h 310"/>
              <a:gd name="T14" fmla="*/ 30 w 310"/>
              <a:gd name="T15" fmla="*/ 295 h 310"/>
              <a:gd name="T16" fmla="*/ 30 w 310"/>
              <a:gd name="T17" fmla="*/ 204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10" h="310">
                <a:moveTo>
                  <a:pt x="30" y="204"/>
                </a:moveTo>
                <a:cubicBezTo>
                  <a:pt x="53" y="181"/>
                  <a:pt x="136" y="189"/>
                  <a:pt x="166" y="159"/>
                </a:cubicBezTo>
                <a:cubicBezTo>
                  <a:pt x="196" y="129"/>
                  <a:pt x="188" y="46"/>
                  <a:pt x="211" y="23"/>
                </a:cubicBezTo>
                <a:cubicBezTo>
                  <a:pt x="234" y="0"/>
                  <a:pt x="294" y="0"/>
                  <a:pt x="302" y="23"/>
                </a:cubicBezTo>
                <a:cubicBezTo>
                  <a:pt x="310" y="46"/>
                  <a:pt x="264" y="121"/>
                  <a:pt x="257" y="159"/>
                </a:cubicBezTo>
                <a:cubicBezTo>
                  <a:pt x="250" y="197"/>
                  <a:pt x="272" y="227"/>
                  <a:pt x="257" y="250"/>
                </a:cubicBezTo>
                <a:cubicBezTo>
                  <a:pt x="242" y="273"/>
                  <a:pt x="204" y="288"/>
                  <a:pt x="166" y="295"/>
                </a:cubicBezTo>
                <a:cubicBezTo>
                  <a:pt x="128" y="302"/>
                  <a:pt x="60" y="310"/>
                  <a:pt x="30" y="295"/>
                </a:cubicBezTo>
                <a:cubicBezTo>
                  <a:pt x="0" y="280"/>
                  <a:pt x="7" y="227"/>
                  <a:pt x="30" y="204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7" name="Freeform 7"/>
          <p:cNvSpPr>
            <a:spLocks/>
          </p:cNvSpPr>
          <p:nvPr/>
        </p:nvSpPr>
        <p:spPr bwMode="auto">
          <a:xfrm rot="19439546">
            <a:off x="27325700" y="14670398"/>
            <a:ext cx="215900" cy="384176"/>
          </a:xfrm>
          <a:custGeom>
            <a:avLst/>
            <a:gdLst>
              <a:gd name="T0" fmla="*/ 45 w 144"/>
              <a:gd name="T1" fmla="*/ 15 h 249"/>
              <a:gd name="T2" fmla="*/ 0 w 144"/>
              <a:gd name="T3" fmla="*/ 106 h 249"/>
              <a:gd name="T4" fmla="*/ 45 w 144"/>
              <a:gd name="T5" fmla="*/ 151 h 249"/>
              <a:gd name="T6" fmla="*/ 45 w 144"/>
              <a:gd name="T7" fmla="*/ 242 h 249"/>
              <a:gd name="T8" fmla="*/ 136 w 144"/>
              <a:gd name="T9" fmla="*/ 196 h 249"/>
              <a:gd name="T10" fmla="*/ 91 w 144"/>
              <a:gd name="T11" fmla="*/ 106 h 249"/>
              <a:gd name="T12" fmla="*/ 136 w 144"/>
              <a:gd name="T13" fmla="*/ 15 h 249"/>
              <a:gd name="T14" fmla="*/ 45 w 144"/>
              <a:gd name="T15" fmla="*/ 15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4" h="249">
                <a:moveTo>
                  <a:pt x="45" y="15"/>
                </a:moveTo>
                <a:cubicBezTo>
                  <a:pt x="22" y="30"/>
                  <a:pt x="0" y="83"/>
                  <a:pt x="0" y="106"/>
                </a:cubicBezTo>
                <a:cubicBezTo>
                  <a:pt x="0" y="129"/>
                  <a:pt x="38" y="128"/>
                  <a:pt x="45" y="151"/>
                </a:cubicBezTo>
                <a:cubicBezTo>
                  <a:pt x="52" y="174"/>
                  <a:pt x="30" y="235"/>
                  <a:pt x="45" y="242"/>
                </a:cubicBezTo>
                <a:cubicBezTo>
                  <a:pt x="60" y="249"/>
                  <a:pt x="128" y="219"/>
                  <a:pt x="136" y="196"/>
                </a:cubicBezTo>
                <a:cubicBezTo>
                  <a:pt x="144" y="173"/>
                  <a:pt x="91" y="136"/>
                  <a:pt x="91" y="106"/>
                </a:cubicBezTo>
                <a:cubicBezTo>
                  <a:pt x="91" y="76"/>
                  <a:pt x="144" y="30"/>
                  <a:pt x="136" y="15"/>
                </a:cubicBezTo>
                <a:cubicBezTo>
                  <a:pt x="128" y="0"/>
                  <a:pt x="68" y="0"/>
                  <a:pt x="45" y="15"/>
                </a:cubicBezTo>
                <a:close/>
              </a:path>
            </a:pathLst>
          </a:custGeom>
          <a:noFill/>
          <a:ln w="9525">
            <a:solidFill>
              <a:schemeClr val="bg1">
                <a:lumMod val="65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8" name="Text Box 23"/>
          <p:cNvSpPr txBox="1">
            <a:spLocks noChangeArrowheads="1"/>
          </p:cNvSpPr>
          <p:nvPr/>
        </p:nvSpPr>
        <p:spPr bwMode="auto">
          <a:xfrm>
            <a:off x="23870851" y="10997485"/>
            <a:ext cx="6725101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CERCLAGE LASER</a:t>
            </a:r>
          </a:p>
        </p:txBody>
      </p:sp>
      <p:cxnSp>
        <p:nvCxnSpPr>
          <p:cNvPr id="19" name="Connecteur droit avec flèche 18"/>
          <p:cNvCxnSpPr/>
          <p:nvPr/>
        </p:nvCxnSpPr>
        <p:spPr>
          <a:xfrm>
            <a:off x="25249250" y="11600320"/>
            <a:ext cx="0" cy="1093330"/>
          </a:xfrm>
          <a:prstGeom prst="straightConnector1">
            <a:avLst/>
          </a:prstGeom>
          <a:ln>
            <a:solidFill>
              <a:srgbClr val="767676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Oval 8"/>
          <p:cNvSpPr>
            <a:spLocks noChangeArrowheads="1"/>
          </p:cNvSpPr>
          <p:nvPr/>
        </p:nvSpPr>
        <p:spPr bwMode="auto">
          <a:xfrm>
            <a:off x="24851586" y="13024715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1" name="Oval 9"/>
          <p:cNvSpPr>
            <a:spLocks noChangeArrowheads="1"/>
          </p:cNvSpPr>
          <p:nvPr/>
        </p:nvSpPr>
        <p:spPr bwMode="auto">
          <a:xfrm>
            <a:off x="25313548" y="12923113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2" name="Oval 10"/>
          <p:cNvSpPr>
            <a:spLocks noChangeArrowheads="1"/>
          </p:cNvSpPr>
          <p:nvPr/>
        </p:nvSpPr>
        <p:spPr bwMode="auto">
          <a:xfrm>
            <a:off x="25213536" y="12721500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3" name="Oval 11"/>
          <p:cNvSpPr>
            <a:spLocks noChangeArrowheads="1"/>
          </p:cNvSpPr>
          <p:nvPr/>
        </p:nvSpPr>
        <p:spPr bwMode="auto">
          <a:xfrm>
            <a:off x="25026211" y="1288025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4" name="Oval 12"/>
          <p:cNvSpPr>
            <a:spLocks noChangeArrowheads="1"/>
          </p:cNvSpPr>
          <p:nvPr/>
        </p:nvSpPr>
        <p:spPr bwMode="auto">
          <a:xfrm>
            <a:off x="24969061" y="13008838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5" name="Oval 13"/>
          <p:cNvSpPr>
            <a:spLocks noChangeArrowheads="1"/>
          </p:cNvSpPr>
          <p:nvPr/>
        </p:nvSpPr>
        <p:spPr bwMode="auto">
          <a:xfrm>
            <a:off x="25140509" y="13297765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6" name="Oval 15"/>
          <p:cNvSpPr>
            <a:spLocks noChangeArrowheads="1"/>
          </p:cNvSpPr>
          <p:nvPr/>
        </p:nvSpPr>
        <p:spPr bwMode="auto">
          <a:xfrm>
            <a:off x="25227822" y="13240613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7" name="Oval 16"/>
          <p:cNvSpPr>
            <a:spLocks noChangeArrowheads="1"/>
          </p:cNvSpPr>
          <p:nvPr/>
        </p:nvSpPr>
        <p:spPr bwMode="auto">
          <a:xfrm>
            <a:off x="24926196" y="13340627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8" name="Oval 21"/>
          <p:cNvSpPr>
            <a:spLocks noChangeArrowheads="1"/>
          </p:cNvSpPr>
          <p:nvPr/>
        </p:nvSpPr>
        <p:spPr bwMode="auto">
          <a:xfrm>
            <a:off x="25270686" y="13154888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9" name="Oval 22"/>
          <p:cNvSpPr>
            <a:spLocks noChangeArrowheads="1"/>
          </p:cNvSpPr>
          <p:nvPr/>
        </p:nvSpPr>
        <p:spPr bwMode="auto">
          <a:xfrm>
            <a:off x="25040497" y="13326340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0" name="Oval 23"/>
          <p:cNvSpPr>
            <a:spLocks noChangeArrowheads="1"/>
          </p:cNvSpPr>
          <p:nvPr/>
        </p:nvSpPr>
        <p:spPr bwMode="auto">
          <a:xfrm>
            <a:off x="25270686" y="13039002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1" name="Oval 24"/>
          <p:cNvSpPr>
            <a:spLocks noChangeArrowheads="1"/>
          </p:cNvSpPr>
          <p:nvPr/>
        </p:nvSpPr>
        <p:spPr bwMode="auto">
          <a:xfrm>
            <a:off x="24808721" y="13326340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2" name="Oval 25"/>
          <p:cNvSpPr>
            <a:spLocks noChangeArrowheads="1"/>
          </p:cNvSpPr>
          <p:nvPr/>
        </p:nvSpPr>
        <p:spPr bwMode="auto">
          <a:xfrm>
            <a:off x="25097648" y="12764365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3" name="Oval 26"/>
          <p:cNvSpPr>
            <a:spLocks noChangeArrowheads="1"/>
          </p:cNvSpPr>
          <p:nvPr/>
        </p:nvSpPr>
        <p:spPr bwMode="auto">
          <a:xfrm>
            <a:off x="24765860" y="13096152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4" name="Oval 27"/>
          <p:cNvSpPr>
            <a:spLocks noChangeArrowheads="1"/>
          </p:cNvSpPr>
          <p:nvPr/>
        </p:nvSpPr>
        <p:spPr bwMode="auto">
          <a:xfrm>
            <a:off x="25327834" y="12792940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5" name="Oval 28"/>
          <p:cNvSpPr>
            <a:spLocks noChangeArrowheads="1"/>
          </p:cNvSpPr>
          <p:nvPr/>
        </p:nvSpPr>
        <p:spPr bwMode="auto">
          <a:xfrm>
            <a:off x="24737285" y="13212038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05613925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6827226" y="3971771"/>
            <a:ext cx="12374469" cy="124335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5" name="Picture 4" descr="Image1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4" t="1895" r="12744" b="4167"/>
          <a:stretch>
            <a:fillRect/>
          </a:stretch>
        </p:blipFill>
        <p:spPr bwMode="auto">
          <a:xfrm>
            <a:off x="16768185" y="3971771"/>
            <a:ext cx="12433508" cy="12433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riangle isocèle 6"/>
          <p:cNvSpPr/>
          <p:nvPr/>
        </p:nvSpPr>
        <p:spPr>
          <a:xfrm flipV="1">
            <a:off x="22283202" y="10919202"/>
            <a:ext cx="808199" cy="3763460"/>
          </a:xfrm>
          <a:prstGeom prst="triangle">
            <a:avLst/>
          </a:prstGeom>
          <a:solidFill>
            <a:srgbClr val="FFFF00">
              <a:alpha val="32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sp>
        <p:nvSpPr>
          <p:cNvPr id="8" name="Forme libre 7"/>
          <p:cNvSpPr/>
          <p:nvPr/>
        </p:nvSpPr>
        <p:spPr>
          <a:xfrm>
            <a:off x="18197925" y="7350869"/>
            <a:ext cx="2352982" cy="6794729"/>
          </a:xfrm>
          <a:custGeom>
            <a:avLst/>
            <a:gdLst>
              <a:gd name="connsiteX0" fmla="*/ 1141126 w 2352983"/>
              <a:gd name="connsiteY0" fmla="*/ 0 h 6794730"/>
              <a:gd name="connsiteX1" fmla="*/ 390656 w 2352983"/>
              <a:gd name="connsiteY1" fmla="*/ 1096857 h 6794730"/>
              <a:gd name="connsiteX2" fmla="*/ 5799 w 2352983"/>
              <a:gd name="connsiteY2" fmla="*/ 2617062 h 6794730"/>
              <a:gd name="connsiteX3" fmla="*/ 217470 w 2352983"/>
              <a:gd name="connsiteY3" fmla="*/ 4348942 h 6794730"/>
              <a:gd name="connsiteX4" fmla="*/ 967941 w 2352983"/>
              <a:gd name="connsiteY4" fmla="*/ 5676716 h 6794730"/>
              <a:gd name="connsiteX5" fmla="*/ 2199482 w 2352983"/>
              <a:gd name="connsiteY5" fmla="*/ 6696601 h 6794730"/>
              <a:gd name="connsiteX6" fmla="*/ 2334182 w 2352983"/>
              <a:gd name="connsiteY6" fmla="*/ 6754330 h 6794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52983" h="6794730">
                <a:moveTo>
                  <a:pt x="1141126" y="0"/>
                </a:moveTo>
                <a:cubicBezTo>
                  <a:pt x="860501" y="330340"/>
                  <a:pt x="579877" y="660680"/>
                  <a:pt x="390656" y="1096857"/>
                </a:cubicBezTo>
                <a:cubicBezTo>
                  <a:pt x="201435" y="1533034"/>
                  <a:pt x="34663" y="2075048"/>
                  <a:pt x="5799" y="2617062"/>
                </a:cubicBezTo>
                <a:cubicBezTo>
                  <a:pt x="-23065" y="3159076"/>
                  <a:pt x="57113" y="3839000"/>
                  <a:pt x="217470" y="4348942"/>
                </a:cubicBezTo>
                <a:cubicBezTo>
                  <a:pt x="377827" y="4858884"/>
                  <a:pt x="637606" y="5285440"/>
                  <a:pt x="967941" y="5676716"/>
                </a:cubicBezTo>
                <a:cubicBezTo>
                  <a:pt x="1298276" y="6067992"/>
                  <a:pt x="1971775" y="6516999"/>
                  <a:pt x="2199482" y="6696601"/>
                </a:cubicBezTo>
                <a:cubicBezTo>
                  <a:pt x="2427189" y="6876203"/>
                  <a:pt x="2334182" y="6754330"/>
                  <a:pt x="2334182" y="6754330"/>
                </a:cubicBezTo>
              </a:path>
            </a:pathLst>
          </a:custGeom>
          <a:ln w="152400" cmpd="sng">
            <a:solidFill>
              <a:srgbClr val="FE2DFF"/>
            </a:solidFill>
            <a:prstDash val="sys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rgbClr val="FF0000"/>
              </a:solidFill>
              <a:latin typeface="Calibri"/>
            </a:endParaRPr>
          </a:p>
        </p:txBody>
      </p:sp>
      <p:sp>
        <p:nvSpPr>
          <p:cNvPr id="9" name="Forme libre 8"/>
          <p:cNvSpPr/>
          <p:nvPr/>
        </p:nvSpPr>
        <p:spPr>
          <a:xfrm>
            <a:off x="21532733" y="7389353"/>
            <a:ext cx="5519790" cy="7293312"/>
          </a:xfrm>
          <a:custGeom>
            <a:avLst/>
            <a:gdLst>
              <a:gd name="connsiteX0" fmla="*/ 4348881 w 5519792"/>
              <a:gd name="connsiteY0" fmla="*/ 0 h 7293312"/>
              <a:gd name="connsiteX1" fmla="*/ 4906923 w 5519792"/>
              <a:gd name="connsiteY1" fmla="*/ 635022 h 7293312"/>
              <a:gd name="connsiteX2" fmla="*/ 5253294 w 5519792"/>
              <a:gd name="connsiteY2" fmla="*/ 1481719 h 7293312"/>
              <a:gd name="connsiteX3" fmla="*/ 5484208 w 5519792"/>
              <a:gd name="connsiteY3" fmla="*/ 2328416 h 7293312"/>
              <a:gd name="connsiteX4" fmla="*/ 5503451 w 5519792"/>
              <a:gd name="connsiteY4" fmla="*/ 3213599 h 7293312"/>
              <a:gd name="connsiteX5" fmla="*/ 5330265 w 5519792"/>
              <a:gd name="connsiteY5" fmla="*/ 4060295 h 7293312"/>
              <a:gd name="connsiteX6" fmla="*/ 4849194 w 5519792"/>
              <a:gd name="connsiteY6" fmla="*/ 5176396 h 7293312"/>
              <a:gd name="connsiteX7" fmla="*/ 4175695 w 5519792"/>
              <a:gd name="connsiteY7" fmla="*/ 5984606 h 7293312"/>
              <a:gd name="connsiteX8" fmla="*/ 3482953 w 5519792"/>
              <a:gd name="connsiteY8" fmla="*/ 6581142 h 7293312"/>
              <a:gd name="connsiteX9" fmla="*/ 2751726 w 5519792"/>
              <a:gd name="connsiteY9" fmla="*/ 6927518 h 7293312"/>
              <a:gd name="connsiteX10" fmla="*/ 2020498 w 5519792"/>
              <a:gd name="connsiteY10" fmla="*/ 7139192 h 7293312"/>
              <a:gd name="connsiteX11" fmla="*/ 1231542 w 5519792"/>
              <a:gd name="connsiteY11" fmla="*/ 7235408 h 7293312"/>
              <a:gd name="connsiteX12" fmla="*/ 1135328 w 5519792"/>
              <a:gd name="connsiteY12" fmla="*/ 7293137 h 7293312"/>
              <a:gd name="connsiteX13" fmla="*/ 962142 w 5519792"/>
              <a:gd name="connsiteY13" fmla="*/ 7254651 h 7293312"/>
              <a:gd name="connsiteX14" fmla="*/ 558043 w 5519792"/>
              <a:gd name="connsiteY14" fmla="*/ 7177679 h 7293312"/>
              <a:gd name="connsiteX15" fmla="*/ 0 w 5519792"/>
              <a:gd name="connsiteY15" fmla="*/ 7100706 h 7293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519792" h="7293312">
                <a:moveTo>
                  <a:pt x="4348881" y="0"/>
                </a:moveTo>
                <a:cubicBezTo>
                  <a:pt x="4552534" y="194034"/>
                  <a:pt x="4756188" y="388069"/>
                  <a:pt x="4906923" y="635022"/>
                </a:cubicBezTo>
                <a:cubicBezTo>
                  <a:pt x="5057658" y="881975"/>
                  <a:pt x="5157080" y="1199487"/>
                  <a:pt x="5253294" y="1481719"/>
                </a:cubicBezTo>
                <a:cubicBezTo>
                  <a:pt x="5349508" y="1763951"/>
                  <a:pt x="5442515" y="2039769"/>
                  <a:pt x="5484208" y="2328416"/>
                </a:cubicBezTo>
                <a:cubicBezTo>
                  <a:pt x="5525901" y="2617063"/>
                  <a:pt x="5529108" y="2924953"/>
                  <a:pt x="5503451" y="3213599"/>
                </a:cubicBezTo>
                <a:cubicBezTo>
                  <a:pt x="5477794" y="3502246"/>
                  <a:pt x="5439308" y="3733162"/>
                  <a:pt x="5330265" y="4060295"/>
                </a:cubicBezTo>
                <a:cubicBezTo>
                  <a:pt x="5221222" y="4387428"/>
                  <a:pt x="5041622" y="4855677"/>
                  <a:pt x="4849194" y="5176396"/>
                </a:cubicBezTo>
                <a:cubicBezTo>
                  <a:pt x="4656766" y="5497115"/>
                  <a:pt x="4403402" y="5750482"/>
                  <a:pt x="4175695" y="5984606"/>
                </a:cubicBezTo>
                <a:cubicBezTo>
                  <a:pt x="3947988" y="6218730"/>
                  <a:pt x="3720281" y="6423990"/>
                  <a:pt x="3482953" y="6581142"/>
                </a:cubicBezTo>
                <a:cubicBezTo>
                  <a:pt x="3245625" y="6738294"/>
                  <a:pt x="2995468" y="6834510"/>
                  <a:pt x="2751726" y="6927518"/>
                </a:cubicBezTo>
                <a:cubicBezTo>
                  <a:pt x="2507984" y="7020526"/>
                  <a:pt x="2273862" y="7087877"/>
                  <a:pt x="2020498" y="7139192"/>
                </a:cubicBezTo>
                <a:cubicBezTo>
                  <a:pt x="1767134" y="7190507"/>
                  <a:pt x="1379070" y="7209751"/>
                  <a:pt x="1231542" y="7235408"/>
                </a:cubicBezTo>
                <a:cubicBezTo>
                  <a:pt x="1084014" y="7261065"/>
                  <a:pt x="1180228" y="7289930"/>
                  <a:pt x="1135328" y="7293137"/>
                </a:cubicBezTo>
                <a:cubicBezTo>
                  <a:pt x="1090428" y="7296344"/>
                  <a:pt x="962142" y="7254651"/>
                  <a:pt x="962142" y="7254651"/>
                </a:cubicBezTo>
                <a:cubicBezTo>
                  <a:pt x="865928" y="7235408"/>
                  <a:pt x="718400" y="7203337"/>
                  <a:pt x="558043" y="7177679"/>
                </a:cubicBezTo>
                <a:cubicBezTo>
                  <a:pt x="397686" y="7152021"/>
                  <a:pt x="0" y="7100706"/>
                  <a:pt x="0" y="7100706"/>
                </a:cubicBezTo>
              </a:path>
            </a:pathLst>
          </a:custGeom>
          <a:ln w="152400" cmpd="sng">
            <a:solidFill>
              <a:srgbClr val="FE2DFF"/>
            </a:solidFill>
            <a:prstDash val="sys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" name="Forme libre 9"/>
          <p:cNvSpPr/>
          <p:nvPr/>
        </p:nvSpPr>
        <p:spPr>
          <a:xfrm>
            <a:off x="23388812" y="13735589"/>
            <a:ext cx="934131" cy="1580992"/>
          </a:xfrm>
          <a:custGeom>
            <a:avLst/>
            <a:gdLst>
              <a:gd name="connsiteX0" fmla="*/ 10474 w 934130"/>
              <a:gd name="connsiteY0" fmla="*/ 1310469 h 1580992"/>
              <a:gd name="connsiteX1" fmla="*/ 48960 w 934130"/>
              <a:gd name="connsiteY1" fmla="*/ 2117 h 1580992"/>
              <a:gd name="connsiteX2" fmla="*/ 395331 w 934130"/>
              <a:gd name="connsiteY2" fmla="*/ 1579836 h 1580992"/>
              <a:gd name="connsiteX3" fmla="*/ 549274 w 934130"/>
              <a:gd name="connsiteY3" fmla="*/ 271483 h 1580992"/>
              <a:gd name="connsiteX4" fmla="*/ 780188 w 934130"/>
              <a:gd name="connsiteY4" fmla="*/ 1118065 h 1580992"/>
              <a:gd name="connsiteX5" fmla="*/ 934130 w 934130"/>
              <a:gd name="connsiteY5" fmla="*/ 194521 h 1580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34130" h="1580992">
                <a:moveTo>
                  <a:pt x="10474" y="1310469"/>
                </a:moveTo>
                <a:cubicBezTo>
                  <a:pt x="-2355" y="633846"/>
                  <a:pt x="-15183" y="-42777"/>
                  <a:pt x="48960" y="2117"/>
                </a:cubicBezTo>
                <a:cubicBezTo>
                  <a:pt x="113103" y="47011"/>
                  <a:pt x="311945" y="1534942"/>
                  <a:pt x="395331" y="1579836"/>
                </a:cubicBezTo>
                <a:cubicBezTo>
                  <a:pt x="478717" y="1624730"/>
                  <a:pt x="485131" y="348445"/>
                  <a:pt x="549274" y="271483"/>
                </a:cubicBezTo>
                <a:cubicBezTo>
                  <a:pt x="613417" y="194521"/>
                  <a:pt x="716045" y="1130892"/>
                  <a:pt x="780188" y="1118065"/>
                </a:cubicBezTo>
                <a:cubicBezTo>
                  <a:pt x="844331" y="1105238"/>
                  <a:pt x="934130" y="194521"/>
                  <a:pt x="934130" y="194521"/>
                </a:cubicBezTo>
              </a:path>
            </a:pathLst>
          </a:custGeom>
          <a:ln w="76200" cmpd="sng">
            <a:solidFill>
              <a:srgbClr val="6FFF2D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" name="Forme libre 10"/>
          <p:cNvSpPr/>
          <p:nvPr/>
        </p:nvSpPr>
        <p:spPr>
          <a:xfrm flipH="1">
            <a:off x="21217622" y="13735589"/>
            <a:ext cx="1065580" cy="1580992"/>
          </a:xfrm>
          <a:custGeom>
            <a:avLst/>
            <a:gdLst>
              <a:gd name="connsiteX0" fmla="*/ 10474 w 934130"/>
              <a:gd name="connsiteY0" fmla="*/ 1310469 h 1580992"/>
              <a:gd name="connsiteX1" fmla="*/ 48960 w 934130"/>
              <a:gd name="connsiteY1" fmla="*/ 2117 h 1580992"/>
              <a:gd name="connsiteX2" fmla="*/ 395331 w 934130"/>
              <a:gd name="connsiteY2" fmla="*/ 1579836 h 1580992"/>
              <a:gd name="connsiteX3" fmla="*/ 549274 w 934130"/>
              <a:gd name="connsiteY3" fmla="*/ 271483 h 1580992"/>
              <a:gd name="connsiteX4" fmla="*/ 780188 w 934130"/>
              <a:gd name="connsiteY4" fmla="*/ 1118065 h 1580992"/>
              <a:gd name="connsiteX5" fmla="*/ 934130 w 934130"/>
              <a:gd name="connsiteY5" fmla="*/ 194521 h 1580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34130" h="1580992">
                <a:moveTo>
                  <a:pt x="10474" y="1310469"/>
                </a:moveTo>
                <a:cubicBezTo>
                  <a:pt x="-2355" y="633846"/>
                  <a:pt x="-15183" y="-42777"/>
                  <a:pt x="48960" y="2117"/>
                </a:cubicBezTo>
                <a:cubicBezTo>
                  <a:pt x="113103" y="47011"/>
                  <a:pt x="311945" y="1534942"/>
                  <a:pt x="395331" y="1579836"/>
                </a:cubicBezTo>
                <a:cubicBezTo>
                  <a:pt x="478717" y="1624730"/>
                  <a:pt x="485131" y="348445"/>
                  <a:pt x="549274" y="271483"/>
                </a:cubicBezTo>
                <a:cubicBezTo>
                  <a:pt x="613417" y="194521"/>
                  <a:pt x="716045" y="1130892"/>
                  <a:pt x="780188" y="1118065"/>
                </a:cubicBezTo>
                <a:cubicBezTo>
                  <a:pt x="844331" y="1105238"/>
                  <a:pt x="934130" y="194521"/>
                  <a:pt x="934130" y="194521"/>
                </a:cubicBezTo>
              </a:path>
            </a:pathLst>
          </a:custGeom>
          <a:ln w="76200" cmpd="sng">
            <a:solidFill>
              <a:srgbClr val="6FFF2D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13735552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2894895" y="4797730"/>
            <a:ext cx="8547596" cy="888991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2" descr="Image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038883" y="6863085"/>
            <a:ext cx="5340348" cy="56578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Freeform 4"/>
          <p:cNvSpPr>
            <a:spLocks/>
          </p:cNvSpPr>
          <p:nvPr/>
        </p:nvSpPr>
        <p:spPr bwMode="auto">
          <a:xfrm>
            <a:off x="25219980" y="8277549"/>
            <a:ext cx="2713037" cy="134937"/>
          </a:xfrm>
          <a:custGeom>
            <a:avLst/>
            <a:gdLst>
              <a:gd name="T0" fmla="*/ 0 w 1724"/>
              <a:gd name="T1" fmla="*/ 91 h 106"/>
              <a:gd name="T2" fmla="*/ 227 w 1724"/>
              <a:gd name="T3" fmla="*/ 0 h 106"/>
              <a:gd name="T4" fmla="*/ 772 w 1724"/>
              <a:gd name="T5" fmla="*/ 91 h 106"/>
              <a:gd name="T6" fmla="*/ 998 w 1724"/>
              <a:gd name="T7" fmla="*/ 91 h 106"/>
              <a:gd name="T8" fmla="*/ 1407 w 1724"/>
              <a:gd name="T9" fmla="*/ 0 h 106"/>
              <a:gd name="T10" fmla="*/ 1724 w 1724"/>
              <a:gd name="T11" fmla="*/ 91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24" h="106">
                <a:moveTo>
                  <a:pt x="0" y="91"/>
                </a:moveTo>
                <a:cubicBezTo>
                  <a:pt x="49" y="45"/>
                  <a:pt x="98" y="0"/>
                  <a:pt x="227" y="0"/>
                </a:cubicBezTo>
                <a:cubicBezTo>
                  <a:pt x="356" y="0"/>
                  <a:pt x="644" y="76"/>
                  <a:pt x="772" y="91"/>
                </a:cubicBezTo>
                <a:cubicBezTo>
                  <a:pt x="900" y="106"/>
                  <a:pt x="892" y="106"/>
                  <a:pt x="998" y="91"/>
                </a:cubicBezTo>
                <a:cubicBezTo>
                  <a:pt x="1104" y="76"/>
                  <a:pt x="1286" y="0"/>
                  <a:pt x="1407" y="0"/>
                </a:cubicBezTo>
                <a:cubicBezTo>
                  <a:pt x="1528" y="0"/>
                  <a:pt x="1671" y="76"/>
                  <a:pt x="1724" y="91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6" name="Oval 18"/>
          <p:cNvSpPr>
            <a:spLocks noChangeArrowheads="1"/>
          </p:cNvSpPr>
          <p:nvPr/>
        </p:nvSpPr>
        <p:spPr bwMode="auto">
          <a:xfrm>
            <a:off x="26559831" y="9382448"/>
            <a:ext cx="71436" cy="431801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" name="Forme libre 6"/>
          <p:cNvSpPr/>
          <p:nvPr/>
        </p:nvSpPr>
        <p:spPr>
          <a:xfrm>
            <a:off x="24592005" y="8383913"/>
            <a:ext cx="4013187" cy="3459688"/>
          </a:xfrm>
          <a:custGeom>
            <a:avLst/>
            <a:gdLst>
              <a:gd name="connsiteX0" fmla="*/ 647023 w 4013185"/>
              <a:gd name="connsiteY0" fmla="*/ 0 h 3459689"/>
              <a:gd name="connsiteX1" fmla="*/ 380323 w 4013185"/>
              <a:gd name="connsiteY1" fmla="*/ 228600 h 3459689"/>
              <a:gd name="connsiteX2" fmla="*/ 126323 w 4013185"/>
              <a:gd name="connsiteY2" fmla="*/ 698500 h 3459689"/>
              <a:gd name="connsiteX3" fmla="*/ 12023 w 4013185"/>
              <a:gd name="connsiteY3" fmla="*/ 1193800 h 3459689"/>
              <a:gd name="connsiteX4" fmla="*/ 12023 w 4013185"/>
              <a:gd name="connsiteY4" fmla="*/ 1549400 h 3459689"/>
              <a:gd name="connsiteX5" fmla="*/ 88223 w 4013185"/>
              <a:gd name="connsiteY5" fmla="*/ 2019300 h 3459689"/>
              <a:gd name="connsiteX6" fmla="*/ 227923 w 4013185"/>
              <a:gd name="connsiteY6" fmla="*/ 2298700 h 3459689"/>
              <a:gd name="connsiteX7" fmla="*/ 342223 w 4013185"/>
              <a:gd name="connsiteY7" fmla="*/ 2438400 h 3459689"/>
              <a:gd name="connsiteX8" fmla="*/ 532723 w 4013185"/>
              <a:gd name="connsiteY8" fmla="*/ 2641600 h 3459689"/>
              <a:gd name="connsiteX9" fmla="*/ 888323 w 4013185"/>
              <a:gd name="connsiteY9" fmla="*/ 2768600 h 3459689"/>
              <a:gd name="connsiteX10" fmla="*/ 1167723 w 4013185"/>
              <a:gd name="connsiteY10" fmla="*/ 2768600 h 3459689"/>
              <a:gd name="connsiteX11" fmla="*/ 1434423 w 4013185"/>
              <a:gd name="connsiteY11" fmla="*/ 2794000 h 3459689"/>
              <a:gd name="connsiteX12" fmla="*/ 1650323 w 4013185"/>
              <a:gd name="connsiteY12" fmla="*/ 2997200 h 3459689"/>
              <a:gd name="connsiteX13" fmla="*/ 1866223 w 4013185"/>
              <a:gd name="connsiteY13" fmla="*/ 3327400 h 3459689"/>
              <a:gd name="connsiteX14" fmla="*/ 1955123 w 4013185"/>
              <a:gd name="connsiteY14" fmla="*/ 3441700 h 3459689"/>
              <a:gd name="connsiteX15" fmla="*/ 2005923 w 4013185"/>
              <a:gd name="connsiteY15" fmla="*/ 3454400 h 3459689"/>
              <a:gd name="connsiteX16" fmla="*/ 2069423 w 4013185"/>
              <a:gd name="connsiteY16" fmla="*/ 3390900 h 3459689"/>
              <a:gd name="connsiteX17" fmla="*/ 2196423 w 4013185"/>
              <a:gd name="connsiteY17" fmla="*/ 3111500 h 3459689"/>
              <a:gd name="connsiteX18" fmla="*/ 2298023 w 4013185"/>
              <a:gd name="connsiteY18" fmla="*/ 2933700 h 3459689"/>
              <a:gd name="connsiteX19" fmla="*/ 2475823 w 4013185"/>
              <a:gd name="connsiteY19" fmla="*/ 2730500 h 3459689"/>
              <a:gd name="connsiteX20" fmla="*/ 2767923 w 4013185"/>
              <a:gd name="connsiteY20" fmla="*/ 2692400 h 3459689"/>
              <a:gd name="connsiteX21" fmla="*/ 3047323 w 4013185"/>
              <a:gd name="connsiteY21" fmla="*/ 2743200 h 3459689"/>
              <a:gd name="connsiteX22" fmla="*/ 3326723 w 4013185"/>
              <a:gd name="connsiteY22" fmla="*/ 2755900 h 3459689"/>
              <a:gd name="connsiteX23" fmla="*/ 3479123 w 4013185"/>
              <a:gd name="connsiteY23" fmla="*/ 2667000 h 3459689"/>
              <a:gd name="connsiteX24" fmla="*/ 3682323 w 4013185"/>
              <a:gd name="connsiteY24" fmla="*/ 2476500 h 3459689"/>
              <a:gd name="connsiteX25" fmla="*/ 3847423 w 4013185"/>
              <a:gd name="connsiteY25" fmla="*/ 2159000 h 3459689"/>
              <a:gd name="connsiteX26" fmla="*/ 3923623 w 4013185"/>
              <a:gd name="connsiteY26" fmla="*/ 1930400 h 3459689"/>
              <a:gd name="connsiteX27" fmla="*/ 3961723 w 4013185"/>
              <a:gd name="connsiteY27" fmla="*/ 1765300 h 3459689"/>
              <a:gd name="connsiteX28" fmla="*/ 4012523 w 4013185"/>
              <a:gd name="connsiteY28" fmla="*/ 1460500 h 3459689"/>
              <a:gd name="connsiteX29" fmla="*/ 3987123 w 4013185"/>
              <a:gd name="connsiteY29" fmla="*/ 1155700 h 3459689"/>
              <a:gd name="connsiteX30" fmla="*/ 3936323 w 4013185"/>
              <a:gd name="connsiteY30" fmla="*/ 889000 h 3459689"/>
              <a:gd name="connsiteX31" fmla="*/ 3860123 w 4013185"/>
              <a:gd name="connsiteY31" fmla="*/ 685800 h 3459689"/>
              <a:gd name="connsiteX32" fmla="*/ 3745823 w 4013185"/>
              <a:gd name="connsiteY32" fmla="*/ 457200 h 3459689"/>
              <a:gd name="connsiteX33" fmla="*/ 3618823 w 4013185"/>
              <a:gd name="connsiteY33" fmla="*/ 292100 h 3459689"/>
              <a:gd name="connsiteX34" fmla="*/ 3504523 w 4013185"/>
              <a:gd name="connsiteY34" fmla="*/ 152400 h 3459689"/>
              <a:gd name="connsiteX35" fmla="*/ 3326723 w 4013185"/>
              <a:gd name="connsiteY35" fmla="*/ 12700 h 3459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013185" h="3459689">
                <a:moveTo>
                  <a:pt x="647023" y="0"/>
                </a:moveTo>
                <a:cubicBezTo>
                  <a:pt x="557064" y="56091"/>
                  <a:pt x="467106" y="112183"/>
                  <a:pt x="380323" y="228600"/>
                </a:cubicBezTo>
                <a:cubicBezTo>
                  <a:pt x="293540" y="345017"/>
                  <a:pt x="187706" y="537633"/>
                  <a:pt x="126323" y="698500"/>
                </a:cubicBezTo>
                <a:cubicBezTo>
                  <a:pt x="64940" y="859367"/>
                  <a:pt x="31073" y="1051983"/>
                  <a:pt x="12023" y="1193800"/>
                </a:cubicBezTo>
                <a:cubicBezTo>
                  <a:pt x="-7027" y="1335617"/>
                  <a:pt x="-677" y="1411817"/>
                  <a:pt x="12023" y="1549400"/>
                </a:cubicBezTo>
                <a:cubicBezTo>
                  <a:pt x="24723" y="1686983"/>
                  <a:pt x="52240" y="1894417"/>
                  <a:pt x="88223" y="2019300"/>
                </a:cubicBezTo>
                <a:cubicBezTo>
                  <a:pt x="124206" y="2144183"/>
                  <a:pt x="185590" y="2228850"/>
                  <a:pt x="227923" y="2298700"/>
                </a:cubicBezTo>
                <a:cubicBezTo>
                  <a:pt x="270256" y="2368550"/>
                  <a:pt x="291423" y="2381250"/>
                  <a:pt x="342223" y="2438400"/>
                </a:cubicBezTo>
                <a:cubicBezTo>
                  <a:pt x="393023" y="2495550"/>
                  <a:pt x="441706" y="2586567"/>
                  <a:pt x="532723" y="2641600"/>
                </a:cubicBezTo>
                <a:cubicBezTo>
                  <a:pt x="623740" y="2696633"/>
                  <a:pt x="782490" y="2747433"/>
                  <a:pt x="888323" y="2768600"/>
                </a:cubicBezTo>
                <a:cubicBezTo>
                  <a:pt x="994156" y="2789767"/>
                  <a:pt x="1076706" y="2764367"/>
                  <a:pt x="1167723" y="2768600"/>
                </a:cubicBezTo>
                <a:cubicBezTo>
                  <a:pt x="1258740" y="2772833"/>
                  <a:pt x="1353990" y="2755900"/>
                  <a:pt x="1434423" y="2794000"/>
                </a:cubicBezTo>
                <a:cubicBezTo>
                  <a:pt x="1514856" y="2832100"/>
                  <a:pt x="1578356" y="2908300"/>
                  <a:pt x="1650323" y="2997200"/>
                </a:cubicBezTo>
                <a:cubicBezTo>
                  <a:pt x="1722290" y="3086100"/>
                  <a:pt x="1815423" y="3253317"/>
                  <a:pt x="1866223" y="3327400"/>
                </a:cubicBezTo>
                <a:cubicBezTo>
                  <a:pt x="1917023" y="3401483"/>
                  <a:pt x="1931840" y="3420533"/>
                  <a:pt x="1955123" y="3441700"/>
                </a:cubicBezTo>
                <a:cubicBezTo>
                  <a:pt x="1978406" y="3462867"/>
                  <a:pt x="1986873" y="3462867"/>
                  <a:pt x="2005923" y="3454400"/>
                </a:cubicBezTo>
                <a:cubicBezTo>
                  <a:pt x="2024973" y="3445933"/>
                  <a:pt x="2037673" y="3448050"/>
                  <a:pt x="2069423" y="3390900"/>
                </a:cubicBezTo>
                <a:cubicBezTo>
                  <a:pt x="2101173" y="3333750"/>
                  <a:pt x="2158323" y="3187700"/>
                  <a:pt x="2196423" y="3111500"/>
                </a:cubicBezTo>
                <a:cubicBezTo>
                  <a:pt x="2234523" y="3035300"/>
                  <a:pt x="2251456" y="2997200"/>
                  <a:pt x="2298023" y="2933700"/>
                </a:cubicBezTo>
                <a:cubicBezTo>
                  <a:pt x="2344590" y="2870200"/>
                  <a:pt x="2397506" y="2770717"/>
                  <a:pt x="2475823" y="2730500"/>
                </a:cubicBezTo>
                <a:cubicBezTo>
                  <a:pt x="2554140" y="2690283"/>
                  <a:pt x="2672673" y="2690283"/>
                  <a:pt x="2767923" y="2692400"/>
                </a:cubicBezTo>
                <a:cubicBezTo>
                  <a:pt x="2863173" y="2694517"/>
                  <a:pt x="2954190" y="2732617"/>
                  <a:pt x="3047323" y="2743200"/>
                </a:cubicBezTo>
                <a:cubicBezTo>
                  <a:pt x="3140456" y="2753783"/>
                  <a:pt x="3254756" y="2768600"/>
                  <a:pt x="3326723" y="2755900"/>
                </a:cubicBezTo>
                <a:cubicBezTo>
                  <a:pt x="3398690" y="2743200"/>
                  <a:pt x="3419856" y="2713567"/>
                  <a:pt x="3479123" y="2667000"/>
                </a:cubicBezTo>
                <a:cubicBezTo>
                  <a:pt x="3538390" y="2620433"/>
                  <a:pt x="3620940" y="2561167"/>
                  <a:pt x="3682323" y="2476500"/>
                </a:cubicBezTo>
                <a:cubicBezTo>
                  <a:pt x="3743706" y="2391833"/>
                  <a:pt x="3807206" y="2250017"/>
                  <a:pt x="3847423" y="2159000"/>
                </a:cubicBezTo>
                <a:cubicBezTo>
                  <a:pt x="3887640" y="2067983"/>
                  <a:pt x="3904573" y="1996017"/>
                  <a:pt x="3923623" y="1930400"/>
                </a:cubicBezTo>
                <a:cubicBezTo>
                  <a:pt x="3942673" y="1864783"/>
                  <a:pt x="3946906" y="1843617"/>
                  <a:pt x="3961723" y="1765300"/>
                </a:cubicBezTo>
                <a:cubicBezTo>
                  <a:pt x="3976540" y="1686983"/>
                  <a:pt x="4008290" y="1562100"/>
                  <a:pt x="4012523" y="1460500"/>
                </a:cubicBezTo>
                <a:cubicBezTo>
                  <a:pt x="4016756" y="1358900"/>
                  <a:pt x="3999823" y="1250950"/>
                  <a:pt x="3987123" y="1155700"/>
                </a:cubicBezTo>
                <a:cubicBezTo>
                  <a:pt x="3974423" y="1060450"/>
                  <a:pt x="3957490" y="967317"/>
                  <a:pt x="3936323" y="889000"/>
                </a:cubicBezTo>
                <a:cubicBezTo>
                  <a:pt x="3915156" y="810683"/>
                  <a:pt x="3891873" y="757767"/>
                  <a:pt x="3860123" y="685800"/>
                </a:cubicBezTo>
                <a:cubicBezTo>
                  <a:pt x="3828373" y="613833"/>
                  <a:pt x="3786040" y="522817"/>
                  <a:pt x="3745823" y="457200"/>
                </a:cubicBezTo>
                <a:cubicBezTo>
                  <a:pt x="3705606" y="391583"/>
                  <a:pt x="3659040" y="342900"/>
                  <a:pt x="3618823" y="292100"/>
                </a:cubicBezTo>
                <a:cubicBezTo>
                  <a:pt x="3578606" y="241300"/>
                  <a:pt x="3553206" y="198967"/>
                  <a:pt x="3504523" y="152400"/>
                </a:cubicBezTo>
                <a:cubicBezTo>
                  <a:pt x="3455840" y="105833"/>
                  <a:pt x="3326723" y="12700"/>
                  <a:pt x="3326723" y="12700"/>
                </a:cubicBez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" name="Text Box 23"/>
          <p:cNvSpPr txBox="1">
            <a:spLocks noChangeArrowheads="1"/>
          </p:cNvSpPr>
          <p:nvPr/>
        </p:nvSpPr>
        <p:spPr bwMode="auto">
          <a:xfrm>
            <a:off x="23268719" y="5206083"/>
            <a:ext cx="6725101" cy="180048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DECOLLEMENT DU VITRE AVEC TRACTION MACULAIRE</a:t>
            </a:r>
          </a:p>
        </p:txBody>
      </p:sp>
      <p:sp>
        <p:nvSpPr>
          <p:cNvPr id="9" name="Text Box 23"/>
          <p:cNvSpPr txBox="1">
            <a:spLocks noChangeArrowheads="1"/>
          </p:cNvSpPr>
          <p:nvPr/>
        </p:nvSpPr>
        <p:spPr bwMode="auto">
          <a:xfrm>
            <a:off x="25242641" y="12567102"/>
            <a:ext cx="6725101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TRACTION MACULAIRE</a:t>
            </a:r>
          </a:p>
        </p:txBody>
      </p:sp>
      <p:cxnSp>
        <p:nvCxnSpPr>
          <p:cNvPr id="10" name="Connecteur droit avec flèche 9"/>
          <p:cNvCxnSpPr/>
          <p:nvPr/>
        </p:nvCxnSpPr>
        <p:spPr>
          <a:xfrm flipH="1" flipV="1">
            <a:off x="26597929" y="11915273"/>
            <a:ext cx="33340" cy="728792"/>
          </a:xfrm>
          <a:prstGeom prst="straightConnector1">
            <a:avLst/>
          </a:prstGeom>
          <a:ln>
            <a:solidFill>
              <a:srgbClr val="767676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73927763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9370996" y="3130268"/>
            <a:ext cx="18207439" cy="1285556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" name="Oval 2"/>
          <p:cNvSpPr>
            <a:spLocks noChangeArrowheads="1"/>
          </p:cNvSpPr>
          <p:nvPr/>
        </p:nvSpPr>
        <p:spPr bwMode="auto">
          <a:xfrm>
            <a:off x="15999697" y="8635411"/>
            <a:ext cx="10945813" cy="1657350"/>
          </a:xfrm>
          <a:prstGeom prst="ellipse">
            <a:avLst/>
          </a:prstGeom>
          <a:solidFill>
            <a:srgbClr val="C0C0C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5" name="Oval 3"/>
          <p:cNvSpPr>
            <a:spLocks noChangeArrowheads="1"/>
          </p:cNvSpPr>
          <p:nvPr/>
        </p:nvSpPr>
        <p:spPr bwMode="auto">
          <a:xfrm>
            <a:off x="15999697" y="7554323"/>
            <a:ext cx="10945813" cy="1657350"/>
          </a:xfrm>
          <a:prstGeom prst="ellipse">
            <a:avLst/>
          </a:prstGeom>
          <a:solidFill>
            <a:schemeClr val="bg1"/>
          </a:solidFill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" name="Oval 4"/>
          <p:cNvSpPr>
            <a:spLocks noChangeArrowheads="1"/>
          </p:cNvSpPr>
          <p:nvPr/>
        </p:nvSpPr>
        <p:spPr bwMode="auto">
          <a:xfrm>
            <a:off x="15928261" y="6762160"/>
            <a:ext cx="10945813" cy="1657350"/>
          </a:xfrm>
          <a:prstGeom prst="ellipse">
            <a:avLst/>
          </a:prstGeom>
          <a:solidFill>
            <a:schemeClr val="bg1"/>
          </a:solidFill>
          <a:ln w="1143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" name="Oval 5"/>
          <p:cNvSpPr>
            <a:spLocks noChangeArrowheads="1"/>
          </p:cNvSpPr>
          <p:nvPr/>
        </p:nvSpPr>
        <p:spPr bwMode="auto">
          <a:xfrm>
            <a:off x="18592082" y="8562386"/>
            <a:ext cx="720726" cy="360364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" name="Oval 6"/>
          <p:cNvSpPr>
            <a:spLocks noChangeArrowheads="1"/>
          </p:cNvSpPr>
          <p:nvPr/>
        </p:nvSpPr>
        <p:spPr bwMode="auto">
          <a:xfrm rot="2079807">
            <a:off x="20392308" y="8635412"/>
            <a:ext cx="720726" cy="360364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9" name="Oval 7"/>
          <p:cNvSpPr>
            <a:spLocks noChangeArrowheads="1"/>
          </p:cNvSpPr>
          <p:nvPr/>
        </p:nvSpPr>
        <p:spPr bwMode="auto">
          <a:xfrm rot="20019473">
            <a:off x="17080784" y="8389348"/>
            <a:ext cx="720726" cy="360362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0" name="Oval 8"/>
          <p:cNvSpPr>
            <a:spLocks noChangeArrowheads="1"/>
          </p:cNvSpPr>
          <p:nvPr/>
        </p:nvSpPr>
        <p:spPr bwMode="auto">
          <a:xfrm rot="20692560">
            <a:off x="22121097" y="8635412"/>
            <a:ext cx="720726" cy="360364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1" name="Oval 9"/>
          <p:cNvSpPr>
            <a:spLocks noChangeArrowheads="1"/>
          </p:cNvSpPr>
          <p:nvPr/>
        </p:nvSpPr>
        <p:spPr bwMode="auto">
          <a:xfrm rot="725685">
            <a:off x="23272032" y="8635412"/>
            <a:ext cx="720726" cy="360364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2" name="Oval 10"/>
          <p:cNvSpPr>
            <a:spLocks noChangeArrowheads="1"/>
          </p:cNvSpPr>
          <p:nvPr/>
        </p:nvSpPr>
        <p:spPr bwMode="auto">
          <a:xfrm>
            <a:off x="25216721" y="8346485"/>
            <a:ext cx="720726" cy="360364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3" name="Freeform 11"/>
          <p:cNvSpPr>
            <a:spLocks/>
          </p:cNvSpPr>
          <p:nvPr/>
        </p:nvSpPr>
        <p:spPr bwMode="auto">
          <a:xfrm>
            <a:off x="19241372" y="8346486"/>
            <a:ext cx="1295399" cy="492125"/>
          </a:xfrm>
          <a:custGeom>
            <a:avLst/>
            <a:gdLst>
              <a:gd name="T0" fmla="*/ 0 w 816"/>
              <a:gd name="T1" fmla="*/ 0 h 310"/>
              <a:gd name="T2" fmla="*/ 181 w 816"/>
              <a:gd name="T3" fmla="*/ 272 h 310"/>
              <a:gd name="T4" fmla="*/ 499 w 816"/>
              <a:gd name="T5" fmla="*/ 227 h 310"/>
              <a:gd name="T6" fmla="*/ 635 w 816"/>
              <a:gd name="T7" fmla="*/ 272 h 310"/>
              <a:gd name="T8" fmla="*/ 725 w 816"/>
              <a:gd name="T9" fmla="*/ 136 h 310"/>
              <a:gd name="T10" fmla="*/ 816 w 816"/>
              <a:gd name="T11" fmla="*/ 46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16" h="310">
                <a:moveTo>
                  <a:pt x="0" y="0"/>
                </a:moveTo>
                <a:cubicBezTo>
                  <a:pt x="49" y="117"/>
                  <a:pt x="98" y="234"/>
                  <a:pt x="181" y="272"/>
                </a:cubicBezTo>
                <a:cubicBezTo>
                  <a:pt x="264" y="310"/>
                  <a:pt x="423" y="227"/>
                  <a:pt x="499" y="227"/>
                </a:cubicBezTo>
                <a:cubicBezTo>
                  <a:pt x="575" y="227"/>
                  <a:pt x="597" y="287"/>
                  <a:pt x="635" y="272"/>
                </a:cubicBezTo>
                <a:cubicBezTo>
                  <a:pt x="673" y="257"/>
                  <a:pt x="695" y="174"/>
                  <a:pt x="725" y="136"/>
                </a:cubicBezTo>
                <a:cubicBezTo>
                  <a:pt x="755" y="98"/>
                  <a:pt x="785" y="72"/>
                  <a:pt x="816" y="46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4" name="Freeform 12"/>
          <p:cNvSpPr>
            <a:spLocks/>
          </p:cNvSpPr>
          <p:nvPr/>
        </p:nvSpPr>
        <p:spPr bwMode="auto">
          <a:xfrm>
            <a:off x="19744608" y="8419511"/>
            <a:ext cx="431800" cy="153988"/>
          </a:xfrm>
          <a:custGeom>
            <a:avLst/>
            <a:gdLst>
              <a:gd name="T0" fmla="*/ 0 w 272"/>
              <a:gd name="T1" fmla="*/ 0 h 97"/>
              <a:gd name="T2" fmla="*/ 45 w 272"/>
              <a:gd name="T3" fmla="*/ 90 h 97"/>
              <a:gd name="T4" fmla="*/ 136 w 272"/>
              <a:gd name="T5" fmla="*/ 45 h 97"/>
              <a:gd name="T6" fmla="*/ 227 w 272"/>
              <a:gd name="T7" fmla="*/ 90 h 97"/>
              <a:gd name="T8" fmla="*/ 272 w 272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2" h="97">
                <a:moveTo>
                  <a:pt x="0" y="0"/>
                </a:moveTo>
                <a:cubicBezTo>
                  <a:pt x="11" y="41"/>
                  <a:pt x="22" y="83"/>
                  <a:pt x="45" y="90"/>
                </a:cubicBezTo>
                <a:cubicBezTo>
                  <a:pt x="68" y="97"/>
                  <a:pt x="106" y="45"/>
                  <a:pt x="136" y="45"/>
                </a:cubicBezTo>
                <a:cubicBezTo>
                  <a:pt x="166" y="45"/>
                  <a:pt x="204" y="97"/>
                  <a:pt x="227" y="90"/>
                </a:cubicBezTo>
                <a:cubicBezTo>
                  <a:pt x="250" y="83"/>
                  <a:pt x="261" y="41"/>
                  <a:pt x="272" y="0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5" name="Freeform 13"/>
          <p:cNvSpPr>
            <a:spLocks/>
          </p:cNvSpPr>
          <p:nvPr/>
        </p:nvSpPr>
        <p:spPr bwMode="auto">
          <a:xfrm>
            <a:off x="17441148" y="8202024"/>
            <a:ext cx="515939" cy="720726"/>
          </a:xfrm>
          <a:custGeom>
            <a:avLst/>
            <a:gdLst>
              <a:gd name="T0" fmla="*/ 0 w 325"/>
              <a:gd name="T1" fmla="*/ 454 h 454"/>
              <a:gd name="T2" fmla="*/ 272 w 325"/>
              <a:gd name="T3" fmla="*/ 318 h 454"/>
              <a:gd name="T4" fmla="*/ 317 w 325"/>
              <a:gd name="T5" fmla="*/ 91 h 454"/>
              <a:gd name="T6" fmla="*/ 272 w 325"/>
              <a:gd name="T7" fmla="*/ 0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25" h="454">
                <a:moveTo>
                  <a:pt x="0" y="454"/>
                </a:moveTo>
                <a:cubicBezTo>
                  <a:pt x="109" y="416"/>
                  <a:pt x="219" y="379"/>
                  <a:pt x="272" y="318"/>
                </a:cubicBezTo>
                <a:cubicBezTo>
                  <a:pt x="325" y="257"/>
                  <a:pt x="317" y="144"/>
                  <a:pt x="317" y="91"/>
                </a:cubicBezTo>
                <a:cubicBezTo>
                  <a:pt x="317" y="38"/>
                  <a:pt x="294" y="19"/>
                  <a:pt x="272" y="0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6" name="Freeform 14"/>
          <p:cNvSpPr>
            <a:spLocks/>
          </p:cNvSpPr>
          <p:nvPr/>
        </p:nvSpPr>
        <p:spPr bwMode="auto">
          <a:xfrm>
            <a:off x="18112657" y="8275047"/>
            <a:ext cx="407989" cy="792163"/>
          </a:xfrm>
          <a:custGeom>
            <a:avLst/>
            <a:gdLst>
              <a:gd name="T0" fmla="*/ 76 w 257"/>
              <a:gd name="T1" fmla="*/ 0 h 499"/>
              <a:gd name="T2" fmla="*/ 30 w 257"/>
              <a:gd name="T3" fmla="*/ 227 h 499"/>
              <a:gd name="T4" fmla="*/ 257 w 257"/>
              <a:gd name="T5" fmla="*/ 499 h 4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57" h="499">
                <a:moveTo>
                  <a:pt x="76" y="0"/>
                </a:moveTo>
                <a:cubicBezTo>
                  <a:pt x="38" y="72"/>
                  <a:pt x="0" y="144"/>
                  <a:pt x="30" y="227"/>
                </a:cubicBezTo>
                <a:cubicBezTo>
                  <a:pt x="60" y="310"/>
                  <a:pt x="158" y="404"/>
                  <a:pt x="257" y="499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7" name="Freeform 15"/>
          <p:cNvSpPr>
            <a:spLocks/>
          </p:cNvSpPr>
          <p:nvPr/>
        </p:nvSpPr>
        <p:spPr bwMode="auto">
          <a:xfrm>
            <a:off x="17799925" y="8838610"/>
            <a:ext cx="360363" cy="228601"/>
          </a:xfrm>
          <a:custGeom>
            <a:avLst/>
            <a:gdLst>
              <a:gd name="T0" fmla="*/ 0 w 227"/>
              <a:gd name="T1" fmla="*/ 98 h 144"/>
              <a:gd name="T2" fmla="*/ 136 w 227"/>
              <a:gd name="T3" fmla="*/ 8 h 144"/>
              <a:gd name="T4" fmla="*/ 227 w 227"/>
              <a:gd name="T5" fmla="*/ 1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7" h="144">
                <a:moveTo>
                  <a:pt x="0" y="98"/>
                </a:moveTo>
                <a:cubicBezTo>
                  <a:pt x="49" y="49"/>
                  <a:pt x="98" y="0"/>
                  <a:pt x="136" y="8"/>
                </a:cubicBezTo>
                <a:cubicBezTo>
                  <a:pt x="174" y="16"/>
                  <a:pt x="200" y="80"/>
                  <a:pt x="227" y="144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8" name="Freeform 16"/>
          <p:cNvSpPr>
            <a:spLocks/>
          </p:cNvSpPr>
          <p:nvPr/>
        </p:nvSpPr>
        <p:spPr bwMode="auto">
          <a:xfrm>
            <a:off x="18233309" y="8322672"/>
            <a:ext cx="503240" cy="455613"/>
          </a:xfrm>
          <a:custGeom>
            <a:avLst/>
            <a:gdLst>
              <a:gd name="T0" fmla="*/ 90 w 317"/>
              <a:gd name="T1" fmla="*/ 61 h 287"/>
              <a:gd name="T2" fmla="*/ 0 w 317"/>
              <a:gd name="T3" fmla="*/ 151 h 287"/>
              <a:gd name="T4" fmla="*/ 90 w 317"/>
              <a:gd name="T5" fmla="*/ 287 h 287"/>
              <a:gd name="T6" fmla="*/ 181 w 317"/>
              <a:gd name="T7" fmla="*/ 151 h 287"/>
              <a:gd name="T8" fmla="*/ 317 w 317"/>
              <a:gd name="T9" fmla="*/ 106 h 287"/>
              <a:gd name="T10" fmla="*/ 181 w 317"/>
              <a:gd name="T11" fmla="*/ 15 h 287"/>
              <a:gd name="T12" fmla="*/ 90 w 317"/>
              <a:gd name="T13" fmla="*/ 61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17" h="287">
                <a:moveTo>
                  <a:pt x="90" y="61"/>
                </a:moveTo>
                <a:cubicBezTo>
                  <a:pt x="60" y="84"/>
                  <a:pt x="0" y="113"/>
                  <a:pt x="0" y="151"/>
                </a:cubicBezTo>
                <a:cubicBezTo>
                  <a:pt x="0" y="189"/>
                  <a:pt x="60" y="287"/>
                  <a:pt x="90" y="287"/>
                </a:cubicBezTo>
                <a:cubicBezTo>
                  <a:pt x="120" y="287"/>
                  <a:pt x="143" y="181"/>
                  <a:pt x="181" y="151"/>
                </a:cubicBezTo>
                <a:cubicBezTo>
                  <a:pt x="219" y="121"/>
                  <a:pt x="317" y="129"/>
                  <a:pt x="317" y="106"/>
                </a:cubicBezTo>
                <a:cubicBezTo>
                  <a:pt x="317" y="83"/>
                  <a:pt x="219" y="30"/>
                  <a:pt x="181" y="15"/>
                </a:cubicBezTo>
                <a:cubicBezTo>
                  <a:pt x="143" y="0"/>
                  <a:pt x="120" y="38"/>
                  <a:pt x="90" y="61"/>
                </a:cubicBezTo>
                <a:close/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9" name="Freeform 17"/>
          <p:cNvSpPr>
            <a:spLocks/>
          </p:cNvSpPr>
          <p:nvPr/>
        </p:nvSpPr>
        <p:spPr bwMode="auto">
          <a:xfrm>
            <a:off x="18881011" y="8346484"/>
            <a:ext cx="239714" cy="157164"/>
          </a:xfrm>
          <a:custGeom>
            <a:avLst/>
            <a:gdLst>
              <a:gd name="T0" fmla="*/ 0 w 151"/>
              <a:gd name="T1" fmla="*/ 0 h 99"/>
              <a:gd name="T2" fmla="*/ 45 w 151"/>
              <a:gd name="T3" fmla="*/ 46 h 99"/>
              <a:gd name="T4" fmla="*/ 136 w 151"/>
              <a:gd name="T5" fmla="*/ 91 h 99"/>
              <a:gd name="T6" fmla="*/ 136 w 151"/>
              <a:gd name="T7" fmla="*/ 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1" h="99">
                <a:moveTo>
                  <a:pt x="0" y="0"/>
                </a:moveTo>
                <a:cubicBezTo>
                  <a:pt x="11" y="15"/>
                  <a:pt x="22" y="31"/>
                  <a:pt x="45" y="46"/>
                </a:cubicBezTo>
                <a:cubicBezTo>
                  <a:pt x="68" y="61"/>
                  <a:pt x="121" y="99"/>
                  <a:pt x="136" y="91"/>
                </a:cubicBezTo>
                <a:cubicBezTo>
                  <a:pt x="151" y="83"/>
                  <a:pt x="143" y="41"/>
                  <a:pt x="136" y="0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0" name="Freeform 18"/>
          <p:cNvSpPr>
            <a:spLocks/>
          </p:cNvSpPr>
          <p:nvPr/>
        </p:nvSpPr>
        <p:spPr bwMode="auto">
          <a:xfrm>
            <a:off x="18665109" y="8827501"/>
            <a:ext cx="2447925" cy="382586"/>
          </a:xfrm>
          <a:custGeom>
            <a:avLst/>
            <a:gdLst>
              <a:gd name="T0" fmla="*/ 0 w 1542"/>
              <a:gd name="T1" fmla="*/ 151 h 241"/>
              <a:gd name="T2" fmla="*/ 136 w 1542"/>
              <a:gd name="T3" fmla="*/ 105 h 241"/>
              <a:gd name="T4" fmla="*/ 408 w 1542"/>
              <a:gd name="T5" fmla="*/ 151 h 241"/>
              <a:gd name="T6" fmla="*/ 499 w 1542"/>
              <a:gd name="T7" fmla="*/ 60 h 241"/>
              <a:gd name="T8" fmla="*/ 725 w 1542"/>
              <a:gd name="T9" fmla="*/ 60 h 241"/>
              <a:gd name="T10" fmla="*/ 907 w 1542"/>
              <a:gd name="T11" fmla="*/ 15 h 241"/>
              <a:gd name="T12" fmla="*/ 1270 w 1542"/>
              <a:gd name="T13" fmla="*/ 151 h 241"/>
              <a:gd name="T14" fmla="*/ 1542 w 1542"/>
              <a:gd name="T15" fmla="*/ 241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542" h="241">
                <a:moveTo>
                  <a:pt x="0" y="151"/>
                </a:moveTo>
                <a:cubicBezTo>
                  <a:pt x="34" y="128"/>
                  <a:pt x="68" y="105"/>
                  <a:pt x="136" y="105"/>
                </a:cubicBezTo>
                <a:cubicBezTo>
                  <a:pt x="204" y="105"/>
                  <a:pt x="348" y="159"/>
                  <a:pt x="408" y="151"/>
                </a:cubicBezTo>
                <a:cubicBezTo>
                  <a:pt x="468" y="143"/>
                  <a:pt x="446" y="75"/>
                  <a:pt x="499" y="60"/>
                </a:cubicBezTo>
                <a:cubicBezTo>
                  <a:pt x="552" y="45"/>
                  <a:pt x="657" y="67"/>
                  <a:pt x="725" y="60"/>
                </a:cubicBezTo>
                <a:cubicBezTo>
                  <a:pt x="793" y="53"/>
                  <a:pt x="816" y="0"/>
                  <a:pt x="907" y="15"/>
                </a:cubicBezTo>
                <a:cubicBezTo>
                  <a:pt x="998" y="30"/>
                  <a:pt x="1164" y="113"/>
                  <a:pt x="1270" y="151"/>
                </a:cubicBezTo>
                <a:cubicBezTo>
                  <a:pt x="1376" y="189"/>
                  <a:pt x="1459" y="215"/>
                  <a:pt x="1542" y="241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1" name="Freeform 19"/>
          <p:cNvSpPr>
            <a:spLocks/>
          </p:cNvSpPr>
          <p:nvPr/>
        </p:nvSpPr>
        <p:spPr bwMode="auto">
          <a:xfrm>
            <a:off x="19889073" y="9054512"/>
            <a:ext cx="576263" cy="155575"/>
          </a:xfrm>
          <a:custGeom>
            <a:avLst/>
            <a:gdLst>
              <a:gd name="T0" fmla="*/ 0 w 363"/>
              <a:gd name="T1" fmla="*/ 53 h 98"/>
              <a:gd name="T2" fmla="*/ 91 w 363"/>
              <a:gd name="T3" fmla="*/ 8 h 98"/>
              <a:gd name="T4" fmla="*/ 363 w 363"/>
              <a:gd name="T5" fmla="*/ 98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63" h="98">
                <a:moveTo>
                  <a:pt x="0" y="53"/>
                </a:moveTo>
                <a:cubicBezTo>
                  <a:pt x="15" y="26"/>
                  <a:pt x="31" y="0"/>
                  <a:pt x="91" y="8"/>
                </a:cubicBezTo>
                <a:cubicBezTo>
                  <a:pt x="151" y="16"/>
                  <a:pt x="257" y="57"/>
                  <a:pt x="363" y="98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2" name="Freeform 20"/>
          <p:cNvSpPr>
            <a:spLocks/>
          </p:cNvSpPr>
          <p:nvPr/>
        </p:nvSpPr>
        <p:spPr bwMode="auto">
          <a:xfrm>
            <a:off x="21041599" y="8533809"/>
            <a:ext cx="815974" cy="455613"/>
          </a:xfrm>
          <a:custGeom>
            <a:avLst/>
            <a:gdLst>
              <a:gd name="T0" fmla="*/ 362 w 514"/>
              <a:gd name="T1" fmla="*/ 61 h 287"/>
              <a:gd name="T2" fmla="*/ 499 w 514"/>
              <a:gd name="T3" fmla="*/ 151 h 287"/>
              <a:gd name="T4" fmla="*/ 453 w 514"/>
              <a:gd name="T5" fmla="*/ 287 h 287"/>
              <a:gd name="T6" fmla="*/ 272 w 514"/>
              <a:gd name="T7" fmla="*/ 151 h 287"/>
              <a:gd name="T8" fmla="*/ 90 w 514"/>
              <a:gd name="T9" fmla="*/ 151 h 287"/>
              <a:gd name="T10" fmla="*/ 45 w 514"/>
              <a:gd name="T11" fmla="*/ 15 h 287"/>
              <a:gd name="T12" fmla="*/ 362 w 514"/>
              <a:gd name="T13" fmla="*/ 61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14" h="287">
                <a:moveTo>
                  <a:pt x="362" y="61"/>
                </a:moveTo>
                <a:cubicBezTo>
                  <a:pt x="438" y="84"/>
                  <a:pt x="484" y="113"/>
                  <a:pt x="499" y="151"/>
                </a:cubicBezTo>
                <a:cubicBezTo>
                  <a:pt x="514" y="189"/>
                  <a:pt x="491" y="287"/>
                  <a:pt x="453" y="287"/>
                </a:cubicBezTo>
                <a:cubicBezTo>
                  <a:pt x="415" y="287"/>
                  <a:pt x="333" y="174"/>
                  <a:pt x="272" y="151"/>
                </a:cubicBezTo>
                <a:cubicBezTo>
                  <a:pt x="211" y="128"/>
                  <a:pt x="128" y="174"/>
                  <a:pt x="90" y="151"/>
                </a:cubicBezTo>
                <a:cubicBezTo>
                  <a:pt x="52" y="128"/>
                  <a:pt x="0" y="30"/>
                  <a:pt x="45" y="15"/>
                </a:cubicBezTo>
                <a:cubicBezTo>
                  <a:pt x="90" y="0"/>
                  <a:pt x="286" y="38"/>
                  <a:pt x="362" y="61"/>
                </a:cubicBezTo>
                <a:close/>
              </a:path>
            </a:pathLst>
          </a:custGeom>
          <a:solidFill>
            <a:schemeClr val="bg1"/>
          </a:solidFill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3" name="Freeform 21"/>
          <p:cNvSpPr>
            <a:spLocks/>
          </p:cNvSpPr>
          <p:nvPr/>
        </p:nvSpPr>
        <p:spPr bwMode="auto">
          <a:xfrm>
            <a:off x="21173358" y="8840199"/>
            <a:ext cx="587375" cy="369886"/>
          </a:xfrm>
          <a:custGeom>
            <a:avLst/>
            <a:gdLst>
              <a:gd name="T0" fmla="*/ 53 w 370"/>
              <a:gd name="T1" fmla="*/ 233 h 233"/>
              <a:gd name="T2" fmla="*/ 7 w 370"/>
              <a:gd name="T3" fmla="*/ 97 h 233"/>
              <a:gd name="T4" fmla="*/ 98 w 370"/>
              <a:gd name="T5" fmla="*/ 7 h 233"/>
              <a:gd name="T6" fmla="*/ 234 w 370"/>
              <a:gd name="T7" fmla="*/ 52 h 233"/>
              <a:gd name="T8" fmla="*/ 370 w 370"/>
              <a:gd name="T9" fmla="*/ 233 h 2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0" h="233">
                <a:moveTo>
                  <a:pt x="53" y="233"/>
                </a:moveTo>
                <a:cubicBezTo>
                  <a:pt x="26" y="184"/>
                  <a:pt x="0" y="135"/>
                  <a:pt x="7" y="97"/>
                </a:cubicBezTo>
                <a:cubicBezTo>
                  <a:pt x="14" y="59"/>
                  <a:pt x="60" y="14"/>
                  <a:pt x="98" y="7"/>
                </a:cubicBezTo>
                <a:cubicBezTo>
                  <a:pt x="136" y="0"/>
                  <a:pt x="189" y="14"/>
                  <a:pt x="234" y="52"/>
                </a:cubicBezTo>
                <a:cubicBezTo>
                  <a:pt x="279" y="90"/>
                  <a:pt x="324" y="161"/>
                  <a:pt x="370" y="233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4" name="Freeform 22"/>
          <p:cNvSpPr>
            <a:spLocks/>
          </p:cNvSpPr>
          <p:nvPr/>
        </p:nvSpPr>
        <p:spPr bwMode="auto">
          <a:xfrm>
            <a:off x="20752673" y="8419510"/>
            <a:ext cx="360363" cy="142874"/>
          </a:xfrm>
          <a:custGeom>
            <a:avLst/>
            <a:gdLst>
              <a:gd name="T0" fmla="*/ 0 w 227"/>
              <a:gd name="T1" fmla="*/ 0 h 90"/>
              <a:gd name="T2" fmla="*/ 45 w 227"/>
              <a:gd name="T3" fmla="*/ 90 h 90"/>
              <a:gd name="T4" fmla="*/ 227 w 227"/>
              <a:gd name="T5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7" h="90">
                <a:moveTo>
                  <a:pt x="0" y="0"/>
                </a:moveTo>
                <a:cubicBezTo>
                  <a:pt x="3" y="45"/>
                  <a:pt x="7" y="90"/>
                  <a:pt x="45" y="90"/>
                </a:cubicBezTo>
                <a:cubicBezTo>
                  <a:pt x="83" y="90"/>
                  <a:pt x="155" y="45"/>
                  <a:pt x="227" y="0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5" name="Freeform 23"/>
          <p:cNvSpPr>
            <a:spLocks/>
          </p:cNvSpPr>
          <p:nvPr/>
        </p:nvSpPr>
        <p:spPr bwMode="auto">
          <a:xfrm>
            <a:off x="21473397" y="8419512"/>
            <a:ext cx="431800" cy="790576"/>
          </a:xfrm>
          <a:custGeom>
            <a:avLst/>
            <a:gdLst>
              <a:gd name="T0" fmla="*/ 0 w 272"/>
              <a:gd name="T1" fmla="*/ 0 h 498"/>
              <a:gd name="T2" fmla="*/ 227 w 272"/>
              <a:gd name="T3" fmla="*/ 90 h 498"/>
              <a:gd name="T4" fmla="*/ 272 w 272"/>
              <a:gd name="T5" fmla="*/ 226 h 498"/>
              <a:gd name="T6" fmla="*/ 227 w 272"/>
              <a:gd name="T7" fmla="*/ 408 h 498"/>
              <a:gd name="T8" fmla="*/ 272 w 272"/>
              <a:gd name="T9" fmla="*/ 498 h 4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2" h="498">
                <a:moveTo>
                  <a:pt x="0" y="0"/>
                </a:moveTo>
                <a:cubicBezTo>
                  <a:pt x="91" y="26"/>
                  <a:pt x="182" y="52"/>
                  <a:pt x="227" y="90"/>
                </a:cubicBezTo>
                <a:cubicBezTo>
                  <a:pt x="272" y="128"/>
                  <a:pt x="272" y="173"/>
                  <a:pt x="272" y="226"/>
                </a:cubicBezTo>
                <a:cubicBezTo>
                  <a:pt x="272" y="279"/>
                  <a:pt x="227" y="363"/>
                  <a:pt x="227" y="408"/>
                </a:cubicBezTo>
                <a:cubicBezTo>
                  <a:pt x="227" y="453"/>
                  <a:pt x="249" y="475"/>
                  <a:pt x="272" y="498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6" name="Freeform 24"/>
          <p:cNvSpPr>
            <a:spLocks/>
          </p:cNvSpPr>
          <p:nvPr/>
        </p:nvSpPr>
        <p:spPr bwMode="auto">
          <a:xfrm>
            <a:off x="21976635" y="8405224"/>
            <a:ext cx="1260476" cy="790576"/>
          </a:xfrm>
          <a:custGeom>
            <a:avLst/>
            <a:gdLst>
              <a:gd name="T0" fmla="*/ 794 w 794"/>
              <a:gd name="T1" fmla="*/ 0 h 498"/>
              <a:gd name="T2" fmla="*/ 341 w 794"/>
              <a:gd name="T3" fmla="*/ 45 h 498"/>
              <a:gd name="T4" fmla="*/ 23 w 794"/>
              <a:gd name="T5" fmla="*/ 272 h 498"/>
              <a:gd name="T6" fmla="*/ 205 w 794"/>
              <a:gd name="T7" fmla="*/ 498 h 4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94" h="498">
                <a:moveTo>
                  <a:pt x="794" y="0"/>
                </a:moveTo>
                <a:cubicBezTo>
                  <a:pt x="631" y="0"/>
                  <a:pt x="469" y="0"/>
                  <a:pt x="341" y="45"/>
                </a:cubicBezTo>
                <a:cubicBezTo>
                  <a:pt x="213" y="90"/>
                  <a:pt x="46" y="197"/>
                  <a:pt x="23" y="272"/>
                </a:cubicBezTo>
                <a:cubicBezTo>
                  <a:pt x="0" y="347"/>
                  <a:pt x="102" y="422"/>
                  <a:pt x="205" y="498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7" name="Freeform 25"/>
          <p:cNvSpPr>
            <a:spLocks/>
          </p:cNvSpPr>
          <p:nvPr/>
        </p:nvSpPr>
        <p:spPr bwMode="auto">
          <a:xfrm>
            <a:off x="22829120" y="8490949"/>
            <a:ext cx="527051" cy="576262"/>
          </a:xfrm>
          <a:custGeom>
            <a:avLst/>
            <a:gdLst>
              <a:gd name="T0" fmla="*/ 144 w 332"/>
              <a:gd name="T1" fmla="*/ 363 h 363"/>
              <a:gd name="T2" fmla="*/ 8 w 332"/>
              <a:gd name="T3" fmla="*/ 317 h 363"/>
              <a:gd name="T4" fmla="*/ 98 w 332"/>
              <a:gd name="T5" fmla="*/ 181 h 363"/>
              <a:gd name="T6" fmla="*/ 8 w 332"/>
              <a:gd name="T7" fmla="*/ 45 h 363"/>
              <a:gd name="T8" fmla="*/ 98 w 332"/>
              <a:gd name="T9" fmla="*/ 0 h 363"/>
              <a:gd name="T10" fmla="*/ 280 w 332"/>
              <a:gd name="T11" fmla="*/ 45 h 363"/>
              <a:gd name="T12" fmla="*/ 189 w 332"/>
              <a:gd name="T13" fmla="*/ 181 h 363"/>
              <a:gd name="T14" fmla="*/ 325 w 332"/>
              <a:gd name="T15" fmla="*/ 317 h 363"/>
              <a:gd name="T16" fmla="*/ 144 w 332"/>
              <a:gd name="T17" fmla="*/ 363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32" h="363">
                <a:moveTo>
                  <a:pt x="144" y="363"/>
                </a:moveTo>
                <a:cubicBezTo>
                  <a:pt x="91" y="363"/>
                  <a:pt x="16" y="347"/>
                  <a:pt x="8" y="317"/>
                </a:cubicBezTo>
                <a:cubicBezTo>
                  <a:pt x="0" y="287"/>
                  <a:pt x="98" y="226"/>
                  <a:pt x="98" y="181"/>
                </a:cubicBezTo>
                <a:cubicBezTo>
                  <a:pt x="98" y="136"/>
                  <a:pt x="8" y="75"/>
                  <a:pt x="8" y="45"/>
                </a:cubicBezTo>
                <a:cubicBezTo>
                  <a:pt x="8" y="15"/>
                  <a:pt x="53" y="0"/>
                  <a:pt x="98" y="0"/>
                </a:cubicBezTo>
                <a:cubicBezTo>
                  <a:pt x="143" y="0"/>
                  <a:pt x="265" y="15"/>
                  <a:pt x="280" y="45"/>
                </a:cubicBezTo>
                <a:cubicBezTo>
                  <a:pt x="295" y="75"/>
                  <a:pt x="182" y="136"/>
                  <a:pt x="189" y="181"/>
                </a:cubicBezTo>
                <a:cubicBezTo>
                  <a:pt x="196" y="226"/>
                  <a:pt x="332" y="287"/>
                  <a:pt x="325" y="317"/>
                </a:cubicBezTo>
                <a:cubicBezTo>
                  <a:pt x="318" y="347"/>
                  <a:pt x="197" y="363"/>
                  <a:pt x="144" y="363"/>
                </a:cubicBezTo>
                <a:close/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8" name="Freeform 26"/>
          <p:cNvSpPr>
            <a:spLocks/>
          </p:cNvSpPr>
          <p:nvPr/>
        </p:nvSpPr>
        <p:spPr bwMode="auto">
          <a:xfrm>
            <a:off x="21976633" y="8419510"/>
            <a:ext cx="215900" cy="142874"/>
          </a:xfrm>
          <a:custGeom>
            <a:avLst/>
            <a:gdLst>
              <a:gd name="T0" fmla="*/ 0 w 136"/>
              <a:gd name="T1" fmla="*/ 0 h 90"/>
              <a:gd name="T2" fmla="*/ 46 w 136"/>
              <a:gd name="T3" fmla="*/ 90 h 90"/>
              <a:gd name="T4" fmla="*/ 136 w 136"/>
              <a:gd name="T5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6" h="90">
                <a:moveTo>
                  <a:pt x="0" y="0"/>
                </a:moveTo>
                <a:cubicBezTo>
                  <a:pt x="11" y="45"/>
                  <a:pt x="23" y="90"/>
                  <a:pt x="46" y="90"/>
                </a:cubicBezTo>
                <a:cubicBezTo>
                  <a:pt x="69" y="90"/>
                  <a:pt x="102" y="45"/>
                  <a:pt x="136" y="0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9" name="Freeform 27"/>
          <p:cNvSpPr>
            <a:spLocks/>
          </p:cNvSpPr>
          <p:nvPr/>
        </p:nvSpPr>
        <p:spPr bwMode="auto">
          <a:xfrm>
            <a:off x="22481462" y="8994187"/>
            <a:ext cx="360363" cy="215901"/>
          </a:xfrm>
          <a:custGeom>
            <a:avLst/>
            <a:gdLst>
              <a:gd name="T0" fmla="*/ 0 w 227"/>
              <a:gd name="T1" fmla="*/ 136 h 136"/>
              <a:gd name="T2" fmla="*/ 136 w 227"/>
              <a:gd name="T3" fmla="*/ 0 h 136"/>
              <a:gd name="T4" fmla="*/ 227 w 227"/>
              <a:gd name="T5" fmla="*/ 136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7" h="136">
                <a:moveTo>
                  <a:pt x="0" y="136"/>
                </a:moveTo>
                <a:cubicBezTo>
                  <a:pt x="49" y="68"/>
                  <a:pt x="98" y="0"/>
                  <a:pt x="136" y="0"/>
                </a:cubicBezTo>
                <a:cubicBezTo>
                  <a:pt x="174" y="0"/>
                  <a:pt x="200" y="68"/>
                  <a:pt x="227" y="136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0" name="Freeform 28"/>
          <p:cNvSpPr>
            <a:spLocks/>
          </p:cNvSpPr>
          <p:nvPr/>
        </p:nvSpPr>
        <p:spPr bwMode="auto">
          <a:xfrm>
            <a:off x="23416499" y="8346485"/>
            <a:ext cx="865186" cy="720726"/>
          </a:xfrm>
          <a:custGeom>
            <a:avLst/>
            <a:gdLst>
              <a:gd name="T0" fmla="*/ 0 w 545"/>
              <a:gd name="T1" fmla="*/ 0 h 454"/>
              <a:gd name="T2" fmla="*/ 273 w 545"/>
              <a:gd name="T3" fmla="*/ 136 h 454"/>
              <a:gd name="T4" fmla="*/ 545 w 545"/>
              <a:gd name="T5" fmla="*/ 454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45" h="454">
                <a:moveTo>
                  <a:pt x="0" y="0"/>
                </a:moveTo>
                <a:cubicBezTo>
                  <a:pt x="91" y="30"/>
                  <a:pt x="182" y="60"/>
                  <a:pt x="273" y="136"/>
                </a:cubicBezTo>
                <a:cubicBezTo>
                  <a:pt x="364" y="212"/>
                  <a:pt x="454" y="333"/>
                  <a:pt x="545" y="454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1" name="Freeform 29"/>
          <p:cNvSpPr>
            <a:spLocks/>
          </p:cNvSpPr>
          <p:nvPr/>
        </p:nvSpPr>
        <p:spPr bwMode="auto">
          <a:xfrm>
            <a:off x="23921322" y="8346485"/>
            <a:ext cx="647699" cy="720726"/>
          </a:xfrm>
          <a:custGeom>
            <a:avLst/>
            <a:gdLst>
              <a:gd name="T0" fmla="*/ 0 w 408"/>
              <a:gd name="T1" fmla="*/ 0 h 454"/>
              <a:gd name="T2" fmla="*/ 227 w 408"/>
              <a:gd name="T3" fmla="*/ 227 h 454"/>
              <a:gd name="T4" fmla="*/ 408 w 408"/>
              <a:gd name="T5" fmla="*/ 454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08" h="454">
                <a:moveTo>
                  <a:pt x="0" y="0"/>
                </a:moveTo>
                <a:cubicBezTo>
                  <a:pt x="79" y="75"/>
                  <a:pt x="159" y="151"/>
                  <a:pt x="227" y="227"/>
                </a:cubicBezTo>
                <a:cubicBezTo>
                  <a:pt x="295" y="303"/>
                  <a:pt x="351" y="378"/>
                  <a:pt x="408" y="454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2" name="Freeform 30"/>
          <p:cNvSpPr>
            <a:spLocks/>
          </p:cNvSpPr>
          <p:nvPr/>
        </p:nvSpPr>
        <p:spPr bwMode="auto">
          <a:xfrm>
            <a:off x="24184848" y="8202024"/>
            <a:ext cx="744537" cy="444499"/>
          </a:xfrm>
          <a:custGeom>
            <a:avLst/>
            <a:gdLst>
              <a:gd name="T0" fmla="*/ 15 w 469"/>
              <a:gd name="T1" fmla="*/ 91 h 280"/>
              <a:gd name="T2" fmla="*/ 15 w 469"/>
              <a:gd name="T3" fmla="*/ 182 h 280"/>
              <a:gd name="T4" fmla="*/ 106 w 469"/>
              <a:gd name="T5" fmla="*/ 273 h 280"/>
              <a:gd name="T6" fmla="*/ 288 w 469"/>
              <a:gd name="T7" fmla="*/ 227 h 280"/>
              <a:gd name="T8" fmla="*/ 333 w 469"/>
              <a:gd name="T9" fmla="*/ 137 h 280"/>
              <a:gd name="T10" fmla="*/ 469 w 469"/>
              <a:gd name="T11" fmla="*/ 0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69" h="280">
                <a:moveTo>
                  <a:pt x="15" y="91"/>
                </a:moveTo>
                <a:cubicBezTo>
                  <a:pt x="7" y="121"/>
                  <a:pt x="0" y="152"/>
                  <a:pt x="15" y="182"/>
                </a:cubicBezTo>
                <a:cubicBezTo>
                  <a:pt x="30" y="212"/>
                  <a:pt x="61" y="266"/>
                  <a:pt x="106" y="273"/>
                </a:cubicBezTo>
                <a:cubicBezTo>
                  <a:pt x="151" y="280"/>
                  <a:pt x="250" y="250"/>
                  <a:pt x="288" y="227"/>
                </a:cubicBezTo>
                <a:cubicBezTo>
                  <a:pt x="326" y="204"/>
                  <a:pt x="303" y="175"/>
                  <a:pt x="333" y="137"/>
                </a:cubicBezTo>
                <a:cubicBezTo>
                  <a:pt x="363" y="99"/>
                  <a:pt x="416" y="49"/>
                  <a:pt x="469" y="0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3" name="Freeform 31"/>
          <p:cNvSpPr>
            <a:spLocks/>
          </p:cNvSpPr>
          <p:nvPr/>
        </p:nvSpPr>
        <p:spPr bwMode="auto">
          <a:xfrm>
            <a:off x="24486473" y="8706849"/>
            <a:ext cx="454024" cy="239712"/>
          </a:xfrm>
          <a:custGeom>
            <a:avLst/>
            <a:gdLst>
              <a:gd name="T0" fmla="*/ 143 w 286"/>
              <a:gd name="T1" fmla="*/ 0 h 151"/>
              <a:gd name="T2" fmla="*/ 279 w 286"/>
              <a:gd name="T3" fmla="*/ 45 h 151"/>
              <a:gd name="T4" fmla="*/ 188 w 286"/>
              <a:gd name="T5" fmla="*/ 136 h 151"/>
              <a:gd name="T6" fmla="*/ 98 w 286"/>
              <a:gd name="T7" fmla="*/ 136 h 151"/>
              <a:gd name="T8" fmla="*/ 7 w 286"/>
              <a:gd name="T9" fmla="*/ 45 h 151"/>
              <a:gd name="T10" fmla="*/ 143 w 286"/>
              <a:gd name="T11" fmla="*/ 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86" h="151">
                <a:moveTo>
                  <a:pt x="143" y="0"/>
                </a:moveTo>
                <a:cubicBezTo>
                  <a:pt x="188" y="0"/>
                  <a:pt x="272" y="22"/>
                  <a:pt x="279" y="45"/>
                </a:cubicBezTo>
                <a:cubicBezTo>
                  <a:pt x="286" y="68"/>
                  <a:pt x="218" y="121"/>
                  <a:pt x="188" y="136"/>
                </a:cubicBezTo>
                <a:cubicBezTo>
                  <a:pt x="158" y="151"/>
                  <a:pt x="128" y="151"/>
                  <a:pt x="98" y="136"/>
                </a:cubicBezTo>
                <a:cubicBezTo>
                  <a:pt x="68" y="121"/>
                  <a:pt x="0" y="68"/>
                  <a:pt x="7" y="45"/>
                </a:cubicBezTo>
                <a:cubicBezTo>
                  <a:pt x="14" y="22"/>
                  <a:pt x="98" y="0"/>
                  <a:pt x="143" y="0"/>
                </a:cubicBezTo>
                <a:close/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4" name="Oval 32"/>
          <p:cNvSpPr>
            <a:spLocks noChangeArrowheads="1"/>
          </p:cNvSpPr>
          <p:nvPr/>
        </p:nvSpPr>
        <p:spPr bwMode="auto">
          <a:xfrm>
            <a:off x="23416501" y="8490949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5" name="Oval 33"/>
          <p:cNvSpPr>
            <a:spLocks noChangeArrowheads="1"/>
          </p:cNvSpPr>
          <p:nvPr/>
        </p:nvSpPr>
        <p:spPr bwMode="auto">
          <a:xfrm>
            <a:off x="24064200" y="8951325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6" name="Oval 34"/>
          <p:cNvSpPr>
            <a:spLocks noChangeArrowheads="1"/>
          </p:cNvSpPr>
          <p:nvPr/>
        </p:nvSpPr>
        <p:spPr bwMode="auto">
          <a:xfrm>
            <a:off x="23432374" y="9024349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7" name="Oval 35"/>
          <p:cNvSpPr>
            <a:spLocks noChangeArrowheads="1"/>
          </p:cNvSpPr>
          <p:nvPr/>
        </p:nvSpPr>
        <p:spPr bwMode="auto">
          <a:xfrm>
            <a:off x="22697362" y="8490949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8" name="Oval 36"/>
          <p:cNvSpPr>
            <a:spLocks noChangeArrowheads="1"/>
          </p:cNvSpPr>
          <p:nvPr/>
        </p:nvSpPr>
        <p:spPr bwMode="auto">
          <a:xfrm>
            <a:off x="21603577" y="8519524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9" name="Oval 37"/>
          <p:cNvSpPr>
            <a:spLocks noChangeArrowheads="1"/>
          </p:cNvSpPr>
          <p:nvPr/>
        </p:nvSpPr>
        <p:spPr bwMode="auto">
          <a:xfrm>
            <a:off x="24064200" y="8376649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0" name="Oval 38"/>
          <p:cNvSpPr>
            <a:spLocks noChangeArrowheads="1"/>
          </p:cNvSpPr>
          <p:nvPr/>
        </p:nvSpPr>
        <p:spPr bwMode="auto">
          <a:xfrm>
            <a:off x="22379863" y="9067211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1" name="Oval 39"/>
          <p:cNvSpPr>
            <a:spLocks noChangeArrowheads="1"/>
          </p:cNvSpPr>
          <p:nvPr/>
        </p:nvSpPr>
        <p:spPr bwMode="auto">
          <a:xfrm>
            <a:off x="20968576" y="8635412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2" name="Oval 40"/>
          <p:cNvSpPr>
            <a:spLocks noChangeArrowheads="1"/>
          </p:cNvSpPr>
          <p:nvPr/>
        </p:nvSpPr>
        <p:spPr bwMode="auto">
          <a:xfrm>
            <a:off x="20335162" y="8779876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3" name="Oval 41"/>
          <p:cNvSpPr>
            <a:spLocks noChangeArrowheads="1"/>
          </p:cNvSpPr>
          <p:nvPr/>
        </p:nvSpPr>
        <p:spPr bwMode="auto">
          <a:xfrm>
            <a:off x="19355675" y="8778286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4" name="Oval 42"/>
          <p:cNvSpPr>
            <a:spLocks noChangeArrowheads="1"/>
          </p:cNvSpPr>
          <p:nvPr/>
        </p:nvSpPr>
        <p:spPr bwMode="auto">
          <a:xfrm>
            <a:off x="18520651" y="8851313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5" name="Oval 43"/>
          <p:cNvSpPr>
            <a:spLocks noChangeArrowheads="1"/>
          </p:cNvSpPr>
          <p:nvPr/>
        </p:nvSpPr>
        <p:spPr bwMode="auto">
          <a:xfrm>
            <a:off x="17657052" y="8706849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6" name="Oval 44"/>
          <p:cNvSpPr>
            <a:spLocks noChangeArrowheads="1"/>
          </p:cNvSpPr>
          <p:nvPr/>
        </p:nvSpPr>
        <p:spPr bwMode="auto">
          <a:xfrm>
            <a:off x="24380112" y="8692562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7" name="Oval 45"/>
          <p:cNvSpPr>
            <a:spLocks noChangeArrowheads="1"/>
          </p:cNvSpPr>
          <p:nvPr/>
        </p:nvSpPr>
        <p:spPr bwMode="auto">
          <a:xfrm>
            <a:off x="19816050" y="8419512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8" name="Oval 46"/>
          <p:cNvSpPr>
            <a:spLocks noChangeArrowheads="1"/>
          </p:cNvSpPr>
          <p:nvPr/>
        </p:nvSpPr>
        <p:spPr bwMode="auto">
          <a:xfrm>
            <a:off x="18807987" y="8419512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9" name="Oval 47"/>
          <p:cNvSpPr>
            <a:spLocks noChangeArrowheads="1"/>
          </p:cNvSpPr>
          <p:nvPr/>
        </p:nvSpPr>
        <p:spPr bwMode="auto">
          <a:xfrm>
            <a:off x="17799925" y="8563975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50" name="Oval 48"/>
          <p:cNvSpPr>
            <a:spLocks noChangeArrowheads="1"/>
          </p:cNvSpPr>
          <p:nvPr/>
        </p:nvSpPr>
        <p:spPr bwMode="auto">
          <a:xfrm>
            <a:off x="21084461" y="9081501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51" name="Oval 49"/>
          <p:cNvSpPr>
            <a:spLocks noChangeArrowheads="1"/>
          </p:cNvSpPr>
          <p:nvPr/>
        </p:nvSpPr>
        <p:spPr bwMode="auto">
          <a:xfrm>
            <a:off x="19168351" y="8462374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52" name="Oval 50"/>
          <p:cNvSpPr>
            <a:spLocks noChangeArrowheads="1"/>
          </p:cNvSpPr>
          <p:nvPr/>
        </p:nvSpPr>
        <p:spPr bwMode="auto">
          <a:xfrm>
            <a:off x="16936325" y="8562386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53" name="Freeform 51"/>
          <p:cNvSpPr>
            <a:spLocks/>
          </p:cNvSpPr>
          <p:nvPr/>
        </p:nvSpPr>
        <p:spPr bwMode="auto">
          <a:xfrm>
            <a:off x="24813498" y="8289334"/>
            <a:ext cx="695325" cy="673100"/>
          </a:xfrm>
          <a:custGeom>
            <a:avLst/>
            <a:gdLst>
              <a:gd name="T0" fmla="*/ 113 w 438"/>
              <a:gd name="T1" fmla="*/ 38 h 424"/>
              <a:gd name="T2" fmla="*/ 23 w 438"/>
              <a:gd name="T3" fmla="*/ 84 h 424"/>
              <a:gd name="T4" fmla="*/ 23 w 438"/>
              <a:gd name="T5" fmla="*/ 174 h 424"/>
              <a:gd name="T6" fmla="*/ 159 w 438"/>
              <a:gd name="T7" fmla="*/ 265 h 424"/>
              <a:gd name="T8" fmla="*/ 68 w 438"/>
              <a:gd name="T9" fmla="*/ 401 h 424"/>
              <a:gd name="T10" fmla="*/ 249 w 438"/>
              <a:gd name="T11" fmla="*/ 401 h 424"/>
              <a:gd name="T12" fmla="*/ 431 w 438"/>
              <a:gd name="T13" fmla="*/ 310 h 424"/>
              <a:gd name="T14" fmla="*/ 204 w 438"/>
              <a:gd name="T15" fmla="*/ 265 h 424"/>
              <a:gd name="T16" fmla="*/ 249 w 438"/>
              <a:gd name="T17" fmla="*/ 38 h 424"/>
              <a:gd name="T18" fmla="*/ 113 w 438"/>
              <a:gd name="T19" fmla="*/ 38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38" h="424">
                <a:moveTo>
                  <a:pt x="113" y="38"/>
                </a:moveTo>
                <a:cubicBezTo>
                  <a:pt x="75" y="46"/>
                  <a:pt x="38" y="61"/>
                  <a:pt x="23" y="84"/>
                </a:cubicBezTo>
                <a:cubicBezTo>
                  <a:pt x="8" y="107"/>
                  <a:pt x="0" y="144"/>
                  <a:pt x="23" y="174"/>
                </a:cubicBezTo>
                <a:cubicBezTo>
                  <a:pt x="46" y="204"/>
                  <a:pt x="152" y="227"/>
                  <a:pt x="159" y="265"/>
                </a:cubicBezTo>
                <a:cubicBezTo>
                  <a:pt x="166" y="303"/>
                  <a:pt x="53" y="378"/>
                  <a:pt x="68" y="401"/>
                </a:cubicBezTo>
                <a:cubicBezTo>
                  <a:pt x="83" y="424"/>
                  <a:pt x="189" y="416"/>
                  <a:pt x="249" y="401"/>
                </a:cubicBezTo>
                <a:cubicBezTo>
                  <a:pt x="309" y="386"/>
                  <a:pt x="438" y="333"/>
                  <a:pt x="431" y="310"/>
                </a:cubicBezTo>
                <a:cubicBezTo>
                  <a:pt x="424" y="287"/>
                  <a:pt x="234" y="310"/>
                  <a:pt x="204" y="265"/>
                </a:cubicBezTo>
                <a:cubicBezTo>
                  <a:pt x="174" y="220"/>
                  <a:pt x="264" y="76"/>
                  <a:pt x="249" y="38"/>
                </a:cubicBezTo>
                <a:cubicBezTo>
                  <a:pt x="234" y="0"/>
                  <a:pt x="151" y="30"/>
                  <a:pt x="113" y="38"/>
                </a:cubicBezTo>
                <a:close/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4" name="Freeform 52"/>
          <p:cNvSpPr>
            <a:spLocks/>
          </p:cNvSpPr>
          <p:nvPr/>
        </p:nvSpPr>
        <p:spPr bwMode="auto">
          <a:xfrm>
            <a:off x="25432623" y="8059150"/>
            <a:ext cx="576263" cy="227012"/>
          </a:xfrm>
          <a:custGeom>
            <a:avLst/>
            <a:gdLst>
              <a:gd name="T0" fmla="*/ 0 w 363"/>
              <a:gd name="T1" fmla="*/ 45 h 143"/>
              <a:gd name="T2" fmla="*/ 182 w 363"/>
              <a:gd name="T3" fmla="*/ 136 h 143"/>
              <a:gd name="T4" fmla="*/ 363 w 363"/>
              <a:gd name="T5" fmla="*/ 0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63" h="143">
                <a:moveTo>
                  <a:pt x="0" y="45"/>
                </a:moveTo>
                <a:cubicBezTo>
                  <a:pt x="60" y="94"/>
                  <a:pt x="121" y="143"/>
                  <a:pt x="182" y="136"/>
                </a:cubicBezTo>
                <a:cubicBezTo>
                  <a:pt x="243" y="129"/>
                  <a:pt x="303" y="64"/>
                  <a:pt x="363" y="0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5" name="Oval 53"/>
          <p:cNvSpPr>
            <a:spLocks noChangeArrowheads="1"/>
          </p:cNvSpPr>
          <p:nvPr/>
        </p:nvSpPr>
        <p:spPr bwMode="auto">
          <a:xfrm>
            <a:off x="25345313" y="8246476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56" name="Oval 54"/>
          <p:cNvSpPr>
            <a:spLocks noChangeArrowheads="1"/>
          </p:cNvSpPr>
          <p:nvPr/>
        </p:nvSpPr>
        <p:spPr bwMode="auto">
          <a:xfrm>
            <a:off x="25577086" y="8779876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57" name="Freeform 55"/>
          <p:cNvSpPr>
            <a:spLocks/>
          </p:cNvSpPr>
          <p:nvPr/>
        </p:nvSpPr>
        <p:spPr bwMode="auto">
          <a:xfrm>
            <a:off x="16923623" y="8059149"/>
            <a:ext cx="733425" cy="442912"/>
          </a:xfrm>
          <a:custGeom>
            <a:avLst/>
            <a:gdLst>
              <a:gd name="T0" fmla="*/ 462 w 462"/>
              <a:gd name="T1" fmla="*/ 90 h 279"/>
              <a:gd name="T2" fmla="*/ 190 w 462"/>
              <a:gd name="T3" fmla="*/ 181 h 279"/>
              <a:gd name="T4" fmla="*/ 99 w 462"/>
              <a:gd name="T5" fmla="*/ 272 h 279"/>
              <a:gd name="T6" fmla="*/ 8 w 462"/>
              <a:gd name="T7" fmla="*/ 136 h 279"/>
              <a:gd name="T8" fmla="*/ 53 w 462"/>
              <a:gd name="T9" fmla="*/ 0 h 2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2" h="279">
                <a:moveTo>
                  <a:pt x="462" y="90"/>
                </a:moveTo>
                <a:cubicBezTo>
                  <a:pt x="356" y="120"/>
                  <a:pt x="250" y="151"/>
                  <a:pt x="190" y="181"/>
                </a:cubicBezTo>
                <a:cubicBezTo>
                  <a:pt x="130" y="211"/>
                  <a:pt x="129" y="279"/>
                  <a:pt x="99" y="272"/>
                </a:cubicBezTo>
                <a:cubicBezTo>
                  <a:pt x="69" y="265"/>
                  <a:pt x="16" y="181"/>
                  <a:pt x="8" y="136"/>
                </a:cubicBezTo>
                <a:cubicBezTo>
                  <a:pt x="0" y="91"/>
                  <a:pt x="26" y="45"/>
                  <a:pt x="53" y="0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8" name="Line 56"/>
          <p:cNvSpPr>
            <a:spLocks noChangeShapeType="1"/>
          </p:cNvSpPr>
          <p:nvPr/>
        </p:nvSpPr>
        <p:spPr bwMode="auto">
          <a:xfrm flipV="1">
            <a:off x="16814084" y="7582898"/>
            <a:ext cx="179386" cy="4318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9" name="Line 57"/>
          <p:cNvSpPr>
            <a:spLocks noChangeShapeType="1"/>
          </p:cNvSpPr>
          <p:nvPr/>
        </p:nvSpPr>
        <p:spPr bwMode="auto">
          <a:xfrm flipV="1">
            <a:off x="16936322" y="7627348"/>
            <a:ext cx="144463" cy="4318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60" name="Line 58"/>
          <p:cNvSpPr>
            <a:spLocks noChangeShapeType="1"/>
          </p:cNvSpPr>
          <p:nvPr/>
        </p:nvSpPr>
        <p:spPr bwMode="auto">
          <a:xfrm flipV="1">
            <a:off x="17066499" y="7627348"/>
            <a:ext cx="73023" cy="4318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61" name="Line 59"/>
          <p:cNvSpPr>
            <a:spLocks noChangeShapeType="1"/>
          </p:cNvSpPr>
          <p:nvPr/>
        </p:nvSpPr>
        <p:spPr bwMode="auto">
          <a:xfrm flipV="1">
            <a:off x="17168102" y="7627350"/>
            <a:ext cx="73023" cy="50323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62" name="Line 60"/>
          <p:cNvSpPr>
            <a:spLocks noChangeShapeType="1"/>
          </p:cNvSpPr>
          <p:nvPr/>
        </p:nvSpPr>
        <p:spPr bwMode="auto">
          <a:xfrm flipV="1">
            <a:off x="17285571" y="7598775"/>
            <a:ext cx="0" cy="50323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63" name="Line 61"/>
          <p:cNvSpPr>
            <a:spLocks noChangeShapeType="1"/>
          </p:cNvSpPr>
          <p:nvPr/>
        </p:nvSpPr>
        <p:spPr bwMode="auto">
          <a:xfrm flipV="1">
            <a:off x="17368123" y="7627350"/>
            <a:ext cx="0" cy="50323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64" name="Line 62"/>
          <p:cNvSpPr>
            <a:spLocks noChangeShapeType="1"/>
          </p:cNvSpPr>
          <p:nvPr/>
        </p:nvSpPr>
        <p:spPr bwMode="auto">
          <a:xfrm flipV="1">
            <a:off x="17441149" y="7698785"/>
            <a:ext cx="71436" cy="4318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65" name="Line 63"/>
          <p:cNvSpPr>
            <a:spLocks noChangeShapeType="1"/>
          </p:cNvSpPr>
          <p:nvPr/>
        </p:nvSpPr>
        <p:spPr bwMode="auto">
          <a:xfrm flipV="1">
            <a:off x="17512585" y="7770224"/>
            <a:ext cx="144463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66" name="Line 64"/>
          <p:cNvSpPr>
            <a:spLocks noChangeShapeType="1"/>
          </p:cNvSpPr>
          <p:nvPr/>
        </p:nvSpPr>
        <p:spPr bwMode="auto">
          <a:xfrm flipV="1">
            <a:off x="17642760" y="7843248"/>
            <a:ext cx="0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67" name="Line 65"/>
          <p:cNvSpPr>
            <a:spLocks noChangeShapeType="1"/>
          </p:cNvSpPr>
          <p:nvPr/>
        </p:nvSpPr>
        <p:spPr bwMode="auto">
          <a:xfrm flipV="1">
            <a:off x="17728483" y="7843248"/>
            <a:ext cx="0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68" name="Line 66"/>
          <p:cNvSpPr>
            <a:spLocks noChangeShapeType="1"/>
          </p:cNvSpPr>
          <p:nvPr/>
        </p:nvSpPr>
        <p:spPr bwMode="auto">
          <a:xfrm flipV="1">
            <a:off x="17799925" y="7843249"/>
            <a:ext cx="73023" cy="3587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69" name="Line 67"/>
          <p:cNvSpPr>
            <a:spLocks noChangeShapeType="1"/>
          </p:cNvSpPr>
          <p:nvPr/>
        </p:nvSpPr>
        <p:spPr bwMode="auto">
          <a:xfrm flipV="1">
            <a:off x="17872948" y="7843249"/>
            <a:ext cx="71436" cy="3587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70" name="Line 68"/>
          <p:cNvSpPr>
            <a:spLocks noChangeShapeType="1"/>
          </p:cNvSpPr>
          <p:nvPr/>
        </p:nvSpPr>
        <p:spPr bwMode="auto">
          <a:xfrm flipV="1">
            <a:off x="18015823" y="7843249"/>
            <a:ext cx="0" cy="3587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71" name="Line 69"/>
          <p:cNvSpPr>
            <a:spLocks noChangeShapeType="1"/>
          </p:cNvSpPr>
          <p:nvPr/>
        </p:nvSpPr>
        <p:spPr bwMode="auto">
          <a:xfrm flipV="1">
            <a:off x="18088846" y="7843249"/>
            <a:ext cx="0" cy="3587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72" name="Line 70"/>
          <p:cNvSpPr>
            <a:spLocks noChangeShapeType="1"/>
          </p:cNvSpPr>
          <p:nvPr/>
        </p:nvSpPr>
        <p:spPr bwMode="auto">
          <a:xfrm flipV="1">
            <a:off x="18160288" y="7843249"/>
            <a:ext cx="73023" cy="3587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73" name="Line 71"/>
          <p:cNvSpPr>
            <a:spLocks noChangeShapeType="1"/>
          </p:cNvSpPr>
          <p:nvPr/>
        </p:nvSpPr>
        <p:spPr bwMode="auto">
          <a:xfrm flipV="1">
            <a:off x="18304746" y="7843248"/>
            <a:ext cx="0" cy="4318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74" name="Line 72"/>
          <p:cNvSpPr>
            <a:spLocks noChangeShapeType="1"/>
          </p:cNvSpPr>
          <p:nvPr/>
        </p:nvSpPr>
        <p:spPr bwMode="auto">
          <a:xfrm flipV="1">
            <a:off x="18406348" y="7843248"/>
            <a:ext cx="0" cy="4318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75" name="Line 73"/>
          <p:cNvSpPr>
            <a:spLocks noChangeShapeType="1"/>
          </p:cNvSpPr>
          <p:nvPr/>
        </p:nvSpPr>
        <p:spPr bwMode="auto">
          <a:xfrm flipV="1">
            <a:off x="18520646" y="7770224"/>
            <a:ext cx="0" cy="5048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76" name="Line 74"/>
          <p:cNvSpPr>
            <a:spLocks noChangeShapeType="1"/>
          </p:cNvSpPr>
          <p:nvPr/>
        </p:nvSpPr>
        <p:spPr bwMode="auto">
          <a:xfrm flipV="1">
            <a:off x="18622248" y="7843248"/>
            <a:ext cx="0" cy="4318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77" name="Line 75"/>
          <p:cNvSpPr>
            <a:spLocks noChangeShapeType="1"/>
          </p:cNvSpPr>
          <p:nvPr/>
        </p:nvSpPr>
        <p:spPr bwMode="auto">
          <a:xfrm flipV="1">
            <a:off x="18736546" y="7914687"/>
            <a:ext cx="0" cy="3603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78" name="Line 76"/>
          <p:cNvSpPr>
            <a:spLocks noChangeShapeType="1"/>
          </p:cNvSpPr>
          <p:nvPr/>
        </p:nvSpPr>
        <p:spPr bwMode="auto">
          <a:xfrm flipH="1" flipV="1">
            <a:off x="18807987" y="7986126"/>
            <a:ext cx="73023" cy="288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79" name="Line 77"/>
          <p:cNvSpPr>
            <a:spLocks noChangeShapeType="1"/>
          </p:cNvSpPr>
          <p:nvPr/>
        </p:nvSpPr>
        <p:spPr bwMode="auto">
          <a:xfrm flipV="1">
            <a:off x="18952445" y="7986126"/>
            <a:ext cx="0" cy="288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0" name="Line 78"/>
          <p:cNvSpPr>
            <a:spLocks noChangeShapeType="1"/>
          </p:cNvSpPr>
          <p:nvPr/>
        </p:nvSpPr>
        <p:spPr bwMode="auto">
          <a:xfrm flipV="1">
            <a:off x="19039758" y="7957547"/>
            <a:ext cx="0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1" name="Line 79"/>
          <p:cNvSpPr>
            <a:spLocks noChangeShapeType="1"/>
          </p:cNvSpPr>
          <p:nvPr/>
        </p:nvSpPr>
        <p:spPr bwMode="auto">
          <a:xfrm flipV="1">
            <a:off x="19139773" y="7986122"/>
            <a:ext cx="0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2" name="Line 80"/>
          <p:cNvSpPr>
            <a:spLocks noChangeShapeType="1"/>
          </p:cNvSpPr>
          <p:nvPr/>
        </p:nvSpPr>
        <p:spPr bwMode="auto">
          <a:xfrm flipV="1">
            <a:off x="19168351" y="8059149"/>
            <a:ext cx="73023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3" name="Line 81"/>
          <p:cNvSpPr>
            <a:spLocks noChangeShapeType="1"/>
          </p:cNvSpPr>
          <p:nvPr/>
        </p:nvSpPr>
        <p:spPr bwMode="auto">
          <a:xfrm flipV="1">
            <a:off x="19241374" y="7986122"/>
            <a:ext cx="14287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4" name="Line 82"/>
          <p:cNvSpPr>
            <a:spLocks noChangeShapeType="1"/>
          </p:cNvSpPr>
          <p:nvPr/>
        </p:nvSpPr>
        <p:spPr bwMode="auto">
          <a:xfrm flipV="1">
            <a:off x="19384248" y="7914685"/>
            <a:ext cx="0" cy="4318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5" name="Line 83"/>
          <p:cNvSpPr>
            <a:spLocks noChangeShapeType="1"/>
          </p:cNvSpPr>
          <p:nvPr/>
        </p:nvSpPr>
        <p:spPr bwMode="auto">
          <a:xfrm flipV="1">
            <a:off x="19457274" y="7986122"/>
            <a:ext cx="7143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6" name="Line 84"/>
          <p:cNvSpPr>
            <a:spLocks noChangeShapeType="1"/>
          </p:cNvSpPr>
          <p:nvPr/>
        </p:nvSpPr>
        <p:spPr bwMode="auto">
          <a:xfrm flipH="1" flipV="1">
            <a:off x="19528710" y="7986122"/>
            <a:ext cx="7143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7" name="Line 85"/>
          <p:cNvSpPr>
            <a:spLocks noChangeShapeType="1"/>
          </p:cNvSpPr>
          <p:nvPr/>
        </p:nvSpPr>
        <p:spPr bwMode="auto">
          <a:xfrm flipV="1">
            <a:off x="19673174" y="8059149"/>
            <a:ext cx="71436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8" name="Line 86"/>
          <p:cNvSpPr>
            <a:spLocks noChangeShapeType="1"/>
          </p:cNvSpPr>
          <p:nvPr/>
        </p:nvSpPr>
        <p:spPr bwMode="auto">
          <a:xfrm flipV="1">
            <a:off x="19816048" y="7986122"/>
            <a:ext cx="0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9" name="Line 87"/>
          <p:cNvSpPr>
            <a:spLocks noChangeShapeType="1"/>
          </p:cNvSpPr>
          <p:nvPr/>
        </p:nvSpPr>
        <p:spPr bwMode="auto">
          <a:xfrm flipV="1">
            <a:off x="19960508" y="7914685"/>
            <a:ext cx="0" cy="4318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90" name="Line 88"/>
          <p:cNvSpPr>
            <a:spLocks noChangeShapeType="1"/>
          </p:cNvSpPr>
          <p:nvPr/>
        </p:nvSpPr>
        <p:spPr bwMode="auto">
          <a:xfrm flipV="1">
            <a:off x="20033537" y="7986122"/>
            <a:ext cx="7143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91" name="Line 89"/>
          <p:cNvSpPr>
            <a:spLocks noChangeShapeType="1"/>
          </p:cNvSpPr>
          <p:nvPr/>
        </p:nvSpPr>
        <p:spPr bwMode="auto">
          <a:xfrm flipV="1">
            <a:off x="20176408" y="7986122"/>
            <a:ext cx="0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92" name="Line 90"/>
          <p:cNvSpPr>
            <a:spLocks noChangeShapeType="1"/>
          </p:cNvSpPr>
          <p:nvPr/>
        </p:nvSpPr>
        <p:spPr bwMode="auto">
          <a:xfrm flipH="1" flipV="1">
            <a:off x="20249437" y="7986122"/>
            <a:ext cx="7143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93" name="Line 91"/>
          <p:cNvSpPr>
            <a:spLocks noChangeShapeType="1"/>
          </p:cNvSpPr>
          <p:nvPr/>
        </p:nvSpPr>
        <p:spPr bwMode="auto">
          <a:xfrm flipH="1" flipV="1">
            <a:off x="20392313" y="7986124"/>
            <a:ext cx="73023" cy="433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94" name="Line 92"/>
          <p:cNvSpPr>
            <a:spLocks noChangeShapeType="1"/>
          </p:cNvSpPr>
          <p:nvPr/>
        </p:nvSpPr>
        <p:spPr bwMode="auto">
          <a:xfrm flipV="1">
            <a:off x="20536776" y="8059149"/>
            <a:ext cx="7143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95" name="Line 93"/>
          <p:cNvSpPr>
            <a:spLocks noChangeShapeType="1"/>
          </p:cNvSpPr>
          <p:nvPr/>
        </p:nvSpPr>
        <p:spPr bwMode="auto">
          <a:xfrm flipV="1">
            <a:off x="20681234" y="8059149"/>
            <a:ext cx="0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96" name="Line 94"/>
          <p:cNvSpPr>
            <a:spLocks noChangeShapeType="1"/>
          </p:cNvSpPr>
          <p:nvPr/>
        </p:nvSpPr>
        <p:spPr bwMode="auto">
          <a:xfrm flipV="1">
            <a:off x="20824107" y="8059149"/>
            <a:ext cx="0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97" name="Line 95"/>
          <p:cNvSpPr>
            <a:spLocks noChangeShapeType="1"/>
          </p:cNvSpPr>
          <p:nvPr/>
        </p:nvSpPr>
        <p:spPr bwMode="auto">
          <a:xfrm flipH="1" flipV="1">
            <a:off x="20897136" y="8059149"/>
            <a:ext cx="7143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98" name="Line 96"/>
          <p:cNvSpPr>
            <a:spLocks noChangeShapeType="1"/>
          </p:cNvSpPr>
          <p:nvPr/>
        </p:nvSpPr>
        <p:spPr bwMode="auto">
          <a:xfrm flipV="1">
            <a:off x="21041599" y="8059149"/>
            <a:ext cx="7143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99" name="Line 97"/>
          <p:cNvSpPr>
            <a:spLocks noChangeShapeType="1"/>
          </p:cNvSpPr>
          <p:nvPr/>
        </p:nvSpPr>
        <p:spPr bwMode="auto">
          <a:xfrm flipV="1">
            <a:off x="21184470" y="8059149"/>
            <a:ext cx="0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00" name="Line 98"/>
          <p:cNvSpPr>
            <a:spLocks noChangeShapeType="1"/>
          </p:cNvSpPr>
          <p:nvPr/>
        </p:nvSpPr>
        <p:spPr bwMode="auto">
          <a:xfrm flipV="1">
            <a:off x="21328934" y="8059149"/>
            <a:ext cx="0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01" name="Line 99"/>
          <p:cNvSpPr>
            <a:spLocks noChangeShapeType="1"/>
          </p:cNvSpPr>
          <p:nvPr/>
        </p:nvSpPr>
        <p:spPr bwMode="auto">
          <a:xfrm flipH="1" flipV="1">
            <a:off x="21400376" y="7914685"/>
            <a:ext cx="73023" cy="5048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02" name="Line 100"/>
          <p:cNvSpPr>
            <a:spLocks noChangeShapeType="1"/>
          </p:cNvSpPr>
          <p:nvPr/>
        </p:nvSpPr>
        <p:spPr bwMode="auto">
          <a:xfrm flipV="1">
            <a:off x="21616274" y="8059149"/>
            <a:ext cx="0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03" name="Line 101"/>
          <p:cNvSpPr>
            <a:spLocks noChangeShapeType="1"/>
          </p:cNvSpPr>
          <p:nvPr/>
        </p:nvSpPr>
        <p:spPr bwMode="auto">
          <a:xfrm flipH="1" flipV="1">
            <a:off x="21689299" y="8130587"/>
            <a:ext cx="71436" cy="288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04" name="Line 102"/>
          <p:cNvSpPr>
            <a:spLocks noChangeShapeType="1"/>
          </p:cNvSpPr>
          <p:nvPr/>
        </p:nvSpPr>
        <p:spPr bwMode="auto">
          <a:xfrm flipV="1">
            <a:off x="21833760" y="7986124"/>
            <a:ext cx="0" cy="433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05" name="Line 103"/>
          <p:cNvSpPr>
            <a:spLocks noChangeShapeType="1"/>
          </p:cNvSpPr>
          <p:nvPr/>
        </p:nvSpPr>
        <p:spPr bwMode="auto">
          <a:xfrm flipV="1">
            <a:off x="21905199" y="8059149"/>
            <a:ext cx="71436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06" name="Line 104"/>
          <p:cNvSpPr>
            <a:spLocks noChangeShapeType="1"/>
          </p:cNvSpPr>
          <p:nvPr/>
        </p:nvSpPr>
        <p:spPr bwMode="auto">
          <a:xfrm flipH="1" flipV="1">
            <a:off x="21976639" y="8059149"/>
            <a:ext cx="73023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07" name="Line 105"/>
          <p:cNvSpPr>
            <a:spLocks noChangeShapeType="1"/>
          </p:cNvSpPr>
          <p:nvPr/>
        </p:nvSpPr>
        <p:spPr bwMode="auto">
          <a:xfrm flipV="1">
            <a:off x="22121097" y="8059149"/>
            <a:ext cx="0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08" name="Line 106"/>
          <p:cNvSpPr>
            <a:spLocks noChangeShapeType="1"/>
          </p:cNvSpPr>
          <p:nvPr/>
        </p:nvSpPr>
        <p:spPr bwMode="auto">
          <a:xfrm flipH="1" flipV="1">
            <a:off x="22192535" y="8059149"/>
            <a:ext cx="144463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09" name="Line 107"/>
          <p:cNvSpPr>
            <a:spLocks noChangeShapeType="1"/>
          </p:cNvSpPr>
          <p:nvPr/>
        </p:nvSpPr>
        <p:spPr bwMode="auto">
          <a:xfrm flipH="1" flipV="1">
            <a:off x="22336998" y="7986122"/>
            <a:ext cx="144463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10" name="Line 108"/>
          <p:cNvSpPr>
            <a:spLocks noChangeShapeType="1"/>
          </p:cNvSpPr>
          <p:nvPr/>
        </p:nvSpPr>
        <p:spPr bwMode="auto">
          <a:xfrm flipH="1" flipV="1">
            <a:off x="22552898" y="7986122"/>
            <a:ext cx="7143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11" name="Line 109"/>
          <p:cNvSpPr>
            <a:spLocks noChangeShapeType="1"/>
          </p:cNvSpPr>
          <p:nvPr/>
        </p:nvSpPr>
        <p:spPr bwMode="auto">
          <a:xfrm flipV="1">
            <a:off x="22768796" y="8059149"/>
            <a:ext cx="0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12" name="Line 110"/>
          <p:cNvSpPr>
            <a:spLocks noChangeShapeType="1"/>
          </p:cNvSpPr>
          <p:nvPr/>
        </p:nvSpPr>
        <p:spPr bwMode="auto">
          <a:xfrm flipV="1">
            <a:off x="22913259" y="8059149"/>
            <a:ext cx="0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13" name="Line 111"/>
          <p:cNvSpPr>
            <a:spLocks noChangeShapeType="1"/>
          </p:cNvSpPr>
          <p:nvPr/>
        </p:nvSpPr>
        <p:spPr bwMode="auto">
          <a:xfrm flipH="1" flipV="1">
            <a:off x="22913261" y="8059149"/>
            <a:ext cx="144463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14" name="Line 112"/>
          <p:cNvSpPr>
            <a:spLocks noChangeShapeType="1"/>
          </p:cNvSpPr>
          <p:nvPr/>
        </p:nvSpPr>
        <p:spPr bwMode="auto">
          <a:xfrm flipH="1" flipV="1">
            <a:off x="23129161" y="8130587"/>
            <a:ext cx="71436" cy="2159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15" name="Line 113"/>
          <p:cNvSpPr>
            <a:spLocks noChangeShapeType="1"/>
          </p:cNvSpPr>
          <p:nvPr/>
        </p:nvSpPr>
        <p:spPr bwMode="auto">
          <a:xfrm flipH="1" flipV="1">
            <a:off x="23273625" y="7986122"/>
            <a:ext cx="7143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16" name="Line 114"/>
          <p:cNvSpPr>
            <a:spLocks noChangeShapeType="1"/>
          </p:cNvSpPr>
          <p:nvPr/>
        </p:nvSpPr>
        <p:spPr bwMode="auto">
          <a:xfrm flipV="1">
            <a:off x="23489522" y="8059149"/>
            <a:ext cx="0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17" name="Line 115"/>
          <p:cNvSpPr>
            <a:spLocks noChangeShapeType="1"/>
          </p:cNvSpPr>
          <p:nvPr/>
        </p:nvSpPr>
        <p:spPr bwMode="auto">
          <a:xfrm flipV="1">
            <a:off x="23633988" y="7986122"/>
            <a:ext cx="7143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18" name="Line 116"/>
          <p:cNvSpPr>
            <a:spLocks noChangeShapeType="1"/>
          </p:cNvSpPr>
          <p:nvPr/>
        </p:nvSpPr>
        <p:spPr bwMode="auto">
          <a:xfrm flipH="1" flipV="1">
            <a:off x="23705424" y="7986122"/>
            <a:ext cx="144463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19" name="Line 117"/>
          <p:cNvSpPr>
            <a:spLocks noChangeShapeType="1"/>
          </p:cNvSpPr>
          <p:nvPr/>
        </p:nvSpPr>
        <p:spPr bwMode="auto">
          <a:xfrm flipV="1">
            <a:off x="23921322" y="7986126"/>
            <a:ext cx="0" cy="288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20" name="Line 118"/>
          <p:cNvSpPr>
            <a:spLocks noChangeShapeType="1"/>
          </p:cNvSpPr>
          <p:nvPr/>
        </p:nvSpPr>
        <p:spPr bwMode="auto">
          <a:xfrm flipH="1" flipV="1">
            <a:off x="23992764" y="7986126"/>
            <a:ext cx="73023" cy="288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21" name="Line 119"/>
          <p:cNvSpPr>
            <a:spLocks noChangeShapeType="1"/>
          </p:cNvSpPr>
          <p:nvPr/>
        </p:nvSpPr>
        <p:spPr bwMode="auto">
          <a:xfrm flipH="1" flipV="1">
            <a:off x="24065785" y="7986126"/>
            <a:ext cx="215900" cy="288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22" name="Line 120"/>
          <p:cNvSpPr>
            <a:spLocks noChangeShapeType="1"/>
          </p:cNvSpPr>
          <p:nvPr/>
        </p:nvSpPr>
        <p:spPr bwMode="auto">
          <a:xfrm flipH="1" flipV="1">
            <a:off x="24281687" y="7986126"/>
            <a:ext cx="71436" cy="288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23" name="Line 121"/>
          <p:cNvSpPr>
            <a:spLocks noChangeShapeType="1"/>
          </p:cNvSpPr>
          <p:nvPr/>
        </p:nvSpPr>
        <p:spPr bwMode="auto">
          <a:xfrm flipV="1">
            <a:off x="24424558" y="7986126"/>
            <a:ext cx="0" cy="288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24" name="Line 122"/>
          <p:cNvSpPr>
            <a:spLocks noChangeShapeType="1"/>
          </p:cNvSpPr>
          <p:nvPr/>
        </p:nvSpPr>
        <p:spPr bwMode="auto">
          <a:xfrm flipV="1">
            <a:off x="24569022" y="7986123"/>
            <a:ext cx="0" cy="2159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25" name="Line 123"/>
          <p:cNvSpPr>
            <a:spLocks noChangeShapeType="1"/>
          </p:cNvSpPr>
          <p:nvPr/>
        </p:nvSpPr>
        <p:spPr bwMode="auto">
          <a:xfrm flipH="1" flipV="1">
            <a:off x="24642050" y="7986123"/>
            <a:ext cx="71436" cy="2159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26" name="Line 124"/>
          <p:cNvSpPr>
            <a:spLocks noChangeShapeType="1"/>
          </p:cNvSpPr>
          <p:nvPr/>
        </p:nvSpPr>
        <p:spPr bwMode="auto">
          <a:xfrm flipH="1" flipV="1">
            <a:off x="24784927" y="7914685"/>
            <a:ext cx="73023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27" name="Line 125"/>
          <p:cNvSpPr>
            <a:spLocks noChangeShapeType="1"/>
          </p:cNvSpPr>
          <p:nvPr/>
        </p:nvSpPr>
        <p:spPr bwMode="auto">
          <a:xfrm flipH="1" flipV="1">
            <a:off x="24857950" y="7914685"/>
            <a:ext cx="142876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28" name="Line 126"/>
          <p:cNvSpPr>
            <a:spLocks noChangeShapeType="1"/>
          </p:cNvSpPr>
          <p:nvPr/>
        </p:nvSpPr>
        <p:spPr bwMode="auto">
          <a:xfrm flipH="1" flipV="1">
            <a:off x="25000823" y="7914685"/>
            <a:ext cx="144463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29" name="Line 127"/>
          <p:cNvSpPr>
            <a:spLocks noChangeShapeType="1"/>
          </p:cNvSpPr>
          <p:nvPr/>
        </p:nvSpPr>
        <p:spPr bwMode="auto">
          <a:xfrm flipH="1" flipV="1">
            <a:off x="25145286" y="7914686"/>
            <a:ext cx="144463" cy="2159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30" name="Line 128"/>
          <p:cNvSpPr>
            <a:spLocks noChangeShapeType="1"/>
          </p:cNvSpPr>
          <p:nvPr/>
        </p:nvSpPr>
        <p:spPr bwMode="auto">
          <a:xfrm flipH="1" flipV="1">
            <a:off x="25361186" y="7843248"/>
            <a:ext cx="71436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31" name="Line 129"/>
          <p:cNvSpPr>
            <a:spLocks noChangeShapeType="1"/>
          </p:cNvSpPr>
          <p:nvPr/>
        </p:nvSpPr>
        <p:spPr bwMode="auto">
          <a:xfrm flipH="1" flipV="1">
            <a:off x="25505650" y="7770224"/>
            <a:ext cx="144463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32" name="Line 130"/>
          <p:cNvSpPr>
            <a:spLocks noChangeShapeType="1"/>
          </p:cNvSpPr>
          <p:nvPr/>
        </p:nvSpPr>
        <p:spPr bwMode="auto">
          <a:xfrm flipH="1" flipV="1">
            <a:off x="25577086" y="7770225"/>
            <a:ext cx="323850" cy="288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33" name="Line 131"/>
          <p:cNvSpPr>
            <a:spLocks noChangeShapeType="1"/>
          </p:cNvSpPr>
          <p:nvPr/>
        </p:nvSpPr>
        <p:spPr bwMode="auto">
          <a:xfrm flipV="1">
            <a:off x="25900934" y="7770223"/>
            <a:ext cx="0" cy="2159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34" name="Line 132"/>
          <p:cNvSpPr>
            <a:spLocks noChangeShapeType="1"/>
          </p:cNvSpPr>
          <p:nvPr/>
        </p:nvSpPr>
        <p:spPr bwMode="auto">
          <a:xfrm flipV="1">
            <a:off x="25900934" y="7698784"/>
            <a:ext cx="0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35" name="Oval 133"/>
          <p:cNvSpPr>
            <a:spLocks noChangeArrowheads="1"/>
          </p:cNvSpPr>
          <p:nvPr/>
        </p:nvSpPr>
        <p:spPr bwMode="auto">
          <a:xfrm>
            <a:off x="15999697" y="6546260"/>
            <a:ext cx="10945813" cy="165735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36" name="Text Box 134"/>
          <p:cNvSpPr txBox="1">
            <a:spLocks noChangeArrowheads="1"/>
          </p:cNvSpPr>
          <p:nvPr/>
        </p:nvSpPr>
        <p:spPr bwMode="auto">
          <a:xfrm>
            <a:off x="21251148" y="7868649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37" name="Text Box 135"/>
          <p:cNvSpPr txBox="1">
            <a:spLocks noChangeArrowheads="1"/>
          </p:cNvSpPr>
          <p:nvPr/>
        </p:nvSpPr>
        <p:spPr bwMode="auto">
          <a:xfrm>
            <a:off x="21400376" y="784324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38" name="Text Box 136"/>
          <p:cNvSpPr txBox="1">
            <a:spLocks noChangeArrowheads="1"/>
          </p:cNvSpPr>
          <p:nvPr/>
        </p:nvSpPr>
        <p:spPr bwMode="auto">
          <a:xfrm>
            <a:off x="21522611" y="787182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39" name="Text Box 137"/>
          <p:cNvSpPr txBox="1">
            <a:spLocks noChangeArrowheads="1"/>
          </p:cNvSpPr>
          <p:nvPr/>
        </p:nvSpPr>
        <p:spPr bwMode="auto">
          <a:xfrm>
            <a:off x="21622623" y="784324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40" name="Text Box 138"/>
          <p:cNvSpPr txBox="1">
            <a:spLocks noChangeArrowheads="1"/>
          </p:cNvSpPr>
          <p:nvPr/>
        </p:nvSpPr>
        <p:spPr bwMode="auto">
          <a:xfrm>
            <a:off x="21724225" y="784007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41" name="Text Box 139"/>
          <p:cNvSpPr txBox="1">
            <a:spLocks noChangeArrowheads="1"/>
          </p:cNvSpPr>
          <p:nvPr/>
        </p:nvSpPr>
        <p:spPr bwMode="auto">
          <a:xfrm>
            <a:off x="21833762" y="788293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42" name="Text Box 140"/>
          <p:cNvSpPr txBox="1">
            <a:spLocks noChangeArrowheads="1"/>
          </p:cNvSpPr>
          <p:nvPr/>
        </p:nvSpPr>
        <p:spPr bwMode="auto">
          <a:xfrm>
            <a:off x="21113036" y="787182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 dirty="0"/>
              <a:t>.</a:t>
            </a:r>
          </a:p>
        </p:txBody>
      </p:sp>
      <p:sp>
        <p:nvSpPr>
          <p:cNvPr id="143" name="Text Box 141"/>
          <p:cNvSpPr txBox="1">
            <a:spLocks noChangeArrowheads="1"/>
          </p:cNvSpPr>
          <p:nvPr/>
        </p:nvSpPr>
        <p:spPr bwMode="auto">
          <a:xfrm>
            <a:off x="22040137" y="784324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44" name="Text Box 142"/>
          <p:cNvSpPr txBox="1">
            <a:spLocks noChangeArrowheads="1"/>
          </p:cNvSpPr>
          <p:nvPr/>
        </p:nvSpPr>
        <p:spPr bwMode="auto">
          <a:xfrm>
            <a:off x="20968573" y="784324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 dirty="0"/>
              <a:t>.</a:t>
            </a:r>
          </a:p>
        </p:txBody>
      </p:sp>
      <p:sp>
        <p:nvSpPr>
          <p:cNvPr id="145" name="Text Box 143"/>
          <p:cNvSpPr txBox="1">
            <a:spLocks noChangeArrowheads="1"/>
          </p:cNvSpPr>
          <p:nvPr/>
        </p:nvSpPr>
        <p:spPr bwMode="auto">
          <a:xfrm>
            <a:off x="20824113" y="784324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46" name="Text Box 144"/>
          <p:cNvSpPr txBox="1">
            <a:spLocks noChangeArrowheads="1"/>
          </p:cNvSpPr>
          <p:nvPr/>
        </p:nvSpPr>
        <p:spPr bwMode="auto">
          <a:xfrm>
            <a:off x="20724101" y="784324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47" name="Text Box 145"/>
          <p:cNvSpPr txBox="1">
            <a:spLocks noChangeArrowheads="1"/>
          </p:cNvSpPr>
          <p:nvPr/>
        </p:nvSpPr>
        <p:spPr bwMode="auto">
          <a:xfrm>
            <a:off x="20608213" y="784324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48" name="Text Box 146"/>
          <p:cNvSpPr txBox="1">
            <a:spLocks noChangeArrowheads="1"/>
          </p:cNvSpPr>
          <p:nvPr/>
        </p:nvSpPr>
        <p:spPr bwMode="auto">
          <a:xfrm>
            <a:off x="20465336" y="7886110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49" name="Text Box 147"/>
          <p:cNvSpPr txBox="1">
            <a:spLocks noChangeArrowheads="1"/>
          </p:cNvSpPr>
          <p:nvPr/>
        </p:nvSpPr>
        <p:spPr bwMode="auto">
          <a:xfrm>
            <a:off x="20370089" y="784324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50" name="Text Box 148"/>
          <p:cNvSpPr txBox="1">
            <a:spLocks noChangeArrowheads="1"/>
          </p:cNvSpPr>
          <p:nvPr/>
        </p:nvSpPr>
        <p:spPr bwMode="auto">
          <a:xfrm>
            <a:off x="20235151" y="784324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51" name="Text Box 149"/>
          <p:cNvSpPr txBox="1">
            <a:spLocks noChangeArrowheads="1"/>
          </p:cNvSpPr>
          <p:nvPr/>
        </p:nvSpPr>
        <p:spPr bwMode="auto">
          <a:xfrm>
            <a:off x="20095448" y="784324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52" name="Text Box 150"/>
          <p:cNvSpPr txBox="1">
            <a:spLocks noChangeArrowheads="1"/>
          </p:cNvSpPr>
          <p:nvPr/>
        </p:nvSpPr>
        <p:spPr bwMode="auto">
          <a:xfrm>
            <a:off x="22251272" y="7857535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53" name="Text Box 151"/>
          <p:cNvSpPr txBox="1">
            <a:spLocks noChangeArrowheads="1"/>
          </p:cNvSpPr>
          <p:nvPr/>
        </p:nvSpPr>
        <p:spPr bwMode="auto">
          <a:xfrm>
            <a:off x="22370338" y="784324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54" name="Text Box 152"/>
          <p:cNvSpPr txBox="1">
            <a:spLocks noChangeArrowheads="1"/>
          </p:cNvSpPr>
          <p:nvPr/>
        </p:nvSpPr>
        <p:spPr bwMode="auto">
          <a:xfrm>
            <a:off x="22544963" y="784007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55" name="Text Box 153"/>
          <p:cNvSpPr txBox="1">
            <a:spLocks noChangeArrowheads="1"/>
          </p:cNvSpPr>
          <p:nvPr/>
        </p:nvSpPr>
        <p:spPr bwMode="auto">
          <a:xfrm>
            <a:off x="22687836" y="784324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56" name="Text Box 154"/>
          <p:cNvSpPr txBox="1">
            <a:spLocks noChangeArrowheads="1"/>
          </p:cNvSpPr>
          <p:nvPr/>
        </p:nvSpPr>
        <p:spPr bwMode="auto">
          <a:xfrm>
            <a:off x="22818014" y="787182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57" name="Text Box 155"/>
          <p:cNvSpPr txBox="1">
            <a:spLocks noChangeArrowheads="1"/>
          </p:cNvSpPr>
          <p:nvPr/>
        </p:nvSpPr>
        <p:spPr bwMode="auto">
          <a:xfrm>
            <a:off x="22962474" y="784324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58" name="Text Box 156"/>
          <p:cNvSpPr txBox="1">
            <a:spLocks noChangeArrowheads="1"/>
          </p:cNvSpPr>
          <p:nvPr/>
        </p:nvSpPr>
        <p:spPr bwMode="auto">
          <a:xfrm>
            <a:off x="23119636" y="784324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59" name="Text Box 157"/>
          <p:cNvSpPr txBox="1">
            <a:spLocks noChangeArrowheads="1"/>
          </p:cNvSpPr>
          <p:nvPr/>
        </p:nvSpPr>
        <p:spPr bwMode="auto">
          <a:xfrm>
            <a:off x="23264099" y="784324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60" name="Text Box 158"/>
          <p:cNvSpPr txBox="1">
            <a:spLocks noChangeArrowheads="1"/>
          </p:cNvSpPr>
          <p:nvPr/>
        </p:nvSpPr>
        <p:spPr bwMode="auto">
          <a:xfrm>
            <a:off x="23416501" y="777022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61" name="Text Box 159"/>
          <p:cNvSpPr txBox="1">
            <a:spLocks noChangeArrowheads="1"/>
          </p:cNvSpPr>
          <p:nvPr/>
        </p:nvSpPr>
        <p:spPr bwMode="auto">
          <a:xfrm>
            <a:off x="23705424" y="777022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62" name="Text Box 160"/>
          <p:cNvSpPr txBox="1">
            <a:spLocks noChangeArrowheads="1"/>
          </p:cNvSpPr>
          <p:nvPr/>
        </p:nvSpPr>
        <p:spPr bwMode="auto">
          <a:xfrm>
            <a:off x="23553023" y="782578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63" name="Text Box 161"/>
          <p:cNvSpPr txBox="1">
            <a:spLocks noChangeArrowheads="1"/>
          </p:cNvSpPr>
          <p:nvPr/>
        </p:nvSpPr>
        <p:spPr bwMode="auto">
          <a:xfrm>
            <a:off x="23840362" y="777022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64" name="Text Box 162"/>
          <p:cNvSpPr txBox="1">
            <a:spLocks noChangeArrowheads="1"/>
          </p:cNvSpPr>
          <p:nvPr/>
        </p:nvSpPr>
        <p:spPr bwMode="auto">
          <a:xfrm>
            <a:off x="23984826" y="777022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65" name="Text Box 163"/>
          <p:cNvSpPr txBox="1">
            <a:spLocks noChangeArrowheads="1"/>
          </p:cNvSpPr>
          <p:nvPr/>
        </p:nvSpPr>
        <p:spPr bwMode="auto">
          <a:xfrm>
            <a:off x="24127699" y="7741649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66" name="Text Box 164"/>
          <p:cNvSpPr txBox="1">
            <a:spLocks noChangeArrowheads="1"/>
          </p:cNvSpPr>
          <p:nvPr/>
        </p:nvSpPr>
        <p:spPr bwMode="auto">
          <a:xfrm>
            <a:off x="24229301" y="771307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67" name="Text Box 165"/>
          <p:cNvSpPr txBox="1">
            <a:spLocks noChangeArrowheads="1"/>
          </p:cNvSpPr>
          <p:nvPr/>
        </p:nvSpPr>
        <p:spPr bwMode="auto">
          <a:xfrm>
            <a:off x="24353124" y="769878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68" name="Text Box 166"/>
          <p:cNvSpPr txBox="1">
            <a:spLocks noChangeArrowheads="1"/>
          </p:cNvSpPr>
          <p:nvPr/>
        </p:nvSpPr>
        <p:spPr bwMode="auto">
          <a:xfrm>
            <a:off x="24488062" y="7727359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69" name="Text Box 167"/>
          <p:cNvSpPr txBox="1">
            <a:spLocks noChangeArrowheads="1"/>
          </p:cNvSpPr>
          <p:nvPr/>
        </p:nvSpPr>
        <p:spPr bwMode="auto">
          <a:xfrm>
            <a:off x="24632525" y="769878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70" name="Text Box 168"/>
          <p:cNvSpPr txBox="1">
            <a:spLocks noChangeArrowheads="1"/>
          </p:cNvSpPr>
          <p:nvPr/>
        </p:nvSpPr>
        <p:spPr bwMode="auto">
          <a:xfrm>
            <a:off x="24862711" y="7684500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71" name="Text Box 169"/>
          <p:cNvSpPr txBox="1">
            <a:spLocks noChangeArrowheads="1"/>
          </p:cNvSpPr>
          <p:nvPr/>
        </p:nvSpPr>
        <p:spPr bwMode="auto">
          <a:xfrm>
            <a:off x="24748413" y="7695611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72" name="Text Box 170"/>
          <p:cNvSpPr txBox="1">
            <a:spLocks noChangeArrowheads="1"/>
          </p:cNvSpPr>
          <p:nvPr/>
        </p:nvSpPr>
        <p:spPr bwMode="auto">
          <a:xfrm>
            <a:off x="25000823" y="7627350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73" name="Text Box 171"/>
          <p:cNvSpPr txBox="1">
            <a:spLocks noChangeArrowheads="1"/>
          </p:cNvSpPr>
          <p:nvPr/>
        </p:nvSpPr>
        <p:spPr bwMode="auto">
          <a:xfrm>
            <a:off x="25194499" y="762258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74" name="Text Box 172"/>
          <p:cNvSpPr txBox="1">
            <a:spLocks noChangeArrowheads="1"/>
          </p:cNvSpPr>
          <p:nvPr/>
        </p:nvSpPr>
        <p:spPr bwMode="auto">
          <a:xfrm>
            <a:off x="25353248" y="7627350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75" name="Text Box 173"/>
          <p:cNvSpPr txBox="1">
            <a:spLocks noChangeArrowheads="1"/>
          </p:cNvSpPr>
          <p:nvPr/>
        </p:nvSpPr>
        <p:spPr bwMode="auto">
          <a:xfrm>
            <a:off x="25569148" y="755432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76" name="Text Box 174"/>
          <p:cNvSpPr txBox="1">
            <a:spLocks noChangeArrowheads="1"/>
          </p:cNvSpPr>
          <p:nvPr/>
        </p:nvSpPr>
        <p:spPr bwMode="auto">
          <a:xfrm>
            <a:off x="19952575" y="784324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77" name="Text Box 175"/>
          <p:cNvSpPr txBox="1">
            <a:spLocks noChangeArrowheads="1"/>
          </p:cNvSpPr>
          <p:nvPr/>
        </p:nvSpPr>
        <p:spPr bwMode="auto">
          <a:xfrm>
            <a:off x="19850973" y="784324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78" name="Text Box 176"/>
          <p:cNvSpPr txBox="1">
            <a:spLocks noChangeArrowheads="1"/>
          </p:cNvSpPr>
          <p:nvPr/>
        </p:nvSpPr>
        <p:spPr bwMode="auto">
          <a:xfrm>
            <a:off x="19600150" y="784324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79" name="Text Box 177"/>
          <p:cNvSpPr txBox="1">
            <a:spLocks noChangeArrowheads="1"/>
          </p:cNvSpPr>
          <p:nvPr/>
        </p:nvSpPr>
        <p:spPr bwMode="auto">
          <a:xfrm>
            <a:off x="19744614" y="784324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80" name="Text Box 178"/>
          <p:cNvSpPr txBox="1">
            <a:spLocks noChangeArrowheads="1"/>
          </p:cNvSpPr>
          <p:nvPr/>
        </p:nvSpPr>
        <p:spPr bwMode="auto">
          <a:xfrm>
            <a:off x="19485849" y="7784509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81" name="Text Box 179"/>
          <p:cNvSpPr txBox="1">
            <a:spLocks noChangeArrowheads="1"/>
          </p:cNvSpPr>
          <p:nvPr/>
        </p:nvSpPr>
        <p:spPr bwMode="auto">
          <a:xfrm>
            <a:off x="19384250" y="784324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82" name="Text Box 180"/>
          <p:cNvSpPr txBox="1">
            <a:spLocks noChangeArrowheads="1"/>
          </p:cNvSpPr>
          <p:nvPr/>
        </p:nvSpPr>
        <p:spPr bwMode="auto">
          <a:xfrm>
            <a:off x="19284239" y="777022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83" name="Text Box 181"/>
          <p:cNvSpPr txBox="1">
            <a:spLocks noChangeArrowheads="1"/>
          </p:cNvSpPr>
          <p:nvPr/>
        </p:nvSpPr>
        <p:spPr bwMode="auto">
          <a:xfrm>
            <a:off x="19082625" y="7798799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84" name="Text Box 182"/>
          <p:cNvSpPr txBox="1">
            <a:spLocks noChangeArrowheads="1"/>
          </p:cNvSpPr>
          <p:nvPr/>
        </p:nvSpPr>
        <p:spPr bwMode="auto">
          <a:xfrm>
            <a:off x="19196926" y="7828961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85" name="Text Box 183"/>
          <p:cNvSpPr txBox="1">
            <a:spLocks noChangeArrowheads="1"/>
          </p:cNvSpPr>
          <p:nvPr/>
        </p:nvSpPr>
        <p:spPr bwMode="auto">
          <a:xfrm>
            <a:off x="18938161" y="7784509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86" name="Text Box 184"/>
          <p:cNvSpPr txBox="1">
            <a:spLocks noChangeArrowheads="1"/>
          </p:cNvSpPr>
          <p:nvPr/>
        </p:nvSpPr>
        <p:spPr bwMode="auto">
          <a:xfrm>
            <a:off x="18750837" y="777022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87" name="Text Box 185"/>
          <p:cNvSpPr txBox="1">
            <a:spLocks noChangeArrowheads="1"/>
          </p:cNvSpPr>
          <p:nvPr/>
        </p:nvSpPr>
        <p:spPr bwMode="auto">
          <a:xfrm>
            <a:off x="16763287" y="748288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88" name="Text Box 186"/>
          <p:cNvSpPr txBox="1">
            <a:spLocks noChangeArrowheads="1"/>
          </p:cNvSpPr>
          <p:nvPr/>
        </p:nvSpPr>
        <p:spPr bwMode="auto">
          <a:xfrm>
            <a:off x="16864885" y="7525749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89" name="Text Box 187"/>
          <p:cNvSpPr txBox="1">
            <a:spLocks noChangeArrowheads="1"/>
          </p:cNvSpPr>
          <p:nvPr/>
        </p:nvSpPr>
        <p:spPr bwMode="auto">
          <a:xfrm>
            <a:off x="16979187" y="755432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90" name="Text Box 188"/>
          <p:cNvSpPr txBox="1">
            <a:spLocks noChangeArrowheads="1"/>
          </p:cNvSpPr>
          <p:nvPr/>
        </p:nvSpPr>
        <p:spPr bwMode="auto">
          <a:xfrm>
            <a:off x="18634949" y="777022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91" name="Text Box 189"/>
          <p:cNvSpPr txBox="1">
            <a:spLocks noChangeArrowheads="1"/>
          </p:cNvSpPr>
          <p:nvPr/>
        </p:nvSpPr>
        <p:spPr bwMode="auto">
          <a:xfrm>
            <a:off x="18419049" y="7727359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92" name="Text Box 190"/>
          <p:cNvSpPr txBox="1">
            <a:spLocks noChangeArrowheads="1"/>
          </p:cNvSpPr>
          <p:nvPr/>
        </p:nvSpPr>
        <p:spPr bwMode="auto">
          <a:xfrm>
            <a:off x="18304748" y="771307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93" name="Text Box 191"/>
          <p:cNvSpPr txBox="1">
            <a:spLocks noChangeArrowheads="1"/>
          </p:cNvSpPr>
          <p:nvPr/>
        </p:nvSpPr>
        <p:spPr bwMode="auto">
          <a:xfrm>
            <a:off x="18209500" y="771307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94" name="Text Box 192"/>
          <p:cNvSpPr txBox="1">
            <a:spLocks noChangeArrowheads="1"/>
          </p:cNvSpPr>
          <p:nvPr/>
        </p:nvSpPr>
        <p:spPr bwMode="auto">
          <a:xfrm>
            <a:off x="18093612" y="769878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95" name="Text Box 193"/>
          <p:cNvSpPr txBox="1">
            <a:spLocks noChangeArrowheads="1"/>
          </p:cNvSpPr>
          <p:nvPr/>
        </p:nvSpPr>
        <p:spPr bwMode="auto">
          <a:xfrm>
            <a:off x="17791987" y="769878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96" name="Text Box 194"/>
          <p:cNvSpPr txBox="1">
            <a:spLocks noChangeArrowheads="1"/>
          </p:cNvSpPr>
          <p:nvPr/>
        </p:nvSpPr>
        <p:spPr bwMode="auto">
          <a:xfrm>
            <a:off x="17628473" y="7627350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97" name="Text Box 195"/>
          <p:cNvSpPr txBox="1">
            <a:spLocks noChangeArrowheads="1"/>
          </p:cNvSpPr>
          <p:nvPr/>
        </p:nvSpPr>
        <p:spPr bwMode="auto">
          <a:xfrm>
            <a:off x="17455438" y="7627350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98" name="Text Box 196"/>
          <p:cNvSpPr txBox="1">
            <a:spLocks noChangeArrowheads="1"/>
          </p:cNvSpPr>
          <p:nvPr/>
        </p:nvSpPr>
        <p:spPr bwMode="auto">
          <a:xfrm>
            <a:off x="18520648" y="777022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99" name="Text Box 197"/>
          <p:cNvSpPr txBox="1">
            <a:spLocks noChangeArrowheads="1"/>
          </p:cNvSpPr>
          <p:nvPr/>
        </p:nvSpPr>
        <p:spPr bwMode="auto">
          <a:xfrm>
            <a:off x="17987249" y="7670210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200" name="Text Box 198"/>
          <p:cNvSpPr txBox="1">
            <a:spLocks noChangeArrowheads="1"/>
          </p:cNvSpPr>
          <p:nvPr/>
        </p:nvSpPr>
        <p:spPr bwMode="auto">
          <a:xfrm>
            <a:off x="17368125" y="7613060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201" name="Text Box 199"/>
          <p:cNvSpPr txBox="1">
            <a:spLocks noChangeArrowheads="1"/>
          </p:cNvSpPr>
          <p:nvPr/>
        </p:nvSpPr>
        <p:spPr bwMode="auto">
          <a:xfrm>
            <a:off x="17253824" y="7568611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202" name="Text Box 200"/>
          <p:cNvSpPr txBox="1">
            <a:spLocks noChangeArrowheads="1"/>
          </p:cNvSpPr>
          <p:nvPr/>
        </p:nvSpPr>
        <p:spPr bwMode="auto">
          <a:xfrm>
            <a:off x="17085550" y="7584485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203" name="Text Box 201"/>
          <p:cNvSpPr txBox="1">
            <a:spLocks noChangeArrowheads="1"/>
          </p:cNvSpPr>
          <p:nvPr/>
        </p:nvSpPr>
        <p:spPr bwMode="auto">
          <a:xfrm>
            <a:off x="17166511" y="755432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204" name="Text Box 202"/>
          <p:cNvSpPr txBox="1">
            <a:spLocks noChangeArrowheads="1"/>
          </p:cNvSpPr>
          <p:nvPr/>
        </p:nvSpPr>
        <p:spPr bwMode="auto">
          <a:xfrm>
            <a:off x="25946181" y="9855035"/>
            <a:ext cx="184640" cy="93870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dirty="0" smtClean="0"/>
              <a:t> </a:t>
            </a:r>
            <a:endParaRPr lang="fr-FR" dirty="0"/>
          </a:p>
        </p:txBody>
      </p:sp>
      <p:sp>
        <p:nvSpPr>
          <p:cNvPr id="205" name="Oval 204"/>
          <p:cNvSpPr>
            <a:spLocks noChangeArrowheads="1"/>
          </p:cNvSpPr>
          <p:nvPr/>
        </p:nvSpPr>
        <p:spPr bwMode="auto">
          <a:xfrm rot="539341" flipH="1">
            <a:off x="17268113" y="7727359"/>
            <a:ext cx="73023" cy="144464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06" name="Oval 205"/>
          <p:cNvSpPr>
            <a:spLocks noChangeArrowheads="1"/>
          </p:cNvSpPr>
          <p:nvPr/>
        </p:nvSpPr>
        <p:spPr bwMode="auto">
          <a:xfrm>
            <a:off x="17298275" y="765274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07" name="Oval 206"/>
          <p:cNvSpPr>
            <a:spLocks noChangeArrowheads="1"/>
          </p:cNvSpPr>
          <p:nvPr/>
        </p:nvSpPr>
        <p:spPr bwMode="auto">
          <a:xfrm rot="539341" flipH="1">
            <a:off x="17368125" y="7741651"/>
            <a:ext cx="73023" cy="144461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08" name="Oval 207"/>
          <p:cNvSpPr>
            <a:spLocks noChangeArrowheads="1"/>
          </p:cNvSpPr>
          <p:nvPr/>
        </p:nvSpPr>
        <p:spPr bwMode="auto">
          <a:xfrm>
            <a:off x="17398287" y="766703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09" name="Oval 208"/>
          <p:cNvSpPr>
            <a:spLocks noChangeArrowheads="1"/>
          </p:cNvSpPr>
          <p:nvPr/>
        </p:nvSpPr>
        <p:spPr bwMode="auto">
          <a:xfrm rot="539341" flipH="1">
            <a:off x="17152225" y="7701961"/>
            <a:ext cx="73023" cy="144464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10" name="Oval 209"/>
          <p:cNvSpPr>
            <a:spLocks noChangeArrowheads="1"/>
          </p:cNvSpPr>
          <p:nvPr/>
        </p:nvSpPr>
        <p:spPr bwMode="auto">
          <a:xfrm>
            <a:off x="17182387" y="7627348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11" name="Oval 210"/>
          <p:cNvSpPr>
            <a:spLocks noChangeArrowheads="1"/>
          </p:cNvSpPr>
          <p:nvPr/>
        </p:nvSpPr>
        <p:spPr bwMode="auto">
          <a:xfrm rot="539341" flipH="1">
            <a:off x="17050627" y="7684501"/>
            <a:ext cx="73023" cy="144461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12" name="Oval 211"/>
          <p:cNvSpPr>
            <a:spLocks noChangeArrowheads="1"/>
          </p:cNvSpPr>
          <p:nvPr/>
        </p:nvSpPr>
        <p:spPr bwMode="auto">
          <a:xfrm>
            <a:off x="17080785" y="760988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13" name="Oval 212"/>
          <p:cNvSpPr>
            <a:spLocks noChangeArrowheads="1"/>
          </p:cNvSpPr>
          <p:nvPr/>
        </p:nvSpPr>
        <p:spPr bwMode="auto">
          <a:xfrm rot="539341" flipH="1">
            <a:off x="16937912" y="7655924"/>
            <a:ext cx="73023" cy="144461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14" name="Oval 213"/>
          <p:cNvSpPr>
            <a:spLocks noChangeArrowheads="1"/>
          </p:cNvSpPr>
          <p:nvPr/>
        </p:nvSpPr>
        <p:spPr bwMode="auto">
          <a:xfrm>
            <a:off x="16968074" y="758130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15" name="Oval 214"/>
          <p:cNvSpPr>
            <a:spLocks noChangeArrowheads="1"/>
          </p:cNvSpPr>
          <p:nvPr/>
        </p:nvSpPr>
        <p:spPr bwMode="auto">
          <a:xfrm rot="246214" flipH="1">
            <a:off x="17469723" y="7730536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16" name="Oval 215"/>
          <p:cNvSpPr>
            <a:spLocks noChangeArrowheads="1"/>
          </p:cNvSpPr>
          <p:nvPr/>
        </p:nvSpPr>
        <p:spPr bwMode="auto">
          <a:xfrm>
            <a:off x="17484009" y="7670210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17" name="Oval 216"/>
          <p:cNvSpPr>
            <a:spLocks noChangeArrowheads="1"/>
          </p:cNvSpPr>
          <p:nvPr/>
        </p:nvSpPr>
        <p:spPr bwMode="auto">
          <a:xfrm rot="246214" flipH="1">
            <a:off x="17584024" y="7759111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18" name="Oval 217"/>
          <p:cNvSpPr>
            <a:spLocks noChangeArrowheads="1"/>
          </p:cNvSpPr>
          <p:nvPr/>
        </p:nvSpPr>
        <p:spPr bwMode="auto">
          <a:xfrm>
            <a:off x="17598310" y="768767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19" name="Oval 218"/>
          <p:cNvSpPr>
            <a:spLocks noChangeArrowheads="1"/>
          </p:cNvSpPr>
          <p:nvPr/>
        </p:nvSpPr>
        <p:spPr bwMode="auto">
          <a:xfrm rot="246214" flipH="1">
            <a:off x="17699909" y="7773398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20" name="Oval 219"/>
          <p:cNvSpPr>
            <a:spLocks noChangeArrowheads="1"/>
          </p:cNvSpPr>
          <p:nvPr/>
        </p:nvSpPr>
        <p:spPr bwMode="auto">
          <a:xfrm>
            <a:off x="17714198" y="7701961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21" name="Oval 220"/>
          <p:cNvSpPr>
            <a:spLocks noChangeArrowheads="1"/>
          </p:cNvSpPr>
          <p:nvPr/>
        </p:nvSpPr>
        <p:spPr bwMode="auto">
          <a:xfrm rot="246214" flipH="1">
            <a:off x="17817384" y="7787686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22" name="Oval 221"/>
          <p:cNvSpPr>
            <a:spLocks noChangeArrowheads="1"/>
          </p:cNvSpPr>
          <p:nvPr/>
        </p:nvSpPr>
        <p:spPr bwMode="auto">
          <a:xfrm>
            <a:off x="17831673" y="7716248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23" name="Oval 222"/>
          <p:cNvSpPr>
            <a:spLocks noChangeArrowheads="1"/>
          </p:cNvSpPr>
          <p:nvPr/>
        </p:nvSpPr>
        <p:spPr bwMode="auto">
          <a:xfrm rot="246214" flipH="1">
            <a:off x="17915812" y="7801973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24" name="Oval 223"/>
          <p:cNvSpPr>
            <a:spLocks noChangeArrowheads="1"/>
          </p:cNvSpPr>
          <p:nvPr/>
        </p:nvSpPr>
        <p:spPr bwMode="auto">
          <a:xfrm>
            <a:off x="17930098" y="773053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25" name="Oval 224"/>
          <p:cNvSpPr>
            <a:spLocks noChangeArrowheads="1"/>
          </p:cNvSpPr>
          <p:nvPr/>
        </p:nvSpPr>
        <p:spPr bwMode="auto">
          <a:xfrm rot="246214" flipH="1">
            <a:off x="18018998" y="7816260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26" name="Oval 225"/>
          <p:cNvSpPr>
            <a:spLocks noChangeArrowheads="1"/>
          </p:cNvSpPr>
          <p:nvPr/>
        </p:nvSpPr>
        <p:spPr bwMode="auto">
          <a:xfrm>
            <a:off x="18033287" y="7744823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27" name="Oval 226"/>
          <p:cNvSpPr>
            <a:spLocks noChangeArrowheads="1"/>
          </p:cNvSpPr>
          <p:nvPr/>
        </p:nvSpPr>
        <p:spPr bwMode="auto">
          <a:xfrm rot="246214" flipH="1">
            <a:off x="18117423" y="7830548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28" name="Oval 227"/>
          <p:cNvSpPr>
            <a:spLocks noChangeArrowheads="1"/>
          </p:cNvSpPr>
          <p:nvPr/>
        </p:nvSpPr>
        <p:spPr bwMode="auto">
          <a:xfrm>
            <a:off x="18131712" y="7759111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29" name="Oval 228"/>
          <p:cNvSpPr>
            <a:spLocks noChangeArrowheads="1"/>
          </p:cNvSpPr>
          <p:nvPr/>
        </p:nvSpPr>
        <p:spPr bwMode="auto">
          <a:xfrm rot="246214" flipH="1">
            <a:off x="18217435" y="7844835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30" name="Oval 229"/>
          <p:cNvSpPr>
            <a:spLocks noChangeArrowheads="1"/>
          </p:cNvSpPr>
          <p:nvPr/>
        </p:nvSpPr>
        <p:spPr bwMode="auto">
          <a:xfrm>
            <a:off x="18231724" y="7773398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31" name="Oval 230"/>
          <p:cNvSpPr>
            <a:spLocks noChangeArrowheads="1"/>
          </p:cNvSpPr>
          <p:nvPr/>
        </p:nvSpPr>
        <p:spPr bwMode="auto">
          <a:xfrm rot="246214" flipH="1">
            <a:off x="18322211" y="7859123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32" name="Oval 231"/>
          <p:cNvSpPr>
            <a:spLocks noChangeArrowheads="1"/>
          </p:cNvSpPr>
          <p:nvPr/>
        </p:nvSpPr>
        <p:spPr bwMode="auto">
          <a:xfrm>
            <a:off x="18336500" y="778768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33" name="Oval 232"/>
          <p:cNvSpPr>
            <a:spLocks noChangeArrowheads="1"/>
          </p:cNvSpPr>
          <p:nvPr/>
        </p:nvSpPr>
        <p:spPr bwMode="auto">
          <a:xfrm rot="246214" flipH="1">
            <a:off x="18436512" y="7875000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34" name="Oval 233"/>
          <p:cNvSpPr>
            <a:spLocks noChangeArrowheads="1"/>
          </p:cNvSpPr>
          <p:nvPr/>
        </p:nvSpPr>
        <p:spPr bwMode="auto">
          <a:xfrm>
            <a:off x="18450798" y="7803560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35" name="Oval 234"/>
          <p:cNvSpPr>
            <a:spLocks noChangeArrowheads="1"/>
          </p:cNvSpPr>
          <p:nvPr/>
        </p:nvSpPr>
        <p:spPr bwMode="auto">
          <a:xfrm rot="246214" flipH="1">
            <a:off x="18538110" y="7875000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36" name="Oval 235"/>
          <p:cNvSpPr>
            <a:spLocks noChangeArrowheads="1"/>
          </p:cNvSpPr>
          <p:nvPr/>
        </p:nvSpPr>
        <p:spPr bwMode="auto">
          <a:xfrm>
            <a:off x="18552400" y="7803560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37" name="Oval 236"/>
          <p:cNvSpPr>
            <a:spLocks noChangeArrowheads="1"/>
          </p:cNvSpPr>
          <p:nvPr/>
        </p:nvSpPr>
        <p:spPr bwMode="auto">
          <a:xfrm>
            <a:off x="18649234" y="781943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38" name="Oval 237"/>
          <p:cNvSpPr>
            <a:spLocks noChangeArrowheads="1"/>
          </p:cNvSpPr>
          <p:nvPr/>
        </p:nvSpPr>
        <p:spPr bwMode="auto">
          <a:xfrm rot="34736" flipH="1">
            <a:off x="18650825" y="7887697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39" name="Oval 238"/>
          <p:cNvSpPr>
            <a:spLocks noChangeArrowheads="1"/>
          </p:cNvSpPr>
          <p:nvPr/>
        </p:nvSpPr>
        <p:spPr bwMode="auto">
          <a:xfrm>
            <a:off x="18736547" y="781943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40" name="Oval 239"/>
          <p:cNvSpPr>
            <a:spLocks noChangeArrowheads="1"/>
          </p:cNvSpPr>
          <p:nvPr/>
        </p:nvSpPr>
        <p:spPr bwMode="auto">
          <a:xfrm rot="34736" flipH="1">
            <a:off x="18738138" y="7887697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41" name="Oval 240"/>
          <p:cNvSpPr>
            <a:spLocks noChangeArrowheads="1"/>
          </p:cNvSpPr>
          <p:nvPr/>
        </p:nvSpPr>
        <p:spPr bwMode="auto">
          <a:xfrm>
            <a:off x="18838149" y="7841661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42" name="Oval 241"/>
          <p:cNvSpPr>
            <a:spLocks noChangeArrowheads="1"/>
          </p:cNvSpPr>
          <p:nvPr/>
        </p:nvSpPr>
        <p:spPr bwMode="auto">
          <a:xfrm rot="34736" flipH="1">
            <a:off x="18839737" y="7909925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43" name="Oval 242"/>
          <p:cNvSpPr>
            <a:spLocks noChangeArrowheads="1"/>
          </p:cNvSpPr>
          <p:nvPr/>
        </p:nvSpPr>
        <p:spPr bwMode="auto">
          <a:xfrm>
            <a:off x="18925462" y="7835311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44" name="Oval 243"/>
          <p:cNvSpPr>
            <a:spLocks noChangeArrowheads="1"/>
          </p:cNvSpPr>
          <p:nvPr/>
        </p:nvSpPr>
        <p:spPr bwMode="auto">
          <a:xfrm rot="34736" flipH="1">
            <a:off x="18927049" y="7903574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45" name="Oval 244"/>
          <p:cNvSpPr>
            <a:spLocks noChangeArrowheads="1"/>
          </p:cNvSpPr>
          <p:nvPr/>
        </p:nvSpPr>
        <p:spPr bwMode="auto">
          <a:xfrm>
            <a:off x="19025474" y="785753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46" name="Oval 245"/>
          <p:cNvSpPr>
            <a:spLocks noChangeArrowheads="1"/>
          </p:cNvSpPr>
          <p:nvPr/>
        </p:nvSpPr>
        <p:spPr bwMode="auto">
          <a:xfrm rot="34736" flipH="1">
            <a:off x="19027061" y="7925799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47" name="Oval 246"/>
          <p:cNvSpPr>
            <a:spLocks noChangeArrowheads="1"/>
          </p:cNvSpPr>
          <p:nvPr/>
        </p:nvSpPr>
        <p:spPr bwMode="auto">
          <a:xfrm rot="246214" flipH="1">
            <a:off x="19096910" y="7914685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48" name="Oval 247"/>
          <p:cNvSpPr>
            <a:spLocks noChangeArrowheads="1"/>
          </p:cNvSpPr>
          <p:nvPr/>
        </p:nvSpPr>
        <p:spPr bwMode="auto">
          <a:xfrm>
            <a:off x="19111200" y="7843248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49" name="Oval 248"/>
          <p:cNvSpPr>
            <a:spLocks noChangeArrowheads="1"/>
          </p:cNvSpPr>
          <p:nvPr/>
        </p:nvSpPr>
        <p:spPr bwMode="auto">
          <a:xfrm rot="246214" flipH="1">
            <a:off x="19198512" y="7914685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50" name="Oval 249"/>
          <p:cNvSpPr>
            <a:spLocks noChangeArrowheads="1"/>
          </p:cNvSpPr>
          <p:nvPr/>
        </p:nvSpPr>
        <p:spPr bwMode="auto">
          <a:xfrm>
            <a:off x="19212798" y="7843248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51" name="Oval 250"/>
          <p:cNvSpPr>
            <a:spLocks noChangeArrowheads="1"/>
          </p:cNvSpPr>
          <p:nvPr/>
        </p:nvSpPr>
        <p:spPr bwMode="auto">
          <a:xfrm>
            <a:off x="19309636" y="7859122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52" name="Oval 251"/>
          <p:cNvSpPr>
            <a:spLocks noChangeArrowheads="1"/>
          </p:cNvSpPr>
          <p:nvPr/>
        </p:nvSpPr>
        <p:spPr bwMode="auto">
          <a:xfrm rot="34736" flipH="1">
            <a:off x="19311224" y="7927386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53" name="Oval 252"/>
          <p:cNvSpPr>
            <a:spLocks noChangeArrowheads="1"/>
          </p:cNvSpPr>
          <p:nvPr/>
        </p:nvSpPr>
        <p:spPr bwMode="auto">
          <a:xfrm>
            <a:off x="19396949" y="7859122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54" name="Oval 253"/>
          <p:cNvSpPr>
            <a:spLocks noChangeArrowheads="1"/>
          </p:cNvSpPr>
          <p:nvPr/>
        </p:nvSpPr>
        <p:spPr bwMode="auto">
          <a:xfrm rot="34736" flipH="1">
            <a:off x="19398536" y="7927386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55" name="Oval 254"/>
          <p:cNvSpPr>
            <a:spLocks noChangeArrowheads="1"/>
          </p:cNvSpPr>
          <p:nvPr/>
        </p:nvSpPr>
        <p:spPr bwMode="auto">
          <a:xfrm>
            <a:off x="19498548" y="7881347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56" name="Oval 255"/>
          <p:cNvSpPr>
            <a:spLocks noChangeArrowheads="1"/>
          </p:cNvSpPr>
          <p:nvPr/>
        </p:nvSpPr>
        <p:spPr bwMode="auto">
          <a:xfrm rot="34736" flipH="1">
            <a:off x="19500135" y="7949610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57" name="Oval 256"/>
          <p:cNvSpPr>
            <a:spLocks noChangeArrowheads="1"/>
          </p:cNvSpPr>
          <p:nvPr/>
        </p:nvSpPr>
        <p:spPr bwMode="auto">
          <a:xfrm>
            <a:off x="19585860" y="7874997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58" name="Oval 257"/>
          <p:cNvSpPr>
            <a:spLocks noChangeArrowheads="1"/>
          </p:cNvSpPr>
          <p:nvPr/>
        </p:nvSpPr>
        <p:spPr bwMode="auto">
          <a:xfrm rot="34736" flipH="1">
            <a:off x="19587451" y="7943260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59" name="Oval 258"/>
          <p:cNvSpPr>
            <a:spLocks noChangeArrowheads="1"/>
          </p:cNvSpPr>
          <p:nvPr/>
        </p:nvSpPr>
        <p:spPr bwMode="auto">
          <a:xfrm>
            <a:off x="19685872" y="789722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60" name="Oval 259"/>
          <p:cNvSpPr>
            <a:spLocks noChangeArrowheads="1"/>
          </p:cNvSpPr>
          <p:nvPr/>
        </p:nvSpPr>
        <p:spPr bwMode="auto">
          <a:xfrm rot="34736" flipH="1">
            <a:off x="19687463" y="7965485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61" name="Oval 260"/>
          <p:cNvSpPr>
            <a:spLocks noChangeArrowheads="1"/>
          </p:cNvSpPr>
          <p:nvPr/>
        </p:nvSpPr>
        <p:spPr bwMode="auto">
          <a:xfrm>
            <a:off x="19773185" y="7906748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62" name="Oval 261"/>
          <p:cNvSpPr>
            <a:spLocks noChangeArrowheads="1"/>
          </p:cNvSpPr>
          <p:nvPr/>
        </p:nvSpPr>
        <p:spPr bwMode="auto">
          <a:xfrm rot="34736" flipH="1">
            <a:off x="19774776" y="7975011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63" name="Oval 262"/>
          <p:cNvSpPr>
            <a:spLocks noChangeArrowheads="1"/>
          </p:cNvSpPr>
          <p:nvPr/>
        </p:nvSpPr>
        <p:spPr bwMode="auto">
          <a:xfrm>
            <a:off x="19860498" y="7900398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64" name="Oval 263"/>
          <p:cNvSpPr>
            <a:spLocks noChangeArrowheads="1"/>
          </p:cNvSpPr>
          <p:nvPr/>
        </p:nvSpPr>
        <p:spPr bwMode="auto">
          <a:xfrm rot="34736" flipH="1">
            <a:off x="19862085" y="7968661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65" name="Oval 264"/>
          <p:cNvSpPr>
            <a:spLocks noChangeArrowheads="1"/>
          </p:cNvSpPr>
          <p:nvPr/>
        </p:nvSpPr>
        <p:spPr bwMode="auto">
          <a:xfrm>
            <a:off x="19960509" y="7922622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66" name="Oval 265"/>
          <p:cNvSpPr>
            <a:spLocks noChangeArrowheads="1"/>
          </p:cNvSpPr>
          <p:nvPr/>
        </p:nvSpPr>
        <p:spPr bwMode="auto">
          <a:xfrm rot="34736" flipH="1">
            <a:off x="19962100" y="7990886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67" name="Oval 266"/>
          <p:cNvSpPr>
            <a:spLocks noChangeArrowheads="1"/>
          </p:cNvSpPr>
          <p:nvPr/>
        </p:nvSpPr>
        <p:spPr bwMode="auto">
          <a:xfrm>
            <a:off x="20033536" y="793373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68" name="Oval 267"/>
          <p:cNvSpPr>
            <a:spLocks noChangeArrowheads="1"/>
          </p:cNvSpPr>
          <p:nvPr/>
        </p:nvSpPr>
        <p:spPr bwMode="auto">
          <a:xfrm rot="34736" flipH="1">
            <a:off x="20035124" y="8001999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69" name="Oval 268"/>
          <p:cNvSpPr>
            <a:spLocks noChangeArrowheads="1"/>
          </p:cNvSpPr>
          <p:nvPr/>
        </p:nvSpPr>
        <p:spPr bwMode="auto">
          <a:xfrm>
            <a:off x="20120849" y="792738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70" name="Oval 269"/>
          <p:cNvSpPr>
            <a:spLocks noChangeArrowheads="1"/>
          </p:cNvSpPr>
          <p:nvPr/>
        </p:nvSpPr>
        <p:spPr bwMode="auto">
          <a:xfrm rot="34736" flipH="1">
            <a:off x="20122437" y="7995649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71" name="Oval 270"/>
          <p:cNvSpPr>
            <a:spLocks noChangeArrowheads="1"/>
          </p:cNvSpPr>
          <p:nvPr/>
        </p:nvSpPr>
        <p:spPr bwMode="auto">
          <a:xfrm>
            <a:off x="20220861" y="7949610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72" name="Oval 271"/>
          <p:cNvSpPr>
            <a:spLocks noChangeArrowheads="1"/>
          </p:cNvSpPr>
          <p:nvPr/>
        </p:nvSpPr>
        <p:spPr bwMode="auto">
          <a:xfrm rot="34736" flipH="1">
            <a:off x="20222448" y="8017874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73" name="Oval 272"/>
          <p:cNvSpPr>
            <a:spLocks noChangeArrowheads="1"/>
          </p:cNvSpPr>
          <p:nvPr/>
        </p:nvSpPr>
        <p:spPr bwMode="auto">
          <a:xfrm>
            <a:off x="20292297" y="792103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74" name="Oval 273"/>
          <p:cNvSpPr>
            <a:spLocks noChangeArrowheads="1"/>
          </p:cNvSpPr>
          <p:nvPr/>
        </p:nvSpPr>
        <p:spPr bwMode="auto">
          <a:xfrm rot="34736" flipH="1">
            <a:off x="20293888" y="7989299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75" name="Oval 274"/>
          <p:cNvSpPr>
            <a:spLocks noChangeArrowheads="1"/>
          </p:cNvSpPr>
          <p:nvPr/>
        </p:nvSpPr>
        <p:spPr bwMode="auto">
          <a:xfrm>
            <a:off x="20379610" y="791468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76" name="Oval 275"/>
          <p:cNvSpPr>
            <a:spLocks noChangeArrowheads="1"/>
          </p:cNvSpPr>
          <p:nvPr/>
        </p:nvSpPr>
        <p:spPr bwMode="auto">
          <a:xfrm rot="34736" flipH="1">
            <a:off x="20381201" y="7982949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77" name="Oval 276"/>
          <p:cNvSpPr>
            <a:spLocks noChangeArrowheads="1"/>
          </p:cNvSpPr>
          <p:nvPr/>
        </p:nvSpPr>
        <p:spPr bwMode="auto">
          <a:xfrm>
            <a:off x="20479625" y="7936910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78" name="Oval 277"/>
          <p:cNvSpPr>
            <a:spLocks noChangeArrowheads="1"/>
          </p:cNvSpPr>
          <p:nvPr/>
        </p:nvSpPr>
        <p:spPr bwMode="auto">
          <a:xfrm rot="34736" flipH="1">
            <a:off x="20481213" y="8005173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79" name="Oval 278"/>
          <p:cNvSpPr>
            <a:spLocks noChangeArrowheads="1"/>
          </p:cNvSpPr>
          <p:nvPr/>
        </p:nvSpPr>
        <p:spPr bwMode="auto">
          <a:xfrm>
            <a:off x="20566935" y="792103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80" name="Oval 279"/>
          <p:cNvSpPr>
            <a:spLocks noChangeArrowheads="1"/>
          </p:cNvSpPr>
          <p:nvPr/>
        </p:nvSpPr>
        <p:spPr bwMode="auto">
          <a:xfrm rot="34736" flipH="1">
            <a:off x="20568526" y="7989299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81" name="Oval 280"/>
          <p:cNvSpPr>
            <a:spLocks noChangeArrowheads="1"/>
          </p:cNvSpPr>
          <p:nvPr/>
        </p:nvSpPr>
        <p:spPr bwMode="auto">
          <a:xfrm>
            <a:off x="20638375" y="7870002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82" name="Oval 281"/>
          <p:cNvSpPr>
            <a:spLocks noChangeArrowheads="1"/>
          </p:cNvSpPr>
          <p:nvPr/>
        </p:nvSpPr>
        <p:spPr bwMode="auto">
          <a:xfrm rot="34736" flipH="1">
            <a:off x="20639962" y="7938265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83" name="Oval 282"/>
          <p:cNvSpPr>
            <a:spLocks noChangeArrowheads="1"/>
          </p:cNvSpPr>
          <p:nvPr/>
        </p:nvSpPr>
        <p:spPr bwMode="auto">
          <a:xfrm>
            <a:off x="20709811" y="7870002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84" name="Oval 283"/>
          <p:cNvSpPr>
            <a:spLocks noChangeArrowheads="1"/>
          </p:cNvSpPr>
          <p:nvPr/>
        </p:nvSpPr>
        <p:spPr bwMode="auto">
          <a:xfrm rot="34736" flipH="1">
            <a:off x="20711399" y="7938265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85" name="Oval 284"/>
          <p:cNvSpPr>
            <a:spLocks noChangeArrowheads="1"/>
          </p:cNvSpPr>
          <p:nvPr/>
        </p:nvSpPr>
        <p:spPr bwMode="auto">
          <a:xfrm>
            <a:off x="20795537" y="7870002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86" name="Oval 285"/>
          <p:cNvSpPr>
            <a:spLocks noChangeArrowheads="1"/>
          </p:cNvSpPr>
          <p:nvPr/>
        </p:nvSpPr>
        <p:spPr bwMode="auto">
          <a:xfrm rot="34736" flipH="1">
            <a:off x="20797124" y="7938265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87" name="Oval 286"/>
          <p:cNvSpPr>
            <a:spLocks noChangeArrowheads="1"/>
          </p:cNvSpPr>
          <p:nvPr/>
        </p:nvSpPr>
        <p:spPr bwMode="auto">
          <a:xfrm>
            <a:off x="20866973" y="7848837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88" name="Oval 287"/>
          <p:cNvSpPr>
            <a:spLocks noChangeArrowheads="1"/>
          </p:cNvSpPr>
          <p:nvPr/>
        </p:nvSpPr>
        <p:spPr bwMode="auto">
          <a:xfrm rot="34736" flipH="1">
            <a:off x="20868561" y="7925565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89" name="Oval 288"/>
          <p:cNvSpPr>
            <a:spLocks noChangeArrowheads="1"/>
          </p:cNvSpPr>
          <p:nvPr/>
        </p:nvSpPr>
        <p:spPr bwMode="auto">
          <a:xfrm>
            <a:off x="20940000" y="777066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90" name="Oval 289"/>
          <p:cNvSpPr>
            <a:spLocks noChangeArrowheads="1"/>
          </p:cNvSpPr>
          <p:nvPr/>
        </p:nvSpPr>
        <p:spPr bwMode="auto">
          <a:xfrm rot="34736" flipH="1">
            <a:off x="20941588" y="7838932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91" name="Oval 290"/>
          <p:cNvSpPr>
            <a:spLocks noChangeArrowheads="1"/>
          </p:cNvSpPr>
          <p:nvPr/>
        </p:nvSpPr>
        <p:spPr bwMode="auto">
          <a:xfrm>
            <a:off x="21011437" y="7753738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92" name="Oval 291"/>
          <p:cNvSpPr>
            <a:spLocks noChangeArrowheads="1"/>
          </p:cNvSpPr>
          <p:nvPr/>
        </p:nvSpPr>
        <p:spPr bwMode="auto">
          <a:xfrm rot="34736" flipH="1">
            <a:off x="21013024" y="782199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93" name="Oval 292"/>
          <p:cNvSpPr>
            <a:spLocks noChangeArrowheads="1"/>
          </p:cNvSpPr>
          <p:nvPr/>
        </p:nvSpPr>
        <p:spPr bwMode="auto">
          <a:xfrm>
            <a:off x="21098750" y="7698661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94" name="Oval 293"/>
          <p:cNvSpPr>
            <a:spLocks noChangeArrowheads="1"/>
          </p:cNvSpPr>
          <p:nvPr/>
        </p:nvSpPr>
        <p:spPr bwMode="auto">
          <a:xfrm rot="34736" flipH="1">
            <a:off x="21100337" y="7771027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95" name="Oval 294"/>
          <p:cNvSpPr>
            <a:spLocks noChangeArrowheads="1"/>
          </p:cNvSpPr>
          <p:nvPr/>
        </p:nvSpPr>
        <p:spPr bwMode="auto">
          <a:xfrm>
            <a:off x="21198761" y="7626653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96" name="Oval 295"/>
          <p:cNvSpPr>
            <a:spLocks noChangeArrowheads="1"/>
          </p:cNvSpPr>
          <p:nvPr/>
        </p:nvSpPr>
        <p:spPr bwMode="auto">
          <a:xfrm rot="34736" flipH="1">
            <a:off x="21196118" y="7694916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97" name="Oval 296"/>
          <p:cNvSpPr>
            <a:spLocks noChangeArrowheads="1"/>
          </p:cNvSpPr>
          <p:nvPr/>
        </p:nvSpPr>
        <p:spPr bwMode="auto">
          <a:xfrm>
            <a:off x="21284487" y="7626653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98" name="Oval 297"/>
          <p:cNvSpPr>
            <a:spLocks noChangeArrowheads="1"/>
          </p:cNvSpPr>
          <p:nvPr/>
        </p:nvSpPr>
        <p:spPr bwMode="auto">
          <a:xfrm rot="34736" flipH="1">
            <a:off x="21286075" y="7694916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99" name="Oval 298"/>
          <p:cNvSpPr>
            <a:spLocks noChangeArrowheads="1"/>
          </p:cNvSpPr>
          <p:nvPr/>
        </p:nvSpPr>
        <p:spPr bwMode="auto">
          <a:xfrm>
            <a:off x="21355924" y="7698661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00" name="Oval 299"/>
          <p:cNvSpPr>
            <a:spLocks noChangeArrowheads="1"/>
          </p:cNvSpPr>
          <p:nvPr/>
        </p:nvSpPr>
        <p:spPr bwMode="auto">
          <a:xfrm rot="34736" flipH="1">
            <a:off x="21357511" y="7771027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01" name="Oval 300"/>
          <p:cNvSpPr>
            <a:spLocks noChangeArrowheads="1"/>
          </p:cNvSpPr>
          <p:nvPr/>
        </p:nvSpPr>
        <p:spPr bwMode="auto">
          <a:xfrm>
            <a:off x="21428947" y="7757441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02" name="Oval 301"/>
          <p:cNvSpPr>
            <a:spLocks noChangeArrowheads="1"/>
          </p:cNvSpPr>
          <p:nvPr/>
        </p:nvSpPr>
        <p:spPr bwMode="auto">
          <a:xfrm rot="34736" flipH="1">
            <a:off x="21430538" y="7846870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03" name="Oval 302"/>
          <p:cNvSpPr>
            <a:spLocks noChangeArrowheads="1"/>
          </p:cNvSpPr>
          <p:nvPr/>
        </p:nvSpPr>
        <p:spPr bwMode="auto">
          <a:xfrm>
            <a:off x="21500387" y="777860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04" name="Oval 303"/>
          <p:cNvSpPr>
            <a:spLocks noChangeArrowheads="1"/>
          </p:cNvSpPr>
          <p:nvPr/>
        </p:nvSpPr>
        <p:spPr bwMode="auto">
          <a:xfrm rot="34736" flipH="1">
            <a:off x="21501974" y="7846870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05" name="Oval 304"/>
          <p:cNvSpPr>
            <a:spLocks noChangeArrowheads="1"/>
          </p:cNvSpPr>
          <p:nvPr/>
        </p:nvSpPr>
        <p:spPr bwMode="auto">
          <a:xfrm>
            <a:off x="21587700" y="785677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06" name="Oval 305"/>
          <p:cNvSpPr>
            <a:spLocks noChangeArrowheads="1"/>
          </p:cNvSpPr>
          <p:nvPr/>
        </p:nvSpPr>
        <p:spPr bwMode="auto">
          <a:xfrm rot="34736" flipH="1">
            <a:off x="21589287" y="7937736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07" name="Oval 306"/>
          <p:cNvSpPr>
            <a:spLocks noChangeArrowheads="1"/>
          </p:cNvSpPr>
          <p:nvPr/>
        </p:nvSpPr>
        <p:spPr bwMode="auto">
          <a:xfrm>
            <a:off x="21687712" y="787793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08" name="Oval 307"/>
          <p:cNvSpPr>
            <a:spLocks noChangeArrowheads="1"/>
          </p:cNvSpPr>
          <p:nvPr/>
        </p:nvSpPr>
        <p:spPr bwMode="auto">
          <a:xfrm rot="34736" flipH="1">
            <a:off x="21689299" y="7946203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09" name="Oval 308"/>
          <p:cNvSpPr>
            <a:spLocks noChangeArrowheads="1"/>
          </p:cNvSpPr>
          <p:nvPr/>
        </p:nvSpPr>
        <p:spPr bwMode="auto">
          <a:xfrm>
            <a:off x="21773437" y="787793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10" name="Oval 309"/>
          <p:cNvSpPr>
            <a:spLocks noChangeArrowheads="1"/>
          </p:cNvSpPr>
          <p:nvPr/>
        </p:nvSpPr>
        <p:spPr bwMode="auto">
          <a:xfrm rot="34736" flipH="1">
            <a:off x="21775025" y="7946203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11" name="Oval 310"/>
          <p:cNvSpPr>
            <a:spLocks noChangeArrowheads="1"/>
          </p:cNvSpPr>
          <p:nvPr/>
        </p:nvSpPr>
        <p:spPr bwMode="auto">
          <a:xfrm>
            <a:off x="21844874" y="787793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12" name="Oval 311"/>
          <p:cNvSpPr>
            <a:spLocks noChangeArrowheads="1"/>
          </p:cNvSpPr>
          <p:nvPr/>
        </p:nvSpPr>
        <p:spPr bwMode="auto">
          <a:xfrm rot="34736" flipH="1">
            <a:off x="21846461" y="7946203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13" name="Oval 312"/>
          <p:cNvSpPr>
            <a:spLocks noChangeArrowheads="1"/>
          </p:cNvSpPr>
          <p:nvPr/>
        </p:nvSpPr>
        <p:spPr bwMode="auto">
          <a:xfrm>
            <a:off x="21917897" y="7943260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14" name="Oval 313"/>
          <p:cNvSpPr>
            <a:spLocks noChangeArrowheads="1"/>
          </p:cNvSpPr>
          <p:nvPr/>
        </p:nvSpPr>
        <p:spPr bwMode="auto">
          <a:xfrm rot="34736" flipH="1">
            <a:off x="21919488" y="8011523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15" name="Oval 314"/>
          <p:cNvSpPr>
            <a:spLocks noChangeArrowheads="1"/>
          </p:cNvSpPr>
          <p:nvPr/>
        </p:nvSpPr>
        <p:spPr bwMode="auto">
          <a:xfrm>
            <a:off x="21989337" y="7943260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16" name="Oval 315"/>
          <p:cNvSpPr>
            <a:spLocks noChangeArrowheads="1"/>
          </p:cNvSpPr>
          <p:nvPr/>
        </p:nvSpPr>
        <p:spPr bwMode="auto">
          <a:xfrm rot="34736" flipH="1">
            <a:off x="21990925" y="8011523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17" name="Oval 316"/>
          <p:cNvSpPr>
            <a:spLocks noChangeArrowheads="1"/>
          </p:cNvSpPr>
          <p:nvPr/>
        </p:nvSpPr>
        <p:spPr bwMode="auto">
          <a:xfrm>
            <a:off x="22076650" y="7943260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18" name="Oval 317"/>
          <p:cNvSpPr>
            <a:spLocks noChangeArrowheads="1"/>
          </p:cNvSpPr>
          <p:nvPr/>
        </p:nvSpPr>
        <p:spPr bwMode="auto">
          <a:xfrm rot="34736" flipH="1">
            <a:off x="22078237" y="8011523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19" name="Oval 318"/>
          <p:cNvSpPr>
            <a:spLocks noChangeArrowheads="1"/>
          </p:cNvSpPr>
          <p:nvPr/>
        </p:nvSpPr>
        <p:spPr bwMode="auto">
          <a:xfrm>
            <a:off x="22163959" y="7943260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20" name="Oval 319"/>
          <p:cNvSpPr>
            <a:spLocks noChangeArrowheads="1"/>
          </p:cNvSpPr>
          <p:nvPr/>
        </p:nvSpPr>
        <p:spPr bwMode="auto">
          <a:xfrm rot="34736" flipH="1">
            <a:off x="22165550" y="8011523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21" name="Oval 320"/>
          <p:cNvSpPr>
            <a:spLocks noChangeArrowheads="1"/>
          </p:cNvSpPr>
          <p:nvPr/>
        </p:nvSpPr>
        <p:spPr bwMode="auto">
          <a:xfrm>
            <a:off x="22249685" y="7943260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22" name="Oval 321"/>
          <p:cNvSpPr>
            <a:spLocks noChangeArrowheads="1"/>
          </p:cNvSpPr>
          <p:nvPr/>
        </p:nvSpPr>
        <p:spPr bwMode="auto">
          <a:xfrm rot="34736" flipH="1">
            <a:off x="22251276" y="8011523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23" name="Oval 322"/>
          <p:cNvSpPr>
            <a:spLocks noChangeArrowheads="1"/>
          </p:cNvSpPr>
          <p:nvPr/>
        </p:nvSpPr>
        <p:spPr bwMode="auto">
          <a:xfrm>
            <a:off x="22321125" y="7943260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24" name="Oval 323"/>
          <p:cNvSpPr>
            <a:spLocks noChangeArrowheads="1"/>
          </p:cNvSpPr>
          <p:nvPr/>
        </p:nvSpPr>
        <p:spPr bwMode="auto">
          <a:xfrm rot="34736" flipH="1">
            <a:off x="22322712" y="8011523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25" name="Oval 324"/>
          <p:cNvSpPr>
            <a:spLocks noChangeArrowheads="1"/>
          </p:cNvSpPr>
          <p:nvPr/>
        </p:nvSpPr>
        <p:spPr bwMode="auto">
          <a:xfrm>
            <a:off x="22394148" y="7943260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26" name="Oval 325"/>
          <p:cNvSpPr>
            <a:spLocks noChangeArrowheads="1"/>
          </p:cNvSpPr>
          <p:nvPr/>
        </p:nvSpPr>
        <p:spPr bwMode="auto">
          <a:xfrm rot="34736" flipH="1">
            <a:off x="22395736" y="8011523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27" name="Oval 326"/>
          <p:cNvSpPr>
            <a:spLocks noChangeArrowheads="1"/>
          </p:cNvSpPr>
          <p:nvPr/>
        </p:nvSpPr>
        <p:spPr bwMode="auto">
          <a:xfrm>
            <a:off x="22465585" y="7943260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28" name="Oval 327"/>
          <p:cNvSpPr>
            <a:spLocks noChangeArrowheads="1"/>
          </p:cNvSpPr>
          <p:nvPr/>
        </p:nvSpPr>
        <p:spPr bwMode="auto">
          <a:xfrm rot="34736" flipH="1">
            <a:off x="22467176" y="8011523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29" name="Oval 328"/>
          <p:cNvSpPr>
            <a:spLocks noChangeArrowheads="1"/>
          </p:cNvSpPr>
          <p:nvPr/>
        </p:nvSpPr>
        <p:spPr bwMode="auto">
          <a:xfrm>
            <a:off x="22552898" y="7943260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30" name="Oval 329"/>
          <p:cNvSpPr>
            <a:spLocks noChangeArrowheads="1"/>
          </p:cNvSpPr>
          <p:nvPr/>
        </p:nvSpPr>
        <p:spPr bwMode="auto">
          <a:xfrm rot="34736" flipH="1">
            <a:off x="22554485" y="8011523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31" name="Oval 330"/>
          <p:cNvSpPr>
            <a:spLocks noChangeArrowheads="1"/>
          </p:cNvSpPr>
          <p:nvPr/>
        </p:nvSpPr>
        <p:spPr bwMode="auto">
          <a:xfrm>
            <a:off x="22627512" y="7922622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32" name="Oval 331"/>
          <p:cNvSpPr>
            <a:spLocks noChangeArrowheads="1"/>
          </p:cNvSpPr>
          <p:nvPr/>
        </p:nvSpPr>
        <p:spPr bwMode="auto">
          <a:xfrm rot="21439807" flipH="1">
            <a:off x="22625925" y="7990887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33" name="Oval 332"/>
          <p:cNvSpPr>
            <a:spLocks noChangeArrowheads="1"/>
          </p:cNvSpPr>
          <p:nvPr/>
        </p:nvSpPr>
        <p:spPr bwMode="auto">
          <a:xfrm>
            <a:off x="22698948" y="7894048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34" name="Oval 333"/>
          <p:cNvSpPr>
            <a:spLocks noChangeArrowheads="1"/>
          </p:cNvSpPr>
          <p:nvPr/>
        </p:nvSpPr>
        <p:spPr bwMode="auto">
          <a:xfrm rot="21439807" flipH="1">
            <a:off x="22697362" y="7962312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35" name="Oval 334"/>
          <p:cNvSpPr>
            <a:spLocks noChangeArrowheads="1"/>
          </p:cNvSpPr>
          <p:nvPr/>
        </p:nvSpPr>
        <p:spPr bwMode="auto">
          <a:xfrm>
            <a:off x="22771975" y="7894048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36" name="Oval 335"/>
          <p:cNvSpPr>
            <a:spLocks noChangeArrowheads="1"/>
          </p:cNvSpPr>
          <p:nvPr/>
        </p:nvSpPr>
        <p:spPr bwMode="auto">
          <a:xfrm rot="21439807" flipH="1">
            <a:off x="22770388" y="7962312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37" name="Oval 336"/>
          <p:cNvSpPr>
            <a:spLocks noChangeArrowheads="1"/>
          </p:cNvSpPr>
          <p:nvPr/>
        </p:nvSpPr>
        <p:spPr bwMode="auto">
          <a:xfrm>
            <a:off x="22843411" y="7894048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38" name="Oval 337"/>
          <p:cNvSpPr>
            <a:spLocks noChangeArrowheads="1"/>
          </p:cNvSpPr>
          <p:nvPr/>
        </p:nvSpPr>
        <p:spPr bwMode="auto">
          <a:xfrm rot="21439807" flipH="1">
            <a:off x="22841825" y="7962312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39" name="Oval 338"/>
          <p:cNvSpPr>
            <a:spLocks noChangeArrowheads="1"/>
          </p:cNvSpPr>
          <p:nvPr/>
        </p:nvSpPr>
        <p:spPr bwMode="auto">
          <a:xfrm>
            <a:off x="22914848" y="7879760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40" name="Oval 339"/>
          <p:cNvSpPr>
            <a:spLocks noChangeArrowheads="1"/>
          </p:cNvSpPr>
          <p:nvPr/>
        </p:nvSpPr>
        <p:spPr bwMode="auto">
          <a:xfrm rot="21439807" flipH="1">
            <a:off x="22913261" y="7948025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41" name="Oval 340"/>
          <p:cNvSpPr>
            <a:spLocks noChangeArrowheads="1"/>
          </p:cNvSpPr>
          <p:nvPr/>
        </p:nvSpPr>
        <p:spPr bwMode="auto">
          <a:xfrm>
            <a:off x="22987875" y="7879760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42" name="Oval 341"/>
          <p:cNvSpPr>
            <a:spLocks noChangeArrowheads="1"/>
          </p:cNvSpPr>
          <p:nvPr/>
        </p:nvSpPr>
        <p:spPr bwMode="auto">
          <a:xfrm rot="21439807" flipH="1">
            <a:off x="22986288" y="7948025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43" name="Oval 342"/>
          <p:cNvSpPr>
            <a:spLocks noChangeArrowheads="1"/>
          </p:cNvSpPr>
          <p:nvPr/>
        </p:nvSpPr>
        <p:spPr bwMode="auto">
          <a:xfrm>
            <a:off x="23073597" y="7879760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44" name="Oval 343"/>
          <p:cNvSpPr>
            <a:spLocks noChangeArrowheads="1"/>
          </p:cNvSpPr>
          <p:nvPr/>
        </p:nvSpPr>
        <p:spPr bwMode="auto">
          <a:xfrm rot="21439807" flipH="1">
            <a:off x="23072011" y="7948025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45" name="Oval 344"/>
          <p:cNvSpPr>
            <a:spLocks noChangeArrowheads="1"/>
          </p:cNvSpPr>
          <p:nvPr/>
        </p:nvSpPr>
        <p:spPr bwMode="auto">
          <a:xfrm>
            <a:off x="23176786" y="7886110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46" name="Oval 345"/>
          <p:cNvSpPr>
            <a:spLocks noChangeArrowheads="1"/>
          </p:cNvSpPr>
          <p:nvPr/>
        </p:nvSpPr>
        <p:spPr bwMode="auto">
          <a:xfrm rot="21439807" flipH="1">
            <a:off x="23175200" y="7954375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47" name="Oval 346"/>
          <p:cNvSpPr>
            <a:spLocks noChangeArrowheads="1"/>
          </p:cNvSpPr>
          <p:nvPr/>
        </p:nvSpPr>
        <p:spPr bwMode="auto">
          <a:xfrm>
            <a:off x="23248223" y="7886110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48" name="Oval 347"/>
          <p:cNvSpPr>
            <a:spLocks noChangeArrowheads="1"/>
          </p:cNvSpPr>
          <p:nvPr/>
        </p:nvSpPr>
        <p:spPr bwMode="auto">
          <a:xfrm rot="21439807" flipH="1">
            <a:off x="23246636" y="7954375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49" name="Oval 348"/>
          <p:cNvSpPr>
            <a:spLocks noChangeArrowheads="1"/>
          </p:cNvSpPr>
          <p:nvPr/>
        </p:nvSpPr>
        <p:spPr bwMode="auto">
          <a:xfrm>
            <a:off x="23319659" y="7871823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50" name="Oval 349"/>
          <p:cNvSpPr>
            <a:spLocks noChangeArrowheads="1"/>
          </p:cNvSpPr>
          <p:nvPr/>
        </p:nvSpPr>
        <p:spPr bwMode="auto">
          <a:xfrm rot="21439807" flipH="1">
            <a:off x="23318076" y="7940088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51" name="Oval 350"/>
          <p:cNvSpPr>
            <a:spLocks noChangeArrowheads="1"/>
          </p:cNvSpPr>
          <p:nvPr/>
        </p:nvSpPr>
        <p:spPr bwMode="auto">
          <a:xfrm>
            <a:off x="23392686" y="7871823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52" name="Oval 351"/>
          <p:cNvSpPr>
            <a:spLocks noChangeArrowheads="1"/>
          </p:cNvSpPr>
          <p:nvPr/>
        </p:nvSpPr>
        <p:spPr bwMode="auto">
          <a:xfrm rot="21439807" flipH="1">
            <a:off x="23391100" y="7940088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53" name="Oval 352"/>
          <p:cNvSpPr>
            <a:spLocks noChangeArrowheads="1"/>
          </p:cNvSpPr>
          <p:nvPr/>
        </p:nvSpPr>
        <p:spPr bwMode="auto">
          <a:xfrm>
            <a:off x="23478412" y="7871823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54" name="Oval 353"/>
          <p:cNvSpPr>
            <a:spLocks noChangeArrowheads="1"/>
          </p:cNvSpPr>
          <p:nvPr/>
        </p:nvSpPr>
        <p:spPr bwMode="auto">
          <a:xfrm rot="21439807" flipH="1">
            <a:off x="23476825" y="7940088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55" name="Oval 354"/>
          <p:cNvSpPr>
            <a:spLocks noChangeArrowheads="1"/>
          </p:cNvSpPr>
          <p:nvPr/>
        </p:nvSpPr>
        <p:spPr bwMode="auto">
          <a:xfrm>
            <a:off x="23578424" y="785594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56" name="Oval 355"/>
          <p:cNvSpPr>
            <a:spLocks noChangeArrowheads="1"/>
          </p:cNvSpPr>
          <p:nvPr/>
        </p:nvSpPr>
        <p:spPr bwMode="auto">
          <a:xfrm rot="21439807" flipH="1">
            <a:off x="23576837" y="7924211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57" name="Oval 356"/>
          <p:cNvSpPr>
            <a:spLocks noChangeArrowheads="1"/>
          </p:cNvSpPr>
          <p:nvPr/>
        </p:nvSpPr>
        <p:spPr bwMode="auto">
          <a:xfrm>
            <a:off x="23649860" y="785594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58" name="Oval 357"/>
          <p:cNvSpPr>
            <a:spLocks noChangeArrowheads="1"/>
          </p:cNvSpPr>
          <p:nvPr/>
        </p:nvSpPr>
        <p:spPr bwMode="auto">
          <a:xfrm rot="21439807" flipH="1">
            <a:off x="23648274" y="7924211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59" name="Oval 358"/>
          <p:cNvSpPr>
            <a:spLocks noChangeArrowheads="1"/>
          </p:cNvSpPr>
          <p:nvPr/>
        </p:nvSpPr>
        <p:spPr bwMode="auto">
          <a:xfrm>
            <a:off x="23721300" y="7841661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60" name="Oval 359"/>
          <p:cNvSpPr>
            <a:spLocks noChangeArrowheads="1"/>
          </p:cNvSpPr>
          <p:nvPr/>
        </p:nvSpPr>
        <p:spPr bwMode="auto">
          <a:xfrm rot="21439807" flipH="1">
            <a:off x="23719710" y="7909926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61" name="Oval 360"/>
          <p:cNvSpPr>
            <a:spLocks noChangeArrowheads="1"/>
          </p:cNvSpPr>
          <p:nvPr/>
        </p:nvSpPr>
        <p:spPr bwMode="auto">
          <a:xfrm>
            <a:off x="23794323" y="7841661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62" name="Oval 361"/>
          <p:cNvSpPr>
            <a:spLocks noChangeArrowheads="1"/>
          </p:cNvSpPr>
          <p:nvPr/>
        </p:nvSpPr>
        <p:spPr bwMode="auto">
          <a:xfrm rot="21439807" flipH="1">
            <a:off x="23792737" y="7909926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63" name="Oval 362"/>
          <p:cNvSpPr>
            <a:spLocks noChangeArrowheads="1"/>
          </p:cNvSpPr>
          <p:nvPr/>
        </p:nvSpPr>
        <p:spPr bwMode="auto">
          <a:xfrm>
            <a:off x="23880049" y="7841661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64" name="Oval 363"/>
          <p:cNvSpPr>
            <a:spLocks noChangeArrowheads="1"/>
          </p:cNvSpPr>
          <p:nvPr/>
        </p:nvSpPr>
        <p:spPr bwMode="auto">
          <a:xfrm rot="21439807" flipH="1">
            <a:off x="23878463" y="7909926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65" name="Oval 364"/>
          <p:cNvSpPr>
            <a:spLocks noChangeArrowheads="1"/>
          </p:cNvSpPr>
          <p:nvPr/>
        </p:nvSpPr>
        <p:spPr bwMode="auto">
          <a:xfrm>
            <a:off x="23981648" y="7828961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66" name="Oval 365"/>
          <p:cNvSpPr>
            <a:spLocks noChangeArrowheads="1"/>
          </p:cNvSpPr>
          <p:nvPr/>
        </p:nvSpPr>
        <p:spPr bwMode="auto">
          <a:xfrm rot="21439807" flipH="1">
            <a:off x="23980062" y="7897225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67" name="Oval 366"/>
          <p:cNvSpPr>
            <a:spLocks noChangeArrowheads="1"/>
          </p:cNvSpPr>
          <p:nvPr/>
        </p:nvSpPr>
        <p:spPr bwMode="auto">
          <a:xfrm>
            <a:off x="24053084" y="7828961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68" name="Oval 367"/>
          <p:cNvSpPr>
            <a:spLocks noChangeArrowheads="1"/>
          </p:cNvSpPr>
          <p:nvPr/>
        </p:nvSpPr>
        <p:spPr bwMode="auto">
          <a:xfrm rot="21439807" flipH="1">
            <a:off x="24051498" y="7897225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69" name="Oval 368"/>
          <p:cNvSpPr>
            <a:spLocks noChangeArrowheads="1"/>
          </p:cNvSpPr>
          <p:nvPr/>
        </p:nvSpPr>
        <p:spPr bwMode="auto">
          <a:xfrm>
            <a:off x="24124524" y="7814673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70" name="Oval 369"/>
          <p:cNvSpPr>
            <a:spLocks noChangeArrowheads="1"/>
          </p:cNvSpPr>
          <p:nvPr/>
        </p:nvSpPr>
        <p:spPr bwMode="auto">
          <a:xfrm rot="21439807" flipH="1">
            <a:off x="24122938" y="7882938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71" name="Oval 370"/>
          <p:cNvSpPr>
            <a:spLocks noChangeArrowheads="1"/>
          </p:cNvSpPr>
          <p:nvPr/>
        </p:nvSpPr>
        <p:spPr bwMode="auto">
          <a:xfrm>
            <a:off x="24197548" y="7814673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72" name="Oval 371"/>
          <p:cNvSpPr>
            <a:spLocks noChangeArrowheads="1"/>
          </p:cNvSpPr>
          <p:nvPr/>
        </p:nvSpPr>
        <p:spPr bwMode="auto">
          <a:xfrm rot="21439807" flipH="1">
            <a:off x="24195961" y="7882938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73" name="Oval 372"/>
          <p:cNvSpPr>
            <a:spLocks noChangeArrowheads="1"/>
          </p:cNvSpPr>
          <p:nvPr/>
        </p:nvSpPr>
        <p:spPr bwMode="auto">
          <a:xfrm>
            <a:off x="24283274" y="7814673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74" name="Oval 373"/>
          <p:cNvSpPr>
            <a:spLocks noChangeArrowheads="1"/>
          </p:cNvSpPr>
          <p:nvPr/>
        </p:nvSpPr>
        <p:spPr bwMode="auto">
          <a:xfrm rot="21439807" flipH="1">
            <a:off x="24281687" y="7882938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75" name="Oval 374"/>
          <p:cNvSpPr>
            <a:spLocks noChangeArrowheads="1"/>
          </p:cNvSpPr>
          <p:nvPr/>
        </p:nvSpPr>
        <p:spPr bwMode="auto">
          <a:xfrm rot="21074128" flipH="1">
            <a:off x="24367413" y="7875000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76" name="Oval 375"/>
          <p:cNvSpPr>
            <a:spLocks noChangeArrowheads="1"/>
          </p:cNvSpPr>
          <p:nvPr/>
        </p:nvSpPr>
        <p:spPr bwMode="auto">
          <a:xfrm>
            <a:off x="24351536" y="7803560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77" name="Oval 376"/>
          <p:cNvSpPr>
            <a:spLocks noChangeArrowheads="1"/>
          </p:cNvSpPr>
          <p:nvPr/>
        </p:nvSpPr>
        <p:spPr bwMode="auto">
          <a:xfrm rot="21074128" flipH="1">
            <a:off x="24454726" y="7875000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78" name="Oval 377"/>
          <p:cNvSpPr>
            <a:spLocks noChangeArrowheads="1"/>
          </p:cNvSpPr>
          <p:nvPr/>
        </p:nvSpPr>
        <p:spPr bwMode="auto">
          <a:xfrm>
            <a:off x="24438849" y="7803560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79" name="Oval 378"/>
          <p:cNvSpPr>
            <a:spLocks noChangeArrowheads="1"/>
          </p:cNvSpPr>
          <p:nvPr/>
        </p:nvSpPr>
        <p:spPr bwMode="auto">
          <a:xfrm rot="21074128" flipH="1">
            <a:off x="24540448" y="7875000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80" name="Oval 379"/>
          <p:cNvSpPr>
            <a:spLocks noChangeArrowheads="1"/>
          </p:cNvSpPr>
          <p:nvPr/>
        </p:nvSpPr>
        <p:spPr bwMode="auto">
          <a:xfrm>
            <a:off x="24524575" y="7803560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81" name="Oval 380"/>
          <p:cNvSpPr>
            <a:spLocks noChangeArrowheads="1"/>
          </p:cNvSpPr>
          <p:nvPr/>
        </p:nvSpPr>
        <p:spPr bwMode="auto">
          <a:xfrm rot="21074128" flipH="1">
            <a:off x="24627761" y="7859123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82" name="Oval 381"/>
          <p:cNvSpPr>
            <a:spLocks noChangeArrowheads="1"/>
          </p:cNvSpPr>
          <p:nvPr/>
        </p:nvSpPr>
        <p:spPr bwMode="auto">
          <a:xfrm>
            <a:off x="24611884" y="778768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83" name="Oval 382"/>
          <p:cNvSpPr>
            <a:spLocks noChangeArrowheads="1"/>
          </p:cNvSpPr>
          <p:nvPr/>
        </p:nvSpPr>
        <p:spPr bwMode="auto">
          <a:xfrm rot="21074128" flipH="1">
            <a:off x="24713487" y="7844835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84" name="Oval 383"/>
          <p:cNvSpPr>
            <a:spLocks noChangeArrowheads="1"/>
          </p:cNvSpPr>
          <p:nvPr/>
        </p:nvSpPr>
        <p:spPr bwMode="auto">
          <a:xfrm>
            <a:off x="24697610" y="7773398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85" name="Oval 384"/>
          <p:cNvSpPr>
            <a:spLocks noChangeArrowheads="1"/>
          </p:cNvSpPr>
          <p:nvPr/>
        </p:nvSpPr>
        <p:spPr bwMode="auto">
          <a:xfrm rot="21074128" flipH="1">
            <a:off x="24799213" y="7844835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86" name="Oval 385"/>
          <p:cNvSpPr>
            <a:spLocks noChangeArrowheads="1"/>
          </p:cNvSpPr>
          <p:nvPr/>
        </p:nvSpPr>
        <p:spPr bwMode="auto">
          <a:xfrm>
            <a:off x="24783336" y="7773398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87" name="Oval 386"/>
          <p:cNvSpPr>
            <a:spLocks noChangeArrowheads="1"/>
          </p:cNvSpPr>
          <p:nvPr/>
        </p:nvSpPr>
        <p:spPr bwMode="auto">
          <a:xfrm rot="21074128" flipH="1">
            <a:off x="24886525" y="7828961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88" name="Oval 387"/>
          <p:cNvSpPr>
            <a:spLocks noChangeArrowheads="1"/>
          </p:cNvSpPr>
          <p:nvPr/>
        </p:nvSpPr>
        <p:spPr bwMode="auto">
          <a:xfrm>
            <a:off x="24870649" y="775752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89" name="Oval 388"/>
          <p:cNvSpPr>
            <a:spLocks noChangeArrowheads="1"/>
          </p:cNvSpPr>
          <p:nvPr/>
        </p:nvSpPr>
        <p:spPr bwMode="auto">
          <a:xfrm rot="21074128" flipH="1">
            <a:off x="24988124" y="7814673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90" name="Oval 389"/>
          <p:cNvSpPr>
            <a:spLocks noChangeArrowheads="1"/>
          </p:cNvSpPr>
          <p:nvPr/>
        </p:nvSpPr>
        <p:spPr bwMode="auto">
          <a:xfrm>
            <a:off x="24972247" y="774323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91" name="Oval 390"/>
          <p:cNvSpPr>
            <a:spLocks noChangeArrowheads="1"/>
          </p:cNvSpPr>
          <p:nvPr/>
        </p:nvSpPr>
        <p:spPr bwMode="auto">
          <a:xfrm rot="21074128" flipH="1">
            <a:off x="25073850" y="7814673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92" name="Oval 391"/>
          <p:cNvSpPr>
            <a:spLocks noChangeArrowheads="1"/>
          </p:cNvSpPr>
          <p:nvPr/>
        </p:nvSpPr>
        <p:spPr bwMode="auto">
          <a:xfrm>
            <a:off x="25057973" y="774323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93" name="Oval 392"/>
          <p:cNvSpPr>
            <a:spLocks noChangeArrowheads="1"/>
          </p:cNvSpPr>
          <p:nvPr/>
        </p:nvSpPr>
        <p:spPr bwMode="auto">
          <a:xfrm rot="21074128" flipH="1">
            <a:off x="25161163" y="7798799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94" name="Oval 393"/>
          <p:cNvSpPr>
            <a:spLocks noChangeArrowheads="1"/>
          </p:cNvSpPr>
          <p:nvPr/>
        </p:nvSpPr>
        <p:spPr bwMode="auto">
          <a:xfrm>
            <a:off x="25145286" y="772735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95" name="Oval 394"/>
          <p:cNvSpPr>
            <a:spLocks noChangeArrowheads="1"/>
          </p:cNvSpPr>
          <p:nvPr/>
        </p:nvSpPr>
        <p:spPr bwMode="auto">
          <a:xfrm rot="21074128" flipH="1">
            <a:off x="25246885" y="7786099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96" name="Oval 395"/>
          <p:cNvSpPr>
            <a:spLocks noChangeArrowheads="1"/>
          </p:cNvSpPr>
          <p:nvPr/>
        </p:nvSpPr>
        <p:spPr bwMode="auto">
          <a:xfrm>
            <a:off x="25231012" y="771465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97" name="Oval 396"/>
          <p:cNvSpPr>
            <a:spLocks noChangeArrowheads="1"/>
          </p:cNvSpPr>
          <p:nvPr/>
        </p:nvSpPr>
        <p:spPr bwMode="auto">
          <a:xfrm rot="21074128" flipH="1">
            <a:off x="25332611" y="7786099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98" name="Oval 397"/>
          <p:cNvSpPr>
            <a:spLocks noChangeArrowheads="1"/>
          </p:cNvSpPr>
          <p:nvPr/>
        </p:nvSpPr>
        <p:spPr bwMode="auto">
          <a:xfrm>
            <a:off x="25316734" y="771465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99" name="Oval 398"/>
          <p:cNvSpPr>
            <a:spLocks noChangeArrowheads="1"/>
          </p:cNvSpPr>
          <p:nvPr/>
        </p:nvSpPr>
        <p:spPr bwMode="auto">
          <a:xfrm rot="21074128" flipH="1">
            <a:off x="25419924" y="7770224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00" name="Oval 399"/>
          <p:cNvSpPr>
            <a:spLocks noChangeArrowheads="1"/>
          </p:cNvSpPr>
          <p:nvPr/>
        </p:nvSpPr>
        <p:spPr bwMode="auto">
          <a:xfrm>
            <a:off x="25404047" y="769878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01" name="Oval 400"/>
          <p:cNvSpPr>
            <a:spLocks noChangeArrowheads="1"/>
          </p:cNvSpPr>
          <p:nvPr/>
        </p:nvSpPr>
        <p:spPr bwMode="auto">
          <a:xfrm rot="21074128" flipH="1">
            <a:off x="25491360" y="7757524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02" name="Oval 401"/>
          <p:cNvSpPr>
            <a:spLocks noChangeArrowheads="1"/>
          </p:cNvSpPr>
          <p:nvPr/>
        </p:nvSpPr>
        <p:spPr bwMode="auto">
          <a:xfrm>
            <a:off x="25475487" y="768608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03" name="Oval 402"/>
          <p:cNvSpPr>
            <a:spLocks noChangeArrowheads="1"/>
          </p:cNvSpPr>
          <p:nvPr/>
        </p:nvSpPr>
        <p:spPr bwMode="auto">
          <a:xfrm rot="21074128" flipH="1">
            <a:off x="25577086" y="7757524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04" name="Oval 403"/>
          <p:cNvSpPr>
            <a:spLocks noChangeArrowheads="1"/>
          </p:cNvSpPr>
          <p:nvPr/>
        </p:nvSpPr>
        <p:spPr bwMode="auto">
          <a:xfrm>
            <a:off x="25561209" y="768608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05" name="Oval 404"/>
          <p:cNvSpPr>
            <a:spLocks noChangeArrowheads="1"/>
          </p:cNvSpPr>
          <p:nvPr/>
        </p:nvSpPr>
        <p:spPr bwMode="auto">
          <a:xfrm rot="21074128" flipH="1">
            <a:off x="25664399" y="7741650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06" name="Oval 405"/>
          <p:cNvSpPr>
            <a:spLocks noChangeArrowheads="1"/>
          </p:cNvSpPr>
          <p:nvPr/>
        </p:nvSpPr>
        <p:spPr bwMode="auto">
          <a:xfrm>
            <a:off x="25648522" y="7670210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07" name="Oval 406"/>
          <p:cNvSpPr>
            <a:spLocks noChangeArrowheads="1"/>
          </p:cNvSpPr>
          <p:nvPr/>
        </p:nvSpPr>
        <p:spPr bwMode="auto">
          <a:xfrm>
            <a:off x="16288621" y="5682660"/>
            <a:ext cx="10728326" cy="1871663"/>
          </a:xfrm>
          <a:prstGeom prst="ellipse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08" name="Oval 407"/>
          <p:cNvSpPr>
            <a:spLocks noChangeArrowheads="1"/>
          </p:cNvSpPr>
          <p:nvPr/>
        </p:nvSpPr>
        <p:spPr bwMode="auto">
          <a:xfrm>
            <a:off x="15999699" y="5466761"/>
            <a:ext cx="10801349" cy="2160588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09" name="Freeform 409"/>
          <p:cNvSpPr>
            <a:spLocks/>
          </p:cNvSpPr>
          <p:nvPr/>
        </p:nvSpPr>
        <p:spPr bwMode="auto">
          <a:xfrm flipV="1">
            <a:off x="17007760" y="6618542"/>
            <a:ext cx="3241054" cy="276970"/>
          </a:xfrm>
          <a:custGeom>
            <a:avLst/>
            <a:gdLst>
              <a:gd name="T0" fmla="*/ 0 w 1996"/>
              <a:gd name="T1" fmla="*/ 7 h 461"/>
              <a:gd name="T2" fmla="*/ 545 w 1996"/>
              <a:gd name="T3" fmla="*/ 7 h 461"/>
              <a:gd name="T4" fmla="*/ 998 w 1996"/>
              <a:gd name="T5" fmla="*/ 52 h 461"/>
              <a:gd name="T6" fmla="*/ 1361 w 1996"/>
              <a:gd name="T7" fmla="*/ 143 h 461"/>
              <a:gd name="T8" fmla="*/ 1724 w 1996"/>
              <a:gd name="T9" fmla="*/ 324 h 461"/>
              <a:gd name="T10" fmla="*/ 1996 w 1996"/>
              <a:gd name="T11" fmla="*/ 461 h 4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996" h="461">
                <a:moveTo>
                  <a:pt x="0" y="7"/>
                </a:moveTo>
                <a:cubicBezTo>
                  <a:pt x="189" y="3"/>
                  <a:pt x="379" y="0"/>
                  <a:pt x="545" y="7"/>
                </a:cubicBezTo>
                <a:cubicBezTo>
                  <a:pt x="711" y="14"/>
                  <a:pt x="862" y="29"/>
                  <a:pt x="998" y="52"/>
                </a:cubicBezTo>
                <a:cubicBezTo>
                  <a:pt x="1134" y="75"/>
                  <a:pt x="1240" y="98"/>
                  <a:pt x="1361" y="143"/>
                </a:cubicBezTo>
                <a:cubicBezTo>
                  <a:pt x="1482" y="188"/>
                  <a:pt x="1618" y="271"/>
                  <a:pt x="1724" y="324"/>
                </a:cubicBezTo>
                <a:cubicBezTo>
                  <a:pt x="1830" y="377"/>
                  <a:pt x="1958" y="438"/>
                  <a:pt x="1996" y="461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10" name="Freeform 410"/>
          <p:cNvSpPr>
            <a:spLocks/>
          </p:cNvSpPr>
          <p:nvPr/>
        </p:nvSpPr>
        <p:spPr bwMode="auto">
          <a:xfrm flipV="1">
            <a:off x="17007760" y="6906574"/>
            <a:ext cx="3601095" cy="58788"/>
          </a:xfrm>
          <a:custGeom>
            <a:avLst/>
            <a:gdLst>
              <a:gd name="T0" fmla="*/ 0 w 2042"/>
              <a:gd name="T1" fmla="*/ 8 h 462"/>
              <a:gd name="T2" fmla="*/ 499 w 2042"/>
              <a:gd name="T3" fmla="*/ 8 h 462"/>
              <a:gd name="T4" fmla="*/ 908 w 2042"/>
              <a:gd name="T5" fmla="*/ 54 h 462"/>
              <a:gd name="T6" fmla="*/ 1225 w 2042"/>
              <a:gd name="T7" fmla="*/ 99 h 462"/>
              <a:gd name="T8" fmla="*/ 1815 w 2042"/>
              <a:gd name="T9" fmla="*/ 371 h 462"/>
              <a:gd name="T10" fmla="*/ 2042 w 2042"/>
              <a:gd name="T11" fmla="*/ 462 h 4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42" h="462">
                <a:moveTo>
                  <a:pt x="0" y="8"/>
                </a:moveTo>
                <a:cubicBezTo>
                  <a:pt x="174" y="4"/>
                  <a:pt x="348" y="0"/>
                  <a:pt x="499" y="8"/>
                </a:cubicBezTo>
                <a:cubicBezTo>
                  <a:pt x="650" y="16"/>
                  <a:pt x="787" y="39"/>
                  <a:pt x="908" y="54"/>
                </a:cubicBezTo>
                <a:cubicBezTo>
                  <a:pt x="1029" y="69"/>
                  <a:pt x="1074" y="46"/>
                  <a:pt x="1225" y="99"/>
                </a:cubicBezTo>
                <a:cubicBezTo>
                  <a:pt x="1376" y="152"/>
                  <a:pt x="1679" y="311"/>
                  <a:pt x="1815" y="371"/>
                </a:cubicBezTo>
                <a:cubicBezTo>
                  <a:pt x="1951" y="431"/>
                  <a:pt x="1996" y="446"/>
                  <a:pt x="2042" y="46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11" name="Freeform 411"/>
          <p:cNvSpPr>
            <a:spLocks/>
          </p:cNvSpPr>
          <p:nvPr/>
        </p:nvSpPr>
        <p:spPr bwMode="auto">
          <a:xfrm>
            <a:off x="17007760" y="7027274"/>
            <a:ext cx="3385071" cy="383355"/>
          </a:xfrm>
          <a:custGeom>
            <a:avLst/>
            <a:gdLst>
              <a:gd name="T0" fmla="*/ 0 w 1724"/>
              <a:gd name="T1" fmla="*/ 15 h 332"/>
              <a:gd name="T2" fmla="*/ 545 w 1724"/>
              <a:gd name="T3" fmla="*/ 15 h 332"/>
              <a:gd name="T4" fmla="*/ 1180 w 1724"/>
              <a:gd name="T5" fmla="*/ 105 h 332"/>
              <a:gd name="T6" fmla="*/ 1724 w 1724"/>
              <a:gd name="T7" fmla="*/ 332 h 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24" h="332">
                <a:moveTo>
                  <a:pt x="0" y="15"/>
                </a:moveTo>
                <a:cubicBezTo>
                  <a:pt x="174" y="7"/>
                  <a:pt x="348" y="0"/>
                  <a:pt x="545" y="15"/>
                </a:cubicBezTo>
                <a:cubicBezTo>
                  <a:pt x="742" y="30"/>
                  <a:pt x="984" y="52"/>
                  <a:pt x="1180" y="105"/>
                </a:cubicBezTo>
                <a:cubicBezTo>
                  <a:pt x="1376" y="158"/>
                  <a:pt x="1550" y="245"/>
                  <a:pt x="1724" y="33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12" name="Freeform 412"/>
          <p:cNvSpPr>
            <a:spLocks/>
          </p:cNvSpPr>
          <p:nvPr/>
        </p:nvSpPr>
        <p:spPr bwMode="auto">
          <a:xfrm>
            <a:off x="17007762" y="7086010"/>
            <a:ext cx="2520948" cy="468313"/>
          </a:xfrm>
          <a:custGeom>
            <a:avLst/>
            <a:gdLst>
              <a:gd name="T0" fmla="*/ 0 w 1588"/>
              <a:gd name="T1" fmla="*/ 23 h 295"/>
              <a:gd name="T2" fmla="*/ 681 w 1588"/>
              <a:gd name="T3" fmla="*/ 23 h 295"/>
              <a:gd name="T4" fmla="*/ 1271 w 1588"/>
              <a:gd name="T5" fmla="*/ 159 h 295"/>
              <a:gd name="T6" fmla="*/ 1588 w 1588"/>
              <a:gd name="T7" fmla="*/ 295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88" h="295">
                <a:moveTo>
                  <a:pt x="0" y="23"/>
                </a:moveTo>
                <a:cubicBezTo>
                  <a:pt x="234" y="11"/>
                  <a:pt x="469" y="0"/>
                  <a:pt x="681" y="23"/>
                </a:cubicBezTo>
                <a:cubicBezTo>
                  <a:pt x="893" y="46"/>
                  <a:pt x="1120" y="114"/>
                  <a:pt x="1271" y="159"/>
                </a:cubicBezTo>
                <a:cubicBezTo>
                  <a:pt x="1422" y="204"/>
                  <a:pt x="1505" y="249"/>
                  <a:pt x="1588" y="295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13" name="Freeform 413"/>
          <p:cNvSpPr>
            <a:spLocks/>
          </p:cNvSpPr>
          <p:nvPr/>
        </p:nvSpPr>
        <p:spPr bwMode="auto">
          <a:xfrm>
            <a:off x="17007760" y="7170149"/>
            <a:ext cx="2233612" cy="384176"/>
          </a:xfrm>
          <a:custGeom>
            <a:avLst/>
            <a:gdLst>
              <a:gd name="T0" fmla="*/ 0 w 1407"/>
              <a:gd name="T1" fmla="*/ 15 h 242"/>
              <a:gd name="T2" fmla="*/ 499 w 1407"/>
              <a:gd name="T3" fmla="*/ 15 h 242"/>
              <a:gd name="T4" fmla="*/ 998 w 1407"/>
              <a:gd name="T5" fmla="*/ 106 h 242"/>
              <a:gd name="T6" fmla="*/ 1407 w 1407"/>
              <a:gd name="T7" fmla="*/ 242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07" h="242">
                <a:moveTo>
                  <a:pt x="0" y="15"/>
                </a:moveTo>
                <a:cubicBezTo>
                  <a:pt x="166" y="7"/>
                  <a:pt x="333" y="0"/>
                  <a:pt x="499" y="15"/>
                </a:cubicBezTo>
                <a:cubicBezTo>
                  <a:pt x="665" y="30"/>
                  <a:pt x="847" y="68"/>
                  <a:pt x="998" y="106"/>
                </a:cubicBezTo>
                <a:cubicBezTo>
                  <a:pt x="1149" y="144"/>
                  <a:pt x="1278" y="193"/>
                  <a:pt x="1407" y="24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14" name="Freeform 414"/>
          <p:cNvSpPr>
            <a:spLocks/>
          </p:cNvSpPr>
          <p:nvPr/>
        </p:nvSpPr>
        <p:spPr bwMode="auto">
          <a:xfrm>
            <a:off x="17007762" y="7230475"/>
            <a:ext cx="1873249" cy="252413"/>
          </a:xfrm>
          <a:custGeom>
            <a:avLst/>
            <a:gdLst>
              <a:gd name="T0" fmla="*/ 0 w 1180"/>
              <a:gd name="T1" fmla="*/ 23 h 159"/>
              <a:gd name="T2" fmla="*/ 545 w 1180"/>
              <a:gd name="T3" fmla="*/ 23 h 159"/>
              <a:gd name="T4" fmla="*/ 1180 w 1180"/>
              <a:gd name="T5" fmla="*/ 159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180" h="159">
                <a:moveTo>
                  <a:pt x="0" y="23"/>
                </a:moveTo>
                <a:cubicBezTo>
                  <a:pt x="174" y="11"/>
                  <a:pt x="348" y="0"/>
                  <a:pt x="545" y="23"/>
                </a:cubicBezTo>
                <a:cubicBezTo>
                  <a:pt x="742" y="46"/>
                  <a:pt x="961" y="102"/>
                  <a:pt x="1180" y="159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15" name="Freeform 415"/>
          <p:cNvSpPr>
            <a:spLocks/>
          </p:cNvSpPr>
          <p:nvPr/>
        </p:nvSpPr>
        <p:spPr bwMode="auto">
          <a:xfrm>
            <a:off x="17007762" y="7314611"/>
            <a:ext cx="1512889" cy="168275"/>
          </a:xfrm>
          <a:custGeom>
            <a:avLst/>
            <a:gdLst>
              <a:gd name="T0" fmla="*/ 0 w 953"/>
              <a:gd name="T1" fmla="*/ 15 h 106"/>
              <a:gd name="T2" fmla="*/ 454 w 953"/>
              <a:gd name="T3" fmla="*/ 15 h 106"/>
              <a:gd name="T4" fmla="*/ 953 w 953"/>
              <a:gd name="T5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53" h="106">
                <a:moveTo>
                  <a:pt x="0" y="15"/>
                </a:moveTo>
                <a:cubicBezTo>
                  <a:pt x="147" y="7"/>
                  <a:pt x="295" y="0"/>
                  <a:pt x="454" y="15"/>
                </a:cubicBezTo>
                <a:cubicBezTo>
                  <a:pt x="613" y="30"/>
                  <a:pt x="783" y="68"/>
                  <a:pt x="953" y="106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16" name="Freeform 416"/>
          <p:cNvSpPr>
            <a:spLocks/>
          </p:cNvSpPr>
          <p:nvPr/>
        </p:nvSpPr>
        <p:spPr bwMode="auto">
          <a:xfrm flipV="1">
            <a:off x="22121025" y="6474526"/>
            <a:ext cx="3671964" cy="133648"/>
          </a:xfrm>
          <a:custGeom>
            <a:avLst/>
            <a:gdLst>
              <a:gd name="T0" fmla="*/ 1814 w 1814"/>
              <a:gd name="T1" fmla="*/ 7 h 415"/>
              <a:gd name="T2" fmla="*/ 1451 w 1814"/>
              <a:gd name="T3" fmla="*/ 7 h 415"/>
              <a:gd name="T4" fmla="*/ 907 w 1814"/>
              <a:gd name="T5" fmla="*/ 52 h 415"/>
              <a:gd name="T6" fmla="*/ 590 w 1814"/>
              <a:gd name="T7" fmla="*/ 97 h 415"/>
              <a:gd name="T8" fmla="*/ 363 w 1814"/>
              <a:gd name="T9" fmla="*/ 188 h 415"/>
              <a:gd name="T10" fmla="*/ 0 w 1814"/>
              <a:gd name="T11" fmla="*/ 415 h 4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14" h="415">
                <a:moveTo>
                  <a:pt x="1814" y="7"/>
                </a:moveTo>
                <a:cubicBezTo>
                  <a:pt x="1708" y="3"/>
                  <a:pt x="1602" y="0"/>
                  <a:pt x="1451" y="7"/>
                </a:cubicBezTo>
                <a:cubicBezTo>
                  <a:pt x="1300" y="14"/>
                  <a:pt x="1050" y="37"/>
                  <a:pt x="907" y="52"/>
                </a:cubicBezTo>
                <a:cubicBezTo>
                  <a:pt x="764" y="67"/>
                  <a:pt x="681" y="74"/>
                  <a:pt x="590" y="97"/>
                </a:cubicBezTo>
                <a:cubicBezTo>
                  <a:pt x="499" y="120"/>
                  <a:pt x="461" y="135"/>
                  <a:pt x="363" y="188"/>
                </a:cubicBezTo>
                <a:cubicBezTo>
                  <a:pt x="265" y="241"/>
                  <a:pt x="132" y="328"/>
                  <a:pt x="0" y="415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17" name="Freeform 417"/>
          <p:cNvSpPr>
            <a:spLocks/>
          </p:cNvSpPr>
          <p:nvPr/>
        </p:nvSpPr>
        <p:spPr bwMode="auto">
          <a:xfrm>
            <a:off x="21977009" y="6690724"/>
            <a:ext cx="3844552" cy="143841"/>
          </a:xfrm>
          <a:custGeom>
            <a:avLst/>
            <a:gdLst>
              <a:gd name="T0" fmla="*/ 1950 w 1950"/>
              <a:gd name="T1" fmla="*/ 0 h 453"/>
              <a:gd name="T2" fmla="*/ 1225 w 1950"/>
              <a:gd name="T3" fmla="*/ 45 h 453"/>
              <a:gd name="T4" fmla="*/ 635 w 1950"/>
              <a:gd name="T5" fmla="*/ 136 h 453"/>
              <a:gd name="T6" fmla="*/ 0 w 1950"/>
              <a:gd name="T7" fmla="*/ 453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950" h="453">
                <a:moveTo>
                  <a:pt x="1950" y="0"/>
                </a:moveTo>
                <a:cubicBezTo>
                  <a:pt x="1697" y="11"/>
                  <a:pt x="1444" y="22"/>
                  <a:pt x="1225" y="45"/>
                </a:cubicBezTo>
                <a:cubicBezTo>
                  <a:pt x="1006" y="68"/>
                  <a:pt x="839" y="68"/>
                  <a:pt x="635" y="136"/>
                </a:cubicBezTo>
                <a:cubicBezTo>
                  <a:pt x="431" y="204"/>
                  <a:pt x="215" y="328"/>
                  <a:pt x="0" y="453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18" name="Freeform 418"/>
          <p:cNvSpPr>
            <a:spLocks/>
          </p:cNvSpPr>
          <p:nvPr/>
        </p:nvSpPr>
        <p:spPr bwMode="auto">
          <a:xfrm>
            <a:off x="21905001" y="6762162"/>
            <a:ext cx="3887988" cy="648468"/>
          </a:xfrm>
          <a:custGeom>
            <a:avLst/>
            <a:gdLst>
              <a:gd name="T0" fmla="*/ 2086 w 2086"/>
              <a:gd name="T1" fmla="*/ 0 h 545"/>
              <a:gd name="T2" fmla="*/ 1315 w 2086"/>
              <a:gd name="T3" fmla="*/ 46 h 545"/>
              <a:gd name="T4" fmla="*/ 680 w 2086"/>
              <a:gd name="T5" fmla="*/ 182 h 545"/>
              <a:gd name="T6" fmla="*/ 0 w 2086"/>
              <a:gd name="T7" fmla="*/ 545 h 5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86" h="545">
                <a:moveTo>
                  <a:pt x="2086" y="0"/>
                </a:moveTo>
                <a:cubicBezTo>
                  <a:pt x="1817" y="8"/>
                  <a:pt x="1549" y="16"/>
                  <a:pt x="1315" y="46"/>
                </a:cubicBezTo>
                <a:cubicBezTo>
                  <a:pt x="1081" y="76"/>
                  <a:pt x="899" y="99"/>
                  <a:pt x="680" y="182"/>
                </a:cubicBezTo>
                <a:cubicBezTo>
                  <a:pt x="461" y="265"/>
                  <a:pt x="230" y="405"/>
                  <a:pt x="0" y="545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19" name="Freeform 419"/>
          <p:cNvSpPr>
            <a:spLocks/>
          </p:cNvSpPr>
          <p:nvPr/>
        </p:nvSpPr>
        <p:spPr bwMode="auto">
          <a:xfrm>
            <a:off x="22337047" y="6835186"/>
            <a:ext cx="3455939" cy="863476"/>
          </a:xfrm>
          <a:custGeom>
            <a:avLst/>
            <a:gdLst>
              <a:gd name="T0" fmla="*/ 2086 w 2086"/>
              <a:gd name="T1" fmla="*/ 0 h 544"/>
              <a:gd name="T2" fmla="*/ 1270 w 2086"/>
              <a:gd name="T3" fmla="*/ 45 h 544"/>
              <a:gd name="T4" fmla="*/ 589 w 2086"/>
              <a:gd name="T5" fmla="*/ 226 h 544"/>
              <a:gd name="T6" fmla="*/ 0 w 2086"/>
              <a:gd name="T7" fmla="*/ 544 h 5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86" h="544">
                <a:moveTo>
                  <a:pt x="2086" y="0"/>
                </a:moveTo>
                <a:cubicBezTo>
                  <a:pt x="1802" y="3"/>
                  <a:pt x="1519" y="7"/>
                  <a:pt x="1270" y="45"/>
                </a:cubicBezTo>
                <a:cubicBezTo>
                  <a:pt x="1021" y="83"/>
                  <a:pt x="801" y="143"/>
                  <a:pt x="589" y="226"/>
                </a:cubicBezTo>
                <a:cubicBezTo>
                  <a:pt x="377" y="309"/>
                  <a:pt x="188" y="426"/>
                  <a:pt x="0" y="544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20" name="Freeform 420"/>
          <p:cNvSpPr>
            <a:spLocks/>
          </p:cNvSpPr>
          <p:nvPr/>
        </p:nvSpPr>
        <p:spPr bwMode="auto">
          <a:xfrm>
            <a:off x="22697360" y="6901862"/>
            <a:ext cx="3095624" cy="768349"/>
          </a:xfrm>
          <a:custGeom>
            <a:avLst/>
            <a:gdLst>
              <a:gd name="T0" fmla="*/ 1950 w 1950"/>
              <a:gd name="T1" fmla="*/ 30 h 484"/>
              <a:gd name="T2" fmla="*/ 1497 w 1950"/>
              <a:gd name="T3" fmla="*/ 30 h 484"/>
              <a:gd name="T4" fmla="*/ 544 w 1950"/>
              <a:gd name="T5" fmla="*/ 212 h 484"/>
              <a:gd name="T6" fmla="*/ 0 w 1950"/>
              <a:gd name="T7" fmla="*/ 484 h 4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950" h="484">
                <a:moveTo>
                  <a:pt x="1950" y="30"/>
                </a:moveTo>
                <a:cubicBezTo>
                  <a:pt x="1840" y="15"/>
                  <a:pt x="1731" y="0"/>
                  <a:pt x="1497" y="30"/>
                </a:cubicBezTo>
                <a:cubicBezTo>
                  <a:pt x="1263" y="60"/>
                  <a:pt x="794" y="136"/>
                  <a:pt x="544" y="212"/>
                </a:cubicBezTo>
                <a:cubicBezTo>
                  <a:pt x="294" y="288"/>
                  <a:pt x="147" y="386"/>
                  <a:pt x="0" y="484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21" name="Freeform 421"/>
          <p:cNvSpPr>
            <a:spLocks/>
          </p:cNvSpPr>
          <p:nvPr/>
        </p:nvSpPr>
        <p:spPr bwMode="auto">
          <a:xfrm>
            <a:off x="22841825" y="7014573"/>
            <a:ext cx="2951161" cy="684211"/>
          </a:xfrm>
          <a:custGeom>
            <a:avLst/>
            <a:gdLst>
              <a:gd name="T0" fmla="*/ 1859 w 1859"/>
              <a:gd name="T1" fmla="*/ 23 h 431"/>
              <a:gd name="T2" fmla="*/ 1360 w 1859"/>
              <a:gd name="T3" fmla="*/ 23 h 431"/>
              <a:gd name="T4" fmla="*/ 680 w 1859"/>
              <a:gd name="T5" fmla="*/ 159 h 431"/>
              <a:gd name="T6" fmla="*/ 362 w 1859"/>
              <a:gd name="T7" fmla="*/ 249 h 431"/>
              <a:gd name="T8" fmla="*/ 0 w 1859"/>
              <a:gd name="T9" fmla="*/ 431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59" h="431">
                <a:moveTo>
                  <a:pt x="1859" y="23"/>
                </a:moveTo>
                <a:cubicBezTo>
                  <a:pt x="1708" y="11"/>
                  <a:pt x="1557" y="0"/>
                  <a:pt x="1360" y="23"/>
                </a:cubicBezTo>
                <a:cubicBezTo>
                  <a:pt x="1163" y="46"/>
                  <a:pt x="846" y="121"/>
                  <a:pt x="680" y="159"/>
                </a:cubicBezTo>
                <a:cubicBezTo>
                  <a:pt x="514" y="197"/>
                  <a:pt x="475" y="204"/>
                  <a:pt x="362" y="249"/>
                </a:cubicBezTo>
                <a:cubicBezTo>
                  <a:pt x="249" y="294"/>
                  <a:pt x="124" y="362"/>
                  <a:pt x="0" y="431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22" name="Freeform 422"/>
          <p:cNvSpPr>
            <a:spLocks/>
          </p:cNvSpPr>
          <p:nvPr/>
        </p:nvSpPr>
        <p:spPr bwMode="auto">
          <a:xfrm>
            <a:off x="22984698" y="7122524"/>
            <a:ext cx="2808288" cy="576262"/>
          </a:xfrm>
          <a:custGeom>
            <a:avLst/>
            <a:gdLst>
              <a:gd name="T0" fmla="*/ 1769 w 1769"/>
              <a:gd name="T1" fmla="*/ 0 h 363"/>
              <a:gd name="T2" fmla="*/ 1089 w 1769"/>
              <a:gd name="T3" fmla="*/ 45 h 363"/>
              <a:gd name="T4" fmla="*/ 363 w 1769"/>
              <a:gd name="T5" fmla="*/ 181 h 363"/>
              <a:gd name="T6" fmla="*/ 0 w 1769"/>
              <a:gd name="T7" fmla="*/ 363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69" h="363">
                <a:moveTo>
                  <a:pt x="1769" y="0"/>
                </a:moveTo>
                <a:cubicBezTo>
                  <a:pt x="1546" y="7"/>
                  <a:pt x="1323" y="15"/>
                  <a:pt x="1089" y="45"/>
                </a:cubicBezTo>
                <a:cubicBezTo>
                  <a:pt x="855" y="75"/>
                  <a:pt x="545" y="128"/>
                  <a:pt x="363" y="181"/>
                </a:cubicBezTo>
                <a:cubicBezTo>
                  <a:pt x="181" y="234"/>
                  <a:pt x="90" y="298"/>
                  <a:pt x="0" y="363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23" name="Freeform 423"/>
          <p:cNvSpPr>
            <a:spLocks/>
          </p:cNvSpPr>
          <p:nvPr/>
        </p:nvSpPr>
        <p:spPr bwMode="auto">
          <a:xfrm>
            <a:off x="23129159" y="7230471"/>
            <a:ext cx="2663825" cy="468313"/>
          </a:xfrm>
          <a:custGeom>
            <a:avLst/>
            <a:gdLst>
              <a:gd name="T0" fmla="*/ 1678 w 1678"/>
              <a:gd name="T1" fmla="*/ 23 h 295"/>
              <a:gd name="T2" fmla="*/ 1043 w 1678"/>
              <a:gd name="T3" fmla="*/ 23 h 295"/>
              <a:gd name="T4" fmla="*/ 363 w 1678"/>
              <a:gd name="T5" fmla="*/ 159 h 295"/>
              <a:gd name="T6" fmla="*/ 0 w 1678"/>
              <a:gd name="T7" fmla="*/ 295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78" h="295">
                <a:moveTo>
                  <a:pt x="1678" y="23"/>
                </a:moveTo>
                <a:cubicBezTo>
                  <a:pt x="1470" y="11"/>
                  <a:pt x="1262" y="0"/>
                  <a:pt x="1043" y="23"/>
                </a:cubicBezTo>
                <a:cubicBezTo>
                  <a:pt x="824" y="46"/>
                  <a:pt x="537" y="114"/>
                  <a:pt x="363" y="159"/>
                </a:cubicBezTo>
                <a:cubicBezTo>
                  <a:pt x="189" y="204"/>
                  <a:pt x="94" y="249"/>
                  <a:pt x="0" y="295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24" name="Freeform 424"/>
          <p:cNvSpPr>
            <a:spLocks/>
          </p:cNvSpPr>
          <p:nvPr/>
        </p:nvSpPr>
        <p:spPr bwMode="auto">
          <a:xfrm>
            <a:off x="23416498" y="7362234"/>
            <a:ext cx="2376488" cy="336550"/>
          </a:xfrm>
          <a:custGeom>
            <a:avLst/>
            <a:gdLst>
              <a:gd name="T0" fmla="*/ 1497 w 1497"/>
              <a:gd name="T1" fmla="*/ 30 h 212"/>
              <a:gd name="T2" fmla="*/ 772 w 1497"/>
              <a:gd name="T3" fmla="*/ 30 h 212"/>
              <a:gd name="T4" fmla="*/ 0 w 1497"/>
              <a:gd name="T5" fmla="*/ 212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97" h="212">
                <a:moveTo>
                  <a:pt x="1497" y="30"/>
                </a:moveTo>
                <a:cubicBezTo>
                  <a:pt x="1259" y="15"/>
                  <a:pt x="1021" y="0"/>
                  <a:pt x="772" y="30"/>
                </a:cubicBezTo>
                <a:cubicBezTo>
                  <a:pt x="523" y="60"/>
                  <a:pt x="261" y="136"/>
                  <a:pt x="0" y="21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25" name="Oval 425"/>
          <p:cNvSpPr>
            <a:spLocks noChangeArrowheads="1"/>
          </p:cNvSpPr>
          <p:nvPr/>
        </p:nvSpPr>
        <p:spPr bwMode="auto">
          <a:xfrm>
            <a:off x="19889073" y="7700375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26" name="Freeform 426"/>
          <p:cNvSpPr>
            <a:spLocks/>
          </p:cNvSpPr>
          <p:nvPr/>
        </p:nvSpPr>
        <p:spPr bwMode="auto">
          <a:xfrm>
            <a:off x="19744610" y="7598772"/>
            <a:ext cx="360363" cy="287338"/>
          </a:xfrm>
          <a:custGeom>
            <a:avLst/>
            <a:gdLst>
              <a:gd name="T0" fmla="*/ 0 w 227"/>
              <a:gd name="T1" fmla="*/ 0 h 181"/>
              <a:gd name="T2" fmla="*/ 46 w 227"/>
              <a:gd name="T3" fmla="*/ 90 h 181"/>
              <a:gd name="T4" fmla="*/ 136 w 227"/>
              <a:gd name="T5" fmla="*/ 90 h 181"/>
              <a:gd name="T6" fmla="*/ 227 w 227"/>
              <a:gd name="T7" fmla="*/ 181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7" h="181">
                <a:moveTo>
                  <a:pt x="0" y="0"/>
                </a:moveTo>
                <a:cubicBezTo>
                  <a:pt x="11" y="37"/>
                  <a:pt x="23" y="75"/>
                  <a:pt x="46" y="90"/>
                </a:cubicBezTo>
                <a:cubicBezTo>
                  <a:pt x="69" y="105"/>
                  <a:pt x="106" y="75"/>
                  <a:pt x="136" y="90"/>
                </a:cubicBezTo>
                <a:cubicBezTo>
                  <a:pt x="166" y="105"/>
                  <a:pt x="196" y="143"/>
                  <a:pt x="227" y="181"/>
                </a:cubicBezTo>
              </a:path>
            </a:pathLst>
          </a:custGeom>
          <a:noFill/>
          <a:ln w="158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27" name="Oval 427"/>
          <p:cNvSpPr>
            <a:spLocks noChangeArrowheads="1"/>
          </p:cNvSpPr>
          <p:nvPr/>
        </p:nvSpPr>
        <p:spPr bwMode="auto">
          <a:xfrm>
            <a:off x="19241374" y="7641636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28" name="Freeform 428"/>
          <p:cNvSpPr>
            <a:spLocks/>
          </p:cNvSpPr>
          <p:nvPr/>
        </p:nvSpPr>
        <p:spPr bwMode="auto">
          <a:xfrm>
            <a:off x="19096911" y="7540036"/>
            <a:ext cx="360363" cy="287338"/>
          </a:xfrm>
          <a:custGeom>
            <a:avLst/>
            <a:gdLst>
              <a:gd name="T0" fmla="*/ 0 w 227"/>
              <a:gd name="T1" fmla="*/ 0 h 181"/>
              <a:gd name="T2" fmla="*/ 46 w 227"/>
              <a:gd name="T3" fmla="*/ 90 h 181"/>
              <a:gd name="T4" fmla="*/ 136 w 227"/>
              <a:gd name="T5" fmla="*/ 90 h 181"/>
              <a:gd name="T6" fmla="*/ 227 w 227"/>
              <a:gd name="T7" fmla="*/ 181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7" h="181">
                <a:moveTo>
                  <a:pt x="0" y="0"/>
                </a:moveTo>
                <a:cubicBezTo>
                  <a:pt x="11" y="37"/>
                  <a:pt x="23" y="75"/>
                  <a:pt x="46" y="90"/>
                </a:cubicBezTo>
                <a:cubicBezTo>
                  <a:pt x="69" y="105"/>
                  <a:pt x="106" y="75"/>
                  <a:pt x="136" y="90"/>
                </a:cubicBezTo>
                <a:cubicBezTo>
                  <a:pt x="166" y="105"/>
                  <a:pt x="196" y="143"/>
                  <a:pt x="227" y="181"/>
                </a:cubicBezTo>
              </a:path>
            </a:pathLst>
          </a:custGeom>
          <a:noFill/>
          <a:ln w="158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29" name="Oval 429"/>
          <p:cNvSpPr>
            <a:spLocks noChangeArrowheads="1"/>
          </p:cNvSpPr>
          <p:nvPr/>
        </p:nvSpPr>
        <p:spPr bwMode="auto">
          <a:xfrm>
            <a:off x="18233311" y="7525750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30" name="Freeform 430"/>
          <p:cNvSpPr>
            <a:spLocks/>
          </p:cNvSpPr>
          <p:nvPr/>
        </p:nvSpPr>
        <p:spPr bwMode="auto">
          <a:xfrm>
            <a:off x="18088848" y="7424147"/>
            <a:ext cx="360363" cy="287338"/>
          </a:xfrm>
          <a:custGeom>
            <a:avLst/>
            <a:gdLst>
              <a:gd name="T0" fmla="*/ 0 w 227"/>
              <a:gd name="T1" fmla="*/ 0 h 181"/>
              <a:gd name="T2" fmla="*/ 46 w 227"/>
              <a:gd name="T3" fmla="*/ 90 h 181"/>
              <a:gd name="T4" fmla="*/ 136 w 227"/>
              <a:gd name="T5" fmla="*/ 90 h 181"/>
              <a:gd name="T6" fmla="*/ 227 w 227"/>
              <a:gd name="T7" fmla="*/ 181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7" h="181">
                <a:moveTo>
                  <a:pt x="0" y="0"/>
                </a:moveTo>
                <a:cubicBezTo>
                  <a:pt x="11" y="37"/>
                  <a:pt x="23" y="75"/>
                  <a:pt x="46" y="90"/>
                </a:cubicBezTo>
                <a:cubicBezTo>
                  <a:pt x="69" y="105"/>
                  <a:pt x="106" y="75"/>
                  <a:pt x="136" y="90"/>
                </a:cubicBezTo>
                <a:cubicBezTo>
                  <a:pt x="166" y="105"/>
                  <a:pt x="196" y="143"/>
                  <a:pt x="227" y="181"/>
                </a:cubicBezTo>
              </a:path>
            </a:pathLst>
          </a:custGeom>
          <a:noFill/>
          <a:ln w="158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31" name="Oval 431"/>
          <p:cNvSpPr>
            <a:spLocks noChangeArrowheads="1"/>
          </p:cNvSpPr>
          <p:nvPr/>
        </p:nvSpPr>
        <p:spPr bwMode="auto">
          <a:xfrm>
            <a:off x="18822273" y="7641636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32" name="Freeform 432"/>
          <p:cNvSpPr>
            <a:spLocks/>
          </p:cNvSpPr>
          <p:nvPr/>
        </p:nvSpPr>
        <p:spPr bwMode="auto">
          <a:xfrm flipH="1">
            <a:off x="18807987" y="7627349"/>
            <a:ext cx="142876" cy="144461"/>
          </a:xfrm>
          <a:custGeom>
            <a:avLst/>
            <a:gdLst>
              <a:gd name="T0" fmla="*/ 0 w 317"/>
              <a:gd name="T1" fmla="*/ 227 h 227"/>
              <a:gd name="T2" fmla="*/ 45 w 317"/>
              <a:gd name="T3" fmla="*/ 136 h 227"/>
              <a:gd name="T4" fmla="*/ 227 w 317"/>
              <a:gd name="T5" fmla="*/ 91 h 227"/>
              <a:gd name="T6" fmla="*/ 317 w 317"/>
              <a:gd name="T7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7" h="227">
                <a:moveTo>
                  <a:pt x="0" y="227"/>
                </a:moveTo>
                <a:cubicBezTo>
                  <a:pt x="3" y="193"/>
                  <a:pt x="7" y="159"/>
                  <a:pt x="45" y="136"/>
                </a:cubicBezTo>
                <a:cubicBezTo>
                  <a:pt x="83" y="113"/>
                  <a:pt x="182" y="114"/>
                  <a:pt x="227" y="91"/>
                </a:cubicBezTo>
                <a:cubicBezTo>
                  <a:pt x="272" y="68"/>
                  <a:pt x="294" y="34"/>
                  <a:pt x="317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33" name="Oval 433"/>
          <p:cNvSpPr>
            <a:spLocks noChangeArrowheads="1"/>
          </p:cNvSpPr>
          <p:nvPr/>
        </p:nvSpPr>
        <p:spPr bwMode="auto">
          <a:xfrm>
            <a:off x="24208660" y="7598774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34" name="Freeform 434"/>
          <p:cNvSpPr>
            <a:spLocks/>
          </p:cNvSpPr>
          <p:nvPr/>
        </p:nvSpPr>
        <p:spPr bwMode="auto">
          <a:xfrm>
            <a:off x="24064197" y="7497175"/>
            <a:ext cx="360363" cy="288925"/>
          </a:xfrm>
          <a:custGeom>
            <a:avLst/>
            <a:gdLst>
              <a:gd name="T0" fmla="*/ 0 w 317"/>
              <a:gd name="T1" fmla="*/ 227 h 227"/>
              <a:gd name="T2" fmla="*/ 45 w 317"/>
              <a:gd name="T3" fmla="*/ 136 h 227"/>
              <a:gd name="T4" fmla="*/ 227 w 317"/>
              <a:gd name="T5" fmla="*/ 91 h 227"/>
              <a:gd name="T6" fmla="*/ 317 w 317"/>
              <a:gd name="T7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7" h="227">
                <a:moveTo>
                  <a:pt x="0" y="227"/>
                </a:moveTo>
                <a:cubicBezTo>
                  <a:pt x="3" y="193"/>
                  <a:pt x="7" y="159"/>
                  <a:pt x="45" y="136"/>
                </a:cubicBezTo>
                <a:cubicBezTo>
                  <a:pt x="83" y="113"/>
                  <a:pt x="182" y="114"/>
                  <a:pt x="227" y="91"/>
                </a:cubicBezTo>
                <a:cubicBezTo>
                  <a:pt x="272" y="68"/>
                  <a:pt x="294" y="34"/>
                  <a:pt x="317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35" name="Oval 435"/>
          <p:cNvSpPr>
            <a:spLocks noChangeArrowheads="1"/>
          </p:cNvSpPr>
          <p:nvPr/>
        </p:nvSpPr>
        <p:spPr bwMode="auto">
          <a:xfrm>
            <a:off x="24713487" y="7540037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36" name="Freeform 436"/>
          <p:cNvSpPr>
            <a:spLocks/>
          </p:cNvSpPr>
          <p:nvPr/>
        </p:nvSpPr>
        <p:spPr bwMode="auto">
          <a:xfrm>
            <a:off x="24569023" y="7438436"/>
            <a:ext cx="360363" cy="288925"/>
          </a:xfrm>
          <a:custGeom>
            <a:avLst/>
            <a:gdLst>
              <a:gd name="T0" fmla="*/ 0 w 317"/>
              <a:gd name="T1" fmla="*/ 227 h 227"/>
              <a:gd name="T2" fmla="*/ 45 w 317"/>
              <a:gd name="T3" fmla="*/ 136 h 227"/>
              <a:gd name="T4" fmla="*/ 227 w 317"/>
              <a:gd name="T5" fmla="*/ 91 h 227"/>
              <a:gd name="T6" fmla="*/ 317 w 317"/>
              <a:gd name="T7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7" h="227">
                <a:moveTo>
                  <a:pt x="0" y="227"/>
                </a:moveTo>
                <a:cubicBezTo>
                  <a:pt x="3" y="193"/>
                  <a:pt x="7" y="159"/>
                  <a:pt x="45" y="136"/>
                </a:cubicBezTo>
                <a:cubicBezTo>
                  <a:pt x="83" y="113"/>
                  <a:pt x="182" y="114"/>
                  <a:pt x="227" y="91"/>
                </a:cubicBezTo>
                <a:cubicBezTo>
                  <a:pt x="272" y="68"/>
                  <a:pt x="294" y="34"/>
                  <a:pt x="317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37" name="Oval 437"/>
          <p:cNvSpPr>
            <a:spLocks noChangeArrowheads="1"/>
          </p:cNvSpPr>
          <p:nvPr/>
        </p:nvSpPr>
        <p:spPr bwMode="auto">
          <a:xfrm>
            <a:off x="22451300" y="7770225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38" name="Freeform 438"/>
          <p:cNvSpPr>
            <a:spLocks/>
          </p:cNvSpPr>
          <p:nvPr/>
        </p:nvSpPr>
        <p:spPr bwMode="auto">
          <a:xfrm>
            <a:off x="22408435" y="7770224"/>
            <a:ext cx="144463" cy="73024"/>
          </a:xfrm>
          <a:custGeom>
            <a:avLst/>
            <a:gdLst>
              <a:gd name="T0" fmla="*/ 0 w 317"/>
              <a:gd name="T1" fmla="*/ 227 h 227"/>
              <a:gd name="T2" fmla="*/ 45 w 317"/>
              <a:gd name="T3" fmla="*/ 136 h 227"/>
              <a:gd name="T4" fmla="*/ 227 w 317"/>
              <a:gd name="T5" fmla="*/ 91 h 227"/>
              <a:gd name="T6" fmla="*/ 317 w 317"/>
              <a:gd name="T7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7" h="227">
                <a:moveTo>
                  <a:pt x="0" y="227"/>
                </a:moveTo>
                <a:cubicBezTo>
                  <a:pt x="3" y="193"/>
                  <a:pt x="7" y="159"/>
                  <a:pt x="45" y="136"/>
                </a:cubicBezTo>
                <a:cubicBezTo>
                  <a:pt x="83" y="113"/>
                  <a:pt x="182" y="114"/>
                  <a:pt x="227" y="91"/>
                </a:cubicBezTo>
                <a:cubicBezTo>
                  <a:pt x="272" y="68"/>
                  <a:pt x="294" y="34"/>
                  <a:pt x="317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39" name="Oval 439"/>
          <p:cNvSpPr>
            <a:spLocks noChangeArrowheads="1"/>
          </p:cNvSpPr>
          <p:nvPr/>
        </p:nvSpPr>
        <p:spPr bwMode="auto">
          <a:xfrm>
            <a:off x="25115124" y="7482888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40" name="Freeform 440"/>
          <p:cNvSpPr>
            <a:spLocks/>
          </p:cNvSpPr>
          <p:nvPr/>
        </p:nvSpPr>
        <p:spPr bwMode="auto">
          <a:xfrm>
            <a:off x="25072260" y="7482886"/>
            <a:ext cx="144463" cy="73024"/>
          </a:xfrm>
          <a:custGeom>
            <a:avLst/>
            <a:gdLst>
              <a:gd name="T0" fmla="*/ 0 w 317"/>
              <a:gd name="T1" fmla="*/ 227 h 227"/>
              <a:gd name="T2" fmla="*/ 45 w 317"/>
              <a:gd name="T3" fmla="*/ 136 h 227"/>
              <a:gd name="T4" fmla="*/ 227 w 317"/>
              <a:gd name="T5" fmla="*/ 91 h 227"/>
              <a:gd name="T6" fmla="*/ 317 w 317"/>
              <a:gd name="T7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7" h="227">
                <a:moveTo>
                  <a:pt x="0" y="227"/>
                </a:moveTo>
                <a:cubicBezTo>
                  <a:pt x="3" y="193"/>
                  <a:pt x="7" y="159"/>
                  <a:pt x="45" y="136"/>
                </a:cubicBezTo>
                <a:cubicBezTo>
                  <a:pt x="83" y="113"/>
                  <a:pt x="182" y="114"/>
                  <a:pt x="227" y="91"/>
                </a:cubicBezTo>
                <a:cubicBezTo>
                  <a:pt x="272" y="68"/>
                  <a:pt x="294" y="34"/>
                  <a:pt x="317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41" name="Oval 441"/>
          <p:cNvSpPr>
            <a:spLocks noChangeArrowheads="1"/>
          </p:cNvSpPr>
          <p:nvPr/>
        </p:nvSpPr>
        <p:spPr bwMode="auto">
          <a:xfrm>
            <a:off x="17598311" y="7497175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42" name="Freeform 442"/>
          <p:cNvSpPr>
            <a:spLocks/>
          </p:cNvSpPr>
          <p:nvPr/>
        </p:nvSpPr>
        <p:spPr bwMode="auto">
          <a:xfrm flipH="1">
            <a:off x="17584025" y="7482886"/>
            <a:ext cx="142876" cy="144464"/>
          </a:xfrm>
          <a:custGeom>
            <a:avLst/>
            <a:gdLst>
              <a:gd name="T0" fmla="*/ 0 w 317"/>
              <a:gd name="T1" fmla="*/ 227 h 227"/>
              <a:gd name="T2" fmla="*/ 45 w 317"/>
              <a:gd name="T3" fmla="*/ 136 h 227"/>
              <a:gd name="T4" fmla="*/ 227 w 317"/>
              <a:gd name="T5" fmla="*/ 91 h 227"/>
              <a:gd name="T6" fmla="*/ 317 w 317"/>
              <a:gd name="T7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7" h="227">
                <a:moveTo>
                  <a:pt x="0" y="227"/>
                </a:moveTo>
                <a:cubicBezTo>
                  <a:pt x="3" y="193"/>
                  <a:pt x="7" y="159"/>
                  <a:pt x="45" y="136"/>
                </a:cubicBezTo>
                <a:cubicBezTo>
                  <a:pt x="83" y="113"/>
                  <a:pt x="182" y="114"/>
                  <a:pt x="227" y="91"/>
                </a:cubicBezTo>
                <a:cubicBezTo>
                  <a:pt x="272" y="68"/>
                  <a:pt x="294" y="34"/>
                  <a:pt x="317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43" name="Rectangle 442"/>
          <p:cNvSpPr/>
          <p:nvPr/>
        </p:nvSpPr>
        <p:spPr>
          <a:xfrm>
            <a:off x="14825907" y="6115085"/>
            <a:ext cx="2259641" cy="383653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44" name="Rectangle 443"/>
          <p:cNvSpPr/>
          <p:nvPr/>
        </p:nvSpPr>
        <p:spPr>
          <a:xfrm>
            <a:off x="14978305" y="6267486"/>
            <a:ext cx="2259641" cy="383653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45" name="Rectangle 444"/>
          <p:cNvSpPr/>
          <p:nvPr/>
        </p:nvSpPr>
        <p:spPr>
          <a:xfrm>
            <a:off x="25631062" y="6288517"/>
            <a:ext cx="1648091" cy="383653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46" name="Forme libre 445"/>
          <p:cNvSpPr/>
          <p:nvPr/>
        </p:nvSpPr>
        <p:spPr>
          <a:xfrm>
            <a:off x="17249623" y="6004502"/>
            <a:ext cx="8394002" cy="782814"/>
          </a:xfrm>
          <a:custGeom>
            <a:avLst/>
            <a:gdLst>
              <a:gd name="connsiteX0" fmla="*/ 0 w 8394003"/>
              <a:gd name="connsiteY0" fmla="*/ 776704 h 782813"/>
              <a:gd name="connsiteX1" fmla="*/ 838200 w 8394003"/>
              <a:gd name="connsiteY1" fmla="*/ 776704 h 782813"/>
              <a:gd name="connsiteX2" fmla="*/ 1600200 w 8394003"/>
              <a:gd name="connsiteY2" fmla="*/ 713204 h 782813"/>
              <a:gd name="connsiteX3" fmla="*/ 2286000 w 8394003"/>
              <a:gd name="connsiteY3" fmla="*/ 586204 h 782813"/>
              <a:gd name="connsiteX4" fmla="*/ 3124200 w 8394003"/>
              <a:gd name="connsiteY4" fmla="*/ 344904 h 782813"/>
              <a:gd name="connsiteX5" fmla="*/ 3644900 w 8394003"/>
              <a:gd name="connsiteY5" fmla="*/ 14704 h 782813"/>
              <a:gd name="connsiteX6" fmla="*/ 3810000 w 8394003"/>
              <a:gd name="connsiteY6" fmla="*/ 116304 h 782813"/>
              <a:gd name="connsiteX7" fmla="*/ 3987800 w 8394003"/>
              <a:gd name="connsiteY7" fmla="*/ 167104 h 782813"/>
              <a:gd name="connsiteX8" fmla="*/ 4127500 w 8394003"/>
              <a:gd name="connsiteY8" fmla="*/ 141704 h 782813"/>
              <a:gd name="connsiteX9" fmla="*/ 4241800 w 8394003"/>
              <a:gd name="connsiteY9" fmla="*/ 2004 h 782813"/>
              <a:gd name="connsiteX10" fmla="*/ 4330700 w 8394003"/>
              <a:gd name="connsiteY10" fmla="*/ 65504 h 782813"/>
              <a:gd name="connsiteX11" fmla="*/ 4483100 w 8394003"/>
              <a:gd name="connsiteY11" fmla="*/ 154404 h 782813"/>
              <a:gd name="connsiteX12" fmla="*/ 4660900 w 8394003"/>
              <a:gd name="connsiteY12" fmla="*/ 256004 h 782813"/>
              <a:gd name="connsiteX13" fmla="*/ 5041900 w 8394003"/>
              <a:gd name="connsiteY13" fmla="*/ 357604 h 782813"/>
              <a:gd name="connsiteX14" fmla="*/ 5715000 w 8394003"/>
              <a:gd name="connsiteY14" fmla="*/ 446504 h 782813"/>
              <a:gd name="connsiteX15" fmla="*/ 6388100 w 8394003"/>
              <a:gd name="connsiteY15" fmla="*/ 484604 h 782813"/>
              <a:gd name="connsiteX16" fmla="*/ 7391400 w 8394003"/>
              <a:gd name="connsiteY16" fmla="*/ 497304 h 782813"/>
              <a:gd name="connsiteX17" fmla="*/ 8280400 w 8394003"/>
              <a:gd name="connsiteY17" fmla="*/ 510004 h 782813"/>
              <a:gd name="connsiteX18" fmla="*/ 8382000 w 8394003"/>
              <a:gd name="connsiteY18" fmla="*/ 471904 h 782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8394003" h="782813">
                <a:moveTo>
                  <a:pt x="0" y="776704"/>
                </a:moveTo>
                <a:cubicBezTo>
                  <a:pt x="285750" y="781995"/>
                  <a:pt x="571500" y="787287"/>
                  <a:pt x="838200" y="776704"/>
                </a:cubicBezTo>
                <a:cubicBezTo>
                  <a:pt x="1104900" y="766121"/>
                  <a:pt x="1358900" y="744954"/>
                  <a:pt x="1600200" y="713204"/>
                </a:cubicBezTo>
                <a:cubicBezTo>
                  <a:pt x="1841500" y="681454"/>
                  <a:pt x="2032000" y="647587"/>
                  <a:pt x="2286000" y="586204"/>
                </a:cubicBezTo>
                <a:cubicBezTo>
                  <a:pt x="2540000" y="524821"/>
                  <a:pt x="2897717" y="440154"/>
                  <a:pt x="3124200" y="344904"/>
                </a:cubicBezTo>
                <a:cubicBezTo>
                  <a:pt x="3350683" y="249654"/>
                  <a:pt x="3530600" y="52804"/>
                  <a:pt x="3644900" y="14704"/>
                </a:cubicBezTo>
                <a:cubicBezTo>
                  <a:pt x="3759200" y="-23396"/>
                  <a:pt x="3752850" y="90904"/>
                  <a:pt x="3810000" y="116304"/>
                </a:cubicBezTo>
                <a:cubicBezTo>
                  <a:pt x="3867150" y="141704"/>
                  <a:pt x="3934883" y="162871"/>
                  <a:pt x="3987800" y="167104"/>
                </a:cubicBezTo>
                <a:cubicBezTo>
                  <a:pt x="4040717" y="171337"/>
                  <a:pt x="4085167" y="169221"/>
                  <a:pt x="4127500" y="141704"/>
                </a:cubicBezTo>
                <a:cubicBezTo>
                  <a:pt x="4169833" y="114187"/>
                  <a:pt x="4207933" y="14704"/>
                  <a:pt x="4241800" y="2004"/>
                </a:cubicBezTo>
                <a:cubicBezTo>
                  <a:pt x="4275667" y="-10696"/>
                  <a:pt x="4290483" y="40104"/>
                  <a:pt x="4330700" y="65504"/>
                </a:cubicBezTo>
                <a:cubicBezTo>
                  <a:pt x="4370917" y="90904"/>
                  <a:pt x="4483100" y="154404"/>
                  <a:pt x="4483100" y="154404"/>
                </a:cubicBezTo>
                <a:cubicBezTo>
                  <a:pt x="4538133" y="186154"/>
                  <a:pt x="4567767" y="222137"/>
                  <a:pt x="4660900" y="256004"/>
                </a:cubicBezTo>
                <a:cubicBezTo>
                  <a:pt x="4754033" y="289871"/>
                  <a:pt x="4866217" y="325854"/>
                  <a:pt x="5041900" y="357604"/>
                </a:cubicBezTo>
                <a:cubicBezTo>
                  <a:pt x="5217583" y="389354"/>
                  <a:pt x="5490633" y="425337"/>
                  <a:pt x="5715000" y="446504"/>
                </a:cubicBezTo>
                <a:cubicBezTo>
                  <a:pt x="5939367" y="467671"/>
                  <a:pt x="6108700" y="476137"/>
                  <a:pt x="6388100" y="484604"/>
                </a:cubicBezTo>
                <a:cubicBezTo>
                  <a:pt x="6667500" y="493071"/>
                  <a:pt x="7391400" y="497304"/>
                  <a:pt x="7391400" y="497304"/>
                </a:cubicBezTo>
                <a:lnTo>
                  <a:pt x="8280400" y="510004"/>
                </a:lnTo>
                <a:cubicBezTo>
                  <a:pt x="8445500" y="505771"/>
                  <a:pt x="8382000" y="471904"/>
                  <a:pt x="8382000" y="471904"/>
                </a:cubicBezTo>
              </a:path>
            </a:pathLst>
          </a:custGeom>
          <a:ln w="1270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47" name="Forme libre 446"/>
          <p:cNvSpPr/>
          <p:nvPr/>
        </p:nvSpPr>
        <p:spPr>
          <a:xfrm>
            <a:off x="19459424" y="3441106"/>
            <a:ext cx="3073400" cy="2707751"/>
          </a:xfrm>
          <a:custGeom>
            <a:avLst/>
            <a:gdLst>
              <a:gd name="connsiteX0" fmla="*/ 0 w 3073400"/>
              <a:gd name="connsiteY0" fmla="*/ 139700 h 2707752"/>
              <a:gd name="connsiteX1" fmla="*/ 469900 w 3073400"/>
              <a:gd name="connsiteY1" fmla="*/ 520700 h 2707752"/>
              <a:gd name="connsiteX2" fmla="*/ 1079500 w 3073400"/>
              <a:gd name="connsiteY2" fmla="*/ 1282700 h 2707752"/>
              <a:gd name="connsiteX3" fmla="*/ 1371600 w 3073400"/>
              <a:gd name="connsiteY3" fmla="*/ 1854200 h 2707752"/>
              <a:gd name="connsiteX4" fmla="*/ 1587500 w 3073400"/>
              <a:gd name="connsiteY4" fmla="*/ 2578100 h 2707752"/>
              <a:gd name="connsiteX5" fmla="*/ 1714500 w 3073400"/>
              <a:gd name="connsiteY5" fmla="*/ 2679700 h 2707752"/>
              <a:gd name="connsiteX6" fmla="*/ 1841500 w 3073400"/>
              <a:gd name="connsiteY6" fmla="*/ 2705100 h 2707752"/>
              <a:gd name="connsiteX7" fmla="*/ 1955800 w 3073400"/>
              <a:gd name="connsiteY7" fmla="*/ 2628900 h 2707752"/>
              <a:gd name="connsiteX8" fmla="*/ 2006600 w 3073400"/>
              <a:gd name="connsiteY8" fmla="*/ 2514600 h 2707752"/>
              <a:gd name="connsiteX9" fmla="*/ 2108200 w 3073400"/>
              <a:gd name="connsiteY9" fmla="*/ 2184400 h 2707752"/>
              <a:gd name="connsiteX10" fmla="*/ 2273300 w 3073400"/>
              <a:gd name="connsiteY10" fmla="*/ 1574800 h 2707752"/>
              <a:gd name="connsiteX11" fmla="*/ 2527300 w 3073400"/>
              <a:gd name="connsiteY11" fmla="*/ 838200 h 2707752"/>
              <a:gd name="connsiteX12" fmla="*/ 2781300 w 3073400"/>
              <a:gd name="connsiteY12" fmla="*/ 368300 h 2707752"/>
              <a:gd name="connsiteX13" fmla="*/ 3073400 w 3073400"/>
              <a:gd name="connsiteY13" fmla="*/ 0 h 2707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073400" h="2707752">
                <a:moveTo>
                  <a:pt x="0" y="139700"/>
                </a:moveTo>
                <a:cubicBezTo>
                  <a:pt x="144991" y="234950"/>
                  <a:pt x="289983" y="330200"/>
                  <a:pt x="469900" y="520700"/>
                </a:cubicBezTo>
                <a:cubicBezTo>
                  <a:pt x="649817" y="711200"/>
                  <a:pt x="929217" y="1060450"/>
                  <a:pt x="1079500" y="1282700"/>
                </a:cubicBezTo>
                <a:cubicBezTo>
                  <a:pt x="1229783" y="1504950"/>
                  <a:pt x="1286933" y="1638300"/>
                  <a:pt x="1371600" y="1854200"/>
                </a:cubicBezTo>
                <a:cubicBezTo>
                  <a:pt x="1456267" y="2070100"/>
                  <a:pt x="1530350" y="2440517"/>
                  <a:pt x="1587500" y="2578100"/>
                </a:cubicBezTo>
                <a:cubicBezTo>
                  <a:pt x="1644650" y="2715683"/>
                  <a:pt x="1672167" y="2658533"/>
                  <a:pt x="1714500" y="2679700"/>
                </a:cubicBezTo>
                <a:cubicBezTo>
                  <a:pt x="1756833" y="2700867"/>
                  <a:pt x="1801284" y="2713567"/>
                  <a:pt x="1841500" y="2705100"/>
                </a:cubicBezTo>
                <a:cubicBezTo>
                  <a:pt x="1881716" y="2696633"/>
                  <a:pt x="1928283" y="2660650"/>
                  <a:pt x="1955800" y="2628900"/>
                </a:cubicBezTo>
                <a:cubicBezTo>
                  <a:pt x="1983317" y="2597150"/>
                  <a:pt x="1981200" y="2588683"/>
                  <a:pt x="2006600" y="2514600"/>
                </a:cubicBezTo>
                <a:cubicBezTo>
                  <a:pt x="2032000" y="2440517"/>
                  <a:pt x="2063750" y="2341033"/>
                  <a:pt x="2108200" y="2184400"/>
                </a:cubicBezTo>
                <a:cubicBezTo>
                  <a:pt x="2152650" y="2027767"/>
                  <a:pt x="2203450" y="1799167"/>
                  <a:pt x="2273300" y="1574800"/>
                </a:cubicBezTo>
                <a:cubicBezTo>
                  <a:pt x="2343150" y="1350433"/>
                  <a:pt x="2442633" y="1039283"/>
                  <a:pt x="2527300" y="838200"/>
                </a:cubicBezTo>
                <a:cubicBezTo>
                  <a:pt x="2611967" y="637117"/>
                  <a:pt x="2690283" y="508000"/>
                  <a:pt x="2781300" y="368300"/>
                </a:cubicBezTo>
                <a:cubicBezTo>
                  <a:pt x="2872317" y="228600"/>
                  <a:pt x="3073400" y="0"/>
                  <a:pt x="3073400" y="0"/>
                </a:cubicBezTo>
              </a:path>
            </a:pathLst>
          </a:custGeom>
          <a:ln w="38100" cmpd="sng"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48" name="Oval 2"/>
          <p:cNvSpPr>
            <a:spLocks noChangeArrowheads="1"/>
          </p:cNvSpPr>
          <p:nvPr/>
        </p:nvSpPr>
        <p:spPr bwMode="auto">
          <a:xfrm>
            <a:off x="16261899" y="13653308"/>
            <a:ext cx="10945813" cy="1657350"/>
          </a:xfrm>
          <a:prstGeom prst="ellipse">
            <a:avLst/>
          </a:prstGeom>
          <a:solidFill>
            <a:srgbClr val="C0C0C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49" name="Oval 3"/>
          <p:cNvSpPr>
            <a:spLocks noChangeArrowheads="1"/>
          </p:cNvSpPr>
          <p:nvPr/>
        </p:nvSpPr>
        <p:spPr bwMode="auto">
          <a:xfrm>
            <a:off x="16261899" y="12572221"/>
            <a:ext cx="10945813" cy="1657350"/>
          </a:xfrm>
          <a:prstGeom prst="ellipse">
            <a:avLst/>
          </a:prstGeom>
          <a:solidFill>
            <a:srgbClr val="FFFFFF"/>
          </a:solidFill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50" name="Oval 4"/>
          <p:cNvSpPr>
            <a:spLocks noChangeArrowheads="1"/>
          </p:cNvSpPr>
          <p:nvPr/>
        </p:nvSpPr>
        <p:spPr bwMode="auto">
          <a:xfrm>
            <a:off x="16190462" y="11780058"/>
            <a:ext cx="10945813" cy="1657350"/>
          </a:xfrm>
          <a:prstGeom prst="ellipse">
            <a:avLst/>
          </a:prstGeom>
          <a:solidFill>
            <a:srgbClr val="FFFFFF"/>
          </a:solidFill>
          <a:ln w="11430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51" name="Oval 5"/>
          <p:cNvSpPr>
            <a:spLocks noChangeArrowheads="1"/>
          </p:cNvSpPr>
          <p:nvPr/>
        </p:nvSpPr>
        <p:spPr bwMode="auto">
          <a:xfrm>
            <a:off x="18854287" y="13580286"/>
            <a:ext cx="720726" cy="360364"/>
          </a:xfrm>
          <a:prstGeom prst="ellipse">
            <a:avLst/>
          </a:pr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52" name="Oval 6"/>
          <p:cNvSpPr>
            <a:spLocks noChangeArrowheads="1"/>
          </p:cNvSpPr>
          <p:nvPr/>
        </p:nvSpPr>
        <p:spPr bwMode="auto">
          <a:xfrm rot="2079807">
            <a:off x="20654513" y="13653310"/>
            <a:ext cx="720726" cy="360364"/>
          </a:xfrm>
          <a:prstGeom prst="ellipse">
            <a:avLst/>
          </a:pr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53" name="Oval 7"/>
          <p:cNvSpPr>
            <a:spLocks noChangeArrowheads="1"/>
          </p:cNvSpPr>
          <p:nvPr/>
        </p:nvSpPr>
        <p:spPr bwMode="auto">
          <a:xfrm rot="20019473">
            <a:off x="17342989" y="13407246"/>
            <a:ext cx="720726" cy="360362"/>
          </a:xfrm>
          <a:prstGeom prst="ellipse">
            <a:avLst/>
          </a:pr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54" name="Oval 8"/>
          <p:cNvSpPr>
            <a:spLocks noChangeArrowheads="1"/>
          </p:cNvSpPr>
          <p:nvPr/>
        </p:nvSpPr>
        <p:spPr bwMode="auto">
          <a:xfrm rot="20692560">
            <a:off x="22383298" y="13653310"/>
            <a:ext cx="720726" cy="360364"/>
          </a:xfrm>
          <a:prstGeom prst="ellipse">
            <a:avLst/>
          </a:pr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55" name="Oval 9"/>
          <p:cNvSpPr>
            <a:spLocks noChangeArrowheads="1"/>
          </p:cNvSpPr>
          <p:nvPr/>
        </p:nvSpPr>
        <p:spPr bwMode="auto">
          <a:xfrm rot="725685">
            <a:off x="23534238" y="13653310"/>
            <a:ext cx="720726" cy="360364"/>
          </a:xfrm>
          <a:prstGeom prst="ellipse">
            <a:avLst/>
          </a:pr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56" name="Oval 10"/>
          <p:cNvSpPr>
            <a:spLocks noChangeArrowheads="1"/>
          </p:cNvSpPr>
          <p:nvPr/>
        </p:nvSpPr>
        <p:spPr bwMode="auto">
          <a:xfrm>
            <a:off x="25478926" y="13364385"/>
            <a:ext cx="720726" cy="360364"/>
          </a:xfrm>
          <a:prstGeom prst="ellipse">
            <a:avLst/>
          </a:pr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57" name="Freeform 11"/>
          <p:cNvSpPr>
            <a:spLocks/>
          </p:cNvSpPr>
          <p:nvPr/>
        </p:nvSpPr>
        <p:spPr bwMode="auto">
          <a:xfrm>
            <a:off x="19503577" y="13364384"/>
            <a:ext cx="1295399" cy="492125"/>
          </a:xfrm>
          <a:custGeom>
            <a:avLst/>
            <a:gdLst>
              <a:gd name="T0" fmla="*/ 0 w 816"/>
              <a:gd name="T1" fmla="*/ 0 h 310"/>
              <a:gd name="T2" fmla="*/ 181 w 816"/>
              <a:gd name="T3" fmla="*/ 272 h 310"/>
              <a:gd name="T4" fmla="*/ 499 w 816"/>
              <a:gd name="T5" fmla="*/ 227 h 310"/>
              <a:gd name="T6" fmla="*/ 635 w 816"/>
              <a:gd name="T7" fmla="*/ 272 h 310"/>
              <a:gd name="T8" fmla="*/ 725 w 816"/>
              <a:gd name="T9" fmla="*/ 136 h 310"/>
              <a:gd name="T10" fmla="*/ 816 w 816"/>
              <a:gd name="T11" fmla="*/ 46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16" h="310">
                <a:moveTo>
                  <a:pt x="0" y="0"/>
                </a:moveTo>
                <a:cubicBezTo>
                  <a:pt x="49" y="117"/>
                  <a:pt x="98" y="234"/>
                  <a:pt x="181" y="272"/>
                </a:cubicBezTo>
                <a:cubicBezTo>
                  <a:pt x="264" y="310"/>
                  <a:pt x="423" y="227"/>
                  <a:pt x="499" y="227"/>
                </a:cubicBezTo>
                <a:cubicBezTo>
                  <a:pt x="575" y="227"/>
                  <a:pt x="597" y="287"/>
                  <a:pt x="635" y="272"/>
                </a:cubicBezTo>
                <a:cubicBezTo>
                  <a:pt x="673" y="257"/>
                  <a:pt x="695" y="174"/>
                  <a:pt x="725" y="136"/>
                </a:cubicBezTo>
                <a:cubicBezTo>
                  <a:pt x="755" y="98"/>
                  <a:pt x="785" y="72"/>
                  <a:pt x="816" y="46"/>
                </a:cubicBezTo>
              </a:path>
            </a:pathLst>
          </a:cu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58" name="Freeform 12"/>
          <p:cNvSpPr>
            <a:spLocks/>
          </p:cNvSpPr>
          <p:nvPr/>
        </p:nvSpPr>
        <p:spPr bwMode="auto">
          <a:xfrm>
            <a:off x="20006813" y="13437412"/>
            <a:ext cx="431800" cy="153988"/>
          </a:xfrm>
          <a:custGeom>
            <a:avLst/>
            <a:gdLst>
              <a:gd name="T0" fmla="*/ 0 w 272"/>
              <a:gd name="T1" fmla="*/ 0 h 97"/>
              <a:gd name="T2" fmla="*/ 45 w 272"/>
              <a:gd name="T3" fmla="*/ 90 h 97"/>
              <a:gd name="T4" fmla="*/ 136 w 272"/>
              <a:gd name="T5" fmla="*/ 45 h 97"/>
              <a:gd name="T6" fmla="*/ 227 w 272"/>
              <a:gd name="T7" fmla="*/ 90 h 97"/>
              <a:gd name="T8" fmla="*/ 272 w 272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2" h="97">
                <a:moveTo>
                  <a:pt x="0" y="0"/>
                </a:moveTo>
                <a:cubicBezTo>
                  <a:pt x="11" y="41"/>
                  <a:pt x="22" y="83"/>
                  <a:pt x="45" y="90"/>
                </a:cubicBezTo>
                <a:cubicBezTo>
                  <a:pt x="68" y="97"/>
                  <a:pt x="106" y="45"/>
                  <a:pt x="136" y="45"/>
                </a:cubicBezTo>
                <a:cubicBezTo>
                  <a:pt x="166" y="45"/>
                  <a:pt x="204" y="97"/>
                  <a:pt x="227" y="90"/>
                </a:cubicBezTo>
                <a:cubicBezTo>
                  <a:pt x="250" y="83"/>
                  <a:pt x="261" y="41"/>
                  <a:pt x="272" y="0"/>
                </a:cubicBezTo>
              </a:path>
            </a:pathLst>
          </a:cu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59" name="Freeform 13"/>
          <p:cNvSpPr>
            <a:spLocks/>
          </p:cNvSpPr>
          <p:nvPr/>
        </p:nvSpPr>
        <p:spPr bwMode="auto">
          <a:xfrm>
            <a:off x="17703350" y="13219924"/>
            <a:ext cx="515939" cy="720726"/>
          </a:xfrm>
          <a:custGeom>
            <a:avLst/>
            <a:gdLst>
              <a:gd name="T0" fmla="*/ 0 w 325"/>
              <a:gd name="T1" fmla="*/ 454 h 454"/>
              <a:gd name="T2" fmla="*/ 272 w 325"/>
              <a:gd name="T3" fmla="*/ 318 h 454"/>
              <a:gd name="T4" fmla="*/ 317 w 325"/>
              <a:gd name="T5" fmla="*/ 91 h 454"/>
              <a:gd name="T6" fmla="*/ 272 w 325"/>
              <a:gd name="T7" fmla="*/ 0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25" h="454">
                <a:moveTo>
                  <a:pt x="0" y="454"/>
                </a:moveTo>
                <a:cubicBezTo>
                  <a:pt x="109" y="416"/>
                  <a:pt x="219" y="379"/>
                  <a:pt x="272" y="318"/>
                </a:cubicBezTo>
                <a:cubicBezTo>
                  <a:pt x="325" y="257"/>
                  <a:pt x="317" y="144"/>
                  <a:pt x="317" y="91"/>
                </a:cubicBezTo>
                <a:cubicBezTo>
                  <a:pt x="317" y="38"/>
                  <a:pt x="294" y="19"/>
                  <a:pt x="272" y="0"/>
                </a:cubicBezTo>
              </a:path>
            </a:pathLst>
          </a:cu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60" name="Freeform 14"/>
          <p:cNvSpPr>
            <a:spLocks/>
          </p:cNvSpPr>
          <p:nvPr/>
        </p:nvSpPr>
        <p:spPr bwMode="auto">
          <a:xfrm>
            <a:off x="18374862" y="13292947"/>
            <a:ext cx="407989" cy="792163"/>
          </a:xfrm>
          <a:custGeom>
            <a:avLst/>
            <a:gdLst>
              <a:gd name="T0" fmla="*/ 76 w 257"/>
              <a:gd name="T1" fmla="*/ 0 h 499"/>
              <a:gd name="T2" fmla="*/ 30 w 257"/>
              <a:gd name="T3" fmla="*/ 227 h 499"/>
              <a:gd name="T4" fmla="*/ 257 w 257"/>
              <a:gd name="T5" fmla="*/ 499 h 4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57" h="499">
                <a:moveTo>
                  <a:pt x="76" y="0"/>
                </a:moveTo>
                <a:cubicBezTo>
                  <a:pt x="38" y="72"/>
                  <a:pt x="0" y="144"/>
                  <a:pt x="30" y="227"/>
                </a:cubicBezTo>
                <a:cubicBezTo>
                  <a:pt x="60" y="310"/>
                  <a:pt x="158" y="404"/>
                  <a:pt x="257" y="499"/>
                </a:cubicBezTo>
              </a:path>
            </a:pathLst>
          </a:cu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61" name="Freeform 15"/>
          <p:cNvSpPr>
            <a:spLocks/>
          </p:cNvSpPr>
          <p:nvPr/>
        </p:nvSpPr>
        <p:spPr bwMode="auto">
          <a:xfrm>
            <a:off x="18062126" y="13856510"/>
            <a:ext cx="360363" cy="228601"/>
          </a:xfrm>
          <a:custGeom>
            <a:avLst/>
            <a:gdLst>
              <a:gd name="T0" fmla="*/ 0 w 227"/>
              <a:gd name="T1" fmla="*/ 98 h 144"/>
              <a:gd name="T2" fmla="*/ 136 w 227"/>
              <a:gd name="T3" fmla="*/ 8 h 144"/>
              <a:gd name="T4" fmla="*/ 227 w 227"/>
              <a:gd name="T5" fmla="*/ 1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7" h="144">
                <a:moveTo>
                  <a:pt x="0" y="98"/>
                </a:moveTo>
                <a:cubicBezTo>
                  <a:pt x="49" y="49"/>
                  <a:pt x="98" y="0"/>
                  <a:pt x="136" y="8"/>
                </a:cubicBezTo>
                <a:cubicBezTo>
                  <a:pt x="174" y="16"/>
                  <a:pt x="200" y="80"/>
                  <a:pt x="227" y="144"/>
                </a:cubicBezTo>
              </a:path>
            </a:pathLst>
          </a:cu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62" name="Freeform 16"/>
          <p:cNvSpPr>
            <a:spLocks/>
          </p:cNvSpPr>
          <p:nvPr/>
        </p:nvSpPr>
        <p:spPr bwMode="auto">
          <a:xfrm>
            <a:off x="18495511" y="13340572"/>
            <a:ext cx="503240" cy="455613"/>
          </a:xfrm>
          <a:custGeom>
            <a:avLst/>
            <a:gdLst>
              <a:gd name="T0" fmla="*/ 90 w 317"/>
              <a:gd name="T1" fmla="*/ 61 h 287"/>
              <a:gd name="T2" fmla="*/ 0 w 317"/>
              <a:gd name="T3" fmla="*/ 151 h 287"/>
              <a:gd name="T4" fmla="*/ 90 w 317"/>
              <a:gd name="T5" fmla="*/ 287 h 287"/>
              <a:gd name="T6" fmla="*/ 181 w 317"/>
              <a:gd name="T7" fmla="*/ 151 h 287"/>
              <a:gd name="T8" fmla="*/ 317 w 317"/>
              <a:gd name="T9" fmla="*/ 106 h 287"/>
              <a:gd name="T10" fmla="*/ 181 w 317"/>
              <a:gd name="T11" fmla="*/ 15 h 287"/>
              <a:gd name="T12" fmla="*/ 90 w 317"/>
              <a:gd name="T13" fmla="*/ 61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17" h="287">
                <a:moveTo>
                  <a:pt x="90" y="61"/>
                </a:moveTo>
                <a:cubicBezTo>
                  <a:pt x="60" y="84"/>
                  <a:pt x="0" y="113"/>
                  <a:pt x="0" y="151"/>
                </a:cubicBezTo>
                <a:cubicBezTo>
                  <a:pt x="0" y="189"/>
                  <a:pt x="60" y="287"/>
                  <a:pt x="90" y="287"/>
                </a:cubicBezTo>
                <a:cubicBezTo>
                  <a:pt x="120" y="287"/>
                  <a:pt x="143" y="181"/>
                  <a:pt x="181" y="151"/>
                </a:cubicBezTo>
                <a:cubicBezTo>
                  <a:pt x="219" y="121"/>
                  <a:pt x="317" y="129"/>
                  <a:pt x="317" y="106"/>
                </a:cubicBezTo>
                <a:cubicBezTo>
                  <a:pt x="317" y="83"/>
                  <a:pt x="219" y="30"/>
                  <a:pt x="181" y="15"/>
                </a:cubicBezTo>
                <a:cubicBezTo>
                  <a:pt x="143" y="0"/>
                  <a:pt x="120" y="38"/>
                  <a:pt x="90" y="61"/>
                </a:cubicBezTo>
                <a:close/>
              </a:path>
            </a:pathLst>
          </a:cu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63" name="Freeform 17"/>
          <p:cNvSpPr>
            <a:spLocks/>
          </p:cNvSpPr>
          <p:nvPr/>
        </p:nvSpPr>
        <p:spPr bwMode="auto">
          <a:xfrm>
            <a:off x="19143212" y="13364384"/>
            <a:ext cx="239714" cy="157164"/>
          </a:xfrm>
          <a:custGeom>
            <a:avLst/>
            <a:gdLst>
              <a:gd name="T0" fmla="*/ 0 w 151"/>
              <a:gd name="T1" fmla="*/ 0 h 99"/>
              <a:gd name="T2" fmla="*/ 45 w 151"/>
              <a:gd name="T3" fmla="*/ 46 h 99"/>
              <a:gd name="T4" fmla="*/ 136 w 151"/>
              <a:gd name="T5" fmla="*/ 91 h 99"/>
              <a:gd name="T6" fmla="*/ 136 w 151"/>
              <a:gd name="T7" fmla="*/ 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1" h="99">
                <a:moveTo>
                  <a:pt x="0" y="0"/>
                </a:moveTo>
                <a:cubicBezTo>
                  <a:pt x="11" y="15"/>
                  <a:pt x="22" y="31"/>
                  <a:pt x="45" y="46"/>
                </a:cubicBezTo>
                <a:cubicBezTo>
                  <a:pt x="68" y="61"/>
                  <a:pt x="121" y="99"/>
                  <a:pt x="136" y="91"/>
                </a:cubicBezTo>
                <a:cubicBezTo>
                  <a:pt x="151" y="83"/>
                  <a:pt x="143" y="41"/>
                  <a:pt x="136" y="0"/>
                </a:cubicBezTo>
              </a:path>
            </a:pathLst>
          </a:cu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64" name="Freeform 18"/>
          <p:cNvSpPr>
            <a:spLocks/>
          </p:cNvSpPr>
          <p:nvPr/>
        </p:nvSpPr>
        <p:spPr bwMode="auto">
          <a:xfrm>
            <a:off x="18927314" y="13845399"/>
            <a:ext cx="2447925" cy="382586"/>
          </a:xfrm>
          <a:custGeom>
            <a:avLst/>
            <a:gdLst>
              <a:gd name="T0" fmla="*/ 0 w 1542"/>
              <a:gd name="T1" fmla="*/ 151 h 241"/>
              <a:gd name="T2" fmla="*/ 136 w 1542"/>
              <a:gd name="T3" fmla="*/ 105 h 241"/>
              <a:gd name="T4" fmla="*/ 408 w 1542"/>
              <a:gd name="T5" fmla="*/ 151 h 241"/>
              <a:gd name="T6" fmla="*/ 499 w 1542"/>
              <a:gd name="T7" fmla="*/ 60 h 241"/>
              <a:gd name="T8" fmla="*/ 725 w 1542"/>
              <a:gd name="T9" fmla="*/ 60 h 241"/>
              <a:gd name="T10" fmla="*/ 907 w 1542"/>
              <a:gd name="T11" fmla="*/ 15 h 241"/>
              <a:gd name="T12" fmla="*/ 1270 w 1542"/>
              <a:gd name="T13" fmla="*/ 151 h 241"/>
              <a:gd name="T14" fmla="*/ 1542 w 1542"/>
              <a:gd name="T15" fmla="*/ 241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542" h="241">
                <a:moveTo>
                  <a:pt x="0" y="151"/>
                </a:moveTo>
                <a:cubicBezTo>
                  <a:pt x="34" y="128"/>
                  <a:pt x="68" y="105"/>
                  <a:pt x="136" y="105"/>
                </a:cubicBezTo>
                <a:cubicBezTo>
                  <a:pt x="204" y="105"/>
                  <a:pt x="348" y="159"/>
                  <a:pt x="408" y="151"/>
                </a:cubicBezTo>
                <a:cubicBezTo>
                  <a:pt x="468" y="143"/>
                  <a:pt x="446" y="75"/>
                  <a:pt x="499" y="60"/>
                </a:cubicBezTo>
                <a:cubicBezTo>
                  <a:pt x="552" y="45"/>
                  <a:pt x="657" y="67"/>
                  <a:pt x="725" y="60"/>
                </a:cubicBezTo>
                <a:cubicBezTo>
                  <a:pt x="793" y="53"/>
                  <a:pt x="816" y="0"/>
                  <a:pt x="907" y="15"/>
                </a:cubicBezTo>
                <a:cubicBezTo>
                  <a:pt x="998" y="30"/>
                  <a:pt x="1164" y="113"/>
                  <a:pt x="1270" y="151"/>
                </a:cubicBezTo>
                <a:cubicBezTo>
                  <a:pt x="1376" y="189"/>
                  <a:pt x="1459" y="215"/>
                  <a:pt x="1542" y="241"/>
                </a:cubicBezTo>
              </a:path>
            </a:pathLst>
          </a:cu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65" name="Freeform 19"/>
          <p:cNvSpPr>
            <a:spLocks/>
          </p:cNvSpPr>
          <p:nvPr/>
        </p:nvSpPr>
        <p:spPr bwMode="auto">
          <a:xfrm>
            <a:off x="20151275" y="14072409"/>
            <a:ext cx="576263" cy="155575"/>
          </a:xfrm>
          <a:custGeom>
            <a:avLst/>
            <a:gdLst>
              <a:gd name="T0" fmla="*/ 0 w 363"/>
              <a:gd name="T1" fmla="*/ 53 h 98"/>
              <a:gd name="T2" fmla="*/ 91 w 363"/>
              <a:gd name="T3" fmla="*/ 8 h 98"/>
              <a:gd name="T4" fmla="*/ 363 w 363"/>
              <a:gd name="T5" fmla="*/ 98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63" h="98">
                <a:moveTo>
                  <a:pt x="0" y="53"/>
                </a:moveTo>
                <a:cubicBezTo>
                  <a:pt x="15" y="26"/>
                  <a:pt x="31" y="0"/>
                  <a:pt x="91" y="8"/>
                </a:cubicBezTo>
                <a:cubicBezTo>
                  <a:pt x="151" y="16"/>
                  <a:pt x="257" y="57"/>
                  <a:pt x="363" y="98"/>
                </a:cubicBezTo>
              </a:path>
            </a:pathLst>
          </a:cu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66" name="Freeform 20"/>
          <p:cNvSpPr>
            <a:spLocks/>
          </p:cNvSpPr>
          <p:nvPr/>
        </p:nvSpPr>
        <p:spPr bwMode="auto">
          <a:xfrm>
            <a:off x="21303804" y="13551710"/>
            <a:ext cx="815974" cy="455613"/>
          </a:xfrm>
          <a:custGeom>
            <a:avLst/>
            <a:gdLst>
              <a:gd name="T0" fmla="*/ 362 w 514"/>
              <a:gd name="T1" fmla="*/ 61 h 287"/>
              <a:gd name="T2" fmla="*/ 499 w 514"/>
              <a:gd name="T3" fmla="*/ 151 h 287"/>
              <a:gd name="T4" fmla="*/ 453 w 514"/>
              <a:gd name="T5" fmla="*/ 287 h 287"/>
              <a:gd name="T6" fmla="*/ 272 w 514"/>
              <a:gd name="T7" fmla="*/ 151 h 287"/>
              <a:gd name="T8" fmla="*/ 90 w 514"/>
              <a:gd name="T9" fmla="*/ 151 h 287"/>
              <a:gd name="T10" fmla="*/ 45 w 514"/>
              <a:gd name="T11" fmla="*/ 15 h 287"/>
              <a:gd name="T12" fmla="*/ 362 w 514"/>
              <a:gd name="T13" fmla="*/ 61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14" h="287">
                <a:moveTo>
                  <a:pt x="362" y="61"/>
                </a:moveTo>
                <a:cubicBezTo>
                  <a:pt x="438" y="84"/>
                  <a:pt x="484" y="113"/>
                  <a:pt x="499" y="151"/>
                </a:cubicBezTo>
                <a:cubicBezTo>
                  <a:pt x="514" y="189"/>
                  <a:pt x="491" y="287"/>
                  <a:pt x="453" y="287"/>
                </a:cubicBezTo>
                <a:cubicBezTo>
                  <a:pt x="415" y="287"/>
                  <a:pt x="333" y="174"/>
                  <a:pt x="272" y="151"/>
                </a:cubicBezTo>
                <a:cubicBezTo>
                  <a:pt x="211" y="128"/>
                  <a:pt x="128" y="174"/>
                  <a:pt x="90" y="151"/>
                </a:cubicBezTo>
                <a:cubicBezTo>
                  <a:pt x="52" y="128"/>
                  <a:pt x="0" y="30"/>
                  <a:pt x="45" y="15"/>
                </a:cubicBezTo>
                <a:cubicBezTo>
                  <a:pt x="90" y="0"/>
                  <a:pt x="286" y="38"/>
                  <a:pt x="362" y="61"/>
                </a:cubicBezTo>
                <a:close/>
              </a:path>
            </a:pathLst>
          </a:custGeom>
          <a:solidFill>
            <a:srgbClr val="FFFFFF"/>
          </a:solidFill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67" name="Freeform 21"/>
          <p:cNvSpPr>
            <a:spLocks/>
          </p:cNvSpPr>
          <p:nvPr/>
        </p:nvSpPr>
        <p:spPr bwMode="auto">
          <a:xfrm>
            <a:off x="21435564" y="13858099"/>
            <a:ext cx="587375" cy="369886"/>
          </a:xfrm>
          <a:custGeom>
            <a:avLst/>
            <a:gdLst>
              <a:gd name="T0" fmla="*/ 53 w 370"/>
              <a:gd name="T1" fmla="*/ 233 h 233"/>
              <a:gd name="T2" fmla="*/ 7 w 370"/>
              <a:gd name="T3" fmla="*/ 97 h 233"/>
              <a:gd name="T4" fmla="*/ 98 w 370"/>
              <a:gd name="T5" fmla="*/ 7 h 233"/>
              <a:gd name="T6" fmla="*/ 234 w 370"/>
              <a:gd name="T7" fmla="*/ 52 h 233"/>
              <a:gd name="T8" fmla="*/ 370 w 370"/>
              <a:gd name="T9" fmla="*/ 233 h 2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0" h="233">
                <a:moveTo>
                  <a:pt x="53" y="233"/>
                </a:moveTo>
                <a:cubicBezTo>
                  <a:pt x="26" y="184"/>
                  <a:pt x="0" y="135"/>
                  <a:pt x="7" y="97"/>
                </a:cubicBezTo>
                <a:cubicBezTo>
                  <a:pt x="14" y="59"/>
                  <a:pt x="60" y="14"/>
                  <a:pt x="98" y="7"/>
                </a:cubicBezTo>
                <a:cubicBezTo>
                  <a:pt x="136" y="0"/>
                  <a:pt x="189" y="14"/>
                  <a:pt x="234" y="52"/>
                </a:cubicBezTo>
                <a:cubicBezTo>
                  <a:pt x="279" y="90"/>
                  <a:pt x="324" y="161"/>
                  <a:pt x="370" y="233"/>
                </a:cubicBezTo>
              </a:path>
            </a:pathLst>
          </a:cu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68" name="Freeform 22"/>
          <p:cNvSpPr>
            <a:spLocks/>
          </p:cNvSpPr>
          <p:nvPr/>
        </p:nvSpPr>
        <p:spPr bwMode="auto">
          <a:xfrm>
            <a:off x="21014878" y="13437410"/>
            <a:ext cx="360363" cy="142874"/>
          </a:xfrm>
          <a:custGeom>
            <a:avLst/>
            <a:gdLst>
              <a:gd name="T0" fmla="*/ 0 w 227"/>
              <a:gd name="T1" fmla="*/ 0 h 90"/>
              <a:gd name="T2" fmla="*/ 45 w 227"/>
              <a:gd name="T3" fmla="*/ 90 h 90"/>
              <a:gd name="T4" fmla="*/ 227 w 227"/>
              <a:gd name="T5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7" h="90">
                <a:moveTo>
                  <a:pt x="0" y="0"/>
                </a:moveTo>
                <a:cubicBezTo>
                  <a:pt x="3" y="45"/>
                  <a:pt x="7" y="90"/>
                  <a:pt x="45" y="90"/>
                </a:cubicBezTo>
                <a:cubicBezTo>
                  <a:pt x="83" y="90"/>
                  <a:pt x="155" y="45"/>
                  <a:pt x="227" y="0"/>
                </a:cubicBezTo>
              </a:path>
            </a:pathLst>
          </a:cu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69" name="Freeform 23"/>
          <p:cNvSpPr>
            <a:spLocks/>
          </p:cNvSpPr>
          <p:nvPr/>
        </p:nvSpPr>
        <p:spPr bwMode="auto">
          <a:xfrm>
            <a:off x="21735599" y="13437409"/>
            <a:ext cx="431800" cy="790576"/>
          </a:xfrm>
          <a:custGeom>
            <a:avLst/>
            <a:gdLst>
              <a:gd name="T0" fmla="*/ 0 w 272"/>
              <a:gd name="T1" fmla="*/ 0 h 498"/>
              <a:gd name="T2" fmla="*/ 227 w 272"/>
              <a:gd name="T3" fmla="*/ 90 h 498"/>
              <a:gd name="T4" fmla="*/ 272 w 272"/>
              <a:gd name="T5" fmla="*/ 226 h 498"/>
              <a:gd name="T6" fmla="*/ 227 w 272"/>
              <a:gd name="T7" fmla="*/ 408 h 498"/>
              <a:gd name="T8" fmla="*/ 272 w 272"/>
              <a:gd name="T9" fmla="*/ 498 h 4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2" h="498">
                <a:moveTo>
                  <a:pt x="0" y="0"/>
                </a:moveTo>
                <a:cubicBezTo>
                  <a:pt x="91" y="26"/>
                  <a:pt x="182" y="52"/>
                  <a:pt x="227" y="90"/>
                </a:cubicBezTo>
                <a:cubicBezTo>
                  <a:pt x="272" y="128"/>
                  <a:pt x="272" y="173"/>
                  <a:pt x="272" y="226"/>
                </a:cubicBezTo>
                <a:cubicBezTo>
                  <a:pt x="272" y="279"/>
                  <a:pt x="227" y="363"/>
                  <a:pt x="227" y="408"/>
                </a:cubicBezTo>
                <a:cubicBezTo>
                  <a:pt x="227" y="453"/>
                  <a:pt x="249" y="475"/>
                  <a:pt x="272" y="498"/>
                </a:cubicBezTo>
              </a:path>
            </a:pathLst>
          </a:cu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70" name="Freeform 24"/>
          <p:cNvSpPr>
            <a:spLocks/>
          </p:cNvSpPr>
          <p:nvPr/>
        </p:nvSpPr>
        <p:spPr bwMode="auto">
          <a:xfrm>
            <a:off x="22238840" y="13423124"/>
            <a:ext cx="1260476" cy="790576"/>
          </a:xfrm>
          <a:custGeom>
            <a:avLst/>
            <a:gdLst>
              <a:gd name="T0" fmla="*/ 794 w 794"/>
              <a:gd name="T1" fmla="*/ 0 h 498"/>
              <a:gd name="T2" fmla="*/ 341 w 794"/>
              <a:gd name="T3" fmla="*/ 45 h 498"/>
              <a:gd name="T4" fmla="*/ 23 w 794"/>
              <a:gd name="T5" fmla="*/ 272 h 498"/>
              <a:gd name="T6" fmla="*/ 205 w 794"/>
              <a:gd name="T7" fmla="*/ 498 h 4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94" h="498">
                <a:moveTo>
                  <a:pt x="794" y="0"/>
                </a:moveTo>
                <a:cubicBezTo>
                  <a:pt x="631" y="0"/>
                  <a:pt x="469" y="0"/>
                  <a:pt x="341" y="45"/>
                </a:cubicBezTo>
                <a:cubicBezTo>
                  <a:pt x="213" y="90"/>
                  <a:pt x="46" y="197"/>
                  <a:pt x="23" y="272"/>
                </a:cubicBezTo>
                <a:cubicBezTo>
                  <a:pt x="0" y="347"/>
                  <a:pt x="102" y="422"/>
                  <a:pt x="205" y="498"/>
                </a:cubicBezTo>
              </a:path>
            </a:pathLst>
          </a:cu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71" name="Freeform 25"/>
          <p:cNvSpPr>
            <a:spLocks/>
          </p:cNvSpPr>
          <p:nvPr/>
        </p:nvSpPr>
        <p:spPr bwMode="auto">
          <a:xfrm>
            <a:off x="23091325" y="13508849"/>
            <a:ext cx="527051" cy="576262"/>
          </a:xfrm>
          <a:custGeom>
            <a:avLst/>
            <a:gdLst>
              <a:gd name="T0" fmla="*/ 144 w 332"/>
              <a:gd name="T1" fmla="*/ 363 h 363"/>
              <a:gd name="T2" fmla="*/ 8 w 332"/>
              <a:gd name="T3" fmla="*/ 317 h 363"/>
              <a:gd name="T4" fmla="*/ 98 w 332"/>
              <a:gd name="T5" fmla="*/ 181 h 363"/>
              <a:gd name="T6" fmla="*/ 8 w 332"/>
              <a:gd name="T7" fmla="*/ 45 h 363"/>
              <a:gd name="T8" fmla="*/ 98 w 332"/>
              <a:gd name="T9" fmla="*/ 0 h 363"/>
              <a:gd name="T10" fmla="*/ 280 w 332"/>
              <a:gd name="T11" fmla="*/ 45 h 363"/>
              <a:gd name="T12" fmla="*/ 189 w 332"/>
              <a:gd name="T13" fmla="*/ 181 h 363"/>
              <a:gd name="T14" fmla="*/ 325 w 332"/>
              <a:gd name="T15" fmla="*/ 317 h 363"/>
              <a:gd name="T16" fmla="*/ 144 w 332"/>
              <a:gd name="T17" fmla="*/ 363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32" h="363">
                <a:moveTo>
                  <a:pt x="144" y="363"/>
                </a:moveTo>
                <a:cubicBezTo>
                  <a:pt x="91" y="363"/>
                  <a:pt x="16" y="347"/>
                  <a:pt x="8" y="317"/>
                </a:cubicBezTo>
                <a:cubicBezTo>
                  <a:pt x="0" y="287"/>
                  <a:pt x="98" y="226"/>
                  <a:pt x="98" y="181"/>
                </a:cubicBezTo>
                <a:cubicBezTo>
                  <a:pt x="98" y="136"/>
                  <a:pt x="8" y="75"/>
                  <a:pt x="8" y="45"/>
                </a:cubicBezTo>
                <a:cubicBezTo>
                  <a:pt x="8" y="15"/>
                  <a:pt x="53" y="0"/>
                  <a:pt x="98" y="0"/>
                </a:cubicBezTo>
                <a:cubicBezTo>
                  <a:pt x="143" y="0"/>
                  <a:pt x="265" y="15"/>
                  <a:pt x="280" y="45"/>
                </a:cubicBezTo>
                <a:cubicBezTo>
                  <a:pt x="295" y="75"/>
                  <a:pt x="182" y="136"/>
                  <a:pt x="189" y="181"/>
                </a:cubicBezTo>
                <a:cubicBezTo>
                  <a:pt x="196" y="226"/>
                  <a:pt x="332" y="287"/>
                  <a:pt x="325" y="317"/>
                </a:cubicBezTo>
                <a:cubicBezTo>
                  <a:pt x="318" y="347"/>
                  <a:pt x="197" y="363"/>
                  <a:pt x="144" y="363"/>
                </a:cubicBezTo>
                <a:close/>
              </a:path>
            </a:pathLst>
          </a:cu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72" name="Freeform 26"/>
          <p:cNvSpPr>
            <a:spLocks/>
          </p:cNvSpPr>
          <p:nvPr/>
        </p:nvSpPr>
        <p:spPr bwMode="auto">
          <a:xfrm>
            <a:off x="22238838" y="13437410"/>
            <a:ext cx="215900" cy="142874"/>
          </a:xfrm>
          <a:custGeom>
            <a:avLst/>
            <a:gdLst>
              <a:gd name="T0" fmla="*/ 0 w 136"/>
              <a:gd name="T1" fmla="*/ 0 h 90"/>
              <a:gd name="T2" fmla="*/ 46 w 136"/>
              <a:gd name="T3" fmla="*/ 90 h 90"/>
              <a:gd name="T4" fmla="*/ 136 w 136"/>
              <a:gd name="T5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6" h="90">
                <a:moveTo>
                  <a:pt x="0" y="0"/>
                </a:moveTo>
                <a:cubicBezTo>
                  <a:pt x="11" y="45"/>
                  <a:pt x="23" y="90"/>
                  <a:pt x="46" y="90"/>
                </a:cubicBezTo>
                <a:cubicBezTo>
                  <a:pt x="69" y="90"/>
                  <a:pt x="102" y="45"/>
                  <a:pt x="136" y="0"/>
                </a:cubicBezTo>
              </a:path>
            </a:pathLst>
          </a:cu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73" name="Freeform 27"/>
          <p:cNvSpPr>
            <a:spLocks/>
          </p:cNvSpPr>
          <p:nvPr/>
        </p:nvSpPr>
        <p:spPr bwMode="auto">
          <a:xfrm>
            <a:off x="22743663" y="14012084"/>
            <a:ext cx="360363" cy="215901"/>
          </a:xfrm>
          <a:custGeom>
            <a:avLst/>
            <a:gdLst>
              <a:gd name="T0" fmla="*/ 0 w 227"/>
              <a:gd name="T1" fmla="*/ 136 h 136"/>
              <a:gd name="T2" fmla="*/ 136 w 227"/>
              <a:gd name="T3" fmla="*/ 0 h 136"/>
              <a:gd name="T4" fmla="*/ 227 w 227"/>
              <a:gd name="T5" fmla="*/ 136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7" h="136">
                <a:moveTo>
                  <a:pt x="0" y="136"/>
                </a:moveTo>
                <a:cubicBezTo>
                  <a:pt x="49" y="68"/>
                  <a:pt x="98" y="0"/>
                  <a:pt x="136" y="0"/>
                </a:cubicBezTo>
                <a:cubicBezTo>
                  <a:pt x="174" y="0"/>
                  <a:pt x="200" y="68"/>
                  <a:pt x="227" y="136"/>
                </a:cubicBezTo>
              </a:path>
            </a:pathLst>
          </a:cu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74" name="Freeform 28"/>
          <p:cNvSpPr>
            <a:spLocks/>
          </p:cNvSpPr>
          <p:nvPr/>
        </p:nvSpPr>
        <p:spPr bwMode="auto">
          <a:xfrm>
            <a:off x="23678701" y="13364385"/>
            <a:ext cx="865186" cy="720726"/>
          </a:xfrm>
          <a:custGeom>
            <a:avLst/>
            <a:gdLst>
              <a:gd name="T0" fmla="*/ 0 w 545"/>
              <a:gd name="T1" fmla="*/ 0 h 454"/>
              <a:gd name="T2" fmla="*/ 273 w 545"/>
              <a:gd name="T3" fmla="*/ 136 h 454"/>
              <a:gd name="T4" fmla="*/ 545 w 545"/>
              <a:gd name="T5" fmla="*/ 454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45" h="454">
                <a:moveTo>
                  <a:pt x="0" y="0"/>
                </a:moveTo>
                <a:cubicBezTo>
                  <a:pt x="91" y="30"/>
                  <a:pt x="182" y="60"/>
                  <a:pt x="273" y="136"/>
                </a:cubicBezTo>
                <a:cubicBezTo>
                  <a:pt x="364" y="212"/>
                  <a:pt x="454" y="333"/>
                  <a:pt x="545" y="454"/>
                </a:cubicBezTo>
              </a:path>
            </a:pathLst>
          </a:cu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75" name="Freeform 29"/>
          <p:cNvSpPr>
            <a:spLocks/>
          </p:cNvSpPr>
          <p:nvPr/>
        </p:nvSpPr>
        <p:spPr bwMode="auto">
          <a:xfrm>
            <a:off x="24183524" y="13364385"/>
            <a:ext cx="647699" cy="720726"/>
          </a:xfrm>
          <a:custGeom>
            <a:avLst/>
            <a:gdLst>
              <a:gd name="T0" fmla="*/ 0 w 408"/>
              <a:gd name="T1" fmla="*/ 0 h 454"/>
              <a:gd name="T2" fmla="*/ 227 w 408"/>
              <a:gd name="T3" fmla="*/ 227 h 454"/>
              <a:gd name="T4" fmla="*/ 408 w 408"/>
              <a:gd name="T5" fmla="*/ 454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08" h="454">
                <a:moveTo>
                  <a:pt x="0" y="0"/>
                </a:moveTo>
                <a:cubicBezTo>
                  <a:pt x="79" y="75"/>
                  <a:pt x="159" y="151"/>
                  <a:pt x="227" y="227"/>
                </a:cubicBezTo>
                <a:cubicBezTo>
                  <a:pt x="295" y="303"/>
                  <a:pt x="351" y="378"/>
                  <a:pt x="408" y="454"/>
                </a:cubicBezTo>
              </a:path>
            </a:pathLst>
          </a:cu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76" name="Freeform 30"/>
          <p:cNvSpPr>
            <a:spLocks/>
          </p:cNvSpPr>
          <p:nvPr/>
        </p:nvSpPr>
        <p:spPr bwMode="auto">
          <a:xfrm>
            <a:off x="24447049" y="13219924"/>
            <a:ext cx="744537" cy="444499"/>
          </a:xfrm>
          <a:custGeom>
            <a:avLst/>
            <a:gdLst>
              <a:gd name="T0" fmla="*/ 15 w 469"/>
              <a:gd name="T1" fmla="*/ 91 h 280"/>
              <a:gd name="T2" fmla="*/ 15 w 469"/>
              <a:gd name="T3" fmla="*/ 182 h 280"/>
              <a:gd name="T4" fmla="*/ 106 w 469"/>
              <a:gd name="T5" fmla="*/ 273 h 280"/>
              <a:gd name="T6" fmla="*/ 288 w 469"/>
              <a:gd name="T7" fmla="*/ 227 h 280"/>
              <a:gd name="T8" fmla="*/ 333 w 469"/>
              <a:gd name="T9" fmla="*/ 137 h 280"/>
              <a:gd name="T10" fmla="*/ 469 w 469"/>
              <a:gd name="T11" fmla="*/ 0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69" h="280">
                <a:moveTo>
                  <a:pt x="15" y="91"/>
                </a:moveTo>
                <a:cubicBezTo>
                  <a:pt x="7" y="121"/>
                  <a:pt x="0" y="152"/>
                  <a:pt x="15" y="182"/>
                </a:cubicBezTo>
                <a:cubicBezTo>
                  <a:pt x="30" y="212"/>
                  <a:pt x="61" y="266"/>
                  <a:pt x="106" y="273"/>
                </a:cubicBezTo>
                <a:cubicBezTo>
                  <a:pt x="151" y="280"/>
                  <a:pt x="250" y="250"/>
                  <a:pt x="288" y="227"/>
                </a:cubicBezTo>
                <a:cubicBezTo>
                  <a:pt x="326" y="204"/>
                  <a:pt x="303" y="175"/>
                  <a:pt x="333" y="137"/>
                </a:cubicBezTo>
                <a:cubicBezTo>
                  <a:pt x="363" y="99"/>
                  <a:pt x="416" y="49"/>
                  <a:pt x="469" y="0"/>
                </a:cubicBezTo>
              </a:path>
            </a:pathLst>
          </a:cu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77" name="Freeform 31"/>
          <p:cNvSpPr>
            <a:spLocks/>
          </p:cNvSpPr>
          <p:nvPr/>
        </p:nvSpPr>
        <p:spPr bwMode="auto">
          <a:xfrm>
            <a:off x="24748675" y="13724749"/>
            <a:ext cx="454024" cy="239712"/>
          </a:xfrm>
          <a:custGeom>
            <a:avLst/>
            <a:gdLst>
              <a:gd name="T0" fmla="*/ 143 w 286"/>
              <a:gd name="T1" fmla="*/ 0 h 151"/>
              <a:gd name="T2" fmla="*/ 279 w 286"/>
              <a:gd name="T3" fmla="*/ 45 h 151"/>
              <a:gd name="T4" fmla="*/ 188 w 286"/>
              <a:gd name="T5" fmla="*/ 136 h 151"/>
              <a:gd name="T6" fmla="*/ 98 w 286"/>
              <a:gd name="T7" fmla="*/ 136 h 151"/>
              <a:gd name="T8" fmla="*/ 7 w 286"/>
              <a:gd name="T9" fmla="*/ 45 h 151"/>
              <a:gd name="T10" fmla="*/ 143 w 286"/>
              <a:gd name="T11" fmla="*/ 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86" h="151">
                <a:moveTo>
                  <a:pt x="143" y="0"/>
                </a:moveTo>
                <a:cubicBezTo>
                  <a:pt x="188" y="0"/>
                  <a:pt x="272" y="22"/>
                  <a:pt x="279" y="45"/>
                </a:cubicBezTo>
                <a:cubicBezTo>
                  <a:pt x="286" y="68"/>
                  <a:pt x="218" y="121"/>
                  <a:pt x="188" y="136"/>
                </a:cubicBezTo>
                <a:cubicBezTo>
                  <a:pt x="158" y="151"/>
                  <a:pt x="128" y="151"/>
                  <a:pt x="98" y="136"/>
                </a:cubicBezTo>
                <a:cubicBezTo>
                  <a:pt x="68" y="121"/>
                  <a:pt x="0" y="68"/>
                  <a:pt x="7" y="45"/>
                </a:cubicBezTo>
                <a:cubicBezTo>
                  <a:pt x="14" y="22"/>
                  <a:pt x="98" y="0"/>
                  <a:pt x="143" y="0"/>
                </a:cubicBezTo>
                <a:close/>
              </a:path>
            </a:pathLst>
          </a:cu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78" name="Oval 32"/>
          <p:cNvSpPr>
            <a:spLocks noChangeArrowheads="1"/>
          </p:cNvSpPr>
          <p:nvPr/>
        </p:nvSpPr>
        <p:spPr bwMode="auto">
          <a:xfrm>
            <a:off x="23678703" y="13508849"/>
            <a:ext cx="73023" cy="71437"/>
          </a:xfrm>
          <a:prstGeom prst="ellipse">
            <a:avLst/>
          </a:pr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79" name="Oval 33"/>
          <p:cNvSpPr>
            <a:spLocks noChangeArrowheads="1"/>
          </p:cNvSpPr>
          <p:nvPr/>
        </p:nvSpPr>
        <p:spPr bwMode="auto">
          <a:xfrm>
            <a:off x="24326402" y="13969225"/>
            <a:ext cx="73023" cy="71437"/>
          </a:xfrm>
          <a:prstGeom prst="ellipse">
            <a:avLst/>
          </a:pr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80" name="Oval 34"/>
          <p:cNvSpPr>
            <a:spLocks noChangeArrowheads="1"/>
          </p:cNvSpPr>
          <p:nvPr/>
        </p:nvSpPr>
        <p:spPr bwMode="auto">
          <a:xfrm>
            <a:off x="23694579" y="14042249"/>
            <a:ext cx="73023" cy="71437"/>
          </a:xfrm>
          <a:prstGeom prst="ellipse">
            <a:avLst/>
          </a:pr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81" name="Oval 35"/>
          <p:cNvSpPr>
            <a:spLocks noChangeArrowheads="1"/>
          </p:cNvSpPr>
          <p:nvPr/>
        </p:nvSpPr>
        <p:spPr bwMode="auto">
          <a:xfrm>
            <a:off x="22959567" y="13508849"/>
            <a:ext cx="73023" cy="71437"/>
          </a:xfrm>
          <a:prstGeom prst="ellipse">
            <a:avLst/>
          </a:pr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82" name="Oval 36"/>
          <p:cNvSpPr>
            <a:spLocks noChangeArrowheads="1"/>
          </p:cNvSpPr>
          <p:nvPr/>
        </p:nvSpPr>
        <p:spPr bwMode="auto">
          <a:xfrm>
            <a:off x="21865778" y="13537424"/>
            <a:ext cx="73023" cy="71437"/>
          </a:xfrm>
          <a:prstGeom prst="ellipse">
            <a:avLst/>
          </a:pr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83" name="Oval 37"/>
          <p:cNvSpPr>
            <a:spLocks noChangeArrowheads="1"/>
          </p:cNvSpPr>
          <p:nvPr/>
        </p:nvSpPr>
        <p:spPr bwMode="auto">
          <a:xfrm>
            <a:off x="24326402" y="13394549"/>
            <a:ext cx="73023" cy="71437"/>
          </a:xfrm>
          <a:prstGeom prst="ellipse">
            <a:avLst/>
          </a:pr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84" name="Oval 38"/>
          <p:cNvSpPr>
            <a:spLocks noChangeArrowheads="1"/>
          </p:cNvSpPr>
          <p:nvPr/>
        </p:nvSpPr>
        <p:spPr bwMode="auto">
          <a:xfrm>
            <a:off x="22642065" y="14085111"/>
            <a:ext cx="73023" cy="71437"/>
          </a:xfrm>
          <a:prstGeom prst="ellipse">
            <a:avLst/>
          </a:pr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85" name="Oval 39"/>
          <p:cNvSpPr>
            <a:spLocks noChangeArrowheads="1"/>
          </p:cNvSpPr>
          <p:nvPr/>
        </p:nvSpPr>
        <p:spPr bwMode="auto">
          <a:xfrm>
            <a:off x="21230778" y="13653310"/>
            <a:ext cx="73023" cy="71437"/>
          </a:xfrm>
          <a:prstGeom prst="ellipse">
            <a:avLst/>
          </a:pr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86" name="Oval 40"/>
          <p:cNvSpPr>
            <a:spLocks noChangeArrowheads="1"/>
          </p:cNvSpPr>
          <p:nvPr/>
        </p:nvSpPr>
        <p:spPr bwMode="auto">
          <a:xfrm>
            <a:off x="20597364" y="13797773"/>
            <a:ext cx="73023" cy="71437"/>
          </a:xfrm>
          <a:prstGeom prst="ellipse">
            <a:avLst/>
          </a:pr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87" name="Oval 41"/>
          <p:cNvSpPr>
            <a:spLocks noChangeArrowheads="1"/>
          </p:cNvSpPr>
          <p:nvPr/>
        </p:nvSpPr>
        <p:spPr bwMode="auto">
          <a:xfrm>
            <a:off x="19617877" y="13796186"/>
            <a:ext cx="73023" cy="71437"/>
          </a:xfrm>
          <a:prstGeom prst="ellipse">
            <a:avLst/>
          </a:pr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88" name="Oval 42"/>
          <p:cNvSpPr>
            <a:spLocks noChangeArrowheads="1"/>
          </p:cNvSpPr>
          <p:nvPr/>
        </p:nvSpPr>
        <p:spPr bwMode="auto">
          <a:xfrm>
            <a:off x="18782853" y="13869210"/>
            <a:ext cx="73023" cy="71437"/>
          </a:xfrm>
          <a:prstGeom prst="ellipse">
            <a:avLst/>
          </a:pr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89" name="Oval 43"/>
          <p:cNvSpPr>
            <a:spLocks noChangeArrowheads="1"/>
          </p:cNvSpPr>
          <p:nvPr/>
        </p:nvSpPr>
        <p:spPr bwMode="auto">
          <a:xfrm>
            <a:off x="17919253" y="13724749"/>
            <a:ext cx="73023" cy="71437"/>
          </a:xfrm>
          <a:prstGeom prst="ellipse">
            <a:avLst/>
          </a:pr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90" name="Oval 44"/>
          <p:cNvSpPr>
            <a:spLocks noChangeArrowheads="1"/>
          </p:cNvSpPr>
          <p:nvPr/>
        </p:nvSpPr>
        <p:spPr bwMode="auto">
          <a:xfrm>
            <a:off x="24642314" y="13710462"/>
            <a:ext cx="73023" cy="71437"/>
          </a:xfrm>
          <a:prstGeom prst="ellipse">
            <a:avLst/>
          </a:pr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91" name="Oval 45"/>
          <p:cNvSpPr>
            <a:spLocks noChangeArrowheads="1"/>
          </p:cNvSpPr>
          <p:nvPr/>
        </p:nvSpPr>
        <p:spPr bwMode="auto">
          <a:xfrm>
            <a:off x="20078252" y="13437412"/>
            <a:ext cx="73023" cy="71437"/>
          </a:xfrm>
          <a:prstGeom prst="ellipse">
            <a:avLst/>
          </a:pr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92" name="Oval 46"/>
          <p:cNvSpPr>
            <a:spLocks noChangeArrowheads="1"/>
          </p:cNvSpPr>
          <p:nvPr/>
        </p:nvSpPr>
        <p:spPr bwMode="auto">
          <a:xfrm>
            <a:off x="19070189" y="13437412"/>
            <a:ext cx="73023" cy="71437"/>
          </a:xfrm>
          <a:prstGeom prst="ellipse">
            <a:avLst/>
          </a:pr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93" name="Oval 47"/>
          <p:cNvSpPr>
            <a:spLocks noChangeArrowheads="1"/>
          </p:cNvSpPr>
          <p:nvPr/>
        </p:nvSpPr>
        <p:spPr bwMode="auto">
          <a:xfrm>
            <a:off x="18062130" y="13581873"/>
            <a:ext cx="73023" cy="71437"/>
          </a:xfrm>
          <a:prstGeom prst="ellipse">
            <a:avLst/>
          </a:pr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94" name="Oval 48"/>
          <p:cNvSpPr>
            <a:spLocks noChangeArrowheads="1"/>
          </p:cNvSpPr>
          <p:nvPr/>
        </p:nvSpPr>
        <p:spPr bwMode="auto">
          <a:xfrm>
            <a:off x="21346666" y="14099398"/>
            <a:ext cx="73023" cy="71437"/>
          </a:xfrm>
          <a:prstGeom prst="ellipse">
            <a:avLst/>
          </a:pr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95" name="Oval 49"/>
          <p:cNvSpPr>
            <a:spLocks noChangeArrowheads="1"/>
          </p:cNvSpPr>
          <p:nvPr/>
        </p:nvSpPr>
        <p:spPr bwMode="auto">
          <a:xfrm>
            <a:off x="19430552" y="13480274"/>
            <a:ext cx="73023" cy="71437"/>
          </a:xfrm>
          <a:prstGeom prst="ellipse">
            <a:avLst/>
          </a:pr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96" name="Oval 50"/>
          <p:cNvSpPr>
            <a:spLocks noChangeArrowheads="1"/>
          </p:cNvSpPr>
          <p:nvPr/>
        </p:nvSpPr>
        <p:spPr bwMode="auto">
          <a:xfrm>
            <a:off x="17198527" y="13580286"/>
            <a:ext cx="73023" cy="71437"/>
          </a:xfrm>
          <a:prstGeom prst="ellipse">
            <a:avLst/>
          </a:pr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97" name="Freeform 51"/>
          <p:cNvSpPr>
            <a:spLocks/>
          </p:cNvSpPr>
          <p:nvPr/>
        </p:nvSpPr>
        <p:spPr bwMode="auto">
          <a:xfrm>
            <a:off x="25075704" y="13307234"/>
            <a:ext cx="695325" cy="673100"/>
          </a:xfrm>
          <a:custGeom>
            <a:avLst/>
            <a:gdLst>
              <a:gd name="T0" fmla="*/ 113 w 438"/>
              <a:gd name="T1" fmla="*/ 38 h 424"/>
              <a:gd name="T2" fmla="*/ 23 w 438"/>
              <a:gd name="T3" fmla="*/ 84 h 424"/>
              <a:gd name="T4" fmla="*/ 23 w 438"/>
              <a:gd name="T5" fmla="*/ 174 h 424"/>
              <a:gd name="T6" fmla="*/ 159 w 438"/>
              <a:gd name="T7" fmla="*/ 265 h 424"/>
              <a:gd name="T8" fmla="*/ 68 w 438"/>
              <a:gd name="T9" fmla="*/ 401 h 424"/>
              <a:gd name="T10" fmla="*/ 249 w 438"/>
              <a:gd name="T11" fmla="*/ 401 h 424"/>
              <a:gd name="T12" fmla="*/ 431 w 438"/>
              <a:gd name="T13" fmla="*/ 310 h 424"/>
              <a:gd name="T14" fmla="*/ 204 w 438"/>
              <a:gd name="T15" fmla="*/ 265 h 424"/>
              <a:gd name="T16" fmla="*/ 249 w 438"/>
              <a:gd name="T17" fmla="*/ 38 h 424"/>
              <a:gd name="T18" fmla="*/ 113 w 438"/>
              <a:gd name="T19" fmla="*/ 38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38" h="424">
                <a:moveTo>
                  <a:pt x="113" y="38"/>
                </a:moveTo>
                <a:cubicBezTo>
                  <a:pt x="75" y="46"/>
                  <a:pt x="38" y="61"/>
                  <a:pt x="23" y="84"/>
                </a:cubicBezTo>
                <a:cubicBezTo>
                  <a:pt x="8" y="107"/>
                  <a:pt x="0" y="144"/>
                  <a:pt x="23" y="174"/>
                </a:cubicBezTo>
                <a:cubicBezTo>
                  <a:pt x="46" y="204"/>
                  <a:pt x="152" y="227"/>
                  <a:pt x="159" y="265"/>
                </a:cubicBezTo>
                <a:cubicBezTo>
                  <a:pt x="166" y="303"/>
                  <a:pt x="53" y="378"/>
                  <a:pt x="68" y="401"/>
                </a:cubicBezTo>
                <a:cubicBezTo>
                  <a:pt x="83" y="424"/>
                  <a:pt x="189" y="416"/>
                  <a:pt x="249" y="401"/>
                </a:cubicBezTo>
                <a:cubicBezTo>
                  <a:pt x="309" y="386"/>
                  <a:pt x="438" y="333"/>
                  <a:pt x="431" y="310"/>
                </a:cubicBezTo>
                <a:cubicBezTo>
                  <a:pt x="424" y="287"/>
                  <a:pt x="234" y="310"/>
                  <a:pt x="204" y="265"/>
                </a:cubicBezTo>
                <a:cubicBezTo>
                  <a:pt x="174" y="220"/>
                  <a:pt x="264" y="76"/>
                  <a:pt x="249" y="38"/>
                </a:cubicBezTo>
                <a:cubicBezTo>
                  <a:pt x="234" y="0"/>
                  <a:pt x="151" y="30"/>
                  <a:pt x="113" y="38"/>
                </a:cubicBezTo>
                <a:close/>
              </a:path>
            </a:pathLst>
          </a:cu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98" name="Freeform 52"/>
          <p:cNvSpPr>
            <a:spLocks/>
          </p:cNvSpPr>
          <p:nvPr/>
        </p:nvSpPr>
        <p:spPr bwMode="auto">
          <a:xfrm>
            <a:off x="25694828" y="13077047"/>
            <a:ext cx="576263" cy="227012"/>
          </a:xfrm>
          <a:custGeom>
            <a:avLst/>
            <a:gdLst>
              <a:gd name="T0" fmla="*/ 0 w 363"/>
              <a:gd name="T1" fmla="*/ 45 h 143"/>
              <a:gd name="T2" fmla="*/ 182 w 363"/>
              <a:gd name="T3" fmla="*/ 136 h 143"/>
              <a:gd name="T4" fmla="*/ 363 w 363"/>
              <a:gd name="T5" fmla="*/ 0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63" h="143">
                <a:moveTo>
                  <a:pt x="0" y="45"/>
                </a:moveTo>
                <a:cubicBezTo>
                  <a:pt x="60" y="94"/>
                  <a:pt x="121" y="143"/>
                  <a:pt x="182" y="136"/>
                </a:cubicBezTo>
                <a:cubicBezTo>
                  <a:pt x="243" y="129"/>
                  <a:pt x="303" y="64"/>
                  <a:pt x="363" y="0"/>
                </a:cubicBezTo>
              </a:path>
            </a:pathLst>
          </a:cu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99" name="Oval 53"/>
          <p:cNvSpPr>
            <a:spLocks noChangeArrowheads="1"/>
          </p:cNvSpPr>
          <p:nvPr/>
        </p:nvSpPr>
        <p:spPr bwMode="auto">
          <a:xfrm>
            <a:off x="25607515" y="13264373"/>
            <a:ext cx="73023" cy="71437"/>
          </a:xfrm>
          <a:prstGeom prst="ellipse">
            <a:avLst/>
          </a:pr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00" name="Oval 54"/>
          <p:cNvSpPr>
            <a:spLocks noChangeArrowheads="1"/>
          </p:cNvSpPr>
          <p:nvPr/>
        </p:nvSpPr>
        <p:spPr bwMode="auto">
          <a:xfrm>
            <a:off x="25839291" y="13797773"/>
            <a:ext cx="73023" cy="71437"/>
          </a:xfrm>
          <a:prstGeom prst="ellipse">
            <a:avLst/>
          </a:pr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01" name="Freeform 55"/>
          <p:cNvSpPr>
            <a:spLocks/>
          </p:cNvSpPr>
          <p:nvPr/>
        </p:nvSpPr>
        <p:spPr bwMode="auto">
          <a:xfrm>
            <a:off x="17185828" y="13077046"/>
            <a:ext cx="733425" cy="442912"/>
          </a:xfrm>
          <a:custGeom>
            <a:avLst/>
            <a:gdLst>
              <a:gd name="T0" fmla="*/ 462 w 462"/>
              <a:gd name="T1" fmla="*/ 90 h 279"/>
              <a:gd name="T2" fmla="*/ 190 w 462"/>
              <a:gd name="T3" fmla="*/ 181 h 279"/>
              <a:gd name="T4" fmla="*/ 99 w 462"/>
              <a:gd name="T5" fmla="*/ 272 h 279"/>
              <a:gd name="T6" fmla="*/ 8 w 462"/>
              <a:gd name="T7" fmla="*/ 136 h 279"/>
              <a:gd name="T8" fmla="*/ 53 w 462"/>
              <a:gd name="T9" fmla="*/ 0 h 2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2" h="279">
                <a:moveTo>
                  <a:pt x="462" y="90"/>
                </a:moveTo>
                <a:cubicBezTo>
                  <a:pt x="356" y="120"/>
                  <a:pt x="250" y="151"/>
                  <a:pt x="190" y="181"/>
                </a:cubicBezTo>
                <a:cubicBezTo>
                  <a:pt x="130" y="211"/>
                  <a:pt x="129" y="279"/>
                  <a:pt x="99" y="272"/>
                </a:cubicBezTo>
                <a:cubicBezTo>
                  <a:pt x="69" y="265"/>
                  <a:pt x="16" y="181"/>
                  <a:pt x="8" y="136"/>
                </a:cubicBezTo>
                <a:cubicBezTo>
                  <a:pt x="0" y="91"/>
                  <a:pt x="26" y="45"/>
                  <a:pt x="53" y="0"/>
                </a:cubicBezTo>
              </a:path>
            </a:pathLst>
          </a:cu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02" name="Line 56"/>
          <p:cNvSpPr>
            <a:spLocks noChangeShapeType="1"/>
          </p:cNvSpPr>
          <p:nvPr/>
        </p:nvSpPr>
        <p:spPr bwMode="auto">
          <a:xfrm flipV="1">
            <a:off x="17076290" y="12600796"/>
            <a:ext cx="179386" cy="43180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03" name="Line 57"/>
          <p:cNvSpPr>
            <a:spLocks noChangeShapeType="1"/>
          </p:cNvSpPr>
          <p:nvPr/>
        </p:nvSpPr>
        <p:spPr bwMode="auto">
          <a:xfrm flipV="1">
            <a:off x="17198527" y="12645248"/>
            <a:ext cx="144463" cy="43180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04" name="Line 58"/>
          <p:cNvSpPr>
            <a:spLocks noChangeShapeType="1"/>
          </p:cNvSpPr>
          <p:nvPr/>
        </p:nvSpPr>
        <p:spPr bwMode="auto">
          <a:xfrm flipV="1">
            <a:off x="17328705" y="12645248"/>
            <a:ext cx="73023" cy="43180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05" name="Line 59"/>
          <p:cNvSpPr>
            <a:spLocks noChangeShapeType="1"/>
          </p:cNvSpPr>
          <p:nvPr/>
        </p:nvSpPr>
        <p:spPr bwMode="auto">
          <a:xfrm flipV="1">
            <a:off x="17430303" y="12645247"/>
            <a:ext cx="73023" cy="50323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06" name="Line 60"/>
          <p:cNvSpPr>
            <a:spLocks noChangeShapeType="1"/>
          </p:cNvSpPr>
          <p:nvPr/>
        </p:nvSpPr>
        <p:spPr bwMode="auto">
          <a:xfrm flipV="1">
            <a:off x="17547776" y="12616673"/>
            <a:ext cx="0" cy="50323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07" name="Line 61"/>
          <p:cNvSpPr>
            <a:spLocks noChangeShapeType="1"/>
          </p:cNvSpPr>
          <p:nvPr/>
        </p:nvSpPr>
        <p:spPr bwMode="auto">
          <a:xfrm flipV="1">
            <a:off x="17630325" y="12645247"/>
            <a:ext cx="0" cy="50323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08" name="Line 62"/>
          <p:cNvSpPr>
            <a:spLocks noChangeShapeType="1"/>
          </p:cNvSpPr>
          <p:nvPr/>
        </p:nvSpPr>
        <p:spPr bwMode="auto">
          <a:xfrm flipV="1">
            <a:off x="17703354" y="12716685"/>
            <a:ext cx="71436" cy="43180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09" name="Line 63"/>
          <p:cNvSpPr>
            <a:spLocks noChangeShapeType="1"/>
          </p:cNvSpPr>
          <p:nvPr/>
        </p:nvSpPr>
        <p:spPr bwMode="auto">
          <a:xfrm flipV="1">
            <a:off x="17774790" y="12788121"/>
            <a:ext cx="144463" cy="360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10" name="Line 64"/>
          <p:cNvSpPr>
            <a:spLocks noChangeShapeType="1"/>
          </p:cNvSpPr>
          <p:nvPr/>
        </p:nvSpPr>
        <p:spPr bwMode="auto">
          <a:xfrm flipV="1">
            <a:off x="17904962" y="12861148"/>
            <a:ext cx="0" cy="2873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11" name="Line 65"/>
          <p:cNvSpPr>
            <a:spLocks noChangeShapeType="1"/>
          </p:cNvSpPr>
          <p:nvPr/>
        </p:nvSpPr>
        <p:spPr bwMode="auto">
          <a:xfrm flipV="1">
            <a:off x="17990688" y="12861148"/>
            <a:ext cx="0" cy="2873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12" name="Line 66"/>
          <p:cNvSpPr>
            <a:spLocks noChangeShapeType="1"/>
          </p:cNvSpPr>
          <p:nvPr/>
        </p:nvSpPr>
        <p:spPr bwMode="auto">
          <a:xfrm flipV="1">
            <a:off x="18062130" y="12861149"/>
            <a:ext cx="73023" cy="3587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13" name="Line 67"/>
          <p:cNvSpPr>
            <a:spLocks noChangeShapeType="1"/>
          </p:cNvSpPr>
          <p:nvPr/>
        </p:nvSpPr>
        <p:spPr bwMode="auto">
          <a:xfrm flipV="1">
            <a:off x="18135153" y="12861149"/>
            <a:ext cx="71436" cy="3587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14" name="Line 68"/>
          <p:cNvSpPr>
            <a:spLocks noChangeShapeType="1"/>
          </p:cNvSpPr>
          <p:nvPr/>
        </p:nvSpPr>
        <p:spPr bwMode="auto">
          <a:xfrm flipV="1">
            <a:off x="18278024" y="12861149"/>
            <a:ext cx="0" cy="3587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15" name="Line 69"/>
          <p:cNvSpPr>
            <a:spLocks noChangeShapeType="1"/>
          </p:cNvSpPr>
          <p:nvPr/>
        </p:nvSpPr>
        <p:spPr bwMode="auto">
          <a:xfrm flipV="1">
            <a:off x="18351051" y="12861149"/>
            <a:ext cx="0" cy="3587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16" name="Line 70"/>
          <p:cNvSpPr>
            <a:spLocks noChangeShapeType="1"/>
          </p:cNvSpPr>
          <p:nvPr/>
        </p:nvSpPr>
        <p:spPr bwMode="auto">
          <a:xfrm flipV="1">
            <a:off x="18422490" y="12861149"/>
            <a:ext cx="73023" cy="3587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17" name="Line 71"/>
          <p:cNvSpPr>
            <a:spLocks noChangeShapeType="1"/>
          </p:cNvSpPr>
          <p:nvPr/>
        </p:nvSpPr>
        <p:spPr bwMode="auto">
          <a:xfrm flipV="1">
            <a:off x="18566951" y="12861146"/>
            <a:ext cx="0" cy="43180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18" name="Line 72"/>
          <p:cNvSpPr>
            <a:spLocks noChangeShapeType="1"/>
          </p:cNvSpPr>
          <p:nvPr/>
        </p:nvSpPr>
        <p:spPr bwMode="auto">
          <a:xfrm flipV="1">
            <a:off x="18668550" y="12861146"/>
            <a:ext cx="0" cy="43180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19" name="Line 73"/>
          <p:cNvSpPr>
            <a:spLocks noChangeShapeType="1"/>
          </p:cNvSpPr>
          <p:nvPr/>
        </p:nvSpPr>
        <p:spPr bwMode="auto">
          <a:xfrm flipV="1">
            <a:off x="18782851" y="12788122"/>
            <a:ext cx="0" cy="5048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20" name="Line 74"/>
          <p:cNvSpPr>
            <a:spLocks noChangeShapeType="1"/>
          </p:cNvSpPr>
          <p:nvPr/>
        </p:nvSpPr>
        <p:spPr bwMode="auto">
          <a:xfrm flipV="1">
            <a:off x="18884450" y="12861146"/>
            <a:ext cx="0" cy="43180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21" name="Line 75"/>
          <p:cNvSpPr>
            <a:spLocks noChangeShapeType="1"/>
          </p:cNvSpPr>
          <p:nvPr/>
        </p:nvSpPr>
        <p:spPr bwMode="auto">
          <a:xfrm flipV="1">
            <a:off x="18998751" y="12932584"/>
            <a:ext cx="0" cy="360364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22" name="Line 76"/>
          <p:cNvSpPr>
            <a:spLocks noChangeShapeType="1"/>
          </p:cNvSpPr>
          <p:nvPr/>
        </p:nvSpPr>
        <p:spPr bwMode="auto">
          <a:xfrm flipH="1" flipV="1">
            <a:off x="19070189" y="13004023"/>
            <a:ext cx="73023" cy="2889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23" name="Line 77"/>
          <p:cNvSpPr>
            <a:spLocks noChangeShapeType="1"/>
          </p:cNvSpPr>
          <p:nvPr/>
        </p:nvSpPr>
        <p:spPr bwMode="auto">
          <a:xfrm flipV="1">
            <a:off x="19214650" y="13004023"/>
            <a:ext cx="0" cy="2889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24" name="Line 78"/>
          <p:cNvSpPr>
            <a:spLocks noChangeShapeType="1"/>
          </p:cNvSpPr>
          <p:nvPr/>
        </p:nvSpPr>
        <p:spPr bwMode="auto">
          <a:xfrm flipV="1">
            <a:off x="19301963" y="12975447"/>
            <a:ext cx="0" cy="360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25" name="Line 79"/>
          <p:cNvSpPr>
            <a:spLocks noChangeShapeType="1"/>
          </p:cNvSpPr>
          <p:nvPr/>
        </p:nvSpPr>
        <p:spPr bwMode="auto">
          <a:xfrm flipV="1">
            <a:off x="19401975" y="13004022"/>
            <a:ext cx="0" cy="360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26" name="Line 80"/>
          <p:cNvSpPr>
            <a:spLocks noChangeShapeType="1"/>
          </p:cNvSpPr>
          <p:nvPr/>
        </p:nvSpPr>
        <p:spPr bwMode="auto">
          <a:xfrm flipV="1">
            <a:off x="19430552" y="13077046"/>
            <a:ext cx="73023" cy="2873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27" name="Line 81"/>
          <p:cNvSpPr>
            <a:spLocks noChangeShapeType="1"/>
          </p:cNvSpPr>
          <p:nvPr/>
        </p:nvSpPr>
        <p:spPr bwMode="auto">
          <a:xfrm flipV="1">
            <a:off x="19503576" y="13004022"/>
            <a:ext cx="142876" cy="360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28" name="Line 82"/>
          <p:cNvSpPr>
            <a:spLocks noChangeShapeType="1"/>
          </p:cNvSpPr>
          <p:nvPr/>
        </p:nvSpPr>
        <p:spPr bwMode="auto">
          <a:xfrm flipV="1">
            <a:off x="19646450" y="12932583"/>
            <a:ext cx="0" cy="43180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29" name="Line 83"/>
          <p:cNvSpPr>
            <a:spLocks noChangeShapeType="1"/>
          </p:cNvSpPr>
          <p:nvPr/>
        </p:nvSpPr>
        <p:spPr bwMode="auto">
          <a:xfrm flipV="1">
            <a:off x="19719479" y="13004022"/>
            <a:ext cx="71436" cy="360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30" name="Line 84"/>
          <p:cNvSpPr>
            <a:spLocks noChangeShapeType="1"/>
          </p:cNvSpPr>
          <p:nvPr/>
        </p:nvSpPr>
        <p:spPr bwMode="auto">
          <a:xfrm flipH="1" flipV="1">
            <a:off x="19790915" y="13004022"/>
            <a:ext cx="71436" cy="360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31" name="Line 85"/>
          <p:cNvSpPr>
            <a:spLocks noChangeShapeType="1"/>
          </p:cNvSpPr>
          <p:nvPr/>
        </p:nvSpPr>
        <p:spPr bwMode="auto">
          <a:xfrm flipV="1">
            <a:off x="19935379" y="13077046"/>
            <a:ext cx="71436" cy="2873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32" name="Line 86"/>
          <p:cNvSpPr>
            <a:spLocks noChangeShapeType="1"/>
          </p:cNvSpPr>
          <p:nvPr/>
        </p:nvSpPr>
        <p:spPr bwMode="auto">
          <a:xfrm flipV="1">
            <a:off x="20078250" y="13004022"/>
            <a:ext cx="0" cy="360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33" name="Line 87"/>
          <p:cNvSpPr>
            <a:spLocks noChangeShapeType="1"/>
          </p:cNvSpPr>
          <p:nvPr/>
        </p:nvSpPr>
        <p:spPr bwMode="auto">
          <a:xfrm flipV="1">
            <a:off x="20222713" y="12932583"/>
            <a:ext cx="0" cy="43180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34" name="Line 88"/>
          <p:cNvSpPr>
            <a:spLocks noChangeShapeType="1"/>
          </p:cNvSpPr>
          <p:nvPr/>
        </p:nvSpPr>
        <p:spPr bwMode="auto">
          <a:xfrm flipV="1">
            <a:off x="20295739" y="13004022"/>
            <a:ext cx="71436" cy="360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35" name="Line 89"/>
          <p:cNvSpPr>
            <a:spLocks noChangeShapeType="1"/>
          </p:cNvSpPr>
          <p:nvPr/>
        </p:nvSpPr>
        <p:spPr bwMode="auto">
          <a:xfrm flipV="1">
            <a:off x="20438613" y="13004022"/>
            <a:ext cx="0" cy="360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36" name="Line 90"/>
          <p:cNvSpPr>
            <a:spLocks noChangeShapeType="1"/>
          </p:cNvSpPr>
          <p:nvPr/>
        </p:nvSpPr>
        <p:spPr bwMode="auto">
          <a:xfrm flipH="1" flipV="1">
            <a:off x="20511638" y="13004022"/>
            <a:ext cx="71436" cy="360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37" name="Line 91"/>
          <p:cNvSpPr>
            <a:spLocks noChangeShapeType="1"/>
          </p:cNvSpPr>
          <p:nvPr/>
        </p:nvSpPr>
        <p:spPr bwMode="auto">
          <a:xfrm flipH="1" flipV="1">
            <a:off x="20654515" y="13004024"/>
            <a:ext cx="73023" cy="43338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38" name="Line 92"/>
          <p:cNvSpPr>
            <a:spLocks noChangeShapeType="1"/>
          </p:cNvSpPr>
          <p:nvPr/>
        </p:nvSpPr>
        <p:spPr bwMode="auto">
          <a:xfrm flipV="1">
            <a:off x="20798978" y="13077046"/>
            <a:ext cx="71436" cy="360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39" name="Line 93"/>
          <p:cNvSpPr>
            <a:spLocks noChangeShapeType="1"/>
          </p:cNvSpPr>
          <p:nvPr/>
        </p:nvSpPr>
        <p:spPr bwMode="auto">
          <a:xfrm flipV="1">
            <a:off x="20943436" y="13077046"/>
            <a:ext cx="0" cy="360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40" name="Line 94"/>
          <p:cNvSpPr>
            <a:spLocks noChangeShapeType="1"/>
          </p:cNvSpPr>
          <p:nvPr/>
        </p:nvSpPr>
        <p:spPr bwMode="auto">
          <a:xfrm flipV="1">
            <a:off x="21086312" y="13077046"/>
            <a:ext cx="0" cy="360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41" name="Line 95"/>
          <p:cNvSpPr>
            <a:spLocks noChangeShapeType="1"/>
          </p:cNvSpPr>
          <p:nvPr/>
        </p:nvSpPr>
        <p:spPr bwMode="auto">
          <a:xfrm flipH="1" flipV="1">
            <a:off x="21159341" y="13077046"/>
            <a:ext cx="71436" cy="360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42" name="Line 96"/>
          <p:cNvSpPr>
            <a:spLocks noChangeShapeType="1"/>
          </p:cNvSpPr>
          <p:nvPr/>
        </p:nvSpPr>
        <p:spPr bwMode="auto">
          <a:xfrm flipV="1">
            <a:off x="21303801" y="13077046"/>
            <a:ext cx="71436" cy="360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43" name="Line 97"/>
          <p:cNvSpPr>
            <a:spLocks noChangeShapeType="1"/>
          </p:cNvSpPr>
          <p:nvPr/>
        </p:nvSpPr>
        <p:spPr bwMode="auto">
          <a:xfrm flipV="1">
            <a:off x="21446676" y="13077046"/>
            <a:ext cx="0" cy="360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44" name="Line 98"/>
          <p:cNvSpPr>
            <a:spLocks noChangeShapeType="1"/>
          </p:cNvSpPr>
          <p:nvPr/>
        </p:nvSpPr>
        <p:spPr bwMode="auto">
          <a:xfrm flipV="1">
            <a:off x="21591135" y="13077046"/>
            <a:ext cx="0" cy="360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45" name="Line 99"/>
          <p:cNvSpPr>
            <a:spLocks noChangeShapeType="1"/>
          </p:cNvSpPr>
          <p:nvPr/>
        </p:nvSpPr>
        <p:spPr bwMode="auto">
          <a:xfrm flipH="1" flipV="1">
            <a:off x="21662577" y="12932585"/>
            <a:ext cx="73023" cy="5048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46" name="Line 100"/>
          <p:cNvSpPr>
            <a:spLocks noChangeShapeType="1"/>
          </p:cNvSpPr>
          <p:nvPr/>
        </p:nvSpPr>
        <p:spPr bwMode="auto">
          <a:xfrm flipV="1">
            <a:off x="21878475" y="13077046"/>
            <a:ext cx="0" cy="360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47" name="Line 101"/>
          <p:cNvSpPr>
            <a:spLocks noChangeShapeType="1"/>
          </p:cNvSpPr>
          <p:nvPr/>
        </p:nvSpPr>
        <p:spPr bwMode="auto">
          <a:xfrm flipH="1" flipV="1">
            <a:off x="21951504" y="13148487"/>
            <a:ext cx="71436" cy="2889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48" name="Line 102"/>
          <p:cNvSpPr>
            <a:spLocks noChangeShapeType="1"/>
          </p:cNvSpPr>
          <p:nvPr/>
        </p:nvSpPr>
        <p:spPr bwMode="auto">
          <a:xfrm flipV="1">
            <a:off x="22095962" y="13004024"/>
            <a:ext cx="0" cy="43338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49" name="Line 103"/>
          <p:cNvSpPr>
            <a:spLocks noChangeShapeType="1"/>
          </p:cNvSpPr>
          <p:nvPr/>
        </p:nvSpPr>
        <p:spPr bwMode="auto">
          <a:xfrm flipV="1">
            <a:off x="22167404" y="13077046"/>
            <a:ext cx="71436" cy="2873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50" name="Line 104"/>
          <p:cNvSpPr>
            <a:spLocks noChangeShapeType="1"/>
          </p:cNvSpPr>
          <p:nvPr/>
        </p:nvSpPr>
        <p:spPr bwMode="auto">
          <a:xfrm flipH="1" flipV="1">
            <a:off x="22238840" y="13077046"/>
            <a:ext cx="73023" cy="2873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51" name="Line 105"/>
          <p:cNvSpPr>
            <a:spLocks noChangeShapeType="1"/>
          </p:cNvSpPr>
          <p:nvPr/>
        </p:nvSpPr>
        <p:spPr bwMode="auto">
          <a:xfrm flipV="1">
            <a:off x="22383298" y="13077046"/>
            <a:ext cx="0" cy="2873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52" name="Line 106"/>
          <p:cNvSpPr>
            <a:spLocks noChangeShapeType="1"/>
          </p:cNvSpPr>
          <p:nvPr/>
        </p:nvSpPr>
        <p:spPr bwMode="auto">
          <a:xfrm flipH="1" flipV="1">
            <a:off x="22454740" y="13077046"/>
            <a:ext cx="144463" cy="2873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53" name="Line 107"/>
          <p:cNvSpPr>
            <a:spLocks noChangeShapeType="1"/>
          </p:cNvSpPr>
          <p:nvPr/>
        </p:nvSpPr>
        <p:spPr bwMode="auto">
          <a:xfrm flipH="1" flipV="1">
            <a:off x="22599200" y="13004022"/>
            <a:ext cx="144463" cy="360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54" name="Line 108"/>
          <p:cNvSpPr>
            <a:spLocks noChangeShapeType="1"/>
          </p:cNvSpPr>
          <p:nvPr/>
        </p:nvSpPr>
        <p:spPr bwMode="auto">
          <a:xfrm flipH="1" flipV="1">
            <a:off x="22815103" y="13004022"/>
            <a:ext cx="71436" cy="360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55" name="Line 109"/>
          <p:cNvSpPr>
            <a:spLocks noChangeShapeType="1"/>
          </p:cNvSpPr>
          <p:nvPr/>
        </p:nvSpPr>
        <p:spPr bwMode="auto">
          <a:xfrm flipV="1">
            <a:off x="23031001" y="13077046"/>
            <a:ext cx="0" cy="2873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56" name="Line 110"/>
          <p:cNvSpPr>
            <a:spLocks noChangeShapeType="1"/>
          </p:cNvSpPr>
          <p:nvPr/>
        </p:nvSpPr>
        <p:spPr bwMode="auto">
          <a:xfrm flipV="1">
            <a:off x="23175461" y="13077046"/>
            <a:ext cx="0" cy="360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57" name="Line 111"/>
          <p:cNvSpPr>
            <a:spLocks noChangeShapeType="1"/>
          </p:cNvSpPr>
          <p:nvPr/>
        </p:nvSpPr>
        <p:spPr bwMode="auto">
          <a:xfrm flipH="1" flipV="1">
            <a:off x="23175463" y="13077046"/>
            <a:ext cx="144463" cy="2873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58" name="Line 112"/>
          <p:cNvSpPr>
            <a:spLocks noChangeShapeType="1"/>
          </p:cNvSpPr>
          <p:nvPr/>
        </p:nvSpPr>
        <p:spPr bwMode="auto">
          <a:xfrm flipH="1" flipV="1">
            <a:off x="23391366" y="13148484"/>
            <a:ext cx="71436" cy="21590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59" name="Line 113"/>
          <p:cNvSpPr>
            <a:spLocks noChangeShapeType="1"/>
          </p:cNvSpPr>
          <p:nvPr/>
        </p:nvSpPr>
        <p:spPr bwMode="auto">
          <a:xfrm flipH="1" flipV="1">
            <a:off x="23535826" y="13004022"/>
            <a:ext cx="71436" cy="360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60" name="Line 114"/>
          <p:cNvSpPr>
            <a:spLocks noChangeShapeType="1"/>
          </p:cNvSpPr>
          <p:nvPr/>
        </p:nvSpPr>
        <p:spPr bwMode="auto">
          <a:xfrm flipV="1">
            <a:off x="23751724" y="13077046"/>
            <a:ext cx="0" cy="2873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61" name="Line 115"/>
          <p:cNvSpPr>
            <a:spLocks noChangeShapeType="1"/>
          </p:cNvSpPr>
          <p:nvPr/>
        </p:nvSpPr>
        <p:spPr bwMode="auto">
          <a:xfrm flipV="1">
            <a:off x="23896189" y="13004022"/>
            <a:ext cx="71436" cy="360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62" name="Line 116"/>
          <p:cNvSpPr>
            <a:spLocks noChangeShapeType="1"/>
          </p:cNvSpPr>
          <p:nvPr/>
        </p:nvSpPr>
        <p:spPr bwMode="auto">
          <a:xfrm flipH="1" flipV="1">
            <a:off x="23967626" y="13004022"/>
            <a:ext cx="144463" cy="360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63" name="Line 117"/>
          <p:cNvSpPr>
            <a:spLocks noChangeShapeType="1"/>
          </p:cNvSpPr>
          <p:nvPr/>
        </p:nvSpPr>
        <p:spPr bwMode="auto">
          <a:xfrm flipV="1">
            <a:off x="24183524" y="13004023"/>
            <a:ext cx="0" cy="2889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64" name="Line 118"/>
          <p:cNvSpPr>
            <a:spLocks noChangeShapeType="1"/>
          </p:cNvSpPr>
          <p:nvPr/>
        </p:nvSpPr>
        <p:spPr bwMode="auto">
          <a:xfrm flipH="1" flipV="1">
            <a:off x="24254966" y="13004023"/>
            <a:ext cx="73023" cy="2889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65" name="Line 119"/>
          <p:cNvSpPr>
            <a:spLocks noChangeShapeType="1"/>
          </p:cNvSpPr>
          <p:nvPr/>
        </p:nvSpPr>
        <p:spPr bwMode="auto">
          <a:xfrm flipH="1" flipV="1">
            <a:off x="24327987" y="13004023"/>
            <a:ext cx="215900" cy="2889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66" name="Line 120"/>
          <p:cNvSpPr>
            <a:spLocks noChangeShapeType="1"/>
          </p:cNvSpPr>
          <p:nvPr/>
        </p:nvSpPr>
        <p:spPr bwMode="auto">
          <a:xfrm flipH="1" flipV="1">
            <a:off x="24543889" y="13004023"/>
            <a:ext cx="71436" cy="2889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67" name="Line 121"/>
          <p:cNvSpPr>
            <a:spLocks noChangeShapeType="1"/>
          </p:cNvSpPr>
          <p:nvPr/>
        </p:nvSpPr>
        <p:spPr bwMode="auto">
          <a:xfrm flipV="1">
            <a:off x="24686763" y="13004023"/>
            <a:ext cx="0" cy="2889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68" name="Line 122"/>
          <p:cNvSpPr>
            <a:spLocks noChangeShapeType="1"/>
          </p:cNvSpPr>
          <p:nvPr/>
        </p:nvSpPr>
        <p:spPr bwMode="auto">
          <a:xfrm flipV="1">
            <a:off x="24831227" y="13004023"/>
            <a:ext cx="0" cy="21590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69" name="Line 123"/>
          <p:cNvSpPr>
            <a:spLocks noChangeShapeType="1"/>
          </p:cNvSpPr>
          <p:nvPr/>
        </p:nvSpPr>
        <p:spPr bwMode="auto">
          <a:xfrm flipH="1" flipV="1">
            <a:off x="24904252" y="13004023"/>
            <a:ext cx="71436" cy="21590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70" name="Line 124"/>
          <p:cNvSpPr>
            <a:spLocks noChangeShapeType="1"/>
          </p:cNvSpPr>
          <p:nvPr/>
        </p:nvSpPr>
        <p:spPr bwMode="auto">
          <a:xfrm flipH="1" flipV="1">
            <a:off x="25047128" y="12932585"/>
            <a:ext cx="73023" cy="2873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71" name="Line 125"/>
          <p:cNvSpPr>
            <a:spLocks noChangeShapeType="1"/>
          </p:cNvSpPr>
          <p:nvPr/>
        </p:nvSpPr>
        <p:spPr bwMode="auto">
          <a:xfrm flipH="1" flipV="1">
            <a:off x="25120152" y="12932585"/>
            <a:ext cx="142876" cy="2873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72" name="Line 126"/>
          <p:cNvSpPr>
            <a:spLocks noChangeShapeType="1"/>
          </p:cNvSpPr>
          <p:nvPr/>
        </p:nvSpPr>
        <p:spPr bwMode="auto">
          <a:xfrm flipH="1" flipV="1">
            <a:off x="25263025" y="12932585"/>
            <a:ext cx="144463" cy="2873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73" name="Line 127"/>
          <p:cNvSpPr>
            <a:spLocks noChangeShapeType="1"/>
          </p:cNvSpPr>
          <p:nvPr/>
        </p:nvSpPr>
        <p:spPr bwMode="auto">
          <a:xfrm flipH="1" flipV="1">
            <a:off x="25407488" y="12932584"/>
            <a:ext cx="144463" cy="21590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74" name="Line 128"/>
          <p:cNvSpPr>
            <a:spLocks noChangeShapeType="1"/>
          </p:cNvSpPr>
          <p:nvPr/>
        </p:nvSpPr>
        <p:spPr bwMode="auto">
          <a:xfrm flipH="1" flipV="1">
            <a:off x="25623388" y="12861148"/>
            <a:ext cx="71436" cy="2873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75" name="Line 129"/>
          <p:cNvSpPr>
            <a:spLocks noChangeShapeType="1"/>
          </p:cNvSpPr>
          <p:nvPr/>
        </p:nvSpPr>
        <p:spPr bwMode="auto">
          <a:xfrm flipH="1" flipV="1">
            <a:off x="25767851" y="12788121"/>
            <a:ext cx="144463" cy="360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76" name="Line 130"/>
          <p:cNvSpPr>
            <a:spLocks noChangeShapeType="1"/>
          </p:cNvSpPr>
          <p:nvPr/>
        </p:nvSpPr>
        <p:spPr bwMode="auto">
          <a:xfrm flipH="1" flipV="1">
            <a:off x="25839287" y="12788123"/>
            <a:ext cx="323850" cy="2889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77" name="Line 131"/>
          <p:cNvSpPr>
            <a:spLocks noChangeShapeType="1"/>
          </p:cNvSpPr>
          <p:nvPr/>
        </p:nvSpPr>
        <p:spPr bwMode="auto">
          <a:xfrm flipV="1">
            <a:off x="26163136" y="12788123"/>
            <a:ext cx="0" cy="21590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78" name="Line 132"/>
          <p:cNvSpPr>
            <a:spLocks noChangeShapeType="1"/>
          </p:cNvSpPr>
          <p:nvPr/>
        </p:nvSpPr>
        <p:spPr bwMode="auto">
          <a:xfrm flipV="1">
            <a:off x="26163136" y="12716684"/>
            <a:ext cx="0" cy="2873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79" name="Oval 133"/>
          <p:cNvSpPr>
            <a:spLocks noChangeArrowheads="1"/>
          </p:cNvSpPr>
          <p:nvPr/>
        </p:nvSpPr>
        <p:spPr bwMode="auto">
          <a:xfrm>
            <a:off x="16261899" y="11564160"/>
            <a:ext cx="10945813" cy="1657350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80" name="Text Box 134"/>
          <p:cNvSpPr txBox="1">
            <a:spLocks noChangeArrowheads="1"/>
          </p:cNvSpPr>
          <p:nvPr/>
        </p:nvSpPr>
        <p:spPr bwMode="auto">
          <a:xfrm>
            <a:off x="21513353" y="12886549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581" name="Text Box 135"/>
          <p:cNvSpPr txBox="1">
            <a:spLocks noChangeArrowheads="1"/>
          </p:cNvSpPr>
          <p:nvPr/>
        </p:nvSpPr>
        <p:spPr bwMode="auto">
          <a:xfrm>
            <a:off x="21662577" y="1286114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582" name="Text Box 136"/>
          <p:cNvSpPr txBox="1">
            <a:spLocks noChangeArrowheads="1"/>
          </p:cNvSpPr>
          <p:nvPr/>
        </p:nvSpPr>
        <p:spPr bwMode="auto">
          <a:xfrm>
            <a:off x="21784817" y="1288972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583" name="Text Box 137"/>
          <p:cNvSpPr txBox="1">
            <a:spLocks noChangeArrowheads="1"/>
          </p:cNvSpPr>
          <p:nvPr/>
        </p:nvSpPr>
        <p:spPr bwMode="auto">
          <a:xfrm>
            <a:off x="21884828" y="1286114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584" name="Text Box 138"/>
          <p:cNvSpPr txBox="1">
            <a:spLocks noChangeArrowheads="1"/>
          </p:cNvSpPr>
          <p:nvPr/>
        </p:nvSpPr>
        <p:spPr bwMode="auto">
          <a:xfrm>
            <a:off x="21986427" y="12857972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585" name="Text Box 139"/>
          <p:cNvSpPr txBox="1">
            <a:spLocks noChangeArrowheads="1"/>
          </p:cNvSpPr>
          <p:nvPr/>
        </p:nvSpPr>
        <p:spPr bwMode="auto">
          <a:xfrm>
            <a:off x="22095964" y="1290083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586" name="Text Box 140"/>
          <p:cNvSpPr txBox="1">
            <a:spLocks noChangeArrowheads="1"/>
          </p:cNvSpPr>
          <p:nvPr/>
        </p:nvSpPr>
        <p:spPr bwMode="auto">
          <a:xfrm>
            <a:off x="21375241" y="1288972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587" name="Text Box 141"/>
          <p:cNvSpPr txBox="1">
            <a:spLocks noChangeArrowheads="1"/>
          </p:cNvSpPr>
          <p:nvPr/>
        </p:nvSpPr>
        <p:spPr bwMode="auto">
          <a:xfrm>
            <a:off x="22302339" y="1286114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588" name="Text Box 142"/>
          <p:cNvSpPr txBox="1">
            <a:spLocks noChangeArrowheads="1"/>
          </p:cNvSpPr>
          <p:nvPr/>
        </p:nvSpPr>
        <p:spPr bwMode="auto">
          <a:xfrm>
            <a:off x="21230778" y="1286114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589" name="Text Box 143"/>
          <p:cNvSpPr txBox="1">
            <a:spLocks noChangeArrowheads="1"/>
          </p:cNvSpPr>
          <p:nvPr/>
        </p:nvSpPr>
        <p:spPr bwMode="auto">
          <a:xfrm>
            <a:off x="21086314" y="1286114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590" name="Text Box 144"/>
          <p:cNvSpPr txBox="1">
            <a:spLocks noChangeArrowheads="1"/>
          </p:cNvSpPr>
          <p:nvPr/>
        </p:nvSpPr>
        <p:spPr bwMode="auto">
          <a:xfrm>
            <a:off x="20986303" y="1286114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591" name="Text Box 145"/>
          <p:cNvSpPr txBox="1">
            <a:spLocks noChangeArrowheads="1"/>
          </p:cNvSpPr>
          <p:nvPr/>
        </p:nvSpPr>
        <p:spPr bwMode="auto">
          <a:xfrm>
            <a:off x="20870414" y="1286114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592" name="Text Box 146"/>
          <p:cNvSpPr txBox="1">
            <a:spLocks noChangeArrowheads="1"/>
          </p:cNvSpPr>
          <p:nvPr/>
        </p:nvSpPr>
        <p:spPr bwMode="auto">
          <a:xfrm>
            <a:off x="20727542" y="1290400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593" name="Text Box 147"/>
          <p:cNvSpPr txBox="1">
            <a:spLocks noChangeArrowheads="1"/>
          </p:cNvSpPr>
          <p:nvPr/>
        </p:nvSpPr>
        <p:spPr bwMode="auto">
          <a:xfrm>
            <a:off x="20632291" y="1286114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594" name="Text Box 148"/>
          <p:cNvSpPr txBox="1">
            <a:spLocks noChangeArrowheads="1"/>
          </p:cNvSpPr>
          <p:nvPr/>
        </p:nvSpPr>
        <p:spPr bwMode="auto">
          <a:xfrm>
            <a:off x="20497352" y="1286114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595" name="Text Box 149"/>
          <p:cNvSpPr txBox="1">
            <a:spLocks noChangeArrowheads="1"/>
          </p:cNvSpPr>
          <p:nvPr/>
        </p:nvSpPr>
        <p:spPr bwMode="auto">
          <a:xfrm>
            <a:off x="20357653" y="1286114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596" name="Text Box 150"/>
          <p:cNvSpPr txBox="1">
            <a:spLocks noChangeArrowheads="1"/>
          </p:cNvSpPr>
          <p:nvPr/>
        </p:nvSpPr>
        <p:spPr bwMode="auto">
          <a:xfrm>
            <a:off x="22513478" y="1287543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597" name="Text Box 151"/>
          <p:cNvSpPr txBox="1">
            <a:spLocks noChangeArrowheads="1"/>
          </p:cNvSpPr>
          <p:nvPr/>
        </p:nvSpPr>
        <p:spPr bwMode="auto">
          <a:xfrm>
            <a:off x="22632540" y="1286114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598" name="Text Box 152"/>
          <p:cNvSpPr txBox="1">
            <a:spLocks noChangeArrowheads="1"/>
          </p:cNvSpPr>
          <p:nvPr/>
        </p:nvSpPr>
        <p:spPr bwMode="auto">
          <a:xfrm>
            <a:off x="22807165" y="12857972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599" name="Text Box 153"/>
          <p:cNvSpPr txBox="1">
            <a:spLocks noChangeArrowheads="1"/>
          </p:cNvSpPr>
          <p:nvPr/>
        </p:nvSpPr>
        <p:spPr bwMode="auto">
          <a:xfrm>
            <a:off x="22950042" y="1286114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600" name="Text Box 154"/>
          <p:cNvSpPr txBox="1">
            <a:spLocks noChangeArrowheads="1"/>
          </p:cNvSpPr>
          <p:nvPr/>
        </p:nvSpPr>
        <p:spPr bwMode="auto">
          <a:xfrm>
            <a:off x="23080216" y="1288972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601" name="Text Box 155"/>
          <p:cNvSpPr txBox="1">
            <a:spLocks noChangeArrowheads="1"/>
          </p:cNvSpPr>
          <p:nvPr/>
        </p:nvSpPr>
        <p:spPr bwMode="auto">
          <a:xfrm>
            <a:off x="23224679" y="1286114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602" name="Text Box 156"/>
          <p:cNvSpPr txBox="1">
            <a:spLocks noChangeArrowheads="1"/>
          </p:cNvSpPr>
          <p:nvPr/>
        </p:nvSpPr>
        <p:spPr bwMode="auto">
          <a:xfrm>
            <a:off x="23381841" y="1286114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603" name="Text Box 157"/>
          <p:cNvSpPr txBox="1">
            <a:spLocks noChangeArrowheads="1"/>
          </p:cNvSpPr>
          <p:nvPr/>
        </p:nvSpPr>
        <p:spPr bwMode="auto">
          <a:xfrm>
            <a:off x="23526301" y="1286114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604" name="Text Box 158"/>
          <p:cNvSpPr txBox="1">
            <a:spLocks noChangeArrowheads="1"/>
          </p:cNvSpPr>
          <p:nvPr/>
        </p:nvSpPr>
        <p:spPr bwMode="auto">
          <a:xfrm>
            <a:off x="23678703" y="1278812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605" name="Text Box 159"/>
          <p:cNvSpPr txBox="1">
            <a:spLocks noChangeArrowheads="1"/>
          </p:cNvSpPr>
          <p:nvPr/>
        </p:nvSpPr>
        <p:spPr bwMode="auto">
          <a:xfrm>
            <a:off x="23967626" y="1278812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606" name="Text Box 160"/>
          <p:cNvSpPr txBox="1">
            <a:spLocks noChangeArrowheads="1"/>
          </p:cNvSpPr>
          <p:nvPr/>
        </p:nvSpPr>
        <p:spPr bwMode="auto">
          <a:xfrm>
            <a:off x="23815228" y="1284368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607" name="Text Box 161"/>
          <p:cNvSpPr txBox="1">
            <a:spLocks noChangeArrowheads="1"/>
          </p:cNvSpPr>
          <p:nvPr/>
        </p:nvSpPr>
        <p:spPr bwMode="auto">
          <a:xfrm>
            <a:off x="24102564" y="1278812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608" name="Text Box 162"/>
          <p:cNvSpPr txBox="1">
            <a:spLocks noChangeArrowheads="1"/>
          </p:cNvSpPr>
          <p:nvPr/>
        </p:nvSpPr>
        <p:spPr bwMode="auto">
          <a:xfrm>
            <a:off x="24247027" y="1278812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609" name="Text Box 163"/>
          <p:cNvSpPr txBox="1">
            <a:spLocks noChangeArrowheads="1"/>
          </p:cNvSpPr>
          <p:nvPr/>
        </p:nvSpPr>
        <p:spPr bwMode="auto">
          <a:xfrm>
            <a:off x="24389904" y="12759547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610" name="Text Box 164"/>
          <p:cNvSpPr txBox="1">
            <a:spLocks noChangeArrowheads="1"/>
          </p:cNvSpPr>
          <p:nvPr/>
        </p:nvSpPr>
        <p:spPr bwMode="auto">
          <a:xfrm>
            <a:off x="24491503" y="12730972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611" name="Text Box 165"/>
          <p:cNvSpPr txBox="1">
            <a:spLocks noChangeArrowheads="1"/>
          </p:cNvSpPr>
          <p:nvPr/>
        </p:nvSpPr>
        <p:spPr bwMode="auto">
          <a:xfrm>
            <a:off x="24615329" y="12716685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612" name="Text Box 166"/>
          <p:cNvSpPr txBox="1">
            <a:spLocks noChangeArrowheads="1"/>
          </p:cNvSpPr>
          <p:nvPr/>
        </p:nvSpPr>
        <p:spPr bwMode="auto">
          <a:xfrm>
            <a:off x="24750264" y="12745259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613" name="Text Box 167"/>
          <p:cNvSpPr txBox="1">
            <a:spLocks noChangeArrowheads="1"/>
          </p:cNvSpPr>
          <p:nvPr/>
        </p:nvSpPr>
        <p:spPr bwMode="auto">
          <a:xfrm>
            <a:off x="24894727" y="12716685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614" name="Text Box 168"/>
          <p:cNvSpPr txBox="1">
            <a:spLocks noChangeArrowheads="1"/>
          </p:cNvSpPr>
          <p:nvPr/>
        </p:nvSpPr>
        <p:spPr bwMode="auto">
          <a:xfrm>
            <a:off x="25124916" y="12702397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615" name="Text Box 169"/>
          <p:cNvSpPr txBox="1">
            <a:spLocks noChangeArrowheads="1"/>
          </p:cNvSpPr>
          <p:nvPr/>
        </p:nvSpPr>
        <p:spPr bwMode="auto">
          <a:xfrm>
            <a:off x="25010615" y="1271350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616" name="Text Box 170"/>
          <p:cNvSpPr txBox="1">
            <a:spLocks noChangeArrowheads="1"/>
          </p:cNvSpPr>
          <p:nvPr/>
        </p:nvSpPr>
        <p:spPr bwMode="auto">
          <a:xfrm>
            <a:off x="25263028" y="12645247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617" name="Text Box 171"/>
          <p:cNvSpPr txBox="1">
            <a:spLocks noChangeArrowheads="1"/>
          </p:cNvSpPr>
          <p:nvPr/>
        </p:nvSpPr>
        <p:spPr bwMode="auto">
          <a:xfrm>
            <a:off x="25456701" y="1264048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618" name="Text Box 172"/>
          <p:cNvSpPr txBox="1">
            <a:spLocks noChangeArrowheads="1"/>
          </p:cNvSpPr>
          <p:nvPr/>
        </p:nvSpPr>
        <p:spPr bwMode="auto">
          <a:xfrm>
            <a:off x="25615453" y="12645247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619" name="Text Box 173"/>
          <p:cNvSpPr txBox="1">
            <a:spLocks noChangeArrowheads="1"/>
          </p:cNvSpPr>
          <p:nvPr/>
        </p:nvSpPr>
        <p:spPr bwMode="auto">
          <a:xfrm>
            <a:off x="25831353" y="1257222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620" name="Text Box 174"/>
          <p:cNvSpPr txBox="1">
            <a:spLocks noChangeArrowheads="1"/>
          </p:cNvSpPr>
          <p:nvPr/>
        </p:nvSpPr>
        <p:spPr bwMode="auto">
          <a:xfrm>
            <a:off x="20214777" y="1286114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621" name="Text Box 175"/>
          <p:cNvSpPr txBox="1">
            <a:spLocks noChangeArrowheads="1"/>
          </p:cNvSpPr>
          <p:nvPr/>
        </p:nvSpPr>
        <p:spPr bwMode="auto">
          <a:xfrm>
            <a:off x="20113178" y="1286114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622" name="Text Box 176"/>
          <p:cNvSpPr txBox="1">
            <a:spLocks noChangeArrowheads="1"/>
          </p:cNvSpPr>
          <p:nvPr/>
        </p:nvSpPr>
        <p:spPr bwMode="auto">
          <a:xfrm>
            <a:off x="19862352" y="1286114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623" name="Text Box 177"/>
          <p:cNvSpPr txBox="1">
            <a:spLocks noChangeArrowheads="1"/>
          </p:cNvSpPr>
          <p:nvPr/>
        </p:nvSpPr>
        <p:spPr bwMode="auto">
          <a:xfrm>
            <a:off x="20006815" y="1286114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624" name="Text Box 178"/>
          <p:cNvSpPr txBox="1">
            <a:spLocks noChangeArrowheads="1"/>
          </p:cNvSpPr>
          <p:nvPr/>
        </p:nvSpPr>
        <p:spPr bwMode="auto">
          <a:xfrm>
            <a:off x="19748051" y="12802409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625" name="Text Box 179"/>
          <p:cNvSpPr txBox="1">
            <a:spLocks noChangeArrowheads="1"/>
          </p:cNvSpPr>
          <p:nvPr/>
        </p:nvSpPr>
        <p:spPr bwMode="auto">
          <a:xfrm>
            <a:off x="19646452" y="1286114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626" name="Text Box 180"/>
          <p:cNvSpPr txBox="1">
            <a:spLocks noChangeArrowheads="1"/>
          </p:cNvSpPr>
          <p:nvPr/>
        </p:nvSpPr>
        <p:spPr bwMode="auto">
          <a:xfrm>
            <a:off x="19546440" y="1278812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627" name="Text Box 181"/>
          <p:cNvSpPr txBox="1">
            <a:spLocks noChangeArrowheads="1"/>
          </p:cNvSpPr>
          <p:nvPr/>
        </p:nvSpPr>
        <p:spPr bwMode="auto">
          <a:xfrm>
            <a:off x="19344826" y="12816699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628" name="Text Box 182"/>
          <p:cNvSpPr txBox="1">
            <a:spLocks noChangeArrowheads="1"/>
          </p:cNvSpPr>
          <p:nvPr/>
        </p:nvSpPr>
        <p:spPr bwMode="auto">
          <a:xfrm>
            <a:off x="19459127" y="1284685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629" name="Text Box 183"/>
          <p:cNvSpPr txBox="1">
            <a:spLocks noChangeArrowheads="1"/>
          </p:cNvSpPr>
          <p:nvPr/>
        </p:nvSpPr>
        <p:spPr bwMode="auto">
          <a:xfrm>
            <a:off x="19200366" y="12802409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630" name="Text Box 184"/>
          <p:cNvSpPr txBox="1">
            <a:spLocks noChangeArrowheads="1"/>
          </p:cNvSpPr>
          <p:nvPr/>
        </p:nvSpPr>
        <p:spPr bwMode="auto">
          <a:xfrm>
            <a:off x="19013038" y="1278812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631" name="Text Box 185"/>
          <p:cNvSpPr txBox="1">
            <a:spLocks noChangeArrowheads="1"/>
          </p:cNvSpPr>
          <p:nvPr/>
        </p:nvSpPr>
        <p:spPr bwMode="auto">
          <a:xfrm>
            <a:off x="17025488" y="1250078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632" name="Text Box 186"/>
          <p:cNvSpPr txBox="1">
            <a:spLocks noChangeArrowheads="1"/>
          </p:cNvSpPr>
          <p:nvPr/>
        </p:nvSpPr>
        <p:spPr bwMode="auto">
          <a:xfrm>
            <a:off x="17127091" y="12543649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633" name="Text Box 187"/>
          <p:cNvSpPr txBox="1">
            <a:spLocks noChangeArrowheads="1"/>
          </p:cNvSpPr>
          <p:nvPr/>
        </p:nvSpPr>
        <p:spPr bwMode="auto">
          <a:xfrm>
            <a:off x="17241392" y="1257222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634" name="Text Box 188"/>
          <p:cNvSpPr txBox="1">
            <a:spLocks noChangeArrowheads="1"/>
          </p:cNvSpPr>
          <p:nvPr/>
        </p:nvSpPr>
        <p:spPr bwMode="auto">
          <a:xfrm>
            <a:off x="18897154" y="1278812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635" name="Text Box 189"/>
          <p:cNvSpPr txBox="1">
            <a:spLocks noChangeArrowheads="1"/>
          </p:cNvSpPr>
          <p:nvPr/>
        </p:nvSpPr>
        <p:spPr bwMode="auto">
          <a:xfrm>
            <a:off x="18681251" y="12745259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636" name="Text Box 190"/>
          <p:cNvSpPr txBox="1">
            <a:spLocks noChangeArrowheads="1"/>
          </p:cNvSpPr>
          <p:nvPr/>
        </p:nvSpPr>
        <p:spPr bwMode="auto">
          <a:xfrm>
            <a:off x="18566953" y="12730972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637" name="Text Box 191"/>
          <p:cNvSpPr txBox="1">
            <a:spLocks noChangeArrowheads="1"/>
          </p:cNvSpPr>
          <p:nvPr/>
        </p:nvSpPr>
        <p:spPr bwMode="auto">
          <a:xfrm>
            <a:off x="18471702" y="12730972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638" name="Text Box 192"/>
          <p:cNvSpPr txBox="1">
            <a:spLocks noChangeArrowheads="1"/>
          </p:cNvSpPr>
          <p:nvPr/>
        </p:nvSpPr>
        <p:spPr bwMode="auto">
          <a:xfrm>
            <a:off x="18355814" y="12716685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639" name="Text Box 193"/>
          <p:cNvSpPr txBox="1">
            <a:spLocks noChangeArrowheads="1"/>
          </p:cNvSpPr>
          <p:nvPr/>
        </p:nvSpPr>
        <p:spPr bwMode="auto">
          <a:xfrm>
            <a:off x="18054192" y="12716685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640" name="Text Box 194"/>
          <p:cNvSpPr txBox="1">
            <a:spLocks noChangeArrowheads="1"/>
          </p:cNvSpPr>
          <p:nvPr/>
        </p:nvSpPr>
        <p:spPr bwMode="auto">
          <a:xfrm>
            <a:off x="17890678" y="12645247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641" name="Text Box 195"/>
          <p:cNvSpPr txBox="1">
            <a:spLocks noChangeArrowheads="1"/>
          </p:cNvSpPr>
          <p:nvPr/>
        </p:nvSpPr>
        <p:spPr bwMode="auto">
          <a:xfrm>
            <a:off x="17717640" y="12645247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642" name="Text Box 196"/>
          <p:cNvSpPr txBox="1">
            <a:spLocks noChangeArrowheads="1"/>
          </p:cNvSpPr>
          <p:nvPr/>
        </p:nvSpPr>
        <p:spPr bwMode="auto">
          <a:xfrm>
            <a:off x="18782853" y="1278812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643" name="Text Box 197"/>
          <p:cNvSpPr txBox="1">
            <a:spLocks noChangeArrowheads="1"/>
          </p:cNvSpPr>
          <p:nvPr/>
        </p:nvSpPr>
        <p:spPr bwMode="auto">
          <a:xfrm>
            <a:off x="18249451" y="12688110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644" name="Text Box 198"/>
          <p:cNvSpPr txBox="1">
            <a:spLocks noChangeArrowheads="1"/>
          </p:cNvSpPr>
          <p:nvPr/>
        </p:nvSpPr>
        <p:spPr bwMode="auto">
          <a:xfrm>
            <a:off x="17630327" y="1263095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645" name="Text Box 199"/>
          <p:cNvSpPr txBox="1">
            <a:spLocks noChangeArrowheads="1"/>
          </p:cNvSpPr>
          <p:nvPr/>
        </p:nvSpPr>
        <p:spPr bwMode="auto">
          <a:xfrm>
            <a:off x="17516026" y="1258650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646" name="Text Box 200"/>
          <p:cNvSpPr txBox="1">
            <a:spLocks noChangeArrowheads="1"/>
          </p:cNvSpPr>
          <p:nvPr/>
        </p:nvSpPr>
        <p:spPr bwMode="auto">
          <a:xfrm>
            <a:off x="17347751" y="1260238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647" name="Text Box 201"/>
          <p:cNvSpPr txBox="1">
            <a:spLocks noChangeArrowheads="1"/>
          </p:cNvSpPr>
          <p:nvPr/>
        </p:nvSpPr>
        <p:spPr bwMode="auto">
          <a:xfrm>
            <a:off x="17428716" y="1257222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648" name="Oval 204"/>
          <p:cNvSpPr>
            <a:spLocks noChangeArrowheads="1"/>
          </p:cNvSpPr>
          <p:nvPr/>
        </p:nvSpPr>
        <p:spPr bwMode="auto">
          <a:xfrm rot="539341" flipH="1">
            <a:off x="17530315" y="12745259"/>
            <a:ext cx="73023" cy="144464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49" name="Oval 205"/>
          <p:cNvSpPr>
            <a:spLocks noChangeArrowheads="1"/>
          </p:cNvSpPr>
          <p:nvPr/>
        </p:nvSpPr>
        <p:spPr bwMode="auto">
          <a:xfrm>
            <a:off x="17560477" y="12670646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50" name="Oval 206"/>
          <p:cNvSpPr>
            <a:spLocks noChangeArrowheads="1"/>
          </p:cNvSpPr>
          <p:nvPr/>
        </p:nvSpPr>
        <p:spPr bwMode="auto">
          <a:xfrm rot="539341" flipH="1">
            <a:off x="17630327" y="12759548"/>
            <a:ext cx="73023" cy="144461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51" name="Oval 207"/>
          <p:cNvSpPr>
            <a:spLocks noChangeArrowheads="1"/>
          </p:cNvSpPr>
          <p:nvPr/>
        </p:nvSpPr>
        <p:spPr bwMode="auto">
          <a:xfrm>
            <a:off x="17660489" y="12684933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52" name="Oval 208"/>
          <p:cNvSpPr>
            <a:spLocks noChangeArrowheads="1"/>
          </p:cNvSpPr>
          <p:nvPr/>
        </p:nvSpPr>
        <p:spPr bwMode="auto">
          <a:xfrm rot="539341" flipH="1">
            <a:off x="17414427" y="12719858"/>
            <a:ext cx="73023" cy="144464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53" name="Oval 209"/>
          <p:cNvSpPr>
            <a:spLocks noChangeArrowheads="1"/>
          </p:cNvSpPr>
          <p:nvPr/>
        </p:nvSpPr>
        <p:spPr bwMode="auto">
          <a:xfrm>
            <a:off x="17444589" y="12645248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54" name="Oval 210"/>
          <p:cNvSpPr>
            <a:spLocks noChangeArrowheads="1"/>
          </p:cNvSpPr>
          <p:nvPr/>
        </p:nvSpPr>
        <p:spPr bwMode="auto">
          <a:xfrm rot="539341" flipH="1">
            <a:off x="17312828" y="12702398"/>
            <a:ext cx="73023" cy="144461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55" name="Oval 211"/>
          <p:cNvSpPr>
            <a:spLocks noChangeArrowheads="1"/>
          </p:cNvSpPr>
          <p:nvPr/>
        </p:nvSpPr>
        <p:spPr bwMode="auto">
          <a:xfrm>
            <a:off x="17342990" y="12627784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56" name="Oval 212"/>
          <p:cNvSpPr>
            <a:spLocks noChangeArrowheads="1"/>
          </p:cNvSpPr>
          <p:nvPr/>
        </p:nvSpPr>
        <p:spPr bwMode="auto">
          <a:xfrm rot="539341" flipH="1">
            <a:off x="17200114" y="12673824"/>
            <a:ext cx="73023" cy="144461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57" name="Oval 213"/>
          <p:cNvSpPr>
            <a:spLocks noChangeArrowheads="1"/>
          </p:cNvSpPr>
          <p:nvPr/>
        </p:nvSpPr>
        <p:spPr bwMode="auto">
          <a:xfrm>
            <a:off x="17230276" y="12599209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58" name="Oval 214"/>
          <p:cNvSpPr>
            <a:spLocks noChangeArrowheads="1"/>
          </p:cNvSpPr>
          <p:nvPr/>
        </p:nvSpPr>
        <p:spPr bwMode="auto">
          <a:xfrm rot="246214" flipH="1">
            <a:off x="17731925" y="12748433"/>
            <a:ext cx="69850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59" name="Oval 215"/>
          <p:cNvSpPr>
            <a:spLocks noChangeArrowheads="1"/>
          </p:cNvSpPr>
          <p:nvPr/>
        </p:nvSpPr>
        <p:spPr bwMode="auto">
          <a:xfrm>
            <a:off x="17746214" y="12688110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60" name="Oval 216"/>
          <p:cNvSpPr>
            <a:spLocks noChangeArrowheads="1"/>
          </p:cNvSpPr>
          <p:nvPr/>
        </p:nvSpPr>
        <p:spPr bwMode="auto">
          <a:xfrm rot="246214" flipH="1">
            <a:off x="17846226" y="12777008"/>
            <a:ext cx="69850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61" name="Oval 217"/>
          <p:cNvSpPr>
            <a:spLocks noChangeArrowheads="1"/>
          </p:cNvSpPr>
          <p:nvPr/>
        </p:nvSpPr>
        <p:spPr bwMode="auto">
          <a:xfrm>
            <a:off x="17860512" y="12705571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62" name="Oval 218"/>
          <p:cNvSpPr>
            <a:spLocks noChangeArrowheads="1"/>
          </p:cNvSpPr>
          <p:nvPr/>
        </p:nvSpPr>
        <p:spPr bwMode="auto">
          <a:xfrm rot="246214" flipH="1">
            <a:off x="17962114" y="12791298"/>
            <a:ext cx="69850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63" name="Oval 219"/>
          <p:cNvSpPr>
            <a:spLocks noChangeArrowheads="1"/>
          </p:cNvSpPr>
          <p:nvPr/>
        </p:nvSpPr>
        <p:spPr bwMode="auto">
          <a:xfrm>
            <a:off x="17976400" y="12719858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64" name="Oval 220"/>
          <p:cNvSpPr>
            <a:spLocks noChangeArrowheads="1"/>
          </p:cNvSpPr>
          <p:nvPr/>
        </p:nvSpPr>
        <p:spPr bwMode="auto">
          <a:xfrm rot="246214" flipH="1">
            <a:off x="18079589" y="12805586"/>
            <a:ext cx="69850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65" name="Oval 221"/>
          <p:cNvSpPr>
            <a:spLocks noChangeArrowheads="1"/>
          </p:cNvSpPr>
          <p:nvPr/>
        </p:nvSpPr>
        <p:spPr bwMode="auto">
          <a:xfrm>
            <a:off x="18093875" y="12734146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66" name="Oval 222"/>
          <p:cNvSpPr>
            <a:spLocks noChangeArrowheads="1"/>
          </p:cNvSpPr>
          <p:nvPr/>
        </p:nvSpPr>
        <p:spPr bwMode="auto">
          <a:xfrm rot="246214" flipH="1">
            <a:off x="18178014" y="12819873"/>
            <a:ext cx="69850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67" name="Oval 223"/>
          <p:cNvSpPr>
            <a:spLocks noChangeArrowheads="1"/>
          </p:cNvSpPr>
          <p:nvPr/>
        </p:nvSpPr>
        <p:spPr bwMode="auto">
          <a:xfrm>
            <a:off x="18192303" y="12748433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68" name="Oval 224"/>
          <p:cNvSpPr>
            <a:spLocks noChangeArrowheads="1"/>
          </p:cNvSpPr>
          <p:nvPr/>
        </p:nvSpPr>
        <p:spPr bwMode="auto">
          <a:xfrm rot="246214" flipH="1">
            <a:off x="18281203" y="12834160"/>
            <a:ext cx="69850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69" name="Oval 225"/>
          <p:cNvSpPr>
            <a:spLocks noChangeArrowheads="1"/>
          </p:cNvSpPr>
          <p:nvPr/>
        </p:nvSpPr>
        <p:spPr bwMode="auto">
          <a:xfrm>
            <a:off x="18295489" y="12762723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70" name="Oval 226"/>
          <p:cNvSpPr>
            <a:spLocks noChangeArrowheads="1"/>
          </p:cNvSpPr>
          <p:nvPr/>
        </p:nvSpPr>
        <p:spPr bwMode="auto">
          <a:xfrm rot="246214" flipH="1">
            <a:off x="18379628" y="12848448"/>
            <a:ext cx="69850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71" name="Oval 227"/>
          <p:cNvSpPr>
            <a:spLocks noChangeArrowheads="1"/>
          </p:cNvSpPr>
          <p:nvPr/>
        </p:nvSpPr>
        <p:spPr bwMode="auto">
          <a:xfrm>
            <a:off x="18393914" y="12777008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72" name="Oval 228"/>
          <p:cNvSpPr>
            <a:spLocks noChangeArrowheads="1"/>
          </p:cNvSpPr>
          <p:nvPr/>
        </p:nvSpPr>
        <p:spPr bwMode="auto">
          <a:xfrm rot="246214" flipH="1">
            <a:off x="18479640" y="12862735"/>
            <a:ext cx="69850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73" name="Oval 229"/>
          <p:cNvSpPr>
            <a:spLocks noChangeArrowheads="1"/>
          </p:cNvSpPr>
          <p:nvPr/>
        </p:nvSpPr>
        <p:spPr bwMode="auto">
          <a:xfrm>
            <a:off x="18493926" y="12791298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74" name="Oval 230"/>
          <p:cNvSpPr>
            <a:spLocks noChangeArrowheads="1"/>
          </p:cNvSpPr>
          <p:nvPr/>
        </p:nvSpPr>
        <p:spPr bwMode="auto">
          <a:xfrm rot="246214" flipH="1">
            <a:off x="18584412" y="12877023"/>
            <a:ext cx="69850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75" name="Oval 231"/>
          <p:cNvSpPr>
            <a:spLocks noChangeArrowheads="1"/>
          </p:cNvSpPr>
          <p:nvPr/>
        </p:nvSpPr>
        <p:spPr bwMode="auto">
          <a:xfrm>
            <a:off x="18598702" y="12805583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76" name="Oval 232"/>
          <p:cNvSpPr>
            <a:spLocks noChangeArrowheads="1"/>
          </p:cNvSpPr>
          <p:nvPr/>
        </p:nvSpPr>
        <p:spPr bwMode="auto">
          <a:xfrm rot="246214" flipH="1">
            <a:off x="18698713" y="12892897"/>
            <a:ext cx="69850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77" name="Oval 233"/>
          <p:cNvSpPr>
            <a:spLocks noChangeArrowheads="1"/>
          </p:cNvSpPr>
          <p:nvPr/>
        </p:nvSpPr>
        <p:spPr bwMode="auto">
          <a:xfrm>
            <a:off x="18713003" y="12821460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78" name="Oval 234"/>
          <p:cNvSpPr>
            <a:spLocks noChangeArrowheads="1"/>
          </p:cNvSpPr>
          <p:nvPr/>
        </p:nvSpPr>
        <p:spPr bwMode="auto">
          <a:xfrm rot="246214" flipH="1">
            <a:off x="18800312" y="12892897"/>
            <a:ext cx="69850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79" name="Oval 235"/>
          <p:cNvSpPr>
            <a:spLocks noChangeArrowheads="1"/>
          </p:cNvSpPr>
          <p:nvPr/>
        </p:nvSpPr>
        <p:spPr bwMode="auto">
          <a:xfrm>
            <a:off x="18814602" y="12821460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80" name="Oval 236"/>
          <p:cNvSpPr>
            <a:spLocks noChangeArrowheads="1"/>
          </p:cNvSpPr>
          <p:nvPr/>
        </p:nvSpPr>
        <p:spPr bwMode="auto">
          <a:xfrm>
            <a:off x="18911439" y="12837334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81" name="Oval 237"/>
          <p:cNvSpPr>
            <a:spLocks noChangeArrowheads="1"/>
          </p:cNvSpPr>
          <p:nvPr/>
        </p:nvSpPr>
        <p:spPr bwMode="auto">
          <a:xfrm rot="34736" flipH="1">
            <a:off x="18913027" y="12905597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82" name="Oval 238"/>
          <p:cNvSpPr>
            <a:spLocks noChangeArrowheads="1"/>
          </p:cNvSpPr>
          <p:nvPr/>
        </p:nvSpPr>
        <p:spPr bwMode="auto">
          <a:xfrm>
            <a:off x="18998752" y="12837334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83" name="Oval 239"/>
          <p:cNvSpPr>
            <a:spLocks noChangeArrowheads="1"/>
          </p:cNvSpPr>
          <p:nvPr/>
        </p:nvSpPr>
        <p:spPr bwMode="auto">
          <a:xfrm rot="34736" flipH="1">
            <a:off x="19000340" y="12905597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84" name="Oval 240"/>
          <p:cNvSpPr>
            <a:spLocks noChangeArrowheads="1"/>
          </p:cNvSpPr>
          <p:nvPr/>
        </p:nvSpPr>
        <p:spPr bwMode="auto">
          <a:xfrm>
            <a:off x="19100351" y="12859559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85" name="Oval 241"/>
          <p:cNvSpPr>
            <a:spLocks noChangeArrowheads="1"/>
          </p:cNvSpPr>
          <p:nvPr/>
        </p:nvSpPr>
        <p:spPr bwMode="auto">
          <a:xfrm rot="34736" flipH="1">
            <a:off x="19101938" y="12927822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86" name="Oval 242"/>
          <p:cNvSpPr>
            <a:spLocks noChangeArrowheads="1"/>
          </p:cNvSpPr>
          <p:nvPr/>
        </p:nvSpPr>
        <p:spPr bwMode="auto">
          <a:xfrm>
            <a:off x="19187664" y="12853208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87" name="Oval 243"/>
          <p:cNvSpPr>
            <a:spLocks noChangeArrowheads="1"/>
          </p:cNvSpPr>
          <p:nvPr/>
        </p:nvSpPr>
        <p:spPr bwMode="auto">
          <a:xfrm rot="34736" flipH="1">
            <a:off x="19189251" y="12921472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88" name="Oval 244"/>
          <p:cNvSpPr>
            <a:spLocks noChangeArrowheads="1"/>
          </p:cNvSpPr>
          <p:nvPr/>
        </p:nvSpPr>
        <p:spPr bwMode="auto">
          <a:xfrm>
            <a:off x="19287675" y="12875433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89" name="Oval 245"/>
          <p:cNvSpPr>
            <a:spLocks noChangeArrowheads="1"/>
          </p:cNvSpPr>
          <p:nvPr/>
        </p:nvSpPr>
        <p:spPr bwMode="auto">
          <a:xfrm rot="34736" flipH="1">
            <a:off x="19289266" y="12943696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90" name="Oval 246"/>
          <p:cNvSpPr>
            <a:spLocks noChangeArrowheads="1"/>
          </p:cNvSpPr>
          <p:nvPr/>
        </p:nvSpPr>
        <p:spPr bwMode="auto">
          <a:xfrm rot="246214" flipH="1">
            <a:off x="19359115" y="12932585"/>
            <a:ext cx="69850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91" name="Oval 247"/>
          <p:cNvSpPr>
            <a:spLocks noChangeArrowheads="1"/>
          </p:cNvSpPr>
          <p:nvPr/>
        </p:nvSpPr>
        <p:spPr bwMode="auto">
          <a:xfrm>
            <a:off x="19373401" y="12861148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92" name="Oval 248"/>
          <p:cNvSpPr>
            <a:spLocks noChangeArrowheads="1"/>
          </p:cNvSpPr>
          <p:nvPr/>
        </p:nvSpPr>
        <p:spPr bwMode="auto">
          <a:xfrm rot="246214" flipH="1">
            <a:off x="19460714" y="12932585"/>
            <a:ext cx="69850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93" name="Oval 249"/>
          <p:cNvSpPr>
            <a:spLocks noChangeArrowheads="1"/>
          </p:cNvSpPr>
          <p:nvPr/>
        </p:nvSpPr>
        <p:spPr bwMode="auto">
          <a:xfrm>
            <a:off x="19475003" y="12861148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94" name="Oval 250"/>
          <p:cNvSpPr>
            <a:spLocks noChangeArrowheads="1"/>
          </p:cNvSpPr>
          <p:nvPr/>
        </p:nvSpPr>
        <p:spPr bwMode="auto">
          <a:xfrm>
            <a:off x="19571838" y="12877023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95" name="Oval 251"/>
          <p:cNvSpPr>
            <a:spLocks noChangeArrowheads="1"/>
          </p:cNvSpPr>
          <p:nvPr/>
        </p:nvSpPr>
        <p:spPr bwMode="auto">
          <a:xfrm rot="34736" flipH="1">
            <a:off x="19573429" y="12945283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96" name="Oval 252"/>
          <p:cNvSpPr>
            <a:spLocks noChangeArrowheads="1"/>
          </p:cNvSpPr>
          <p:nvPr/>
        </p:nvSpPr>
        <p:spPr bwMode="auto">
          <a:xfrm>
            <a:off x="19659151" y="12877023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97" name="Oval 253"/>
          <p:cNvSpPr>
            <a:spLocks noChangeArrowheads="1"/>
          </p:cNvSpPr>
          <p:nvPr/>
        </p:nvSpPr>
        <p:spPr bwMode="auto">
          <a:xfrm rot="34736" flipH="1">
            <a:off x="19660738" y="12945283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98" name="Oval 254"/>
          <p:cNvSpPr>
            <a:spLocks noChangeArrowheads="1"/>
          </p:cNvSpPr>
          <p:nvPr/>
        </p:nvSpPr>
        <p:spPr bwMode="auto">
          <a:xfrm>
            <a:off x="19760753" y="12899247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99" name="Oval 255"/>
          <p:cNvSpPr>
            <a:spLocks noChangeArrowheads="1"/>
          </p:cNvSpPr>
          <p:nvPr/>
        </p:nvSpPr>
        <p:spPr bwMode="auto">
          <a:xfrm rot="34736" flipH="1">
            <a:off x="19762340" y="12967510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00" name="Oval 256"/>
          <p:cNvSpPr>
            <a:spLocks noChangeArrowheads="1"/>
          </p:cNvSpPr>
          <p:nvPr/>
        </p:nvSpPr>
        <p:spPr bwMode="auto">
          <a:xfrm>
            <a:off x="19848062" y="12892897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01" name="Oval 257"/>
          <p:cNvSpPr>
            <a:spLocks noChangeArrowheads="1"/>
          </p:cNvSpPr>
          <p:nvPr/>
        </p:nvSpPr>
        <p:spPr bwMode="auto">
          <a:xfrm rot="34736" flipH="1">
            <a:off x="19849653" y="12961160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02" name="Oval 258"/>
          <p:cNvSpPr>
            <a:spLocks noChangeArrowheads="1"/>
          </p:cNvSpPr>
          <p:nvPr/>
        </p:nvSpPr>
        <p:spPr bwMode="auto">
          <a:xfrm>
            <a:off x="19948077" y="12915121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03" name="Oval 259"/>
          <p:cNvSpPr>
            <a:spLocks noChangeArrowheads="1"/>
          </p:cNvSpPr>
          <p:nvPr/>
        </p:nvSpPr>
        <p:spPr bwMode="auto">
          <a:xfrm rot="34736" flipH="1">
            <a:off x="19949665" y="12983385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04" name="Oval 260"/>
          <p:cNvSpPr>
            <a:spLocks noChangeArrowheads="1"/>
          </p:cNvSpPr>
          <p:nvPr/>
        </p:nvSpPr>
        <p:spPr bwMode="auto">
          <a:xfrm>
            <a:off x="20035390" y="12924648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05" name="Oval 261"/>
          <p:cNvSpPr>
            <a:spLocks noChangeArrowheads="1"/>
          </p:cNvSpPr>
          <p:nvPr/>
        </p:nvSpPr>
        <p:spPr bwMode="auto">
          <a:xfrm rot="34736" flipH="1">
            <a:off x="20036978" y="12992909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06" name="Oval 262"/>
          <p:cNvSpPr>
            <a:spLocks noChangeArrowheads="1"/>
          </p:cNvSpPr>
          <p:nvPr/>
        </p:nvSpPr>
        <p:spPr bwMode="auto">
          <a:xfrm>
            <a:off x="20122703" y="12918298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07" name="Oval 263"/>
          <p:cNvSpPr>
            <a:spLocks noChangeArrowheads="1"/>
          </p:cNvSpPr>
          <p:nvPr/>
        </p:nvSpPr>
        <p:spPr bwMode="auto">
          <a:xfrm rot="34736" flipH="1">
            <a:off x="20124290" y="12986559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08" name="Oval 264"/>
          <p:cNvSpPr>
            <a:spLocks noChangeArrowheads="1"/>
          </p:cNvSpPr>
          <p:nvPr/>
        </p:nvSpPr>
        <p:spPr bwMode="auto">
          <a:xfrm>
            <a:off x="20222715" y="12940522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09" name="Oval 265"/>
          <p:cNvSpPr>
            <a:spLocks noChangeArrowheads="1"/>
          </p:cNvSpPr>
          <p:nvPr/>
        </p:nvSpPr>
        <p:spPr bwMode="auto">
          <a:xfrm rot="34736" flipH="1">
            <a:off x="20224302" y="13008786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10" name="Oval 266"/>
          <p:cNvSpPr>
            <a:spLocks noChangeArrowheads="1"/>
          </p:cNvSpPr>
          <p:nvPr/>
        </p:nvSpPr>
        <p:spPr bwMode="auto">
          <a:xfrm>
            <a:off x="20295738" y="12951633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11" name="Oval 267"/>
          <p:cNvSpPr>
            <a:spLocks noChangeArrowheads="1"/>
          </p:cNvSpPr>
          <p:nvPr/>
        </p:nvSpPr>
        <p:spPr bwMode="auto">
          <a:xfrm rot="34736" flipH="1">
            <a:off x="20297329" y="13019897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12" name="Oval 324"/>
          <p:cNvSpPr>
            <a:spLocks noChangeArrowheads="1"/>
          </p:cNvSpPr>
          <p:nvPr/>
        </p:nvSpPr>
        <p:spPr bwMode="auto">
          <a:xfrm>
            <a:off x="22656350" y="12961160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13" name="Oval 325"/>
          <p:cNvSpPr>
            <a:spLocks noChangeArrowheads="1"/>
          </p:cNvSpPr>
          <p:nvPr/>
        </p:nvSpPr>
        <p:spPr bwMode="auto">
          <a:xfrm rot="34736" flipH="1">
            <a:off x="22657941" y="13029423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14" name="Oval 326"/>
          <p:cNvSpPr>
            <a:spLocks noChangeArrowheads="1"/>
          </p:cNvSpPr>
          <p:nvPr/>
        </p:nvSpPr>
        <p:spPr bwMode="auto">
          <a:xfrm>
            <a:off x="22727790" y="12961160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15" name="Oval 327"/>
          <p:cNvSpPr>
            <a:spLocks noChangeArrowheads="1"/>
          </p:cNvSpPr>
          <p:nvPr/>
        </p:nvSpPr>
        <p:spPr bwMode="auto">
          <a:xfrm rot="34736" flipH="1">
            <a:off x="22729378" y="13029423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16" name="Oval 328"/>
          <p:cNvSpPr>
            <a:spLocks noChangeArrowheads="1"/>
          </p:cNvSpPr>
          <p:nvPr/>
        </p:nvSpPr>
        <p:spPr bwMode="auto">
          <a:xfrm>
            <a:off x="22815103" y="12961160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17" name="Oval 329"/>
          <p:cNvSpPr>
            <a:spLocks noChangeArrowheads="1"/>
          </p:cNvSpPr>
          <p:nvPr/>
        </p:nvSpPr>
        <p:spPr bwMode="auto">
          <a:xfrm rot="34736" flipH="1">
            <a:off x="22816690" y="13029423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18" name="Oval 330"/>
          <p:cNvSpPr>
            <a:spLocks noChangeArrowheads="1"/>
          </p:cNvSpPr>
          <p:nvPr/>
        </p:nvSpPr>
        <p:spPr bwMode="auto">
          <a:xfrm>
            <a:off x="22889713" y="12940522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19" name="Oval 331"/>
          <p:cNvSpPr>
            <a:spLocks noChangeArrowheads="1"/>
          </p:cNvSpPr>
          <p:nvPr/>
        </p:nvSpPr>
        <p:spPr bwMode="auto">
          <a:xfrm rot="21439807" flipH="1">
            <a:off x="22888127" y="13008787"/>
            <a:ext cx="71436" cy="211137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20" name="Oval 332"/>
          <p:cNvSpPr>
            <a:spLocks noChangeArrowheads="1"/>
          </p:cNvSpPr>
          <p:nvPr/>
        </p:nvSpPr>
        <p:spPr bwMode="auto">
          <a:xfrm>
            <a:off x="22961153" y="12911948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21" name="Oval 333"/>
          <p:cNvSpPr>
            <a:spLocks noChangeArrowheads="1"/>
          </p:cNvSpPr>
          <p:nvPr/>
        </p:nvSpPr>
        <p:spPr bwMode="auto">
          <a:xfrm rot="21439807" flipH="1">
            <a:off x="22959563" y="12980210"/>
            <a:ext cx="71436" cy="211137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22" name="Oval 334"/>
          <p:cNvSpPr>
            <a:spLocks noChangeArrowheads="1"/>
          </p:cNvSpPr>
          <p:nvPr/>
        </p:nvSpPr>
        <p:spPr bwMode="auto">
          <a:xfrm>
            <a:off x="23034177" y="12911948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23" name="Oval 335"/>
          <p:cNvSpPr>
            <a:spLocks noChangeArrowheads="1"/>
          </p:cNvSpPr>
          <p:nvPr/>
        </p:nvSpPr>
        <p:spPr bwMode="auto">
          <a:xfrm rot="21439807" flipH="1">
            <a:off x="23032590" y="12980210"/>
            <a:ext cx="71436" cy="211137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24" name="Oval 336"/>
          <p:cNvSpPr>
            <a:spLocks noChangeArrowheads="1"/>
          </p:cNvSpPr>
          <p:nvPr/>
        </p:nvSpPr>
        <p:spPr bwMode="auto">
          <a:xfrm>
            <a:off x="23105613" y="12911948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25" name="Oval 337"/>
          <p:cNvSpPr>
            <a:spLocks noChangeArrowheads="1"/>
          </p:cNvSpPr>
          <p:nvPr/>
        </p:nvSpPr>
        <p:spPr bwMode="auto">
          <a:xfrm rot="21439807" flipH="1">
            <a:off x="23104027" y="12980210"/>
            <a:ext cx="71436" cy="211137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26" name="Oval 338"/>
          <p:cNvSpPr>
            <a:spLocks noChangeArrowheads="1"/>
          </p:cNvSpPr>
          <p:nvPr/>
        </p:nvSpPr>
        <p:spPr bwMode="auto">
          <a:xfrm>
            <a:off x="23177053" y="12897660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27" name="Oval 339"/>
          <p:cNvSpPr>
            <a:spLocks noChangeArrowheads="1"/>
          </p:cNvSpPr>
          <p:nvPr/>
        </p:nvSpPr>
        <p:spPr bwMode="auto">
          <a:xfrm rot="21439807" flipH="1">
            <a:off x="23175463" y="12965925"/>
            <a:ext cx="71436" cy="211137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28" name="Oval 340"/>
          <p:cNvSpPr>
            <a:spLocks noChangeArrowheads="1"/>
          </p:cNvSpPr>
          <p:nvPr/>
        </p:nvSpPr>
        <p:spPr bwMode="auto">
          <a:xfrm>
            <a:off x="23250076" y="12897660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29" name="Oval 341"/>
          <p:cNvSpPr>
            <a:spLocks noChangeArrowheads="1"/>
          </p:cNvSpPr>
          <p:nvPr/>
        </p:nvSpPr>
        <p:spPr bwMode="auto">
          <a:xfrm rot="21439807" flipH="1">
            <a:off x="23248490" y="12965925"/>
            <a:ext cx="71436" cy="211137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30" name="Oval 342"/>
          <p:cNvSpPr>
            <a:spLocks noChangeArrowheads="1"/>
          </p:cNvSpPr>
          <p:nvPr/>
        </p:nvSpPr>
        <p:spPr bwMode="auto">
          <a:xfrm>
            <a:off x="23335802" y="12897660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31" name="Oval 343"/>
          <p:cNvSpPr>
            <a:spLocks noChangeArrowheads="1"/>
          </p:cNvSpPr>
          <p:nvPr/>
        </p:nvSpPr>
        <p:spPr bwMode="auto">
          <a:xfrm rot="21439807" flipH="1">
            <a:off x="23334216" y="12965925"/>
            <a:ext cx="71436" cy="211137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32" name="Oval 344"/>
          <p:cNvSpPr>
            <a:spLocks noChangeArrowheads="1"/>
          </p:cNvSpPr>
          <p:nvPr/>
        </p:nvSpPr>
        <p:spPr bwMode="auto">
          <a:xfrm>
            <a:off x="23438988" y="12904008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33" name="Oval 345"/>
          <p:cNvSpPr>
            <a:spLocks noChangeArrowheads="1"/>
          </p:cNvSpPr>
          <p:nvPr/>
        </p:nvSpPr>
        <p:spPr bwMode="auto">
          <a:xfrm rot="21439807" flipH="1">
            <a:off x="23437401" y="12972275"/>
            <a:ext cx="71436" cy="211137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34" name="Oval 346"/>
          <p:cNvSpPr>
            <a:spLocks noChangeArrowheads="1"/>
          </p:cNvSpPr>
          <p:nvPr/>
        </p:nvSpPr>
        <p:spPr bwMode="auto">
          <a:xfrm>
            <a:off x="23510428" y="12904008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35" name="Oval 347"/>
          <p:cNvSpPr>
            <a:spLocks noChangeArrowheads="1"/>
          </p:cNvSpPr>
          <p:nvPr/>
        </p:nvSpPr>
        <p:spPr bwMode="auto">
          <a:xfrm rot="21439807" flipH="1">
            <a:off x="23508841" y="12972275"/>
            <a:ext cx="71436" cy="211137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36" name="Oval 348"/>
          <p:cNvSpPr>
            <a:spLocks noChangeArrowheads="1"/>
          </p:cNvSpPr>
          <p:nvPr/>
        </p:nvSpPr>
        <p:spPr bwMode="auto">
          <a:xfrm>
            <a:off x="23581864" y="12889723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37" name="Oval 349"/>
          <p:cNvSpPr>
            <a:spLocks noChangeArrowheads="1"/>
          </p:cNvSpPr>
          <p:nvPr/>
        </p:nvSpPr>
        <p:spPr bwMode="auto">
          <a:xfrm rot="21439807" flipH="1">
            <a:off x="23580278" y="12957985"/>
            <a:ext cx="71436" cy="211137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38" name="Oval 350"/>
          <p:cNvSpPr>
            <a:spLocks noChangeArrowheads="1"/>
          </p:cNvSpPr>
          <p:nvPr/>
        </p:nvSpPr>
        <p:spPr bwMode="auto">
          <a:xfrm>
            <a:off x="23654888" y="12889723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39" name="Oval 351"/>
          <p:cNvSpPr>
            <a:spLocks noChangeArrowheads="1"/>
          </p:cNvSpPr>
          <p:nvPr/>
        </p:nvSpPr>
        <p:spPr bwMode="auto">
          <a:xfrm rot="21439807" flipH="1">
            <a:off x="23653301" y="12957985"/>
            <a:ext cx="71436" cy="211137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40" name="Oval 352"/>
          <p:cNvSpPr>
            <a:spLocks noChangeArrowheads="1"/>
          </p:cNvSpPr>
          <p:nvPr/>
        </p:nvSpPr>
        <p:spPr bwMode="auto">
          <a:xfrm>
            <a:off x="23740614" y="12889723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41" name="Oval 353"/>
          <p:cNvSpPr>
            <a:spLocks noChangeArrowheads="1"/>
          </p:cNvSpPr>
          <p:nvPr/>
        </p:nvSpPr>
        <p:spPr bwMode="auto">
          <a:xfrm rot="21439807" flipH="1">
            <a:off x="23739027" y="12957985"/>
            <a:ext cx="71436" cy="211137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42" name="Oval 354"/>
          <p:cNvSpPr>
            <a:spLocks noChangeArrowheads="1"/>
          </p:cNvSpPr>
          <p:nvPr/>
        </p:nvSpPr>
        <p:spPr bwMode="auto">
          <a:xfrm>
            <a:off x="23840625" y="12873846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43" name="Oval 355"/>
          <p:cNvSpPr>
            <a:spLocks noChangeArrowheads="1"/>
          </p:cNvSpPr>
          <p:nvPr/>
        </p:nvSpPr>
        <p:spPr bwMode="auto">
          <a:xfrm rot="21439807" flipH="1">
            <a:off x="23839039" y="12942111"/>
            <a:ext cx="71436" cy="211137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44" name="Oval 356"/>
          <p:cNvSpPr>
            <a:spLocks noChangeArrowheads="1"/>
          </p:cNvSpPr>
          <p:nvPr/>
        </p:nvSpPr>
        <p:spPr bwMode="auto">
          <a:xfrm>
            <a:off x="23912065" y="12873846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45" name="Oval 357"/>
          <p:cNvSpPr>
            <a:spLocks noChangeArrowheads="1"/>
          </p:cNvSpPr>
          <p:nvPr/>
        </p:nvSpPr>
        <p:spPr bwMode="auto">
          <a:xfrm rot="21439807" flipH="1">
            <a:off x="23910479" y="12942111"/>
            <a:ext cx="71436" cy="211137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46" name="Oval 358"/>
          <p:cNvSpPr>
            <a:spLocks noChangeArrowheads="1"/>
          </p:cNvSpPr>
          <p:nvPr/>
        </p:nvSpPr>
        <p:spPr bwMode="auto">
          <a:xfrm>
            <a:off x="23983502" y="12859559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47" name="Oval 359"/>
          <p:cNvSpPr>
            <a:spLocks noChangeArrowheads="1"/>
          </p:cNvSpPr>
          <p:nvPr/>
        </p:nvSpPr>
        <p:spPr bwMode="auto">
          <a:xfrm rot="21439807" flipH="1">
            <a:off x="23981915" y="12927823"/>
            <a:ext cx="71436" cy="211137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48" name="Oval 360"/>
          <p:cNvSpPr>
            <a:spLocks noChangeArrowheads="1"/>
          </p:cNvSpPr>
          <p:nvPr/>
        </p:nvSpPr>
        <p:spPr bwMode="auto">
          <a:xfrm>
            <a:off x="24056525" y="12859559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49" name="Oval 361"/>
          <p:cNvSpPr>
            <a:spLocks noChangeArrowheads="1"/>
          </p:cNvSpPr>
          <p:nvPr/>
        </p:nvSpPr>
        <p:spPr bwMode="auto">
          <a:xfrm rot="21439807" flipH="1">
            <a:off x="24054939" y="12927823"/>
            <a:ext cx="71436" cy="211137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50" name="Oval 362"/>
          <p:cNvSpPr>
            <a:spLocks noChangeArrowheads="1"/>
          </p:cNvSpPr>
          <p:nvPr/>
        </p:nvSpPr>
        <p:spPr bwMode="auto">
          <a:xfrm>
            <a:off x="24142251" y="12859559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51" name="Oval 363"/>
          <p:cNvSpPr>
            <a:spLocks noChangeArrowheads="1"/>
          </p:cNvSpPr>
          <p:nvPr/>
        </p:nvSpPr>
        <p:spPr bwMode="auto">
          <a:xfrm rot="21439807" flipH="1">
            <a:off x="24140665" y="12927823"/>
            <a:ext cx="71436" cy="211137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52" name="Oval 364"/>
          <p:cNvSpPr>
            <a:spLocks noChangeArrowheads="1"/>
          </p:cNvSpPr>
          <p:nvPr/>
        </p:nvSpPr>
        <p:spPr bwMode="auto">
          <a:xfrm>
            <a:off x="24243853" y="12846858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53" name="Oval 365"/>
          <p:cNvSpPr>
            <a:spLocks noChangeArrowheads="1"/>
          </p:cNvSpPr>
          <p:nvPr/>
        </p:nvSpPr>
        <p:spPr bwMode="auto">
          <a:xfrm rot="21439807" flipH="1">
            <a:off x="24242263" y="12915123"/>
            <a:ext cx="71436" cy="211137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54" name="Oval 366"/>
          <p:cNvSpPr>
            <a:spLocks noChangeArrowheads="1"/>
          </p:cNvSpPr>
          <p:nvPr/>
        </p:nvSpPr>
        <p:spPr bwMode="auto">
          <a:xfrm>
            <a:off x="24315290" y="12846858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55" name="Oval 367"/>
          <p:cNvSpPr>
            <a:spLocks noChangeArrowheads="1"/>
          </p:cNvSpPr>
          <p:nvPr/>
        </p:nvSpPr>
        <p:spPr bwMode="auto">
          <a:xfrm rot="21439807" flipH="1">
            <a:off x="24313703" y="12915123"/>
            <a:ext cx="71436" cy="211137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56" name="Oval 368"/>
          <p:cNvSpPr>
            <a:spLocks noChangeArrowheads="1"/>
          </p:cNvSpPr>
          <p:nvPr/>
        </p:nvSpPr>
        <p:spPr bwMode="auto">
          <a:xfrm>
            <a:off x="24386726" y="12832571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57" name="Oval 369"/>
          <p:cNvSpPr>
            <a:spLocks noChangeArrowheads="1"/>
          </p:cNvSpPr>
          <p:nvPr/>
        </p:nvSpPr>
        <p:spPr bwMode="auto">
          <a:xfrm rot="21439807" flipH="1">
            <a:off x="24385140" y="12900835"/>
            <a:ext cx="71436" cy="211137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58" name="Oval 370"/>
          <p:cNvSpPr>
            <a:spLocks noChangeArrowheads="1"/>
          </p:cNvSpPr>
          <p:nvPr/>
        </p:nvSpPr>
        <p:spPr bwMode="auto">
          <a:xfrm>
            <a:off x="24459753" y="12832571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59" name="Oval 371"/>
          <p:cNvSpPr>
            <a:spLocks noChangeArrowheads="1"/>
          </p:cNvSpPr>
          <p:nvPr/>
        </p:nvSpPr>
        <p:spPr bwMode="auto">
          <a:xfrm rot="21439807" flipH="1">
            <a:off x="24458163" y="12900835"/>
            <a:ext cx="71436" cy="211137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60" name="Oval 372"/>
          <p:cNvSpPr>
            <a:spLocks noChangeArrowheads="1"/>
          </p:cNvSpPr>
          <p:nvPr/>
        </p:nvSpPr>
        <p:spPr bwMode="auto">
          <a:xfrm>
            <a:off x="24545475" y="12832571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61" name="Oval 373"/>
          <p:cNvSpPr>
            <a:spLocks noChangeArrowheads="1"/>
          </p:cNvSpPr>
          <p:nvPr/>
        </p:nvSpPr>
        <p:spPr bwMode="auto">
          <a:xfrm rot="21439807" flipH="1">
            <a:off x="24543889" y="12900835"/>
            <a:ext cx="71436" cy="211137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62" name="Oval 374"/>
          <p:cNvSpPr>
            <a:spLocks noChangeArrowheads="1"/>
          </p:cNvSpPr>
          <p:nvPr/>
        </p:nvSpPr>
        <p:spPr bwMode="auto">
          <a:xfrm rot="21074128" flipH="1">
            <a:off x="24629615" y="12892897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63" name="Oval 375"/>
          <p:cNvSpPr>
            <a:spLocks noChangeArrowheads="1"/>
          </p:cNvSpPr>
          <p:nvPr/>
        </p:nvSpPr>
        <p:spPr bwMode="auto">
          <a:xfrm>
            <a:off x="24613738" y="12821460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64" name="Oval 376"/>
          <p:cNvSpPr>
            <a:spLocks noChangeArrowheads="1"/>
          </p:cNvSpPr>
          <p:nvPr/>
        </p:nvSpPr>
        <p:spPr bwMode="auto">
          <a:xfrm rot="21074128" flipH="1">
            <a:off x="24716928" y="12892897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65" name="Oval 377"/>
          <p:cNvSpPr>
            <a:spLocks noChangeArrowheads="1"/>
          </p:cNvSpPr>
          <p:nvPr/>
        </p:nvSpPr>
        <p:spPr bwMode="auto">
          <a:xfrm>
            <a:off x="24701051" y="12821460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66" name="Oval 378"/>
          <p:cNvSpPr>
            <a:spLocks noChangeArrowheads="1"/>
          </p:cNvSpPr>
          <p:nvPr/>
        </p:nvSpPr>
        <p:spPr bwMode="auto">
          <a:xfrm rot="21074128" flipH="1">
            <a:off x="24802653" y="12892897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67" name="Oval 379"/>
          <p:cNvSpPr>
            <a:spLocks noChangeArrowheads="1"/>
          </p:cNvSpPr>
          <p:nvPr/>
        </p:nvSpPr>
        <p:spPr bwMode="auto">
          <a:xfrm>
            <a:off x="24786777" y="12821460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68" name="Oval 380"/>
          <p:cNvSpPr>
            <a:spLocks noChangeArrowheads="1"/>
          </p:cNvSpPr>
          <p:nvPr/>
        </p:nvSpPr>
        <p:spPr bwMode="auto">
          <a:xfrm rot="21074128" flipH="1">
            <a:off x="24889966" y="12877023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69" name="Oval 381"/>
          <p:cNvSpPr>
            <a:spLocks noChangeArrowheads="1"/>
          </p:cNvSpPr>
          <p:nvPr/>
        </p:nvSpPr>
        <p:spPr bwMode="auto">
          <a:xfrm>
            <a:off x="24874089" y="12805583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70" name="Oval 382"/>
          <p:cNvSpPr>
            <a:spLocks noChangeArrowheads="1"/>
          </p:cNvSpPr>
          <p:nvPr/>
        </p:nvSpPr>
        <p:spPr bwMode="auto">
          <a:xfrm rot="21074128" flipH="1">
            <a:off x="24975689" y="12862735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71" name="Oval 383"/>
          <p:cNvSpPr>
            <a:spLocks noChangeArrowheads="1"/>
          </p:cNvSpPr>
          <p:nvPr/>
        </p:nvSpPr>
        <p:spPr bwMode="auto">
          <a:xfrm>
            <a:off x="24959815" y="12791298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72" name="Oval 384"/>
          <p:cNvSpPr>
            <a:spLocks noChangeArrowheads="1"/>
          </p:cNvSpPr>
          <p:nvPr/>
        </p:nvSpPr>
        <p:spPr bwMode="auto">
          <a:xfrm rot="21074128" flipH="1">
            <a:off x="25061414" y="12862735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73" name="Oval 385"/>
          <p:cNvSpPr>
            <a:spLocks noChangeArrowheads="1"/>
          </p:cNvSpPr>
          <p:nvPr/>
        </p:nvSpPr>
        <p:spPr bwMode="auto">
          <a:xfrm>
            <a:off x="25045538" y="12791298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74" name="Oval 386"/>
          <p:cNvSpPr>
            <a:spLocks noChangeArrowheads="1"/>
          </p:cNvSpPr>
          <p:nvPr/>
        </p:nvSpPr>
        <p:spPr bwMode="auto">
          <a:xfrm rot="21074128" flipH="1">
            <a:off x="25148727" y="12846858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75" name="Oval 387"/>
          <p:cNvSpPr>
            <a:spLocks noChangeArrowheads="1"/>
          </p:cNvSpPr>
          <p:nvPr/>
        </p:nvSpPr>
        <p:spPr bwMode="auto">
          <a:xfrm>
            <a:off x="25132850" y="12775421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76" name="Oval 388"/>
          <p:cNvSpPr>
            <a:spLocks noChangeArrowheads="1"/>
          </p:cNvSpPr>
          <p:nvPr/>
        </p:nvSpPr>
        <p:spPr bwMode="auto">
          <a:xfrm rot="21074128" flipH="1">
            <a:off x="25250329" y="12832574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77" name="Oval 389"/>
          <p:cNvSpPr>
            <a:spLocks noChangeArrowheads="1"/>
          </p:cNvSpPr>
          <p:nvPr/>
        </p:nvSpPr>
        <p:spPr bwMode="auto">
          <a:xfrm>
            <a:off x="25234453" y="12761134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78" name="Oval 390"/>
          <p:cNvSpPr>
            <a:spLocks noChangeArrowheads="1"/>
          </p:cNvSpPr>
          <p:nvPr/>
        </p:nvSpPr>
        <p:spPr bwMode="auto">
          <a:xfrm rot="21074128" flipH="1">
            <a:off x="25336052" y="12832574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79" name="Oval 391"/>
          <p:cNvSpPr>
            <a:spLocks noChangeArrowheads="1"/>
          </p:cNvSpPr>
          <p:nvPr/>
        </p:nvSpPr>
        <p:spPr bwMode="auto">
          <a:xfrm>
            <a:off x="25320178" y="12761134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80" name="Oval 392"/>
          <p:cNvSpPr>
            <a:spLocks noChangeArrowheads="1"/>
          </p:cNvSpPr>
          <p:nvPr/>
        </p:nvSpPr>
        <p:spPr bwMode="auto">
          <a:xfrm rot="21074128" flipH="1">
            <a:off x="25423365" y="12816697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81" name="Oval 393"/>
          <p:cNvSpPr>
            <a:spLocks noChangeArrowheads="1"/>
          </p:cNvSpPr>
          <p:nvPr/>
        </p:nvSpPr>
        <p:spPr bwMode="auto">
          <a:xfrm>
            <a:off x="25407488" y="12745259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82" name="Oval 394"/>
          <p:cNvSpPr>
            <a:spLocks noChangeArrowheads="1"/>
          </p:cNvSpPr>
          <p:nvPr/>
        </p:nvSpPr>
        <p:spPr bwMode="auto">
          <a:xfrm rot="21074128" flipH="1">
            <a:off x="25509090" y="12803999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83" name="Oval 395"/>
          <p:cNvSpPr>
            <a:spLocks noChangeArrowheads="1"/>
          </p:cNvSpPr>
          <p:nvPr/>
        </p:nvSpPr>
        <p:spPr bwMode="auto">
          <a:xfrm>
            <a:off x="25493214" y="12732559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84" name="Oval 396"/>
          <p:cNvSpPr>
            <a:spLocks noChangeArrowheads="1"/>
          </p:cNvSpPr>
          <p:nvPr/>
        </p:nvSpPr>
        <p:spPr bwMode="auto">
          <a:xfrm rot="21074128" flipH="1">
            <a:off x="25594816" y="12803999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85" name="Oval 397"/>
          <p:cNvSpPr>
            <a:spLocks noChangeArrowheads="1"/>
          </p:cNvSpPr>
          <p:nvPr/>
        </p:nvSpPr>
        <p:spPr bwMode="auto">
          <a:xfrm>
            <a:off x="25578939" y="12732559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86" name="Oval 398"/>
          <p:cNvSpPr>
            <a:spLocks noChangeArrowheads="1"/>
          </p:cNvSpPr>
          <p:nvPr/>
        </p:nvSpPr>
        <p:spPr bwMode="auto">
          <a:xfrm rot="21074128" flipH="1">
            <a:off x="25682129" y="12788122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87" name="Oval 399"/>
          <p:cNvSpPr>
            <a:spLocks noChangeArrowheads="1"/>
          </p:cNvSpPr>
          <p:nvPr/>
        </p:nvSpPr>
        <p:spPr bwMode="auto">
          <a:xfrm>
            <a:off x="25666252" y="12716685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88" name="Oval 400"/>
          <p:cNvSpPr>
            <a:spLocks noChangeArrowheads="1"/>
          </p:cNvSpPr>
          <p:nvPr/>
        </p:nvSpPr>
        <p:spPr bwMode="auto">
          <a:xfrm rot="21074128" flipH="1">
            <a:off x="25753565" y="12775421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89" name="Oval 401"/>
          <p:cNvSpPr>
            <a:spLocks noChangeArrowheads="1"/>
          </p:cNvSpPr>
          <p:nvPr/>
        </p:nvSpPr>
        <p:spPr bwMode="auto">
          <a:xfrm>
            <a:off x="25737689" y="12703984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90" name="Oval 402"/>
          <p:cNvSpPr>
            <a:spLocks noChangeArrowheads="1"/>
          </p:cNvSpPr>
          <p:nvPr/>
        </p:nvSpPr>
        <p:spPr bwMode="auto">
          <a:xfrm rot="21074128" flipH="1">
            <a:off x="25839291" y="12775421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91" name="Oval 403"/>
          <p:cNvSpPr>
            <a:spLocks noChangeArrowheads="1"/>
          </p:cNvSpPr>
          <p:nvPr/>
        </p:nvSpPr>
        <p:spPr bwMode="auto">
          <a:xfrm>
            <a:off x="25823415" y="12703984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92" name="Oval 404"/>
          <p:cNvSpPr>
            <a:spLocks noChangeArrowheads="1"/>
          </p:cNvSpPr>
          <p:nvPr/>
        </p:nvSpPr>
        <p:spPr bwMode="auto">
          <a:xfrm rot="21074128" flipH="1">
            <a:off x="25926604" y="12759547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93" name="Oval 405"/>
          <p:cNvSpPr>
            <a:spLocks noChangeArrowheads="1"/>
          </p:cNvSpPr>
          <p:nvPr/>
        </p:nvSpPr>
        <p:spPr bwMode="auto">
          <a:xfrm>
            <a:off x="25910727" y="12688110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94" name="Oval 406"/>
          <p:cNvSpPr>
            <a:spLocks noChangeArrowheads="1"/>
          </p:cNvSpPr>
          <p:nvPr/>
        </p:nvSpPr>
        <p:spPr bwMode="auto">
          <a:xfrm>
            <a:off x="16550826" y="10700560"/>
            <a:ext cx="10728326" cy="1871663"/>
          </a:xfrm>
          <a:prstGeom prst="ellipse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95" name="Oval 407"/>
          <p:cNvSpPr>
            <a:spLocks noChangeArrowheads="1"/>
          </p:cNvSpPr>
          <p:nvPr/>
        </p:nvSpPr>
        <p:spPr bwMode="auto">
          <a:xfrm>
            <a:off x="16275923" y="10523801"/>
            <a:ext cx="10801349" cy="2160588"/>
          </a:xfrm>
          <a:prstGeom prst="ellipse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96" name="Freeform 409"/>
          <p:cNvSpPr>
            <a:spLocks/>
          </p:cNvSpPr>
          <p:nvPr/>
        </p:nvSpPr>
        <p:spPr bwMode="auto">
          <a:xfrm flipV="1">
            <a:off x="17257263" y="11644906"/>
            <a:ext cx="3169046" cy="276970"/>
          </a:xfrm>
          <a:custGeom>
            <a:avLst/>
            <a:gdLst>
              <a:gd name="T0" fmla="*/ 0 w 1996"/>
              <a:gd name="T1" fmla="*/ 7 h 461"/>
              <a:gd name="T2" fmla="*/ 545 w 1996"/>
              <a:gd name="T3" fmla="*/ 7 h 461"/>
              <a:gd name="T4" fmla="*/ 998 w 1996"/>
              <a:gd name="T5" fmla="*/ 52 h 461"/>
              <a:gd name="T6" fmla="*/ 1361 w 1996"/>
              <a:gd name="T7" fmla="*/ 143 h 461"/>
              <a:gd name="T8" fmla="*/ 1724 w 1996"/>
              <a:gd name="T9" fmla="*/ 324 h 461"/>
              <a:gd name="T10" fmla="*/ 1996 w 1996"/>
              <a:gd name="T11" fmla="*/ 461 h 4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996" h="461">
                <a:moveTo>
                  <a:pt x="0" y="7"/>
                </a:moveTo>
                <a:cubicBezTo>
                  <a:pt x="189" y="3"/>
                  <a:pt x="379" y="0"/>
                  <a:pt x="545" y="7"/>
                </a:cubicBezTo>
                <a:cubicBezTo>
                  <a:pt x="711" y="14"/>
                  <a:pt x="862" y="29"/>
                  <a:pt x="998" y="52"/>
                </a:cubicBezTo>
                <a:cubicBezTo>
                  <a:pt x="1134" y="75"/>
                  <a:pt x="1240" y="98"/>
                  <a:pt x="1361" y="143"/>
                </a:cubicBezTo>
                <a:cubicBezTo>
                  <a:pt x="1482" y="188"/>
                  <a:pt x="1618" y="271"/>
                  <a:pt x="1724" y="324"/>
                </a:cubicBezTo>
                <a:cubicBezTo>
                  <a:pt x="1830" y="377"/>
                  <a:pt x="1958" y="438"/>
                  <a:pt x="1996" y="461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97" name="Freeform 410"/>
          <p:cNvSpPr>
            <a:spLocks/>
          </p:cNvSpPr>
          <p:nvPr/>
        </p:nvSpPr>
        <p:spPr bwMode="auto">
          <a:xfrm flipV="1">
            <a:off x="17269964" y="11780058"/>
            <a:ext cx="3529014" cy="203198"/>
          </a:xfrm>
          <a:custGeom>
            <a:avLst/>
            <a:gdLst>
              <a:gd name="T0" fmla="*/ 0 w 2042"/>
              <a:gd name="T1" fmla="*/ 8 h 462"/>
              <a:gd name="T2" fmla="*/ 499 w 2042"/>
              <a:gd name="T3" fmla="*/ 8 h 462"/>
              <a:gd name="T4" fmla="*/ 908 w 2042"/>
              <a:gd name="T5" fmla="*/ 54 h 462"/>
              <a:gd name="T6" fmla="*/ 1225 w 2042"/>
              <a:gd name="T7" fmla="*/ 99 h 462"/>
              <a:gd name="T8" fmla="*/ 1815 w 2042"/>
              <a:gd name="T9" fmla="*/ 371 h 462"/>
              <a:gd name="T10" fmla="*/ 2042 w 2042"/>
              <a:gd name="T11" fmla="*/ 462 h 4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42" h="462">
                <a:moveTo>
                  <a:pt x="0" y="8"/>
                </a:moveTo>
                <a:cubicBezTo>
                  <a:pt x="174" y="4"/>
                  <a:pt x="348" y="0"/>
                  <a:pt x="499" y="8"/>
                </a:cubicBezTo>
                <a:cubicBezTo>
                  <a:pt x="650" y="16"/>
                  <a:pt x="787" y="39"/>
                  <a:pt x="908" y="54"/>
                </a:cubicBezTo>
                <a:cubicBezTo>
                  <a:pt x="1029" y="69"/>
                  <a:pt x="1074" y="46"/>
                  <a:pt x="1225" y="99"/>
                </a:cubicBezTo>
                <a:cubicBezTo>
                  <a:pt x="1376" y="152"/>
                  <a:pt x="1679" y="311"/>
                  <a:pt x="1815" y="371"/>
                </a:cubicBezTo>
                <a:cubicBezTo>
                  <a:pt x="1951" y="431"/>
                  <a:pt x="1996" y="446"/>
                  <a:pt x="2042" y="462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98" name="Freeform 411"/>
          <p:cNvSpPr>
            <a:spLocks/>
          </p:cNvSpPr>
          <p:nvPr/>
        </p:nvSpPr>
        <p:spPr bwMode="auto">
          <a:xfrm>
            <a:off x="17269962" y="12045173"/>
            <a:ext cx="3600451" cy="334963"/>
          </a:xfrm>
          <a:custGeom>
            <a:avLst/>
            <a:gdLst>
              <a:gd name="T0" fmla="*/ 0 w 1724"/>
              <a:gd name="T1" fmla="*/ 15 h 332"/>
              <a:gd name="T2" fmla="*/ 545 w 1724"/>
              <a:gd name="T3" fmla="*/ 15 h 332"/>
              <a:gd name="T4" fmla="*/ 1180 w 1724"/>
              <a:gd name="T5" fmla="*/ 105 h 332"/>
              <a:gd name="T6" fmla="*/ 1724 w 1724"/>
              <a:gd name="T7" fmla="*/ 332 h 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24" h="332">
                <a:moveTo>
                  <a:pt x="0" y="15"/>
                </a:moveTo>
                <a:cubicBezTo>
                  <a:pt x="174" y="7"/>
                  <a:pt x="348" y="0"/>
                  <a:pt x="545" y="15"/>
                </a:cubicBezTo>
                <a:cubicBezTo>
                  <a:pt x="742" y="30"/>
                  <a:pt x="984" y="52"/>
                  <a:pt x="1180" y="105"/>
                </a:cubicBezTo>
                <a:cubicBezTo>
                  <a:pt x="1376" y="158"/>
                  <a:pt x="1550" y="245"/>
                  <a:pt x="1724" y="332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99" name="Freeform 412"/>
          <p:cNvSpPr>
            <a:spLocks/>
          </p:cNvSpPr>
          <p:nvPr/>
        </p:nvSpPr>
        <p:spPr bwMode="auto">
          <a:xfrm>
            <a:off x="17269962" y="12103912"/>
            <a:ext cx="3313063" cy="612651"/>
          </a:xfrm>
          <a:custGeom>
            <a:avLst/>
            <a:gdLst>
              <a:gd name="T0" fmla="*/ 0 w 1588"/>
              <a:gd name="T1" fmla="*/ 23 h 295"/>
              <a:gd name="T2" fmla="*/ 681 w 1588"/>
              <a:gd name="T3" fmla="*/ 23 h 295"/>
              <a:gd name="T4" fmla="*/ 1271 w 1588"/>
              <a:gd name="T5" fmla="*/ 159 h 295"/>
              <a:gd name="T6" fmla="*/ 1588 w 1588"/>
              <a:gd name="T7" fmla="*/ 295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88" h="295">
                <a:moveTo>
                  <a:pt x="0" y="23"/>
                </a:moveTo>
                <a:cubicBezTo>
                  <a:pt x="234" y="11"/>
                  <a:pt x="469" y="0"/>
                  <a:pt x="681" y="23"/>
                </a:cubicBezTo>
                <a:cubicBezTo>
                  <a:pt x="893" y="46"/>
                  <a:pt x="1120" y="114"/>
                  <a:pt x="1271" y="159"/>
                </a:cubicBezTo>
                <a:cubicBezTo>
                  <a:pt x="1422" y="204"/>
                  <a:pt x="1505" y="249"/>
                  <a:pt x="1588" y="295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00" name="Freeform 413"/>
          <p:cNvSpPr>
            <a:spLocks/>
          </p:cNvSpPr>
          <p:nvPr/>
        </p:nvSpPr>
        <p:spPr bwMode="auto">
          <a:xfrm>
            <a:off x="17269962" y="12188049"/>
            <a:ext cx="2233612" cy="384176"/>
          </a:xfrm>
          <a:custGeom>
            <a:avLst/>
            <a:gdLst>
              <a:gd name="T0" fmla="*/ 0 w 1407"/>
              <a:gd name="T1" fmla="*/ 15 h 242"/>
              <a:gd name="T2" fmla="*/ 499 w 1407"/>
              <a:gd name="T3" fmla="*/ 15 h 242"/>
              <a:gd name="T4" fmla="*/ 998 w 1407"/>
              <a:gd name="T5" fmla="*/ 106 h 242"/>
              <a:gd name="T6" fmla="*/ 1407 w 1407"/>
              <a:gd name="T7" fmla="*/ 242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07" h="242">
                <a:moveTo>
                  <a:pt x="0" y="15"/>
                </a:moveTo>
                <a:cubicBezTo>
                  <a:pt x="166" y="7"/>
                  <a:pt x="333" y="0"/>
                  <a:pt x="499" y="15"/>
                </a:cubicBezTo>
                <a:cubicBezTo>
                  <a:pt x="665" y="30"/>
                  <a:pt x="847" y="68"/>
                  <a:pt x="998" y="106"/>
                </a:cubicBezTo>
                <a:cubicBezTo>
                  <a:pt x="1149" y="144"/>
                  <a:pt x="1278" y="193"/>
                  <a:pt x="1407" y="242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01" name="Freeform 414"/>
          <p:cNvSpPr>
            <a:spLocks/>
          </p:cNvSpPr>
          <p:nvPr/>
        </p:nvSpPr>
        <p:spPr bwMode="auto">
          <a:xfrm>
            <a:off x="17269963" y="12248372"/>
            <a:ext cx="1873249" cy="252413"/>
          </a:xfrm>
          <a:custGeom>
            <a:avLst/>
            <a:gdLst>
              <a:gd name="T0" fmla="*/ 0 w 1180"/>
              <a:gd name="T1" fmla="*/ 23 h 159"/>
              <a:gd name="T2" fmla="*/ 545 w 1180"/>
              <a:gd name="T3" fmla="*/ 23 h 159"/>
              <a:gd name="T4" fmla="*/ 1180 w 1180"/>
              <a:gd name="T5" fmla="*/ 159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180" h="159">
                <a:moveTo>
                  <a:pt x="0" y="23"/>
                </a:moveTo>
                <a:cubicBezTo>
                  <a:pt x="174" y="11"/>
                  <a:pt x="348" y="0"/>
                  <a:pt x="545" y="23"/>
                </a:cubicBezTo>
                <a:cubicBezTo>
                  <a:pt x="742" y="46"/>
                  <a:pt x="961" y="102"/>
                  <a:pt x="1180" y="159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02" name="Freeform 415"/>
          <p:cNvSpPr>
            <a:spLocks/>
          </p:cNvSpPr>
          <p:nvPr/>
        </p:nvSpPr>
        <p:spPr bwMode="auto">
          <a:xfrm>
            <a:off x="17269963" y="12332509"/>
            <a:ext cx="1512889" cy="168275"/>
          </a:xfrm>
          <a:custGeom>
            <a:avLst/>
            <a:gdLst>
              <a:gd name="T0" fmla="*/ 0 w 953"/>
              <a:gd name="T1" fmla="*/ 15 h 106"/>
              <a:gd name="T2" fmla="*/ 454 w 953"/>
              <a:gd name="T3" fmla="*/ 15 h 106"/>
              <a:gd name="T4" fmla="*/ 953 w 953"/>
              <a:gd name="T5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53" h="106">
                <a:moveTo>
                  <a:pt x="0" y="15"/>
                </a:moveTo>
                <a:cubicBezTo>
                  <a:pt x="147" y="7"/>
                  <a:pt x="295" y="0"/>
                  <a:pt x="454" y="15"/>
                </a:cubicBezTo>
                <a:cubicBezTo>
                  <a:pt x="613" y="30"/>
                  <a:pt x="783" y="68"/>
                  <a:pt x="953" y="106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03" name="Freeform 416"/>
          <p:cNvSpPr>
            <a:spLocks/>
          </p:cNvSpPr>
          <p:nvPr/>
        </p:nvSpPr>
        <p:spPr bwMode="auto">
          <a:xfrm flipV="1">
            <a:off x="22743265" y="11483959"/>
            <a:ext cx="3311923" cy="133648"/>
          </a:xfrm>
          <a:custGeom>
            <a:avLst/>
            <a:gdLst>
              <a:gd name="T0" fmla="*/ 1814 w 1814"/>
              <a:gd name="T1" fmla="*/ 7 h 415"/>
              <a:gd name="T2" fmla="*/ 1451 w 1814"/>
              <a:gd name="T3" fmla="*/ 7 h 415"/>
              <a:gd name="T4" fmla="*/ 907 w 1814"/>
              <a:gd name="T5" fmla="*/ 52 h 415"/>
              <a:gd name="T6" fmla="*/ 590 w 1814"/>
              <a:gd name="T7" fmla="*/ 97 h 415"/>
              <a:gd name="T8" fmla="*/ 363 w 1814"/>
              <a:gd name="T9" fmla="*/ 188 h 415"/>
              <a:gd name="T10" fmla="*/ 0 w 1814"/>
              <a:gd name="T11" fmla="*/ 415 h 4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14" h="415">
                <a:moveTo>
                  <a:pt x="1814" y="7"/>
                </a:moveTo>
                <a:cubicBezTo>
                  <a:pt x="1708" y="3"/>
                  <a:pt x="1602" y="0"/>
                  <a:pt x="1451" y="7"/>
                </a:cubicBezTo>
                <a:cubicBezTo>
                  <a:pt x="1300" y="14"/>
                  <a:pt x="1050" y="37"/>
                  <a:pt x="907" y="52"/>
                </a:cubicBezTo>
                <a:cubicBezTo>
                  <a:pt x="764" y="67"/>
                  <a:pt x="681" y="74"/>
                  <a:pt x="590" y="97"/>
                </a:cubicBezTo>
                <a:cubicBezTo>
                  <a:pt x="499" y="120"/>
                  <a:pt x="461" y="135"/>
                  <a:pt x="363" y="188"/>
                </a:cubicBezTo>
                <a:cubicBezTo>
                  <a:pt x="265" y="241"/>
                  <a:pt x="132" y="328"/>
                  <a:pt x="0" y="415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04" name="Freeform 417"/>
          <p:cNvSpPr>
            <a:spLocks/>
          </p:cNvSpPr>
          <p:nvPr/>
        </p:nvSpPr>
        <p:spPr bwMode="auto">
          <a:xfrm>
            <a:off x="22348772" y="11708625"/>
            <a:ext cx="3734991" cy="71833"/>
          </a:xfrm>
          <a:custGeom>
            <a:avLst/>
            <a:gdLst>
              <a:gd name="T0" fmla="*/ 1950 w 1950"/>
              <a:gd name="T1" fmla="*/ 0 h 453"/>
              <a:gd name="T2" fmla="*/ 1225 w 1950"/>
              <a:gd name="T3" fmla="*/ 45 h 453"/>
              <a:gd name="T4" fmla="*/ 635 w 1950"/>
              <a:gd name="T5" fmla="*/ 136 h 453"/>
              <a:gd name="T6" fmla="*/ 0 w 1950"/>
              <a:gd name="T7" fmla="*/ 453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950" h="453">
                <a:moveTo>
                  <a:pt x="1950" y="0"/>
                </a:moveTo>
                <a:cubicBezTo>
                  <a:pt x="1697" y="11"/>
                  <a:pt x="1444" y="22"/>
                  <a:pt x="1225" y="45"/>
                </a:cubicBezTo>
                <a:cubicBezTo>
                  <a:pt x="1006" y="68"/>
                  <a:pt x="839" y="68"/>
                  <a:pt x="635" y="136"/>
                </a:cubicBezTo>
                <a:cubicBezTo>
                  <a:pt x="431" y="204"/>
                  <a:pt x="215" y="328"/>
                  <a:pt x="0" y="453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05" name="Freeform 418"/>
          <p:cNvSpPr>
            <a:spLocks/>
          </p:cNvSpPr>
          <p:nvPr/>
        </p:nvSpPr>
        <p:spPr bwMode="auto">
          <a:xfrm>
            <a:off x="22238838" y="11780062"/>
            <a:ext cx="3816351" cy="504452"/>
          </a:xfrm>
          <a:custGeom>
            <a:avLst/>
            <a:gdLst>
              <a:gd name="T0" fmla="*/ 2086 w 2086"/>
              <a:gd name="T1" fmla="*/ 0 h 545"/>
              <a:gd name="T2" fmla="*/ 1315 w 2086"/>
              <a:gd name="T3" fmla="*/ 46 h 545"/>
              <a:gd name="T4" fmla="*/ 680 w 2086"/>
              <a:gd name="T5" fmla="*/ 182 h 545"/>
              <a:gd name="T6" fmla="*/ 0 w 2086"/>
              <a:gd name="T7" fmla="*/ 545 h 5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86" h="545">
                <a:moveTo>
                  <a:pt x="2086" y="0"/>
                </a:moveTo>
                <a:cubicBezTo>
                  <a:pt x="1817" y="8"/>
                  <a:pt x="1549" y="16"/>
                  <a:pt x="1315" y="46"/>
                </a:cubicBezTo>
                <a:cubicBezTo>
                  <a:pt x="1081" y="76"/>
                  <a:pt x="899" y="99"/>
                  <a:pt x="680" y="182"/>
                </a:cubicBezTo>
                <a:cubicBezTo>
                  <a:pt x="461" y="265"/>
                  <a:pt x="230" y="405"/>
                  <a:pt x="0" y="545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06" name="Freeform 419"/>
          <p:cNvSpPr>
            <a:spLocks/>
          </p:cNvSpPr>
          <p:nvPr/>
        </p:nvSpPr>
        <p:spPr bwMode="auto">
          <a:xfrm>
            <a:off x="22383227" y="11853085"/>
            <a:ext cx="3671964" cy="746124"/>
          </a:xfrm>
          <a:custGeom>
            <a:avLst/>
            <a:gdLst>
              <a:gd name="T0" fmla="*/ 2086 w 2086"/>
              <a:gd name="T1" fmla="*/ 0 h 544"/>
              <a:gd name="T2" fmla="*/ 1270 w 2086"/>
              <a:gd name="T3" fmla="*/ 45 h 544"/>
              <a:gd name="T4" fmla="*/ 589 w 2086"/>
              <a:gd name="T5" fmla="*/ 226 h 544"/>
              <a:gd name="T6" fmla="*/ 0 w 2086"/>
              <a:gd name="T7" fmla="*/ 544 h 5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86" h="544">
                <a:moveTo>
                  <a:pt x="2086" y="0"/>
                </a:moveTo>
                <a:cubicBezTo>
                  <a:pt x="1802" y="3"/>
                  <a:pt x="1519" y="7"/>
                  <a:pt x="1270" y="45"/>
                </a:cubicBezTo>
                <a:cubicBezTo>
                  <a:pt x="1021" y="83"/>
                  <a:pt x="801" y="143"/>
                  <a:pt x="589" y="226"/>
                </a:cubicBezTo>
                <a:cubicBezTo>
                  <a:pt x="377" y="309"/>
                  <a:pt x="188" y="426"/>
                  <a:pt x="0" y="544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07" name="Freeform 420"/>
          <p:cNvSpPr>
            <a:spLocks/>
          </p:cNvSpPr>
          <p:nvPr/>
        </p:nvSpPr>
        <p:spPr bwMode="auto">
          <a:xfrm>
            <a:off x="22527242" y="11852466"/>
            <a:ext cx="3635897" cy="936104"/>
          </a:xfrm>
          <a:custGeom>
            <a:avLst/>
            <a:gdLst>
              <a:gd name="T0" fmla="*/ 1950 w 1950"/>
              <a:gd name="T1" fmla="*/ 30 h 484"/>
              <a:gd name="T2" fmla="*/ 1497 w 1950"/>
              <a:gd name="T3" fmla="*/ 30 h 484"/>
              <a:gd name="T4" fmla="*/ 544 w 1950"/>
              <a:gd name="T5" fmla="*/ 212 h 484"/>
              <a:gd name="T6" fmla="*/ 0 w 1950"/>
              <a:gd name="T7" fmla="*/ 484 h 4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950" h="484">
                <a:moveTo>
                  <a:pt x="1950" y="30"/>
                </a:moveTo>
                <a:cubicBezTo>
                  <a:pt x="1840" y="15"/>
                  <a:pt x="1731" y="0"/>
                  <a:pt x="1497" y="30"/>
                </a:cubicBezTo>
                <a:cubicBezTo>
                  <a:pt x="1263" y="60"/>
                  <a:pt x="794" y="136"/>
                  <a:pt x="544" y="212"/>
                </a:cubicBezTo>
                <a:cubicBezTo>
                  <a:pt x="294" y="288"/>
                  <a:pt x="147" y="386"/>
                  <a:pt x="0" y="484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08" name="Freeform 421"/>
          <p:cNvSpPr>
            <a:spLocks/>
          </p:cNvSpPr>
          <p:nvPr/>
        </p:nvSpPr>
        <p:spPr bwMode="auto">
          <a:xfrm>
            <a:off x="23104026" y="12032473"/>
            <a:ext cx="2951161" cy="684211"/>
          </a:xfrm>
          <a:custGeom>
            <a:avLst/>
            <a:gdLst>
              <a:gd name="T0" fmla="*/ 1859 w 1859"/>
              <a:gd name="T1" fmla="*/ 23 h 431"/>
              <a:gd name="T2" fmla="*/ 1360 w 1859"/>
              <a:gd name="T3" fmla="*/ 23 h 431"/>
              <a:gd name="T4" fmla="*/ 680 w 1859"/>
              <a:gd name="T5" fmla="*/ 159 h 431"/>
              <a:gd name="T6" fmla="*/ 362 w 1859"/>
              <a:gd name="T7" fmla="*/ 249 h 431"/>
              <a:gd name="T8" fmla="*/ 0 w 1859"/>
              <a:gd name="T9" fmla="*/ 431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59" h="431">
                <a:moveTo>
                  <a:pt x="1859" y="23"/>
                </a:moveTo>
                <a:cubicBezTo>
                  <a:pt x="1708" y="11"/>
                  <a:pt x="1557" y="0"/>
                  <a:pt x="1360" y="23"/>
                </a:cubicBezTo>
                <a:cubicBezTo>
                  <a:pt x="1163" y="46"/>
                  <a:pt x="846" y="121"/>
                  <a:pt x="680" y="159"/>
                </a:cubicBezTo>
                <a:cubicBezTo>
                  <a:pt x="514" y="197"/>
                  <a:pt x="475" y="204"/>
                  <a:pt x="362" y="249"/>
                </a:cubicBezTo>
                <a:cubicBezTo>
                  <a:pt x="249" y="294"/>
                  <a:pt x="124" y="362"/>
                  <a:pt x="0" y="431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09" name="Freeform 422"/>
          <p:cNvSpPr>
            <a:spLocks/>
          </p:cNvSpPr>
          <p:nvPr/>
        </p:nvSpPr>
        <p:spPr bwMode="auto">
          <a:xfrm>
            <a:off x="23246903" y="12140424"/>
            <a:ext cx="2808288" cy="576262"/>
          </a:xfrm>
          <a:custGeom>
            <a:avLst/>
            <a:gdLst>
              <a:gd name="T0" fmla="*/ 1769 w 1769"/>
              <a:gd name="T1" fmla="*/ 0 h 363"/>
              <a:gd name="T2" fmla="*/ 1089 w 1769"/>
              <a:gd name="T3" fmla="*/ 45 h 363"/>
              <a:gd name="T4" fmla="*/ 363 w 1769"/>
              <a:gd name="T5" fmla="*/ 181 h 363"/>
              <a:gd name="T6" fmla="*/ 0 w 1769"/>
              <a:gd name="T7" fmla="*/ 363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69" h="363">
                <a:moveTo>
                  <a:pt x="1769" y="0"/>
                </a:moveTo>
                <a:cubicBezTo>
                  <a:pt x="1546" y="7"/>
                  <a:pt x="1323" y="15"/>
                  <a:pt x="1089" y="45"/>
                </a:cubicBezTo>
                <a:cubicBezTo>
                  <a:pt x="855" y="75"/>
                  <a:pt x="545" y="128"/>
                  <a:pt x="363" y="181"/>
                </a:cubicBezTo>
                <a:cubicBezTo>
                  <a:pt x="181" y="234"/>
                  <a:pt x="90" y="298"/>
                  <a:pt x="0" y="363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10" name="Freeform 423"/>
          <p:cNvSpPr>
            <a:spLocks/>
          </p:cNvSpPr>
          <p:nvPr/>
        </p:nvSpPr>
        <p:spPr bwMode="auto">
          <a:xfrm>
            <a:off x="23391361" y="12248371"/>
            <a:ext cx="2663825" cy="468313"/>
          </a:xfrm>
          <a:custGeom>
            <a:avLst/>
            <a:gdLst>
              <a:gd name="T0" fmla="*/ 1678 w 1678"/>
              <a:gd name="T1" fmla="*/ 23 h 295"/>
              <a:gd name="T2" fmla="*/ 1043 w 1678"/>
              <a:gd name="T3" fmla="*/ 23 h 295"/>
              <a:gd name="T4" fmla="*/ 363 w 1678"/>
              <a:gd name="T5" fmla="*/ 159 h 295"/>
              <a:gd name="T6" fmla="*/ 0 w 1678"/>
              <a:gd name="T7" fmla="*/ 295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78" h="295">
                <a:moveTo>
                  <a:pt x="1678" y="23"/>
                </a:moveTo>
                <a:cubicBezTo>
                  <a:pt x="1470" y="11"/>
                  <a:pt x="1262" y="0"/>
                  <a:pt x="1043" y="23"/>
                </a:cubicBezTo>
                <a:cubicBezTo>
                  <a:pt x="824" y="46"/>
                  <a:pt x="537" y="114"/>
                  <a:pt x="363" y="159"/>
                </a:cubicBezTo>
                <a:cubicBezTo>
                  <a:pt x="189" y="204"/>
                  <a:pt x="94" y="249"/>
                  <a:pt x="0" y="295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11" name="Freeform 424"/>
          <p:cNvSpPr>
            <a:spLocks/>
          </p:cNvSpPr>
          <p:nvPr/>
        </p:nvSpPr>
        <p:spPr bwMode="auto">
          <a:xfrm>
            <a:off x="23678703" y="12380134"/>
            <a:ext cx="2376488" cy="336550"/>
          </a:xfrm>
          <a:custGeom>
            <a:avLst/>
            <a:gdLst>
              <a:gd name="T0" fmla="*/ 1497 w 1497"/>
              <a:gd name="T1" fmla="*/ 30 h 212"/>
              <a:gd name="T2" fmla="*/ 772 w 1497"/>
              <a:gd name="T3" fmla="*/ 30 h 212"/>
              <a:gd name="T4" fmla="*/ 0 w 1497"/>
              <a:gd name="T5" fmla="*/ 212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97" h="212">
                <a:moveTo>
                  <a:pt x="1497" y="30"/>
                </a:moveTo>
                <a:cubicBezTo>
                  <a:pt x="1259" y="15"/>
                  <a:pt x="1021" y="0"/>
                  <a:pt x="772" y="30"/>
                </a:cubicBezTo>
                <a:cubicBezTo>
                  <a:pt x="523" y="60"/>
                  <a:pt x="261" y="136"/>
                  <a:pt x="0" y="212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12" name="Oval 427"/>
          <p:cNvSpPr>
            <a:spLocks noChangeArrowheads="1"/>
          </p:cNvSpPr>
          <p:nvPr/>
        </p:nvSpPr>
        <p:spPr bwMode="auto">
          <a:xfrm>
            <a:off x="19503579" y="12659536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13" name="Freeform 428"/>
          <p:cNvSpPr>
            <a:spLocks/>
          </p:cNvSpPr>
          <p:nvPr/>
        </p:nvSpPr>
        <p:spPr bwMode="auto">
          <a:xfrm>
            <a:off x="19359116" y="12557933"/>
            <a:ext cx="360363" cy="287338"/>
          </a:xfrm>
          <a:custGeom>
            <a:avLst/>
            <a:gdLst>
              <a:gd name="T0" fmla="*/ 0 w 227"/>
              <a:gd name="T1" fmla="*/ 0 h 181"/>
              <a:gd name="T2" fmla="*/ 46 w 227"/>
              <a:gd name="T3" fmla="*/ 90 h 181"/>
              <a:gd name="T4" fmla="*/ 136 w 227"/>
              <a:gd name="T5" fmla="*/ 90 h 181"/>
              <a:gd name="T6" fmla="*/ 227 w 227"/>
              <a:gd name="T7" fmla="*/ 181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7" h="181">
                <a:moveTo>
                  <a:pt x="0" y="0"/>
                </a:moveTo>
                <a:cubicBezTo>
                  <a:pt x="11" y="37"/>
                  <a:pt x="23" y="75"/>
                  <a:pt x="46" y="90"/>
                </a:cubicBezTo>
                <a:cubicBezTo>
                  <a:pt x="69" y="105"/>
                  <a:pt x="106" y="75"/>
                  <a:pt x="136" y="90"/>
                </a:cubicBezTo>
                <a:cubicBezTo>
                  <a:pt x="166" y="105"/>
                  <a:pt x="196" y="143"/>
                  <a:pt x="227" y="181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14" name="Oval 429"/>
          <p:cNvSpPr>
            <a:spLocks noChangeArrowheads="1"/>
          </p:cNvSpPr>
          <p:nvPr/>
        </p:nvSpPr>
        <p:spPr bwMode="auto">
          <a:xfrm>
            <a:off x="18495513" y="12543650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15" name="Freeform 430"/>
          <p:cNvSpPr>
            <a:spLocks/>
          </p:cNvSpPr>
          <p:nvPr/>
        </p:nvSpPr>
        <p:spPr bwMode="auto">
          <a:xfrm>
            <a:off x="18351050" y="12442047"/>
            <a:ext cx="360363" cy="287338"/>
          </a:xfrm>
          <a:custGeom>
            <a:avLst/>
            <a:gdLst>
              <a:gd name="T0" fmla="*/ 0 w 227"/>
              <a:gd name="T1" fmla="*/ 0 h 181"/>
              <a:gd name="T2" fmla="*/ 46 w 227"/>
              <a:gd name="T3" fmla="*/ 90 h 181"/>
              <a:gd name="T4" fmla="*/ 136 w 227"/>
              <a:gd name="T5" fmla="*/ 90 h 181"/>
              <a:gd name="T6" fmla="*/ 227 w 227"/>
              <a:gd name="T7" fmla="*/ 181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7" h="181">
                <a:moveTo>
                  <a:pt x="0" y="0"/>
                </a:moveTo>
                <a:cubicBezTo>
                  <a:pt x="11" y="37"/>
                  <a:pt x="23" y="75"/>
                  <a:pt x="46" y="90"/>
                </a:cubicBezTo>
                <a:cubicBezTo>
                  <a:pt x="69" y="105"/>
                  <a:pt x="106" y="75"/>
                  <a:pt x="136" y="90"/>
                </a:cubicBezTo>
                <a:cubicBezTo>
                  <a:pt x="166" y="105"/>
                  <a:pt x="196" y="143"/>
                  <a:pt x="227" y="181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16" name="Oval 431"/>
          <p:cNvSpPr>
            <a:spLocks noChangeArrowheads="1"/>
          </p:cNvSpPr>
          <p:nvPr/>
        </p:nvSpPr>
        <p:spPr bwMode="auto">
          <a:xfrm>
            <a:off x="19084478" y="12659536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17" name="Freeform 432"/>
          <p:cNvSpPr>
            <a:spLocks/>
          </p:cNvSpPr>
          <p:nvPr/>
        </p:nvSpPr>
        <p:spPr bwMode="auto">
          <a:xfrm flipH="1">
            <a:off x="19070189" y="12645249"/>
            <a:ext cx="142876" cy="144461"/>
          </a:xfrm>
          <a:custGeom>
            <a:avLst/>
            <a:gdLst>
              <a:gd name="T0" fmla="*/ 0 w 317"/>
              <a:gd name="T1" fmla="*/ 227 h 227"/>
              <a:gd name="T2" fmla="*/ 45 w 317"/>
              <a:gd name="T3" fmla="*/ 136 h 227"/>
              <a:gd name="T4" fmla="*/ 227 w 317"/>
              <a:gd name="T5" fmla="*/ 91 h 227"/>
              <a:gd name="T6" fmla="*/ 317 w 317"/>
              <a:gd name="T7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7" h="227">
                <a:moveTo>
                  <a:pt x="0" y="227"/>
                </a:moveTo>
                <a:cubicBezTo>
                  <a:pt x="3" y="193"/>
                  <a:pt x="7" y="159"/>
                  <a:pt x="45" y="136"/>
                </a:cubicBezTo>
                <a:cubicBezTo>
                  <a:pt x="83" y="113"/>
                  <a:pt x="182" y="114"/>
                  <a:pt x="227" y="91"/>
                </a:cubicBezTo>
                <a:cubicBezTo>
                  <a:pt x="272" y="68"/>
                  <a:pt x="294" y="34"/>
                  <a:pt x="317" y="0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18" name="Oval 433"/>
          <p:cNvSpPr>
            <a:spLocks noChangeArrowheads="1"/>
          </p:cNvSpPr>
          <p:nvPr/>
        </p:nvSpPr>
        <p:spPr bwMode="auto">
          <a:xfrm>
            <a:off x="24470865" y="12616674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19" name="Freeform 434"/>
          <p:cNvSpPr>
            <a:spLocks/>
          </p:cNvSpPr>
          <p:nvPr/>
        </p:nvSpPr>
        <p:spPr bwMode="auto">
          <a:xfrm>
            <a:off x="24326402" y="12515075"/>
            <a:ext cx="360363" cy="288925"/>
          </a:xfrm>
          <a:custGeom>
            <a:avLst/>
            <a:gdLst>
              <a:gd name="T0" fmla="*/ 0 w 317"/>
              <a:gd name="T1" fmla="*/ 227 h 227"/>
              <a:gd name="T2" fmla="*/ 45 w 317"/>
              <a:gd name="T3" fmla="*/ 136 h 227"/>
              <a:gd name="T4" fmla="*/ 227 w 317"/>
              <a:gd name="T5" fmla="*/ 91 h 227"/>
              <a:gd name="T6" fmla="*/ 317 w 317"/>
              <a:gd name="T7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7" h="227">
                <a:moveTo>
                  <a:pt x="0" y="227"/>
                </a:moveTo>
                <a:cubicBezTo>
                  <a:pt x="3" y="193"/>
                  <a:pt x="7" y="159"/>
                  <a:pt x="45" y="136"/>
                </a:cubicBezTo>
                <a:cubicBezTo>
                  <a:pt x="83" y="113"/>
                  <a:pt x="182" y="114"/>
                  <a:pt x="227" y="91"/>
                </a:cubicBezTo>
                <a:cubicBezTo>
                  <a:pt x="272" y="68"/>
                  <a:pt x="294" y="34"/>
                  <a:pt x="317" y="0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20" name="Oval 435"/>
          <p:cNvSpPr>
            <a:spLocks noChangeArrowheads="1"/>
          </p:cNvSpPr>
          <p:nvPr/>
        </p:nvSpPr>
        <p:spPr bwMode="auto">
          <a:xfrm>
            <a:off x="24975689" y="12557935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21" name="Freeform 436"/>
          <p:cNvSpPr>
            <a:spLocks/>
          </p:cNvSpPr>
          <p:nvPr/>
        </p:nvSpPr>
        <p:spPr bwMode="auto">
          <a:xfrm>
            <a:off x="24831225" y="12456336"/>
            <a:ext cx="360363" cy="288925"/>
          </a:xfrm>
          <a:custGeom>
            <a:avLst/>
            <a:gdLst>
              <a:gd name="T0" fmla="*/ 0 w 317"/>
              <a:gd name="T1" fmla="*/ 227 h 227"/>
              <a:gd name="T2" fmla="*/ 45 w 317"/>
              <a:gd name="T3" fmla="*/ 136 h 227"/>
              <a:gd name="T4" fmla="*/ 227 w 317"/>
              <a:gd name="T5" fmla="*/ 91 h 227"/>
              <a:gd name="T6" fmla="*/ 317 w 317"/>
              <a:gd name="T7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7" h="227">
                <a:moveTo>
                  <a:pt x="0" y="227"/>
                </a:moveTo>
                <a:cubicBezTo>
                  <a:pt x="3" y="193"/>
                  <a:pt x="7" y="159"/>
                  <a:pt x="45" y="136"/>
                </a:cubicBezTo>
                <a:cubicBezTo>
                  <a:pt x="83" y="113"/>
                  <a:pt x="182" y="114"/>
                  <a:pt x="227" y="91"/>
                </a:cubicBezTo>
                <a:cubicBezTo>
                  <a:pt x="272" y="68"/>
                  <a:pt x="294" y="34"/>
                  <a:pt x="317" y="0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22" name="Oval 439"/>
          <p:cNvSpPr>
            <a:spLocks noChangeArrowheads="1"/>
          </p:cNvSpPr>
          <p:nvPr/>
        </p:nvSpPr>
        <p:spPr bwMode="auto">
          <a:xfrm>
            <a:off x="25377329" y="12500785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23" name="Freeform 440"/>
          <p:cNvSpPr>
            <a:spLocks/>
          </p:cNvSpPr>
          <p:nvPr/>
        </p:nvSpPr>
        <p:spPr bwMode="auto">
          <a:xfrm>
            <a:off x="25334465" y="12500784"/>
            <a:ext cx="144463" cy="73024"/>
          </a:xfrm>
          <a:custGeom>
            <a:avLst/>
            <a:gdLst>
              <a:gd name="T0" fmla="*/ 0 w 317"/>
              <a:gd name="T1" fmla="*/ 227 h 227"/>
              <a:gd name="T2" fmla="*/ 45 w 317"/>
              <a:gd name="T3" fmla="*/ 136 h 227"/>
              <a:gd name="T4" fmla="*/ 227 w 317"/>
              <a:gd name="T5" fmla="*/ 91 h 227"/>
              <a:gd name="T6" fmla="*/ 317 w 317"/>
              <a:gd name="T7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7" h="227">
                <a:moveTo>
                  <a:pt x="0" y="227"/>
                </a:moveTo>
                <a:cubicBezTo>
                  <a:pt x="3" y="193"/>
                  <a:pt x="7" y="159"/>
                  <a:pt x="45" y="136"/>
                </a:cubicBezTo>
                <a:cubicBezTo>
                  <a:pt x="83" y="113"/>
                  <a:pt x="182" y="114"/>
                  <a:pt x="227" y="91"/>
                </a:cubicBezTo>
                <a:cubicBezTo>
                  <a:pt x="272" y="68"/>
                  <a:pt x="294" y="34"/>
                  <a:pt x="317" y="0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24" name="Oval 441"/>
          <p:cNvSpPr>
            <a:spLocks noChangeArrowheads="1"/>
          </p:cNvSpPr>
          <p:nvPr/>
        </p:nvSpPr>
        <p:spPr bwMode="auto">
          <a:xfrm>
            <a:off x="17860516" y="12515073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25" name="Freeform 442"/>
          <p:cNvSpPr>
            <a:spLocks/>
          </p:cNvSpPr>
          <p:nvPr/>
        </p:nvSpPr>
        <p:spPr bwMode="auto">
          <a:xfrm flipH="1">
            <a:off x="17846227" y="12500784"/>
            <a:ext cx="142876" cy="144464"/>
          </a:xfrm>
          <a:custGeom>
            <a:avLst/>
            <a:gdLst>
              <a:gd name="T0" fmla="*/ 0 w 317"/>
              <a:gd name="T1" fmla="*/ 227 h 227"/>
              <a:gd name="T2" fmla="*/ 45 w 317"/>
              <a:gd name="T3" fmla="*/ 136 h 227"/>
              <a:gd name="T4" fmla="*/ 227 w 317"/>
              <a:gd name="T5" fmla="*/ 91 h 227"/>
              <a:gd name="T6" fmla="*/ 317 w 317"/>
              <a:gd name="T7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7" h="227">
                <a:moveTo>
                  <a:pt x="0" y="227"/>
                </a:moveTo>
                <a:cubicBezTo>
                  <a:pt x="3" y="193"/>
                  <a:pt x="7" y="159"/>
                  <a:pt x="45" y="136"/>
                </a:cubicBezTo>
                <a:cubicBezTo>
                  <a:pt x="83" y="113"/>
                  <a:pt x="182" y="114"/>
                  <a:pt x="227" y="91"/>
                </a:cubicBezTo>
                <a:cubicBezTo>
                  <a:pt x="272" y="68"/>
                  <a:pt x="294" y="34"/>
                  <a:pt x="317" y="0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26" name="Forme libre 825"/>
          <p:cNvSpPr/>
          <p:nvPr/>
        </p:nvSpPr>
        <p:spPr>
          <a:xfrm>
            <a:off x="22235621" y="11474120"/>
            <a:ext cx="517567" cy="1461868"/>
          </a:xfrm>
          <a:custGeom>
            <a:avLst/>
            <a:gdLst>
              <a:gd name="connsiteX0" fmla="*/ 432901 w 517568"/>
              <a:gd name="connsiteY0" fmla="*/ 1461867 h 1461867"/>
              <a:gd name="connsiteX1" fmla="*/ 288968 w 517568"/>
              <a:gd name="connsiteY1" fmla="*/ 1351803 h 1461867"/>
              <a:gd name="connsiteX2" fmla="*/ 136568 w 517568"/>
              <a:gd name="connsiteY2" fmla="*/ 1157076 h 1461867"/>
              <a:gd name="connsiteX3" fmla="*/ 43435 w 517568"/>
              <a:gd name="connsiteY3" fmla="*/ 970815 h 1461867"/>
              <a:gd name="connsiteX4" fmla="*/ 1101 w 517568"/>
              <a:gd name="connsiteY4" fmla="*/ 733755 h 1461867"/>
              <a:gd name="connsiteX5" fmla="*/ 18035 w 517568"/>
              <a:gd name="connsiteY5" fmla="*/ 572893 h 1461867"/>
              <a:gd name="connsiteX6" fmla="*/ 77301 w 517568"/>
              <a:gd name="connsiteY6" fmla="*/ 369700 h 1461867"/>
              <a:gd name="connsiteX7" fmla="*/ 178901 w 517568"/>
              <a:gd name="connsiteY7" fmla="*/ 200371 h 1461867"/>
              <a:gd name="connsiteX8" fmla="*/ 272035 w 517568"/>
              <a:gd name="connsiteY8" fmla="*/ 81842 h 1461867"/>
              <a:gd name="connsiteX9" fmla="*/ 407501 w 517568"/>
              <a:gd name="connsiteY9" fmla="*/ 5644 h 1461867"/>
              <a:gd name="connsiteX10" fmla="*/ 517568 w 517568"/>
              <a:gd name="connsiteY10" fmla="*/ 5644 h 1461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7568" h="1461867">
                <a:moveTo>
                  <a:pt x="432901" y="1461867"/>
                </a:moveTo>
                <a:cubicBezTo>
                  <a:pt x="385629" y="1432234"/>
                  <a:pt x="338357" y="1402601"/>
                  <a:pt x="288968" y="1351803"/>
                </a:cubicBezTo>
                <a:cubicBezTo>
                  <a:pt x="239579" y="1301005"/>
                  <a:pt x="177490" y="1220574"/>
                  <a:pt x="136568" y="1157076"/>
                </a:cubicBezTo>
                <a:cubicBezTo>
                  <a:pt x="95646" y="1093578"/>
                  <a:pt x="66013" y="1041368"/>
                  <a:pt x="43435" y="970815"/>
                </a:cubicBezTo>
                <a:cubicBezTo>
                  <a:pt x="20857" y="900262"/>
                  <a:pt x="5334" y="800075"/>
                  <a:pt x="1101" y="733755"/>
                </a:cubicBezTo>
                <a:cubicBezTo>
                  <a:pt x="-3132" y="667435"/>
                  <a:pt x="5335" y="633569"/>
                  <a:pt x="18035" y="572893"/>
                </a:cubicBezTo>
                <a:cubicBezTo>
                  <a:pt x="30735" y="512217"/>
                  <a:pt x="50490" y="431787"/>
                  <a:pt x="77301" y="369700"/>
                </a:cubicBezTo>
                <a:cubicBezTo>
                  <a:pt x="104112" y="307613"/>
                  <a:pt x="146445" y="248347"/>
                  <a:pt x="178901" y="200371"/>
                </a:cubicBezTo>
                <a:cubicBezTo>
                  <a:pt x="211357" y="152395"/>
                  <a:pt x="233935" y="114296"/>
                  <a:pt x="272035" y="81842"/>
                </a:cubicBezTo>
                <a:cubicBezTo>
                  <a:pt x="310135" y="49388"/>
                  <a:pt x="366579" y="18344"/>
                  <a:pt x="407501" y="5644"/>
                </a:cubicBezTo>
                <a:cubicBezTo>
                  <a:pt x="448423" y="-7056"/>
                  <a:pt x="517568" y="5644"/>
                  <a:pt x="517568" y="5644"/>
                </a:cubicBezTo>
              </a:path>
            </a:pathLst>
          </a:custGeom>
          <a:ln w="9525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27" name="Forme libre 826"/>
          <p:cNvSpPr/>
          <p:nvPr/>
        </p:nvSpPr>
        <p:spPr>
          <a:xfrm>
            <a:off x="20348655" y="11587301"/>
            <a:ext cx="589035" cy="1340221"/>
          </a:xfrm>
          <a:custGeom>
            <a:avLst/>
            <a:gdLst>
              <a:gd name="connsiteX0" fmla="*/ 0 w 589033"/>
              <a:gd name="connsiteY0" fmla="*/ 1340220 h 1340220"/>
              <a:gd name="connsiteX1" fmla="*/ 127000 w 589033"/>
              <a:gd name="connsiteY1" fmla="*/ 1272489 h 1340220"/>
              <a:gd name="connsiteX2" fmla="*/ 270933 w 589033"/>
              <a:gd name="connsiteY2" fmla="*/ 1145493 h 1340220"/>
              <a:gd name="connsiteX3" fmla="*/ 381000 w 589033"/>
              <a:gd name="connsiteY3" fmla="*/ 1010030 h 1340220"/>
              <a:gd name="connsiteX4" fmla="*/ 474133 w 589033"/>
              <a:gd name="connsiteY4" fmla="*/ 874568 h 1340220"/>
              <a:gd name="connsiteX5" fmla="*/ 575733 w 589033"/>
              <a:gd name="connsiteY5" fmla="*/ 654441 h 1340220"/>
              <a:gd name="connsiteX6" fmla="*/ 584200 w 589033"/>
              <a:gd name="connsiteY6" fmla="*/ 442781 h 1340220"/>
              <a:gd name="connsiteX7" fmla="*/ 541866 w 589033"/>
              <a:gd name="connsiteY7" fmla="*/ 298852 h 1340220"/>
              <a:gd name="connsiteX8" fmla="*/ 448733 w 589033"/>
              <a:gd name="connsiteY8" fmla="*/ 137990 h 1340220"/>
              <a:gd name="connsiteX9" fmla="*/ 338666 w 589033"/>
              <a:gd name="connsiteY9" fmla="*/ 44859 h 1340220"/>
              <a:gd name="connsiteX10" fmla="*/ 270933 w 589033"/>
              <a:gd name="connsiteY10" fmla="*/ 2527 h 1340220"/>
              <a:gd name="connsiteX11" fmla="*/ 169333 w 589033"/>
              <a:gd name="connsiteY11" fmla="*/ 10994 h 1340220"/>
              <a:gd name="connsiteX12" fmla="*/ 67733 w 589033"/>
              <a:gd name="connsiteY12" fmla="*/ 61792 h 1340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89033" h="1340220">
                <a:moveTo>
                  <a:pt x="0" y="1340220"/>
                </a:moveTo>
                <a:cubicBezTo>
                  <a:pt x="40922" y="1322582"/>
                  <a:pt x="81844" y="1304944"/>
                  <a:pt x="127000" y="1272489"/>
                </a:cubicBezTo>
                <a:cubicBezTo>
                  <a:pt x="172156" y="1240034"/>
                  <a:pt x="228600" y="1189236"/>
                  <a:pt x="270933" y="1145493"/>
                </a:cubicBezTo>
                <a:cubicBezTo>
                  <a:pt x="313266" y="1101750"/>
                  <a:pt x="347133" y="1055184"/>
                  <a:pt x="381000" y="1010030"/>
                </a:cubicBezTo>
                <a:cubicBezTo>
                  <a:pt x="414867" y="964876"/>
                  <a:pt x="441678" y="933833"/>
                  <a:pt x="474133" y="874568"/>
                </a:cubicBezTo>
                <a:cubicBezTo>
                  <a:pt x="506588" y="815303"/>
                  <a:pt x="557389" y="726405"/>
                  <a:pt x="575733" y="654441"/>
                </a:cubicBezTo>
                <a:cubicBezTo>
                  <a:pt x="594077" y="582477"/>
                  <a:pt x="589844" y="502046"/>
                  <a:pt x="584200" y="442781"/>
                </a:cubicBezTo>
                <a:cubicBezTo>
                  <a:pt x="578556" y="383516"/>
                  <a:pt x="564444" y="349650"/>
                  <a:pt x="541866" y="298852"/>
                </a:cubicBezTo>
                <a:cubicBezTo>
                  <a:pt x="519288" y="248053"/>
                  <a:pt x="482600" y="180322"/>
                  <a:pt x="448733" y="137990"/>
                </a:cubicBezTo>
                <a:cubicBezTo>
                  <a:pt x="414866" y="95658"/>
                  <a:pt x="368299" y="67436"/>
                  <a:pt x="338666" y="44859"/>
                </a:cubicBezTo>
                <a:cubicBezTo>
                  <a:pt x="309033" y="22282"/>
                  <a:pt x="299155" y="8171"/>
                  <a:pt x="270933" y="2527"/>
                </a:cubicBezTo>
                <a:cubicBezTo>
                  <a:pt x="242711" y="-3117"/>
                  <a:pt x="203200" y="1116"/>
                  <a:pt x="169333" y="10994"/>
                </a:cubicBezTo>
                <a:cubicBezTo>
                  <a:pt x="135466" y="20871"/>
                  <a:pt x="67733" y="61792"/>
                  <a:pt x="67733" y="61792"/>
                </a:cubicBezTo>
              </a:path>
            </a:pathLst>
          </a:custGeom>
          <a:ln w="9525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28" name="Rectangle 827"/>
          <p:cNvSpPr/>
          <p:nvPr/>
        </p:nvSpPr>
        <p:spPr>
          <a:xfrm>
            <a:off x="14938884" y="11145169"/>
            <a:ext cx="2259641" cy="383653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29" name="Rectangle 828"/>
          <p:cNvSpPr/>
          <p:nvPr/>
        </p:nvSpPr>
        <p:spPr>
          <a:xfrm>
            <a:off x="25615451" y="11422303"/>
            <a:ext cx="1663700" cy="383653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pic>
        <p:nvPicPr>
          <p:cNvPr id="830" name="Picture 2" descr="Image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3051" y="4126405"/>
            <a:ext cx="5340348" cy="56578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831" name="Freeform 4"/>
          <p:cNvSpPr>
            <a:spLocks/>
          </p:cNvSpPr>
          <p:nvPr/>
        </p:nvSpPr>
        <p:spPr bwMode="auto">
          <a:xfrm>
            <a:off x="11534152" y="5540869"/>
            <a:ext cx="2713037" cy="134937"/>
          </a:xfrm>
          <a:custGeom>
            <a:avLst/>
            <a:gdLst>
              <a:gd name="T0" fmla="*/ 0 w 1724"/>
              <a:gd name="T1" fmla="*/ 91 h 106"/>
              <a:gd name="T2" fmla="*/ 227 w 1724"/>
              <a:gd name="T3" fmla="*/ 0 h 106"/>
              <a:gd name="T4" fmla="*/ 772 w 1724"/>
              <a:gd name="T5" fmla="*/ 91 h 106"/>
              <a:gd name="T6" fmla="*/ 998 w 1724"/>
              <a:gd name="T7" fmla="*/ 91 h 106"/>
              <a:gd name="T8" fmla="*/ 1407 w 1724"/>
              <a:gd name="T9" fmla="*/ 0 h 106"/>
              <a:gd name="T10" fmla="*/ 1724 w 1724"/>
              <a:gd name="T11" fmla="*/ 91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24" h="106">
                <a:moveTo>
                  <a:pt x="0" y="91"/>
                </a:moveTo>
                <a:cubicBezTo>
                  <a:pt x="49" y="45"/>
                  <a:pt x="98" y="0"/>
                  <a:pt x="227" y="0"/>
                </a:cubicBezTo>
                <a:cubicBezTo>
                  <a:pt x="356" y="0"/>
                  <a:pt x="644" y="76"/>
                  <a:pt x="772" y="91"/>
                </a:cubicBezTo>
                <a:cubicBezTo>
                  <a:pt x="900" y="106"/>
                  <a:pt x="892" y="106"/>
                  <a:pt x="998" y="91"/>
                </a:cubicBezTo>
                <a:cubicBezTo>
                  <a:pt x="1104" y="76"/>
                  <a:pt x="1286" y="0"/>
                  <a:pt x="1407" y="0"/>
                </a:cubicBezTo>
                <a:cubicBezTo>
                  <a:pt x="1528" y="0"/>
                  <a:pt x="1671" y="76"/>
                  <a:pt x="1724" y="91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32" name="Oval 18"/>
          <p:cNvSpPr>
            <a:spLocks noChangeArrowheads="1"/>
          </p:cNvSpPr>
          <p:nvPr/>
        </p:nvSpPr>
        <p:spPr bwMode="auto">
          <a:xfrm>
            <a:off x="12874003" y="6645768"/>
            <a:ext cx="71436" cy="431801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33" name="Forme libre 832"/>
          <p:cNvSpPr/>
          <p:nvPr/>
        </p:nvSpPr>
        <p:spPr>
          <a:xfrm>
            <a:off x="10906176" y="5647231"/>
            <a:ext cx="4013187" cy="3459688"/>
          </a:xfrm>
          <a:custGeom>
            <a:avLst/>
            <a:gdLst>
              <a:gd name="connsiteX0" fmla="*/ 647023 w 4013185"/>
              <a:gd name="connsiteY0" fmla="*/ 0 h 3459689"/>
              <a:gd name="connsiteX1" fmla="*/ 380323 w 4013185"/>
              <a:gd name="connsiteY1" fmla="*/ 228600 h 3459689"/>
              <a:gd name="connsiteX2" fmla="*/ 126323 w 4013185"/>
              <a:gd name="connsiteY2" fmla="*/ 698500 h 3459689"/>
              <a:gd name="connsiteX3" fmla="*/ 12023 w 4013185"/>
              <a:gd name="connsiteY3" fmla="*/ 1193800 h 3459689"/>
              <a:gd name="connsiteX4" fmla="*/ 12023 w 4013185"/>
              <a:gd name="connsiteY4" fmla="*/ 1549400 h 3459689"/>
              <a:gd name="connsiteX5" fmla="*/ 88223 w 4013185"/>
              <a:gd name="connsiteY5" fmla="*/ 2019300 h 3459689"/>
              <a:gd name="connsiteX6" fmla="*/ 227923 w 4013185"/>
              <a:gd name="connsiteY6" fmla="*/ 2298700 h 3459689"/>
              <a:gd name="connsiteX7" fmla="*/ 342223 w 4013185"/>
              <a:gd name="connsiteY7" fmla="*/ 2438400 h 3459689"/>
              <a:gd name="connsiteX8" fmla="*/ 532723 w 4013185"/>
              <a:gd name="connsiteY8" fmla="*/ 2641600 h 3459689"/>
              <a:gd name="connsiteX9" fmla="*/ 888323 w 4013185"/>
              <a:gd name="connsiteY9" fmla="*/ 2768600 h 3459689"/>
              <a:gd name="connsiteX10" fmla="*/ 1167723 w 4013185"/>
              <a:gd name="connsiteY10" fmla="*/ 2768600 h 3459689"/>
              <a:gd name="connsiteX11" fmla="*/ 1434423 w 4013185"/>
              <a:gd name="connsiteY11" fmla="*/ 2794000 h 3459689"/>
              <a:gd name="connsiteX12" fmla="*/ 1650323 w 4013185"/>
              <a:gd name="connsiteY12" fmla="*/ 2997200 h 3459689"/>
              <a:gd name="connsiteX13" fmla="*/ 1866223 w 4013185"/>
              <a:gd name="connsiteY13" fmla="*/ 3327400 h 3459689"/>
              <a:gd name="connsiteX14" fmla="*/ 1955123 w 4013185"/>
              <a:gd name="connsiteY14" fmla="*/ 3441700 h 3459689"/>
              <a:gd name="connsiteX15" fmla="*/ 2005923 w 4013185"/>
              <a:gd name="connsiteY15" fmla="*/ 3454400 h 3459689"/>
              <a:gd name="connsiteX16" fmla="*/ 2069423 w 4013185"/>
              <a:gd name="connsiteY16" fmla="*/ 3390900 h 3459689"/>
              <a:gd name="connsiteX17" fmla="*/ 2196423 w 4013185"/>
              <a:gd name="connsiteY17" fmla="*/ 3111500 h 3459689"/>
              <a:gd name="connsiteX18" fmla="*/ 2298023 w 4013185"/>
              <a:gd name="connsiteY18" fmla="*/ 2933700 h 3459689"/>
              <a:gd name="connsiteX19" fmla="*/ 2475823 w 4013185"/>
              <a:gd name="connsiteY19" fmla="*/ 2730500 h 3459689"/>
              <a:gd name="connsiteX20" fmla="*/ 2767923 w 4013185"/>
              <a:gd name="connsiteY20" fmla="*/ 2692400 h 3459689"/>
              <a:gd name="connsiteX21" fmla="*/ 3047323 w 4013185"/>
              <a:gd name="connsiteY21" fmla="*/ 2743200 h 3459689"/>
              <a:gd name="connsiteX22" fmla="*/ 3326723 w 4013185"/>
              <a:gd name="connsiteY22" fmla="*/ 2755900 h 3459689"/>
              <a:gd name="connsiteX23" fmla="*/ 3479123 w 4013185"/>
              <a:gd name="connsiteY23" fmla="*/ 2667000 h 3459689"/>
              <a:gd name="connsiteX24" fmla="*/ 3682323 w 4013185"/>
              <a:gd name="connsiteY24" fmla="*/ 2476500 h 3459689"/>
              <a:gd name="connsiteX25" fmla="*/ 3847423 w 4013185"/>
              <a:gd name="connsiteY25" fmla="*/ 2159000 h 3459689"/>
              <a:gd name="connsiteX26" fmla="*/ 3923623 w 4013185"/>
              <a:gd name="connsiteY26" fmla="*/ 1930400 h 3459689"/>
              <a:gd name="connsiteX27" fmla="*/ 3961723 w 4013185"/>
              <a:gd name="connsiteY27" fmla="*/ 1765300 h 3459689"/>
              <a:gd name="connsiteX28" fmla="*/ 4012523 w 4013185"/>
              <a:gd name="connsiteY28" fmla="*/ 1460500 h 3459689"/>
              <a:gd name="connsiteX29" fmla="*/ 3987123 w 4013185"/>
              <a:gd name="connsiteY29" fmla="*/ 1155700 h 3459689"/>
              <a:gd name="connsiteX30" fmla="*/ 3936323 w 4013185"/>
              <a:gd name="connsiteY30" fmla="*/ 889000 h 3459689"/>
              <a:gd name="connsiteX31" fmla="*/ 3860123 w 4013185"/>
              <a:gd name="connsiteY31" fmla="*/ 685800 h 3459689"/>
              <a:gd name="connsiteX32" fmla="*/ 3745823 w 4013185"/>
              <a:gd name="connsiteY32" fmla="*/ 457200 h 3459689"/>
              <a:gd name="connsiteX33" fmla="*/ 3618823 w 4013185"/>
              <a:gd name="connsiteY33" fmla="*/ 292100 h 3459689"/>
              <a:gd name="connsiteX34" fmla="*/ 3504523 w 4013185"/>
              <a:gd name="connsiteY34" fmla="*/ 152400 h 3459689"/>
              <a:gd name="connsiteX35" fmla="*/ 3326723 w 4013185"/>
              <a:gd name="connsiteY35" fmla="*/ 12700 h 3459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013185" h="3459689">
                <a:moveTo>
                  <a:pt x="647023" y="0"/>
                </a:moveTo>
                <a:cubicBezTo>
                  <a:pt x="557064" y="56091"/>
                  <a:pt x="467106" y="112183"/>
                  <a:pt x="380323" y="228600"/>
                </a:cubicBezTo>
                <a:cubicBezTo>
                  <a:pt x="293540" y="345017"/>
                  <a:pt x="187706" y="537633"/>
                  <a:pt x="126323" y="698500"/>
                </a:cubicBezTo>
                <a:cubicBezTo>
                  <a:pt x="64940" y="859367"/>
                  <a:pt x="31073" y="1051983"/>
                  <a:pt x="12023" y="1193800"/>
                </a:cubicBezTo>
                <a:cubicBezTo>
                  <a:pt x="-7027" y="1335617"/>
                  <a:pt x="-677" y="1411817"/>
                  <a:pt x="12023" y="1549400"/>
                </a:cubicBezTo>
                <a:cubicBezTo>
                  <a:pt x="24723" y="1686983"/>
                  <a:pt x="52240" y="1894417"/>
                  <a:pt x="88223" y="2019300"/>
                </a:cubicBezTo>
                <a:cubicBezTo>
                  <a:pt x="124206" y="2144183"/>
                  <a:pt x="185590" y="2228850"/>
                  <a:pt x="227923" y="2298700"/>
                </a:cubicBezTo>
                <a:cubicBezTo>
                  <a:pt x="270256" y="2368550"/>
                  <a:pt x="291423" y="2381250"/>
                  <a:pt x="342223" y="2438400"/>
                </a:cubicBezTo>
                <a:cubicBezTo>
                  <a:pt x="393023" y="2495550"/>
                  <a:pt x="441706" y="2586567"/>
                  <a:pt x="532723" y="2641600"/>
                </a:cubicBezTo>
                <a:cubicBezTo>
                  <a:pt x="623740" y="2696633"/>
                  <a:pt x="782490" y="2747433"/>
                  <a:pt x="888323" y="2768600"/>
                </a:cubicBezTo>
                <a:cubicBezTo>
                  <a:pt x="994156" y="2789767"/>
                  <a:pt x="1076706" y="2764367"/>
                  <a:pt x="1167723" y="2768600"/>
                </a:cubicBezTo>
                <a:cubicBezTo>
                  <a:pt x="1258740" y="2772833"/>
                  <a:pt x="1353990" y="2755900"/>
                  <a:pt x="1434423" y="2794000"/>
                </a:cubicBezTo>
                <a:cubicBezTo>
                  <a:pt x="1514856" y="2832100"/>
                  <a:pt x="1578356" y="2908300"/>
                  <a:pt x="1650323" y="2997200"/>
                </a:cubicBezTo>
                <a:cubicBezTo>
                  <a:pt x="1722290" y="3086100"/>
                  <a:pt x="1815423" y="3253317"/>
                  <a:pt x="1866223" y="3327400"/>
                </a:cubicBezTo>
                <a:cubicBezTo>
                  <a:pt x="1917023" y="3401483"/>
                  <a:pt x="1931840" y="3420533"/>
                  <a:pt x="1955123" y="3441700"/>
                </a:cubicBezTo>
                <a:cubicBezTo>
                  <a:pt x="1978406" y="3462867"/>
                  <a:pt x="1986873" y="3462867"/>
                  <a:pt x="2005923" y="3454400"/>
                </a:cubicBezTo>
                <a:cubicBezTo>
                  <a:pt x="2024973" y="3445933"/>
                  <a:pt x="2037673" y="3448050"/>
                  <a:pt x="2069423" y="3390900"/>
                </a:cubicBezTo>
                <a:cubicBezTo>
                  <a:pt x="2101173" y="3333750"/>
                  <a:pt x="2158323" y="3187700"/>
                  <a:pt x="2196423" y="3111500"/>
                </a:cubicBezTo>
                <a:cubicBezTo>
                  <a:pt x="2234523" y="3035300"/>
                  <a:pt x="2251456" y="2997200"/>
                  <a:pt x="2298023" y="2933700"/>
                </a:cubicBezTo>
                <a:cubicBezTo>
                  <a:pt x="2344590" y="2870200"/>
                  <a:pt x="2397506" y="2770717"/>
                  <a:pt x="2475823" y="2730500"/>
                </a:cubicBezTo>
                <a:cubicBezTo>
                  <a:pt x="2554140" y="2690283"/>
                  <a:pt x="2672673" y="2690283"/>
                  <a:pt x="2767923" y="2692400"/>
                </a:cubicBezTo>
                <a:cubicBezTo>
                  <a:pt x="2863173" y="2694517"/>
                  <a:pt x="2954190" y="2732617"/>
                  <a:pt x="3047323" y="2743200"/>
                </a:cubicBezTo>
                <a:cubicBezTo>
                  <a:pt x="3140456" y="2753783"/>
                  <a:pt x="3254756" y="2768600"/>
                  <a:pt x="3326723" y="2755900"/>
                </a:cubicBezTo>
                <a:cubicBezTo>
                  <a:pt x="3398690" y="2743200"/>
                  <a:pt x="3419856" y="2713567"/>
                  <a:pt x="3479123" y="2667000"/>
                </a:cubicBezTo>
                <a:cubicBezTo>
                  <a:pt x="3538390" y="2620433"/>
                  <a:pt x="3620940" y="2561167"/>
                  <a:pt x="3682323" y="2476500"/>
                </a:cubicBezTo>
                <a:cubicBezTo>
                  <a:pt x="3743706" y="2391833"/>
                  <a:pt x="3807206" y="2250017"/>
                  <a:pt x="3847423" y="2159000"/>
                </a:cubicBezTo>
                <a:cubicBezTo>
                  <a:pt x="3887640" y="2067983"/>
                  <a:pt x="3904573" y="1996017"/>
                  <a:pt x="3923623" y="1930400"/>
                </a:cubicBezTo>
                <a:cubicBezTo>
                  <a:pt x="3942673" y="1864783"/>
                  <a:pt x="3946906" y="1843617"/>
                  <a:pt x="3961723" y="1765300"/>
                </a:cubicBezTo>
                <a:cubicBezTo>
                  <a:pt x="3976540" y="1686983"/>
                  <a:pt x="4008290" y="1562100"/>
                  <a:pt x="4012523" y="1460500"/>
                </a:cubicBezTo>
                <a:cubicBezTo>
                  <a:pt x="4016756" y="1358900"/>
                  <a:pt x="3999823" y="1250950"/>
                  <a:pt x="3987123" y="1155700"/>
                </a:cubicBezTo>
                <a:cubicBezTo>
                  <a:pt x="3974423" y="1060450"/>
                  <a:pt x="3957490" y="967317"/>
                  <a:pt x="3936323" y="889000"/>
                </a:cubicBezTo>
                <a:cubicBezTo>
                  <a:pt x="3915156" y="810683"/>
                  <a:pt x="3891873" y="757767"/>
                  <a:pt x="3860123" y="685800"/>
                </a:cubicBezTo>
                <a:cubicBezTo>
                  <a:pt x="3828373" y="613833"/>
                  <a:pt x="3786040" y="522817"/>
                  <a:pt x="3745823" y="457200"/>
                </a:cubicBezTo>
                <a:cubicBezTo>
                  <a:pt x="3705606" y="391583"/>
                  <a:pt x="3659040" y="342900"/>
                  <a:pt x="3618823" y="292100"/>
                </a:cubicBezTo>
                <a:cubicBezTo>
                  <a:pt x="3578606" y="241300"/>
                  <a:pt x="3553206" y="198967"/>
                  <a:pt x="3504523" y="152400"/>
                </a:cubicBezTo>
                <a:cubicBezTo>
                  <a:pt x="3455840" y="105833"/>
                  <a:pt x="3326723" y="12700"/>
                  <a:pt x="3326723" y="12700"/>
                </a:cubicBez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34" name="Text Box 23"/>
          <p:cNvSpPr txBox="1">
            <a:spLocks noChangeArrowheads="1"/>
          </p:cNvSpPr>
          <p:nvPr/>
        </p:nvSpPr>
        <p:spPr bwMode="auto">
          <a:xfrm>
            <a:off x="14219809" y="4503873"/>
            <a:ext cx="6725101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TRACTION MACULAIRE</a:t>
            </a:r>
          </a:p>
        </p:txBody>
      </p:sp>
      <p:sp>
        <p:nvSpPr>
          <p:cNvPr id="835" name="Text Box 23"/>
          <p:cNvSpPr txBox="1">
            <a:spLocks noChangeArrowheads="1"/>
          </p:cNvSpPr>
          <p:nvPr/>
        </p:nvSpPr>
        <p:spPr bwMode="auto">
          <a:xfrm>
            <a:off x="14256881" y="10700560"/>
            <a:ext cx="6725101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TROU MACULAIRE</a:t>
            </a:r>
          </a:p>
        </p:txBody>
      </p:sp>
      <p:cxnSp>
        <p:nvCxnSpPr>
          <p:cNvPr id="836" name="Connecteur droit avec flèche 835"/>
          <p:cNvCxnSpPr/>
          <p:nvPr/>
        </p:nvCxnSpPr>
        <p:spPr>
          <a:xfrm>
            <a:off x="16190463" y="5265649"/>
            <a:ext cx="0" cy="5334456"/>
          </a:xfrm>
          <a:prstGeom prst="straightConnector1">
            <a:avLst/>
          </a:prstGeom>
          <a:ln>
            <a:solidFill>
              <a:srgbClr val="767676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37" name="Connecteur droit 836"/>
          <p:cNvCxnSpPr/>
          <p:nvPr/>
        </p:nvCxnSpPr>
        <p:spPr>
          <a:xfrm>
            <a:off x="19834708" y="11068206"/>
            <a:ext cx="1664092" cy="0"/>
          </a:xfrm>
          <a:prstGeom prst="line">
            <a:avLst/>
          </a:pr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38" name="Connecteur droit avec flèche 837"/>
          <p:cNvCxnSpPr/>
          <p:nvPr/>
        </p:nvCxnSpPr>
        <p:spPr>
          <a:xfrm>
            <a:off x="21498799" y="11068207"/>
            <a:ext cx="0" cy="838091"/>
          </a:xfrm>
          <a:prstGeom prst="straightConnector1">
            <a:avLst/>
          </a:prstGeom>
          <a:ln>
            <a:solidFill>
              <a:srgbClr val="FE2DFF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39" name="Connecteur droit avec flèche 838"/>
          <p:cNvCxnSpPr/>
          <p:nvPr/>
        </p:nvCxnSpPr>
        <p:spPr>
          <a:xfrm>
            <a:off x="20249435" y="4880837"/>
            <a:ext cx="431800" cy="0"/>
          </a:xfrm>
          <a:prstGeom prst="straightConnector1">
            <a:avLst/>
          </a:prstGeom>
          <a:ln>
            <a:solidFill>
              <a:srgbClr val="FE2DFF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13755138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3793939" y="3379198"/>
            <a:ext cx="13545882" cy="91675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" name="Text Box 202"/>
          <p:cNvSpPr txBox="1">
            <a:spLocks noChangeArrowheads="1"/>
          </p:cNvSpPr>
          <p:nvPr/>
        </p:nvSpPr>
        <p:spPr bwMode="auto">
          <a:xfrm>
            <a:off x="25258783" y="5653212"/>
            <a:ext cx="184640" cy="93870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dirty="0" smtClean="0"/>
              <a:t> </a:t>
            </a:r>
            <a:endParaRPr lang="fr-FR" dirty="0"/>
          </a:p>
        </p:txBody>
      </p:sp>
      <p:sp>
        <p:nvSpPr>
          <p:cNvPr id="5" name="Oval 2"/>
          <p:cNvSpPr>
            <a:spLocks noChangeArrowheads="1"/>
          </p:cNvSpPr>
          <p:nvPr/>
        </p:nvSpPr>
        <p:spPr bwMode="auto">
          <a:xfrm>
            <a:off x="15574501" y="9451487"/>
            <a:ext cx="10945813" cy="1657350"/>
          </a:xfrm>
          <a:prstGeom prst="ellipse">
            <a:avLst/>
          </a:prstGeom>
          <a:solidFill>
            <a:srgbClr val="C0C0C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" name="Oval 3"/>
          <p:cNvSpPr>
            <a:spLocks noChangeArrowheads="1"/>
          </p:cNvSpPr>
          <p:nvPr/>
        </p:nvSpPr>
        <p:spPr bwMode="auto">
          <a:xfrm>
            <a:off x="15574501" y="8370400"/>
            <a:ext cx="10945813" cy="1657350"/>
          </a:xfrm>
          <a:prstGeom prst="ellipse">
            <a:avLst/>
          </a:prstGeom>
          <a:solidFill>
            <a:srgbClr val="FFFFFF"/>
          </a:solidFill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" name="Oval 4"/>
          <p:cNvSpPr>
            <a:spLocks noChangeArrowheads="1"/>
          </p:cNvSpPr>
          <p:nvPr/>
        </p:nvSpPr>
        <p:spPr bwMode="auto">
          <a:xfrm>
            <a:off x="15503065" y="7578237"/>
            <a:ext cx="10945813" cy="1657350"/>
          </a:xfrm>
          <a:prstGeom prst="ellipse">
            <a:avLst/>
          </a:prstGeom>
          <a:solidFill>
            <a:srgbClr val="FFFFFF"/>
          </a:solidFill>
          <a:ln w="11430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" name="Oval 5"/>
          <p:cNvSpPr>
            <a:spLocks noChangeArrowheads="1"/>
          </p:cNvSpPr>
          <p:nvPr/>
        </p:nvSpPr>
        <p:spPr bwMode="auto">
          <a:xfrm>
            <a:off x="18166886" y="9378462"/>
            <a:ext cx="720726" cy="360364"/>
          </a:xfrm>
          <a:prstGeom prst="ellipse">
            <a:avLst/>
          </a:pr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9" name="Oval 6"/>
          <p:cNvSpPr>
            <a:spLocks noChangeArrowheads="1"/>
          </p:cNvSpPr>
          <p:nvPr/>
        </p:nvSpPr>
        <p:spPr bwMode="auto">
          <a:xfrm rot="2079807">
            <a:off x="19967112" y="9451489"/>
            <a:ext cx="720726" cy="360364"/>
          </a:xfrm>
          <a:prstGeom prst="ellipse">
            <a:avLst/>
          </a:pr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0" name="Oval 7"/>
          <p:cNvSpPr>
            <a:spLocks noChangeArrowheads="1"/>
          </p:cNvSpPr>
          <p:nvPr/>
        </p:nvSpPr>
        <p:spPr bwMode="auto">
          <a:xfrm rot="20019473">
            <a:off x="16655588" y="9205425"/>
            <a:ext cx="720726" cy="360362"/>
          </a:xfrm>
          <a:prstGeom prst="ellipse">
            <a:avLst/>
          </a:pr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1" name="Oval 8"/>
          <p:cNvSpPr>
            <a:spLocks noChangeArrowheads="1"/>
          </p:cNvSpPr>
          <p:nvPr/>
        </p:nvSpPr>
        <p:spPr bwMode="auto">
          <a:xfrm rot="20692560">
            <a:off x="21695901" y="9451489"/>
            <a:ext cx="720726" cy="360364"/>
          </a:xfrm>
          <a:prstGeom prst="ellipse">
            <a:avLst/>
          </a:pr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2" name="Oval 9"/>
          <p:cNvSpPr>
            <a:spLocks noChangeArrowheads="1"/>
          </p:cNvSpPr>
          <p:nvPr/>
        </p:nvSpPr>
        <p:spPr bwMode="auto">
          <a:xfrm rot="725685">
            <a:off x="22846836" y="9451489"/>
            <a:ext cx="720726" cy="360364"/>
          </a:xfrm>
          <a:prstGeom prst="ellipse">
            <a:avLst/>
          </a:pr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3" name="Oval 10"/>
          <p:cNvSpPr>
            <a:spLocks noChangeArrowheads="1"/>
          </p:cNvSpPr>
          <p:nvPr/>
        </p:nvSpPr>
        <p:spPr bwMode="auto">
          <a:xfrm>
            <a:off x="24791525" y="9162564"/>
            <a:ext cx="720726" cy="360364"/>
          </a:xfrm>
          <a:prstGeom prst="ellipse">
            <a:avLst/>
          </a:pr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4" name="Freeform 11"/>
          <p:cNvSpPr>
            <a:spLocks/>
          </p:cNvSpPr>
          <p:nvPr/>
        </p:nvSpPr>
        <p:spPr bwMode="auto">
          <a:xfrm>
            <a:off x="18816176" y="9162563"/>
            <a:ext cx="1295399" cy="492125"/>
          </a:xfrm>
          <a:custGeom>
            <a:avLst/>
            <a:gdLst>
              <a:gd name="T0" fmla="*/ 0 w 816"/>
              <a:gd name="T1" fmla="*/ 0 h 310"/>
              <a:gd name="T2" fmla="*/ 181 w 816"/>
              <a:gd name="T3" fmla="*/ 272 h 310"/>
              <a:gd name="T4" fmla="*/ 499 w 816"/>
              <a:gd name="T5" fmla="*/ 227 h 310"/>
              <a:gd name="T6" fmla="*/ 635 w 816"/>
              <a:gd name="T7" fmla="*/ 272 h 310"/>
              <a:gd name="T8" fmla="*/ 725 w 816"/>
              <a:gd name="T9" fmla="*/ 136 h 310"/>
              <a:gd name="T10" fmla="*/ 816 w 816"/>
              <a:gd name="T11" fmla="*/ 46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16" h="310">
                <a:moveTo>
                  <a:pt x="0" y="0"/>
                </a:moveTo>
                <a:cubicBezTo>
                  <a:pt x="49" y="117"/>
                  <a:pt x="98" y="234"/>
                  <a:pt x="181" y="272"/>
                </a:cubicBezTo>
                <a:cubicBezTo>
                  <a:pt x="264" y="310"/>
                  <a:pt x="423" y="227"/>
                  <a:pt x="499" y="227"/>
                </a:cubicBezTo>
                <a:cubicBezTo>
                  <a:pt x="575" y="227"/>
                  <a:pt x="597" y="287"/>
                  <a:pt x="635" y="272"/>
                </a:cubicBezTo>
                <a:cubicBezTo>
                  <a:pt x="673" y="257"/>
                  <a:pt x="695" y="174"/>
                  <a:pt x="725" y="136"/>
                </a:cubicBezTo>
                <a:cubicBezTo>
                  <a:pt x="755" y="98"/>
                  <a:pt x="785" y="72"/>
                  <a:pt x="816" y="46"/>
                </a:cubicBezTo>
              </a:path>
            </a:pathLst>
          </a:cu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5" name="Freeform 12"/>
          <p:cNvSpPr>
            <a:spLocks/>
          </p:cNvSpPr>
          <p:nvPr/>
        </p:nvSpPr>
        <p:spPr bwMode="auto">
          <a:xfrm>
            <a:off x="19319412" y="9235588"/>
            <a:ext cx="431800" cy="153988"/>
          </a:xfrm>
          <a:custGeom>
            <a:avLst/>
            <a:gdLst>
              <a:gd name="T0" fmla="*/ 0 w 272"/>
              <a:gd name="T1" fmla="*/ 0 h 97"/>
              <a:gd name="T2" fmla="*/ 45 w 272"/>
              <a:gd name="T3" fmla="*/ 90 h 97"/>
              <a:gd name="T4" fmla="*/ 136 w 272"/>
              <a:gd name="T5" fmla="*/ 45 h 97"/>
              <a:gd name="T6" fmla="*/ 227 w 272"/>
              <a:gd name="T7" fmla="*/ 90 h 97"/>
              <a:gd name="T8" fmla="*/ 272 w 272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2" h="97">
                <a:moveTo>
                  <a:pt x="0" y="0"/>
                </a:moveTo>
                <a:cubicBezTo>
                  <a:pt x="11" y="41"/>
                  <a:pt x="22" y="83"/>
                  <a:pt x="45" y="90"/>
                </a:cubicBezTo>
                <a:cubicBezTo>
                  <a:pt x="68" y="97"/>
                  <a:pt x="106" y="45"/>
                  <a:pt x="136" y="45"/>
                </a:cubicBezTo>
                <a:cubicBezTo>
                  <a:pt x="166" y="45"/>
                  <a:pt x="204" y="97"/>
                  <a:pt x="227" y="90"/>
                </a:cubicBezTo>
                <a:cubicBezTo>
                  <a:pt x="250" y="83"/>
                  <a:pt x="261" y="41"/>
                  <a:pt x="272" y="0"/>
                </a:cubicBezTo>
              </a:path>
            </a:pathLst>
          </a:cu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6" name="Freeform 13"/>
          <p:cNvSpPr>
            <a:spLocks/>
          </p:cNvSpPr>
          <p:nvPr/>
        </p:nvSpPr>
        <p:spPr bwMode="auto">
          <a:xfrm>
            <a:off x="17015952" y="9018101"/>
            <a:ext cx="515939" cy="720726"/>
          </a:xfrm>
          <a:custGeom>
            <a:avLst/>
            <a:gdLst>
              <a:gd name="T0" fmla="*/ 0 w 325"/>
              <a:gd name="T1" fmla="*/ 454 h 454"/>
              <a:gd name="T2" fmla="*/ 272 w 325"/>
              <a:gd name="T3" fmla="*/ 318 h 454"/>
              <a:gd name="T4" fmla="*/ 317 w 325"/>
              <a:gd name="T5" fmla="*/ 91 h 454"/>
              <a:gd name="T6" fmla="*/ 272 w 325"/>
              <a:gd name="T7" fmla="*/ 0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25" h="454">
                <a:moveTo>
                  <a:pt x="0" y="454"/>
                </a:moveTo>
                <a:cubicBezTo>
                  <a:pt x="109" y="416"/>
                  <a:pt x="219" y="379"/>
                  <a:pt x="272" y="318"/>
                </a:cubicBezTo>
                <a:cubicBezTo>
                  <a:pt x="325" y="257"/>
                  <a:pt x="317" y="144"/>
                  <a:pt x="317" y="91"/>
                </a:cubicBezTo>
                <a:cubicBezTo>
                  <a:pt x="317" y="38"/>
                  <a:pt x="294" y="19"/>
                  <a:pt x="272" y="0"/>
                </a:cubicBezTo>
              </a:path>
            </a:pathLst>
          </a:cu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7" name="Freeform 14"/>
          <p:cNvSpPr>
            <a:spLocks/>
          </p:cNvSpPr>
          <p:nvPr/>
        </p:nvSpPr>
        <p:spPr bwMode="auto">
          <a:xfrm>
            <a:off x="17687461" y="9091123"/>
            <a:ext cx="407989" cy="792163"/>
          </a:xfrm>
          <a:custGeom>
            <a:avLst/>
            <a:gdLst>
              <a:gd name="T0" fmla="*/ 76 w 257"/>
              <a:gd name="T1" fmla="*/ 0 h 499"/>
              <a:gd name="T2" fmla="*/ 30 w 257"/>
              <a:gd name="T3" fmla="*/ 227 h 499"/>
              <a:gd name="T4" fmla="*/ 257 w 257"/>
              <a:gd name="T5" fmla="*/ 499 h 4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57" h="499">
                <a:moveTo>
                  <a:pt x="76" y="0"/>
                </a:moveTo>
                <a:cubicBezTo>
                  <a:pt x="38" y="72"/>
                  <a:pt x="0" y="144"/>
                  <a:pt x="30" y="227"/>
                </a:cubicBezTo>
                <a:cubicBezTo>
                  <a:pt x="60" y="310"/>
                  <a:pt x="158" y="404"/>
                  <a:pt x="257" y="499"/>
                </a:cubicBezTo>
              </a:path>
            </a:pathLst>
          </a:cu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8" name="Freeform 15"/>
          <p:cNvSpPr>
            <a:spLocks/>
          </p:cNvSpPr>
          <p:nvPr/>
        </p:nvSpPr>
        <p:spPr bwMode="auto">
          <a:xfrm>
            <a:off x="17374729" y="9654687"/>
            <a:ext cx="360363" cy="228601"/>
          </a:xfrm>
          <a:custGeom>
            <a:avLst/>
            <a:gdLst>
              <a:gd name="T0" fmla="*/ 0 w 227"/>
              <a:gd name="T1" fmla="*/ 98 h 144"/>
              <a:gd name="T2" fmla="*/ 136 w 227"/>
              <a:gd name="T3" fmla="*/ 8 h 144"/>
              <a:gd name="T4" fmla="*/ 227 w 227"/>
              <a:gd name="T5" fmla="*/ 1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7" h="144">
                <a:moveTo>
                  <a:pt x="0" y="98"/>
                </a:moveTo>
                <a:cubicBezTo>
                  <a:pt x="49" y="49"/>
                  <a:pt x="98" y="0"/>
                  <a:pt x="136" y="8"/>
                </a:cubicBezTo>
                <a:cubicBezTo>
                  <a:pt x="174" y="16"/>
                  <a:pt x="200" y="80"/>
                  <a:pt x="227" y="144"/>
                </a:cubicBezTo>
              </a:path>
            </a:pathLst>
          </a:cu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9" name="Freeform 16"/>
          <p:cNvSpPr>
            <a:spLocks/>
          </p:cNvSpPr>
          <p:nvPr/>
        </p:nvSpPr>
        <p:spPr bwMode="auto">
          <a:xfrm>
            <a:off x="17808113" y="9138749"/>
            <a:ext cx="503240" cy="455613"/>
          </a:xfrm>
          <a:custGeom>
            <a:avLst/>
            <a:gdLst>
              <a:gd name="T0" fmla="*/ 90 w 317"/>
              <a:gd name="T1" fmla="*/ 61 h 287"/>
              <a:gd name="T2" fmla="*/ 0 w 317"/>
              <a:gd name="T3" fmla="*/ 151 h 287"/>
              <a:gd name="T4" fmla="*/ 90 w 317"/>
              <a:gd name="T5" fmla="*/ 287 h 287"/>
              <a:gd name="T6" fmla="*/ 181 w 317"/>
              <a:gd name="T7" fmla="*/ 151 h 287"/>
              <a:gd name="T8" fmla="*/ 317 w 317"/>
              <a:gd name="T9" fmla="*/ 106 h 287"/>
              <a:gd name="T10" fmla="*/ 181 w 317"/>
              <a:gd name="T11" fmla="*/ 15 h 287"/>
              <a:gd name="T12" fmla="*/ 90 w 317"/>
              <a:gd name="T13" fmla="*/ 61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17" h="287">
                <a:moveTo>
                  <a:pt x="90" y="61"/>
                </a:moveTo>
                <a:cubicBezTo>
                  <a:pt x="60" y="84"/>
                  <a:pt x="0" y="113"/>
                  <a:pt x="0" y="151"/>
                </a:cubicBezTo>
                <a:cubicBezTo>
                  <a:pt x="0" y="189"/>
                  <a:pt x="60" y="287"/>
                  <a:pt x="90" y="287"/>
                </a:cubicBezTo>
                <a:cubicBezTo>
                  <a:pt x="120" y="287"/>
                  <a:pt x="143" y="181"/>
                  <a:pt x="181" y="151"/>
                </a:cubicBezTo>
                <a:cubicBezTo>
                  <a:pt x="219" y="121"/>
                  <a:pt x="317" y="129"/>
                  <a:pt x="317" y="106"/>
                </a:cubicBezTo>
                <a:cubicBezTo>
                  <a:pt x="317" y="83"/>
                  <a:pt x="219" y="30"/>
                  <a:pt x="181" y="15"/>
                </a:cubicBezTo>
                <a:cubicBezTo>
                  <a:pt x="143" y="0"/>
                  <a:pt x="120" y="38"/>
                  <a:pt x="90" y="61"/>
                </a:cubicBezTo>
                <a:close/>
              </a:path>
            </a:pathLst>
          </a:cu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0" name="Freeform 17"/>
          <p:cNvSpPr>
            <a:spLocks/>
          </p:cNvSpPr>
          <p:nvPr/>
        </p:nvSpPr>
        <p:spPr bwMode="auto">
          <a:xfrm>
            <a:off x="18455815" y="9162563"/>
            <a:ext cx="239714" cy="157164"/>
          </a:xfrm>
          <a:custGeom>
            <a:avLst/>
            <a:gdLst>
              <a:gd name="T0" fmla="*/ 0 w 151"/>
              <a:gd name="T1" fmla="*/ 0 h 99"/>
              <a:gd name="T2" fmla="*/ 45 w 151"/>
              <a:gd name="T3" fmla="*/ 46 h 99"/>
              <a:gd name="T4" fmla="*/ 136 w 151"/>
              <a:gd name="T5" fmla="*/ 91 h 99"/>
              <a:gd name="T6" fmla="*/ 136 w 151"/>
              <a:gd name="T7" fmla="*/ 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1" h="99">
                <a:moveTo>
                  <a:pt x="0" y="0"/>
                </a:moveTo>
                <a:cubicBezTo>
                  <a:pt x="11" y="15"/>
                  <a:pt x="22" y="31"/>
                  <a:pt x="45" y="46"/>
                </a:cubicBezTo>
                <a:cubicBezTo>
                  <a:pt x="68" y="61"/>
                  <a:pt x="121" y="99"/>
                  <a:pt x="136" y="91"/>
                </a:cubicBezTo>
                <a:cubicBezTo>
                  <a:pt x="151" y="83"/>
                  <a:pt x="143" y="41"/>
                  <a:pt x="136" y="0"/>
                </a:cubicBezTo>
              </a:path>
            </a:pathLst>
          </a:cu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1" name="Freeform 18"/>
          <p:cNvSpPr>
            <a:spLocks/>
          </p:cNvSpPr>
          <p:nvPr/>
        </p:nvSpPr>
        <p:spPr bwMode="auto">
          <a:xfrm>
            <a:off x="18239913" y="9643578"/>
            <a:ext cx="2447925" cy="382586"/>
          </a:xfrm>
          <a:custGeom>
            <a:avLst/>
            <a:gdLst>
              <a:gd name="T0" fmla="*/ 0 w 1542"/>
              <a:gd name="T1" fmla="*/ 151 h 241"/>
              <a:gd name="T2" fmla="*/ 136 w 1542"/>
              <a:gd name="T3" fmla="*/ 105 h 241"/>
              <a:gd name="T4" fmla="*/ 408 w 1542"/>
              <a:gd name="T5" fmla="*/ 151 h 241"/>
              <a:gd name="T6" fmla="*/ 499 w 1542"/>
              <a:gd name="T7" fmla="*/ 60 h 241"/>
              <a:gd name="T8" fmla="*/ 725 w 1542"/>
              <a:gd name="T9" fmla="*/ 60 h 241"/>
              <a:gd name="T10" fmla="*/ 907 w 1542"/>
              <a:gd name="T11" fmla="*/ 15 h 241"/>
              <a:gd name="T12" fmla="*/ 1270 w 1542"/>
              <a:gd name="T13" fmla="*/ 151 h 241"/>
              <a:gd name="T14" fmla="*/ 1542 w 1542"/>
              <a:gd name="T15" fmla="*/ 241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542" h="241">
                <a:moveTo>
                  <a:pt x="0" y="151"/>
                </a:moveTo>
                <a:cubicBezTo>
                  <a:pt x="34" y="128"/>
                  <a:pt x="68" y="105"/>
                  <a:pt x="136" y="105"/>
                </a:cubicBezTo>
                <a:cubicBezTo>
                  <a:pt x="204" y="105"/>
                  <a:pt x="348" y="159"/>
                  <a:pt x="408" y="151"/>
                </a:cubicBezTo>
                <a:cubicBezTo>
                  <a:pt x="468" y="143"/>
                  <a:pt x="446" y="75"/>
                  <a:pt x="499" y="60"/>
                </a:cubicBezTo>
                <a:cubicBezTo>
                  <a:pt x="552" y="45"/>
                  <a:pt x="657" y="67"/>
                  <a:pt x="725" y="60"/>
                </a:cubicBezTo>
                <a:cubicBezTo>
                  <a:pt x="793" y="53"/>
                  <a:pt x="816" y="0"/>
                  <a:pt x="907" y="15"/>
                </a:cubicBezTo>
                <a:cubicBezTo>
                  <a:pt x="998" y="30"/>
                  <a:pt x="1164" y="113"/>
                  <a:pt x="1270" y="151"/>
                </a:cubicBezTo>
                <a:cubicBezTo>
                  <a:pt x="1376" y="189"/>
                  <a:pt x="1459" y="215"/>
                  <a:pt x="1542" y="241"/>
                </a:cubicBezTo>
              </a:path>
            </a:pathLst>
          </a:cu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2" name="Freeform 19"/>
          <p:cNvSpPr>
            <a:spLocks/>
          </p:cNvSpPr>
          <p:nvPr/>
        </p:nvSpPr>
        <p:spPr bwMode="auto">
          <a:xfrm>
            <a:off x="19463877" y="9870588"/>
            <a:ext cx="576263" cy="155575"/>
          </a:xfrm>
          <a:custGeom>
            <a:avLst/>
            <a:gdLst>
              <a:gd name="T0" fmla="*/ 0 w 363"/>
              <a:gd name="T1" fmla="*/ 53 h 98"/>
              <a:gd name="T2" fmla="*/ 91 w 363"/>
              <a:gd name="T3" fmla="*/ 8 h 98"/>
              <a:gd name="T4" fmla="*/ 363 w 363"/>
              <a:gd name="T5" fmla="*/ 98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63" h="98">
                <a:moveTo>
                  <a:pt x="0" y="53"/>
                </a:moveTo>
                <a:cubicBezTo>
                  <a:pt x="15" y="26"/>
                  <a:pt x="31" y="0"/>
                  <a:pt x="91" y="8"/>
                </a:cubicBezTo>
                <a:cubicBezTo>
                  <a:pt x="151" y="16"/>
                  <a:pt x="257" y="57"/>
                  <a:pt x="363" y="98"/>
                </a:cubicBezTo>
              </a:path>
            </a:pathLst>
          </a:cu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3" name="Freeform 20"/>
          <p:cNvSpPr>
            <a:spLocks/>
          </p:cNvSpPr>
          <p:nvPr/>
        </p:nvSpPr>
        <p:spPr bwMode="auto">
          <a:xfrm>
            <a:off x="20616403" y="9349889"/>
            <a:ext cx="815974" cy="455613"/>
          </a:xfrm>
          <a:custGeom>
            <a:avLst/>
            <a:gdLst>
              <a:gd name="T0" fmla="*/ 362 w 514"/>
              <a:gd name="T1" fmla="*/ 61 h 287"/>
              <a:gd name="T2" fmla="*/ 499 w 514"/>
              <a:gd name="T3" fmla="*/ 151 h 287"/>
              <a:gd name="T4" fmla="*/ 453 w 514"/>
              <a:gd name="T5" fmla="*/ 287 h 287"/>
              <a:gd name="T6" fmla="*/ 272 w 514"/>
              <a:gd name="T7" fmla="*/ 151 h 287"/>
              <a:gd name="T8" fmla="*/ 90 w 514"/>
              <a:gd name="T9" fmla="*/ 151 h 287"/>
              <a:gd name="T10" fmla="*/ 45 w 514"/>
              <a:gd name="T11" fmla="*/ 15 h 287"/>
              <a:gd name="T12" fmla="*/ 362 w 514"/>
              <a:gd name="T13" fmla="*/ 61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14" h="287">
                <a:moveTo>
                  <a:pt x="362" y="61"/>
                </a:moveTo>
                <a:cubicBezTo>
                  <a:pt x="438" y="84"/>
                  <a:pt x="484" y="113"/>
                  <a:pt x="499" y="151"/>
                </a:cubicBezTo>
                <a:cubicBezTo>
                  <a:pt x="514" y="189"/>
                  <a:pt x="491" y="287"/>
                  <a:pt x="453" y="287"/>
                </a:cubicBezTo>
                <a:cubicBezTo>
                  <a:pt x="415" y="287"/>
                  <a:pt x="333" y="174"/>
                  <a:pt x="272" y="151"/>
                </a:cubicBezTo>
                <a:cubicBezTo>
                  <a:pt x="211" y="128"/>
                  <a:pt x="128" y="174"/>
                  <a:pt x="90" y="151"/>
                </a:cubicBezTo>
                <a:cubicBezTo>
                  <a:pt x="52" y="128"/>
                  <a:pt x="0" y="30"/>
                  <a:pt x="45" y="15"/>
                </a:cubicBezTo>
                <a:cubicBezTo>
                  <a:pt x="90" y="0"/>
                  <a:pt x="286" y="38"/>
                  <a:pt x="362" y="61"/>
                </a:cubicBezTo>
                <a:close/>
              </a:path>
            </a:pathLst>
          </a:custGeom>
          <a:solidFill>
            <a:srgbClr val="FFFFFF"/>
          </a:solidFill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4" name="Freeform 21"/>
          <p:cNvSpPr>
            <a:spLocks/>
          </p:cNvSpPr>
          <p:nvPr/>
        </p:nvSpPr>
        <p:spPr bwMode="auto">
          <a:xfrm>
            <a:off x="20748162" y="9656278"/>
            <a:ext cx="587375" cy="369886"/>
          </a:xfrm>
          <a:custGeom>
            <a:avLst/>
            <a:gdLst>
              <a:gd name="T0" fmla="*/ 53 w 370"/>
              <a:gd name="T1" fmla="*/ 233 h 233"/>
              <a:gd name="T2" fmla="*/ 7 w 370"/>
              <a:gd name="T3" fmla="*/ 97 h 233"/>
              <a:gd name="T4" fmla="*/ 98 w 370"/>
              <a:gd name="T5" fmla="*/ 7 h 233"/>
              <a:gd name="T6" fmla="*/ 234 w 370"/>
              <a:gd name="T7" fmla="*/ 52 h 233"/>
              <a:gd name="T8" fmla="*/ 370 w 370"/>
              <a:gd name="T9" fmla="*/ 233 h 2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0" h="233">
                <a:moveTo>
                  <a:pt x="53" y="233"/>
                </a:moveTo>
                <a:cubicBezTo>
                  <a:pt x="26" y="184"/>
                  <a:pt x="0" y="135"/>
                  <a:pt x="7" y="97"/>
                </a:cubicBezTo>
                <a:cubicBezTo>
                  <a:pt x="14" y="59"/>
                  <a:pt x="60" y="14"/>
                  <a:pt x="98" y="7"/>
                </a:cubicBezTo>
                <a:cubicBezTo>
                  <a:pt x="136" y="0"/>
                  <a:pt x="189" y="14"/>
                  <a:pt x="234" y="52"/>
                </a:cubicBezTo>
                <a:cubicBezTo>
                  <a:pt x="279" y="90"/>
                  <a:pt x="324" y="161"/>
                  <a:pt x="370" y="233"/>
                </a:cubicBezTo>
              </a:path>
            </a:pathLst>
          </a:cu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5" name="Freeform 22"/>
          <p:cNvSpPr>
            <a:spLocks/>
          </p:cNvSpPr>
          <p:nvPr/>
        </p:nvSpPr>
        <p:spPr bwMode="auto">
          <a:xfrm>
            <a:off x="20327477" y="9235587"/>
            <a:ext cx="360363" cy="142874"/>
          </a:xfrm>
          <a:custGeom>
            <a:avLst/>
            <a:gdLst>
              <a:gd name="T0" fmla="*/ 0 w 227"/>
              <a:gd name="T1" fmla="*/ 0 h 90"/>
              <a:gd name="T2" fmla="*/ 45 w 227"/>
              <a:gd name="T3" fmla="*/ 90 h 90"/>
              <a:gd name="T4" fmla="*/ 227 w 227"/>
              <a:gd name="T5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7" h="90">
                <a:moveTo>
                  <a:pt x="0" y="0"/>
                </a:moveTo>
                <a:cubicBezTo>
                  <a:pt x="3" y="45"/>
                  <a:pt x="7" y="90"/>
                  <a:pt x="45" y="90"/>
                </a:cubicBezTo>
                <a:cubicBezTo>
                  <a:pt x="83" y="90"/>
                  <a:pt x="155" y="45"/>
                  <a:pt x="227" y="0"/>
                </a:cubicBezTo>
              </a:path>
            </a:pathLst>
          </a:cu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6" name="Freeform 23"/>
          <p:cNvSpPr>
            <a:spLocks/>
          </p:cNvSpPr>
          <p:nvPr/>
        </p:nvSpPr>
        <p:spPr bwMode="auto">
          <a:xfrm>
            <a:off x="21048201" y="9235588"/>
            <a:ext cx="431800" cy="790576"/>
          </a:xfrm>
          <a:custGeom>
            <a:avLst/>
            <a:gdLst>
              <a:gd name="T0" fmla="*/ 0 w 272"/>
              <a:gd name="T1" fmla="*/ 0 h 498"/>
              <a:gd name="T2" fmla="*/ 227 w 272"/>
              <a:gd name="T3" fmla="*/ 90 h 498"/>
              <a:gd name="T4" fmla="*/ 272 w 272"/>
              <a:gd name="T5" fmla="*/ 226 h 498"/>
              <a:gd name="T6" fmla="*/ 227 w 272"/>
              <a:gd name="T7" fmla="*/ 408 h 498"/>
              <a:gd name="T8" fmla="*/ 272 w 272"/>
              <a:gd name="T9" fmla="*/ 498 h 4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2" h="498">
                <a:moveTo>
                  <a:pt x="0" y="0"/>
                </a:moveTo>
                <a:cubicBezTo>
                  <a:pt x="91" y="26"/>
                  <a:pt x="182" y="52"/>
                  <a:pt x="227" y="90"/>
                </a:cubicBezTo>
                <a:cubicBezTo>
                  <a:pt x="272" y="128"/>
                  <a:pt x="272" y="173"/>
                  <a:pt x="272" y="226"/>
                </a:cubicBezTo>
                <a:cubicBezTo>
                  <a:pt x="272" y="279"/>
                  <a:pt x="227" y="363"/>
                  <a:pt x="227" y="408"/>
                </a:cubicBezTo>
                <a:cubicBezTo>
                  <a:pt x="227" y="453"/>
                  <a:pt x="249" y="475"/>
                  <a:pt x="272" y="498"/>
                </a:cubicBezTo>
              </a:path>
            </a:pathLst>
          </a:cu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7" name="Freeform 24"/>
          <p:cNvSpPr>
            <a:spLocks/>
          </p:cNvSpPr>
          <p:nvPr/>
        </p:nvSpPr>
        <p:spPr bwMode="auto">
          <a:xfrm>
            <a:off x="21551439" y="9221301"/>
            <a:ext cx="1260476" cy="790576"/>
          </a:xfrm>
          <a:custGeom>
            <a:avLst/>
            <a:gdLst>
              <a:gd name="T0" fmla="*/ 794 w 794"/>
              <a:gd name="T1" fmla="*/ 0 h 498"/>
              <a:gd name="T2" fmla="*/ 341 w 794"/>
              <a:gd name="T3" fmla="*/ 45 h 498"/>
              <a:gd name="T4" fmla="*/ 23 w 794"/>
              <a:gd name="T5" fmla="*/ 272 h 498"/>
              <a:gd name="T6" fmla="*/ 205 w 794"/>
              <a:gd name="T7" fmla="*/ 498 h 4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94" h="498">
                <a:moveTo>
                  <a:pt x="794" y="0"/>
                </a:moveTo>
                <a:cubicBezTo>
                  <a:pt x="631" y="0"/>
                  <a:pt x="469" y="0"/>
                  <a:pt x="341" y="45"/>
                </a:cubicBezTo>
                <a:cubicBezTo>
                  <a:pt x="213" y="90"/>
                  <a:pt x="46" y="197"/>
                  <a:pt x="23" y="272"/>
                </a:cubicBezTo>
                <a:cubicBezTo>
                  <a:pt x="0" y="347"/>
                  <a:pt x="102" y="422"/>
                  <a:pt x="205" y="498"/>
                </a:cubicBezTo>
              </a:path>
            </a:pathLst>
          </a:cu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8" name="Freeform 25"/>
          <p:cNvSpPr>
            <a:spLocks/>
          </p:cNvSpPr>
          <p:nvPr/>
        </p:nvSpPr>
        <p:spPr bwMode="auto">
          <a:xfrm>
            <a:off x="22403924" y="9307025"/>
            <a:ext cx="527051" cy="576262"/>
          </a:xfrm>
          <a:custGeom>
            <a:avLst/>
            <a:gdLst>
              <a:gd name="T0" fmla="*/ 144 w 332"/>
              <a:gd name="T1" fmla="*/ 363 h 363"/>
              <a:gd name="T2" fmla="*/ 8 w 332"/>
              <a:gd name="T3" fmla="*/ 317 h 363"/>
              <a:gd name="T4" fmla="*/ 98 w 332"/>
              <a:gd name="T5" fmla="*/ 181 h 363"/>
              <a:gd name="T6" fmla="*/ 8 w 332"/>
              <a:gd name="T7" fmla="*/ 45 h 363"/>
              <a:gd name="T8" fmla="*/ 98 w 332"/>
              <a:gd name="T9" fmla="*/ 0 h 363"/>
              <a:gd name="T10" fmla="*/ 280 w 332"/>
              <a:gd name="T11" fmla="*/ 45 h 363"/>
              <a:gd name="T12" fmla="*/ 189 w 332"/>
              <a:gd name="T13" fmla="*/ 181 h 363"/>
              <a:gd name="T14" fmla="*/ 325 w 332"/>
              <a:gd name="T15" fmla="*/ 317 h 363"/>
              <a:gd name="T16" fmla="*/ 144 w 332"/>
              <a:gd name="T17" fmla="*/ 363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32" h="363">
                <a:moveTo>
                  <a:pt x="144" y="363"/>
                </a:moveTo>
                <a:cubicBezTo>
                  <a:pt x="91" y="363"/>
                  <a:pt x="16" y="347"/>
                  <a:pt x="8" y="317"/>
                </a:cubicBezTo>
                <a:cubicBezTo>
                  <a:pt x="0" y="287"/>
                  <a:pt x="98" y="226"/>
                  <a:pt x="98" y="181"/>
                </a:cubicBezTo>
                <a:cubicBezTo>
                  <a:pt x="98" y="136"/>
                  <a:pt x="8" y="75"/>
                  <a:pt x="8" y="45"/>
                </a:cubicBezTo>
                <a:cubicBezTo>
                  <a:pt x="8" y="15"/>
                  <a:pt x="53" y="0"/>
                  <a:pt x="98" y="0"/>
                </a:cubicBezTo>
                <a:cubicBezTo>
                  <a:pt x="143" y="0"/>
                  <a:pt x="265" y="15"/>
                  <a:pt x="280" y="45"/>
                </a:cubicBezTo>
                <a:cubicBezTo>
                  <a:pt x="295" y="75"/>
                  <a:pt x="182" y="136"/>
                  <a:pt x="189" y="181"/>
                </a:cubicBezTo>
                <a:cubicBezTo>
                  <a:pt x="196" y="226"/>
                  <a:pt x="332" y="287"/>
                  <a:pt x="325" y="317"/>
                </a:cubicBezTo>
                <a:cubicBezTo>
                  <a:pt x="318" y="347"/>
                  <a:pt x="197" y="363"/>
                  <a:pt x="144" y="363"/>
                </a:cubicBezTo>
                <a:close/>
              </a:path>
            </a:pathLst>
          </a:cu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9" name="Freeform 26"/>
          <p:cNvSpPr>
            <a:spLocks/>
          </p:cNvSpPr>
          <p:nvPr/>
        </p:nvSpPr>
        <p:spPr bwMode="auto">
          <a:xfrm>
            <a:off x="21551437" y="9235587"/>
            <a:ext cx="215900" cy="142874"/>
          </a:xfrm>
          <a:custGeom>
            <a:avLst/>
            <a:gdLst>
              <a:gd name="T0" fmla="*/ 0 w 136"/>
              <a:gd name="T1" fmla="*/ 0 h 90"/>
              <a:gd name="T2" fmla="*/ 46 w 136"/>
              <a:gd name="T3" fmla="*/ 90 h 90"/>
              <a:gd name="T4" fmla="*/ 136 w 136"/>
              <a:gd name="T5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6" h="90">
                <a:moveTo>
                  <a:pt x="0" y="0"/>
                </a:moveTo>
                <a:cubicBezTo>
                  <a:pt x="11" y="45"/>
                  <a:pt x="23" y="90"/>
                  <a:pt x="46" y="90"/>
                </a:cubicBezTo>
                <a:cubicBezTo>
                  <a:pt x="69" y="90"/>
                  <a:pt x="102" y="45"/>
                  <a:pt x="136" y="0"/>
                </a:cubicBezTo>
              </a:path>
            </a:pathLst>
          </a:cu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0" name="Freeform 27"/>
          <p:cNvSpPr>
            <a:spLocks/>
          </p:cNvSpPr>
          <p:nvPr/>
        </p:nvSpPr>
        <p:spPr bwMode="auto">
          <a:xfrm>
            <a:off x="22056266" y="9810263"/>
            <a:ext cx="360363" cy="215901"/>
          </a:xfrm>
          <a:custGeom>
            <a:avLst/>
            <a:gdLst>
              <a:gd name="T0" fmla="*/ 0 w 227"/>
              <a:gd name="T1" fmla="*/ 136 h 136"/>
              <a:gd name="T2" fmla="*/ 136 w 227"/>
              <a:gd name="T3" fmla="*/ 0 h 136"/>
              <a:gd name="T4" fmla="*/ 227 w 227"/>
              <a:gd name="T5" fmla="*/ 136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7" h="136">
                <a:moveTo>
                  <a:pt x="0" y="136"/>
                </a:moveTo>
                <a:cubicBezTo>
                  <a:pt x="49" y="68"/>
                  <a:pt x="98" y="0"/>
                  <a:pt x="136" y="0"/>
                </a:cubicBezTo>
                <a:cubicBezTo>
                  <a:pt x="174" y="0"/>
                  <a:pt x="200" y="68"/>
                  <a:pt x="227" y="136"/>
                </a:cubicBezTo>
              </a:path>
            </a:pathLst>
          </a:cu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1" name="Freeform 28"/>
          <p:cNvSpPr>
            <a:spLocks/>
          </p:cNvSpPr>
          <p:nvPr/>
        </p:nvSpPr>
        <p:spPr bwMode="auto">
          <a:xfrm>
            <a:off x="22991303" y="9162564"/>
            <a:ext cx="865186" cy="720726"/>
          </a:xfrm>
          <a:custGeom>
            <a:avLst/>
            <a:gdLst>
              <a:gd name="T0" fmla="*/ 0 w 545"/>
              <a:gd name="T1" fmla="*/ 0 h 454"/>
              <a:gd name="T2" fmla="*/ 273 w 545"/>
              <a:gd name="T3" fmla="*/ 136 h 454"/>
              <a:gd name="T4" fmla="*/ 545 w 545"/>
              <a:gd name="T5" fmla="*/ 454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45" h="454">
                <a:moveTo>
                  <a:pt x="0" y="0"/>
                </a:moveTo>
                <a:cubicBezTo>
                  <a:pt x="91" y="30"/>
                  <a:pt x="182" y="60"/>
                  <a:pt x="273" y="136"/>
                </a:cubicBezTo>
                <a:cubicBezTo>
                  <a:pt x="364" y="212"/>
                  <a:pt x="454" y="333"/>
                  <a:pt x="545" y="454"/>
                </a:cubicBezTo>
              </a:path>
            </a:pathLst>
          </a:cu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2" name="Freeform 29"/>
          <p:cNvSpPr>
            <a:spLocks/>
          </p:cNvSpPr>
          <p:nvPr/>
        </p:nvSpPr>
        <p:spPr bwMode="auto">
          <a:xfrm>
            <a:off x="23496126" y="9162564"/>
            <a:ext cx="647699" cy="720726"/>
          </a:xfrm>
          <a:custGeom>
            <a:avLst/>
            <a:gdLst>
              <a:gd name="T0" fmla="*/ 0 w 408"/>
              <a:gd name="T1" fmla="*/ 0 h 454"/>
              <a:gd name="T2" fmla="*/ 227 w 408"/>
              <a:gd name="T3" fmla="*/ 227 h 454"/>
              <a:gd name="T4" fmla="*/ 408 w 408"/>
              <a:gd name="T5" fmla="*/ 454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08" h="454">
                <a:moveTo>
                  <a:pt x="0" y="0"/>
                </a:moveTo>
                <a:cubicBezTo>
                  <a:pt x="79" y="75"/>
                  <a:pt x="159" y="151"/>
                  <a:pt x="227" y="227"/>
                </a:cubicBezTo>
                <a:cubicBezTo>
                  <a:pt x="295" y="303"/>
                  <a:pt x="351" y="378"/>
                  <a:pt x="408" y="454"/>
                </a:cubicBezTo>
              </a:path>
            </a:pathLst>
          </a:cu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3" name="Freeform 30"/>
          <p:cNvSpPr>
            <a:spLocks/>
          </p:cNvSpPr>
          <p:nvPr/>
        </p:nvSpPr>
        <p:spPr bwMode="auto">
          <a:xfrm>
            <a:off x="23759652" y="9018101"/>
            <a:ext cx="744537" cy="444499"/>
          </a:xfrm>
          <a:custGeom>
            <a:avLst/>
            <a:gdLst>
              <a:gd name="T0" fmla="*/ 15 w 469"/>
              <a:gd name="T1" fmla="*/ 91 h 280"/>
              <a:gd name="T2" fmla="*/ 15 w 469"/>
              <a:gd name="T3" fmla="*/ 182 h 280"/>
              <a:gd name="T4" fmla="*/ 106 w 469"/>
              <a:gd name="T5" fmla="*/ 273 h 280"/>
              <a:gd name="T6" fmla="*/ 288 w 469"/>
              <a:gd name="T7" fmla="*/ 227 h 280"/>
              <a:gd name="T8" fmla="*/ 333 w 469"/>
              <a:gd name="T9" fmla="*/ 137 h 280"/>
              <a:gd name="T10" fmla="*/ 469 w 469"/>
              <a:gd name="T11" fmla="*/ 0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69" h="280">
                <a:moveTo>
                  <a:pt x="15" y="91"/>
                </a:moveTo>
                <a:cubicBezTo>
                  <a:pt x="7" y="121"/>
                  <a:pt x="0" y="152"/>
                  <a:pt x="15" y="182"/>
                </a:cubicBezTo>
                <a:cubicBezTo>
                  <a:pt x="30" y="212"/>
                  <a:pt x="61" y="266"/>
                  <a:pt x="106" y="273"/>
                </a:cubicBezTo>
                <a:cubicBezTo>
                  <a:pt x="151" y="280"/>
                  <a:pt x="250" y="250"/>
                  <a:pt x="288" y="227"/>
                </a:cubicBezTo>
                <a:cubicBezTo>
                  <a:pt x="326" y="204"/>
                  <a:pt x="303" y="175"/>
                  <a:pt x="333" y="137"/>
                </a:cubicBezTo>
                <a:cubicBezTo>
                  <a:pt x="363" y="99"/>
                  <a:pt x="416" y="49"/>
                  <a:pt x="469" y="0"/>
                </a:cubicBezTo>
              </a:path>
            </a:pathLst>
          </a:cu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4" name="Freeform 31"/>
          <p:cNvSpPr>
            <a:spLocks/>
          </p:cNvSpPr>
          <p:nvPr/>
        </p:nvSpPr>
        <p:spPr bwMode="auto">
          <a:xfrm>
            <a:off x="24061277" y="9522926"/>
            <a:ext cx="454024" cy="239712"/>
          </a:xfrm>
          <a:custGeom>
            <a:avLst/>
            <a:gdLst>
              <a:gd name="T0" fmla="*/ 143 w 286"/>
              <a:gd name="T1" fmla="*/ 0 h 151"/>
              <a:gd name="T2" fmla="*/ 279 w 286"/>
              <a:gd name="T3" fmla="*/ 45 h 151"/>
              <a:gd name="T4" fmla="*/ 188 w 286"/>
              <a:gd name="T5" fmla="*/ 136 h 151"/>
              <a:gd name="T6" fmla="*/ 98 w 286"/>
              <a:gd name="T7" fmla="*/ 136 h 151"/>
              <a:gd name="T8" fmla="*/ 7 w 286"/>
              <a:gd name="T9" fmla="*/ 45 h 151"/>
              <a:gd name="T10" fmla="*/ 143 w 286"/>
              <a:gd name="T11" fmla="*/ 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86" h="151">
                <a:moveTo>
                  <a:pt x="143" y="0"/>
                </a:moveTo>
                <a:cubicBezTo>
                  <a:pt x="188" y="0"/>
                  <a:pt x="272" y="22"/>
                  <a:pt x="279" y="45"/>
                </a:cubicBezTo>
                <a:cubicBezTo>
                  <a:pt x="286" y="68"/>
                  <a:pt x="218" y="121"/>
                  <a:pt x="188" y="136"/>
                </a:cubicBezTo>
                <a:cubicBezTo>
                  <a:pt x="158" y="151"/>
                  <a:pt x="128" y="151"/>
                  <a:pt x="98" y="136"/>
                </a:cubicBezTo>
                <a:cubicBezTo>
                  <a:pt x="68" y="121"/>
                  <a:pt x="0" y="68"/>
                  <a:pt x="7" y="45"/>
                </a:cubicBezTo>
                <a:cubicBezTo>
                  <a:pt x="14" y="22"/>
                  <a:pt x="98" y="0"/>
                  <a:pt x="143" y="0"/>
                </a:cubicBezTo>
                <a:close/>
              </a:path>
            </a:pathLst>
          </a:cu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5" name="Oval 32"/>
          <p:cNvSpPr>
            <a:spLocks noChangeArrowheads="1"/>
          </p:cNvSpPr>
          <p:nvPr/>
        </p:nvSpPr>
        <p:spPr bwMode="auto">
          <a:xfrm>
            <a:off x="22991305" y="9307028"/>
            <a:ext cx="73023" cy="71437"/>
          </a:xfrm>
          <a:prstGeom prst="ellipse">
            <a:avLst/>
          </a:pr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6" name="Oval 33"/>
          <p:cNvSpPr>
            <a:spLocks noChangeArrowheads="1"/>
          </p:cNvSpPr>
          <p:nvPr/>
        </p:nvSpPr>
        <p:spPr bwMode="auto">
          <a:xfrm>
            <a:off x="23639004" y="9767401"/>
            <a:ext cx="73023" cy="71437"/>
          </a:xfrm>
          <a:prstGeom prst="ellipse">
            <a:avLst/>
          </a:pr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7" name="Oval 34"/>
          <p:cNvSpPr>
            <a:spLocks noChangeArrowheads="1"/>
          </p:cNvSpPr>
          <p:nvPr/>
        </p:nvSpPr>
        <p:spPr bwMode="auto">
          <a:xfrm>
            <a:off x="23007178" y="9840428"/>
            <a:ext cx="73023" cy="71437"/>
          </a:xfrm>
          <a:prstGeom prst="ellipse">
            <a:avLst/>
          </a:pr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8" name="Oval 35"/>
          <p:cNvSpPr>
            <a:spLocks noChangeArrowheads="1"/>
          </p:cNvSpPr>
          <p:nvPr/>
        </p:nvSpPr>
        <p:spPr bwMode="auto">
          <a:xfrm>
            <a:off x="22272166" y="9307028"/>
            <a:ext cx="73023" cy="71437"/>
          </a:xfrm>
          <a:prstGeom prst="ellipse">
            <a:avLst/>
          </a:pr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9" name="Oval 36"/>
          <p:cNvSpPr>
            <a:spLocks noChangeArrowheads="1"/>
          </p:cNvSpPr>
          <p:nvPr/>
        </p:nvSpPr>
        <p:spPr bwMode="auto">
          <a:xfrm>
            <a:off x="21178380" y="9335603"/>
            <a:ext cx="73023" cy="71437"/>
          </a:xfrm>
          <a:prstGeom prst="ellipse">
            <a:avLst/>
          </a:pr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0" name="Oval 37"/>
          <p:cNvSpPr>
            <a:spLocks noChangeArrowheads="1"/>
          </p:cNvSpPr>
          <p:nvPr/>
        </p:nvSpPr>
        <p:spPr bwMode="auto">
          <a:xfrm>
            <a:off x="23639004" y="9192726"/>
            <a:ext cx="73023" cy="71437"/>
          </a:xfrm>
          <a:prstGeom prst="ellipse">
            <a:avLst/>
          </a:pr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1" name="Oval 38"/>
          <p:cNvSpPr>
            <a:spLocks noChangeArrowheads="1"/>
          </p:cNvSpPr>
          <p:nvPr/>
        </p:nvSpPr>
        <p:spPr bwMode="auto">
          <a:xfrm>
            <a:off x="21954667" y="9883288"/>
            <a:ext cx="73023" cy="71437"/>
          </a:xfrm>
          <a:prstGeom prst="ellipse">
            <a:avLst/>
          </a:pr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2" name="Oval 39"/>
          <p:cNvSpPr>
            <a:spLocks noChangeArrowheads="1"/>
          </p:cNvSpPr>
          <p:nvPr/>
        </p:nvSpPr>
        <p:spPr bwMode="auto">
          <a:xfrm>
            <a:off x="20543380" y="9451489"/>
            <a:ext cx="73023" cy="71437"/>
          </a:xfrm>
          <a:prstGeom prst="ellipse">
            <a:avLst/>
          </a:pr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3" name="Oval 40"/>
          <p:cNvSpPr>
            <a:spLocks noChangeArrowheads="1"/>
          </p:cNvSpPr>
          <p:nvPr/>
        </p:nvSpPr>
        <p:spPr bwMode="auto">
          <a:xfrm>
            <a:off x="19909966" y="9595952"/>
            <a:ext cx="73023" cy="71437"/>
          </a:xfrm>
          <a:prstGeom prst="ellipse">
            <a:avLst/>
          </a:pr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4" name="Oval 41"/>
          <p:cNvSpPr>
            <a:spLocks noChangeArrowheads="1"/>
          </p:cNvSpPr>
          <p:nvPr/>
        </p:nvSpPr>
        <p:spPr bwMode="auto">
          <a:xfrm>
            <a:off x="18930479" y="9594363"/>
            <a:ext cx="73023" cy="71437"/>
          </a:xfrm>
          <a:prstGeom prst="ellipse">
            <a:avLst/>
          </a:pr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5" name="Oval 42"/>
          <p:cNvSpPr>
            <a:spLocks noChangeArrowheads="1"/>
          </p:cNvSpPr>
          <p:nvPr/>
        </p:nvSpPr>
        <p:spPr bwMode="auto">
          <a:xfrm>
            <a:off x="18095455" y="9667390"/>
            <a:ext cx="73023" cy="71437"/>
          </a:xfrm>
          <a:prstGeom prst="ellipse">
            <a:avLst/>
          </a:pr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6" name="Oval 43"/>
          <p:cNvSpPr>
            <a:spLocks noChangeArrowheads="1"/>
          </p:cNvSpPr>
          <p:nvPr/>
        </p:nvSpPr>
        <p:spPr bwMode="auto">
          <a:xfrm>
            <a:off x="17231856" y="9522926"/>
            <a:ext cx="73023" cy="71437"/>
          </a:xfrm>
          <a:prstGeom prst="ellipse">
            <a:avLst/>
          </a:pr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7" name="Oval 44"/>
          <p:cNvSpPr>
            <a:spLocks noChangeArrowheads="1"/>
          </p:cNvSpPr>
          <p:nvPr/>
        </p:nvSpPr>
        <p:spPr bwMode="auto">
          <a:xfrm>
            <a:off x="23954916" y="9508639"/>
            <a:ext cx="73023" cy="71437"/>
          </a:xfrm>
          <a:prstGeom prst="ellipse">
            <a:avLst/>
          </a:pr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8" name="Oval 45"/>
          <p:cNvSpPr>
            <a:spLocks noChangeArrowheads="1"/>
          </p:cNvSpPr>
          <p:nvPr/>
        </p:nvSpPr>
        <p:spPr bwMode="auto">
          <a:xfrm>
            <a:off x="19390854" y="9235588"/>
            <a:ext cx="73023" cy="71437"/>
          </a:xfrm>
          <a:prstGeom prst="ellipse">
            <a:avLst/>
          </a:pr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9" name="Oval 46"/>
          <p:cNvSpPr>
            <a:spLocks noChangeArrowheads="1"/>
          </p:cNvSpPr>
          <p:nvPr/>
        </p:nvSpPr>
        <p:spPr bwMode="auto">
          <a:xfrm>
            <a:off x="18382791" y="9235588"/>
            <a:ext cx="73023" cy="71437"/>
          </a:xfrm>
          <a:prstGeom prst="ellipse">
            <a:avLst/>
          </a:pr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0" name="Oval 47"/>
          <p:cNvSpPr>
            <a:spLocks noChangeArrowheads="1"/>
          </p:cNvSpPr>
          <p:nvPr/>
        </p:nvSpPr>
        <p:spPr bwMode="auto">
          <a:xfrm>
            <a:off x="17374729" y="9380052"/>
            <a:ext cx="73023" cy="71437"/>
          </a:xfrm>
          <a:prstGeom prst="ellipse">
            <a:avLst/>
          </a:pr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1" name="Oval 48"/>
          <p:cNvSpPr>
            <a:spLocks noChangeArrowheads="1"/>
          </p:cNvSpPr>
          <p:nvPr/>
        </p:nvSpPr>
        <p:spPr bwMode="auto">
          <a:xfrm>
            <a:off x="20659265" y="9897578"/>
            <a:ext cx="73023" cy="71437"/>
          </a:xfrm>
          <a:prstGeom prst="ellipse">
            <a:avLst/>
          </a:pr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2" name="Oval 49"/>
          <p:cNvSpPr>
            <a:spLocks noChangeArrowheads="1"/>
          </p:cNvSpPr>
          <p:nvPr/>
        </p:nvSpPr>
        <p:spPr bwMode="auto">
          <a:xfrm>
            <a:off x="18743155" y="9278451"/>
            <a:ext cx="73023" cy="71437"/>
          </a:xfrm>
          <a:prstGeom prst="ellipse">
            <a:avLst/>
          </a:pr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3" name="Oval 50"/>
          <p:cNvSpPr>
            <a:spLocks noChangeArrowheads="1"/>
          </p:cNvSpPr>
          <p:nvPr/>
        </p:nvSpPr>
        <p:spPr bwMode="auto">
          <a:xfrm>
            <a:off x="16511129" y="9378465"/>
            <a:ext cx="73023" cy="71437"/>
          </a:xfrm>
          <a:prstGeom prst="ellipse">
            <a:avLst/>
          </a:pr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4" name="Freeform 51"/>
          <p:cNvSpPr>
            <a:spLocks/>
          </p:cNvSpPr>
          <p:nvPr/>
        </p:nvSpPr>
        <p:spPr bwMode="auto">
          <a:xfrm>
            <a:off x="24388302" y="9105411"/>
            <a:ext cx="695325" cy="673100"/>
          </a:xfrm>
          <a:custGeom>
            <a:avLst/>
            <a:gdLst>
              <a:gd name="T0" fmla="*/ 113 w 438"/>
              <a:gd name="T1" fmla="*/ 38 h 424"/>
              <a:gd name="T2" fmla="*/ 23 w 438"/>
              <a:gd name="T3" fmla="*/ 84 h 424"/>
              <a:gd name="T4" fmla="*/ 23 w 438"/>
              <a:gd name="T5" fmla="*/ 174 h 424"/>
              <a:gd name="T6" fmla="*/ 159 w 438"/>
              <a:gd name="T7" fmla="*/ 265 h 424"/>
              <a:gd name="T8" fmla="*/ 68 w 438"/>
              <a:gd name="T9" fmla="*/ 401 h 424"/>
              <a:gd name="T10" fmla="*/ 249 w 438"/>
              <a:gd name="T11" fmla="*/ 401 h 424"/>
              <a:gd name="T12" fmla="*/ 431 w 438"/>
              <a:gd name="T13" fmla="*/ 310 h 424"/>
              <a:gd name="T14" fmla="*/ 204 w 438"/>
              <a:gd name="T15" fmla="*/ 265 h 424"/>
              <a:gd name="T16" fmla="*/ 249 w 438"/>
              <a:gd name="T17" fmla="*/ 38 h 424"/>
              <a:gd name="T18" fmla="*/ 113 w 438"/>
              <a:gd name="T19" fmla="*/ 38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38" h="424">
                <a:moveTo>
                  <a:pt x="113" y="38"/>
                </a:moveTo>
                <a:cubicBezTo>
                  <a:pt x="75" y="46"/>
                  <a:pt x="38" y="61"/>
                  <a:pt x="23" y="84"/>
                </a:cubicBezTo>
                <a:cubicBezTo>
                  <a:pt x="8" y="107"/>
                  <a:pt x="0" y="144"/>
                  <a:pt x="23" y="174"/>
                </a:cubicBezTo>
                <a:cubicBezTo>
                  <a:pt x="46" y="204"/>
                  <a:pt x="152" y="227"/>
                  <a:pt x="159" y="265"/>
                </a:cubicBezTo>
                <a:cubicBezTo>
                  <a:pt x="166" y="303"/>
                  <a:pt x="53" y="378"/>
                  <a:pt x="68" y="401"/>
                </a:cubicBezTo>
                <a:cubicBezTo>
                  <a:pt x="83" y="424"/>
                  <a:pt x="189" y="416"/>
                  <a:pt x="249" y="401"/>
                </a:cubicBezTo>
                <a:cubicBezTo>
                  <a:pt x="309" y="386"/>
                  <a:pt x="438" y="333"/>
                  <a:pt x="431" y="310"/>
                </a:cubicBezTo>
                <a:cubicBezTo>
                  <a:pt x="424" y="287"/>
                  <a:pt x="234" y="310"/>
                  <a:pt x="204" y="265"/>
                </a:cubicBezTo>
                <a:cubicBezTo>
                  <a:pt x="174" y="220"/>
                  <a:pt x="264" y="76"/>
                  <a:pt x="249" y="38"/>
                </a:cubicBezTo>
                <a:cubicBezTo>
                  <a:pt x="234" y="0"/>
                  <a:pt x="151" y="30"/>
                  <a:pt x="113" y="38"/>
                </a:cubicBezTo>
                <a:close/>
              </a:path>
            </a:pathLst>
          </a:cu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5" name="Freeform 52"/>
          <p:cNvSpPr>
            <a:spLocks/>
          </p:cNvSpPr>
          <p:nvPr/>
        </p:nvSpPr>
        <p:spPr bwMode="auto">
          <a:xfrm>
            <a:off x="25007427" y="8875226"/>
            <a:ext cx="576263" cy="227012"/>
          </a:xfrm>
          <a:custGeom>
            <a:avLst/>
            <a:gdLst>
              <a:gd name="T0" fmla="*/ 0 w 363"/>
              <a:gd name="T1" fmla="*/ 45 h 143"/>
              <a:gd name="T2" fmla="*/ 182 w 363"/>
              <a:gd name="T3" fmla="*/ 136 h 143"/>
              <a:gd name="T4" fmla="*/ 363 w 363"/>
              <a:gd name="T5" fmla="*/ 0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63" h="143">
                <a:moveTo>
                  <a:pt x="0" y="45"/>
                </a:moveTo>
                <a:cubicBezTo>
                  <a:pt x="60" y="94"/>
                  <a:pt x="121" y="143"/>
                  <a:pt x="182" y="136"/>
                </a:cubicBezTo>
                <a:cubicBezTo>
                  <a:pt x="243" y="129"/>
                  <a:pt x="303" y="64"/>
                  <a:pt x="363" y="0"/>
                </a:cubicBezTo>
              </a:path>
            </a:pathLst>
          </a:cu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6" name="Oval 53"/>
          <p:cNvSpPr>
            <a:spLocks noChangeArrowheads="1"/>
          </p:cNvSpPr>
          <p:nvPr/>
        </p:nvSpPr>
        <p:spPr bwMode="auto">
          <a:xfrm>
            <a:off x="24920117" y="9062552"/>
            <a:ext cx="73023" cy="71437"/>
          </a:xfrm>
          <a:prstGeom prst="ellipse">
            <a:avLst/>
          </a:pr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7" name="Oval 54"/>
          <p:cNvSpPr>
            <a:spLocks noChangeArrowheads="1"/>
          </p:cNvSpPr>
          <p:nvPr/>
        </p:nvSpPr>
        <p:spPr bwMode="auto">
          <a:xfrm>
            <a:off x="25151890" y="9595952"/>
            <a:ext cx="73023" cy="71437"/>
          </a:xfrm>
          <a:prstGeom prst="ellipse">
            <a:avLst/>
          </a:pr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8" name="Freeform 55"/>
          <p:cNvSpPr>
            <a:spLocks/>
          </p:cNvSpPr>
          <p:nvPr/>
        </p:nvSpPr>
        <p:spPr bwMode="auto">
          <a:xfrm>
            <a:off x="16498427" y="8875225"/>
            <a:ext cx="733425" cy="442912"/>
          </a:xfrm>
          <a:custGeom>
            <a:avLst/>
            <a:gdLst>
              <a:gd name="T0" fmla="*/ 462 w 462"/>
              <a:gd name="T1" fmla="*/ 90 h 279"/>
              <a:gd name="T2" fmla="*/ 190 w 462"/>
              <a:gd name="T3" fmla="*/ 181 h 279"/>
              <a:gd name="T4" fmla="*/ 99 w 462"/>
              <a:gd name="T5" fmla="*/ 272 h 279"/>
              <a:gd name="T6" fmla="*/ 8 w 462"/>
              <a:gd name="T7" fmla="*/ 136 h 279"/>
              <a:gd name="T8" fmla="*/ 53 w 462"/>
              <a:gd name="T9" fmla="*/ 0 h 2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2" h="279">
                <a:moveTo>
                  <a:pt x="462" y="90"/>
                </a:moveTo>
                <a:cubicBezTo>
                  <a:pt x="356" y="120"/>
                  <a:pt x="250" y="151"/>
                  <a:pt x="190" y="181"/>
                </a:cubicBezTo>
                <a:cubicBezTo>
                  <a:pt x="130" y="211"/>
                  <a:pt x="129" y="279"/>
                  <a:pt x="99" y="272"/>
                </a:cubicBezTo>
                <a:cubicBezTo>
                  <a:pt x="69" y="265"/>
                  <a:pt x="16" y="181"/>
                  <a:pt x="8" y="136"/>
                </a:cubicBezTo>
                <a:cubicBezTo>
                  <a:pt x="0" y="91"/>
                  <a:pt x="26" y="45"/>
                  <a:pt x="53" y="0"/>
                </a:cubicBezTo>
              </a:path>
            </a:pathLst>
          </a:cu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9" name="Line 56"/>
          <p:cNvSpPr>
            <a:spLocks noChangeShapeType="1"/>
          </p:cNvSpPr>
          <p:nvPr/>
        </p:nvSpPr>
        <p:spPr bwMode="auto">
          <a:xfrm flipV="1">
            <a:off x="16388888" y="8398975"/>
            <a:ext cx="179386" cy="43180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0" name="Line 57"/>
          <p:cNvSpPr>
            <a:spLocks noChangeShapeType="1"/>
          </p:cNvSpPr>
          <p:nvPr/>
        </p:nvSpPr>
        <p:spPr bwMode="auto">
          <a:xfrm flipV="1">
            <a:off x="16511126" y="8443424"/>
            <a:ext cx="144463" cy="43180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1" name="Line 58"/>
          <p:cNvSpPr>
            <a:spLocks noChangeShapeType="1"/>
          </p:cNvSpPr>
          <p:nvPr/>
        </p:nvSpPr>
        <p:spPr bwMode="auto">
          <a:xfrm flipV="1">
            <a:off x="16641303" y="8443424"/>
            <a:ext cx="73023" cy="43180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2" name="Line 59"/>
          <p:cNvSpPr>
            <a:spLocks noChangeShapeType="1"/>
          </p:cNvSpPr>
          <p:nvPr/>
        </p:nvSpPr>
        <p:spPr bwMode="auto">
          <a:xfrm flipV="1">
            <a:off x="16742906" y="8443427"/>
            <a:ext cx="73023" cy="50323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3" name="Line 60"/>
          <p:cNvSpPr>
            <a:spLocks noChangeShapeType="1"/>
          </p:cNvSpPr>
          <p:nvPr/>
        </p:nvSpPr>
        <p:spPr bwMode="auto">
          <a:xfrm flipV="1">
            <a:off x="16860375" y="8414852"/>
            <a:ext cx="0" cy="50323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4" name="Line 61"/>
          <p:cNvSpPr>
            <a:spLocks noChangeShapeType="1"/>
          </p:cNvSpPr>
          <p:nvPr/>
        </p:nvSpPr>
        <p:spPr bwMode="auto">
          <a:xfrm flipV="1">
            <a:off x="16942927" y="8443427"/>
            <a:ext cx="0" cy="50323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5" name="Line 62"/>
          <p:cNvSpPr>
            <a:spLocks noChangeShapeType="1"/>
          </p:cNvSpPr>
          <p:nvPr/>
        </p:nvSpPr>
        <p:spPr bwMode="auto">
          <a:xfrm flipV="1">
            <a:off x="17015953" y="8514861"/>
            <a:ext cx="71436" cy="43180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6" name="Line 63"/>
          <p:cNvSpPr>
            <a:spLocks noChangeShapeType="1"/>
          </p:cNvSpPr>
          <p:nvPr/>
        </p:nvSpPr>
        <p:spPr bwMode="auto">
          <a:xfrm flipV="1">
            <a:off x="17087389" y="8586301"/>
            <a:ext cx="144463" cy="360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7" name="Line 64"/>
          <p:cNvSpPr>
            <a:spLocks noChangeShapeType="1"/>
          </p:cNvSpPr>
          <p:nvPr/>
        </p:nvSpPr>
        <p:spPr bwMode="auto">
          <a:xfrm flipV="1">
            <a:off x="17217564" y="8659325"/>
            <a:ext cx="0" cy="2873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8" name="Line 65"/>
          <p:cNvSpPr>
            <a:spLocks noChangeShapeType="1"/>
          </p:cNvSpPr>
          <p:nvPr/>
        </p:nvSpPr>
        <p:spPr bwMode="auto">
          <a:xfrm flipV="1">
            <a:off x="17303287" y="8659325"/>
            <a:ext cx="0" cy="2873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9" name="Line 66"/>
          <p:cNvSpPr>
            <a:spLocks noChangeShapeType="1"/>
          </p:cNvSpPr>
          <p:nvPr/>
        </p:nvSpPr>
        <p:spPr bwMode="auto">
          <a:xfrm flipV="1">
            <a:off x="17374729" y="8659326"/>
            <a:ext cx="73023" cy="3587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0" name="Line 67"/>
          <p:cNvSpPr>
            <a:spLocks noChangeShapeType="1"/>
          </p:cNvSpPr>
          <p:nvPr/>
        </p:nvSpPr>
        <p:spPr bwMode="auto">
          <a:xfrm flipV="1">
            <a:off x="17447752" y="8659326"/>
            <a:ext cx="71436" cy="3587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1" name="Line 68"/>
          <p:cNvSpPr>
            <a:spLocks noChangeShapeType="1"/>
          </p:cNvSpPr>
          <p:nvPr/>
        </p:nvSpPr>
        <p:spPr bwMode="auto">
          <a:xfrm flipV="1">
            <a:off x="17590627" y="8659326"/>
            <a:ext cx="0" cy="3587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2" name="Line 69"/>
          <p:cNvSpPr>
            <a:spLocks noChangeShapeType="1"/>
          </p:cNvSpPr>
          <p:nvPr/>
        </p:nvSpPr>
        <p:spPr bwMode="auto">
          <a:xfrm flipV="1">
            <a:off x="17663650" y="8659326"/>
            <a:ext cx="0" cy="3587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3" name="Line 70"/>
          <p:cNvSpPr>
            <a:spLocks noChangeShapeType="1"/>
          </p:cNvSpPr>
          <p:nvPr/>
        </p:nvSpPr>
        <p:spPr bwMode="auto">
          <a:xfrm flipV="1">
            <a:off x="17735092" y="8659326"/>
            <a:ext cx="73023" cy="3587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4" name="Line 71"/>
          <p:cNvSpPr>
            <a:spLocks noChangeShapeType="1"/>
          </p:cNvSpPr>
          <p:nvPr/>
        </p:nvSpPr>
        <p:spPr bwMode="auto">
          <a:xfrm flipV="1">
            <a:off x="17879550" y="8659325"/>
            <a:ext cx="0" cy="43180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5" name="Line 72"/>
          <p:cNvSpPr>
            <a:spLocks noChangeShapeType="1"/>
          </p:cNvSpPr>
          <p:nvPr/>
        </p:nvSpPr>
        <p:spPr bwMode="auto">
          <a:xfrm flipV="1">
            <a:off x="17981152" y="8659325"/>
            <a:ext cx="0" cy="43180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6" name="Line 73"/>
          <p:cNvSpPr>
            <a:spLocks noChangeShapeType="1"/>
          </p:cNvSpPr>
          <p:nvPr/>
        </p:nvSpPr>
        <p:spPr bwMode="auto">
          <a:xfrm flipV="1">
            <a:off x="18095450" y="8586301"/>
            <a:ext cx="0" cy="5048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7" name="Line 74"/>
          <p:cNvSpPr>
            <a:spLocks noChangeShapeType="1"/>
          </p:cNvSpPr>
          <p:nvPr/>
        </p:nvSpPr>
        <p:spPr bwMode="auto">
          <a:xfrm flipV="1">
            <a:off x="18197052" y="8659325"/>
            <a:ext cx="0" cy="43180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8" name="Line 75"/>
          <p:cNvSpPr>
            <a:spLocks noChangeShapeType="1"/>
          </p:cNvSpPr>
          <p:nvPr/>
        </p:nvSpPr>
        <p:spPr bwMode="auto">
          <a:xfrm flipV="1">
            <a:off x="18311349" y="8730763"/>
            <a:ext cx="0" cy="360364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9" name="Line 76"/>
          <p:cNvSpPr>
            <a:spLocks noChangeShapeType="1"/>
          </p:cNvSpPr>
          <p:nvPr/>
        </p:nvSpPr>
        <p:spPr bwMode="auto">
          <a:xfrm flipH="1" flipV="1">
            <a:off x="18382791" y="8802202"/>
            <a:ext cx="73023" cy="2889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0" name="Line 77"/>
          <p:cNvSpPr>
            <a:spLocks noChangeShapeType="1"/>
          </p:cNvSpPr>
          <p:nvPr/>
        </p:nvSpPr>
        <p:spPr bwMode="auto">
          <a:xfrm flipV="1">
            <a:off x="18527249" y="8802202"/>
            <a:ext cx="0" cy="2889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1" name="Line 78"/>
          <p:cNvSpPr>
            <a:spLocks noChangeShapeType="1"/>
          </p:cNvSpPr>
          <p:nvPr/>
        </p:nvSpPr>
        <p:spPr bwMode="auto">
          <a:xfrm flipV="1">
            <a:off x="18614562" y="8773624"/>
            <a:ext cx="0" cy="360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2" name="Line 79"/>
          <p:cNvSpPr>
            <a:spLocks noChangeShapeType="1"/>
          </p:cNvSpPr>
          <p:nvPr/>
        </p:nvSpPr>
        <p:spPr bwMode="auto">
          <a:xfrm flipV="1">
            <a:off x="18714577" y="8802201"/>
            <a:ext cx="0" cy="360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3" name="Line 80"/>
          <p:cNvSpPr>
            <a:spLocks noChangeShapeType="1"/>
          </p:cNvSpPr>
          <p:nvPr/>
        </p:nvSpPr>
        <p:spPr bwMode="auto">
          <a:xfrm flipV="1">
            <a:off x="18743155" y="8875225"/>
            <a:ext cx="73023" cy="2873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4" name="Line 81"/>
          <p:cNvSpPr>
            <a:spLocks noChangeShapeType="1"/>
          </p:cNvSpPr>
          <p:nvPr/>
        </p:nvSpPr>
        <p:spPr bwMode="auto">
          <a:xfrm flipV="1">
            <a:off x="18816178" y="8802201"/>
            <a:ext cx="142876" cy="360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5" name="Line 82"/>
          <p:cNvSpPr>
            <a:spLocks noChangeShapeType="1"/>
          </p:cNvSpPr>
          <p:nvPr/>
        </p:nvSpPr>
        <p:spPr bwMode="auto">
          <a:xfrm flipV="1">
            <a:off x="18959052" y="8730762"/>
            <a:ext cx="0" cy="43180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6" name="Line 83"/>
          <p:cNvSpPr>
            <a:spLocks noChangeShapeType="1"/>
          </p:cNvSpPr>
          <p:nvPr/>
        </p:nvSpPr>
        <p:spPr bwMode="auto">
          <a:xfrm flipV="1">
            <a:off x="19032078" y="8802201"/>
            <a:ext cx="71436" cy="360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7" name="Line 84"/>
          <p:cNvSpPr>
            <a:spLocks noChangeShapeType="1"/>
          </p:cNvSpPr>
          <p:nvPr/>
        </p:nvSpPr>
        <p:spPr bwMode="auto">
          <a:xfrm flipH="1" flipV="1">
            <a:off x="19103514" y="8802201"/>
            <a:ext cx="71436" cy="360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8" name="Line 85"/>
          <p:cNvSpPr>
            <a:spLocks noChangeShapeType="1"/>
          </p:cNvSpPr>
          <p:nvPr/>
        </p:nvSpPr>
        <p:spPr bwMode="auto">
          <a:xfrm flipV="1">
            <a:off x="19247978" y="8875225"/>
            <a:ext cx="71436" cy="2873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9" name="Line 86"/>
          <p:cNvSpPr>
            <a:spLocks noChangeShapeType="1"/>
          </p:cNvSpPr>
          <p:nvPr/>
        </p:nvSpPr>
        <p:spPr bwMode="auto">
          <a:xfrm flipV="1">
            <a:off x="19390852" y="8802201"/>
            <a:ext cx="0" cy="360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90" name="Line 87"/>
          <p:cNvSpPr>
            <a:spLocks noChangeShapeType="1"/>
          </p:cNvSpPr>
          <p:nvPr/>
        </p:nvSpPr>
        <p:spPr bwMode="auto">
          <a:xfrm flipV="1">
            <a:off x="19535312" y="8730762"/>
            <a:ext cx="0" cy="43180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91" name="Line 88"/>
          <p:cNvSpPr>
            <a:spLocks noChangeShapeType="1"/>
          </p:cNvSpPr>
          <p:nvPr/>
        </p:nvSpPr>
        <p:spPr bwMode="auto">
          <a:xfrm flipV="1">
            <a:off x="19608341" y="8802201"/>
            <a:ext cx="71436" cy="360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92" name="Line 89"/>
          <p:cNvSpPr>
            <a:spLocks noChangeShapeType="1"/>
          </p:cNvSpPr>
          <p:nvPr/>
        </p:nvSpPr>
        <p:spPr bwMode="auto">
          <a:xfrm flipV="1">
            <a:off x="19751212" y="8802201"/>
            <a:ext cx="0" cy="360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93" name="Line 90"/>
          <p:cNvSpPr>
            <a:spLocks noChangeShapeType="1"/>
          </p:cNvSpPr>
          <p:nvPr/>
        </p:nvSpPr>
        <p:spPr bwMode="auto">
          <a:xfrm flipH="1" flipV="1">
            <a:off x="19824241" y="8802201"/>
            <a:ext cx="71436" cy="360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94" name="Line 91"/>
          <p:cNvSpPr>
            <a:spLocks noChangeShapeType="1"/>
          </p:cNvSpPr>
          <p:nvPr/>
        </p:nvSpPr>
        <p:spPr bwMode="auto">
          <a:xfrm flipH="1" flipV="1">
            <a:off x="19967117" y="8802200"/>
            <a:ext cx="73023" cy="43338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95" name="Line 92"/>
          <p:cNvSpPr>
            <a:spLocks noChangeShapeType="1"/>
          </p:cNvSpPr>
          <p:nvPr/>
        </p:nvSpPr>
        <p:spPr bwMode="auto">
          <a:xfrm flipV="1">
            <a:off x="20111580" y="8875225"/>
            <a:ext cx="71436" cy="360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96" name="Line 93"/>
          <p:cNvSpPr>
            <a:spLocks noChangeShapeType="1"/>
          </p:cNvSpPr>
          <p:nvPr/>
        </p:nvSpPr>
        <p:spPr bwMode="auto">
          <a:xfrm flipV="1">
            <a:off x="20256038" y="8875225"/>
            <a:ext cx="0" cy="360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97" name="Line 94"/>
          <p:cNvSpPr>
            <a:spLocks noChangeShapeType="1"/>
          </p:cNvSpPr>
          <p:nvPr/>
        </p:nvSpPr>
        <p:spPr bwMode="auto">
          <a:xfrm flipV="1">
            <a:off x="20398915" y="8875225"/>
            <a:ext cx="0" cy="360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98" name="Line 95"/>
          <p:cNvSpPr>
            <a:spLocks noChangeShapeType="1"/>
          </p:cNvSpPr>
          <p:nvPr/>
        </p:nvSpPr>
        <p:spPr bwMode="auto">
          <a:xfrm flipH="1" flipV="1">
            <a:off x="20471940" y="8875225"/>
            <a:ext cx="71436" cy="360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99" name="Line 96"/>
          <p:cNvSpPr>
            <a:spLocks noChangeShapeType="1"/>
          </p:cNvSpPr>
          <p:nvPr/>
        </p:nvSpPr>
        <p:spPr bwMode="auto">
          <a:xfrm flipV="1">
            <a:off x="20616403" y="8875225"/>
            <a:ext cx="71436" cy="360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00" name="Line 97"/>
          <p:cNvSpPr>
            <a:spLocks noChangeShapeType="1"/>
          </p:cNvSpPr>
          <p:nvPr/>
        </p:nvSpPr>
        <p:spPr bwMode="auto">
          <a:xfrm flipV="1">
            <a:off x="20759274" y="8875225"/>
            <a:ext cx="0" cy="360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01" name="Line 98"/>
          <p:cNvSpPr>
            <a:spLocks noChangeShapeType="1"/>
          </p:cNvSpPr>
          <p:nvPr/>
        </p:nvSpPr>
        <p:spPr bwMode="auto">
          <a:xfrm flipV="1">
            <a:off x="20903738" y="8875225"/>
            <a:ext cx="0" cy="360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02" name="Line 99"/>
          <p:cNvSpPr>
            <a:spLocks noChangeShapeType="1"/>
          </p:cNvSpPr>
          <p:nvPr/>
        </p:nvSpPr>
        <p:spPr bwMode="auto">
          <a:xfrm flipH="1" flipV="1">
            <a:off x="20975180" y="8730762"/>
            <a:ext cx="73023" cy="5048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03" name="Line 100"/>
          <p:cNvSpPr>
            <a:spLocks noChangeShapeType="1"/>
          </p:cNvSpPr>
          <p:nvPr/>
        </p:nvSpPr>
        <p:spPr bwMode="auto">
          <a:xfrm flipV="1">
            <a:off x="21191078" y="8875225"/>
            <a:ext cx="0" cy="360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04" name="Line 101"/>
          <p:cNvSpPr>
            <a:spLocks noChangeShapeType="1"/>
          </p:cNvSpPr>
          <p:nvPr/>
        </p:nvSpPr>
        <p:spPr bwMode="auto">
          <a:xfrm flipH="1" flipV="1">
            <a:off x="21264103" y="8946663"/>
            <a:ext cx="71436" cy="2889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05" name="Line 102"/>
          <p:cNvSpPr>
            <a:spLocks noChangeShapeType="1"/>
          </p:cNvSpPr>
          <p:nvPr/>
        </p:nvSpPr>
        <p:spPr bwMode="auto">
          <a:xfrm flipV="1">
            <a:off x="21408564" y="8802200"/>
            <a:ext cx="0" cy="43338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06" name="Line 103"/>
          <p:cNvSpPr>
            <a:spLocks noChangeShapeType="1"/>
          </p:cNvSpPr>
          <p:nvPr/>
        </p:nvSpPr>
        <p:spPr bwMode="auto">
          <a:xfrm flipV="1">
            <a:off x="21480003" y="8875225"/>
            <a:ext cx="71436" cy="2873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07" name="Line 104"/>
          <p:cNvSpPr>
            <a:spLocks noChangeShapeType="1"/>
          </p:cNvSpPr>
          <p:nvPr/>
        </p:nvSpPr>
        <p:spPr bwMode="auto">
          <a:xfrm flipH="1" flipV="1">
            <a:off x="21551443" y="8875225"/>
            <a:ext cx="73023" cy="2873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08" name="Line 105"/>
          <p:cNvSpPr>
            <a:spLocks noChangeShapeType="1"/>
          </p:cNvSpPr>
          <p:nvPr/>
        </p:nvSpPr>
        <p:spPr bwMode="auto">
          <a:xfrm flipV="1">
            <a:off x="21695901" y="8875225"/>
            <a:ext cx="0" cy="2873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09" name="Line 106"/>
          <p:cNvSpPr>
            <a:spLocks noChangeShapeType="1"/>
          </p:cNvSpPr>
          <p:nvPr/>
        </p:nvSpPr>
        <p:spPr bwMode="auto">
          <a:xfrm flipH="1" flipV="1">
            <a:off x="21767339" y="8875225"/>
            <a:ext cx="144463" cy="2873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10" name="Line 107"/>
          <p:cNvSpPr>
            <a:spLocks noChangeShapeType="1"/>
          </p:cNvSpPr>
          <p:nvPr/>
        </p:nvSpPr>
        <p:spPr bwMode="auto">
          <a:xfrm flipH="1" flipV="1">
            <a:off x="21911802" y="8802201"/>
            <a:ext cx="144463" cy="360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11" name="Line 108"/>
          <p:cNvSpPr>
            <a:spLocks noChangeShapeType="1"/>
          </p:cNvSpPr>
          <p:nvPr/>
        </p:nvSpPr>
        <p:spPr bwMode="auto">
          <a:xfrm flipH="1" flipV="1">
            <a:off x="22127702" y="8802201"/>
            <a:ext cx="71436" cy="360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12" name="Line 109"/>
          <p:cNvSpPr>
            <a:spLocks noChangeShapeType="1"/>
          </p:cNvSpPr>
          <p:nvPr/>
        </p:nvSpPr>
        <p:spPr bwMode="auto">
          <a:xfrm flipV="1">
            <a:off x="22343600" y="8875225"/>
            <a:ext cx="0" cy="2873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13" name="Line 110"/>
          <p:cNvSpPr>
            <a:spLocks noChangeShapeType="1"/>
          </p:cNvSpPr>
          <p:nvPr/>
        </p:nvSpPr>
        <p:spPr bwMode="auto">
          <a:xfrm flipV="1">
            <a:off x="22488063" y="8875225"/>
            <a:ext cx="0" cy="360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14" name="Line 111"/>
          <p:cNvSpPr>
            <a:spLocks noChangeShapeType="1"/>
          </p:cNvSpPr>
          <p:nvPr/>
        </p:nvSpPr>
        <p:spPr bwMode="auto">
          <a:xfrm flipH="1" flipV="1">
            <a:off x="22488065" y="8875225"/>
            <a:ext cx="144463" cy="2873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15" name="Line 112"/>
          <p:cNvSpPr>
            <a:spLocks noChangeShapeType="1"/>
          </p:cNvSpPr>
          <p:nvPr/>
        </p:nvSpPr>
        <p:spPr bwMode="auto">
          <a:xfrm flipH="1" flipV="1">
            <a:off x="22703965" y="8946663"/>
            <a:ext cx="71436" cy="21590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16" name="Line 113"/>
          <p:cNvSpPr>
            <a:spLocks noChangeShapeType="1"/>
          </p:cNvSpPr>
          <p:nvPr/>
        </p:nvSpPr>
        <p:spPr bwMode="auto">
          <a:xfrm flipH="1" flipV="1">
            <a:off x="22848429" y="8802201"/>
            <a:ext cx="71436" cy="360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17" name="Line 114"/>
          <p:cNvSpPr>
            <a:spLocks noChangeShapeType="1"/>
          </p:cNvSpPr>
          <p:nvPr/>
        </p:nvSpPr>
        <p:spPr bwMode="auto">
          <a:xfrm flipV="1">
            <a:off x="23064326" y="8875225"/>
            <a:ext cx="0" cy="2873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18" name="Line 115"/>
          <p:cNvSpPr>
            <a:spLocks noChangeShapeType="1"/>
          </p:cNvSpPr>
          <p:nvPr/>
        </p:nvSpPr>
        <p:spPr bwMode="auto">
          <a:xfrm flipV="1">
            <a:off x="23208792" y="8802201"/>
            <a:ext cx="71436" cy="360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19" name="Line 116"/>
          <p:cNvSpPr>
            <a:spLocks noChangeShapeType="1"/>
          </p:cNvSpPr>
          <p:nvPr/>
        </p:nvSpPr>
        <p:spPr bwMode="auto">
          <a:xfrm flipH="1" flipV="1">
            <a:off x="23280228" y="8802201"/>
            <a:ext cx="144463" cy="360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20" name="Line 117"/>
          <p:cNvSpPr>
            <a:spLocks noChangeShapeType="1"/>
          </p:cNvSpPr>
          <p:nvPr/>
        </p:nvSpPr>
        <p:spPr bwMode="auto">
          <a:xfrm flipV="1">
            <a:off x="23496126" y="8802202"/>
            <a:ext cx="0" cy="2889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21" name="Line 118"/>
          <p:cNvSpPr>
            <a:spLocks noChangeShapeType="1"/>
          </p:cNvSpPr>
          <p:nvPr/>
        </p:nvSpPr>
        <p:spPr bwMode="auto">
          <a:xfrm flipH="1" flipV="1">
            <a:off x="23567568" y="8802202"/>
            <a:ext cx="73023" cy="2889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22" name="Line 119"/>
          <p:cNvSpPr>
            <a:spLocks noChangeShapeType="1"/>
          </p:cNvSpPr>
          <p:nvPr/>
        </p:nvSpPr>
        <p:spPr bwMode="auto">
          <a:xfrm flipH="1" flipV="1">
            <a:off x="23640589" y="8802202"/>
            <a:ext cx="215900" cy="2889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23" name="Line 120"/>
          <p:cNvSpPr>
            <a:spLocks noChangeShapeType="1"/>
          </p:cNvSpPr>
          <p:nvPr/>
        </p:nvSpPr>
        <p:spPr bwMode="auto">
          <a:xfrm flipH="1" flipV="1">
            <a:off x="23856491" y="8802202"/>
            <a:ext cx="71436" cy="2889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24" name="Line 121"/>
          <p:cNvSpPr>
            <a:spLocks noChangeShapeType="1"/>
          </p:cNvSpPr>
          <p:nvPr/>
        </p:nvSpPr>
        <p:spPr bwMode="auto">
          <a:xfrm flipV="1">
            <a:off x="23999362" y="8802202"/>
            <a:ext cx="0" cy="2889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25" name="Line 122"/>
          <p:cNvSpPr>
            <a:spLocks noChangeShapeType="1"/>
          </p:cNvSpPr>
          <p:nvPr/>
        </p:nvSpPr>
        <p:spPr bwMode="auto">
          <a:xfrm flipV="1">
            <a:off x="24143826" y="8802200"/>
            <a:ext cx="0" cy="21590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26" name="Line 123"/>
          <p:cNvSpPr>
            <a:spLocks noChangeShapeType="1"/>
          </p:cNvSpPr>
          <p:nvPr/>
        </p:nvSpPr>
        <p:spPr bwMode="auto">
          <a:xfrm flipH="1" flipV="1">
            <a:off x="24216854" y="8802200"/>
            <a:ext cx="71436" cy="21590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27" name="Line 124"/>
          <p:cNvSpPr>
            <a:spLocks noChangeShapeType="1"/>
          </p:cNvSpPr>
          <p:nvPr/>
        </p:nvSpPr>
        <p:spPr bwMode="auto">
          <a:xfrm flipH="1" flipV="1">
            <a:off x="24359731" y="8730762"/>
            <a:ext cx="73023" cy="2873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28" name="Line 125"/>
          <p:cNvSpPr>
            <a:spLocks noChangeShapeType="1"/>
          </p:cNvSpPr>
          <p:nvPr/>
        </p:nvSpPr>
        <p:spPr bwMode="auto">
          <a:xfrm flipH="1" flipV="1">
            <a:off x="24432754" y="8730762"/>
            <a:ext cx="142876" cy="2873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29" name="Line 126"/>
          <p:cNvSpPr>
            <a:spLocks noChangeShapeType="1"/>
          </p:cNvSpPr>
          <p:nvPr/>
        </p:nvSpPr>
        <p:spPr bwMode="auto">
          <a:xfrm flipH="1" flipV="1">
            <a:off x="24575627" y="8730762"/>
            <a:ext cx="144463" cy="2873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30" name="Line 127"/>
          <p:cNvSpPr>
            <a:spLocks noChangeShapeType="1"/>
          </p:cNvSpPr>
          <p:nvPr/>
        </p:nvSpPr>
        <p:spPr bwMode="auto">
          <a:xfrm flipH="1" flipV="1">
            <a:off x="24720090" y="8730763"/>
            <a:ext cx="144463" cy="21590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31" name="Line 128"/>
          <p:cNvSpPr>
            <a:spLocks noChangeShapeType="1"/>
          </p:cNvSpPr>
          <p:nvPr/>
        </p:nvSpPr>
        <p:spPr bwMode="auto">
          <a:xfrm flipH="1" flipV="1">
            <a:off x="24935990" y="8659325"/>
            <a:ext cx="71436" cy="2873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32" name="Line 129"/>
          <p:cNvSpPr>
            <a:spLocks noChangeShapeType="1"/>
          </p:cNvSpPr>
          <p:nvPr/>
        </p:nvSpPr>
        <p:spPr bwMode="auto">
          <a:xfrm flipH="1" flipV="1">
            <a:off x="25080454" y="8586301"/>
            <a:ext cx="144463" cy="360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33" name="Line 130"/>
          <p:cNvSpPr>
            <a:spLocks noChangeShapeType="1"/>
          </p:cNvSpPr>
          <p:nvPr/>
        </p:nvSpPr>
        <p:spPr bwMode="auto">
          <a:xfrm flipH="1" flipV="1">
            <a:off x="25151890" y="8586302"/>
            <a:ext cx="323850" cy="2889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34" name="Line 131"/>
          <p:cNvSpPr>
            <a:spLocks noChangeShapeType="1"/>
          </p:cNvSpPr>
          <p:nvPr/>
        </p:nvSpPr>
        <p:spPr bwMode="auto">
          <a:xfrm flipV="1">
            <a:off x="25475738" y="8586302"/>
            <a:ext cx="0" cy="21590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35" name="Line 132"/>
          <p:cNvSpPr>
            <a:spLocks noChangeShapeType="1"/>
          </p:cNvSpPr>
          <p:nvPr/>
        </p:nvSpPr>
        <p:spPr bwMode="auto">
          <a:xfrm flipV="1">
            <a:off x="25475738" y="8514861"/>
            <a:ext cx="0" cy="2873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36" name="Oval 133"/>
          <p:cNvSpPr>
            <a:spLocks noChangeArrowheads="1"/>
          </p:cNvSpPr>
          <p:nvPr/>
        </p:nvSpPr>
        <p:spPr bwMode="auto">
          <a:xfrm>
            <a:off x="15574501" y="7362336"/>
            <a:ext cx="10945813" cy="1657350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37" name="Text Box 134"/>
          <p:cNvSpPr txBox="1">
            <a:spLocks noChangeArrowheads="1"/>
          </p:cNvSpPr>
          <p:nvPr/>
        </p:nvSpPr>
        <p:spPr bwMode="auto">
          <a:xfrm>
            <a:off x="20825952" y="8684726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38" name="Text Box 135"/>
          <p:cNvSpPr txBox="1">
            <a:spLocks noChangeArrowheads="1"/>
          </p:cNvSpPr>
          <p:nvPr/>
        </p:nvSpPr>
        <p:spPr bwMode="auto">
          <a:xfrm>
            <a:off x="20975180" y="8659325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39" name="Text Box 136"/>
          <p:cNvSpPr txBox="1">
            <a:spLocks noChangeArrowheads="1"/>
          </p:cNvSpPr>
          <p:nvPr/>
        </p:nvSpPr>
        <p:spPr bwMode="auto">
          <a:xfrm>
            <a:off x="21097415" y="8687902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40" name="Text Box 137"/>
          <p:cNvSpPr txBox="1">
            <a:spLocks noChangeArrowheads="1"/>
          </p:cNvSpPr>
          <p:nvPr/>
        </p:nvSpPr>
        <p:spPr bwMode="auto">
          <a:xfrm>
            <a:off x="21197427" y="8659325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41" name="Text Box 138"/>
          <p:cNvSpPr txBox="1">
            <a:spLocks noChangeArrowheads="1"/>
          </p:cNvSpPr>
          <p:nvPr/>
        </p:nvSpPr>
        <p:spPr bwMode="auto">
          <a:xfrm>
            <a:off x="21299029" y="8656151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42" name="Text Box 139"/>
          <p:cNvSpPr txBox="1">
            <a:spLocks noChangeArrowheads="1"/>
          </p:cNvSpPr>
          <p:nvPr/>
        </p:nvSpPr>
        <p:spPr bwMode="auto">
          <a:xfrm>
            <a:off x="21408566" y="8699011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43" name="Text Box 140"/>
          <p:cNvSpPr txBox="1">
            <a:spLocks noChangeArrowheads="1"/>
          </p:cNvSpPr>
          <p:nvPr/>
        </p:nvSpPr>
        <p:spPr bwMode="auto">
          <a:xfrm>
            <a:off x="20687840" y="8687902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44" name="Text Box 141"/>
          <p:cNvSpPr txBox="1">
            <a:spLocks noChangeArrowheads="1"/>
          </p:cNvSpPr>
          <p:nvPr/>
        </p:nvSpPr>
        <p:spPr bwMode="auto">
          <a:xfrm>
            <a:off x="21614941" y="8659325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45" name="Text Box 142"/>
          <p:cNvSpPr txBox="1">
            <a:spLocks noChangeArrowheads="1"/>
          </p:cNvSpPr>
          <p:nvPr/>
        </p:nvSpPr>
        <p:spPr bwMode="auto">
          <a:xfrm>
            <a:off x="20543376" y="8659325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46" name="Text Box 143"/>
          <p:cNvSpPr txBox="1">
            <a:spLocks noChangeArrowheads="1"/>
          </p:cNvSpPr>
          <p:nvPr/>
        </p:nvSpPr>
        <p:spPr bwMode="auto">
          <a:xfrm>
            <a:off x="20398917" y="8659325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47" name="Text Box 144"/>
          <p:cNvSpPr txBox="1">
            <a:spLocks noChangeArrowheads="1"/>
          </p:cNvSpPr>
          <p:nvPr/>
        </p:nvSpPr>
        <p:spPr bwMode="auto">
          <a:xfrm>
            <a:off x="20298905" y="8659325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48" name="Text Box 145"/>
          <p:cNvSpPr txBox="1">
            <a:spLocks noChangeArrowheads="1"/>
          </p:cNvSpPr>
          <p:nvPr/>
        </p:nvSpPr>
        <p:spPr bwMode="auto">
          <a:xfrm>
            <a:off x="20183017" y="8659325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49" name="Text Box 146"/>
          <p:cNvSpPr txBox="1">
            <a:spLocks noChangeArrowheads="1"/>
          </p:cNvSpPr>
          <p:nvPr/>
        </p:nvSpPr>
        <p:spPr bwMode="auto">
          <a:xfrm>
            <a:off x="20040140" y="8702187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50" name="Text Box 147"/>
          <p:cNvSpPr txBox="1">
            <a:spLocks noChangeArrowheads="1"/>
          </p:cNvSpPr>
          <p:nvPr/>
        </p:nvSpPr>
        <p:spPr bwMode="auto">
          <a:xfrm>
            <a:off x="19944893" y="8659325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51" name="Text Box 148"/>
          <p:cNvSpPr txBox="1">
            <a:spLocks noChangeArrowheads="1"/>
          </p:cNvSpPr>
          <p:nvPr/>
        </p:nvSpPr>
        <p:spPr bwMode="auto">
          <a:xfrm>
            <a:off x="19809955" y="8659325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52" name="Text Box 149"/>
          <p:cNvSpPr txBox="1">
            <a:spLocks noChangeArrowheads="1"/>
          </p:cNvSpPr>
          <p:nvPr/>
        </p:nvSpPr>
        <p:spPr bwMode="auto">
          <a:xfrm>
            <a:off x="19670252" y="8659325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53" name="Text Box 150"/>
          <p:cNvSpPr txBox="1">
            <a:spLocks noChangeArrowheads="1"/>
          </p:cNvSpPr>
          <p:nvPr/>
        </p:nvSpPr>
        <p:spPr bwMode="auto">
          <a:xfrm>
            <a:off x="21826080" y="8673612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54" name="Text Box 151"/>
          <p:cNvSpPr txBox="1">
            <a:spLocks noChangeArrowheads="1"/>
          </p:cNvSpPr>
          <p:nvPr/>
        </p:nvSpPr>
        <p:spPr bwMode="auto">
          <a:xfrm>
            <a:off x="21945142" y="8659325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55" name="Text Box 152"/>
          <p:cNvSpPr txBox="1">
            <a:spLocks noChangeArrowheads="1"/>
          </p:cNvSpPr>
          <p:nvPr/>
        </p:nvSpPr>
        <p:spPr bwMode="auto">
          <a:xfrm>
            <a:off x="22119767" y="8656151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56" name="Text Box 153"/>
          <p:cNvSpPr txBox="1">
            <a:spLocks noChangeArrowheads="1"/>
          </p:cNvSpPr>
          <p:nvPr/>
        </p:nvSpPr>
        <p:spPr bwMode="auto">
          <a:xfrm>
            <a:off x="22262640" y="8659325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57" name="Text Box 154"/>
          <p:cNvSpPr txBox="1">
            <a:spLocks noChangeArrowheads="1"/>
          </p:cNvSpPr>
          <p:nvPr/>
        </p:nvSpPr>
        <p:spPr bwMode="auto">
          <a:xfrm>
            <a:off x="22392818" y="8687902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58" name="Text Box 155"/>
          <p:cNvSpPr txBox="1">
            <a:spLocks noChangeArrowheads="1"/>
          </p:cNvSpPr>
          <p:nvPr/>
        </p:nvSpPr>
        <p:spPr bwMode="auto">
          <a:xfrm>
            <a:off x="22537278" y="8659325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59" name="Text Box 156"/>
          <p:cNvSpPr txBox="1">
            <a:spLocks noChangeArrowheads="1"/>
          </p:cNvSpPr>
          <p:nvPr/>
        </p:nvSpPr>
        <p:spPr bwMode="auto">
          <a:xfrm>
            <a:off x="22694440" y="8659325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60" name="Text Box 157"/>
          <p:cNvSpPr txBox="1">
            <a:spLocks noChangeArrowheads="1"/>
          </p:cNvSpPr>
          <p:nvPr/>
        </p:nvSpPr>
        <p:spPr bwMode="auto">
          <a:xfrm>
            <a:off x="22838903" y="8659325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61" name="Text Box 158"/>
          <p:cNvSpPr txBox="1">
            <a:spLocks noChangeArrowheads="1"/>
          </p:cNvSpPr>
          <p:nvPr/>
        </p:nvSpPr>
        <p:spPr bwMode="auto">
          <a:xfrm>
            <a:off x="22991305" y="8586301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62" name="Text Box 159"/>
          <p:cNvSpPr txBox="1">
            <a:spLocks noChangeArrowheads="1"/>
          </p:cNvSpPr>
          <p:nvPr/>
        </p:nvSpPr>
        <p:spPr bwMode="auto">
          <a:xfrm>
            <a:off x="23280228" y="8586301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63" name="Text Box 160"/>
          <p:cNvSpPr txBox="1">
            <a:spLocks noChangeArrowheads="1"/>
          </p:cNvSpPr>
          <p:nvPr/>
        </p:nvSpPr>
        <p:spPr bwMode="auto">
          <a:xfrm>
            <a:off x="23127827" y="8641861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64" name="Text Box 161"/>
          <p:cNvSpPr txBox="1">
            <a:spLocks noChangeArrowheads="1"/>
          </p:cNvSpPr>
          <p:nvPr/>
        </p:nvSpPr>
        <p:spPr bwMode="auto">
          <a:xfrm>
            <a:off x="23415166" y="8586301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65" name="Text Box 162"/>
          <p:cNvSpPr txBox="1">
            <a:spLocks noChangeArrowheads="1"/>
          </p:cNvSpPr>
          <p:nvPr/>
        </p:nvSpPr>
        <p:spPr bwMode="auto">
          <a:xfrm>
            <a:off x="23559630" y="8586301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66" name="Text Box 163"/>
          <p:cNvSpPr txBox="1">
            <a:spLocks noChangeArrowheads="1"/>
          </p:cNvSpPr>
          <p:nvPr/>
        </p:nvSpPr>
        <p:spPr bwMode="auto">
          <a:xfrm>
            <a:off x="23702503" y="8557726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67" name="Text Box 164"/>
          <p:cNvSpPr txBox="1">
            <a:spLocks noChangeArrowheads="1"/>
          </p:cNvSpPr>
          <p:nvPr/>
        </p:nvSpPr>
        <p:spPr bwMode="auto">
          <a:xfrm>
            <a:off x="23804105" y="8529151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68" name="Text Box 165"/>
          <p:cNvSpPr txBox="1">
            <a:spLocks noChangeArrowheads="1"/>
          </p:cNvSpPr>
          <p:nvPr/>
        </p:nvSpPr>
        <p:spPr bwMode="auto">
          <a:xfrm>
            <a:off x="23927928" y="8514861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69" name="Text Box 166"/>
          <p:cNvSpPr txBox="1">
            <a:spLocks noChangeArrowheads="1"/>
          </p:cNvSpPr>
          <p:nvPr/>
        </p:nvSpPr>
        <p:spPr bwMode="auto">
          <a:xfrm>
            <a:off x="24062866" y="8543436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70" name="Text Box 167"/>
          <p:cNvSpPr txBox="1">
            <a:spLocks noChangeArrowheads="1"/>
          </p:cNvSpPr>
          <p:nvPr/>
        </p:nvSpPr>
        <p:spPr bwMode="auto">
          <a:xfrm>
            <a:off x="24207329" y="8514861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71" name="Text Box 168"/>
          <p:cNvSpPr txBox="1">
            <a:spLocks noChangeArrowheads="1"/>
          </p:cNvSpPr>
          <p:nvPr/>
        </p:nvSpPr>
        <p:spPr bwMode="auto">
          <a:xfrm>
            <a:off x="24437515" y="8500576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72" name="Text Box 169"/>
          <p:cNvSpPr txBox="1">
            <a:spLocks noChangeArrowheads="1"/>
          </p:cNvSpPr>
          <p:nvPr/>
        </p:nvSpPr>
        <p:spPr bwMode="auto">
          <a:xfrm>
            <a:off x="24323217" y="8511687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73" name="Text Box 170"/>
          <p:cNvSpPr txBox="1">
            <a:spLocks noChangeArrowheads="1"/>
          </p:cNvSpPr>
          <p:nvPr/>
        </p:nvSpPr>
        <p:spPr bwMode="auto">
          <a:xfrm>
            <a:off x="24575627" y="8443427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74" name="Text Box 171"/>
          <p:cNvSpPr txBox="1">
            <a:spLocks noChangeArrowheads="1"/>
          </p:cNvSpPr>
          <p:nvPr/>
        </p:nvSpPr>
        <p:spPr bwMode="auto">
          <a:xfrm>
            <a:off x="24769303" y="8438661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75" name="Text Box 172"/>
          <p:cNvSpPr txBox="1">
            <a:spLocks noChangeArrowheads="1"/>
          </p:cNvSpPr>
          <p:nvPr/>
        </p:nvSpPr>
        <p:spPr bwMode="auto">
          <a:xfrm>
            <a:off x="24928052" y="8443427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76" name="Text Box 173"/>
          <p:cNvSpPr txBox="1">
            <a:spLocks noChangeArrowheads="1"/>
          </p:cNvSpPr>
          <p:nvPr/>
        </p:nvSpPr>
        <p:spPr bwMode="auto">
          <a:xfrm>
            <a:off x="25143952" y="8370400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77" name="Text Box 174"/>
          <p:cNvSpPr txBox="1">
            <a:spLocks noChangeArrowheads="1"/>
          </p:cNvSpPr>
          <p:nvPr/>
        </p:nvSpPr>
        <p:spPr bwMode="auto">
          <a:xfrm>
            <a:off x="19527379" y="8659325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78" name="Text Box 175"/>
          <p:cNvSpPr txBox="1">
            <a:spLocks noChangeArrowheads="1"/>
          </p:cNvSpPr>
          <p:nvPr/>
        </p:nvSpPr>
        <p:spPr bwMode="auto">
          <a:xfrm>
            <a:off x="19425777" y="8659325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79" name="Text Box 176"/>
          <p:cNvSpPr txBox="1">
            <a:spLocks noChangeArrowheads="1"/>
          </p:cNvSpPr>
          <p:nvPr/>
        </p:nvSpPr>
        <p:spPr bwMode="auto">
          <a:xfrm>
            <a:off x="19174954" y="8659325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80" name="Text Box 177"/>
          <p:cNvSpPr txBox="1">
            <a:spLocks noChangeArrowheads="1"/>
          </p:cNvSpPr>
          <p:nvPr/>
        </p:nvSpPr>
        <p:spPr bwMode="auto">
          <a:xfrm>
            <a:off x="19319417" y="8659325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81" name="Text Box 178"/>
          <p:cNvSpPr txBox="1">
            <a:spLocks noChangeArrowheads="1"/>
          </p:cNvSpPr>
          <p:nvPr/>
        </p:nvSpPr>
        <p:spPr bwMode="auto">
          <a:xfrm>
            <a:off x="19060653" y="8600586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82" name="Text Box 179"/>
          <p:cNvSpPr txBox="1">
            <a:spLocks noChangeArrowheads="1"/>
          </p:cNvSpPr>
          <p:nvPr/>
        </p:nvSpPr>
        <p:spPr bwMode="auto">
          <a:xfrm>
            <a:off x="18959054" y="8659325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83" name="Text Box 180"/>
          <p:cNvSpPr txBox="1">
            <a:spLocks noChangeArrowheads="1"/>
          </p:cNvSpPr>
          <p:nvPr/>
        </p:nvSpPr>
        <p:spPr bwMode="auto">
          <a:xfrm>
            <a:off x="18859043" y="8586301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84" name="Text Box 181"/>
          <p:cNvSpPr txBox="1">
            <a:spLocks noChangeArrowheads="1"/>
          </p:cNvSpPr>
          <p:nvPr/>
        </p:nvSpPr>
        <p:spPr bwMode="auto">
          <a:xfrm>
            <a:off x="18657429" y="8614876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85" name="Text Box 182"/>
          <p:cNvSpPr txBox="1">
            <a:spLocks noChangeArrowheads="1"/>
          </p:cNvSpPr>
          <p:nvPr/>
        </p:nvSpPr>
        <p:spPr bwMode="auto">
          <a:xfrm>
            <a:off x="18771730" y="8645037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86" name="Text Box 183"/>
          <p:cNvSpPr txBox="1">
            <a:spLocks noChangeArrowheads="1"/>
          </p:cNvSpPr>
          <p:nvPr/>
        </p:nvSpPr>
        <p:spPr bwMode="auto">
          <a:xfrm>
            <a:off x="18512965" y="8600586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87" name="Text Box 184"/>
          <p:cNvSpPr txBox="1">
            <a:spLocks noChangeArrowheads="1"/>
          </p:cNvSpPr>
          <p:nvPr/>
        </p:nvSpPr>
        <p:spPr bwMode="auto">
          <a:xfrm>
            <a:off x="18325641" y="8586301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88" name="Text Box 185"/>
          <p:cNvSpPr txBox="1">
            <a:spLocks noChangeArrowheads="1"/>
          </p:cNvSpPr>
          <p:nvPr/>
        </p:nvSpPr>
        <p:spPr bwMode="auto">
          <a:xfrm>
            <a:off x="16338091" y="8298960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89" name="Text Box 186"/>
          <p:cNvSpPr txBox="1">
            <a:spLocks noChangeArrowheads="1"/>
          </p:cNvSpPr>
          <p:nvPr/>
        </p:nvSpPr>
        <p:spPr bwMode="auto">
          <a:xfrm>
            <a:off x="16439693" y="8341825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90" name="Text Box 187"/>
          <p:cNvSpPr txBox="1">
            <a:spLocks noChangeArrowheads="1"/>
          </p:cNvSpPr>
          <p:nvPr/>
        </p:nvSpPr>
        <p:spPr bwMode="auto">
          <a:xfrm>
            <a:off x="16553991" y="8370400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91" name="Text Box 188"/>
          <p:cNvSpPr txBox="1">
            <a:spLocks noChangeArrowheads="1"/>
          </p:cNvSpPr>
          <p:nvPr/>
        </p:nvSpPr>
        <p:spPr bwMode="auto">
          <a:xfrm>
            <a:off x="18209753" y="8586301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92" name="Text Box 189"/>
          <p:cNvSpPr txBox="1">
            <a:spLocks noChangeArrowheads="1"/>
          </p:cNvSpPr>
          <p:nvPr/>
        </p:nvSpPr>
        <p:spPr bwMode="auto">
          <a:xfrm>
            <a:off x="17993853" y="8543436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93" name="Text Box 190"/>
          <p:cNvSpPr txBox="1">
            <a:spLocks noChangeArrowheads="1"/>
          </p:cNvSpPr>
          <p:nvPr/>
        </p:nvSpPr>
        <p:spPr bwMode="auto">
          <a:xfrm>
            <a:off x="17879552" y="8529151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94" name="Text Box 191"/>
          <p:cNvSpPr txBox="1">
            <a:spLocks noChangeArrowheads="1"/>
          </p:cNvSpPr>
          <p:nvPr/>
        </p:nvSpPr>
        <p:spPr bwMode="auto">
          <a:xfrm>
            <a:off x="17784304" y="8529151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95" name="Text Box 192"/>
          <p:cNvSpPr txBox="1">
            <a:spLocks noChangeArrowheads="1"/>
          </p:cNvSpPr>
          <p:nvPr/>
        </p:nvSpPr>
        <p:spPr bwMode="auto">
          <a:xfrm>
            <a:off x="17668416" y="8514861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96" name="Text Box 193"/>
          <p:cNvSpPr txBox="1">
            <a:spLocks noChangeArrowheads="1"/>
          </p:cNvSpPr>
          <p:nvPr/>
        </p:nvSpPr>
        <p:spPr bwMode="auto">
          <a:xfrm>
            <a:off x="17366791" y="8514861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97" name="Text Box 194"/>
          <p:cNvSpPr txBox="1">
            <a:spLocks noChangeArrowheads="1"/>
          </p:cNvSpPr>
          <p:nvPr/>
        </p:nvSpPr>
        <p:spPr bwMode="auto">
          <a:xfrm>
            <a:off x="17203277" y="8443427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98" name="Text Box 195"/>
          <p:cNvSpPr txBox="1">
            <a:spLocks noChangeArrowheads="1"/>
          </p:cNvSpPr>
          <p:nvPr/>
        </p:nvSpPr>
        <p:spPr bwMode="auto">
          <a:xfrm>
            <a:off x="17030242" y="8443427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199" name="Text Box 196"/>
          <p:cNvSpPr txBox="1">
            <a:spLocks noChangeArrowheads="1"/>
          </p:cNvSpPr>
          <p:nvPr/>
        </p:nvSpPr>
        <p:spPr bwMode="auto">
          <a:xfrm>
            <a:off x="18095452" y="8586301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200" name="Text Box 197"/>
          <p:cNvSpPr txBox="1">
            <a:spLocks noChangeArrowheads="1"/>
          </p:cNvSpPr>
          <p:nvPr/>
        </p:nvSpPr>
        <p:spPr bwMode="auto">
          <a:xfrm>
            <a:off x="17562053" y="8486286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201" name="Text Box 198"/>
          <p:cNvSpPr txBox="1">
            <a:spLocks noChangeArrowheads="1"/>
          </p:cNvSpPr>
          <p:nvPr/>
        </p:nvSpPr>
        <p:spPr bwMode="auto">
          <a:xfrm>
            <a:off x="16942929" y="8429137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202" name="Text Box 199"/>
          <p:cNvSpPr txBox="1">
            <a:spLocks noChangeArrowheads="1"/>
          </p:cNvSpPr>
          <p:nvPr/>
        </p:nvSpPr>
        <p:spPr bwMode="auto">
          <a:xfrm>
            <a:off x="16828628" y="838468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203" name="Text Box 200"/>
          <p:cNvSpPr txBox="1">
            <a:spLocks noChangeArrowheads="1"/>
          </p:cNvSpPr>
          <p:nvPr/>
        </p:nvSpPr>
        <p:spPr bwMode="auto">
          <a:xfrm>
            <a:off x="16660354" y="8400562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204" name="Text Box 201"/>
          <p:cNvSpPr txBox="1">
            <a:spLocks noChangeArrowheads="1"/>
          </p:cNvSpPr>
          <p:nvPr/>
        </p:nvSpPr>
        <p:spPr bwMode="auto">
          <a:xfrm>
            <a:off x="16741315" y="8370400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100" kern="0">
                <a:solidFill>
                  <a:sysClr val="windowText" lastClr="000000"/>
                </a:solidFill>
              </a:rPr>
              <a:t>.</a:t>
            </a:r>
          </a:p>
        </p:txBody>
      </p:sp>
      <p:sp>
        <p:nvSpPr>
          <p:cNvPr id="205" name="Oval 204"/>
          <p:cNvSpPr>
            <a:spLocks noChangeArrowheads="1"/>
          </p:cNvSpPr>
          <p:nvPr/>
        </p:nvSpPr>
        <p:spPr bwMode="auto">
          <a:xfrm rot="539341" flipH="1">
            <a:off x="16842917" y="8543436"/>
            <a:ext cx="73023" cy="144464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06" name="Oval 205"/>
          <p:cNvSpPr>
            <a:spLocks noChangeArrowheads="1"/>
          </p:cNvSpPr>
          <p:nvPr/>
        </p:nvSpPr>
        <p:spPr bwMode="auto">
          <a:xfrm>
            <a:off x="16873079" y="8468825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07" name="Oval 206"/>
          <p:cNvSpPr>
            <a:spLocks noChangeArrowheads="1"/>
          </p:cNvSpPr>
          <p:nvPr/>
        </p:nvSpPr>
        <p:spPr bwMode="auto">
          <a:xfrm rot="539341" flipH="1">
            <a:off x="16942929" y="8557727"/>
            <a:ext cx="73023" cy="144461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08" name="Oval 207"/>
          <p:cNvSpPr>
            <a:spLocks noChangeArrowheads="1"/>
          </p:cNvSpPr>
          <p:nvPr/>
        </p:nvSpPr>
        <p:spPr bwMode="auto">
          <a:xfrm>
            <a:off x="16973091" y="8483113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09" name="Oval 208"/>
          <p:cNvSpPr>
            <a:spLocks noChangeArrowheads="1"/>
          </p:cNvSpPr>
          <p:nvPr/>
        </p:nvSpPr>
        <p:spPr bwMode="auto">
          <a:xfrm rot="539341" flipH="1">
            <a:off x="16727029" y="8518037"/>
            <a:ext cx="73023" cy="144464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10" name="Oval 209"/>
          <p:cNvSpPr>
            <a:spLocks noChangeArrowheads="1"/>
          </p:cNvSpPr>
          <p:nvPr/>
        </p:nvSpPr>
        <p:spPr bwMode="auto">
          <a:xfrm>
            <a:off x="16757191" y="8443424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11" name="Oval 210"/>
          <p:cNvSpPr>
            <a:spLocks noChangeArrowheads="1"/>
          </p:cNvSpPr>
          <p:nvPr/>
        </p:nvSpPr>
        <p:spPr bwMode="auto">
          <a:xfrm rot="539341" flipH="1">
            <a:off x="16625431" y="8500578"/>
            <a:ext cx="73023" cy="144461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12" name="Oval 211"/>
          <p:cNvSpPr>
            <a:spLocks noChangeArrowheads="1"/>
          </p:cNvSpPr>
          <p:nvPr/>
        </p:nvSpPr>
        <p:spPr bwMode="auto">
          <a:xfrm>
            <a:off x="16655589" y="8425963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13" name="Oval 212"/>
          <p:cNvSpPr>
            <a:spLocks noChangeArrowheads="1"/>
          </p:cNvSpPr>
          <p:nvPr/>
        </p:nvSpPr>
        <p:spPr bwMode="auto">
          <a:xfrm rot="539341" flipH="1">
            <a:off x="16512716" y="8472003"/>
            <a:ext cx="73023" cy="144461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14" name="Oval 213"/>
          <p:cNvSpPr>
            <a:spLocks noChangeArrowheads="1"/>
          </p:cNvSpPr>
          <p:nvPr/>
        </p:nvSpPr>
        <p:spPr bwMode="auto">
          <a:xfrm>
            <a:off x="16542878" y="8397388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15" name="Oval 214"/>
          <p:cNvSpPr>
            <a:spLocks noChangeArrowheads="1"/>
          </p:cNvSpPr>
          <p:nvPr/>
        </p:nvSpPr>
        <p:spPr bwMode="auto">
          <a:xfrm rot="246214" flipH="1">
            <a:off x="17044527" y="8546613"/>
            <a:ext cx="69850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16" name="Oval 215"/>
          <p:cNvSpPr>
            <a:spLocks noChangeArrowheads="1"/>
          </p:cNvSpPr>
          <p:nvPr/>
        </p:nvSpPr>
        <p:spPr bwMode="auto">
          <a:xfrm>
            <a:off x="17058813" y="8486286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17" name="Oval 216"/>
          <p:cNvSpPr>
            <a:spLocks noChangeArrowheads="1"/>
          </p:cNvSpPr>
          <p:nvPr/>
        </p:nvSpPr>
        <p:spPr bwMode="auto">
          <a:xfrm rot="246214" flipH="1">
            <a:off x="17158828" y="8575187"/>
            <a:ext cx="69850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18" name="Oval 217"/>
          <p:cNvSpPr>
            <a:spLocks noChangeArrowheads="1"/>
          </p:cNvSpPr>
          <p:nvPr/>
        </p:nvSpPr>
        <p:spPr bwMode="auto">
          <a:xfrm>
            <a:off x="17173114" y="8503750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19" name="Oval 218"/>
          <p:cNvSpPr>
            <a:spLocks noChangeArrowheads="1"/>
          </p:cNvSpPr>
          <p:nvPr/>
        </p:nvSpPr>
        <p:spPr bwMode="auto">
          <a:xfrm rot="246214" flipH="1">
            <a:off x="17274713" y="8589475"/>
            <a:ext cx="69850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20" name="Oval 219"/>
          <p:cNvSpPr>
            <a:spLocks noChangeArrowheads="1"/>
          </p:cNvSpPr>
          <p:nvPr/>
        </p:nvSpPr>
        <p:spPr bwMode="auto">
          <a:xfrm>
            <a:off x="17289002" y="8518038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21" name="Oval 220"/>
          <p:cNvSpPr>
            <a:spLocks noChangeArrowheads="1"/>
          </p:cNvSpPr>
          <p:nvPr/>
        </p:nvSpPr>
        <p:spPr bwMode="auto">
          <a:xfrm rot="246214" flipH="1">
            <a:off x="17392188" y="8603762"/>
            <a:ext cx="69850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22" name="Oval 221"/>
          <p:cNvSpPr>
            <a:spLocks noChangeArrowheads="1"/>
          </p:cNvSpPr>
          <p:nvPr/>
        </p:nvSpPr>
        <p:spPr bwMode="auto">
          <a:xfrm>
            <a:off x="17406477" y="8532325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23" name="Oval 222"/>
          <p:cNvSpPr>
            <a:spLocks noChangeArrowheads="1"/>
          </p:cNvSpPr>
          <p:nvPr/>
        </p:nvSpPr>
        <p:spPr bwMode="auto">
          <a:xfrm rot="246214" flipH="1">
            <a:off x="17490616" y="8618050"/>
            <a:ext cx="69850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24" name="Oval 223"/>
          <p:cNvSpPr>
            <a:spLocks noChangeArrowheads="1"/>
          </p:cNvSpPr>
          <p:nvPr/>
        </p:nvSpPr>
        <p:spPr bwMode="auto">
          <a:xfrm>
            <a:off x="17504902" y="8546612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25" name="Oval 224"/>
          <p:cNvSpPr>
            <a:spLocks noChangeArrowheads="1"/>
          </p:cNvSpPr>
          <p:nvPr/>
        </p:nvSpPr>
        <p:spPr bwMode="auto">
          <a:xfrm rot="246214" flipH="1">
            <a:off x="17593802" y="8632337"/>
            <a:ext cx="69850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26" name="Oval 225"/>
          <p:cNvSpPr>
            <a:spLocks noChangeArrowheads="1"/>
          </p:cNvSpPr>
          <p:nvPr/>
        </p:nvSpPr>
        <p:spPr bwMode="auto">
          <a:xfrm>
            <a:off x="17608091" y="8560900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27" name="Oval 226"/>
          <p:cNvSpPr>
            <a:spLocks noChangeArrowheads="1"/>
          </p:cNvSpPr>
          <p:nvPr/>
        </p:nvSpPr>
        <p:spPr bwMode="auto">
          <a:xfrm rot="246214" flipH="1">
            <a:off x="17692227" y="8646624"/>
            <a:ext cx="69850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28" name="Oval 227"/>
          <p:cNvSpPr>
            <a:spLocks noChangeArrowheads="1"/>
          </p:cNvSpPr>
          <p:nvPr/>
        </p:nvSpPr>
        <p:spPr bwMode="auto">
          <a:xfrm>
            <a:off x="17706516" y="8575187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29" name="Oval 228"/>
          <p:cNvSpPr>
            <a:spLocks noChangeArrowheads="1"/>
          </p:cNvSpPr>
          <p:nvPr/>
        </p:nvSpPr>
        <p:spPr bwMode="auto">
          <a:xfrm rot="246214" flipH="1">
            <a:off x="17792239" y="8660912"/>
            <a:ext cx="69850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30" name="Oval 229"/>
          <p:cNvSpPr>
            <a:spLocks noChangeArrowheads="1"/>
          </p:cNvSpPr>
          <p:nvPr/>
        </p:nvSpPr>
        <p:spPr bwMode="auto">
          <a:xfrm>
            <a:off x="17806528" y="8589475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31" name="Oval 230"/>
          <p:cNvSpPr>
            <a:spLocks noChangeArrowheads="1"/>
          </p:cNvSpPr>
          <p:nvPr/>
        </p:nvSpPr>
        <p:spPr bwMode="auto">
          <a:xfrm rot="246214" flipH="1">
            <a:off x="17897015" y="8675199"/>
            <a:ext cx="69850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32" name="Oval 231"/>
          <p:cNvSpPr>
            <a:spLocks noChangeArrowheads="1"/>
          </p:cNvSpPr>
          <p:nvPr/>
        </p:nvSpPr>
        <p:spPr bwMode="auto">
          <a:xfrm>
            <a:off x="17911304" y="8603762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33" name="Oval 232"/>
          <p:cNvSpPr>
            <a:spLocks noChangeArrowheads="1"/>
          </p:cNvSpPr>
          <p:nvPr/>
        </p:nvSpPr>
        <p:spPr bwMode="auto">
          <a:xfrm rot="246214" flipH="1">
            <a:off x="18011316" y="8691076"/>
            <a:ext cx="69850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34" name="Oval 233"/>
          <p:cNvSpPr>
            <a:spLocks noChangeArrowheads="1"/>
          </p:cNvSpPr>
          <p:nvPr/>
        </p:nvSpPr>
        <p:spPr bwMode="auto">
          <a:xfrm>
            <a:off x="18025602" y="8619636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35" name="Oval 234"/>
          <p:cNvSpPr>
            <a:spLocks noChangeArrowheads="1"/>
          </p:cNvSpPr>
          <p:nvPr/>
        </p:nvSpPr>
        <p:spPr bwMode="auto">
          <a:xfrm rot="246214" flipH="1">
            <a:off x="18112914" y="8691076"/>
            <a:ext cx="69850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36" name="Oval 235"/>
          <p:cNvSpPr>
            <a:spLocks noChangeArrowheads="1"/>
          </p:cNvSpPr>
          <p:nvPr/>
        </p:nvSpPr>
        <p:spPr bwMode="auto">
          <a:xfrm>
            <a:off x="18127204" y="8619636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37" name="Oval 236"/>
          <p:cNvSpPr>
            <a:spLocks noChangeArrowheads="1"/>
          </p:cNvSpPr>
          <p:nvPr/>
        </p:nvSpPr>
        <p:spPr bwMode="auto">
          <a:xfrm>
            <a:off x="18224038" y="8635511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38" name="Oval 237"/>
          <p:cNvSpPr>
            <a:spLocks noChangeArrowheads="1"/>
          </p:cNvSpPr>
          <p:nvPr/>
        </p:nvSpPr>
        <p:spPr bwMode="auto">
          <a:xfrm rot="34736" flipH="1">
            <a:off x="18225629" y="8703777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39" name="Oval 238"/>
          <p:cNvSpPr>
            <a:spLocks noChangeArrowheads="1"/>
          </p:cNvSpPr>
          <p:nvPr/>
        </p:nvSpPr>
        <p:spPr bwMode="auto">
          <a:xfrm>
            <a:off x="18311354" y="8635511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40" name="Oval 239"/>
          <p:cNvSpPr>
            <a:spLocks noChangeArrowheads="1"/>
          </p:cNvSpPr>
          <p:nvPr/>
        </p:nvSpPr>
        <p:spPr bwMode="auto">
          <a:xfrm rot="34736" flipH="1">
            <a:off x="18312942" y="8703777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41" name="Oval 240"/>
          <p:cNvSpPr>
            <a:spLocks noChangeArrowheads="1"/>
          </p:cNvSpPr>
          <p:nvPr/>
        </p:nvSpPr>
        <p:spPr bwMode="auto">
          <a:xfrm>
            <a:off x="18412953" y="8657738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42" name="Oval 241"/>
          <p:cNvSpPr>
            <a:spLocks noChangeArrowheads="1"/>
          </p:cNvSpPr>
          <p:nvPr/>
        </p:nvSpPr>
        <p:spPr bwMode="auto">
          <a:xfrm rot="34736" flipH="1">
            <a:off x="18414541" y="8726001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43" name="Oval 242"/>
          <p:cNvSpPr>
            <a:spLocks noChangeArrowheads="1"/>
          </p:cNvSpPr>
          <p:nvPr/>
        </p:nvSpPr>
        <p:spPr bwMode="auto">
          <a:xfrm>
            <a:off x="18500266" y="8651388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44" name="Oval 243"/>
          <p:cNvSpPr>
            <a:spLocks noChangeArrowheads="1"/>
          </p:cNvSpPr>
          <p:nvPr/>
        </p:nvSpPr>
        <p:spPr bwMode="auto">
          <a:xfrm rot="34736" flipH="1">
            <a:off x="18501853" y="8719651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45" name="Oval 244"/>
          <p:cNvSpPr>
            <a:spLocks noChangeArrowheads="1"/>
          </p:cNvSpPr>
          <p:nvPr/>
        </p:nvSpPr>
        <p:spPr bwMode="auto">
          <a:xfrm>
            <a:off x="18600278" y="8673612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46" name="Oval 245"/>
          <p:cNvSpPr>
            <a:spLocks noChangeArrowheads="1"/>
          </p:cNvSpPr>
          <p:nvPr/>
        </p:nvSpPr>
        <p:spPr bwMode="auto">
          <a:xfrm rot="34736" flipH="1">
            <a:off x="18601865" y="8741876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47" name="Oval 246"/>
          <p:cNvSpPr>
            <a:spLocks noChangeArrowheads="1"/>
          </p:cNvSpPr>
          <p:nvPr/>
        </p:nvSpPr>
        <p:spPr bwMode="auto">
          <a:xfrm rot="246214" flipH="1">
            <a:off x="18671714" y="8730762"/>
            <a:ext cx="69850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48" name="Oval 247"/>
          <p:cNvSpPr>
            <a:spLocks noChangeArrowheads="1"/>
          </p:cNvSpPr>
          <p:nvPr/>
        </p:nvSpPr>
        <p:spPr bwMode="auto">
          <a:xfrm>
            <a:off x="18686004" y="8659325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49" name="Oval 248"/>
          <p:cNvSpPr>
            <a:spLocks noChangeArrowheads="1"/>
          </p:cNvSpPr>
          <p:nvPr/>
        </p:nvSpPr>
        <p:spPr bwMode="auto">
          <a:xfrm rot="246214" flipH="1">
            <a:off x="18773316" y="8730762"/>
            <a:ext cx="69850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50" name="Oval 249"/>
          <p:cNvSpPr>
            <a:spLocks noChangeArrowheads="1"/>
          </p:cNvSpPr>
          <p:nvPr/>
        </p:nvSpPr>
        <p:spPr bwMode="auto">
          <a:xfrm>
            <a:off x="18787602" y="8659325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51" name="Oval 250"/>
          <p:cNvSpPr>
            <a:spLocks noChangeArrowheads="1"/>
          </p:cNvSpPr>
          <p:nvPr/>
        </p:nvSpPr>
        <p:spPr bwMode="auto">
          <a:xfrm>
            <a:off x="18884440" y="8675199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52" name="Oval 251"/>
          <p:cNvSpPr>
            <a:spLocks noChangeArrowheads="1"/>
          </p:cNvSpPr>
          <p:nvPr/>
        </p:nvSpPr>
        <p:spPr bwMode="auto">
          <a:xfrm rot="34736" flipH="1">
            <a:off x="18886028" y="8743462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53" name="Oval 252"/>
          <p:cNvSpPr>
            <a:spLocks noChangeArrowheads="1"/>
          </p:cNvSpPr>
          <p:nvPr/>
        </p:nvSpPr>
        <p:spPr bwMode="auto">
          <a:xfrm>
            <a:off x="18971753" y="8675199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54" name="Oval 253"/>
          <p:cNvSpPr>
            <a:spLocks noChangeArrowheads="1"/>
          </p:cNvSpPr>
          <p:nvPr/>
        </p:nvSpPr>
        <p:spPr bwMode="auto">
          <a:xfrm rot="34736" flipH="1">
            <a:off x="18973340" y="8743462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55" name="Oval 254"/>
          <p:cNvSpPr>
            <a:spLocks noChangeArrowheads="1"/>
          </p:cNvSpPr>
          <p:nvPr/>
        </p:nvSpPr>
        <p:spPr bwMode="auto">
          <a:xfrm>
            <a:off x="19073352" y="8697426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56" name="Oval 255"/>
          <p:cNvSpPr>
            <a:spLocks noChangeArrowheads="1"/>
          </p:cNvSpPr>
          <p:nvPr/>
        </p:nvSpPr>
        <p:spPr bwMode="auto">
          <a:xfrm rot="34736" flipH="1">
            <a:off x="19074942" y="8765687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57" name="Oval 256"/>
          <p:cNvSpPr>
            <a:spLocks noChangeArrowheads="1"/>
          </p:cNvSpPr>
          <p:nvPr/>
        </p:nvSpPr>
        <p:spPr bwMode="auto">
          <a:xfrm>
            <a:off x="19160664" y="8691076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58" name="Oval 257"/>
          <p:cNvSpPr>
            <a:spLocks noChangeArrowheads="1"/>
          </p:cNvSpPr>
          <p:nvPr/>
        </p:nvSpPr>
        <p:spPr bwMode="auto">
          <a:xfrm rot="34736" flipH="1">
            <a:off x="19162255" y="8759337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59" name="Oval 258"/>
          <p:cNvSpPr>
            <a:spLocks noChangeArrowheads="1"/>
          </p:cNvSpPr>
          <p:nvPr/>
        </p:nvSpPr>
        <p:spPr bwMode="auto">
          <a:xfrm>
            <a:off x="19260676" y="8713301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60" name="Oval 259"/>
          <p:cNvSpPr>
            <a:spLocks noChangeArrowheads="1"/>
          </p:cNvSpPr>
          <p:nvPr/>
        </p:nvSpPr>
        <p:spPr bwMode="auto">
          <a:xfrm rot="34736" flipH="1">
            <a:off x="19262267" y="8781561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61" name="Oval 260"/>
          <p:cNvSpPr>
            <a:spLocks noChangeArrowheads="1"/>
          </p:cNvSpPr>
          <p:nvPr/>
        </p:nvSpPr>
        <p:spPr bwMode="auto">
          <a:xfrm>
            <a:off x="19347989" y="8722825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62" name="Oval 261"/>
          <p:cNvSpPr>
            <a:spLocks noChangeArrowheads="1"/>
          </p:cNvSpPr>
          <p:nvPr/>
        </p:nvSpPr>
        <p:spPr bwMode="auto">
          <a:xfrm rot="34736" flipH="1">
            <a:off x="19349580" y="8791088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63" name="Oval 262"/>
          <p:cNvSpPr>
            <a:spLocks noChangeArrowheads="1"/>
          </p:cNvSpPr>
          <p:nvPr/>
        </p:nvSpPr>
        <p:spPr bwMode="auto">
          <a:xfrm>
            <a:off x="19435302" y="8716474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64" name="Oval 263"/>
          <p:cNvSpPr>
            <a:spLocks noChangeArrowheads="1"/>
          </p:cNvSpPr>
          <p:nvPr/>
        </p:nvSpPr>
        <p:spPr bwMode="auto">
          <a:xfrm rot="34736" flipH="1">
            <a:off x="19436889" y="8784738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65" name="Oval 264"/>
          <p:cNvSpPr>
            <a:spLocks noChangeArrowheads="1"/>
          </p:cNvSpPr>
          <p:nvPr/>
        </p:nvSpPr>
        <p:spPr bwMode="auto">
          <a:xfrm>
            <a:off x="19535313" y="8738699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66" name="Oval 265"/>
          <p:cNvSpPr>
            <a:spLocks noChangeArrowheads="1"/>
          </p:cNvSpPr>
          <p:nvPr/>
        </p:nvSpPr>
        <p:spPr bwMode="auto">
          <a:xfrm rot="34736" flipH="1">
            <a:off x="19536904" y="8806962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67" name="Oval 266"/>
          <p:cNvSpPr>
            <a:spLocks noChangeArrowheads="1"/>
          </p:cNvSpPr>
          <p:nvPr/>
        </p:nvSpPr>
        <p:spPr bwMode="auto">
          <a:xfrm>
            <a:off x="19608340" y="8749813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68" name="Oval 267"/>
          <p:cNvSpPr>
            <a:spLocks noChangeArrowheads="1"/>
          </p:cNvSpPr>
          <p:nvPr/>
        </p:nvSpPr>
        <p:spPr bwMode="auto">
          <a:xfrm rot="34736" flipH="1">
            <a:off x="19609928" y="8818076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69" name="Oval 324"/>
          <p:cNvSpPr>
            <a:spLocks noChangeArrowheads="1"/>
          </p:cNvSpPr>
          <p:nvPr/>
        </p:nvSpPr>
        <p:spPr bwMode="auto">
          <a:xfrm>
            <a:off x="21968952" y="8759337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70" name="Oval 325"/>
          <p:cNvSpPr>
            <a:spLocks noChangeArrowheads="1"/>
          </p:cNvSpPr>
          <p:nvPr/>
        </p:nvSpPr>
        <p:spPr bwMode="auto">
          <a:xfrm rot="34736" flipH="1">
            <a:off x="21970540" y="8827600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71" name="Oval 326"/>
          <p:cNvSpPr>
            <a:spLocks noChangeArrowheads="1"/>
          </p:cNvSpPr>
          <p:nvPr/>
        </p:nvSpPr>
        <p:spPr bwMode="auto">
          <a:xfrm>
            <a:off x="22040389" y="8759337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72" name="Oval 327"/>
          <p:cNvSpPr>
            <a:spLocks noChangeArrowheads="1"/>
          </p:cNvSpPr>
          <p:nvPr/>
        </p:nvSpPr>
        <p:spPr bwMode="auto">
          <a:xfrm rot="34736" flipH="1">
            <a:off x="22041980" y="8827600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73" name="Oval 328"/>
          <p:cNvSpPr>
            <a:spLocks noChangeArrowheads="1"/>
          </p:cNvSpPr>
          <p:nvPr/>
        </p:nvSpPr>
        <p:spPr bwMode="auto">
          <a:xfrm>
            <a:off x="22127702" y="8759337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74" name="Oval 329"/>
          <p:cNvSpPr>
            <a:spLocks noChangeArrowheads="1"/>
          </p:cNvSpPr>
          <p:nvPr/>
        </p:nvSpPr>
        <p:spPr bwMode="auto">
          <a:xfrm rot="34736" flipH="1">
            <a:off x="22129289" y="8827600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75" name="Oval 330"/>
          <p:cNvSpPr>
            <a:spLocks noChangeArrowheads="1"/>
          </p:cNvSpPr>
          <p:nvPr/>
        </p:nvSpPr>
        <p:spPr bwMode="auto">
          <a:xfrm>
            <a:off x="22202316" y="8738699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76" name="Oval 331"/>
          <p:cNvSpPr>
            <a:spLocks noChangeArrowheads="1"/>
          </p:cNvSpPr>
          <p:nvPr/>
        </p:nvSpPr>
        <p:spPr bwMode="auto">
          <a:xfrm rot="21439807" flipH="1">
            <a:off x="22200729" y="8806964"/>
            <a:ext cx="71436" cy="211137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77" name="Oval 332"/>
          <p:cNvSpPr>
            <a:spLocks noChangeArrowheads="1"/>
          </p:cNvSpPr>
          <p:nvPr/>
        </p:nvSpPr>
        <p:spPr bwMode="auto">
          <a:xfrm>
            <a:off x="22273752" y="8710124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78" name="Oval 333"/>
          <p:cNvSpPr>
            <a:spLocks noChangeArrowheads="1"/>
          </p:cNvSpPr>
          <p:nvPr/>
        </p:nvSpPr>
        <p:spPr bwMode="auto">
          <a:xfrm rot="21439807" flipH="1">
            <a:off x="22272166" y="8778389"/>
            <a:ext cx="71436" cy="211137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79" name="Oval 334"/>
          <p:cNvSpPr>
            <a:spLocks noChangeArrowheads="1"/>
          </p:cNvSpPr>
          <p:nvPr/>
        </p:nvSpPr>
        <p:spPr bwMode="auto">
          <a:xfrm>
            <a:off x="22346779" y="8710124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80" name="Oval 335"/>
          <p:cNvSpPr>
            <a:spLocks noChangeArrowheads="1"/>
          </p:cNvSpPr>
          <p:nvPr/>
        </p:nvSpPr>
        <p:spPr bwMode="auto">
          <a:xfrm rot="21439807" flipH="1">
            <a:off x="22345192" y="8778389"/>
            <a:ext cx="71436" cy="211137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81" name="Oval 336"/>
          <p:cNvSpPr>
            <a:spLocks noChangeArrowheads="1"/>
          </p:cNvSpPr>
          <p:nvPr/>
        </p:nvSpPr>
        <p:spPr bwMode="auto">
          <a:xfrm>
            <a:off x="22418215" y="8710124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82" name="Oval 337"/>
          <p:cNvSpPr>
            <a:spLocks noChangeArrowheads="1"/>
          </p:cNvSpPr>
          <p:nvPr/>
        </p:nvSpPr>
        <p:spPr bwMode="auto">
          <a:xfrm rot="21439807" flipH="1">
            <a:off x="22416629" y="8778389"/>
            <a:ext cx="71436" cy="211137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83" name="Oval 338"/>
          <p:cNvSpPr>
            <a:spLocks noChangeArrowheads="1"/>
          </p:cNvSpPr>
          <p:nvPr/>
        </p:nvSpPr>
        <p:spPr bwMode="auto">
          <a:xfrm>
            <a:off x="22489652" y="8695837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84" name="Oval 339"/>
          <p:cNvSpPr>
            <a:spLocks noChangeArrowheads="1"/>
          </p:cNvSpPr>
          <p:nvPr/>
        </p:nvSpPr>
        <p:spPr bwMode="auto">
          <a:xfrm rot="21439807" flipH="1">
            <a:off x="22488065" y="8764101"/>
            <a:ext cx="71436" cy="211137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85" name="Oval 340"/>
          <p:cNvSpPr>
            <a:spLocks noChangeArrowheads="1"/>
          </p:cNvSpPr>
          <p:nvPr/>
        </p:nvSpPr>
        <p:spPr bwMode="auto">
          <a:xfrm>
            <a:off x="22562679" y="8695837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86" name="Oval 341"/>
          <p:cNvSpPr>
            <a:spLocks noChangeArrowheads="1"/>
          </p:cNvSpPr>
          <p:nvPr/>
        </p:nvSpPr>
        <p:spPr bwMode="auto">
          <a:xfrm rot="21439807" flipH="1">
            <a:off x="22561092" y="8764101"/>
            <a:ext cx="71436" cy="211137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87" name="Oval 342"/>
          <p:cNvSpPr>
            <a:spLocks noChangeArrowheads="1"/>
          </p:cNvSpPr>
          <p:nvPr/>
        </p:nvSpPr>
        <p:spPr bwMode="auto">
          <a:xfrm>
            <a:off x="22648401" y="8695837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88" name="Oval 343"/>
          <p:cNvSpPr>
            <a:spLocks noChangeArrowheads="1"/>
          </p:cNvSpPr>
          <p:nvPr/>
        </p:nvSpPr>
        <p:spPr bwMode="auto">
          <a:xfrm rot="21439807" flipH="1">
            <a:off x="22646815" y="8764101"/>
            <a:ext cx="71436" cy="211137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89" name="Oval 344"/>
          <p:cNvSpPr>
            <a:spLocks noChangeArrowheads="1"/>
          </p:cNvSpPr>
          <p:nvPr/>
        </p:nvSpPr>
        <p:spPr bwMode="auto">
          <a:xfrm>
            <a:off x="22751590" y="8702187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90" name="Oval 345"/>
          <p:cNvSpPr>
            <a:spLocks noChangeArrowheads="1"/>
          </p:cNvSpPr>
          <p:nvPr/>
        </p:nvSpPr>
        <p:spPr bwMode="auto">
          <a:xfrm rot="21439807" flipH="1">
            <a:off x="22750004" y="8770452"/>
            <a:ext cx="71436" cy="211137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91" name="Oval 346"/>
          <p:cNvSpPr>
            <a:spLocks noChangeArrowheads="1"/>
          </p:cNvSpPr>
          <p:nvPr/>
        </p:nvSpPr>
        <p:spPr bwMode="auto">
          <a:xfrm>
            <a:off x="22823027" y="8702187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92" name="Oval 347"/>
          <p:cNvSpPr>
            <a:spLocks noChangeArrowheads="1"/>
          </p:cNvSpPr>
          <p:nvPr/>
        </p:nvSpPr>
        <p:spPr bwMode="auto">
          <a:xfrm rot="21439807" flipH="1">
            <a:off x="22821440" y="8770452"/>
            <a:ext cx="71436" cy="211137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93" name="Oval 348"/>
          <p:cNvSpPr>
            <a:spLocks noChangeArrowheads="1"/>
          </p:cNvSpPr>
          <p:nvPr/>
        </p:nvSpPr>
        <p:spPr bwMode="auto">
          <a:xfrm>
            <a:off x="22894463" y="8687900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94" name="Oval 349"/>
          <p:cNvSpPr>
            <a:spLocks noChangeArrowheads="1"/>
          </p:cNvSpPr>
          <p:nvPr/>
        </p:nvSpPr>
        <p:spPr bwMode="auto">
          <a:xfrm rot="21439807" flipH="1">
            <a:off x="22892880" y="8756164"/>
            <a:ext cx="71436" cy="211137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95" name="Oval 350"/>
          <p:cNvSpPr>
            <a:spLocks noChangeArrowheads="1"/>
          </p:cNvSpPr>
          <p:nvPr/>
        </p:nvSpPr>
        <p:spPr bwMode="auto">
          <a:xfrm>
            <a:off x="22967490" y="8687900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96" name="Oval 351"/>
          <p:cNvSpPr>
            <a:spLocks noChangeArrowheads="1"/>
          </p:cNvSpPr>
          <p:nvPr/>
        </p:nvSpPr>
        <p:spPr bwMode="auto">
          <a:xfrm rot="21439807" flipH="1">
            <a:off x="22965904" y="8756164"/>
            <a:ext cx="71436" cy="211137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97" name="Oval 352"/>
          <p:cNvSpPr>
            <a:spLocks noChangeArrowheads="1"/>
          </p:cNvSpPr>
          <p:nvPr/>
        </p:nvSpPr>
        <p:spPr bwMode="auto">
          <a:xfrm>
            <a:off x="23053216" y="8687900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98" name="Oval 353"/>
          <p:cNvSpPr>
            <a:spLocks noChangeArrowheads="1"/>
          </p:cNvSpPr>
          <p:nvPr/>
        </p:nvSpPr>
        <p:spPr bwMode="auto">
          <a:xfrm rot="21439807" flipH="1">
            <a:off x="23051629" y="8756164"/>
            <a:ext cx="71436" cy="211137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99" name="Oval 354"/>
          <p:cNvSpPr>
            <a:spLocks noChangeArrowheads="1"/>
          </p:cNvSpPr>
          <p:nvPr/>
        </p:nvSpPr>
        <p:spPr bwMode="auto">
          <a:xfrm>
            <a:off x="23153228" y="8672025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00" name="Oval 355"/>
          <p:cNvSpPr>
            <a:spLocks noChangeArrowheads="1"/>
          </p:cNvSpPr>
          <p:nvPr/>
        </p:nvSpPr>
        <p:spPr bwMode="auto">
          <a:xfrm rot="21439807" flipH="1">
            <a:off x="23151641" y="8740290"/>
            <a:ext cx="71436" cy="211137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01" name="Oval 356"/>
          <p:cNvSpPr>
            <a:spLocks noChangeArrowheads="1"/>
          </p:cNvSpPr>
          <p:nvPr/>
        </p:nvSpPr>
        <p:spPr bwMode="auto">
          <a:xfrm>
            <a:off x="23224664" y="8672025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02" name="Oval 357"/>
          <p:cNvSpPr>
            <a:spLocks noChangeArrowheads="1"/>
          </p:cNvSpPr>
          <p:nvPr/>
        </p:nvSpPr>
        <p:spPr bwMode="auto">
          <a:xfrm rot="21439807" flipH="1">
            <a:off x="23223078" y="8740290"/>
            <a:ext cx="71436" cy="211137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03" name="Oval 358"/>
          <p:cNvSpPr>
            <a:spLocks noChangeArrowheads="1"/>
          </p:cNvSpPr>
          <p:nvPr/>
        </p:nvSpPr>
        <p:spPr bwMode="auto">
          <a:xfrm>
            <a:off x="23296104" y="8657738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04" name="Oval 359"/>
          <p:cNvSpPr>
            <a:spLocks noChangeArrowheads="1"/>
          </p:cNvSpPr>
          <p:nvPr/>
        </p:nvSpPr>
        <p:spPr bwMode="auto">
          <a:xfrm rot="21439807" flipH="1">
            <a:off x="23294514" y="8726002"/>
            <a:ext cx="71436" cy="211137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05" name="Oval 360"/>
          <p:cNvSpPr>
            <a:spLocks noChangeArrowheads="1"/>
          </p:cNvSpPr>
          <p:nvPr/>
        </p:nvSpPr>
        <p:spPr bwMode="auto">
          <a:xfrm>
            <a:off x="23369127" y="8657738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06" name="Oval 361"/>
          <p:cNvSpPr>
            <a:spLocks noChangeArrowheads="1"/>
          </p:cNvSpPr>
          <p:nvPr/>
        </p:nvSpPr>
        <p:spPr bwMode="auto">
          <a:xfrm rot="21439807" flipH="1">
            <a:off x="23367541" y="8726002"/>
            <a:ext cx="71436" cy="211137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07" name="Oval 362"/>
          <p:cNvSpPr>
            <a:spLocks noChangeArrowheads="1"/>
          </p:cNvSpPr>
          <p:nvPr/>
        </p:nvSpPr>
        <p:spPr bwMode="auto">
          <a:xfrm>
            <a:off x="23454853" y="8657738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08" name="Oval 363"/>
          <p:cNvSpPr>
            <a:spLocks noChangeArrowheads="1"/>
          </p:cNvSpPr>
          <p:nvPr/>
        </p:nvSpPr>
        <p:spPr bwMode="auto">
          <a:xfrm rot="21439807" flipH="1">
            <a:off x="23453267" y="8726002"/>
            <a:ext cx="71436" cy="211137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09" name="Oval 364"/>
          <p:cNvSpPr>
            <a:spLocks noChangeArrowheads="1"/>
          </p:cNvSpPr>
          <p:nvPr/>
        </p:nvSpPr>
        <p:spPr bwMode="auto">
          <a:xfrm>
            <a:off x="23556452" y="8645037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10" name="Oval 365"/>
          <p:cNvSpPr>
            <a:spLocks noChangeArrowheads="1"/>
          </p:cNvSpPr>
          <p:nvPr/>
        </p:nvSpPr>
        <p:spPr bwMode="auto">
          <a:xfrm rot="21439807" flipH="1">
            <a:off x="23554866" y="8713302"/>
            <a:ext cx="71436" cy="211137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11" name="Oval 366"/>
          <p:cNvSpPr>
            <a:spLocks noChangeArrowheads="1"/>
          </p:cNvSpPr>
          <p:nvPr/>
        </p:nvSpPr>
        <p:spPr bwMode="auto">
          <a:xfrm>
            <a:off x="23627888" y="8645037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12" name="Oval 367"/>
          <p:cNvSpPr>
            <a:spLocks noChangeArrowheads="1"/>
          </p:cNvSpPr>
          <p:nvPr/>
        </p:nvSpPr>
        <p:spPr bwMode="auto">
          <a:xfrm rot="21439807" flipH="1">
            <a:off x="23626305" y="8713302"/>
            <a:ext cx="71436" cy="211137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13" name="Oval 368"/>
          <p:cNvSpPr>
            <a:spLocks noChangeArrowheads="1"/>
          </p:cNvSpPr>
          <p:nvPr/>
        </p:nvSpPr>
        <p:spPr bwMode="auto">
          <a:xfrm>
            <a:off x="23699328" y="8630750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14" name="Oval 369"/>
          <p:cNvSpPr>
            <a:spLocks noChangeArrowheads="1"/>
          </p:cNvSpPr>
          <p:nvPr/>
        </p:nvSpPr>
        <p:spPr bwMode="auto">
          <a:xfrm rot="21439807" flipH="1">
            <a:off x="23697742" y="8699015"/>
            <a:ext cx="71436" cy="211137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15" name="Oval 370"/>
          <p:cNvSpPr>
            <a:spLocks noChangeArrowheads="1"/>
          </p:cNvSpPr>
          <p:nvPr/>
        </p:nvSpPr>
        <p:spPr bwMode="auto">
          <a:xfrm>
            <a:off x="23772352" y="8630750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16" name="Oval 371"/>
          <p:cNvSpPr>
            <a:spLocks noChangeArrowheads="1"/>
          </p:cNvSpPr>
          <p:nvPr/>
        </p:nvSpPr>
        <p:spPr bwMode="auto">
          <a:xfrm rot="21439807" flipH="1">
            <a:off x="23770765" y="8699015"/>
            <a:ext cx="71436" cy="211137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17" name="Oval 372"/>
          <p:cNvSpPr>
            <a:spLocks noChangeArrowheads="1"/>
          </p:cNvSpPr>
          <p:nvPr/>
        </p:nvSpPr>
        <p:spPr bwMode="auto">
          <a:xfrm>
            <a:off x="23858078" y="8630750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18" name="Oval 373"/>
          <p:cNvSpPr>
            <a:spLocks noChangeArrowheads="1"/>
          </p:cNvSpPr>
          <p:nvPr/>
        </p:nvSpPr>
        <p:spPr bwMode="auto">
          <a:xfrm rot="21439807" flipH="1">
            <a:off x="23856491" y="8699015"/>
            <a:ext cx="71436" cy="211137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19" name="Oval 374"/>
          <p:cNvSpPr>
            <a:spLocks noChangeArrowheads="1"/>
          </p:cNvSpPr>
          <p:nvPr/>
        </p:nvSpPr>
        <p:spPr bwMode="auto">
          <a:xfrm rot="21074128" flipH="1">
            <a:off x="23942217" y="8691076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20" name="Oval 375"/>
          <p:cNvSpPr>
            <a:spLocks noChangeArrowheads="1"/>
          </p:cNvSpPr>
          <p:nvPr/>
        </p:nvSpPr>
        <p:spPr bwMode="auto">
          <a:xfrm>
            <a:off x="23926340" y="8619636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21" name="Oval 376"/>
          <p:cNvSpPr>
            <a:spLocks noChangeArrowheads="1"/>
          </p:cNvSpPr>
          <p:nvPr/>
        </p:nvSpPr>
        <p:spPr bwMode="auto">
          <a:xfrm rot="21074128" flipH="1">
            <a:off x="24029530" y="8691076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22" name="Oval 377"/>
          <p:cNvSpPr>
            <a:spLocks noChangeArrowheads="1"/>
          </p:cNvSpPr>
          <p:nvPr/>
        </p:nvSpPr>
        <p:spPr bwMode="auto">
          <a:xfrm>
            <a:off x="24013653" y="8619636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23" name="Oval 378"/>
          <p:cNvSpPr>
            <a:spLocks noChangeArrowheads="1"/>
          </p:cNvSpPr>
          <p:nvPr/>
        </p:nvSpPr>
        <p:spPr bwMode="auto">
          <a:xfrm rot="21074128" flipH="1">
            <a:off x="24115252" y="8691076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24" name="Oval 379"/>
          <p:cNvSpPr>
            <a:spLocks noChangeArrowheads="1"/>
          </p:cNvSpPr>
          <p:nvPr/>
        </p:nvSpPr>
        <p:spPr bwMode="auto">
          <a:xfrm>
            <a:off x="24099379" y="8619636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25" name="Oval 380"/>
          <p:cNvSpPr>
            <a:spLocks noChangeArrowheads="1"/>
          </p:cNvSpPr>
          <p:nvPr/>
        </p:nvSpPr>
        <p:spPr bwMode="auto">
          <a:xfrm rot="21074128" flipH="1">
            <a:off x="24202565" y="8675199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26" name="Oval 381"/>
          <p:cNvSpPr>
            <a:spLocks noChangeArrowheads="1"/>
          </p:cNvSpPr>
          <p:nvPr/>
        </p:nvSpPr>
        <p:spPr bwMode="auto">
          <a:xfrm>
            <a:off x="24186688" y="8603762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27" name="Oval 382"/>
          <p:cNvSpPr>
            <a:spLocks noChangeArrowheads="1"/>
          </p:cNvSpPr>
          <p:nvPr/>
        </p:nvSpPr>
        <p:spPr bwMode="auto">
          <a:xfrm rot="21074128" flipH="1">
            <a:off x="24288291" y="8660912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28" name="Oval 383"/>
          <p:cNvSpPr>
            <a:spLocks noChangeArrowheads="1"/>
          </p:cNvSpPr>
          <p:nvPr/>
        </p:nvSpPr>
        <p:spPr bwMode="auto">
          <a:xfrm>
            <a:off x="24272414" y="8589475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29" name="Oval 384"/>
          <p:cNvSpPr>
            <a:spLocks noChangeArrowheads="1"/>
          </p:cNvSpPr>
          <p:nvPr/>
        </p:nvSpPr>
        <p:spPr bwMode="auto">
          <a:xfrm rot="21074128" flipH="1">
            <a:off x="24374017" y="8660912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30" name="Oval 385"/>
          <p:cNvSpPr>
            <a:spLocks noChangeArrowheads="1"/>
          </p:cNvSpPr>
          <p:nvPr/>
        </p:nvSpPr>
        <p:spPr bwMode="auto">
          <a:xfrm>
            <a:off x="24358140" y="8589475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31" name="Oval 386"/>
          <p:cNvSpPr>
            <a:spLocks noChangeArrowheads="1"/>
          </p:cNvSpPr>
          <p:nvPr/>
        </p:nvSpPr>
        <p:spPr bwMode="auto">
          <a:xfrm rot="21074128" flipH="1">
            <a:off x="24461329" y="8645038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32" name="Oval 387"/>
          <p:cNvSpPr>
            <a:spLocks noChangeArrowheads="1"/>
          </p:cNvSpPr>
          <p:nvPr/>
        </p:nvSpPr>
        <p:spPr bwMode="auto">
          <a:xfrm>
            <a:off x="24445453" y="8573600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33" name="Oval 388"/>
          <p:cNvSpPr>
            <a:spLocks noChangeArrowheads="1"/>
          </p:cNvSpPr>
          <p:nvPr/>
        </p:nvSpPr>
        <p:spPr bwMode="auto">
          <a:xfrm rot="21074128" flipH="1">
            <a:off x="24562928" y="8630750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34" name="Oval 389"/>
          <p:cNvSpPr>
            <a:spLocks noChangeArrowheads="1"/>
          </p:cNvSpPr>
          <p:nvPr/>
        </p:nvSpPr>
        <p:spPr bwMode="auto">
          <a:xfrm>
            <a:off x="24547051" y="8559313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35" name="Oval 390"/>
          <p:cNvSpPr>
            <a:spLocks noChangeArrowheads="1"/>
          </p:cNvSpPr>
          <p:nvPr/>
        </p:nvSpPr>
        <p:spPr bwMode="auto">
          <a:xfrm rot="21074128" flipH="1">
            <a:off x="24648654" y="8630750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36" name="Oval 391"/>
          <p:cNvSpPr>
            <a:spLocks noChangeArrowheads="1"/>
          </p:cNvSpPr>
          <p:nvPr/>
        </p:nvSpPr>
        <p:spPr bwMode="auto">
          <a:xfrm>
            <a:off x="24632777" y="8559313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37" name="Oval 392"/>
          <p:cNvSpPr>
            <a:spLocks noChangeArrowheads="1"/>
          </p:cNvSpPr>
          <p:nvPr/>
        </p:nvSpPr>
        <p:spPr bwMode="auto">
          <a:xfrm rot="21074128" flipH="1">
            <a:off x="24735967" y="8614876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38" name="Oval 393"/>
          <p:cNvSpPr>
            <a:spLocks noChangeArrowheads="1"/>
          </p:cNvSpPr>
          <p:nvPr/>
        </p:nvSpPr>
        <p:spPr bwMode="auto">
          <a:xfrm>
            <a:off x="24720090" y="8543436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39" name="Oval 394"/>
          <p:cNvSpPr>
            <a:spLocks noChangeArrowheads="1"/>
          </p:cNvSpPr>
          <p:nvPr/>
        </p:nvSpPr>
        <p:spPr bwMode="auto">
          <a:xfrm rot="21074128" flipH="1">
            <a:off x="24821689" y="8602175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40" name="Oval 395"/>
          <p:cNvSpPr>
            <a:spLocks noChangeArrowheads="1"/>
          </p:cNvSpPr>
          <p:nvPr/>
        </p:nvSpPr>
        <p:spPr bwMode="auto">
          <a:xfrm>
            <a:off x="24805816" y="8530738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41" name="Oval 396"/>
          <p:cNvSpPr>
            <a:spLocks noChangeArrowheads="1"/>
          </p:cNvSpPr>
          <p:nvPr/>
        </p:nvSpPr>
        <p:spPr bwMode="auto">
          <a:xfrm rot="21074128" flipH="1">
            <a:off x="24907415" y="8602175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42" name="Oval 397"/>
          <p:cNvSpPr>
            <a:spLocks noChangeArrowheads="1"/>
          </p:cNvSpPr>
          <p:nvPr/>
        </p:nvSpPr>
        <p:spPr bwMode="auto">
          <a:xfrm>
            <a:off x="24891538" y="8530738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43" name="Oval 398"/>
          <p:cNvSpPr>
            <a:spLocks noChangeArrowheads="1"/>
          </p:cNvSpPr>
          <p:nvPr/>
        </p:nvSpPr>
        <p:spPr bwMode="auto">
          <a:xfrm rot="21074128" flipH="1">
            <a:off x="24994728" y="8586301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44" name="Oval 399"/>
          <p:cNvSpPr>
            <a:spLocks noChangeArrowheads="1"/>
          </p:cNvSpPr>
          <p:nvPr/>
        </p:nvSpPr>
        <p:spPr bwMode="auto">
          <a:xfrm>
            <a:off x="24978851" y="8514861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45" name="Oval 400"/>
          <p:cNvSpPr>
            <a:spLocks noChangeArrowheads="1"/>
          </p:cNvSpPr>
          <p:nvPr/>
        </p:nvSpPr>
        <p:spPr bwMode="auto">
          <a:xfrm rot="21074128" flipH="1">
            <a:off x="25066164" y="8573600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46" name="Oval 401"/>
          <p:cNvSpPr>
            <a:spLocks noChangeArrowheads="1"/>
          </p:cNvSpPr>
          <p:nvPr/>
        </p:nvSpPr>
        <p:spPr bwMode="auto">
          <a:xfrm>
            <a:off x="25050291" y="8502163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47" name="Oval 402"/>
          <p:cNvSpPr>
            <a:spLocks noChangeArrowheads="1"/>
          </p:cNvSpPr>
          <p:nvPr/>
        </p:nvSpPr>
        <p:spPr bwMode="auto">
          <a:xfrm rot="21074128" flipH="1">
            <a:off x="25151890" y="8573600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48" name="Oval 403"/>
          <p:cNvSpPr>
            <a:spLocks noChangeArrowheads="1"/>
          </p:cNvSpPr>
          <p:nvPr/>
        </p:nvSpPr>
        <p:spPr bwMode="auto">
          <a:xfrm>
            <a:off x="25136013" y="8502163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49" name="Oval 404"/>
          <p:cNvSpPr>
            <a:spLocks noChangeArrowheads="1"/>
          </p:cNvSpPr>
          <p:nvPr/>
        </p:nvSpPr>
        <p:spPr bwMode="auto">
          <a:xfrm rot="21074128" flipH="1">
            <a:off x="25239203" y="8557726"/>
            <a:ext cx="71436" cy="184149"/>
          </a:xfrm>
          <a:prstGeom prst="ellips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50" name="Oval 405"/>
          <p:cNvSpPr>
            <a:spLocks noChangeArrowheads="1"/>
          </p:cNvSpPr>
          <p:nvPr/>
        </p:nvSpPr>
        <p:spPr bwMode="auto">
          <a:xfrm>
            <a:off x="25223326" y="8486286"/>
            <a:ext cx="69850" cy="69850"/>
          </a:xfrm>
          <a:prstGeom prst="ellips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51" name="Oval 406"/>
          <p:cNvSpPr>
            <a:spLocks noChangeArrowheads="1"/>
          </p:cNvSpPr>
          <p:nvPr/>
        </p:nvSpPr>
        <p:spPr bwMode="auto">
          <a:xfrm>
            <a:off x="15863425" y="6498737"/>
            <a:ext cx="10728326" cy="1871663"/>
          </a:xfrm>
          <a:prstGeom prst="ellipse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52" name="Oval 407"/>
          <p:cNvSpPr>
            <a:spLocks noChangeArrowheads="1"/>
          </p:cNvSpPr>
          <p:nvPr/>
        </p:nvSpPr>
        <p:spPr bwMode="auto">
          <a:xfrm>
            <a:off x="15588526" y="6321978"/>
            <a:ext cx="10801349" cy="2160588"/>
          </a:xfrm>
          <a:prstGeom prst="ellipse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53" name="Freeform 409"/>
          <p:cNvSpPr>
            <a:spLocks/>
          </p:cNvSpPr>
          <p:nvPr/>
        </p:nvSpPr>
        <p:spPr bwMode="auto">
          <a:xfrm flipV="1">
            <a:off x="16569862" y="7443086"/>
            <a:ext cx="3169046" cy="276970"/>
          </a:xfrm>
          <a:custGeom>
            <a:avLst/>
            <a:gdLst>
              <a:gd name="T0" fmla="*/ 0 w 1996"/>
              <a:gd name="T1" fmla="*/ 7 h 461"/>
              <a:gd name="T2" fmla="*/ 545 w 1996"/>
              <a:gd name="T3" fmla="*/ 7 h 461"/>
              <a:gd name="T4" fmla="*/ 998 w 1996"/>
              <a:gd name="T5" fmla="*/ 52 h 461"/>
              <a:gd name="T6" fmla="*/ 1361 w 1996"/>
              <a:gd name="T7" fmla="*/ 143 h 461"/>
              <a:gd name="T8" fmla="*/ 1724 w 1996"/>
              <a:gd name="T9" fmla="*/ 324 h 461"/>
              <a:gd name="T10" fmla="*/ 1996 w 1996"/>
              <a:gd name="T11" fmla="*/ 461 h 4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996" h="461">
                <a:moveTo>
                  <a:pt x="0" y="7"/>
                </a:moveTo>
                <a:cubicBezTo>
                  <a:pt x="189" y="3"/>
                  <a:pt x="379" y="0"/>
                  <a:pt x="545" y="7"/>
                </a:cubicBezTo>
                <a:cubicBezTo>
                  <a:pt x="711" y="14"/>
                  <a:pt x="862" y="29"/>
                  <a:pt x="998" y="52"/>
                </a:cubicBezTo>
                <a:cubicBezTo>
                  <a:pt x="1134" y="75"/>
                  <a:pt x="1240" y="98"/>
                  <a:pt x="1361" y="143"/>
                </a:cubicBezTo>
                <a:cubicBezTo>
                  <a:pt x="1482" y="188"/>
                  <a:pt x="1618" y="271"/>
                  <a:pt x="1724" y="324"/>
                </a:cubicBezTo>
                <a:cubicBezTo>
                  <a:pt x="1830" y="377"/>
                  <a:pt x="1958" y="438"/>
                  <a:pt x="1996" y="461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54" name="Freeform 410"/>
          <p:cNvSpPr>
            <a:spLocks/>
          </p:cNvSpPr>
          <p:nvPr/>
        </p:nvSpPr>
        <p:spPr bwMode="auto">
          <a:xfrm flipV="1">
            <a:off x="16582566" y="7578237"/>
            <a:ext cx="3529014" cy="203198"/>
          </a:xfrm>
          <a:custGeom>
            <a:avLst/>
            <a:gdLst>
              <a:gd name="T0" fmla="*/ 0 w 2042"/>
              <a:gd name="T1" fmla="*/ 8 h 462"/>
              <a:gd name="T2" fmla="*/ 499 w 2042"/>
              <a:gd name="T3" fmla="*/ 8 h 462"/>
              <a:gd name="T4" fmla="*/ 908 w 2042"/>
              <a:gd name="T5" fmla="*/ 54 h 462"/>
              <a:gd name="T6" fmla="*/ 1225 w 2042"/>
              <a:gd name="T7" fmla="*/ 99 h 462"/>
              <a:gd name="T8" fmla="*/ 1815 w 2042"/>
              <a:gd name="T9" fmla="*/ 371 h 462"/>
              <a:gd name="T10" fmla="*/ 2042 w 2042"/>
              <a:gd name="T11" fmla="*/ 462 h 4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42" h="462">
                <a:moveTo>
                  <a:pt x="0" y="8"/>
                </a:moveTo>
                <a:cubicBezTo>
                  <a:pt x="174" y="4"/>
                  <a:pt x="348" y="0"/>
                  <a:pt x="499" y="8"/>
                </a:cubicBezTo>
                <a:cubicBezTo>
                  <a:pt x="650" y="16"/>
                  <a:pt x="787" y="39"/>
                  <a:pt x="908" y="54"/>
                </a:cubicBezTo>
                <a:cubicBezTo>
                  <a:pt x="1029" y="69"/>
                  <a:pt x="1074" y="46"/>
                  <a:pt x="1225" y="99"/>
                </a:cubicBezTo>
                <a:cubicBezTo>
                  <a:pt x="1376" y="152"/>
                  <a:pt x="1679" y="311"/>
                  <a:pt x="1815" y="371"/>
                </a:cubicBezTo>
                <a:cubicBezTo>
                  <a:pt x="1951" y="431"/>
                  <a:pt x="1996" y="446"/>
                  <a:pt x="2042" y="462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55" name="Freeform 411"/>
          <p:cNvSpPr>
            <a:spLocks/>
          </p:cNvSpPr>
          <p:nvPr/>
        </p:nvSpPr>
        <p:spPr bwMode="auto">
          <a:xfrm>
            <a:off x="16582560" y="7843352"/>
            <a:ext cx="3600451" cy="334963"/>
          </a:xfrm>
          <a:custGeom>
            <a:avLst/>
            <a:gdLst>
              <a:gd name="T0" fmla="*/ 0 w 1724"/>
              <a:gd name="T1" fmla="*/ 15 h 332"/>
              <a:gd name="T2" fmla="*/ 545 w 1724"/>
              <a:gd name="T3" fmla="*/ 15 h 332"/>
              <a:gd name="T4" fmla="*/ 1180 w 1724"/>
              <a:gd name="T5" fmla="*/ 105 h 332"/>
              <a:gd name="T6" fmla="*/ 1724 w 1724"/>
              <a:gd name="T7" fmla="*/ 332 h 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24" h="332">
                <a:moveTo>
                  <a:pt x="0" y="15"/>
                </a:moveTo>
                <a:cubicBezTo>
                  <a:pt x="174" y="7"/>
                  <a:pt x="348" y="0"/>
                  <a:pt x="545" y="15"/>
                </a:cubicBezTo>
                <a:cubicBezTo>
                  <a:pt x="742" y="30"/>
                  <a:pt x="984" y="52"/>
                  <a:pt x="1180" y="105"/>
                </a:cubicBezTo>
                <a:cubicBezTo>
                  <a:pt x="1376" y="158"/>
                  <a:pt x="1550" y="245"/>
                  <a:pt x="1724" y="332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56" name="Freeform 412"/>
          <p:cNvSpPr>
            <a:spLocks/>
          </p:cNvSpPr>
          <p:nvPr/>
        </p:nvSpPr>
        <p:spPr bwMode="auto">
          <a:xfrm>
            <a:off x="16582564" y="7902088"/>
            <a:ext cx="3313063" cy="612651"/>
          </a:xfrm>
          <a:custGeom>
            <a:avLst/>
            <a:gdLst>
              <a:gd name="T0" fmla="*/ 0 w 1588"/>
              <a:gd name="T1" fmla="*/ 23 h 295"/>
              <a:gd name="T2" fmla="*/ 681 w 1588"/>
              <a:gd name="T3" fmla="*/ 23 h 295"/>
              <a:gd name="T4" fmla="*/ 1271 w 1588"/>
              <a:gd name="T5" fmla="*/ 159 h 295"/>
              <a:gd name="T6" fmla="*/ 1588 w 1588"/>
              <a:gd name="T7" fmla="*/ 295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88" h="295">
                <a:moveTo>
                  <a:pt x="0" y="23"/>
                </a:moveTo>
                <a:cubicBezTo>
                  <a:pt x="234" y="11"/>
                  <a:pt x="469" y="0"/>
                  <a:pt x="681" y="23"/>
                </a:cubicBezTo>
                <a:cubicBezTo>
                  <a:pt x="893" y="46"/>
                  <a:pt x="1120" y="114"/>
                  <a:pt x="1271" y="159"/>
                </a:cubicBezTo>
                <a:cubicBezTo>
                  <a:pt x="1422" y="204"/>
                  <a:pt x="1505" y="249"/>
                  <a:pt x="1588" y="295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57" name="Freeform 413"/>
          <p:cNvSpPr>
            <a:spLocks/>
          </p:cNvSpPr>
          <p:nvPr/>
        </p:nvSpPr>
        <p:spPr bwMode="auto">
          <a:xfrm>
            <a:off x="16582564" y="7986226"/>
            <a:ext cx="2233612" cy="384176"/>
          </a:xfrm>
          <a:custGeom>
            <a:avLst/>
            <a:gdLst>
              <a:gd name="T0" fmla="*/ 0 w 1407"/>
              <a:gd name="T1" fmla="*/ 15 h 242"/>
              <a:gd name="T2" fmla="*/ 499 w 1407"/>
              <a:gd name="T3" fmla="*/ 15 h 242"/>
              <a:gd name="T4" fmla="*/ 998 w 1407"/>
              <a:gd name="T5" fmla="*/ 106 h 242"/>
              <a:gd name="T6" fmla="*/ 1407 w 1407"/>
              <a:gd name="T7" fmla="*/ 242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07" h="242">
                <a:moveTo>
                  <a:pt x="0" y="15"/>
                </a:moveTo>
                <a:cubicBezTo>
                  <a:pt x="166" y="7"/>
                  <a:pt x="333" y="0"/>
                  <a:pt x="499" y="15"/>
                </a:cubicBezTo>
                <a:cubicBezTo>
                  <a:pt x="665" y="30"/>
                  <a:pt x="847" y="68"/>
                  <a:pt x="998" y="106"/>
                </a:cubicBezTo>
                <a:cubicBezTo>
                  <a:pt x="1149" y="144"/>
                  <a:pt x="1278" y="193"/>
                  <a:pt x="1407" y="242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58" name="Freeform 414"/>
          <p:cNvSpPr>
            <a:spLocks/>
          </p:cNvSpPr>
          <p:nvPr/>
        </p:nvSpPr>
        <p:spPr bwMode="auto">
          <a:xfrm>
            <a:off x="16582566" y="8046552"/>
            <a:ext cx="1873249" cy="252413"/>
          </a:xfrm>
          <a:custGeom>
            <a:avLst/>
            <a:gdLst>
              <a:gd name="T0" fmla="*/ 0 w 1180"/>
              <a:gd name="T1" fmla="*/ 23 h 159"/>
              <a:gd name="T2" fmla="*/ 545 w 1180"/>
              <a:gd name="T3" fmla="*/ 23 h 159"/>
              <a:gd name="T4" fmla="*/ 1180 w 1180"/>
              <a:gd name="T5" fmla="*/ 159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180" h="159">
                <a:moveTo>
                  <a:pt x="0" y="23"/>
                </a:moveTo>
                <a:cubicBezTo>
                  <a:pt x="174" y="11"/>
                  <a:pt x="348" y="0"/>
                  <a:pt x="545" y="23"/>
                </a:cubicBezTo>
                <a:cubicBezTo>
                  <a:pt x="742" y="46"/>
                  <a:pt x="961" y="102"/>
                  <a:pt x="1180" y="159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59" name="Freeform 415"/>
          <p:cNvSpPr>
            <a:spLocks/>
          </p:cNvSpPr>
          <p:nvPr/>
        </p:nvSpPr>
        <p:spPr bwMode="auto">
          <a:xfrm>
            <a:off x="16582566" y="8130688"/>
            <a:ext cx="1512889" cy="168275"/>
          </a:xfrm>
          <a:custGeom>
            <a:avLst/>
            <a:gdLst>
              <a:gd name="T0" fmla="*/ 0 w 953"/>
              <a:gd name="T1" fmla="*/ 15 h 106"/>
              <a:gd name="T2" fmla="*/ 454 w 953"/>
              <a:gd name="T3" fmla="*/ 15 h 106"/>
              <a:gd name="T4" fmla="*/ 953 w 953"/>
              <a:gd name="T5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53" h="106">
                <a:moveTo>
                  <a:pt x="0" y="15"/>
                </a:moveTo>
                <a:cubicBezTo>
                  <a:pt x="147" y="7"/>
                  <a:pt x="295" y="0"/>
                  <a:pt x="454" y="15"/>
                </a:cubicBezTo>
                <a:cubicBezTo>
                  <a:pt x="613" y="30"/>
                  <a:pt x="783" y="68"/>
                  <a:pt x="953" y="106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60" name="Freeform 416"/>
          <p:cNvSpPr>
            <a:spLocks/>
          </p:cNvSpPr>
          <p:nvPr/>
        </p:nvSpPr>
        <p:spPr bwMode="auto">
          <a:xfrm flipV="1">
            <a:off x="22055867" y="7282138"/>
            <a:ext cx="3311923" cy="133648"/>
          </a:xfrm>
          <a:custGeom>
            <a:avLst/>
            <a:gdLst>
              <a:gd name="T0" fmla="*/ 1814 w 1814"/>
              <a:gd name="T1" fmla="*/ 7 h 415"/>
              <a:gd name="T2" fmla="*/ 1451 w 1814"/>
              <a:gd name="T3" fmla="*/ 7 h 415"/>
              <a:gd name="T4" fmla="*/ 907 w 1814"/>
              <a:gd name="T5" fmla="*/ 52 h 415"/>
              <a:gd name="T6" fmla="*/ 590 w 1814"/>
              <a:gd name="T7" fmla="*/ 97 h 415"/>
              <a:gd name="T8" fmla="*/ 363 w 1814"/>
              <a:gd name="T9" fmla="*/ 188 h 415"/>
              <a:gd name="T10" fmla="*/ 0 w 1814"/>
              <a:gd name="T11" fmla="*/ 415 h 4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14" h="415">
                <a:moveTo>
                  <a:pt x="1814" y="7"/>
                </a:moveTo>
                <a:cubicBezTo>
                  <a:pt x="1708" y="3"/>
                  <a:pt x="1602" y="0"/>
                  <a:pt x="1451" y="7"/>
                </a:cubicBezTo>
                <a:cubicBezTo>
                  <a:pt x="1300" y="14"/>
                  <a:pt x="1050" y="37"/>
                  <a:pt x="907" y="52"/>
                </a:cubicBezTo>
                <a:cubicBezTo>
                  <a:pt x="764" y="67"/>
                  <a:pt x="681" y="74"/>
                  <a:pt x="590" y="97"/>
                </a:cubicBezTo>
                <a:cubicBezTo>
                  <a:pt x="499" y="120"/>
                  <a:pt x="461" y="135"/>
                  <a:pt x="363" y="188"/>
                </a:cubicBezTo>
                <a:cubicBezTo>
                  <a:pt x="265" y="241"/>
                  <a:pt x="132" y="328"/>
                  <a:pt x="0" y="415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61" name="Freeform 417"/>
          <p:cNvSpPr>
            <a:spLocks/>
          </p:cNvSpPr>
          <p:nvPr/>
        </p:nvSpPr>
        <p:spPr bwMode="auto">
          <a:xfrm>
            <a:off x="21661374" y="7506802"/>
            <a:ext cx="3734991" cy="71833"/>
          </a:xfrm>
          <a:custGeom>
            <a:avLst/>
            <a:gdLst>
              <a:gd name="T0" fmla="*/ 1950 w 1950"/>
              <a:gd name="T1" fmla="*/ 0 h 453"/>
              <a:gd name="T2" fmla="*/ 1225 w 1950"/>
              <a:gd name="T3" fmla="*/ 45 h 453"/>
              <a:gd name="T4" fmla="*/ 635 w 1950"/>
              <a:gd name="T5" fmla="*/ 136 h 453"/>
              <a:gd name="T6" fmla="*/ 0 w 1950"/>
              <a:gd name="T7" fmla="*/ 453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950" h="453">
                <a:moveTo>
                  <a:pt x="1950" y="0"/>
                </a:moveTo>
                <a:cubicBezTo>
                  <a:pt x="1697" y="11"/>
                  <a:pt x="1444" y="22"/>
                  <a:pt x="1225" y="45"/>
                </a:cubicBezTo>
                <a:cubicBezTo>
                  <a:pt x="1006" y="68"/>
                  <a:pt x="839" y="68"/>
                  <a:pt x="635" y="136"/>
                </a:cubicBezTo>
                <a:cubicBezTo>
                  <a:pt x="431" y="204"/>
                  <a:pt x="215" y="328"/>
                  <a:pt x="0" y="453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62" name="Freeform 418"/>
          <p:cNvSpPr>
            <a:spLocks/>
          </p:cNvSpPr>
          <p:nvPr/>
        </p:nvSpPr>
        <p:spPr bwMode="auto">
          <a:xfrm>
            <a:off x="21551437" y="7578239"/>
            <a:ext cx="3816351" cy="504452"/>
          </a:xfrm>
          <a:custGeom>
            <a:avLst/>
            <a:gdLst>
              <a:gd name="T0" fmla="*/ 2086 w 2086"/>
              <a:gd name="T1" fmla="*/ 0 h 545"/>
              <a:gd name="T2" fmla="*/ 1315 w 2086"/>
              <a:gd name="T3" fmla="*/ 46 h 545"/>
              <a:gd name="T4" fmla="*/ 680 w 2086"/>
              <a:gd name="T5" fmla="*/ 182 h 545"/>
              <a:gd name="T6" fmla="*/ 0 w 2086"/>
              <a:gd name="T7" fmla="*/ 545 h 5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86" h="545">
                <a:moveTo>
                  <a:pt x="2086" y="0"/>
                </a:moveTo>
                <a:cubicBezTo>
                  <a:pt x="1817" y="8"/>
                  <a:pt x="1549" y="16"/>
                  <a:pt x="1315" y="46"/>
                </a:cubicBezTo>
                <a:cubicBezTo>
                  <a:pt x="1081" y="76"/>
                  <a:pt x="899" y="99"/>
                  <a:pt x="680" y="182"/>
                </a:cubicBezTo>
                <a:cubicBezTo>
                  <a:pt x="461" y="265"/>
                  <a:pt x="230" y="405"/>
                  <a:pt x="0" y="545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63" name="Freeform 419"/>
          <p:cNvSpPr>
            <a:spLocks/>
          </p:cNvSpPr>
          <p:nvPr/>
        </p:nvSpPr>
        <p:spPr bwMode="auto">
          <a:xfrm>
            <a:off x="21695829" y="7651261"/>
            <a:ext cx="3671964" cy="746124"/>
          </a:xfrm>
          <a:custGeom>
            <a:avLst/>
            <a:gdLst>
              <a:gd name="T0" fmla="*/ 2086 w 2086"/>
              <a:gd name="T1" fmla="*/ 0 h 544"/>
              <a:gd name="T2" fmla="*/ 1270 w 2086"/>
              <a:gd name="T3" fmla="*/ 45 h 544"/>
              <a:gd name="T4" fmla="*/ 589 w 2086"/>
              <a:gd name="T5" fmla="*/ 226 h 544"/>
              <a:gd name="T6" fmla="*/ 0 w 2086"/>
              <a:gd name="T7" fmla="*/ 544 h 5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86" h="544">
                <a:moveTo>
                  <a:pt x="2086" y="0"/>
                </a:moveTo>
                <a:cubicBezTo>
                  <a:pt x="1802" y="3"/>
                  <a:pt x="1519" y="7"/>
                  <a:pt x="1270" y="45"/>
                </a:cubicBezTo>
                <a:cubicBezTo>
                  <a:pt x="1021" y="83"/>
                  <a:pt x="801" y="143"/>
                  <a:pt x="589" y="226"/>
                </a:cubicBezTo>
                <a:cubicBezTo>
                  <a:pt x="377" y="309"/>
                  <a:pt x="188" y="426"/>
                  <a:pt x="0" y="544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64" name="Freeform 420"/>
          <p:cNvSpPr>
            <a:spLocks/>
          </p:cNvSpPr>
          <p:nvPr/>
        </p:nvSpPr>
        <p:spPr bwMode="auto">
          <a:xfrm>
            <a:off x="21839841" y="7650643"/>
            <a:ext cx="3635897" cy="936104"/>
          </a:xfrm>
          <a:custGeom>
            <a:avLst/>
            <a:gdLst>
              <a:gd name="T0" fmla="*/ 1950 w 1950"/>
              <a:gd name="T1" fmla="*/ 30 h 484"/>
              <a:gd name="T2" fmla="*/ 1497 w 1950"/>
              <a:gd name="T3" fmla="*/ 30 h 484"/>
              <a:gd name="T4" fmla="*/ 544 w 1950"/>
              <a:gd name="T5" fmla="*/ 212 h 484"/>
              <a:gd name="T6" fmla="*/ 0 w 1950"/>
              <a:gd name="T7" fmla="*/ 484 h 4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950" h="484">
                <a:moveTo>
                  <a:pt x="1950" y="30"/>
                </a:moveTo>
                <a:cubicBezTo>
                  <a:pt x="1840" y="15"/>
                  <a:pt x="1731" y="0"/>
                  <a:pt x="1497" y="30"/>
                </a:cubicBezTo>
                <a:cubicBezTo>
                  <a:pt x="1263" y="60"/>
                  <a:pt x="794" y="136"/>
                  <a:pt x="544" y="212"/>
                </a:cubicBezTo>
                <a:cubicBezTo>
                  <a:pt x="294" y="288"/>
                  <a:pt x="147" y="386"/>
                  <a:pt x="0" y="484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65" name="Freeform 421"/>
          <p:cNvSpPr>
            <a:spLocks/>
          </p:cNvSpPr>
          <p:nvPr/>
        </p:nvSpPr>
        <p:spPr bwMode="auto">
          <a:xfrm>
            <a:off x="22416629" y="7830650"/>
            <a:ext cx="2951161" cy="684211"/>
          </a:xfrm>
          <a:custGeom>
            <a:avLst/>
            <a:gdLst>
              <a:gd name="T0" fmla="*/ 1859 w 1859"/>
              <a:gd name="T1" fmla="*/ 23 h 431"/>
              <a:gd name="T2" fmla="*/ 1360 w 1859"/>
              <a:gd name="T3" fmla="*/ 23 h 431"/>
              <a:gd name="T4" fmla="*/ 680 w 1859"/>
              <a:gd name="T5" fmla="*/ 159 h 431"/>
              <a:gd name="T6" fmla="*/ 362 w 1859"/>
              <a:gd name="T7" fmla="*/ 249 h 431"/>
              <a:gd name="T8" fmla="*/ 0 w 1859"/>
              <a:gd name="T9" fmla="*/ 431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59" h="431">
                <a:moveTo>
                  <a:pt x="1859" y="23"/>
                </a:moveTo>
                <a:cubicBezTo>
                  <a:pt x="1708" y="11"/>
                  <a:pt x="1557" y="0"/>
                  <a:pt x="1360" y="23"/>
                </a:cubicBezTo>
                <a:cubicBezTo>
                  <a:pt x="1163" y="46"/>
                  <a:pt x="846" y="121"/>
                  <a:pt x="680" y="159"/>
                </a:cubicBezTo>
                <a:cubicBezTo>
                  <a:pt x="514" y="197"/>
                  <a:pt x="475" y="204"/>
                  <a:pt x="362" y="249"/>
                </a:cubicBezTo>
                <a:cubicBezTo>
                  <a:pt x="249" y="294"/>
                  <a:pt x="124" y="362"/>
                  <a:pt x="0" y="431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66" name="Freeform 422"/>
          <p:cNvSpPr>
            <a:spLocks/>
          </p:cNvSpPr>
          <p:nvPr/>
        </p:nvSpPr>
        <p:spPr bwMode="auto">
          <a:xfrm>
            <a:off x="22559502" y="7938600"/>
            <a:ext cx="2808288" cy="576262"/>
          </a:xfrm>
          <a:custGeom>
            <a:avLst/>
            <a:gdLst>
              <a:gd name="T0" fmla="*/ 1769 w 1769"/>
              <a:gd name="T1" fmla="*/ 0 h 363"/>
              <a:gd name="T2" fmla="*/ 1089 w 1769"/>
              <a:gd name="T3" fmla="*/ 45 h 363"/>
              <a:gd name="T4" fmla="*/ 363 w 1769"/>
              <a:gd name="T5" fmla="*/ 181 h 363"/>
              <a:gd name="T6" fmla="*/ 0 w 1769"/>
              <a:gd name="T7" fmla="*/ 363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69" h="363">
                <a:moveTo>
                  <a:pt x="1769" y="0"/>
                </a:moveTo>
                <a:cubicBezTo>
                  <a:pt x="1546" y="7"/>
                  <a:pt x="1323" y="15"/>
                  <a:pt x="1089" y="45"/>
                </a:cubicBezTo>
                <a:cubicBezTo>
                  <a:pt x="855" y="75"/>
                  <a:pt x="545" y="128"/>
                  <a:pt x="363" y="181"/>
                </a:cubicBezTo>
                <a:cubicBezTo>
                  <a:pt x="181" y="234"/>
                  <a:pt x="90" y="298"/>
                  <a:pt x="0" y="363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67" name="Freeform 423"/>
          <p:cNvSpPr>
            <a:spLocks/>
          </p:cNvSpPr>
          <p:nvPr/>
        </p:nvSpPr>
        <p:spPr bwMode="auto">
          <a:xfrm>
            <a:off x="22703963" y="8046551"/>
            <a:ext cx="2663825" cy="468313"/>
          </a:xfrm>
          <a:custGeom>
            <a:avLst/>
            <a:gdLst>
              <a:gd name="T0" fmla="*/ 1678 w 1678"/>
              <a:gd name="T1" fmla="*/ 23 h 295"/>
              <a:gd name="T2" fmla="*/ 1043 w 1678"/>
              <a:gd name="T3" fmla="*/ 23 h 295"/>
              <a:gd name="T4" fmla="*/ 363 w 1678"/>
              <a:gd name="T5" fmla="*/ 159 h 295"/>
              <a:gd name="T6" fmla="*/ 0 w 1678"/>
              <a:gd name="T7" fmla="*/ 295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78" h="295">
                <a:moveTo>
                  <a:pt x="1678" y="23"/>
                </a:moveTo>
                <a:cubicBezTo>
                  <a:pt x="1470" y="11"/>
                  <a:pt x="1262" y="0"/>
                  <a:pt x="1043" y="23"/>
                </a:cubicBezTo>
                <a:cubicBezTo>
                  <a:pt x="824" y="46"/>
                  <a:pt x="537" y="114"/>
                  <a:pt x="363" y="159"/>
                </a:cubicBezTo>
                <a:cubicBezTo>
                  <a:pt x="189" y="204"/>
                  <a:pt x="94" y="249"/>
                  <a:pt x="0" y="295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68" name="Freeform 424"/>
          <p:cNvSpPr>
            <a:spLocks/>
          </p:cNvSpPr>
          <p:nvPr/>
        </p:nvSpPr>
        <p:spPr bwMode="auto">
          <a:xfrm>
            <a:off x="22991301" y="8178311"/>
            <a:ext cx="2376488" cy="336550"/>
          </a:xfrm>
          <a:custGeom>
            <a:avLst/>
            <a:gdLst>
              <a:gd name="T0" fmla="*/ 1497 w 1497"/>
              <a:gd name="T1" fmla="*/ 30 h 212"/>
              <a:gd name="T2" fmla="*/ 772 w 1497"/>
              <a:gd name="T3" fmla="*/ 30 h 212"/>
              <a:gd name="T4" fmla="*/ 0 w 1497"/>
              <a:gd name="T5" fmla="*/ 212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97" h="212">
                <a:moveTo>
                  <a:pt x="1497" y="30"/>
                </a:moveTo>
                <a:cubicBezTo>
                  <a:pt x="1259" y="15"/>
                  <a:pt x="1021" y="0"/>
                  <a:pt x="772" y="30"/>
                </a:cubicBezTo>
                <a:cubicBezTo>
                  <a:pt x="523" y="60"/>
                  <a:pt x="261" y="136"/>
                  <a:pt x="0" y="212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69" name="Oval 427"/>
          <p:cNvSpPr>
            <a:spLocks noChangeArrowheads="1"/>
          </p:cNvSpPr>
          <p:nvPr/>
        </p:nvSpPr>
        <p:spPr bwMode="auto">
          <a:xfrm>
            <a:off x="18816178" y="8457713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70" name="Freeform 428"/>
          <p:cNvSpPr>
            <a:spLocks/>
          </p:cNvSpPr>
          <p:nvPr/>
        </p:nvSpPr>
        <p:spPr bwMode="auto">
          <a:xfrm>
            <a:off x="18671714" y="8356113"/>
            <a:ext cx="360363" cy="287338"/>
          </a:xfrm>
          <a:custGeom>
            <a:avLst/>
            <a:gdLst>
              <a:gd name="T0" fmla="*/ 0 w 227"/>
              <a:gd name="T1" fmla="*/ 0 h 181"/>
              <a:gd name="T2" fmla="*/ 46 w 227"/>
              <a:gd name="T3" fmla="*/ 90 h 181"/>
              <a:gd name="T4" fmla="*/ 136 w 227"/>
              <a:gd name="T5" fmla="*/ 90 h 181"/>
              <a:gd name="T6" fmla="*/ 227 w 227"/>
              <a:gd name="T7" fmla="*/ 181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7" h="181">
                <a:moveTo>
                  <a:pt x="0" y="0"/>
                </a:moveTo>
                <a:cubicBezTo>
                  <a:pt x="11" y="37"/>
                  <a:pt x="23" y="75"/>
                  <a:pt x="46" y="90"/>
                </a:cubicBezTo>
                <a:cubicBezTo>
                  <a:pt x="69" y="105"/>
                  <a:pt x="106" y="75"/>
                  <a:pt x="136" y="90"/>
                </a:cubicBezTo>
                <a:cubicBezTo>
                  <a:pt x="166" y="105"/>
                  <a:pt x="196" y="143"/>
                  <a:pt x="227" y="181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71" name="Oval 429"/>
          <p:cNvSpPr>
            <a:spLocks noChangeArrowheads="1"/>
          </p:cNvSpPr>
          <p:nvPr/>
        </p:nvSpPr>
        <p:spPr bwMode="auto">
          <a:xfrm>
            <a:off x="17808115" y="8341827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72" name="Freeform 430"/>
          <p:cNvSpPr>
            <a:spLocks/>
          </p:cNvSpPr>
          <p:nvPr/>
        </p:nvSpPr>
        <p:spPr bwMode="auto">
          <a:xfrm>
            <a:off x="17663652" y="8240224"/>
            <a:ext cx="360363" cy="287338"/>
          </a:xfrm>
          <a:custGeom>
            <a:avLst/>
            <a:gdLst>
              <a:gd name="T0" fmla="*/ 0 w 227"/>
              <a:gd name="T1" fmla="*/ 0 h 181"/>
              <a:gd name="T2" fmla="*/ 46 w 227"/>
              <a:gd name="T3" fmla="*/ 90 h 181"/>
              <a:gd name="T4" fmla="*/ 136 w 227"/>
              <a:gd name="T5" fmla="*/ 90 h 181"/>
              <a:gd name="T6" fmla="*/ 227 w 227"/>
              <a:gd name="T7" fmla="*/ 181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7" h="181">
                <a:moveTo>
                  <a:pt x="0" y="0"/>
                </a:moveTo>
                <a:cubicBezTo>
                  <a:pt x="11" y="37"/>
                  <a:pt x="23" y="75"/>
                  <a:pt x="46" y="90"/>
                </a:cubicBezTo>
                <a:cubicBezTo>
                  <a:pt x="69" y="105"/>
                  <a:pt x="106" y="75"/>
                  <a:pt x="136" y="90"/>
                </a:cubicBezTo>
                <a:cubicBezTo>
                  <a:pt x="166" y="105"/>
                  <a:pt x="196" y="143"/>
                  <a:pt x="227" y="181"/>
                </a:cubicBezTo>
              </a:path>
            </a:pathLst>
          </a:cu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73" name="Oval 431"/>
          <p:cNvSpPr>
            <a:spLocks noChangeArrowheads="1"/>
          </p:cNvSpPr>
          <p:nvPr/>
        </p:nvSpPr>
        <p:spPr bwMode="auto">
          <a:xfrm>
            <a:off x="18397077" y="8457713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74" name="Freeform 432"/>
          <p:cNvSpPr>
            <a:spLocks/>
          </p:cNvSpPr>
          <p:nvPr/>
        </p:nvSpPr>
        <p:spPr bwMode="auto">
          <a:xfrm flipH="1">
            <a:off x="18382791" y="8443428"/>
            <a:ext cx="142876" cy="144461"/>
          </a:xfrm>
          <a:custGeom>
            <a:avLst/>
            <a:gdLst>
              <a:gd name="T0" fmla="*/ 0 w 317"/>
              <a:gd name="T1" fmla="*/ 227 h 227"/>
              <a:gd name="T2" fmla="*/ 45 w 317"/>
              <a:gd name="T3" fmla="*/ 136 h 227"/>
              <a:gd name="T4" fmla="*/ 227 w 317"/>
              <a:gd name="T5" fmla="*/ 91 h 227"/>
              <a:gd name="T6" fmla="*/ 317 w 317"/>
              <a:gd name="T7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7" h="227">
                <a:moveTo>
                  <a:pt x="0" y="227"/>
                </a:moveTo>
                <a:cubicBezTo>
                  <a:pt x="3" y="193"/>
                  <a:pt x="7" y="159"/>
                  <a:pt x="45" y="136"/>
                </a:cubicBezTo>
                <a:cubicBezTo>
                  <a:pt x="83" y="113"/>
                  <a:pt x="182" y="114"/>
                  <a:pt x="227" y="91"/>
                </a:cubicBezTo>
                <a:cubicBezTo>
                  <a:pt x="272" y="68"/>
                  <a:pt x="294" y="34"/>
                  <a:pt x="317" y="0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75" name="Oval 433"/>
          <p:cNvSpPr>
            <a:spLocks noChangeArrowheads="1"/>
          </p:cNvSpPr>
          <p:nvPr/>
        </p:nvSpPr>
        <p:spPr bwMode="auto">
          <a:xfrm>
            <a:off x="23783464" y="8414851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76" name="Freeform 434"/>
          <p:cNvSpPr>
            <a:spLocks/>
          </p:cNvSpPr>
          <p:nvPr/>
        </p:nvSpPr>
        <p:spPr bwMode="auto">
          <a:xfrm>
            <a:off x="23639001" y="8313252"/>
            <a:ext cx="360363" cy="288925"/>
          </a:xfrm>
          <a:custGeom>
            <a:avLst/>
            <a:gdLst>
              <a:gd name="T0" fmla="*/ 0 w 317"/>
              <a:gd name="T1" fmla="*/ 227 h 227"/>
              <a:gd name="T2" fmla="*/ 45 w 317"/>
              <a:gd name="T3" fmla="*/ 136 h 227"/>
              <a:gd name="T4" fmla="*/ 227 w 317"/>
              <a:gd name="T5" fmla="*/ 91 h 227"/>
              <a:gd name="T6" fmla="*/ 317 w 317"/>
              <a:gd name="T7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7" h="227">
                <a:moveTo>
                  <a:pt x="0" y="227"/>
                </a:moveTo>
                <a:cubicBezTo>
                  <a:pt x="3" y="193"/>
                  <a:pt x="7" y="159"/>
                  <a:pt x="45" y="136"/>
                </a:cubicBezTo>
                <a:cubicBezTo>
                  <a:pt x="83" y="113"/>
                  <a:pt x="182" y="114"/>
                  <a:pt x="227" y="91"/>
                </a:cubicBezTo>
                <a:cubicBezTo>
                  <a:pt x="272" y="68"/>
                  <a:pt x="294" y="34"/>
                  <a:pt x="317" y="0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77" name="Oval 435"/>
          <p:cNvSpPr>
            <a:spLocks noChangeArrowheads="1"/>
          </p:cNvSpPr>
          <p:nvPr/>
        </p:nvSpPr>
        <p:spPr bwMode="auto">
          <a:xfrm>
            <a:off x="24288291" y="8356114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78" name="Freeform 436"/>
          <p:cNvSpPr>
            <a:spLocks/>
          </p:cNvSpPr>
          <p:nvPr/>
        </p:nvSpPr>
        <p:spPr bwMode="auto">
          <a:xfrm>
            <a:off x="24143827" y="8254515"/>
            <a:ext cx="360363" cy="288925"/>
          </a:xfrm>
          <a:custGeom>
            <a:avLst/>
            <a:gdLst>
              <a:gd name="T0" fmla="*/ 0 w 317"/>
              <a:gd name="T1" fmla="*/ 227 h 227"/>
              <a:gd name="T2" fmla="*/ 45 w 317"/>
              <a:gd name="T3" fmla="*/ 136 h 227"/>
              <a:gd name="T4" fmla="*/ 227 w 317"/>
              <a:gd name="T5" fmla="*/ 91 h 227"/>
              <a:gd name="T6" fmla="*/ 317 w 317"/>
              <a:gd name="T7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7" h="227">
                <a:moveTo>
                  <a:pt x="0" y="227"/>
                </a:moveTo>
                <a:cubicBezTo>
                  <a:pt x="3" y="193"/>
                  <a:pt x="7" y="159"/>
                  <a:pt x="45" y="136"/>
                </a:cubicBezTo>
                <a:cubicBezTo>
                  <a:pt x="83" y="113"/>
                  <a:pt x="182" y="114"/>
                  <a:pt x="227" y="91"/>
                </a:cubicBezTo>
                <a:cubicBezTo>
                  <a:pt x="272" y="68"/>
                  <a:pt x="294" y="34"/>
                  <a:pt x="317" y="0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79" name="Oval 439"/>
          <p:cNvSpPr>
            <a:spLocks noChangeArrowheads="1"/>
          </p:cNvSpPr>
          <p:nvPr/>
        </p:nvSpPr>
        <p:spPr bwMode="auto">
          <a:xfrm>
            <a:off x="24689928" y="8298964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80" name="Freeform 440"/>
          <p:cNvSpPr>
            <a:spLocks/>
          </p:cNvSpPr>
          <p:nvPr/>
        </p:nvSpPr>
        <p:spPr bwMode="auto">
          <a:xfrm>
            <a:off x="24647064" y="8298963"/>
            <a:ext cx="144463" cy="73024"/>
          </a:xfrm>
          <a:custGeom>
            <a:avLst/>
            <a:gdLst>
              <a:gd name="T0" fmla="*/ 0 w 317"/>
              <a:gd name="T1" fmla="*/ 227 h 227"/>
              <a:gd name="T2" fmla="*/ 45 w 317"/>
              <a:gd name="T3" fmla="*/ 136 h 227"/>
              <a:gd name="T4" fmla="*/ 227 w 317"/>
              <a:gd name="T5" fmla="*/ 91 h 227"/>
              <a:gd name="T6" fmla="*/ 317 w 317"/>
              <a:gd name="T7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7" h="227">
                <a:moveTo>
                  <a:pt x="0" y="227"/>
                </a:moveTo>
                <a:cubicBezTo>
                  <a:pt x="3" y="193"/>
                  <a:pt x="7" y="159"/>
                  <a:pt x="45" y="136"/>
                </a:cubicBezTo>
                <a:cubicBezTo>
                  <a:pt x="83" y="113"/>
                  <a:pt x="182" y="114"/>
                  <a:pt x="227" y="91"/>
                </a:cubicBezTo>
                <a:cubicBezTo>
                  <a:pt x="272" y="68"/>
                  <a:pt x="294" y="34"/>
                  <a:pt x="317" y="0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81" name="Oval 441"/>
          <p:cNvSpPr>
            <a:spLocks noChangeArrowheads="1"/>
          </p:cNvSpPr>
          <p:nvPr/>
        </p:nvSpPr>
        <p:spPr bwMode="auto">
          <a:xfrm>
            <a:off x="17173115" y="8313252"/>
            <a:ext cx="71436" cy="714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82" name="Freeform 442"/>
          <p:cNvSpPr>
            <a:spLocks/>
          </p:cNvSpPr>
          <p:nvPr/>
        </p:nvSpPr>
        <p:spPr bwMode="auto">
          <a:xfrm flipH="1">
            <a:off x="17158829" y="8298963"/>
            <a:ext cx="142876" cy="144464"/>
          </a:xfrm>
          <a:custGeom>
            <a:avLst/>
            <a:gdLst>
              <a:gd name="T0" fmla="*/ 0 w 317"/>
              <a:gd name="T1" fmla="*/ 227 h 227"/>
              <a:gd name="T2" fmla="*/ 45 w 317"/>
              <a:gd name="T3" fmla="*/ 136 h 227"/>
              <a:gd name="T4" fmla="*/ 227 w 317"/>
              <a:gd name="T5" fmla="*/ 91 h 227"/>
              <a:gd name="T6" fmla="*/ 317 w 317"/>
              <a:gd name="T7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7" h="227">
                <a:moveTo>
                  <a:pt x="0" y="227"/>
                </a:moveTo>
                <a:cubicBezTo>
                  <a:pt x="3" y="193"/>
                  <a:pt x="7" y="159"/>
                  <a:pt x="45" y="136"/>
                </a:cubicBezTo>
                <a:cubicBezTo>
                  <a:pt x="83" y="113"/>
                  <a:pt x="182" y="114"/>
                  <a:pt x="227" y="91"/>
                </a:cubicBezTo>
                <a:cubicBezTo>
                  <a:pt x="272" y="68"/>
                  <a:pt x="294" y="34"/>
                  <a:pt x="317" y="0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83" name="Forme libre 382"/>
          <p:cNvSpPr/>
          <p:nvPr/>
        </p:nvSpPr>
        <p:spPr>
          <a:xfrm>
            <a:off x="21548220" y="7272299"/>
            <a:ext cx="517567" cy="1461868"/>
          </a:xfrm>
          <a:custGeom>
            <a:avLst/>
            <a:gdLst>
              <a:gd name="connsiteX0" fmla="*/ 432901 w 517568"/>
              <a:gd name="connsiteY0" fmla="*/ 1461867 h 1461867"/>
              <a:gd name="connsiteX1" fmla="*/ 288968 w 517568"/>
              <a:gd name="connsiteY1" fmla="*/ 1351803 h 1461867"/>
              <a:gd name="connsiteX2" fmla="*/ 136568 w 517568"/>
              <a:gd name="connsiteY2" fmla="*/ 1157076 h 1461867"/>
              <a:gd name="connsiteX3" fmla="*/ 43435 w 517568"/>
              <a:gd name="connsiteY3" fmla="*/ 970815 h 1461867"/>
              <a:gd name="connsiteX4" fmla="*/ 1101 w 517568"/>
              <a:gd name="connsiteY4" fmla="*/ 733755 h 1461867"/>
              <a:gd name="connsiteX5" fmla="*/ 18035 w 517568"/>
              <a:gd name="connsiteY5" fmla="*/ 572893 h 1461867"/>
              <a:gd name="connsiteX6" fmla="*/ 77301 w 517568"/>
              <a:gd name="connsiteY6" fmla="*/ 369700 h 1461867"/>
              <a:gd name="connsiteX7" fmla="*/ 178901 w 517568"/>
              <a:gd name="connsiteY7" fmla="*/ 200371 h 1461867"/>
              <a:gd name="connsiteX8" fmla="*/ 272035 w 517568"/>
              <a:gd name="connsiteY8" fmla="*/ 81842 h 1461867"/>
              <a:gd name="connsiteX9" fmla="*/ 407501 w 517568"/>
              <a:gd name="connsiteY9" fmla="*/ 5644 h 1461867"/>
              <a:gd name="connsiteX10" fmla="*/ 517568 w 517568"/>
              <a:gd name="connsiteY10" fmla="*/ 5644 h 1461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7568" h="1461867">
                <a:moveTo>
                  <a:pt x="432901" y="1461867"/>
                </a:moveTo>
                <a:cubicBezTo>
                  <a:pt x="385629" y="1432234"/>
                  <a:pt x="338357" y="1402601"/>
                  <a:pt x="288968" y="1351803"/>
                </a:cubicBezTo>
                <a:cubicBezTo>
                  <a:pt x="239579" y="1301005"/>
                  <a:pt x="177490" y="1220574"/>
                  <a:pt x="136568" y="1157076"/>
                </a:cubicBezTo>
                <a:cubicBezTo>
                  <a:pt x="95646" y="1093578"/>
                  <a:pt x="66013" y="1041368"/>
                  <a:pt x="43435" y="970815"/>
                </a:cubicBezTo>
                <a:cubicBezTo>
                  <a:pt x="20857" y="900262"/>
                  <a:pt x="5334" y="800075"/>
                  <a:pt x="1101" y="733755"/>
                </a:cubicBezTo>
                <a:cubicBezTo>
                  <a:pt x="-3132" y="667435"/>
                  <a:pt x="5335" y="633569"/>
                  <a:pt x="18035" y="572893"/>
                </a:cubicBezTo>
                <a:cubicBezTo>
                  <a:pt x="30735" y="512217"/>
                  <a:pt x="50490" y="431787"/>
                  <a:pt x="77301" y="369700"/>
                </a:cubicBezTo>
                <a:cubicBezTo>
                  <a:pt x="104112" y="307613"/>
                  <a:pt x="146445" y="248347"/>
                  <a:pt x="178901" y="200371"/>
                </a:cubicBezTo>
                <a:cubicBezTo>
                  <a:pt x="211357" y="152395"/>
                  <a:pt x="233935" y="114296"/>
                  <a:pt x="272035" y="81842"/>
                </a:cubicBezTo>
                <a:cubicBezTo>
                  <a:pt x="310135" y="49388"/>
                  <a:pt x="366579" y="18344"/>
                  <a:pt x="407501" y="5644"/>
                </a:cubicBezTo>
                <a:cubicBezTo>
                  <a:pt x="448423" y="-7056"/>
                  <a:pt x="517568" y="5644"/>
                  <a:pt x="517568" y="5644"/>
                </a:cubicBezTo>
              </a:path>
            </a:pathLst>
          </a:custGeom>
          <a:ln w="9525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84" name="Forme libre 383"/>
          <p:cNvSpPr/>
          <p:nvPr/>
        </p:nvSpPr>
        <p:spPr>
          <a:xfrm>
            <a:off x="19661257" y="7385481"/>
            <a:ext cx="589035" cy="1340221"/>
          </a:xfrm>
          <a:custGeom>
            <a:avLst/>
            <a:gdLst>
              <a:gd name="connsiteX0" fmla="*/ 0 w 589033"/>
              <a:gd name="connsiteY0" fmla="*/ 1340220 h 1340220"/>
              <a:gd name="connsiteX1" fmla="*/ 127000 w 589033"/>
              <a:gd name="connsiteY1" fmla="*/ 1272489 h 1340220"/>
              <a:gd name="connsiteX2" fmla="*/ 270933 w 589033"/>
              <a:gd name="connsiteY2" fmla="*/ 1145493 h 1340220"/>
              <a:gd name="connsiteX3" fmla="*/ 381000 w 589033"/>
              <a:gd name="connsiteY3" fmla="*/ 1010030 h 1340220"/>
              <a:gd name="connsiteX4" fmla="*/ 474133 w 589033"/>
              <a:gd name="connsiteY4" fmla="*/ 874568 h 1340220"/>
              <a:gd name="connsiteX5" fmla="*/ 575733 w 589033"/>
              <a:gd name="connsiteY5" fmla="*/ 654441 h 1340220"/>
              <a:gd name="connsiteX6" fmla="*/ 584200 w 589033"/>
              <a:gd name="connsiteY6" fmla="*/ 442781 h 1340220"/>
              <a:gd name="connsiteX7" fmla="*/ 541866 w 589033"/>
              <a:gd name="connsiteY7" fmla="*/ 298852 h 1340220"/>
              <a:gd name="connsiteX8" fmla="*/ 448733 w 589033"/>
              <a:gd name="connsiteY8" fmla="*/ 137990 h 1340220"/>
              <a:gd name="connsiteX9" fmla="*/ 338666 w 589033"/>
              <a:gd name="connsiteY9" fmla="*/ 44859 h 1340220"/>
              <a:gd name="connsiteX10" fmla="*/ 270933 w 589033"/>
              <a:gd name="connsiteY10" fmla="*/ 2527 h 1340220"/>
              <a:gd name="connsiteX11" fmla="*/ 169333 w 589033"/>
              <a:gd name="connsiteY11" fmla="*/ 10994 h 1340220"/>
              <a:gd name="connsiteX12" fmla="*/ 67733 w 589033"/>
              <a:gd name="connsiteY12" fmla="*/ 61792 h 1340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89033" h="1340220">
                <a:moveTo>
                  <a:pt x="0" y="1340220"/>
                </a:moveTo>
                <a:cubicBezTo>
                  <a:pt x="40922" y="1322582"/>
                  <a:pt x="81844" y="1304944"/>
                  <a:pt x="127000" y="1272489"/>
                </a:cubicBezTo>
                <a:cubicBezTo>
                  <a:pt x="172156" y="1240034"/>
                  <a:pt x="228600" y="1189236"/>
                  <a:pt x="270933" y="1145493"/>
                </a:cubicBezTo>
                <a:cubicBezTo>
                  <a:pt x="313266" y="1101750"/>
                  <a:pt x="347133" y="1055184"/>
                  <a:pt x="381000" y="1010030"/>
                </a:cubicBezTo>
                <a:cubicBezTo>
                  <a:pt x="414867" y="964876"/>
                  <a:pt x="441678" y="933833"/>
                  <a:pt x="474133" y="874568"/>
                </a:cubicBezTo>
                <a:cubicBezTo>
                  <a:pt x="506588" y="815303"/>
                  <a:pt x="557389" y="726405"/>
                  <a:pt x="575733" y="654441"/>
                </a:cubicBezTo>
                <a:cubicBezTo>
                  <a:pt x="594077" y="582477"/>
                  <a:pt x="589844" y="502046"/>
                  <a:pt x="584200" y="442781"/>
                </a:cubicBezTo>
                <a:cubicBezTo>
                  <a:pt x="578556" y="383516"/>
                  <a:pt x="564444" y="349650"/>
                  <a:pt x="541866" y="298852"/>
                </a:cubicBezTo>
                <a:cubicBezTo>
                  <a:pt x="519288" y="248053"/>
                  <a:pt x="482600" y="180322"/>
                  <a:pt x="448733" y="137990"/>
                </a:cubicBezTo>
                <a:cubicBezTo>
                  <a:pt x="414866" y="95658"/>
                  <a:pt x="368299" y="67436"/>
                  <a:pt x="338666" y="44859"/>
                </a:cubicBezTo>
                <a:cubicBezTo>
                  <a:pt x="309033" y="22282"/>
                  <a:pt x="299155" y="8171"/>
                  <a:pt x="270933" y="2527"/>
                </a:cubicBezTo>
                <a:cubicBezTo>
                  <a:pt x="242711" y="-3117"/>
                  <a:pt x="203200" y="1116"/>
                  <a:pt x="169333" y="10994"/>
                </a:cubicBezTo>
                <a:cubicBezTo>
                  <a:pt x="135466" y="20871"/>
                  <a:pt x="67733" y="61792"/>
                  <a:pt x="67733" y="61792"/>
                </a:cubicBezTo>
              </a:path>
            </a:pathLst>
          </a:custGeom>
          <a:ln w="9525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85" name="Rectangle 384"/>
          <p:cNvSpPr/>
          <p:nvPr/>
        </p:nvSpPr>
        <p:spPr>
          <a:xfrm>
            <a:off x="14251487" y="6943345"/>
            <a:ext cx="2259641" cy="383653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86" name="Rectangle 385"/>
          <p:cNvSpPr/>
          <p:nvPr/>
        </p:nvSpPr>
        <p:spPr>
          <a:xfrm>
            <a:off x="24928050" y="7220483"/>
            <a:ext cx="1663700" cy="383653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87" name="Forme libre 386"/>
          <p:cNvSpPr/>
          <p:nvPr/>
        </p:nvSpPr>
        <p:spPr>
          <a:xfrm>
            <a:off x="16453365" y="3678949"/>
            <a:ext cx="8505334" cy="1934747"/>
          </a:xfrm>
          <a:custGeom>
            <a:avLst/>
            <a:gdLst>
              <a:gd name="connsiteX0" fmla="*/ 0 w 8505333"/>
              <a:gd name="connsiteY0" fmla="*/ 1000505 h 1934746"/>
              <a:gd name="connsiteX1" fmla="*/ 692742 w 8505333"/>
              <a:gd name="connsiteY1" fmla="*/ 692657 h 1934746"/>
              <a:gd name="connsiteX2" fmla="*/ 1577913 w 8505333"/>
              <a:gd name="connsiteY2" fmla="*/ 1385314 h 1934746"/>
              <a:gd name="connsiteX3" fmla="*/ 2347626 w 8505333"/>
              <a:gd name="connsiteY3" fmla="*/ 1269872 h 1934746"/>
              <a:gd name="connsiteX4" fmla="*/ 3771596 w 8505333"/>
              <a:gd name="connsiteY4" fmla="*/ 1924048 h 1934746"/>
              <a:gd name="connsiteX5" fmla="*/ 4233424 w 8505333"/>
              <a:gd name="connsiteY5" fmla="*/ 1693162 h 1934746"/>
              <a:gd name="connsiteX6" fmla="*/ 4810709 w 8505333"/>
              <a:gd name="connsiteY6" fmla="*/ 1924048 h 1934746"/>
              <a:gd name="connsiteX7" fmla="*/ 5195565 w 8505333"/>
              <a:gd name="connsiteY7" fmla="*/ 1616200 h 1934746"/>
              <a:gd name="connsiteX8" fmla="*/ 5888307 w 8505333"/>
              <a:gd name="connsiteY8" fmla="*/ 808100 h 1934746"/>
              <a:gd name="connsiteX9" fmla="*/ 7504705 w 8505333"/>
              <a:gd name="connsiteY9" fmla="*/ 577214 h 1934746"/>
              <a:gd name="connsiteX10" fmla="*/ 8505333 w 8505333"/>
              <a:gd name="connsiteY10" fmla="*/ 0 h 1934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505333" h="1934746">
                <a:moveTo>
                  <a:pt x="0" y="1000505"/>
                </a:moveTo>
                <a:cubicBezTo>
                  <a:pt x="214878" y="814513"/>
                  <a:pt x="429757" y="628522"/>
                  <a:pt x="692742" y="692657"/>
                </a:cubicBezTo>
                <a:cubicBezTo>
                  <a:pt x="955727" y="756792"/>
                  <a:pt x="1302099" y="1289112"/>
                  <a:pt x="1577913" y="1385314"/>
                </a:cubicBezTo>
                <a:cubicBezTo>
                  <a:pt x="1853727" y="1481516"/>
                  <a:pt x="1982012" y="1180083"/>
                  <a:pt x="2347626" y="1269872"/>
                </a:cubicBezTo>
                <a:cubicBezTo>
                  <a:pt x="2713240" y="1359661"/>
                  <a:pt x="3457296" y="1853500"/>
                  <a:pt x="3771596" y="1924048"/>
                </a:cubicBezTo>
                <a:cubicBezTo>
                  <a:pt x="4085896" y="1994596"/>
                  <a:pt x="4060239" y="1693162"/>
                  <a:pt x="4233424" y="1693162"/>
                </a:cubicBezTo>
                <a:cubicBezTo>
                  <a:pt x="4406609" y="1693162"/>
                  <a:pt x="4650352" y="1936875"/>
                  <a:pt x="4810709" y="1924048"/>
                </a:cubicBezTo>
                <a:cubicBezTo>
                  <a:pt x="4971066" y="1911221"/>
                  <a:pt x="5015965" y="1802191"/>
                  <a:pt x="5195565" y="1616200"/>
                </a:cubicBezTo>
                <a:cubicBezTo>
                  <a:pt x="5375165" y="1430209"/>
                  <a:pt x="5503451" y="981264"/>
                  <a:pt x="5888307" y="808100"/>
                </a:cubicBezTo>
                <a:cubicBezTo>
                  <a:pt x="6273163" y="634936"/>
                  <a:pt x="7068534" y="711897"/>
                  <a:pt x="7504705" y="577214"/>
                </a:cubicBezTo>
                <a:cubicBezTo>
                  <a:pt x="7940876" y="442531"/>
                  <a:pt x="8505333" y="0"/>
                  <a:pt x="8505333" y="0"/>
                </a:cubicBez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88" name="Oval 288"/>
          <p:cNvSpPr>
            <a:spLocks noChangeArrowheads="1"/>
          </p:cNvSpPr>
          <p:nvPr/>
        </p:nvSpPr>
        <p:spPr bwMode="auto">
          <a:xfrm>
            <a:off x="20301347" y="566950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89" name="Oval 289"/>
          <p:cNvSpPr>
            <a:spLocks noChangeArrowheads="1"/>
          </p:cNvSpPr>
          <p:nvPr/>
        </p:nvSpPr>
        <p:spPr bwMode="auto">
          <a:xfrm rot="34736" flipH="1">
            <a:off x="20302938" y="5737770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90" name="Oval 290"/>
          <p:cNvSpPr>
            <a:spLocks noChangeArrowheads="1"/>
          </p:cNvSpPr>
          <p:nvPr/>
        </p:nvSpPr>
        <p:spPr bwMode="auto">
          <a:xfrm>
            <a:off x="20372787" y="5682207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91" name="Oval 291"/>
          <p:cNvSpPr>
            <a:spLocks noChangeArrowheads="1"/>
          </p:cNvSpPr>
          <p:nvPr/>
        </p:nvSpPr>
        <p:spPr bwMode="auto">
          <a:xfrm rot="34736" flipH="1">
            <a:off x="20374375" y="575046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92" name="Oval 292"/>
          <p:cNvSpPr>
            <a:spLocks noChangeArrowheads="1"/>
          </p:cNvSpPr>
          <p:nvPr/>
        </p:nvSpPr>
        <p:spPr bwMode="auto">
          <a:xfrm>
            <a:off x="20460100" y="5682207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93" name="Oval 293"/>
          <p:cNvSpPr>
            <a:spLocks noChangeArrowheads="1"/>
          </p:cNvSpPr>
          <p:nvPr/>
        </p:nvSpPr>
        <p:spPr bwMode="auto">
          <a:xfrm rot="34736" flipH="1">
            <a:off x="20461687" y="575046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94" name="Oval 294"/>
          <p:cNvSpPr>
            <a:spLocks noChangeArrowheads="1"/>
          </p:cNvSpPr>
          <p:nvPr/>
        </p:nvSpPr>
        <p:spPr bwMode="auto">
          <a:xfrm>
            <a:off x="20560112" y="569649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95" name="Oval 295"/>
          <p:cNvSpPr>
            <a:spLocks noChangeArrowheads="1"/>
          </p:cNvSpPr>
          <p:nvPr/>
        </p:nvSpPr>
        <p:spPr bwMode="auto">
          <a:xfrm rot="34736" flipH="1">
            <a:off x="20561699" y="576475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96" name="Oval 296"/>
          <p:cNvSpPr>
            <a:spLocks noChangeArrowheads="1"/>
          </p:cNvSpPr>
          <p:nvPr/>
        </p:nvSpPr>
        <p:spPr bwMode="auto">
          <a:xfrm>
            <a:off x="20645834" y="569649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97" name="Oval 297"/>
          <p:cNvSpPr>
            <a:spLocks noChangeArrowheads="1"/>
          </p:cNvSpPr>
          <p:nvPr/>
        </p:nvSpPr>
        <p:spPr bwMode="auto">
          <a:xfrm rot="34736" flipH="1">
            <a:off x="20647425" y="576475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98" name="Oval 298"/>
          <p:cNvSpPr>
            <a:spLocks noChangeArrowheads="1"/>
          </p:cNvSpPr>
          <p:nvPr/>
        </p:nvSpPr>
        <p:spPr bwMode="auto">
          <a:xfrm>
            <a:off x="20717274" y="5702842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99" name="Oval 299"/>
          <p:cNvSpPr>
            <a:spLocks noChangeArrowheads="1"/>
          </p:cNvSpPr>
          <p:nvPr/>
        </p:nvSpPr>
        <p:spPr bwMode="auto">
          <a:xfrm rot="34736" flipH="1">
            <a:off x="20718861" y="5771105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00" name="Oval 300"/>
          <p:cNvSpPr>
            <a:spLocks noChangeArrowheads="1"/>
          </p:cNvSpPr>
          <p:nvPr/>
        </p:nvSpPr>
        <p:spPr bwMode="auto">
          <a:xfrm>
            <a:off x="20790297" y="5702842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01" name="Oval 301"/>
          <p:cNvSpPr>
            <a:spLocks noChangeArrowheads="1"/>
          </p:cNvSpPr>
          <p:nvPr/>
        </p:nvSpPr>
        <p:spPr bwMode="auto">
          <a:xfrm rot="34736" flipH="1">
            <a:off x="20791888" y="5771105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02" name="Oval 302"/>
          <p:cNvSpPr>
            <a:spLocks noChangeArrowheads="1"/>
          </p:cNvSpPr>
          <p:nvPr/>
        </p:nvSpPr>
        <p:spPr bwMode="auto">
          <a:xfrm>
            <a:off x="20861737" y="5702842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03" name="Oval 303"/>
          <p:cNvSpPr>
            <a:spLocks noChangeArrowheads="1"/>
          </p:cNvSpPr>
          <p:nvPr/>
        </p:nvSpPr>
        <p:spPr bwMode="auto">
          <a:xfrm rot="34736" flipH="1">
            <a:off x="20863325" y="5771105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04" name="Oval 304"/>
          <p:cNvSpPr>
            <a:spLocks noChangeArrowheads="1"/>
          </p:cNvSpPr>
          <p:nvPr/>
        </p:nvSpPr>
        <p:spPr bwMode="auto">
          <a:xfrm>
            <a:off x="20949050" y="569014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05" name="Oval 305"/>
          <p:cNvSpPr>
            <a:spLocks noChangeArrowheads="1"/>
          </p:cNvSpPr>
          <p:nvPr/>
        </p:nvSpPr>
        <p:spPr bwMode="auto">
          <a:xfrm rot="34736" flipH="1">
            <a:off x="20950638" y="5758407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06" name="Oval 306"/>
          <p:cNvSpPr>
            <a:spLocks noChangeArrowheads="1"/>
          </p:cNvSpPr>
          <p:nvPr/>
        </p:nvSpPr>
        <p:spPr bwMode="auto">
          <a:xfrm>
            <a:off x="21049062" y="568379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07" name="Oval 307"/>
          <p:cNvSpPr>
            <a:spLocks noChangeArrowheads="1"/>
          </p:cNvSpPr>
          <p:nvPr/>
        </p:nvSpPr>
        <p:spPr bwMode="auto">
          <a:xfrm rot="34736" flipH="1">
            <a:off x="21050649" y="5752057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08" name="Oval 308"/>
          <p:cNvSpPr>
            <a:spLocks noChangeArrowheads="1"/>
          </p:cNvSpPr>
          <p:nvPr/>
        </p:nvSpPr>
        <p:spPr bwMode="auto">
          <a:xfrm>
            <a:off x="21134784" y="567744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09" name="Oval 309"/>
          <p:cNvSpPr>
            <a:spLocks noChangeArrowheads="1"/>
          </p:cNvSpPr>
          <p:nvPr/>
        </p:nvSpPr>
        <p:spPr bwMode="auto">
          <a:xfrm rot="34736" flipH="1">
            <a:off x="21136375" y="5745707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10" name="Oval 310"/>
          <p:cNvSpPr>
            <a:spLocks noChangeArrowheads="1"/>
          </p:cNvSpPr>
          <p:nvPr/>
        </p:nvSpPr>
        <p:spPr bwMode="auto">
          <a:xfrm>
            <a:off x="21206224" y="5658393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11" name="Oval 311"/>
          <p:cNvSpPr>
            <a:spLocks noChangeArrowheads="1"/>
          </p:cNvSpPr>
          <p:nvPr/>
        </p:nvSpPr>
        <p:spPr bwMode="auto">
          <a:xfrm rot="34736" flipH="1">
            <a:off x="21207812" y="5726656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12" name="Oval 312"/>
          <p:cNvSpPr>
            <a:spLocks noChangeArrowheads="1"/>
          </p:cNvSpPr>
          <p:nvPr/>
        </p:nvSpPr>
        <p:spPr bwMode="auto">
          <a:xfrm>
            <a:off x="21279248" y="5658393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13" name="Oval 313"/>
          <p:cNvSpPr>
            <a:spLocks noChangeArrowheads="1"/>
          </p:cNvSpPr>
          <p:nvPr/>
        </p:nvSpPr>
        <p:spPr bwMode="auto">
          <a:xfrm rot="34736" flipH="1">
            <a:off x="21280835" y="5726656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14" name="Forme libre 413"/>
          <p:cNvSpPr/>
          <p:nvPr/>
        </p:nvSpPr>
        <p:spPr>
          <a:xfrm>
            <a:off x="20303707" y="5623956"/>
            <a:ext cx="1009650" cy="44490"/>
          </a:xfrm>
          <a:custGeom>
            <a:avLst/>
            <a:gdLst>
              <a:gd name="connsiteX0" fmla="*/ 0 w 1009650"/>
              <a:gd name="connsiteY0" fmla="*/ 6350 h 44491"/>
              <a:gd name="connsiteX1" fmla="*/ 476250 w 1009650"/>
              <a:gd name="connsiteY1" fmla="*/ 44450 h 44491"/>
              <a:gd name="connsiteX2" fmla="*/ 1009650 w 1009650"/>
              <a:gd name="connsiteY2" fmla="*/ 0 h 44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09650" h="44491">
                <a:moveTo>
                  <a:pt x="0" y="6350"/>
                </a:moveTo>
                <a:cubicBezTo>
                  <a:pt x="153987" y="25929"/>
                  <a:pt x="307975" y="45508"/>
                  <a:pt x="476250" y="44450"/>
                </a:cubicBezTo>
                <a:cubicBezTo>
                  <a:pt x="644525" y="43392"/>
                  <a:pt x="1009650" y="0"/>
                  <a:pt x="1009650" y="0"/>
                </a:cubicBezTo>
              </a:path>
            </a:pathLst>
          </a:custGeom>
          <a:ln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834190109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2753786" y="5750219"/>
            <a:ext cx="7788441" cy="899574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" name="Oval 18"/>
          <p:cNvSpPr>
            <a:spLocks noChangeArrowheads="1"/>
          </p:cNvSpPr>
          <p:nvPr/>
        </p:nvSpPr>
        <p:spPr bwMode="auto">
          <a:xfrm>
            <a:off x="26559831" y="10075105"/>
            <a:ext cx="71436" cy="431801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5" name="Text Box 23"/>
          <p:cNvSpPr txBox="1">
            <a:spLocks noChangeArrowheads="1"/>
          </p:cNvSpPr>
          <p:nvPr/>
        </p:nvSpPr>
        <p:spPr bwMode="auto">
          <a:xfrm>
            <a:off x="23191745" y="6110402"/>
            <a:ext cx="6725101" cy="12310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CHIRURGIE DE</a:t>
            </a:r>
          </a:p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VITRECTOMIE</a:t>
            </a:r>
          </a:p>
        </p:txBody>
      </p:sp>
      <p:pic>
        <p:nvPicPr>
          <p:cNvPr id="6" name="Picture 26" descr="Vitrectomie pour endophtalmi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231705" y="7841551"/>
            <a:ext cx="6656249" cy="64814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23213984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5204467" y="3971770"/>
            <a:ext cx="14173614" cy="1310250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" name="Oval 2"/>
          <p:cNvSpPr>
            <a:spLocks noChangeArrowheads="1"/>
          </p:cNvSpPr>
          <p:nvPr/>
        </p:nvSpPr>
        <p:spPr bwMode="auto">
          <a:xfrm>
            <a:off x="17246584" y="14321262"/>
            <a:ext cx="10945813" cy="1657350"/>
          </a:xfrm>
          <a:prstGeom prst="ellipse">
            <a:avLst/>
          </a:prstGeom>
          <a:solidFill>
            <a:srgbClr val="C0C0C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5" name="Oval 3"/>
          <p:cNvSpPr>
            <a:spLocks noChangeArrowheads="1"/>
          </p:cNvSpPr>
          <p:nvPr/>
        </p:nvSpPr>
        <p:spPr bwMode="auto">
          <a:xfrm>
            <a:off x="17246584" y="13240175"/>
            <a:ext cx="10945813" cy="1657350"/>
          </a:xfrm>
          <a:prstGeom prst="ellipse">
            <a:avLst/>
          </a:prstGeom>
          <a:solidFill>
            <a:schemeClr val="bg1"/>
          </a:solidFill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" name="Oval 4"/>
          <p:cNvSpPr>
            <a:spLocks noChangeArrowheads="1"/>
          </p:cNvSpPr>
          <p:nvPr/>
        </p:nvSpPr>
        <p:spPr bwMode="auto">
          <a:xfrm>
            <a:off x="17175147" y="12448012"/>
            <a:ext cx="10945813" cy="1657350"/>
          </a:xfrm>
          <a:prstGeom prst="ellipse">
            <a:avLst/>
          </a:prstGeom>
          <a:solidFill>
            <a:schemeClr val="bg1"/>
          </a:solidFill>
          <a:ln w="1143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" name="Oval 5"/>
          <p:cNvSpPr>
            <a:spLocks noChangeArrowheads="1"/>
          </p:cNvSpPr>
          <p:nvPr/>
        </p:nvSpPr>
        <p:spPr bwMode="auto">
          <a:xfrm>
            <a:off x="19838972" y="14248237"/>
            <a:ext cx="720726" cy="360364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" name="Oval 6"/>
          <p:cNvSpPr>
            <a:spLocks noChangeArrowheads="1"/>
          </p:cNvSpPr>
          <p:nvPr/>
        </p:nvSpPr>
        <p:spPr bwMode="auto">
          <a:xfrm rot="2079807">
            <a:off x="21639198" y="14321264"/>
            <a:ext cx="720726" cy="360364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9" name="Oval 7"/>
          <p:cNvSpPr>
            <a:spLocks noChangeArrowheads="1"/>
          </p:cNvSpPr>
          <p:nvPr/>
        </p:nvSpPr>
        <p:spPr bwMode="auto">
          <a:xfrm rot="20019473">
            <a:off x="18327670" y="14075200"/>
            <a:ext cx="720726" cy="360362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0" name="Oval 8"/>
          <p:cNvSpPr>
            <a:spLocks noChangeArrowheads="1"/>
          </p:cNvSpPr>
          <p:nvPr/>
        </p:nvSpPr>
        <p:spPr bwMode="auto">
          <a:xfrm rot="20692560">
            <a:off x="23367983" y="14321264"/>
            <a:ext cx="720726" cy="360364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1" name="Oval 9"/>
          <p:cNvSpPr>
            <a:spLocks noChangeArrowheads="1"/>
          </p:cNvSpPr>
          <p:nvPr/>
        </p:nvSpPr>
        <p:spPr bwMode="auto">
          <a:xfrm rot="725685">
            <a:off x="24518922" y="14321264"/>
            <a:ext cx="720726" cy="360364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2" name="Oval 10"/>
          <p:cNvSpPr>
            <a:spLocks noChangeArrowheads="1"/>
          </p:cNvSpPr>
          <p:nvPr/>
        </p:nvSpPr>
        <p:spPr bwMode="auto">
          <a:xfrm>
            <a:off x="26463608" y="14032339"/>
            <a:ext cx="720726" cy="360364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3" name="Freeform 11"/>
          <p:cNvSpPr>
            <a:spLocks/>
          </p:cNvSpPr>
          <p:nvPr/>
        </p:nvSpPr>
        <p:spPr bwMode="auto">
          <a:xfrm>
            <a:off x="20488258" y="14032338"/>
            <a:ext cx="1295399" cy="492125"/>
          </a:xfrm>
          <a:custGeom>
            <a:avLst/>
            <a:gdLst>
              <a:gd name="T0" fmla="*/ 0 w 816"/>
              <a:gd name="T1" fmla="*/ 0 h 310"/>
              <a:gd name="T2" fmla="*/ 181 w 816"/>
              <a:gd name="T3" fmla="*/ 272 h 310"/>
              <a:gd name="T4" fmla="*/ 499 w 816"/>
              <a:gd name="T5" fmla="*/ 227 h 310"/>
              <a:gd name="T6" fmla="*/ 635 w 816"/>
              <a:gd name="T7" fmla="*/ 272 h 310"/>
              <a:gd name="T8" fmla="*/ 725 w 816"/>
              <a:gd name="T9" fmla="*/ 136 h 310"/>
              <a:gd name="T10" fmla="*/ 816 w 816"/>
              <a:gd name="T11" fmla="*/ 46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16" h="310">
                <a:moveTo>
                  <a:pt x="0" y="0"/>
                </a:moveTo>
                <a:cubicBezTo>
                  <a:pt x="49" y="117"/>
                  <a:pt x="98" y="234"/>
                  <a:pt x="181" y="272"/>
                </a:cubicBezTo>
                <a:cubicBezTo>
                  <a:pt x="264" y="310"/>
                  <a:pt x="423" y="227"/>
                  <a:pt x="499" y="227"/>
                </a:cubicBezTo>
                <a:cubicBezTo>
                  <a:pt x="575" y="227"/>
                  <a:pt x="597" y="287"/>
                  <a:pt x="635" y="272"/>
                </a:cubicBezTo>
                <a:cubicBezTo>
                  <a:pt x="673" y="257"/>
                  <a:pt x="695" y="174"/>
                  <a:pt x="725" y="136"/>
                </a:cubicBezTo>
                <a:cubicBezTo>
                  <a:pt x="755" y="98"/>
                  <a:pt x="785" y="72"/>
                  <a:pt x="816" y="46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4" name="Freeform 12"/>
          <p:cNvSpPr>
            <a:spLocks/>
          </p:cNvSpPr>
          <p:nvPr/>
        </p:nvSpPr>
        <p:spPr bwMode="auto">
          <a:xfrm>
            <a:off x="20991494" y="14105363"/>
            <a:ext cx="431800" cy="153988"/>
          </a:xfrm>
          <a:custGeom>
            <a:avLst/>
            <a:gdLst>
              <a:gd name="T0" fmla="*/ 0 w 272"/>
              <a:gd name="T1" fmla="*/ 0 h 97"/>
              <a:gd name="T2" fmla="*/ 45 w 272"/>
              <a:gd name="T3" fmla="*/ 90 h 97"/>
              <a:gd name="T4" fmla="*/ 136 w 272"/>
              <a:gd name="T5" fmla="*/ 45 h 97"/>
              <a:gd name="T6" fmla="*/ 227 w 272"/>
              <a:gd name="T7" fmla="*/ 90 h 97"/>
              <a:gd name="T8" fmla="*/ 272 w 272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2" h="97">
                <a:moveTo>
                  <a:pt x="0" y="0"/>
                </a:moveTo>
                <a:cubicBezTo>
                  <a:pt x="11" y="41"/>
                  <a:pt x="22" y="83"/>
                  <a:pt x="45" y="90"/>
                </a:cubicBezTo>
                <a:cubicBezTo>
                  <a:pt x="68" y="97"/>
                  <a:pt x="106" y="45"/>
                  <a:pt x="136" y="45"/>
                </a:cubicBezTo>
                <a:cubicBezTo>
                  <a:pt x="166" y="45"/>
                  <a:pt x="204" y="97"/>
                  <a:pt x="227" y="90"/>
                </a:cubicBezTo>
                <a:cubicBezTo>
                  <a:pt x="250" y="83"/>
                  <a:pt x="261" y="41"/>
                  <a:pt x="272" y="0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5" name="Freeform 13"/>
          <p:cNvSpPr>
            <a:spLocks/>
          </p:cNvSpPr>
          <p:nvPr/>
        </p:nvSpPr>
        <p:spPr bwMode="auto">
          <a:xfrm>
            <a:off x="18688034" y="13887875"/>
            <a:ext cx="515939" cy="720726"/>
          </a:xfrm>
          <a:custGeom>
            <a:avLst/>
            <a:gdLst>
              <a:gd name="T0" fmla="*/ 0 w 325"/>
              <a:gd name="T1" fmla="*/ 454 h 454"/>
              <a:gd name="T2" fmla="*/ 272 w 325"/>
              <a:gd name="T3" fmla="*/ 318 h 454"/>
              <a:gd name="T4" fmla="*/ 317 w 325"/>
              <a:gd name="T5" fmla="*/ 91 h 454"/>
              <a:gd name="T6" fmla="*/ 272 w 325"/>
              <a:gd name="T7" fmla="*/ 0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25" h="454">
                <a:moveTo>
                  <a:pt x="0" y="454"/>
                </a:moveTo>
                <a:cubicBezTo>
                  <a:pt x="109" y="416"/>
                  <a:pt x="219" y="379"/>
                  <a:pt x="272" y="318"/>
                </a:cubicBezTo>
                <a:cubicBezTo>
                  <a:pt x="325" y="257"/>
                  <a:pt x="317" y="144"/>
                  <a:pt x="317" y="91"/>
                </a:cubicBezTo>
                <a:cubicBezTo>
                  <a:pt x="317" y="38"/>
                  <a:pt x="294" y="19"/>
                  <a:pt x="272" y="0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6" name="Freeform 14"/>
          <p:cNvSpPr>
            <a:spLocks/>
          </p:cNvSpPr>
          <p:nvPr/>
        </p:nvSpPr>
        <p:spPr bwMode="auto">
          <a:xfrm>
            <a:off x="19359547" y="13960901"/>
            <a:ext cx="407989" cy="792163"/>
          </a:xfrm>
          <a:custGeom>
            <a:avLst/>
            <a:gdLst>
              <a:gd name="T0" fmla="*/ 76 w 257"/>
              <a:gd name="T1" fmla="*/ 0 h 499"/>
              <a:gd name="T2" fmla="*/ 30 w 257"/>
              <a:gd name="T3" fmla="*/ 227 h 499"/>
              <a:gd name="T4" fmla="*/ 257 w 257"/>
              <a:gd name="T5" fmla="*/ 499 h 4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57" h="499">
                <a:moveTo>
                  <a:pt x="76" y="0"/>
                </a:moveTo>
                <a:cubicBezTo>
                  <a:pt x="38" y="72"/>
                  <a:pt x="0" y="144"/>
                  <a:pt x="30" y="227"/>
                </a:cubicBezTo>
                <a:cubicBezTo>
                  <a:pt x="60" y="310"/>
                  <a:pt x="158" y="404"/>
                  <a:pt x="257" y="499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7" name="Freeform 15"/>
          <p:cNvSpPr>
            <a:spLocks/>
          </p:cNvSpPr>
          <p:nvPr/>
        </p:nvSpPr>
        <p:spPr bwMode="auto">
          <a:xfrm>
            <a:off x="19046811" y="14524464"/>
            <a:ext cx="360363" cy="228601"/>
          </a:xfrm>
          <a:custGeom>
            <a:avLst/>
            <a:gdLst>
              <a:gd name="T0" fmla="*/ 0 w 227"/>
              <a:gd name="T1" fmla="*/ 98 h 144"/>
              <a:gd name="T2" fmla="*/ 136 w 227"/>
              <a:gd name="T3" fmla="*/ 8 h 144"/>
              <a:gd name="T4" fmla="*/ 227 w 227"/>
              <a:gd name="T5" fmla="*/ 1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7" h="144">
                <a:moveTo>
                  <a:pt x="0" y="98"/>
                </a:moveTo>
                <a:cubicBezTo>
                  <a:pt x="49" y="49"/>
                  <a:pt x="98" y="0"/>
                  <a:pt x="136" y="8"/>
                </a:cubicBezTo>
                <a:cubicBezTo>
                  <a:pt x="174" y="16"/>
                  <a:pt x="200" y="80"/>
                  <a:pt x="227" y="144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8" name="Freeform 16"/>
          <p:cNvSpPr>
            <a:spLocks/>
          </p:cNvSpPr>
          <p:nvPr/>
        </p:nvSpPr>
        <p:spPr bwMode="auto">
          <a:xfrm>
            <a:off x="19480196" y="14008524"/>
            <a:ext cx="503240" cy="455613"/>
          </a:xfrm>
          <a:custGeom>
            <a:avLst/>
            <a:gdLst>
              <a:gd name="T0" fmla="*/ 90 w 317"/>
              <a:gd name="T1" fmla="*/ 61 h 287"/>
              <a:gd name="T2" fmla="*/ 0 w 317"/>
              <a:gd name="T3" fmla="*/ 151 h 287"/>
              <a:gd name="T4" fmla="*/ 90 w 317"/>
              <a:gd name="T5" fmla="*/ 287 h 287"/>
              <a:gd name="T6" fmla="*/ 181 w 317"/>
              <a:gd name="T7" fmla="*/ 151 h 287"/>
              <a:gd name="T8" fmla="*/ 317 w 317"/>
              <a:gd name="T9" fmla="*/ 106 h 287"/>
              <a:gd name="T10" fmla="*/ 181 w 317"/>
              <a:gd name="T11" fmla="*/ 15 h 287"/>
              <a:gd name="T12" fmla="*/ 90 w 317"/>
              <a:gd name="T13" fmla="*/ 61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17" h="287">
                <a:moveTo>
                  <a:pt x="90" y="61"/>
                </a:moveTo>
                <a:cubicBezTo>
                  <a:pt x="60" y="84"/>
                  <a:pt x="0" y="113"/>
                  <a:pt x="0" y="151"/>
                </a:cubicBezTo>
                <a:cubicBezTo>
                  <a:pt x="0" y="189"/>
                  <a:pt x="60" y="287"/>
                  <a:pt x="90" y="287"/>
                </a:cubicBezTo>
                <a:cubicBezTo>
                  <a:pt x="120" y="287"/>
                  <a:pt x="143" y="181"/>
                  <a:pt x="181" y="151"/>
                </a:cubicBezTo>
                <a:cubicBezTo>
                  <a:pt x="219" y="121"/>
                  <a:pt x="317" y="129"/>
                  <a:pt x="317" y="106"/>
                </a:cubicBezTo>
                <a:cubicBezTo>
                  <a:pt x="317" y="83"/>
                  <a:pt x="219" y="30"/>
                  <a:pt x="181" y="15"/>
                </a:cubicBezTo>
                <a:cubicBezTo>
                  <a:pt x="143" y="0"/>
                  <a:pt x="120" y="38"/>
                  <a:pt x="90" y="61"/>
                </a:cubicBezTo>
                <a:close/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9" name="Freeform 17"/>
          <p:cNvSpPr>
            <a:spLocks/>
          </p:cNvSpPr>
          <p:nvPr/>
        </p:nvSpPr>
        <p:spPr bwMode="auto">
          <a:xfrm>
            <a:off x="20127897" y="14032338"/>
            <a:ext cx="239714" cy="157164"/>
          </a:xfrm>
          <a:custGeom>
            <a:avLst/>
            <a:gdLst>
              <a:gd name="T0" fmla="*/ 0 w 151"/>
              <a:gd name="T1" fmla="*/ 0 h 99"/>
              <a:gd name="T2" fmla="*/ 45 w 151"/>
              <a:gd name="T3" fmla="*/ 46 h 99"/>
              <a:gd name="T4" fmla="*/ 136 w 151"/>
              <a:gd name="T5" fmla="*/ 91 h 99"/>
              <a:gd name="T6" fmla="*/ 136 w 151"/>
              <a:gd name="T7" fmla="*/ 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1" h="99">
                <a:moveTo>
                  <a:pt x="0" y="0"/>
                </a:moveTo>
                <a:cubicBezTo>
                  <a:pt x="11" y="15"/>
                  <a:pt x="22" y="31"/>
                  <a:pt x="45" y="46"/>
                </a:cubicBezTo>
                <a:cubicBezTo>
                  <a:pt x="68" y="61"/>
                  <a:pt x="121" y="99"/>
                  <a:pt x="136" y="91"/>
                </a:cubicBezTo>
                <a:cubicBezTo>
                  <a:pt x="151" y="83"/>
                  <a:pt x="143" y="41"/>
                  <a:pt x="136" y="0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0" name="Freeform 18"/>
          <p:cNvSpPr>
            <a:spLocks/>
          </p:cNvSpPr>
          <p:nvPr/>
        </p:nvSpPr>
        <p:spPr bwMode="auto">
          <a:xfrm>
            <a:off x="19911995" y="14513353"/>
            <a:ext cx="2447925" cy="382586"/>
          </a:xfrm>
          <a:custGeom>
            <a:avLst/>
            <a:gdLst>
              <a:gd name="T0" fmla="*/ 0 w 1542"/>
              <a:gd name="T1" fmla="*/ 151 h 241"/>
              <a:gd name="T2" fmla="*/ 136 w 1542"/>
              <a:gd name="T3" fmla="*/ 105 h 241"/>
              <a:gd name="T4" fmla="*/ 408 w 1542"/>
              <a:gd name="T5" fmla="*/ 151 h 241"/>
              <a:gd name="T6" fmla="*/ 499 w 1542"/>
              <a:gd name="T7" fmla="*/ 60 h 241"/>
              <a:gd name="T8" fmla="*/ 725 w 1542"/>
              <a:gd name="T9" fmla="*/ 60 h 241"/>
              <a:gd name="T10" fmla="*/ 907 w 1542"/>
              <a:gd name="T11" fmla="*/ 15 h 241"/>
              <a:gd name="T12" fmla="*/ 1270 w 1542"/>
              <a:gd name="T13" fmla="*/ 151 h 241"/>
              <a:gd name="T14" fmla="*/ 1542 w 1542"/>
              <a:gd name="T15" fmla="*/ 241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542" h="241">
                <a:moveTo>
                  <a:pt x="0" y="151"/>
                </a:moveTo>
                <a:cubicBezTo>
                  <a:pt x="34" y="128"/>
                  <a:pt x="68" y="105"/>
                  <a:pt x="136" y="105"/>
                </a:cubicBezTo>
                <a:cubicBezTo>
                  <a:pt x="204" y="105"/>
                  <a:pt x="348" y="159"/>
                  <a:pt x="408" y="151"/>
                </a:cubicBezTo>
                <a:cubicBezTo>
                  <a:pt x="468" y="143"/>
                  <a:pt x="446" y="75"/>
                  <a:pt x="499" y="60"/>
                </a:cubicBezTo>
                <a:cubicBezTo>
                  <a:pt x="552" y="45"/>
                  <a:pt x="657" y="67"/>
                  <a:pt x="725" y="60"/>
                </a:cubicBezTo>
                <a:cubicBezTo>
                  <a:pt x="793" y="53"/>
                  <a:pt x="816" y="0"/>
                  <a:pt x="907" y="15"/>
                </a:cubicBezTo>
                <a:cubicBezTo>
                  <a:pt x="998" y="30"/>
                  <a:pt x="1164" y="113"/>
                  <a:pt x="1270" y="151"/>
                </a:cubicBezTo>
                <a:cubicBezTo>
                  <a:pt x="1376" y="189"/>
                  <a:pt x="1459" y="215"/>
                  <a:pt x="1542" y="241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1" name="Freeform 19"/>
          <p:cNvSpPr>
            <a:spLocks/>
          </p:cNvSpPr>
          <p:nvPr/>
        </p:nvSpPr>
        <p:spPr bwMode="auto">
          <a:xfrm>
            <a:off x="21135960" y="14740363"/>
            <a:ext cx="576263" cy="155575"/>
          </a:xfrm>
          <a:custGeom>
            <a:avLst/>
            <a:gdLst>
              <a:gd name="T0" fmla="*/ 0 w 363"/>
              <a:gd name="T1" fmla="*/ 53 h 98"/>
              <a:gd name="T2" fmla="*/ 91 w 363"/>
              <a:gd name="T3" fmla="*/ 8 h 98"/>
              <a:gd name="T4" fmla="*/ 363 w 363"/>
              <a:gd name="T5" fmla="*/ 98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63" h="98">
                <a:moveTo>
                  <a:pt x="0" y="53"/>
                </a:moveTo>
                <a:cubicBezTo>
                  <a:pt x="15" y="26"/>
                  <a:pt x="31" y="0"/>
                  <a:pt x="91" y="8"/>
                </a:cubicBezTo>
                <a:cubicBezTo>
                  <a:pt x="151" y="16"/>
                  <a:pt x="257" y="57"/>
                  <a:pt x="363" y="98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2" name="Freeform 20"/>
          <p:cNvSpPr>
            <a:spLocks/>
          </p:cNvSpPr>
          <p:nvPr/>
        </p:nvSpPr>
        <p:spPr bwMode="auto">
          <a:xfrm>
            <a:off x="22288486" y="14219663"/>
            <a:ext cx="815974" cy="455613"/>
          </a:xfrm>
          <a:custGeom>
            <a:avLst/>
            <a:gdLst>
              <a:gd name="T0" fmla="*/ 362 w 514"/>
              <a:gd name="T1" fmla="*/ 61 h 287"/>
              <a:gd name="T2" fmla="*/ 499 w 514"/>
              <a:gd name="T3" fmla="*/ 151 h 287"/>
              <a:gd name="T4" fmla="*/ 453 w 514"/>
              <a:gd name="T5" fmla="*/ 287 h 287"/>
              <a:gd name="T6" fmla="*/ 272 w 514"/>
              <a:gd name="T7" fmla="*/ 151 h 287"/>
              <a:gd name="T8" fmla="*/ 90 w 514"/>
              <a:gd name="T9" fmla="*/ 151 h 287"/>
              <a:gd name="T10" fmla="*/ 45 w 514"/>
              <a:gd name="T11" fmla="*/ 15 h 287"/>
              <a:gd name="T12" fmla="*/ 362 w 514"/>
              <a:gd name="T13" fmla="*/ 61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14" h="287">
                <a:moveTo>
                  <a:pt x="362" y="61"/>
                </a:moveTo>
                <a:cubicBezTo>
                  <a:pt x="438" y="84"/>
                  <a:pt x="484" y="113"/>
                  <a:pt x="499" y="151"/>
                </a:cubicBezTo>
                <a:cubicBezTo>
                  <a:pt x="514" y="189"/>
                  <a:pt x="491" y="287"/>
                  <a:pt x="453" y="287"/>
                </a:cubicBezTo>
                <a:cubicBezTo>
                  <a:pt x="415" y="287"/>
                  <a:pt x="333" y="174"/>
                  <a:pt x="272" y="151"/>
                </a:cubicBezTo>
                <a:cubicBezTo>
                  <a:pt x="211" y="128"/>
                  <a:pt x="128" y="174"/>
                  <a:pt x="90" y="151"/>
                </a:cubicBezTo>
                <a:cubicBezTo>
                  <a:pt x="52" y="128"/>
                  <a:pt x="0" y="30"/>
                  <a:pt x="45" y="15"/>
                </a:cubicBezTo>
                <a:cubicBezTo>
                  <a:pt x="90" y="0"/>
                  <a:pt x="286" y="38"/>
                  <a:pt x="362" y="61"/>
                </a:cubicBezTo>
                <a:close/>
              </a:path>
            </a:pathLst>
          </a:custGeom>
          <a:solidFill>
            <a:schemeClr val="bg1"/>
          </a:solidFill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3" name="Freeform 21"/>
          <p:cNvSpPr>
            <a:spLocks/>
          </p:cNvSpPr>
          <p:nvPr/>
        </p:nvSpPr>
        <p:spPr bwMode="auto">
          <a:xfrm>
            <a:off x="22420245" y="14526053"/>
            <a:ext cx="587375" cy="369886"/>
          </a:xfrm>
          <a:custGeom>
            <a:avLst/>
            <a:gdLst>
              <a:gd name="T0" fmla="*/ 53 w 370"/>
              <a:gd name="T1" fmla="*/ 233 h 233"/>
              <a:gd name="T2" fmla="*/ 7 w 370"/>
              <a:gd name="T3" fmla="*/ 97 h 233"/>
              <a:gd name="T4" fmla="*/ 98 w 370"/>
              <a:gd name="T5" fmla="*/ 7 h 233"/>
              <a:gd name="T6" fmla="*/ 234 w 370"/>
              <a:gd name="T7" fmla="*/ 52 h 233"/>
              <a:gd name="T8" fmla="*/ 370 w 370"/>
              <a:gd name="T9" fmla="*/ 233 h 2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0" h="233">
                <a:moveTo>
                  <a:pt x="53" y="233"/>
                </a:moveTo>
                <a:cubicBezTo>
                  <a:pt x="26" y="184"/>
                  <a:pt x="0" y="135"/>
                  <a:pt x="7" y="97"/>
                </a:cubicBezTo>
                <a:cubicBezTo>
                  <a:pt x="14" y="59"/>
                  <a:pt x="60" y="14"/>
                  <a:pt x="98" y="7"/>
                </a:cubicBezTo>
                <a:cubicBezTo>
                  <a:pt x="136" y="0"/>
                  <a:pt x="189" y="14"/>
                  <a:pt x="234" y="52"/>
                </a:cubicBezTo>
                <a:cubicBezTo>
                  <a:pt x="279" y="90"/>
                  <a:pt x="324" y="161"/>
                  <a:pt x="370" y="233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4" name="Freeform 22"/>
          <p:cNvSpPr>
            <a:spLocks/>
          </p:cNvSpPr>
          <p:nvPr/>
        </p:nvSpPr>
        <p:spPr bwMode="auto">
          <a:xfrm>
            <a:off x="21999559" y="14105362"/>
            <a:ext cx="360363" cy="142874"/>
          </a:xfrm>
          <a:custGeom>
            <a:avLst/>
            <a:gdLst>
              <a:gd name="T0" fmla="*/ 0 w 227"/>
              <a:gd name="T1" fmla="*/ 0 h 90"/>
              <a:gd name="T2" fmla="*/ 45 w 227"/>
              <a:gd name="T3" fmla="*/ 90 h 90"/>
              <a:gd name="T4" fmla="*/ 227 w 227"/>
              <a:gd name="T5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7" h="90">
                <a:moveTo>
                  <a:pt x="0" y="0"/>
                </a:moveTo>
                <a:cubicBezTo>
                  <a:pt x="3" y="45"/>
                  <a:pt x="7" y="90"/>
                  <a:pt x="45" y="90"/>
                </a:cubicBezTo>
                <a:cubicBezTo>
                  <a:pt x="83" y="90"/>
                  <a:pt x="155" y="45"/>
                  <a:pt x="227" y="0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5" name="Freeform 23"/>
          <p:cNvSpPr>
            <a:spLocks/>
          </p:cNvSpPr>
          <p:nvPr/>
        </p:nvSpPr>
        <p:spPr bwMode="auto">
          <a:xfrm>
            <a:off x="22720283" y="14105363"/>
            <a:ext cx="431800" cy="790576"/>
          </a:xfrm>
          <a:custGeom>
            <a:avLst/>
            <a:gdLst>
              <a:gd name="T0" fmla="*/ 0 w 272"/>
              <a:gd name="T1" fmla="*/ 0 h 498"/>
              <a:gd name="T2" fmla="*/ 227 w 272"/>
              <a:gd name="T3" fmla="*/ 90 h 498"/>
              <a:gd name="T4" fmla="*/ 272 w 272"/>
              <a:gd name="T5" fmla="*/ 226 h 498"/>
              <a:gd name="T6" fmla="*/ 227 w 272"/>
              <a:gd name="T7" fmla="*/ 408 h 498"/>
              <a:gd name="T8" fmla="*/ 272 w 272"/>
              <a:gd name="T9" fmla="*/ 498 h 4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2" h="498">
                <a:moveTo>
                  <a:pt x="0" y="0"/>
                </a:moveTo>
                <a:cubicBezTo>
                  <a:pt x="91" y="26"/>
                  <a:pt x="182" y="52"/>
                  <a:pt x="227" y="90"/>
                </a:cubicBezTo>
                <a:cubicBezTo>
                  <a:pt x="272" y="128"/>
                  <a:pt x="272" y="173"/>
                  <a:pt x="272" y="226"/>
                </a:cubicBezTo>
                <a:cubicBezTo>
                  <a:pt x="272" y="279"/>
                  <a:pt x="227" y="363"/>
                  <a:pt x="227" y="408"/>
                </a:cubicBezTo>
                <a:cubicBezTo>
                  <a:pt x="227" y="453"/>
                  <a:pt x="249" y="475"/>
                  <a:pt x="272" y="498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6" name="Freeform 24"/>
          <p:cNvSpPr>
            <a:spLocks/>
          </p:cNvSpPr>
          <p:nvPr/>
        </p:nvSpPr>
        <p:spPr bwMode="auto">
          <a:xfrm>
            <a:off x="23223521" y="14091076"/>
            <a:ext cx="1260476" cy="790576"/>
          </a:xfrm>
          <a:custGeom>
            <a:avLst/>
            <a:gdLst>
              <a:gd name="T0" fmla="*/ 794 w 794"/>
              <a:gd name="T1" fmla="*/ 0 h 498"/>
              <a:gd name="T2" fmla="*/ 341 w 794"/>
              <a:gd name="T3" fmla="*/ 45 h 498"/>
              <a:gd name="T4" fmla="*/ 23 w 794"/>
              <a:gd name="T5" fmla="*/ 272 h 498"/>
              <a:gd name="T6" fmla="*/ 205 w 794"/>
              <a:gd name="T7" fmla="*/ 498 h 4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94" h="498">
                <a:moveTo>
                  <a:pt x="794" y="0"/>
                </a:moveTo>
                <a:cubicBezTo>
                  <a:pt x="631" y="0"/>
                  <a:pt x="469" y="0"/>
                  <a:pt x="341" y="45"/>
                </a:cubicBezTo>
                <a:cubicBezTo>
                  <a:pt x="213" y="90"/>
                  <a:pt x="46" y="197"/>
                  <a:pt x="23" y="272"/>
                </a:cubicBezTo>
                <a:cubicBezTo>
                  <a:pt x="0" y="347"/>
                  <a:pt x="102" y="422"/>
                  <a:pt x="205" y="498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7" name="Freeform 25"/>
          <p:cNvSpPr>
            <a:spLocks/>
          </p:cNvSpPr>
          <p:nvPr/>
        </p:nvSpPr>
        <p:spPr bwMode="auto">
          <a:xfrm>
            <a:off x="24076010" y="14176800"/>
            <a:ext cx="527051" cy="576262"/>
          </a:xfrm>
          <a:custGeom>
            <a:avLst/>
            <a:gdLst>
              <a:gd name="T0" fmla="*/ 144 w 332"/>
              <a:gd name="T1" fmla="*/ 363 h 363"/>
              <a:gd name="T2" fmla="*/ 8 w 332"/>
              <a:gd name="T3" fmla="*/ 317 h 363"/>
              <a:gd name="T4" fmla="*/ 98 w 332"/>
              <a:gd name="T5" fmla="*/ 181 h 363"/>
              <a:gd name="T6" fmla="*/ 8 w 332"/>
              <a:gd name="T7" fmla="*/ 45 h 363"/>
              <a:gd name="T8" fmla="*/ 98 w 332"/>
              <a:gd name="T9" fmla="*/ 0 h 363"/>
              <a:gd name="T10" fmla="*/ 280 w 332"/>
              <a:gd name="T11" fmla="*/ 45 h 363"/>
              <a:gd name="T12" fmla="*/ 189 w 332"/>
              <a:gd name="T13" fmla="*/ 181 h 363"/>
              <a:gd name="T14" fmla="*/ 325 w 332"/>
              <a:gd name="T15" fmla="*/ 317 h 363"/>
              <a:gd name="T16" fmla="*/ 144 w 332"/>
              <a:gd name="T17" fmla="*/ 363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32" h="363">
                <a:moveTo>
                  <a:pt x="144" y="363"/>
                </a:moveTo>
                <a:cubicBezTo>
                  <a:pt x="91" y="363"/>
                  <a:pt x="16" y="347"/>
                  <a:pt x="8" y="317"/>
                </a:cubicBezTo>
                <a:cubicBezTo>
                  <a:pt x="0" y="287"/>
                  <a:pt x="98" y="226"/>
                  <a:pt x="98" y="181"/>
                </a:cubicBezTo>
                <a:cubicBezTo>
                  <a:pt x="98" y="136"/>
                  <a:pt x="8" y="75"/>
                  <a:pt x="8" y="45"/>
                </a:cubicBezTo>
                <a:cubicBezTo>
                  <a:pt x="8" y="15"/>
                  <a:pt x="53" y="0"/>
                  <a:pt x="98" y="0"/>
                </a:cubicBezTo>
                <a:cubicBezTo>
                  <a:pt x="143" y="0"/>
                  <a:pt x="265" y="15"/>
                  <a:pt x="280" y="45"/>
                </a:cubicBezTo>
                <a:cubicBezTo>
                  <a:pt x="295" y="75"/>
                  <a:pt x="182" y="136"/>
                  <a:pt x="189" y="181"/>
                </a:cubicBezTo>
                <a:cubicBezTo>
                  <a:pt x="196" y="226"/>
                  <a:pt x="332" y="287"/>
                  <a:pt x="325" y="317"/>
                </a:cubicBezTo>
                <a:cubicBezTo>
                  <a:pt x="318" y="347"/>
                  <a:pt x="197" y="363"/>
                  <a:pt x="144" y="363"/>
                </a:cubicBezTo>
                <a:close/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8" name="Freeform 26"/>
          <p:cNvSpPr>
            <a:spLocks/>
          </p:cNvSpPr>
          <p:nvPr/>
        </p:nvSpPr>
        <p:spPr bwMode="auto">
          <a:xfrm>
            <a:off x="23223520" y="14105362"/>
            <a:ext cx="215900" cy="142874"/>
          </a:xfrm>
          <a:custGeom>
            <a:avLst/>
            <a:gdLst>
              <a:gd name="T0" fmla="*/ 0 w 136"/>
              <a:gd name="T1" fmla="*/ 0 h 90"/>
              <a:gd name="T2" fmla="*/ 46 w 136"/>
              <a:gd name="T3" fmla="*/ 90 h 90"/>
              <a:gd name="T4" fmla="*/ 136 w 136"/>
              <a:gd name="T5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6" h="90">
                <a:moveTo>
                  <a:pt x="0" y="0"/>
                </a:moveTo>
                <a:cubicBezTo>
                  <a:pt x="11" y="45"/>
                  <a:pt x="23" y="90"/>
                  <a:pt x="46" y="90"/>
                </a:cubicBezTo>
                <a:cubicBezTo>
                  <a:pt x="69" y="90"/>
                  <a:pt x="102" y="45"/>
                  <a:pt x="136" y="0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9" name="Freeform 27"/>
          <p:cNvSpPr>
            <a:spLocks/>
          </p:cNvSpPr>
          <p:nvPr/>
        </p:nvSpPr>
        <p:spPr bwMode="auto">
          <a:xfrm>
            <a:off x="23728348" y="14680038"/>
            <a:ext cx="360363" cy="215901"/>
          </a:xfrm>
          <a:custGeom>
            <a:avLst/>
            <a:gdLst>
              <a:gd name="T0" fmla="*/ 0 w 227"/>
              <a:gd name="T1" fmla="*/ 136 h 136"/>
              <a:gd name="T2" fmla="*/ 136 w 227"/>
              <a:gd name="T3" fmla="*/ 0 h 136"/>
              <a:gd name="T4" fmla="*/ 227 w 227"/>
              <a:gd name="T5" fmla="*/ 136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7" h="136">
                <a:moveTo>
                  <a:pt x="0" y="136"/>
                </a:moveTo>
                <a:cubicBezTo>
                  <a:pt x="49" y="68"/>
                  <a:pt x="98" y="0"/>
                  <a:pt x="136" y="0"/>
                </a:cubicBezTo>
                <a:cubicBezTo>
                  <a:pt x="174" y="0"/>
                  <a:pt x="200" y="68"/>
                  <a:pt x="227" y="136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0" name="Freeform 28"/>
          <p:cNvSpPr>
            <a:spLocks/>
          </p:cNvSpPr>
          <p:nvPr/>
        </p:nvSpPr>
        <p:spPr bwMode="auto">
          <a:xfrm>
            <a:off x="24663386" y="14032339"/>
            <a:ext cx="865186" cy="720726"/>
          </a:xfrm>
          <a:custGeom>
            <a:avLst/>
            <a:gdLst>
              <a:gd name="T0" fmla="*/ 0 w 545"/>
              <a:gd name="T1" fmla="*/ 0 h 454"/>
              <a:gd name="T2" fmla="*/ 273 w 545"/>
              <a:gd name="T3" fmla="*/ 136 h 454"/>
              <a:gd name="T4" fmla="*/ 545 w 545"/>
              <a:gd name="T5" fmla="*/ 454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45" h="454">
                <a:moveTo>
                  <a:pt x="0" y="0"/>
                </a:moveTo>
                <a:cubicBezTo>
                  <a:pt x="91" y="30"/>
                  <a:pt x="182" y="60"/>
                  <a:pt x="273" y="136"/>
                </a:cubicBezTo>
                <a:cubicBezTo>
                  <a:pt x="364" y="212"/>
                  <a:pt x="454" y="333"/>
                  <a:pt x="545" y="454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1" name="Freeform 29"/>
          <p:cNvSpPr>
            <a:spLocks/>
          </p:cNvSpPr>
          <p:nvPr/>
        </p:nvSpPr>
        <p:spPr bwMode="auto">
          <a:xfrm>
            <a:off x="25168209" y="14032339"/>
            <a:ext cx="647699" cy="720726"/>
          </a:xfrm>
          <a:custGeom>
            <a:avLst/>
            <a:gdLst>
              <a:gd name="T0" fmla="*/ 0 w 408"/>
              <a:gd name="T1" fmla="*/ 0 h 454"/>
              <a:gd name="T2" fmla="*/ 227 w 408"/>
              <a:gd name="T3" fmla="*/ 227 h 454"/>
              <a:gd name="T4" fmla="*/ 408 w 408"/>
              <a:gd name="T5" fmla="*/ 454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08" h="454">
                <a:moveTo>
                  <a:pt x="0" y="0"/>
                </a:moveTo>
                <a:cubicBezTo>
                  <a:pt x="79" y="75"/>
                  <a:pt x="159" y="151"/>
                  <a:pt x="227" y="227"/>
                </a:cubicBezTo>
                <a:cubicBezTo>
                  <a:pt x="295" y="303"/>
                  <a:pt x="351" y="378"/>
                  <a:pt x="408" y="454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2" name="Freeform 30"/>
          <p:cNvSpPr>
            <a:spLocks/>
          </p:cNvSpPr>
          <p:nvPr/>
        </p:nvSpPr>
        <p:spPr bwMode="auto">
          <a:xfrm>
            <a:off x="25431734" y="13887876"/>
            <a:ext cx="744537" cy="444499"/>
          </a:xfrm>
          <a:custGeom>
            <a:avLst/>
            <a:gdLst>
              <a:gd name="T0" fmla="*/ 15 w 469"/>
              <a:gd name="T1" fmla="*/ 91 h 280"/>
              <a:gd name="T2" fmla="*/ 15 w 469"/>
              <a:gd name="T3" fmla="*/ 182 h 280"/>
              <a:gd name="T4" fmla="*/ 106 w 469"/>
              <a:gd name="T5" fmla="*/ 273 h 280"/>
              <a:gd name="T6" fmla="*/ 288 w 469"/>
              <a:gd name="T7" fmla="*/ 227 h 280"/>
              <a:gd name="T8" fmla="*/ 333 w 469"/>
              <a:gd name="T9" fmla="*/ 137 h 280"/>
              <a:gd name="T10" fmla="*/ 469 w 469"/>
              <a:gd name="T11" fmla="*/ 0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69" h="280">
                <a:moveTo>
                  <a:pt x="15" y="91"/>
                </a:moveTo>
                <a:cubicBezTo>
                  <a:pt x="7" y="121"/>
                  <a:pt x="0" y="152"/>
                  <a:pt x="15" y="182"/>
                </a:cubicBezTo>
                <a:cubicBezTo>
                  <a:pt x="30" y="212"/>
                  <a:pt x="61" y="266"/>
                  <a:pt x="106" y="273"/>
                </a:cubicBezTo>
                <a:cubicBezTo>
                  <a:pt x="151" y="280"/>
                  <a:pt x="250" y="250"/>
                  <a:pt x="288" y="227"/>
                </a:cubicBezTo>
                <a:cubicBezTo>
                  <a:pt x="326" y="204"/>
                  <a:pt x="303" y="175"/>
                  <a:pt x="333" y="137"/>
                </a:cubicBezTo>
                <a:cubicBezTo>
                  <a:pt x="363" y="99"/>
                  <a:pt x="416" y="49"/>
                  <a:pt x="469" y="0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3" name="Freeform 31"/>
          <p:cNvSpPr>
            <a:spLocks/>
          </p:cNvSpPr>
          <p:nvPr/>
        </p:nvSpPr>
        <p:spPr bwMode="auto">
          <a:xfrm>
            <a:off x="25733359" y="14392701"/>
            <a:ext cx="454024" cy="239712"/>
          </a:xfrm>
          <a:custGeom>
            <a:avLst/>
            <a:gdLst>
              <a:gd name="T0" fmla="*/ 143 w 286"/>
              <a:gd name="T1" fmla="*/ 0 h 151"/>
              <a:gd name="T2" fmla="*/ 279 w 286"/>
              <a:gd name="T3" fmla="*/ 45 h 151"/>
              <a:gd name="T4" fmla="*/ 188 w 286"/>
              <a:gd name="T5" fmla="*/ 136 h 151"/>
              <a:gd name="T6" fmla="*/ 98 w 286"/>
              <a:gd name="T7" fmla="*/ 136 h 151"/>
              <a:gd name="T8" fmla="*/ 7 w 286"/>
              <a:gd name="T9" fmla="*/ 45 h 151"/>
              <a:gd name="T10" fmla="*/ 143 w 286"/>
              <a:gd name="T11" fmla="*/ 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86" h="151">
                <a:moveTo>
                  <a:pt x="143" y="0"/>
                </a:moveTo>
                <a:cubicBezTo>
                  <a:pt x="188" y="0"/>
                  <a:pt x="272" y="22"/>
                  <a:pt x="279" y="45"/>
                </a:cubicBezTo>
                <a:cubicBezTo>
                  <a:pt x="286" y="68"/>
                  <a:pt x="218" y="121"/>
                  <a:pt x="188" y="136"/>
                </a:cubicBezTo>
                <a:cubicBezTo>
                  <a:pt x="158" y="151"/>
                  <a:pt x="128" y="151"/>
                  <a:pt x="98" y="136"/>
                </a:cubicBezTo>
                <a:cubicBezTo>
                  <a:pt x="68" y="121"/>
                  <a:pt x="0" y="68"/>
                  <a:pt x="7" y="45"/>
                </a:cubicBezTo>
                <a:cubicBezTo>
                  <a:pt x="14" y="22"/>
                  <a:pt x="98" y="0"/>
                  <a:pt x="143" y="0"/>
                </a:cubicBezTo>
                <a:close/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4" name="Oval 32"/>
          <p:cNvSpPr>
            <a:spLocks noChangeArrowheads="1"/>
          </p:cNvSpPr>
          <p:nvPr/>
        </p:nvSpPr>
        <p:spPr bwMode="auto">
          <a:xfrm>
            <a:off x="24663387" y="14176803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5" name="Oval 33"/>
          <p:cNvSpPr>
            <a:spLocks noChangeArrowheads="1"/>
          </p:cNvSpPr>
          <p:nvPr/>
        </p:nvSpPr>
        <p:spPr bwMode="auto">
          <a:xfrm>
            <a:off x="25311087" y="14637176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6" name="Oval 34"/>
          <p:cNvSpPr>
            <a:spLocks noChangeArrowheads="1"/>
          </p:cNvSpPr>
          <p:nvPr/>
        </p:nvSpPr>
        <p:spPr bwMode="auto">
          <a:xfrm>
            <a:off x="24679264" y="14710203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7" name="Oval 35"/>
          <p:cNvSpPr>
            <a:spLocks noChangeArrowheads="1"/>
          </p:cNvSpPr>
          <p:nvPr/>
        </p:nvSpPr>
        <p:spPr bwMode="auto">
          <a:xfrm>
            <a:off x="23944248" y="14176803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8" name="Oval 36"/>
          <p:cNvSpPr>
            <a:spLocks noChangeArrowheads="1"/>
          </p:cNvSpPr>
          <p:nvPr/>
        </p:nvSpPr>
        <p:spPr bwMode="auto">
          <a:xfrm>
            <a:off x="22850463" y="14205377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9" name="Oval 37"/>
          <p:cNvSpPr>
            <a:spLocks noChangeArrowheads="1"/>
          </p:cNvSpPr>
          <p:nvPr/>
        </p:nvSpPr>
        <p:spPr bwMode="auto">
          <a:xfrm>
            <a:off x="25311087" y="14062501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0" name="Oval 38"/>
          <p:cNvSpPr>
            <a:spLocks noChangeArrowheads="1"/>
          </p:cNvSpPr>
          <p:nvPr/>
        </p:nvSpPr>
        <p:spPr bwMode="auto">
          <a:xfrm>
            <a:off x="23626749" y="14753065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1" name="Oval 39"/>
          <p:cNvSpPr>
            <a:spLocks noChangeArrowheads="1"/>
          </p:cNvSpPr>
          <p:nvPr/>
        </p:nvSpPr>
        <p:spPr bwMode="auto">
          <a:xfrm>
            <a:off x="22215462" y="14321264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2" name="Oval 40"/>
          <p:cNvSpPr>
            <a:spLocks noChangeArrowheads="1"/>
          </p:cNvSpPr>
          <p:nvPr/>
        </p:nvSpPr>
        <p:spPr bwMode="auto">
          <a:xfrm>
            <a:off x="21582049" y="14465727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3" name="Oval 41"/>
          <p:cNvSpPr>
            <a:spLocks noChangeArrowheads="1"/>
          </p:cNvSpPr>
          <p:nvPr/>
        </p:nvSpPr>
        <p:spPr bwMode="auto">
          <a:xfrm>
            <a:off x="20602562" y="14464138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4" name="Oval 42"/>
          <p:cNvSpPr>
            <a:spLocks noChangeArrowheads="1"/>
          </p:cNvSpPr>
          <p:nvPr/>
        </p:nvSpPr>
        <p:spPr bwMode="auto">
          <a:xfrm>
            <a:off x="19767537" y="14537164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5" name="Oval 43"/>
          <p:cNvSpPr>
            <a:spLocks noChangeArrowheads="1"/>
          </p:cNvSpPr>
          <p:nvPr/>
        </p:nvSpPr>
        <p:spPr bwMode="auto">
          <a:xfrm>
            <a:off x="18903938" y="14392701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6" name="Oval 44"/>
          <p:cNvSpPr>
            <a:spLocks noChangeArrowheads="1"/>
          </p:cNvSpPr>
          <p:nvPr/>
        </p:nvSpPr>
        <p:spPr bwMode="auto">
          <a:xfrm>
            <a:off x="25626998" y="14378413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7" name="Oval 45"/>
          <p:cNvSpPr>
            <a:spLocks noChangeArrowheads="1"/>
          </p:cNvSpPr>
          <p:nvPr/>
        </p:nvSpPr>
        <p:spPr bwMode="auto">
          <a:xfrm>
            <a:off x="21062936" y="14105363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8" name="Oval 46"/>
          <p:cNvSpPr>
            <a:spLocks noChangeArrowheads="1"/>
          </p:cNvSpPr>
          <p:nvPr/>
        </p:nvSpPr>
        <p:spPr bwMode="auto">
          <a:xfrm>
            <a:off x="20054874" y="14105363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9" name="Oval 47"/>
          <p:cNvSpPr>
            <a:spLocks noChangeArrowheads="1"/>
          </p:cNvSpPr>
          <p:nvPr/>
        </p:nvSpPr>
        <p:spPr bwMode="auto">
          <a:xfrm>
            <a:off x="19046811" y="14249827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50" name="Oval 48"/>
          <p:cNvSpPr>
            <a:spLocks noChangeArrowheads="1"/>
          </p:cNvSpPr>
          <p:nvPr/>
        </p:nvSpPr>
        <p:spPr bwMode="auto">
          <a:xfrm>
            <a:off x="22331350" y="14767352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51" name="Oval 49"/>
          <p:cNvSpPr>
            <a:spLocks noChangeArrowheads="1"/>
          </p:cNvSpPr>
          <p:nvPr/>
        </p:nvSpPr>
        <p:spPr bwMode="auto">
          <a:xfrm>
            <a:off x="20415237" y="14148228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52" name="Oval 50"/>
          <p:cNvSpPr>
            <a:spLocks noChangeArrowheads="1"/>
          </p:cNvSpPr>
          <p:nvPr/>
        </p:nvSpPr>
        <p:spPr bwMode="auto">
          <a:xfrm>
            <a:off x="18183212" y="14248240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53" name="Freeform 51"/>
          <p:cNvSpPr>
            <a:spLocks/>
          </p:cNvSpPr>
          <p:nvPr/>
        </p:nvSpPr>
        <p:spPr bwMode="auto">
          <a:xfrm>
            <a:off x="26060385" y="13975188"/>
            <a:ext cx="695325" cy="673100"/>
          </a:xfrm>
          <a:custGeom>
            <a:avLst/>
            <a:gdLst>
              <a:gd name="T0" fmla="*/ 113 w 438"/>
              <a:gd name="T1" fmla="*/ 38 h 424"/>
              <a:gd name="T2" fmla="*/ 23 w 438"/>
              <a:gd name="T3" fmla="*/ 84 h 424"/>
              <a:gd name="T4" fmla="*/ 23 w 438"/>
              <a:gd name="T5" fmla="*/ 174 h 424"/>
              <a:gd name="T6" fmla="*/ 159 w 438"/>
              <a:gd name="T7" fmla="*/ 265 h 424"/>
              <a:gd name="T8" fmla="*/ 68 w 438"/>
              <a:gd name="T9" fmla="*/ 401 h 424"/>
              <a:gd name="T10" fmla="*/ 249 w 438"/>
              <a:gd name="T11" fmla="*/ 401 h 424"/>
              <a:gd name="T12" fmla="*/ 431 w 438"/>
              <a:gd name="T13" fmla="*/ 310 h 424"/>
              <a:gd name="T14" fmla="*/ 204 w 438"/>
              <a:gd name="T15" fmla="*/ 265 h 424"/>
              <a:gd name="T16" fmla="*/ 249 w 438"/>
              <a:gd name="T17" fmla="*/ 38 h 424"/>
              <a:gd name="T18" fmla="*/ 113 w 438"/>
              <a:gd name="T19" fmla="*/ 38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38" h="424">
                <a:moveTo>
                  <a:pt x="113" y="38"/>
                </a:moveTo>
                <a:cubicBezTo>
                  <a:pt x="75" y="46"/>
                  <a:pt x="38" y="61"/>
                  <a:pt x="23" y="84"/>
                </a:cubicBezTo>
                <a:cubicBezTo>
                  <a:pt x="8" y="107"/>
                  <a:pt x="0" y="144"/>
                  <a:pt x="23" y="174"/>
                </a:cubicBezTo>
                <a:cubicBezTo>
                  <a:pt x="46" y="204"/>
                  <a:pt x="152" y="227"/>
                  <a:pt x="159" y="265"/>
                </a:cubicBezTo>
                <a:cubicBezTo>
                  <a:pt x="166" y="303"/>
                  <a:pt x="53" y="378"/>
                  <a:pt x="68" y="401"/>
                </a:cubicBezTo>
                <a:cubicBezTo>
                  <a:pt x="83" y="424"/>
                  <a:pt x="189" y="416"/>
                  <a:pt x="249" y="401"/>
                </a:cubicBezTo>
                <a:cubicBezTo>
                  <a:pt x="309" y="386"/>
                  <a:pt x="438" y="333"/>
                  <a:pt x="431" y="310"/>
                </a:cubicBezTo>
                <a:cubicBezTo>
                  <a:pt x="424" y="287"/>
                  <a:pt x="234" y="310"/>
                  <a:pt x="204" y="265"/>
                </a:cubicBezTo>
                <a:cubicBezTo>
                  <a:pt x="174" y="220"/>
                  <a:pt x="264" y="76"/>
                  <a:pt x="249" y="38"/>
                </a:cubicBezTo>
                <a:cubicBezTo>
                  <a:pt x="234" y="0"/>
                  <a:pt x="151" y="30"/>
                  <a:pt x="113" y="38"/>
                </a:cubicBezTo>
                <a:close/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4" name="Freeform 52"/>
          <p:cNvSpPr>
            <a:spLocks/>
          </p:cNvSpPr>
          <p:nvPr/>
        </p:nvSpPr>
        <p:spPr bwMode="auto">
          <a:xfrm>
            <a:off x="26679509" y="13745001"/>
            <a:ext cx="576263" cy="227012"/>
          </a:xfrm>
          <a:custGeom>
            <a:avLst/>
            <a:gdLst>
              <a:gd name="T0" fmla="*/ 0 w 363"/>
              <a:gd name="T1" fmla="*/ 45 h 143"/>
              <a:gd name="T2" fmla="*/ 182 w 363"/>
              <a:gd name="T3" fmla="*/ 136 h 143"/>
              <a:gd name="T4" fmla="*/ 363 w 363"/>
              <a:gd name="T5" fmla="*/ 0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63" h="143">
                <a:moveTo>
                  <a:pt x="0" y="45"/>
                </a:moveTo>
                <a:cubicBezTo>
                  <a:pt x="60" y="94"/>
                  <a:pt x="121" y="143"/>
                  <a:pt x="182" y="136"/>
                </a:cubicBezTo>
                <a:cubicBezTo>
                  <a:pt x="243" y="129"/>
                  <a:pt x="303" y="64"/>
                  <a:pt x="363" y="0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5" name="Oval 53"/>
          <p:cNvSpPr>
            <a:spLocks noChangeArrowheads="1"/>
          </p:cNvSpPr>
          <p:nvPr/>
        </p:nvSpPr>
        <p:spPr bwMode="auto">
          <a:xfrm>
            <a:off x="26592200" y="13932327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56" name="Oval 54"/>
          <p:cNvSpPr>
            <a:spLocks noChangeArrowheads="1"/>
          </p:cNvSpPr>
          <p:nvPr/>
        </p:nvSpPr>
        <p:spPr bwMode="auto">
          <a:xfrm>
            <a:off x="26823973" y="14465727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57" name="Freeform 55"/>
          <p:cNvSpPr>
            <a:spLocks/>
          </p:cNvSpPr>
          <p:nvPr/>
        </p:nvSpPr>
        <p:spPr bwMode="auto">
          <a:xfrm>
            <a:off x="18170513" y="13745000"/>
            <a:ext cx="733425" cy="442912"/>
          </a:xfrm>
          <a:custGeom>
            <a:avLst/>
            <a:gdLst>
              <a:gd name="T0" fmla="*/ 462 w 462"/>
              <a:gd name="T1" fmla="*/ 90 h 279"/>
              <a:gd name="T2" fmla="*/ 190 w 462"/>
              <a:gd name="T3" fmla="*/ 181 h 279"/>
              <a:gd name="T4" fmla="*/ 99 w 462"/>
              <a:gd name="T5" fmla="*/ 272 h 279"/>
              <a:gd name="T6" fmla="*/ 8 w 462"/>
              <a:gd name="T7" fmla="*/ 136 h 279"/>
              <a:gd name="T8" fmla="*/ 53 w 462"/>
              <a:gd name="T9" fmla="*/ 0 h 2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2" h="279">
                <a:moveTo>
                  <a:pt x="462" y="90"/>
                </a:moveTo>
                <a:cubicBezTo>
                  <a:pt x="356" y="120"/>
                  <a:pt x="250" y="151"/>
                  <a:pt x="190" y="181"/>
                </a:cubicBezTo>
                <a:cubicBezTo>
                  <a:pt x="130" y="211"/>
                  <a:pt x="129" y="279"/>
                  <a:pt x="99" y="272"/>
                </a:cubicBezTo>
                <a:cubicBezTo>
                  <a:pt x="69" y="265"/>
                  <a:pt x="16" y="181"/>
                  <a:pt x="8" y="136"/>
                </a:cubicBezTo>
                <a:cubicBezTo>
                  <a:pt x="0" y="91"/>
                  <a:pt x="26" y="45"/>
                  <a:pt x="53" y="0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8" name="Line 56"/>
          <p:cNvSpPr>
            <a:spLocks noChangeShapeType="1"/>
          </p:cNvSpPr>
          <p:nvPr/>
        </p:nvSpPr>
        <p:spPr bwMode="auto">
          <a:xfrm flipV="1">
            <a:off x="18060971" y="13268750"/>
            <a:ext cx="179386" cy="4318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9" name="Line 57"/>
          <p:cNvSpPr>
            <a:spLocks noChangeShapeType="1"/>
          </p:cNvSpPr>
          <p:nvPr/>
        </p:nvSpPr>
        <p:spPr bwMode="auto">
          <a:xfrm flipV="1">
            <a:off x="18183212" y="13313199"/>
            <a:ext cx="144463" cy="4318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60" name="Line 58"/>
          <p:cNvSpPr>
            <a:spLocks noChangeShapeType="1"/>
          </p:cNvSpPr>
          <p:nvPr/>
        </p:nvSpPr>
        <p:spPr bwMode="auto">
          <a:xfrm flipV="1">
            <a:off x="18313386" y="13313199"/>
            <a:ext cx="73023" cy="4318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61" name="Line 59"/>
          <p:cNvSpPr>
            <a:spLocks noChangeShapeType="1"/>
          </p:cNvSpPr>
          <p:nvPr/>
        </p:nvSpPr>
        <p:spPr bwMode="auto">
          <a:xfrm flipV="1">
            <a:off x="18414988" y="13313201"/>
            <a:ext cx="73023" cy="50323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62" name="Line 60"/>
          <p:cNvSpPr>
            <a:spLocks noChangeShapeType="1"/>
          </p:cNvSpPr>
          <p:nvPr/>
        </p:nvSpPr>
        <p:spPr bwMode="auto">
          <a:xfrm flipV="1">
            <a:off x="18532458" y="13284626"/>
            <a:ext cx="0" cy="50323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63" name="Line 61"/>
          <p:cNvSpPr>
            <a:spLocks noChangeShapeType="1"/>
          </p:cNvSpPr>
          <p:nvPr/>
        </p:nvSpPr>
        <p:spPr bwMode="auto">
          <a:xfrm flipV="1">
            <a:off x="18615010" y="13313201"/>
            <a:ext cx="0" cy="50323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64" name="Line 62"/>
          <p:cNvSpPr>
            <a:spLocks noChangeShapeType="1"/>
          </p:cNvSpPr>
          <p:nvPr/>
        </p:nvSpPr>
        <p:spPr bwMode="auto">
          <a:xfrm flipV="1">
            <a:off x="18688038" y="13384636"/>
            <a:ext cx="71436" cy="4318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65" name="Line 63"/>
          <p:cNvSpPr>
            <a:spLocks noChangeShapeType="1"/>
          </p:cNvSpPr>
          <p:nvPr/>
        </p:nvSpPr>
        <p:spPr bwMode="auto">
          <a:xfrm flipV="1">
            <a:off x="18759475" y="13456075"/>
            <a:ext cx="144463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66" name="Line 64"/>
          <p:cNvSpPr>
            <a:spLocks noChangeShapeType="1"/>
          </p:cNvSpPr>
          <p:nvPr/>
        </p:nvSpPr>
        <p:spPr bwMode="auto">
          <a:xfrm flipV="1">
            <a:off x="18889647" y="13529099"/>
            <a:ext cx="0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67" name="Line 65"/>
          <p:cNvSpPr>
            <a:spLocks noChangeShapeType="1"/>
          </p:cNvSpPr>
          <p:nvPr/>
        </p:nvSpPr>
        <p:spPr bwMode="auto">
          <a:xfrm flipV="1">
            <a:off x="18975369" y="13529099"/>
            <a:ext cx="0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68" name="Line 66"/>
          <p:cNvSpPr>
            <a:spLocks noChangeShapeType="1"/>
          </p:cNvSpPr>
          <p:nvPr/>
        </p:nvSpPr>
        <p:spPr bwMode="auto">
          <a:xfrm flipV="1">
            <a:off x="19046811" y="13529101"/>
            <a:ext cx="73023" cy="3587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69" name="Line 67"/>
          <p:cNvSpPr>
            <a:spLocks noChangeShapeType="1"/>
          </p:cNvSpPr>
          <p:nvPr/>
        </p:nvSpPr>
        <p:spPr bwMode="auto">
          <a:xfrm flipV="1">
            <a:off x="19119838" y="13529101"/>
            <a:ext cx="71436" cy="3587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70" name="Line 68"/>
          <p:cNvSpPr>
            <a:spLocks noChangeShapeType="1"/>
          </p:cNvSpPr>
          <p:nvPr/>
        </p:nvSpPr>
        <p:spPr bwMode="auto">
          <a:xfrm flipV="1">
            <a:off x="19262709" y="13529101"/>
            <a:ext cx="0" cy="3587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71" name="Line 69"/>
          <p:cNvSpPr>
            <a:spLocks noChangeShapeType="1"/>
          </p:cNvSpPr>
          <p:nvPr/>
        </p:nvSpPr>
        <p:spPr bwMode="auto">
          <a:xfrm flipV="1">
            <a:off x="19335732" y="13529101"/>
            <a:ext cx="0" cy="3587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72" name="Line 70"/>
          <p:cNvSpPr>
            <a:spLocks noChangeShapeType="1"/>
          </p:cNvSpPr>
          <p:nvPr/>
        </p:nvSpPr>
        <p:spPr bwMode="auto">
          <a:xfrm flipV="1">
            <a:off x="19407174" y="13529101"/>
            <a:ext cx="73023" cy="3587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73" name="Line 71"/>
          <p:cNvSpPr>
            <a:spLocks noChangeShapeType="1"/>
          </p:cNvSpPr>
          <p:nvPr/>
        </p:nvSpPr>
        <p:spPr bwMode="auto">
          <a:xfrm flipV="1">
            <a:off x="19551632" y="13529100"/>
            <a:ext cx="0" cy="4318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74" name="Line 72"/>
          <p:cNvSpPr>
            <a:spLocks noChangeShapeType="1"/>
          </p:cNvSpPr>
          <p:nvPr/>
        </p:nvSpPr>
        <p:spPr bwMode="auto">
          <a:xfrm flipV="1">
            <a:off x="19653234" y="13529100"/>
            <a:ext cx="0" cy="4318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75" name="Line 73"/>
          <p:cNvSpPr>
            <a:spLocks noChangeShapeType="1"/>
          </p:cNvSpPr>
          <p:nvPr/>
        </p:nvSpPr>
        <p:spPr bwMode="auto">
          <a:xfrm flipV="1">
            <a:off x="19767536" y="13456076"/>
            <a:ext cx="0" cy="5048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76" name="Line 74"/>
          <p:cNvSpPr>
            <a:spLocks noChangeShapeType="1"/>
          </p:cNvSpPr>
          <p:nvPr/>
        </p:nvSpPr>
        <p:spPr bwMode="auto">
          <a:xfrm flipV="1">
            <a:off x="19869134" y="13529100"/>
            <a:ext cx="0" cy="4318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77" name="Line 75"/>
          <p:cNvSpPr>
            <a:spLocks noChangeShapeType="1"/>
          </p:cNvSpPr>
          <p:nvPr/>
        </p:nvSpPr>
        <p:spPr bwMode="auto">
          <a:xfrm flipV="1">
            <a:off x="19983435" y="13600538"/>
            <a:ext cx="0" cy="3603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78" name="Line 76"/>
          <p:cNvSpPr>
            <a:spLocks noChangeShapeType="1"/>
          </p:cNvSpPr>
          <p:nvPr/>
        </p:nvSpPr>
        <p:spPr bwMode="auto">
          <a:xfrm flipH="1" flipV="1">
            <a:off x="20054874" y="13671977"/>
            <a:ext cx="73023" cy="288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79" name="Line 77"/>
          <p:cNvSpPr>
            <a:spLocks noChangeShapeType="1"/>
          </p:cNvSpPr>
          <p:nvPr/>
        </p:nvSpPr>
        <p:spPr bwMode="auto">
          <a:xfrm flipV="1">
            <a:off x="20199335" y="13671977"/>
            <a:ext cx="0" cy="288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0" name="Line 78"/>
          <p:cNvSpPr>
            <a:spLocks noChangeShapeType="1"/>
          </p:cNvSpPr>
          <p:nvPr/>
        </p:nvSpPr>
        <p:spPr bwMode="auto">
          <a:xfrm flipV="1">
            <a:off x="20286645" y="13643401"/>
            <a:ext cx="0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1" name="Line 79"/>
          <p:cNvSpPr>
            <a:spLocks noChangeShapeType="1"/>
          </p:cNvSpPr>
          <p:nvPr/>
        </p:nvSpPr>
        <p:spPr bwMode="auto">
          <a:xfrm flipV="1">
            <a:off x="20386660" y="13671976"/>
            <a:ext cx="0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2" name="Line 80"/>
          <p:cNvSpPr>
            <a:spLocks noChangeShapeType="1"/>
          </p:cNvSpPr>
          <p:nvPr/>
        </p:nvSpPr>
        <p:spPr bwMode="auto">
          <a:xfrm flipV="1">
            <a:off x="20415237" y="13745000"/>
            <a:ext cx="73023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3" name="Line 81"/>
          <p:cNvSpPr>
            <a:spLocks noChangeShapeType="1"/>
          </p:cNvSpPr>
          <p:nvPr/>
        </p:nvSpPr>
        <p:spPr bwMode="auto">
          <a:xfrm flipV="1">
            <a:off x="20488260" y="13671976"/>
            <a:ext cx="14287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4" name="Line 82"/>
          <p:cNvSpPr>
            <a:spLocks noChangeShapeType="1"/>
          </p:cNvSpPr>
          <p:nvPr/>
        </p:nvSpPr>
        <p:spPr bwMode="auto">
          <a:xfrm flipV="1">
            <a:off x="20631135" y="13600537"/>
            <a:ext cx="0" cy="4318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5" name="Line 83"/>
          <p:cNvSpPr>
            <a:spLocks noChangeShapeType="1"/>
          </p:cNvSpPr>
          <p:nvPr/>
        </p:nvSpPr>
        <p:spPr bwMode="auto">
          <a:xfrm flipV="1">
            <a:off x="20704160" y="13671976"/>
            <a:ext cx="7143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6" name="Line 84"/>
          <p:cNvSpPr>
            <a:spLocks noChangeShapeType="1"/>
          </p:cNvSpPr>
          <p:nvPr/>
        </p:nvSpPr>
        <p:spPr bwMode="auto">
          <a:xfrm flipH="1" flipV="1">
            <a:off x="20775600" y="13671976"/>
            <a:ext cx="7143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7" name="Line 85"/>
          <p:cNvSpPr>
            <a:spLocks noChangeShapeType="1"/>
          </p:cNvSpPr>
          <p:nvPr/>
        </p:nvSpPr>
        <p:spPr bwMode="auto">
          <a:xfrm flipV="1">
            <a:off x="20920060" y="13745000"/>
            <a:ext cx="71436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8" name="Line 86"/>
          <p:cNvSpPr>
            <a:spLocks noChangeShapeType="1"/>
          </p:cNvSpPr>
          <p:nvPr/>
        </p:nvSpPr>
        <p:spPr bwMode="auto">
          <a:xfrm flipV="1">
            <a:off x="21062934" y="13671976"/>
            <a:ext cx="0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9" name="Line 87"/>
          <p:cNvSpPr>
            <a:spLocks noChangeShapeType="1"/>
          </p:cNvSpPr>
          <p:nvPr/>
        </p:nvSpPr>
        <p:spPr bwMode="auto">
          <a:xfrm flipV="1">
            <a:off x="21207394" y="13600537"/>
            <a:ext cx="0" cy="4318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90" name="Line 88"/>
          <p:cNvSpPr>
            <a:spLocks noChangeShapeType="1"/>
          </p:cNvSpPr>
          <p:nvPr/>
        </p:nvSpPr>
        <p:spPr bwMode="auto">
          <a:xfrm flipV="1">
            <a:off x="21280423" y="13671976"/>
            <a:ext cx="7143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91" name="Line 89"/>
          <p:cNvSpPr>
            <a:spLocks noChangeShapeType="1"/>
          </p:cNvSpPr>
          <p:nvPr/>
        </p:nvSpPr>
        <p:spPr bwMode="auto">
          <a:xfrm flipV="1">
            <a:off x="21423298" y="13671976"/>
            <a:ext cx="0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92" name="Line 90"/>
          <p:cNvSpPr>
            <a:spLocks noChangeShapeType="1"/>
          </p:cNvSpPr>
          <p:nvPr/>
        </p:nvSpPr>
        <p:spPr bwMode="auto">
          <a:xfrm flipH="1" flipV="1">
            <a:off x="21496323" y="13671976"/>
            <a:ext cx="7143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93" name="Line 91"/>
          <p:cNvSpPr>
            <a:spLocks noChangeShapeType="1"/>
          </p:cNvSpPr>
          <p:nvPr/>
        </p:nvSpPr>
        <p:spPr bwMode="auto">
          <a:xfrm flipH="1" flipV="1">
            <a:off x="21639199" y="13671977"/>
            <a:ext cx="73023" cy="433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94" name="Line 92"/>
          <p:cNvSpPr>
            <a:spLocks noChangeShapeType="1"/>
          </p:cNvSpPr>
          <p:nvPr/>
        </p:nvSpPr>
        <p:spPr bwMode="auto">
          <a:xfrm flipV="1">
            <a:off x="21783663" y="13745000"/>
            <a:ext cx="7143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95" name="Line 93"/>
          <p:cNvSpPr>
            <a:spLocks noChangeShapeType="1"/>
          </p:cNvSpPr>
          <p:nvPr/>
        </p:nvSpPr>
        <p:spPr bwMode="auto">
          <a:xfrm flipV="1">
            <a:off x="21928121" y="13745000"/>
            <a:ext cx="0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96" name="Line 94"/>
          <p:cNvSpPr>
            <a:spLocks noChangeShapeType="1"/>
          </p:cNvSpPr>
          <p:nvPr/>
        </p:nvSpPr>
        <p:spPr bwMode="auto">
          <a:xfrm flipV="1">
            <a:off x="22070997" y="13745000"/>
            <a:ext cx="0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97" name="Line 95"/>
          <p:cNvSpPr>
            <a:spLocks noChangeShapeType="1"/>
          </p:cNvSpPr>
          <p:nvPr/>
        </p:nvSpPr>
        <p:spPr bwMode="auto">
          <a:xfrm flipH="1" flipV="1">
            <a:off x="22144023" y="13745000"/>
            <a:ext cx="7143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98" name="Line 96"/>
          <p:cNvSpPr>
            <a:spLocks noChangeShapeType="1"/>
          </p:cNvSpPr>
          <p:nvPr/>
        </p:nvSpPr>
        <p:spPr bwMode="auto">
          <a:xfrm flipV="1">
            <a:off x="22288486" y="13745000"/>
            <a:ext cx="7143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99" name="Line 97"/>
          <p:cNvSpPr>
            <a:spLocks noChangeShapeType="1"/>
          </p:cNvSpPr>
          <p:nvPr/>
        </p:nvSpPr>
        <p:spPr bwMode="auto">
          <a:xfrm flipV="1">
            <a:off x="22431360" y="13745000"/>
            <a:ext cx="0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00" name="Line 98"/>
          <p:cNvSpPr>
            <a:spLocks noChangeShapeType="1"/>
          </p:cNvSpPr>
          <p:nvPr/>
        </p:nvSpPr>
        <p:spPr bwMode="auto">
          <a:xfrm flipV="1">
            <a:off x="22575820" y="13745000"/>
            <a:ext cx="0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01" name="Line 99"/>
          <p:cNvSpPr>
            <a:spLocks noChangeShapeType="1"/>
          </p:cNvSpPr>
          <p:nvPr/>
        </p:nvSpPr>
        <p:spPr bwMode="auto">
          <a:xfrm flipH="1" flipV="1">
            <a:off x="22647262" y="13600537"/>
            <a:ext cx="73023" cy="5048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02" name="Line 100"/>
          <p:cNvSpPr>
            <a:spLocks noChangeShapeType="1"/>
          </p:cNvSpPr>
          <p:nvPr/>
        </p:nvSpPr>
        <p:spPr bwMode="auto">
          <a:xfrm flipV="1">
            <a:off x="22863160" y="13745000"/>
            <a:ext cx="0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03" name="Line 101"/>
          <p:cNvSpPr>
            <a:spLocks noChangeShapeType="1"/>
          </p:cNvSpPr>
          <p:nvPr/>
        </p:nvSpPr>
        <p:spPr bwMode="auto">
          <a:xfrm flipH="1" flipV="1">
            <a:off x="22936185" y="13816438"/>
            <a:ext cx="71436" cy="288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04" name="Line 102"/>
          <p:cNvSpPr>
            <a:spLocks noChangeShapeType="1"/>
          </p:cNvSpPr>
          <p:nvPr/>
        </p:nvSpPr>
        <p:spPr bwMode="auto">
          <a:xfrm flipV="1">
            <a:off x="23080647" y="13671977"/>
            <a:ext cx="0" cy="433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05" name="Line 103"/>
          <p:cNvSpPr>
            <a:spLocks noChangeShapeType="1"/>
          </p:cNvSpPr>
          <p:nvPr/>
        </p:nvSpPr>
        <p:spPr bwMode="auto">
          <a:xfrm flipV="1">
            <a:off x="23152085" y="13745000"/>
            <a:ext cx="71436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06" name="Line 104"/>
          <p:cNvSpPr>
            <a:spLocks noChangeShapeType="1"/>
          </p:cNvSpPr>
          <p:nvPr/>
        </p:nvSpPr>
        <p:spPr bwMode="auto">
          <a:xfrm flipH="1" flipV="1">
            <a:off x="23223525" y="13745000"/>
            <a:ext cx="73023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07" name="Line 105"/>
          <p:cNvSpPr>
            <a:spLocks noChangeShapeType="1"/>
          </p:cNvSpPr>
          <p:nvPr/>
        </p:nvSpPr>
        <p:spPr bwMode="auto">
          <a:xfrm flipV="1">
            <a:off x="23367983" y="13745000"/>
            <a:ext cx="0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08" name="Line 106"/>
          <p:cNvSpPr>
            <a:spLocks noChangeShapeType="1"/>
          </p:cNvSpPr>
          <p:nvPr/>
        </p:nvSpPr>
        <p:spPr bwMode="auto">
          <a:xfrm flipH="1" flipV="1">
            <a:off x="23439425" y="13745000"/>
            <a:ext cx="144463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09" name="Line 107"/>
          <p:cNvSpPr>
            <a:spLocks noChangeShapeType="1"/>
          </p:cNvSpPr>
          <p:nvPr/>
        </p:nvSpPr>
        <p:spPr bwMode="auto">
          <a:xfrm flipH="1" flipV="1">
            <a:off x="23583885" y="13671976"/>
            <a:ext cx="144463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10" name="Line 108"/>
          <p:cNvSpPr>
            <a:spLocks noChangeShapeType="1"/>
          </p:cNvSpPr>
          <p:nvPr/>
        </p:nvSpPr>
        <p:spPr bwMode="auto">
          <a:xfrm flipH="1" flipV="1">
            <a:off x="23799788" y="13671976"/>
            <a:ext cx="7143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11" name="Line 109"/>
          <p:cNvSpPr>
            <a:spLocks noChangeShapeType="1"/>
          </p:cNvSpPr>
          <p:nvPr/>
        </p:nvSpPr>
        <p:spPr bwMode="auto">
          <a:xfrm flipV="1">
            <a:off x="24015682" y="13745000"/>
            <a:ext cx="0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12" name="Line 110"/>
          <p:cNvSpPr>
            <a:spLocks noChangeShapeType="1"/>
          </p:cNvSpPr>
          <p:nvPr/>
        </p:nvSpPr>
        <p:spPr bwMode="auto">
          <a:xfrm flipV="1">
            <a:off x="24160146" y="13745000"/>
            <a:ext cx="0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13" name="Line 111"/>
          <p:cNvSpPr>
            <a:spLocks noChangeShapeType="1"/>
          </p:cNvSpPr>
          <p:nvPr/>
        </p:nvSpPr>
        <p:spPr bwMode="auto">
          <a:xfrm flipH="1" flipV="1">
            <a:off x="24160148" y="13745000"/>
            <a:ext cx="144463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14" name="Line 112"/>
          <p:cNvSpPr>
            <a:spLocks noChangeShapeType="1"/>
          </p:cNvSpPr>
          <p:nvPr/>
        </p:nvSpPr>
        <p:spPr bwMode="auto">
          <a:xfrm flipH="1" flipV="1">
            <a:off x="24376048" y="13816438"/>
            <a:ext cx="71436" cy="2159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15" name="Line 113"/>
          <p:cNvSpPr>
            <a:spLocks noChangeShapeType="1"/>
          </p:cNvSpPr>
          <p:nvPr/>
        </p:nvSpPr>
        <p:spPr bwMode="auto">
          <a:xfrm flipH="1" flipV="1">
            <a:off x="24520511" y="13671976"/>
            <a:ext cx="7143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16" name="Line 114"/>
          <p:cNvSpPr>
            <a:spLocks noChangeShapeType="1"/>
          </p:cNvSpPr>
          <p:nvPr/>
        </p:nvSpPr>
        <p:spPr bwMode="auto">
          <a:xfrm flipV="1">
            <a:off x="24736409" y="13745000"/>
            <a:ext cx="0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17" name="Line 115"/>
          <p:cNvSpPr>
            <a:spLocks noChangeShapeType="1"/>
          </p:cNvSpPr>
          <p:nvPr/>
        </p:nvSpPr>
        <p:spPr bwMode="auto">
          <a:xfrm flipV="1">
            <a:off x="24880874" y="13671976"/>
            <a:ext cx="7143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18" name="Line 116"/>
          <p:cNvSpPr>
            <a:spLocks noChangeShapeType="1"/>
          </p:cNvSpPr>
          <p:nvPr/>
        </p:nvSpPr>
        <p:spPr bwMode="auto">
          <a:xfrm flipH="1" flipV="1">
            <a:off x="24952311" y="13671976"/>
            <a:ext cx="144463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19" name="Line 117"/>
          <p:cNvSpPr>
            <a:spLocks noChangeShapeType="1"/>
          </p:cNvSpPr>
          <p:nvPr/>
        </p:nvSpPr>
        <p:spPr bwMode="auto">
          <a:xfrm flipV="1">
            <a:off x="25168208" y="13671977"/>
            <a:ext cx="0" cy="288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20" name="Line 118"/>
          <p:cNvSpPr>
            <a:spLocks noChangeShapeType="1"/>
          </p:cNvSpPr>
          <p:nvPr/>
        </p:nvSpPr>
        <p:spPr bwMode="auto">
          <a:xfrm flipH="1" flipV="1">
            <a:off x="25239650" y="13671977"/>
            <a:ext cx="73023" cy="288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21" name="Line 119"/>
          <p:cNvSpPr>
            <a:spLocks noChangeShapeType="1"/>
          </p:cNvSpPr>
          <p:nvPr/>
        </p:nvSpPr>
        <p:spPr bwMode="auto">
          <a:xfrm flipH="1" flipV="1">
            <a:off x="25312672" y="13671977"/>
            <a:ext cx="215900" cy="288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22" name="Line 120"/>
          <p:cNvSpPr>
            <a:spLocks noChangeShapeType="1"/>
          </p:cNvSpPr>
          <p:nvPr/>
        </p:nvSpPr>
        <p:spPr bwMode="auto">
          <a:xfrm flipH="1" flipV="1">
            <a:off x="25528574" y="13671977"/>
            <a:ext cx="71436" cy="288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23" name="Line 121"/>
          <p:cNvSpPr>
            <a:spLocks noChangeShapeType="1"/>
          </p:cNvSpPr>
          <p:nvPr/>
        </p:nvSpPr>
        <p:spPr bwMode="auto">
          <a:xfrm flipV="1">
            <a:off x="25671445" y="13671977"/>
            <a:ext cx="0" cy="288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24" name="Line 122"/>
          <p:cNvSpPr>
            <a:spLocks noChangeShapeType="1"/>
          </p:cNvSpPr>
          <p:nvPr/>
        </p:nvSpPr>
        <p:spPr bwMode="auto">
          <a:xfrm flipV="1">
            <a:off x="25815908" y="13671975"/>
            <a:ext cx="0" cy="2159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25" name="Line 123"/>
          <p:cNvSpPr>
            <a:spLocks noChangeShapeType="1"/>
          </p:cNvSpPr>
          <p:nvPr/>
        </p:nvSpPr>
        <p:spPr bwMode="auto">
          <a:xfrm flipH="1" flipV="1">
            <a:off x="25888937" y="13671975"/>
            <a:ext cx="71436" cy="2159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26" name="Line 124"/>
          <p:cNvSpPr>
            <a:spLocks noChangeShapeType="1"/>
          </p:cNvSpPr>
          <p:nvPr/>
        </p:nvSpPr>
        <p:spPr bwMode="auto">
          <a:xfrm flipH="1" flipV="1">
            <a:off x="26031813" y="13600536"/>
            <a:ext cx="73023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27" name="Line 125"/>
          <p:cNvSpPr>
            <a:spLocks noChangeShapeType="1"/>
          </p:cNvSpPr>
          <p:nvPr/>
        </p:nvSpPr>
        <p:spPr bwMode="auto">
          <a:xfrm flipH="1" flipV="1">
            <a:off x="26104837" y="13600536"/>
            <a:ext cx="142876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28" name="Line 126"/>
          <p:cNvSpPr>
            <a:spLocks noChangeShapeType="1"/>
          </p:cNvSpPr>
          <p:nvPr/>
        </p:nvSpPr>
        <p:spPr bwMode="auto">
          <a:xfrm flipH="1" flipV="1">
            <a:off x="26247709" y="13600536"/>
            <a:ext cx="144463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29" name="Line 127"/>
          <p:cNvSpPr>
            <a:spLocks noChangeShapeType="1"/>
          </p:cNvSpPr>
          <p:nvPr/>
        </p:nvSpPr>
        <p:spPr bwMode="auto">
          <a:xfrm flipH="1" flipV="1">
            <a:off x="26392173" y="13600538"/>
            <a:ext cx="144463" cy="2159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30" name="Line 128"/>
          <p:cNvSpPr>
            <a:spLocks noChangeShapeType="1"/>
          </p:cNvSpPr>
          <p:nvPr/>
        </p:nvSpPr>
        <p:spPr bwMode="auto">
          <a:xfrm flipH="1" flipV="1">
            <a:off x="26608073" y="13529099"/>
            <a:ext cx="71436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31" name="Line 129"/>
          <p:cNvSpPr>
            <a:spLocks noChangeShapeType="1"/>
          </p:cNvSpPr>
          <p:nvPr/>
        </p:nvSpPr>
        <p:spPr bwMode="auto">
          <a:xfrm flipH="1" flipV="1">
            <a:off x="26752536" y="13456075"/>
            <a:ext cx="144463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32" name="Line 130"/>
          <p:cNvSpPr>
            <a:spLocks noChangeShapeType="1"/>
          </p:cNvSpPr>
          <p:nvPr/>
        </p:nvSpPr>
        <p:spPr bwMode="auto">
          <a:xfrm flipH="1" flipV="1">
            <a:off x="26823972" y="13456077"/>
            <a:ext cx="323850" cy="288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33" name="Line 131"/>
          <p:cNvSpPr>
            <a:spLocks noChangeShapeType="1"/>
          </p:cNvSpPr>
          <p:nvPr/>
        </p:nvSpPr>
        <p:spPr bwMode="auto">
          <a:xfrm flipV="1">
            <a:off x="27147820" y="13456077"/>
            <a:ext cx="0" cy="2159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34" name="Line 132"/>
          <p:cNvSpPr>
            <a:spLocks noChangeShapeType="1"/>
          </p:cNvSpPr>
          <p:nvPr/>
        </p:nvSpPr>
        <p:spPr bwMode="auto">
          <a:xfrm flipV="1">
            <a:off x="27147820" y="13384638"/>
            <a:ext cx="0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35" name="Oval 133"/>
          <p:cNvSpPr>
            <a:spLocks noChangeArrowheads="1"/>
          </p:cNvSpPr>
          <p:nvPr/>
        </p:nvSpPr>
        <p:spPr bwMode="auto">
          <a:xfrm>
            <a:off x="17246584" y="12232111"/>
            <a:ext cx="10945813" cy="165735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36" name="Text Box 134"/>
          <p:cNvSpPr txBox="1">
            <a:spLocks noChangeArrowheads="1"/>
          </p:cNvSpPr>
          <p:nvPr/>
        </p:nvSpPr>
        <p:spPr bwMode="auto">
          <a:xfrm>
            <a:off x="22498038" y="13554500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37" name="Text Box 135"/>
          <p:cNvSpPr txBox="1">
            <a:spLocks noChangeArrowheads="1"/>
          </p:cNvSpPr>
          <p:nvPr/>
        </p:nvSpPr>
        <p:spPr bwMode="auto">
          <a:xfrm>
            <a:off x="22647262" y="13529102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38" name="Text Box 136"/>
          <p:cNvSpPr txBox="1">
            <a:spLocks noChangeArrowheads="1"/>
          </p:cNvSpPr>
          <p:nvPr/>
        </p:nvSpPr>
        <p:spPr bwMode="auto">
          <a:xfrm>
            <a:off x="22769498" y="13557677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39" name="Text Box 137"/>
          <p:cNvSpPr txBox="1">
            <a:spLocks noChangeArrowheads="1"/>
          </p:cNvSpPr>
          <p:nvPr/>
        </p:nvSpPr>
        <p:spPr bwMode="auto">
          <a:xfrm>
            <a:off x="22869510" y="13529102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40" name="Text Box 138"/>
          <p:cNvSpPr txBox="1">
            <a:spLocks noChangeArrowheads="1"/>
          </p:cNvSpPr>
          <p:nvPr/>
        </p:nvSpPr>
        <p:spPr bwMode="auto">
          <a:xfrm>
            <a:off x="22971112" y="13525926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41" name="Text Box 139"/>
          <p:cNvSpPr txBox="1">
            <a:spLocks noChangeArrowheads="1"/>
          </p:cNvSpPr>
          <p:nvPr/>
        </p:nvSpPr>
        <p:spPr bwMode="auto">
          <a:xfrm>
            <a:off x="23080649" y="1356878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42" name="Text Box 140"/>
          <p:cNvSpPr txBox="1">
            <a:spLocks noChangeArrowheads="1"/>
          </p:cNvSpPr>
          <p:nvPr/>
        </p:nvSpPr>
        <p:spPr bwMode="auto">
          <a:xfrm>
            <a:off x="22359926" y="13557677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43" name="Text Box 141"/>
          <p:cNvSpPr txBox="1">
            <a:spLocks noChangeArrowheads="1"/>
          </p:cNvSpPr>
          <p:nvPr/>
        </p:nvSpPr>
        <p:spPr bwMode="auto">
          <a:xfrm>
            <a:off x="23287023" y="13529102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44" name="Text Box 142"/>
          <p:cNvSpPr txBox="1">
            <a:spLocks noChangeArrowheads="1"/>
          </p:cNvSpPr>
          <p:nvPr/>
        </p:nvSpPr>
        <p:spPr bwMode="auto">
          <a:xfrm>
            <a:off x="22215462" y="13529102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45" name="Text Box 143"/>
          <p:cNvSpPr txBox="1">
            <a:spLocks noChangeArrowheads="1"/>
          </p:cNvSpPr>
          <p:nvPr/>
        </p:nvSpPr>
        <p:spPr bwMode="auto">
          <a:xfrm>
            <a:off x="22070999" y="13529102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46" name="Text Box 144"/>
          <p:cNvSpPr txBox="1">
            <a:spLocks noChangeArrowheads="1"/>
          </p:cNvSpPr>
          <p:nvPr/>
        </p:nvSpPr>
        <p:spPr bwMode="auto">
          <a:xfrm>
            <a:off x="21970987" y="13529102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47" name="Text Box 145"/>
          <p:cNvSpPr txBox="1">
            <a:spLocks noChangeArrowheads="1"/>
          </p:cNvSpPr>
          <p:nvPr/>
        </p:nvSpPr>
        <p:spPr bwMode="auto">
          <a:xfrm>
            <a:off x="21855099" y="13529102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48" name="Text Box 146"/>
          <p:cNvSpPr txBox="1">
            <a:spLocks noChangeArrowheads="1"/>
          </p:cNvSpPr>
          <p:nvPr/>
        </p:nvSpPr>
        <p:spPr bwMode="auto">
          <a:xfrm>
            <a:off x="21712223" y="13571962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49" name="Text Box 147"/>
          <p:cNvSpPr txBox="1">
            <a:spLocks noChangeArrowheads="1"/>
          </p:cNvSpPr>
          <p:nvPr/>
        </p:nvSpPr>
        <p:spPr bwMode="auto">
          <a:xfrm>
            <a:off x="21616975" y="13529102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50" name="Text Box 148"/>
          <p:cNvSpPr txBox="1">
            <a:spLocks noChangeArrowheads="1"/>
          </p:cNvSpPr>
          <p:nvPr/>
        </p:nvSpPr>
        <p:spPr bwMode="auto">
          <a:xfrm>
            <a:off x="21482037" y="13529102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51" name="Text Box 149"/>
          <p:cNvSpPr txBox="1">
            <a:spLocks noChangeArrowheads="1"/>
          </p:cNvSpPr>
          <p:nvPr/>
        </p:nvSpPr>
        <p:spPr bwMode="auto">
          <a:xfrm>
            <a:off x="21342335" y="13529102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52" name="Text Box 150"/>
          <p:cNvSpPr txBox="1">
            <a:spLocks noChangeArrowheads="1"/>
          </p:cNvSpPr>
          <p:nvPr/>
        </p:nvSpPr>
        <p:spPr bwMode="auto">
          <a:xfrm>
            <a:off x="23498162" y="13543387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53" name="Text Box 151"/>
          <p:cNvSpPr txBox="1">
            <a:spLocks noChangeArrowheads="1"/>
          </p:cNvSpPr>
          <p:nvPr/>
        </p:nvSpPr>
        <p:spPr bwMode="auto">
          <a:xfrm>
            <a:off x="23617224" y="13529102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54" name="Text Box 152"/>
          <p:cNvSpPr txBox="1">
            <a:spLocks noChangeArrowheads="1"/>
          </p:cNvSpPr>
          <p:nvPr/>
        </p:nvSpPr>
        <p:spPr bwMode="auto">
          <a:xfrm>
            <a:off x="23791850" y="13525926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55" name="Text Box 153"/>
          <p:cNvSpPr txBox="1">
            <a:spLocks noChangeArrowheads="1"/>
          </p:cNvSpPr>
          <p:nvPr/>
        </p:nvSpPr>
        <p:spPr bwMode="auto">
          <a:xfrm>
            <a:off x="23934723" y="13529102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56" name="Text Box 154"/>
          <p:cNvSpPr txBox="1">
            <a:spLocks noChangeArrowheads="1"/>
          </p:cNvSpPr>
          <p:nvPr/>
        </p:nvSpPr>
        <p:spPr bwMode="auto">
          <a:xfrm>
            <a:off x="24064900" y="13557677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57" name="Text Box 155"/>
          <p:cNvSpPr txBox="1">
            <a:spLocks noChangeArrowheads="1"/>
          </p:cNvSpPr>
          <p:nvPr/>
        </p:nvSpPr>
        <p:spPr bwMode="auto">
          <a:xfrm>
            <a:off x="24209360" y="13529102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58" name="Text Box 156"/>
          <p:cNvSpPr txBox="1">
            <a:spLocks noChangeArrowheads="1"/>
          </p:cNvSpPr>
          <p:nvPr/>
        </p:nvSpPr>
        <p:spPr bwMode="auto">
          <a:xfrm>
            <a:off x="24366526" y="13529102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59" name="Text Box 157"/>
          <p:cNvSpPr txBox="1">
            <a:spLocks noChangeArrowheads="1"/>
          </p:cNvSpPr>
          <p:nvPr/>
        </p:nvSpPr>
        <p:spPr bwMode="auto">
          <a:xfrm>
            <a:off x="24510986" y="13529102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60" name="Text Box 158"/>
          <p:cNvSpPr txBox="1">
            <a:spLocks noChangeArrowheads="1"/>
          </p:cNvSpPr>
          <p:nvPr/>
        </p:nvSpPr>
        <p:spPr bwMode="auto">
          <a:xfrm>
            <a:off x="24663387" y="13456075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61" name="Text Box 159"/>
          <p:cNvSpPr txBox="1">
            <a:spLocks noChangeArrowheads="1"/>
          </p:cNvSpPr>
          <p:nvPr/>
        </p:nvSpPr>
        <p:spPr bwMode="auto">
          <a:xfrm>
            <a:off x="24952311" y="13456075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62" name="Text Box 160"/>
          <p:cNvSpPr txBox="1">
            <a:spLocks noChangeArrowheads="1"/>
          </p:cNvSpPr>
          <p:nvPr/>
        </p:nvSpPr>
        <p:spPr bwMode="auto">
          <a:xfrm>
            <a:off x="24799913" y="13511636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63" name="Text Box 161"/>
          <p:cNvSpPr txBox="1">
            <a:spLocks noChangeArrowheads="1"/>
          </p:cNvSpPr>
          <p:nvPr/>
        </p:nvSpPr>
        <p:spPr bwMode="auto">
          <a:xfrm>
            <a:off x="25087249" y="13456075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64" name="Text Box 162"/>
          <p:cNvSpPr txBox="1">
            <a:spLocks noChangeArrowheads="1"/>
          </p:cNvSpPr>
          <p:nvPr/>
        </p:nvSpPr>
        <p:spPr bwMode="auto">
          <a:xfrm>
            <a:off x="25231712" y="13456075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65" name="Text Box 163"/>
          <p:cNvSpPr txBox="1">
            <a:spLocks noChangeArrowheads="1"/>
          </p:cNvSpPr>
          <p:nvPr/>
        </p:nvSpPr>
        <p:spPr bwMode="auto">
          <a:xfrm>
            <a:off x="25374585" y="13427501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66" name="Text Box 164"/>
          <p:cNvSpPr txBox="1">
            <a:spLocks noChangeArrowheads="1"/>
          </p:cNvSpPr>
          <p:nvPr/>
        </p:nvSpPr>
        <p:spPr bwMode="auto">
          <a:xfrm>
            <a:off x="25476187" y="13398926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67" name="Text Box 165"/>
          <p:cNvSpPr txBox="1">
            <a:spLocks noChangeArrowheads="1"/>
          </p:cNvSpPr>
          <p:nvPr/>
        </p:nvSpPr>
        <p:spPr bwMode="auto">
          <a:xfrm>
            <a:off x="25600010" y="13384636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68" name="Text Box 166"/>
          <p:cNvSpPr txBox="1">
            <a:spLocks noChangeArrowheads="1"/>
          </p:cNvSpPr>
          <p:nvPr/>
        </p:nvSpPr>
        <p:spPr bwMode="auto">
          <a:xfrm>
            <a:off x="25734948" y="13413211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69" name="Text Box 167"/>
          <p:cNvSpPr txBox="1">
            <a:spLocks noChangeArrowheads="1"/>
          </p:cNvSpPr>
          <p:nvPr/>
        </p:nvSpPr>
        <p:spPr bwMode="auto">
          <a:xfrm>
            <a:off x="25879412" y="13384636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70" name="Text Box 168"/>
          <p:cNvSpPr txBox="1">
            <a:spLocks noChangeArrowheads="1"/>
          </p:cNvSpPr>
          <p:nvPr/>
        </p:nvSpPr>
        <p:spPr bwMode="auto">
          <a:xfrm>
            <a:off x="26109601" y="13370351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71" name="Text Box 169"/>
          <p:cNvSpPr txBox="1">
            <a:spLocks noChangeArrowheads="1"/>
          </p:cNvSpPr>
          <p:nvPr/>
        </p:nvSpPr>
        <p:spPr bwMode="auto">
          <a:xfrm>
            <a:off x="25995300" y="13381462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72" name="Text Box 170"/>
          <p:cNvSpPr txBox="1">
            <a:spLocks noChangeArrowheads="1"/>
          </p:cNvSpPr>
          <p:nvPr/>
        </p:nvSpPr>
        <p:spPr bwMode="auto">
          <a:xfrm>
            <a:off x="26247709" y="13313201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73" name="Text Box 171"/>
          <p:cNvSpPr txBox="1">
            <a:spLocks noChangeArrowheads="1"/>
          </p:cNvSpPr>
          <p:nvPr/>
        </p:nvSpPr>
        <p:spPr bwMode="auto">
          <a:xfrm>
            <a:off x="26441385" y="13308435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74" name="Text Box 172"/>
          <p:cNvSpPr txBox="1">
            <a:spLocks noChangeArrowheads="1"/>
          </p:cNvSpPr>
          <p:nvPr/>
        </p:nvSpPr>
        <p:spPr bwMode="auto">
          <a:xfrm>
            <a:off x="26600135" y="13313201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75" name="Text Box 173"/>
          <p:cNvSpPr txBox="1">
            <a:spLocks noChangeArrowheads="1"/>
          </p:cNvSpPr>
          <p:nvPr/>
        </p:nvSpPr>
        <p:spPr bwMode="auto">
          <a:xfrm>
            <a:off x="26816038" y="13240175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76" name="Text Box 174"/>
          <p:cNvSpPr txBox="1">
            <a:spLocks noChangeArrowheads="1"/>
          </p:cNvSpPr>
          <p:nvPr/>
        </p:nvSpPr>
        <p:spPr bwMode="auto">
          <a:xfrm>
            <a:off x="21199462" y="13529102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77" name="Text Box 175"/>
          <p:cNvSpPr txBox="1">
            <a:spLocks noChangeArrowheads="1"/>
          </p:cNvSpPr>
          <p:nvPr/>
        </p:nvSpPr>
        <p:spPr bwMode="auto">
          <a:xfrm>
            <a:off x="21097863" y="13529102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78" name="Text Box 176"/>
          <p:cNvSpPr txBox="1">
            <a:spLocks noChangeArrowheads="1"/>
          </p:cNvSpPr>
          <p:nvPr/>
        </p:nvSpPr>
        <p:spPr bwMode="auto">
          <a:xfrm>
            <a:off x="20847037" y="13529102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79" name="Text Box 177"/>
          <p:cNvSpPr txBox="1">
            <a:spLocks noChangeArrowheads="1"/>
          </p:cNvSpPr>
          <p:nvPr/>
        </p:nvSpPr>
        <p:spPr bwMode="auto">
          <a:xfrm>
            <a:off x="20991500" y="13529102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80" name="Text Box 178"/>
          <p:cNvSpPr txBox="1">
            <a:spLocks noChangeArrowheads="1"/>
          </p:cNvSpPr>
          <p:nvPr/>
        </p:nvSpPr>
        <p:spPr bwMode="auto">
          <a:xfrm>
            <a:off x="20732735" y="1347036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81" name="Text Box 179"/>
          <p:cNvSpPr txBox="1">
            <a:spLocks noChangeArrowheads="1"/>
          </p:cNvSpPr>
          <p:nvPr/>
        </p:nvSpPr>
        <p:spPr bwMode="auto">
          <a:xfrm>
            <a:off x="20631137" y="13529102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82" name="Text Box 180"/>
          <p:cNvSpPr txBox="1">
            <a:spLocks noChangeArrowheads="1"/>
          </p:cNvSpPr>
          <p:nvPr/>
        </p:nvSpPr>
        <p:spPr bwMode="auto">
          <a:xfrm>
            <a:off x="20531125" y="13456075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83" name="Text Box 181"/>
          <p:cNvSpPr txBox="1">
            <a:spLocks noChangeArrowheads="1"/>
          </p:cNvSpPr>
          <p:nvPr/>
        </p:nvSpPr>
        <p:spPr bwMode="auto">
          <a:xfrm>
            <a:off x="20329511" y="13484650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84" name="Text Box 182"/>
          <p:cNvSpPr txBox="1">
            <a:spLocks noChangeArrowheads="1"/>
          </p:cNvSpPr>
          <p:nvPr/>
        </p:nvSpPr>
        <p:spPr bwMode="auto">
          <a:xfrm>
            <a:off x="20443812" y="13514812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85" name="Text Box 183"/>
          <p:cNvSpPr txBox="1">
            <a:spLocks noChangeArrowheads="1"/>
          </p:cNvSpPr>
          <p:nvPr/>
        </p:nvSpPr>
        <p:spPr bwMode="auto">
          <a:xfrm>
            <a:off x="20185048" y="1347036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86" name="Text Box 184"/>
          <p:cNvSpPr txBox="1">
            <a:spLocks noChangeArrowheads="1"/>
          </p:cNvSpPr>
          <p:nvPr/>
        </p:nvSpPr>
        <p:spPr bwMode="auto">
          <a:xfrm>
            <a:off x="19997723" y="13456075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87" name="Text Box 185"/>
          <p:cNvSpPr txBox="1">
            <a:spLocks noChangeArrowheads="1"/>
          </p:cNvSpPr>
          <p:nvPr/>
        </p:nvSpPr>
        <p:spPr bwMode="auto">
          <a:xfrm>
            <a:off x="18010173" y="1316873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88" name="Text Box 186"/>
          <p:cNvSpPr txBox="1">
            <a:spLocks noChangeArrowheads="1"/>
          </p:cNvSpPr>
          <p:nvPr/>
        </p:nvSpPr>
        <p:spPr bwMode="auto">
          <a:xfrm>
            <a:off x="18111775" y="13211600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89" name="Text Box 187"/>
          <p:cNvSpPr txBox="1">
            <a:spLocks noChangeArrowheads="1"/>
          </p:cNvSpPr>
          <p:nvPr/>
        </p:nvSpPr>
        <p:spPr bwMode="auto">
          <a:xfrm>
            <a:off x="18226073" y="13240175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90" name="Text Box 188"/>
          <p:cNvSpPr txBox="1">
            <a:spLocks noChangeArrowheads="1"/>
          </p:cNvSpPr>
          <p:nvPr/>
        </p:nvSpPr>
        <p:spPr bwMode="auto">
          <a:xfrm>
            <a:off x="19881835" y="13456075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91" name="Text Box 189"/>
          <p:cNvSpPr txBox="1">
            <a:spLocks noChangeArrowheads="1"/>
          </p:cNvSpPr>
          <p:nvPr/>
        </p:nvSpPr>
        <p:spPr bwMode="auto">
          <a:xfrm>
            <a:off x="19665935" y="13413211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92" name="Text Box 190"/>
          <p:cNvSpPr txBox="1">
            <a:spLocks noChangeArrowheads="1"/>
          </p:cNvSpPr>
          <p:nvPr/>
        </p:nvSpPr>
        <p:spPr bwMode="auto">
          <a:xfrm>
            <a:off x="19551638" y="13398926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93" name="Text Box 191"/>
          <p:cNvSpPr txBox="1">
            <a:spLocks noChangeArrowheads="1"/>
          </p:cNvSpPr>
          <p:nvPr/>
        </p:nvSpPr>
        <p:spPr bwMode="auto">
          <a:xfrm>
            <a:off x="19456387" y="13398926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94" name="Text Box 192"/>
          <p:cNvSpPr txBox="1">
            <a:spLocks noChangeArrowheads="1"/>
          </p:cNvSpPr>
          <p:nvPr/>
        </p:nvSpPr>
        <p:spPr bwMode="auto">
          <a:xfrm>
            <a:off x="19340499" y="13384636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95" name="Text Box 193"/>
          <p:cNvSpPr txBox="1">
            <a:spLocks noChangeArrowheads="1"/>
          </p:cNvSpPr>
          <p:nvPr/>
        </p:nvSpPr>
        <p:spPr bwMode="auto">
          <a:xfrm>
            <a:off x="19038873" y="13384636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96" name="Text Box 194"/>
          <p:cNvSpPr txBox="1">
            <a:spLocks noChangeArrowheads="1"/>
          </p:cNvSpPr>
          <p:nvPr/>
        </p:nvSpPr>
        <p:spPr bwMode="auto">
          <a:xfrm>
            <a:off x="18875363" y="13313201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97" name="Text Box 195"/>
          <p:cNvSpPr txBox="1">
            <a:spLocks noChangeArrowheads="1"/>
          </p:cNvSpPr>
          <p:nvPr/>
        </p:nvSpPr>
        <p:spPr bwMode="auto">
          <a:xfrm>
            <a:off x="18702324" y="13313201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98" name="Text Box 196"/>
          <p:cNvSpPr txBox="1">
            <a:spLocks noChangeArrowheads="1"/>
          </p:cNvSpPr>
          <p:nvPr/>
        </p:nvSpPr>
        <p:spPr bwMode="auto">
          <a:xfrm>
            <a:off x="19767537" y="13456075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99" name="Text Box 197"/>
          <p:cNvSpPr txBox="1">
            <a:spLocks noChangeArrowheads="1"/>
          </p:cNvSpPr>
          <p:nvPr/>
        </p:nvSpPr>
        <p:spPr bwMode="auto">
          <a:xfrm>
            <a:off x="19234136" y="13356061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200" name="Text Box 198"/>
          <p:cNvSpPr txBox="1">
            <a:spLocks noChangeArrowheads="1"/>
          </p:cNvSpPr>
          <p:nvPr/>
        </p:nvSpPr>
        <p:spPr bwMode="auto">
          <a:xfrm>
            <a:off x="18615011" y="13298911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201" name="Text Box 199"/>
          <p:cNvSpPr txBox="1">
            <a:spLocks noChangeArrowheads="1"/>
          </p:cNvSpPr>
          <p:nvPr/>
        </p:nvSpPr>
        <p:spPr bwMode="auto">
          <a:xfrm>
            <a:off x="18500710" y="13254462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202" name="Text Box 200"/>
          <p:cNvSpPr txBox="1">
            <a:spLocks noChangeArrowheads="1"/>
          </p:cNvSpPr>
          <p:nvPr/>
        </p:nvSpPr>
        <p:spPr bwMode="auto">
          <a:xfrm>
            <a:off x="18332436" y="13270337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203" name="Text Box 201"/>
          <p:cNvSpPr txBox="1">
            <a:spLocks noChangeArrowheads="1"/>
          </p:cNvSpPr>
          <p:nvPr/>
        </p:nvSpPr>
        <p:spPr bwMode="auto">
          <a:xfrm>
            <a:off x="18413398" y="13240175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204" name="Oval 204"/>
          <p:cNvSpPr>
            <a:spLocks noChangeArrowheads="1"/>
          </p:cNvSpPr>
          <p:nvPr/>
        </p:nvSpPr>
        <p:spPr bwMode="auto">
          <a:xfrm rot="539341" flipH="1">
            <a:off x="18515000" y="13413213"/>
            <a:ext cx="73023" cy="144464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05" name="Oval 205"/>
          <p:cNvSpPr>
            <a:spLocks noChangeArrowheads="1"/>
          </p:cNvSpPr>
          <p:nvPr/>
        </p:nvSpPr>
        <p:spPr bwMode="auto">
          <a:xfrm>
            <a:off x="18545162" y="13338600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06" name="Oval 206"/>
          <p:cNvSpPr>
            <a:spLocks noChangeArrowheads="1"/>
          </p:cNvSpPr>
          <p:nvPr/>
        </p:nvSpPr>
        <p:spPr bwMode="auto">
          <a:xfrm rot="539341" flipH="1">
            <a:off x="18615012" y="13427502"/>
            <a:ext cx="73023" cy="144461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07" name="Oval 207"/>
          <p:cNvSpPr>
            <a:spLocks noChangeArrowheads="1"/>
          </p:cNvSpPr>
          <p:nvPr/>
        </p:nvSpPr>
        <p:spPr bwMode="auto">
          <a:xfrm>
            <a:off x="18645173" y="13352887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08" name="Oval 208"/>
          <p:cNvSpPr>
            <a:spLocks noChangeArrowheads="1"/>
          </p:cNvSpPr>
          <p:nvPr/>
        </p:nvSpPr>
        <p:spPr bwMode="auto">
          <a:xfrm rot="539341" flipH="1">
            <a:off x="18399112" y="13387812"/>
            <a:ext cx="73023" cy="144464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09" name="Oval 209"/>
          <p:cNvSpPr>
            <a:spLocks noChangeArrowheads="1"/>
          </p:cNvSpPr>
          <p:nvPr/>
        </p:nvSpPr>
        <p:spPr bwMode="auto">
          <a:xfrm>
            <a:off x="18429273" y="1331319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10" name="Oval 210"/>
          <p:cNvSpPr>
            <a:spLocks noChangeArrowheads="1"/>
          </p:cNvSpPr>
          <p:nvPr/>
        </p:nvSpPr>
        <p:spPr bwMode="auto">
          <a:xfrm rot="539341" flipH="1">
            <a:off x="18297513" y="13370352"/>
            <a:ext cx="73023" cy="144461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11" name="Oval 211"/>
          <p:cNvSpPr>
            <a:spLocks noChangeArrowheads="1"/>
          </p:cNvSpPr>
          <p:nvPr/>
        </p:nvSpPr>
        <p:spPr bwMode="auto">
          <a:xfrm>
            <a:off x="18327671" y="13295738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12" name="Oval 212"/>
          <p:cNvSpPr>
            <a:spLocks noChangeArrowheads="1"/>
          </p:cNvSpPr>
          <p:nvPr/>
        </p:nvSpPr>
        <p:spPr bwMode="auto">
          <a:xfrm rot="539341" flipH="1">
            <a:off x="18184799" y="13341778"/>
            <a:ext cx="73023" cy="144461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13" name="Oval 213"/>
          <p:cNvSpPr>
            <a:spLocks noChangeArrowheads="1"/>
          </p:cNvSpPr>
          <p:nvPr/>
        </p:nvSpPr>
        <p:spPr bwMode="auto">
          <a:xfrm>
            <a:off x="18214961" y="13267163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14" name="Oval 214"/>
          <p:cNvSpPr>
            <a:spLocks noChangeArrowheads="1"/>
          </p:cNvSpPr>
          <p:nvPr/>
        </p:nvSpPr>
        <p:spPr bwMode="auto">
          <a:xfrm rot="246214" flipH="1">
            <a:off x="18716610" y="13416387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15" name="Oval 215"/>
          <p:cNvSpPr>
            <a:spLocks noChangeArrowheads="1"/>
          </p:cNvSpPr>
          <p:nvPr/>
        </p:nvSpPr>
        <p:spPr bwMode="auto">
          <a:xfrm>
            <a:off x="18730899" y="13356061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16" name="Oval 216"/>
          <p:cNvSpPr>
            <a:spLocks noChangeArrowheads="1"/>
          </p:cNvSpPr>
          <p:nvPr/>
        </p:nvSpPr>
        <p:spPr bwMode="auto">
          <a:xfrm rot="246214" flipH="1">
            <a:off x="18830911" y="13444962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17" name="Oval 217"/>
          <p:cNvSpPr>
            <a:spLocks noChangeArrowheads="1"/>
          </p:cNvSpPr>
          <p:nvPr/>
        </p:nvSpPr>
        <p:spPr bwMode="auto">
          <a:xfrm>
            <a:off x="18845197" y="1337352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18" name="Oval 218"/>
          <p:cNvSpPr>
            <a:spLocks noChangeArrowheads="1"/>
          </p:cNvSpPr>
          <p:nvPr/>
        </p:nvSpPr>
        <p:spPr bwMode="auto">
          <a:xfrm rot="246214" flipH="1">
            <a:off x="18946799" y="13459250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19" name="Oval 219"/>
          <p:cNvSpPr>
            <a:spLocks noChangeArrowheads="1"/>
          </p:cNvSpPr>
          <p:nvPr/>
        </p:nvSpPr>
        <p:spPr bwMode="auto">
          <a:xfrm>
            <a:off x="18961085" y="13387812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20" name="Oval 220"/>
          <p:cNvSpPr>
            <a:spLocks noChangeArrowheads="1"/>
          </p:cNvSpPr>
          <p:nvPr/>
        </p:nvSpPr>
        <p:spPr bwMode="auto">
          <a:xfrm rot="246214" flipH="1">
            <a:off x="19064274" y="13473537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21" name="Oval 221"/>
          <p:cNvSpPr>
            <a:spLocks noChangeArrowheads="1"/>
          </p:cNvSpPr>
          <p:nvPr/>
        </p:nvSpPr>
        <p:spPr bwMode="auto">
          <a:xfrm>
            <a:off x="19078560" y="13402100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22" name="Oval 222"/>
          <p:cNvSpPr>
            <a:spLocks noChangeArrowheads="1"/>
          </p:cNvSpPr>
          <p:nvPr/>
        </p:nvSpPr>
        <p:spPr bwMode="auto">
          <a:xfrm rot="246214" flipH="1">
            <a:off x="19162699" y="13487824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23" name="Oval 223"/>
          <p:cNvSpPr>
            <a:spLocks noChangeArrowheads="1"/>
          </p:cNvSpPr>
          <p:nvPr/>
        </p:nvSpPr>
        <p:spPr bwMode="auto">
          <a:xfrm>
            <a:off x="19176985" y="13416387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24" name="Oval 224"/>
          <p:cNvSpPr>
            <a:spLocks noChangeArrowheads="1"/>
          </p:cNvSpPr>
          <p:nvPr/>
        </p:nvSpPr>
        <p:spPr bwMode="auto">
          <a:xfrm rot="246214" flipH="1">
            <a:off x="19265884" y="13502112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25" name="Oval 225"/>
          <p:cNvSpPr>
            <a:spLocks noChangeArrowheads="1"/>
          </p:cNvSpPr>
          <p:nvPr/>
        </p:nvSpPr>
        <p:spPr bwMode="auto">
          <a:xfrm>
            <a:off x="19280174" y="1343067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26" name="Oval 226"/>
          <p:cNvSpPr>
            <a:spLocks noChangeArrowheads="1"/>
          </p:cNvSpPr>
          <p:nvPr/>
        </p:nvSpPr>
        <p:spPr bwMode="auto">
          <a:xfrm rot="246214" flipH="1">
            <a:off x="19364309" y="13516402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27" name="Oval 227"/>
          <p:cNvSpPr>
            <a:spLocks noChangeArrowheads="1"/>
          </p:cNvSpPr>
          <p:nvPr/>
        </p:nvSpPr>
        <p:spPr bwMode="auto">
          <a:xfrm>
            <a:off x="19378599" y="13444962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28" name="Oval 228"/>
          <p:cNvSpPr>
            <a:spLocks noChangeArrowheads="1"/>
          </p:cNvSpPr>
          <p:nvPr/>
        </p:nvSpPr>
        <p:spPr bwMode="auto">
          <a:xfrm rot="246214" flipH="1">
            <a:off x="19464324" y="13530687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29" name="Oval 229"/>
          <p:cNvSpPr>
            <a:spLocks noChangeArrowheads="1"/>
          </p:cNvSpPr>
          <p:nvPr/>
        </p:nvSpPr>
        <p:spPr bwMode="auto">
          <a:xfrm>
            <a:off x="19478610" y="1345924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30" name="Oval 230"/>
          <p:cNvSpPr>
            <a:spLocks noChangeArrowheads="1"/>
          </p:cNvSpPr>
          <p:nvPr/>
        </p:nvSpPr>
        <p:spPr bwMode="auto">
          <a:xfrm rot="246214" flipH="1">
            <a:off x="19569097" y="13544977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31" name="Oval 231"/>
          <p:cNvSpPr>
            <a:spLocks noChangeArrowheads="1"/>
          </p:cNvSpPr>
          <p:nvPr/>
        </p:nvSpPr>
        <p:spPr bwMode="auto">
          <a:xfrm>
            <a:off x="19583386" y="13473537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32" name="Oval 232"/>
          <p:cNvSpPr>
            <a:spLocks noChangeArrowheads="1"/>
          </p:cNvSpPr>
          <p:nvPr/>
        </p:nvSpPr>
        <p:spPr bwMode="auto">
          <a:xfrm rot="246214" flipH="1">
            <a:off x="19683398" y="13560851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33" name="Oval 233"/>
          <p:cNvSpPr>
            <a:spLocks noChangeArrowheads="1"/>
          </p:cNvSpPr>
          <p:nvPr/>
        </p:nvSpPr>
        <p:spPr bwMode="auto">
          <a:xfrm>
            <a:off x="19697684" y="13489411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34" name="Oval 234"/>
          <p:cNvSpPr>
            <a:spLocks noChangeArrowheads="1"/>
          </p:cNvSpPr>
          <p:nvPr/>
        </p:nvSpPr>
        <p:spPr bwMode="auto">
          <a:xfrm rot="246214" flipH="1">
            <a:off x="19784997" y="13560851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35" name="Oval 235"/>
          <p:cNvSpPr>
            <a:spLocks noChangeArrowheads="1"/>
          </p:cNvSpPr>
          <p:nvPr/>
        </p:nvSpPr>
        <p:spPr bwMode="auto">
          <a:xfrm>
            <a:off x="19799286" y="13489411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36" name="Oval 236"/>
          <p:cNvSpPr>
            <a:spLocks noChangeArrowheads="1"/>
          </p:cNvSpPr>
          <p:nvPr/>
        </p:nvSpPr>
        <p:spPr bwMode="auto">
          <a:xfrm>
            <a:off x="19896124" y="13505288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37" name="Oval 237"/>
          <p:cNvSpPr>
            <a:spLocks noChangeArrowheads="1"/>
          </p:cNvSpPr>
          <p:nvPr/>
        </p:nvSpPr>
        <p:spPr bwMode="auto">
          <a:xfrm rot="34736" flipH="1">
            <a:off x="19897712" y="13573551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38" name="Oval 238"/>
          <p:cNvSpPr>
            <a:spLocks noChangeArrowheads="1"/>
          </p:cNvSpPr>
          <p:nvPr/>
        </p:nvSpPr>
        <p:spPr bwMode="auto">
          <a:xfrm>
            <a:off x="19983437" y="13505288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39" name="Oval 239"/>
          <p:cNvSpPr>
            <a:spLocks noChangeArrowheads="1"/>
          </p:cNvSpPr>
          <p:nvPr/>
        </p:nvSpPr>
        <p:spPr bwMode="auto">
          <a:xfrm rot="34736" flipH="1">
            <a:off x="19985024" y="13573551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40" name="Oval 240"/>
          <p:cNvSpPr>
            <a:spLocks noChangeArrowheads="1"/>
          </p:cNvSpPr>
          <p:nvPr/>
        </p:nvSpPr>
        <p:spPr bwMode="auto">
          <a:xfrm>
            <a:off x="20085036" y="13527513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41" name="Oval 241"/>
          <p:cNvSpPr>
            <a:spLocks noChangeArrowheads="1"/>
          </p:cNvSpPr>
          <p:nvPr/>
        </p:nvSpPr>
        <p:spPr bwMode="auto">
          <a:xfrm rot="34736" flipH="1">
            <a:off x="20086623" y="13595776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42" name="Oval 242"/>
          <p:cNvSpPr>
            <a:spLocks noChangeArrowheads="1"/>
          </p:cNvSpPr>
          <p:nvPr/>
        </p:nvSpPr>
        <p:spPr bwMode="auto">
          <a:xfrm>
            <a:off x="20172348" y="13521162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43" name="Oval 243"/>
          <p:cNvSpPr>
            <a:spLocks noChangeArrowheads="1"/>
          </p:cNvSpPr>
          <p:nvPr/>
        </p:nvSpPr>
        <p:spPr bwMode="auto">
          <a:xfrm rot="34736" flipH="1">
            <a:off x="20173936" y="13589426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44" name="Oval 244"/>
          <p:cNvSpPr>
            <a:spLocks noChangeArrowheads="1"/>
          </p:cNvSpPr>
          <p:nvPr/>
        </p:nvSpPr>
        <p:spPr bwMode="auto">
          <a:xfrm>
            <a:off x="20272360" y="13543387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45" name="Oval 245"/>
          <p:cNvSpPr>
            <a:spLocks noChangeArrowheads="1"/>
          </p:cNvSpPr>
          <p:nvPr/>
        </p:nvSpPr>
        <p:spPr bwMode="auto">
          <a:xfrm rot="34736" flipH="1">
            <a:off x="20273948" y="13611650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46" name="Oval 246"/>
          <p:cNvSpPr>
            <a:spLocks noChangeArrowheads="1"/>
          </p:cNvSpPr>
          <p:nvPr/>
        </p:nvSpPr>
        <p:spPr bwMode="auto">
          <a:xfrm rot="246214" flipH="1">
            <a:off x="20343797" y="13600537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47" name="Oval 247"/>
          <p:cNvSpPr>
            <a:spLocks noChangeArrowheads="1"/>
          </p:cNvSpPr>
          <p:nvPr/>
        </p:nvSpPr>
        <p:spPr bwMode="auto">
          <a:xfrm>
            <a:off x="20358086" y="13529100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48" name="Oval 248"/>
          <p:cNvSpPr>
            <a:spLocks noChangeArrowheads="1"/>
          </p:cNvSpPr>
          <p:nvPr/>
        </p:nvSpPr>
        <p:spPr bwMode="auto">
          <a:xfrm rot="246214" flipH="1">
            <a:off x="20445399" y="13600537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49" name="Oval 249"/>
          <p:cNvSpPr>
            <a:spLocks noChangeArrowheads="1"/>
          </p:cNvSpPr>
          <p:nvPr/>
        </p:nvSpPr>
        <p:spPr bwMode="auto">
          <a:xfrm>
            <a:off x="20459685" y="13529100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50" name="Oval 250"/>
          <p:cNvSpPr>
            <a:spLocks noChangeArrowheads="1"/>
          </p:cNvSpPr>
          <p:nvPr/>
        </p:nvSpPr>
        <p:spPr bwMode="auto">
          <a:xfrm>
            <a:off x="20556523" y="1354497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51" name="Oval 251"/>
          <p:cNvSpPr>
            <a:spLocks noChangeArrowheads="1"/>
          </p:cNvSpPr>
          <p:nvPr/>
        </p:nvSpPr>
        <p:spPr bwMode="auto">
          <a:xfrm rot="34736" flipH="1">
            <a:off x="20558113" y="13613237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52" name="Oval 252"/>
          <p:cNvSpPr>
            <a:spLocks noChangeArrowheads="1"/>
          </p:cNvSpPr>
          <p:nvPr/>
        </p:nvSpPr>
        <p:spPr bwMode="auto">
          <a:xfrm>
            <a:off x="20643835" y="1354497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53" name="Oval 253"/>
          <p:cNvSpPr>
            <a:spLocks noChangeArrowheads="1"/>
          </p:cNvSpPr>
          <p:nvPr/>
        </p:nvSpPr>
        <p:spPr bwMode="auto">
          <a:xfrm rot="34736" flipH="1">
            <a:off x="20645423" y="13613237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54" name="Oval 254"/>
          <p:cNvSpPr>
            <a:spLocks noChangeArrowheads="1"/>
          </p:cNvSpPr>
          <p:nvPr/>
        </p:nvSpPr>
        <p:spPr bwMode="auto">
          <a:xfrm>
            <a:off x="20745434" y="13567201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55" name="Oval 255"/>
          <p:cNvSpPr>
            <a:spLocks noChangeArrowheads="1"/>
          </p:cNvSpPr>
          <p:nvPr/>
        </p:nvSpPr>
        <p:spPr bwMode="auto">
          <a:xfrm rot="34736" flipH="1">
            <a:off x="20747025" y="13635462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56" name="Oval 256"/>
          <p:cNvSpPr>
            <a:spLocks noChangeArrowheads="1"/>
          </p:cNvSpPr>
          <p:nvPr/>
        </p:nvSpPr>
        <p:spPr bwMode="auto">
          <a:xfrm>
            <a:off x="20832747" y="13560851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57" name="Oval 257"/>
          <p:cNvSpPr>
            <a:spLocks noChangeArrowheads="1"/>
          </p:cNvSpPr>
          <p:nvPr/>
        </p:nvSpPr>
        <p:spPr bwMode="auto">
          <a:xfrm rot="34736" flipH="1">
            <a:off x="20834338" y="13629112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58" name="Oval 258"/>
          <p:cNvSpPr>
            <a:spLocks noChangeArrowheads="1"/>
          </p:cNvSpPr>
          <p:nvPr/>
        </p:nvSpPr>
        <p:spPr bwMode="auto">
          <a:xfrm>
            <a:off x="20932762" y="1358307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59" name="Oval 259"/>
          <p:cNvSpPr>
            <a:spLocks noChangeArrowheads="1"/>
          </p:cNvSpPr>
          <p:nvPr/>
        </p:nvSpPr>
        <p:spPr bwMode="auto">
          <a:xfrm rot="34736" flipH="1">
            <a:off x="20934349" y="13651339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60" name="Oval 260"/>
          <p:cNvSpPr>
            <a:spLocks noChangeArrowheads="1"/>
          </p:cNvSpPr>
          <p:nvPr/>
        </p:nvSpPr>
        <p:spPr bwMode="auto">
          <a:xfrm>
            <a:off x="21020071" y="1359259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61" name="Oval 261"/>
          <p:cNvSpPr>
            <a:spLocks noChangeArrowheads="1"/>
          </p:cNvSpPr>
          <p:nvPr/>
        </p:nvSpPr>
        <p:spPr bwMode="auto">
          <a:xfrm rot="34736" flipH="1">
            <a:off x="21021662" y="13660863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62" name="Oval 262"/>
          <p:cNvSpPr>
            <a:spLocks noChangeArrowheads="1"/>
          </p:cNvSpPr>
          <p:nvPr/>
        </p:nvSpPr>
        <p:spPr bwMode="auto">
          <a:xfrm>
            <a:off x="21107384" y="1358624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63" name="Oval 263"/>
          <p:cNvSpPr>
            <a:spLocks noChangeArrowheads="1"/>
          </p:cNvSpPr>
          <p:nvPr/>
        </p:nvSpPr>
        <p:spPr bwMode="auto">
          <a:xfrm rot="34736" flipH="1">
            <a:off x="21108975" y="13654512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64" name="Oval 264"/>
          <p:cNvSpPr>
            <a:spLocks noChangeArrowheads="1"/>
          </p:cNvSpPr>
          <p:nvPr/>
        </p:nvSpPr>
        <p:spPr bwMode="auto">
          <a:xfrm>
            <a:off x="21207399" y="1360847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65" name="Oval 265"/>
          <p:cNvSpPr>
            <a:spLocks noChangeArrowheads="1"/>
          </p:cNvSpPr>
          <p:nvPr/>
        </p:nvSpPr>
        <p:spPr bwMode="auto">
          <a:xfrm rot="34736" flipH="1">
            <a:off x="21208987" y="13676737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66" name="Oval 266"/>
          <p:cNvSpPr>
            <a:spLocks noChangeArrowheads="1"/>
          </p:cNvSpPr>
          <p:nvPr/>
        </p:nvSpPr>
        <p:spPr bwMode="auto">
          <a:xfrm>
            <a:off x="21280423" y="13619587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67" name="Oval 267"/>
          <p:cNvSpPr>
            <a:spLocks noChangeArrowheads="1"/>
          </p:cNvSpPr>
          <p:nvPr/>
        </p:nvSpPr>
        <p:spPr bwMode="auto">
          <a:xfrm rot="34736" flipH="1">
            <a:off x="21282010" y="13687851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68" name="Oval 268"/>
          <p:cNvSpPr>
            <a:spLocks noChangeArrowheads="1"/>
          </p:cNvSpPr>
          <p:nvPr/>
        </p:nvSpPr>
        <p:spPr bwMode="auto">
          <a:xfrm>
            <a:off x="21367736" y="13613237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69" name="Oval 269"/>
          <p:cNvSpPr>
            <a:spLocks noChangeArrowheads="1"/>
          </p:cNvSpPr>
          <p:nvPr/>
        </p:nvSpPr>
        <p:spPr bwMode="auto">
          <a:xfrm rot="34736" flipH="1">
            <a:off x="21369323" y="13681500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70" name="Oval 270"/>
          <p:cNvSpPr>
            <a:spLocks noChangeArrowheads="1"/>
          </p:cNvSpPr>
          <p:nvPr/>
        </p:nvSpPr>
        <p:spPr bwMode="auto">
          <a:xfrm>
            <a:off x="21467747" y="13635462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71" name="Oval 271"/>
          <p:cNvSpPr>
            <a:spLocks noChangeArrowheads="1"/>
          </p:cNvSpPr>
          <p:nvPr/>
        </p:nvSpPr>
        <p:spPr bwMode="auto">
          <a:xfrm rot="34736" flipH="1">
            <a:off x="21469338" y="13703725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72" name="Oval 272"/>
          <p:cNvSpPr>
            <a:spLocks noChangeArrowheads="1"/>
          </p:cNvSpPr>
          <p:nvPr/>
        </p:nvSpPr>
        <p:spPr bwMode="auto">
          <a:xfrm>
            <a:off x="21539187" y="13606887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73" name="Oval 273"/>
          <p:cNvSpPr>
            <a:spLocks noChangeArrowheads="1"/>
          </p:cNvSpPr>
          <p:nvPr/>
        </p:nvSpPr>
        <p:spPr bwMode="auto">
          <a:xfrm rot="34736" flipH="1">
            <a:off x="21540775" y="13675150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74" name="Oval 274"/>
          <p:cNvSpPr>
            <a:spLocks noChangeArrowheads="1"/>
          </p:cNvSpPr>
          <p:nvPr/>
        </p:nvSpPr>
        <p:spPr bwMode="auto">
          <a:xfrm>
            <a:off x="21626497" y="13600537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75" name="Oval 275"/>
          <p:cNvSpPr>
            <a:spLocks noChangeArrowheads="1"/>
          </p:cNvSpPr>
          <p:nvPr/>
        </p:nvSpPr>
        <p:spPr bwMode="auto">
          <a:xfrm rot="34736" flipH="1">
            <a:off x="21628087" y="13668800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76" name="Oval 276"/>
          <p:cNvSpPr>
            <a:spLocks noChangeArrowheads="1"/>
          </p:cNvSpPr>
          <p:nvPr/>
        </p:nvSpPr>
        <p:spPr bwMode="auto">
          <a:xfrm>
            <a:off x="21726512" y="13622761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77" name="Oval 277"/>
          <p:cNvSpPr>
            <a:spLocks noChangeArrowheads="1"/>
          </p:cNvSpPr>
          <p:nvPr/>
        </p:nvSpPr>
        <p:spPr bwMode="auto">
          <a:xfrm rot="34736" flipH="1">
            <a:off x="21728099" y="13691024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78" name="Oval 278"/>
          <p:cNvSpPr>
            <a:spLocks noChangeArrowheads="1"/>
          </p:cNvSpPr>
          <p:nvPr/>
        </p:nvSpPr>
        <p:spPr bwMode="auto">
          <a:xfrm>
            <a:off x="21813821" y="13606887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79" name="Oval 279"/>
          <p:cNvSpPr>
            <a:spLocks noChangeArrowheads="1"/>
          </p:cNvSpPr>
          <p:nvPr/>
        </p:nvSpPr>
        <p:spPr bwMode="auto">
          <a:xfrm rot="34736" flipH="1">
            <a:off x="21815412" y="13675150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80" name="Oval 280"/>
          <p:cNvSpPr>
            <a:spLocks noChangeArrowheads="1"/>
          </p:cNvSpPr>
          <p:nvPr/>
        </p:nvSpPr>
        <p:spPr bwMode="auto">
          <a:xfrm>
            <a:off x="21885261" y="1362117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81" name="Oval 281"/>
          <p:cNvSpPr>
            <a:spLocks noChangeArrowheads="1"/>
          </p:cNvSpPr>
          <p:nvPr/>
        </p:nvSpPr>
        <p:spPr bwMode="auto">
          <a:xfrm rot="34736" flipH="1">
            <a:off x="21886848" y="1368943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82" name="Oval 282"/>
          <p:cNvSpPr>
            <a:spLocks noChangeArrowheads="1"/>
          </p:cNvSpPr>
          <p:nvPr/>
        </p:nvSpPr>
        <p:spPr bwMode="auto">
          <a:xfrm>
            <a:off x="21956698" y="1362117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83" name="Oval 283"/>
          <p:cNvSpPr>
            <a:spLocks noChangeArrowheads="1"/>
          </p:cNvSpPr>
          <p:nvPr/>
        </p:nvSpPr>
        <p:spPr bwMode="auto">
          <a:xfrm rot="34736" flipH="1">
            <a:off x="21958288" y="1368943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84" name="Oval 284"/>
          <p:cNvSpPr>
            <a:spLocks noChangeArrowheads="1"/>
          </p:cNvSpPr>
          <p:nvPr/>
        </p:nvSpPr>
        <p:spPr bwMode="auto">
          <a:xfrm>
            <a:off x="22042423" y="1362117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85" name="Oval 285"/>
          <p:cNvSpPr>
            <a:spLocks noChangeArrowheads="1"/>
          </p:cNvSpPr>
          <p:nvPr/>
        </p:nvSpPr>
        <p:spPr bwMode="auto">
          <a:xfrm rot="34736" flipH="1">
            <a:off x="22044011" y="1368943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86" name="Oval 286"/>
          <p:cNvSpPr>
            <a:spLocks noChangeArrowheads="1"/>
          </p:cNvSpPr>
          <p:nvPr/>
        </p:nvSpPr>
        <p:spPr bwMode="auto">
          <a:xfrm>
            <a:off x="22113860" y="1362117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87" name="Oval 287"/>
          <p:cNvSpPr>
            <a:spLocks noChangeArrowheads="1"/>
          </p:cNvSpPr>
          <p:nvPr/>
        </p:nvSpPr>
        <p:spPr bwMode="auto">
          <a:xfrm rot="34736" flipH="1">
            <a:off x="22115447" y="1368943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88" name="Oval 288"/>
          <p:cNvSpPr>
            <a:spLocks noChangeArrowheads="1"/>
          </p:cNvSpPr>
          <p:nvPr/>
        </p:nvSpPr>
        <p:spPr bwMode="auto">
          <a:xfrm>
            <a:off x="22186887" y="1362117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89" name="Oval 289"/>
          <p:cNvSpPr>
            <a:spLocks noChangeArrowheads="1"/>
          </p:cNvSpPr>
          <p:nvPr/>
        </p:nvSpPr>
        <p:spPr bwMode="auto">
          <a:xfrm rot="34736" flipH="1">
            <a:off x="22188474" y="1368943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90" name="Oval 290"/>
          <p:cNvSpPr>
            <a:spLocks noChangeArrowheads="1"/>
          </p:cNvSpPr>
          <p:nvPr/>
        </p:nvSpPr>
        <p:spPr bwMode="auto">
          <a:xfrm>
            <a:off x="22258323" y="1362117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91" name="Oval 291"/>
          <p:cNvSpPr>
            <a:spLocks noChangeArrowheads="1"/>
          </p:cNvSpPr>
          <p:nvPr/>
        </p:nvSpPr>
        <p:spPr bwMode="auto">
          <a:xfrm rot="34736" flipH="1">
            <a:off x="22259911" y="1368943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92" name="Oval 292"/>
          <p:cNvSpPr>
            <a:spLocks noChangeArrowheads="1"/>
          </p:cNvSpPr>
          <p:nvPr/>
        </p:nvSpPr>
        <p:spPr bwMode="auto">
          <a:xfrm>
            <a:off x="22345636" y="1362117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93" name="Oval 293"/>
          <p:cNvSpPr>
            <a:spLocks noChangeArrowheads="1"/>
          </p:cNvSpPr>
          <p:nvPr/>
        </p:nvSpPr>
        <p:spPr bwMode="auto">
          <a:xfrm rot="34736" flipH="1">
            <a:off x="22347223" y="1368943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94" name="Oval 294"/>
          <p:cNvSpPr>
            <a:spLocks noChangeArrowheads="1"/>
          </p:cNvSpPr>
          <p:nvPr/>
        </p:nvSpPr>
        <p:spPr bwMode="auto">
          <a:xfrm>
            <a:off x="22445648" y="13629111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95" name="Oval 295"/>
          <p:cNvSpPr>
            <a:spLocks noChangeArrowheads="1"/>
          </p:cNvSpPr>
          <p:nvPr/>
        </p:nvSpPr>
        <p:spPr bwMode="auto">
          <a:xfrm rot="34736" flipH="1">
            <a:off x="22447235" y="13697375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96" name="Oval 296"/>
          <p:cNvSpPr>
            <a:spLocks noChangeArrowheads="1"/>
          </p:cNvSpPr>
          <p:nvPr/>
        </p:nvSpPr>
        <p:spPr bwMode="auto">
          <a:xfrm>
            <a:off x="22531374" y="13629111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97" name="Oval 297"/>
          <p:cNvSpPr>
            <a:spLocks noChangeArrowheads="1"/>
          </p:cNvSpPr>
          <p:nvPr/>
        </p:nvSpPr>
        <p:spPr bwMode="auto">
          <a:xfrm rot="34736" flipH="1">
            <a:off x="22532961" y="13697375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98" name="Oval 298"/>
          <p:cNvSpPr>
            <a:spLocks noChangeArrowheads="1"/>
          </p:cNvSpPr>
          <p:nvPr/>
        </p:nvSpPr>
        <p:spPr bwMode="auto">
          <a:xfrm>
            <a:off x="22602810" y="13629111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99" name="Oval 299"/>
          <p:cNvSpPr>
            <a:spLocks noChangeArrowheads="1"/>
          </p:cNvSpPr>
          <p:nvPr/>
        </p:nvSpPr>
        <p:spPr bwMode="auto">
          <a:xfrm rot="34736" flipH="1">
            <a:off x="22604397" y="13697375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00" name="Oval 300"/>
          <p:cNvSpPr>
            <a:spLocks noChangeArrowheads="1"/>
          </p:cNvSpPr>
          <p:nvPr/>
        </p:nvSpPr>
        <p:spPr bwMode="auto">
          <a:xfrm>
            <a:off x="22675837" y="13629111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01" name="Oval 301"/>
          <p:cNvSpPr>
            <a:spLocks noChangeArrowheads="1"/>
          </p:cNvSpPr>
          <p:nvPr/>
        </p:nvSpPr>
        <p:spPr bwMode="auto">
          <a:xfrm rot="34736" flipH="1">
            <a:off x="22677424" y="13697375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02" name="Oval 302"/>
          <p:cNvSpPr>
            <a:spLocks noChangeArrowheads="1"/>
          </p:cNvSpPr>
          <p:nvPr/>
        </p:nvSpPr>
        <p:spPr bwMode="auto">
          <a:xfrm>
            <a:off x="22747273" y="13629111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03" name="Oval 303"/>
          <p:cNvSpPr>
            <a:spLocks noChangeArrowheads="1"/>
          </p:cNvSpPr>
          <p:nvPr/>
        </p:nvSpPr>
        <p:spPr bwMode="auto">
          <a:xfrm rot="34736" flipH="1">
            <a:off x="22748861" y="13697375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04" name="Oval 304"/>
          <p:cNvSpPr>
            <a:spLocks noChangeArrowheads="1"/>
          </p:cNvSpPr>
          <p:nvPr/>
        </p:nvSpPr>
        <p:spPr bwMode="auto">
          <a:xfrm>
            <a:off x="22834586" y="13629111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05" name="Oval 305"/>
          <p:cNvSpPr>
            <a:spLocks noChangeArrowheads="1"/>
          </p:cNvSpPr>
          <p:nvPr/>
        </p:nvSpPr>
        <p:spPr bwMode="auto">
          <a:xfrm rot="34736" flipH="1">
            <a:off x="22836174" y="13697375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06" name="Oval 306"/>
          <p:cNvSpPr>
            <a:spLocks noChangeArrowheads="1"/>
          </p:cNvSpPr>
          <p:nvPr/>
        </p:nvSpPr>
        <p:spPr bwMode="auto">
          <a:xfrm>
            <a:off x="22934598" y="13629111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07" name="Oval 307"/>
          <p:cNvSpPr>
            <a:spLocks noChangeArrowheads="1"/>
          </p:cNvSpPr>
          <p:nvPr/>
        </p:nvSpPr>
        <p:spPr bwMode="auto">
          <a:xfrm rot="34736" flipH="1">
            <a:off x="22936185" y="13697375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08" name="Oval 308"/>
          <p:cNvSpPr>
            <a:spLocks noChangeArrowheads="1"/>
          </p:cNvSpPr>
          <p:nvPr/>
        </p:nvSpPr>
        <p:spPr bwMode="auto">
          <a:xfrm>
            <a:off x="23020324" y="13629111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09" name="Oval 309"/>
          <p:cNvSpPr>
            <a:spLocks noChangeArrowheads="1"/>
          </p:cNvSpPr>
          <p:nvPr/>
        </p:nvSpPr>
        <p:spPr bwMode="auto">
          <a:xfrm rot="34736" flipH="1">
            <a:off x="23021911" y="13697375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10" name="Oval 310"/>
          <p:cNvSpPr>
            <a:spLocks noChangeArrowheads="1"/>
          </p:cNvSpPr>
          <p:nvPr/>
        </p:nvSpPr>
        <p:spPr bwMode="auto">
          <a:xfrm>
            <a:off x="23091760" y="13629111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11" name="Oval 311"/>
          <p:cNvSpPr>
            <a:spLocks noChangeArrowheads="1"/>
          </p:cNvSpPr>
          <p:nvPr/>
        </p:nvSpPr>
        <p:spPr bwMode="auto">
          <a:xfrm rot="34736" flipH="1">
            <a:off x="23093348" y="13697375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12" name="Oval 312"/>
          <p:cNvSpPr>
            <a:spLocks noChangeArrowheads="1"/>
          </p:cNvSpPr>
          <p:nvPr/>
        </p:nvSpPr>
        <p:spPr bwMode="auto">
          <a:xfrm>
            <a:off x="23164787" y="13629111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13" name="Oval 313"/>
          <p:cNvSpPr>
            <a:spLocks noChangeArrowheads="1"/>
          </p:cNvSpPr>
          <p:nvPr/>
        </p:nvSpPr>
        <p:spPr bwMode="auto">
          <a:xfrm rot="34736" flipH="1">
            <a:off x="23166375" y="13697375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14" name="Oval 314"/>
          <p:cNvSpPr>
            <a:spLocks noChangeArrowheads="1"/>
          </p:cNvSpPr>
          <p:nvPr/>
        </p:nvSpPr>
        <p:spPr bwMode="auto">
          <a:xfrm>
            <a:off x="23236224" y="13629111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15" name="Oval 315"/>
          <p:cNvSpPr>
            <a:spLocks noChangeArrowheads="1"/>
          </p:cNvSpPr>
          <p:nvPr/>
        </p:nvSpPr>
        <p:spPr bwMode="auto">
          <a:xfrm rot="34736" flipH="1">
            <a:off x="23237811" y="13697375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16" name="Oval 316"/>
          <p:cNvSpPr>
            <a:spLocks noChangeArrowheads="1"/>
          </p:cNvSpPr>
          <p:nvPr/>
        </p:nvSpPr>
        <p:spPr bwMode="auto">
          <a:xfrm>
            <a:off x="23323536" y="13629111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17" name="Oval 317"/>
          <p:cNvSpPr>
            <a:spLocks noChangeArrowheads="1"/>
          </p:cNvSpPr>
          <p:nvPr/>
        </p:nvSpPr>
        <p:spPr bwMode="auto">
          <a:xfrm rot="34736" flipH="1">
            <a:off x="23325124" y="13697375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18" name="Oval 318"/>
          <p:cNvSpPr>
            <a:spLocks noChangeArrowheads="1"/>
          </p:cNvSpPr>
          <p:nvPr/>
        </p:nvSpPr>
        <p:spPr bwMode="auto">
          <a:xfrm>
            <a:off x="23410849" y="13629111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19" name="Oval 319"/>
          <p:cNvSpPr>
            <a:spLocks noChangeArrowheads="1"/>
          </p:cNvSpPr>
          <p:nvPr/>
        </p:nvSpPr>
        <p:spPr bwMode="auto">
          <a:xfrm rot="34736" flipH="1">
            <a:off x="23412437" y="13697375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20" name="Oval 320"/>
          <p:cNvSpPr>
            <a:spLocks noChangeArrowheads="1"/>
          </p:cNvSpPr>
          <p:nvPr/>
        </p:nvSpPr>
        <p:spPr bwMode="auto">
          <a:xfrm>
            <a:off x="23496572" y="13629111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21" name="Oval 321"/>
          <p:cNvSpPr>
            <a:spLocks noChangeArrowheads="1"/>
          </p:cNvSpPr>
          <p:nvPr/>
        </p:nvSpPr>
        <p:spPr bwMode="auto">
          <a:xfrm rot="34736" flipH="1">
            <a:off x="23498162" y="13697375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22" name="Oval 322"/>
          <p:cNvSpPr>
            <a:spLocks noChangeArrowheads="1"/>
          </p:cNvSpPr>
          <p:nvPr/>
        </p:nvSpPr>
        <p:spPr bwMode="auto">
          <a:xfrm>
            <a:off x="23568011" y="13629111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23" name="Oval 323"/>
          <p:cNvSpPr>
            <a:spLocks noChangeArrowheads="1"/>
          </p:cNvSpPr>
          <p:nvPr/>
        </p:nvSpPr>
        <p:spPr bwMode="auto">
          <a:xfrm rot="34736" flipH="1">
            <a:off x="23569599" y="13697375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24" name="Oval 324"/>
          <p:cNvSpPr>
            <a:spLocks noChangeArrowheads="1"/>
          </p:cNvSpPr>
          <p:nvPr/>
        </p:nvSpPr>
        <p:spPr bwMode="auto">
          <a:xfrm>
            <a:off x="23641035" y="13629111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25" name="Oval 325"/>
          <p:cNvSpPr>
            <a:spLocks noChangeArrowheads="1"/>
          </p:cNvSpPr>
          <p:nvPr/>
        </p:nvSpPr>
        <p:spPr bwMode="auto">
          <a:xfrm rot="34736" flipH="1">
            <a:off x="23642622" y="13697375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26" name="Oval 326"/>
          <p:cNvSpPr>
            <a:spLocks noChangeArrowheads="1"/>
          </p:cNvSpPr>
          <p:nvPr/>
        </p:nvSpPr>
        <p:spPr bwMode="auto">
          <a:xfrm>
            <a:off x="23712471" y="13629111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27" name="Oval 327"/>
          <p:cNvSpPr>
            <a:spLocks noChangeArrowheads="1"/>
          </p:cNvSpPr>
          <p:nvPr/>
        </p:nvSpPr>
        <p:spPr bwMode="auto">
          <a:xfrm rot="34736" flipH="1">
            <a:off x="23714062" y="13697375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28" name="Oval 328"/>
          <p:cNvSpPr>
            <a:spLocks noChangeArrowheads="1"/>
          </p:cNvSpPr>
          <p:nvPr/>
        </p:nvSpPr>
        <p:spPr bwMode="auto">
          <a:xfrm>
            <a:off x="23799784" y="13629111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29" name="Oval 329"/>
          <p:cNvSpPr>
            <a:spLocks noChangeArrowheads="1"/>
          </p:cNvSpPr>
          <p:nvPr/>
        </p:nvSpPr>
        <p:spPr bwMode="auto">
          <a:xfrm rot="34736" flipH="1">
            <a:off x="23801375" y="13697375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30" name="Oval 330"/>
          <p:cNvSpPr>
            <a:spLocks noChangeArrowheads="1"/>
          </p:cNvSpPr>
          <p:nvPr/>
        </p:nvSpPr>
        <p:spPr bwMode="auto">
          <a:xfrm>
            <a:off x="23874398" y="1360847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31" name="Oval 331"/>
          <p:cNvSpPr>
            <a:spLocks noChangeArrowheads="1"/>
          </p:cNvSpPr>
          <p:nvPr/>
        </p:nvSpPr>
        <p:spPr bwMode="auto">
          <a:xfrm rot="21439807" flipH="1">
            <a:off x="23872812" y="13676738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32" name="Oval 332"/>
          <p:cNvSpPr>
            <a:spLocks noChangeArrowheads="1"/>
          </p:cNvSpPr>
          <p:nvPr/>
        </p:nvSpPr>
        <p:spPr bwMode="auto">
          <a:xfrm>
            <a:off x="23945834" y="1357989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33" name="Oval 333"/>
          <p:cNvSpPr>
            <a:spLocks noChangeArrowheads="1"/>
          </p:cNvSpPr>
          <p:nvPr/>
        </p:nvSpPr>
        <p:spPr bwMode="auto">
          <a:xfrm rot="21439807" flipH="1">
            <a:off x="23944248" y="13648163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34" name="Oval 334"/>
          <p:cNvSpPr>
            <a:spLocks noChangeArrowheads="1"/>
          </p:cNvSpPr>
          <p:nvPr/>
        </p:nvSpPr>
        <p:spPr bwMode="auto">
          <a:xfrm>
            <a:off x="24018861" y="1357989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35" name="Oval 335"/>
          <p:cNvSpPr>
            <a:spLocks noChangeArrowheads="1"/>
          </p:cNvSpPr>
          <p:nvPr/>
        </p:nvSpPr>
        <p:spPr bwMode="auto">
          <a:xfrm rot="21439807" flipH="1">
            <a:off x="24017275" y="13648163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36" name="Oval 336"/>
          <p:cNvSpPr>
            <a:spLocks noChangeArrowheads="1"/>
          </p:cNvSpPr>
          <p:nvPr/>
        </p:nvSpPr>
        <p:spPr bwMode="auto">
          <a:xfrm>
            <a:off x="24090298" y="1357989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37" name="Oval 337"/>
          <p:cNvSpPr>
            <a:spLocks noChangeArrowheads="1"/>
          </p:cNvSpPr>
          <p:nvPr/>
        </p:nvSpPr>
        <p:spPr bwMode="auto">
          <a:xfrm rot="21439807" flipH="1">
            <a:off x="24088711" y="13648163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38" name="Oval 338"/>
          <p:cNvSpPr>
            <a:spLocks noChangeArrowheads="1"/>
          </p:cNvSpPr>
          <p:nvPr/>
        </p:nvSpPr>
        <p:spPr bwMode="auto">
          <a:xfrm>
            <a:off x="24161734" y="13565611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39" name="Oval 339"/>
          <p:cNvSpPr>
            <a:spLocks noChangeArrowheads="1"/>
          </p:cNvSpPr>
          <p:nvPr/>
        </p:nvSpPr>
        <p:spPr bwMode="auto">
          <a:xfrm rot="21439807" flipH="1">
            <a:off x="24160148" y="13633876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40" name="Oval 340"/>
          <p:cNvSpPr>
            <a:spLocks noChangeArrowheads="1"/>
          </p:cNvSpPr>
          <p:nvPr/>
        </p:nvSpPr>
        <p:spPr bwMode="auto">
          <a:xfrm>
            <a:off x="24234761" y="13565611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41" name="Oval 341"/>
          <p:cNvSpPr>
            <a:spLocks noChangeArrowheads="1"/>
          </p:cNvSpPr>
          <p:nvPr/>
        </p:nvSpPr>
        <p:spPr bwMode="auto">
          <a:xfrm rot="21439807" flipH="1">
            <a:off x="24233175" y="13633876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42" name="Oval 342"/>
          <p:cNvSpPr>
            <a:spLocks noChangeArrowheads="1"/>
          </p:cNvSpPr>
          <p:nvPr/>
        </p:nvSpPr>
        <p:spPr bwMode="auto">
          <a:xfrm>
            <a:off x="24320487" y="13565611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43" name="Oval 343"/>
          <p:cNvSpPr>
            <a:spLocks noChangeArrowheads="1"/>
          </p:cNvSpPr>
          <p:nvPr/>
        </p:nvSpPr>
        <p:spPr bwMode="auto">
          <a:xfrm rot="21439807" flipH="1">
            <a:off x="24318897" y="13633876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44" name="Oval 344"/>
          <p:cNvSpPr>
            <a:spLocks noChangeArrowheads="1"/>
          </p:cNvSpPr>
          <p:nvPr/>
        </p:nvSpPr>
        <p:spPr bwMode="auto">
          <a:xfrm>
            <a:off x="24423673" y="13571962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45" name="Oval 345"/>
          <p:cNvSpPr>
            <a:spLocks noChangeArrowheads="1"/>
          </p:cNvSpPr>
          <p:nvPr/>
        </p:nvSpPr>
        <p:spPr bwMode="auto">
          <a:xfrm rot="21439807" flipH="1">
            <a:off x="24422086" y="13640226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46" name="Oval 346"/>
          <p:cNvSpPr>
            <a:spLocks noChangeArrowheads="1"/>
          </p:cNvSpPr>
          <p:nvPr/>
        </p:nvSpPr>
        <p:spPr bwMode="auto">
          <a:xfrm>
            <a:off x="24495109" y="13571962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47" name="Oval 347"/>
          <p:cNvSpPr>
            <a:spLocks noChangeArrowheads="1"/>
          </p:cNvSpPr>
          <p:nvPr/>
        </p:nvSpPr>
        <p:spPr bwMode="auto">
          <a:xfrm rot="21439807" flipH="1">
            <a:off x="24493523" y="13640226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48" name="Oval 348"/>
          <p:cNvSpPr>
            <a:spLocks noChangeArrowheads="1"/>
          </p:cNvSpPr>
          <p:nvPr/>
        </p:nvSpPr>
        <p:spPr bwMode="auto">
          <a:xfrm>
            <a:off x="24566549" y="1355767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49" name="Oval 349"/>
          <p:cNvSpPr>
            <a:spLocks noChangeArrowheads="1"/>
          </p:cNvSpPr>
          <p:nvPr/>
        </p:nvSpPr>
        <p:spPr bwMode="auto">
          <a:xfrm rot="21439807" flipH="1">
            <a:off x="24564963" y="13625939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50" name="Oval 350"/>
          <p:cNvSpPr>
            <a:spLocks noChangeArrowheads="1"/>
          </p:cNvSpPr>
          <p:nvPr/>
        </p:nvSpPr>
        <p:spPr bwMode="auto">
          <a:xfrm>
            <a:off x="24639572" y="1355767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51" name="Oval 351"/>
          <p:cNvSpPr>
            <a:spLocks noChangeArrowheads="1"/>
          </p:cNvSpPr>
          <p:nvPr/>
        </p:nvSpPr>
        <p:spPr bwMode="auto">
          <a:xfrm rot="21439807" flipH="1">
            <a:off x="24637986" y="13625939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52" name="Oval 352"/>
          <p:cNvSpPr>
            <a:spLocks noChangeArrowheads="1"/>
          </p:cNvSpPr>
          <p:nvPr/>
        </p:nvSpPr>
        <p:spPr bwMode="auto">
          <a:xfrm>
            <a:off x="24725298" y="1355767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53" name="Oval 353"/>
          <p:cNvSpPr>
            <a:spLocks noChangeArrowheads="1"/>
          </p:cNvSpPr>
          <p:nvPr/>
        </p:nvSpPr>
        <p:spPr bwMode="auto">
          <a:xfrm rot="21439807" flipH="1">
            <a:off x="24723712" y="13625939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54" name="Oval 354"/>
          <p:cNvSpPr>
            <a:spLocks noChangeArrowheads="1"/>
          </p:cNvSpPr>
          <p:nvPr/>
        </p:nvSpPr>
        <p:spPr bwMode="auto">
          <a:xfrm>
            <a:off x="24825310" y="13541800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55" name="Oval 355"/>
          <p:cNvSpPr>
            <a:spLocks noChangeArrowheads="1"/>
          </p:cNvSpPr>
          <p:nvPr/>
        </p:nvSpPr>
        <p:spPr bwMode="auto">
          <a:xfrm rot="21439807" flipH="1">
            <a:off x="24823724" y="13610065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56" name="Oval 356"/>
          <p:cNvSpPr>
            <a:spLocks noChangeArrowheads="1"/>
          </p:cNvSpPr>
          <p:nvPr/>
        </p:nvSpPr>
        <p:spPr bwMode="auto">
          <a:xfrm>
            <a:off x="24896747" y="13541800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57" name="Oval 357"/>
          <p:cNvSpPr>
            <a:spLocks noChangeArrowheads="1"/>
          </p:cNvSpPr>
          <p:nvPr/>
        </p:nvSpPr>
        <p:spPr bwMode="auto">
          <a:xfrm rot="21439807" flipH="1">
            <a:off x="24895160" y="13610065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58" name="Oval 358"/>
          <p:cNvSpPr>
            <a:spLocks noChangeArrowheads="1"/>
          </p:cNvSpPr>
          <p:nvPr/>
        </p:nvSpPr>
        <p:spPr bwMode="auto">
          <a:xfrm>
            <a:off x="24968186" y="13527513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59" name="Oval 359"/>
          <p:cNvSpPr>
            <a:spLocks noChangeArrowheads="1"/>
          </p:cNvSpPr>
          <p:nvPr/>
        </p:nvSpPr>
        <p:spPr bwMode="auto">
          <a:xfrm rot="21439807" flipH="1">
            <a:off x="24966600" y="13595777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60" name="Oval 360"/>
          <p:cNvSpPr>
            <a:spLocks noChangeArrowheads="1"/>
          </p:cNvSpPr>
          <p:nvPr/>
        </p:nvSpPr>
        <p:spPr bwMode="auto">
          <a:xfrm>
            <a:off x="25041210" y="13527513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61" name="Oval 361"/>
          <p:cNvSpPr>
            <a:spLocks noChangeArrowheads="1"/>
          </p:cNvSpPr>
          <p:nvPr/>
        </p:nvSpPr>
        <p:spPr bwMode="auto">
          <a:xfrm rot="21439807" flipH="1">
            <a:off x="25039623" y="13595777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62" name="Oval 362"/>
          <p:cNvSpPr>
            <a:spLocks noChangeArrowheads="1"/>
          </p:cNvSpPr>
          <p:nvPr/>
        </p:nvSpPr>
        <p:spPr bwMode="auto">
          <a:xfrm>
            <a:off x="25126936" y="13527513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63" name="Oval 363"/>
          <p:cNvSpPr>
            <a:spLocks noChangeArrowheads="1"/>
          </p:cNvSpPr>
          <p:nvPr/>
        </p:nvSpPr>
        <p:spPr bwMode="auto">
          <a:xfrm rot="21439807" flipH="1">
            <a:off x="25125349" y="13595777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64" name="Oval 364"/>
          <p:cNvSpPr>
            <a:spLocks noChangeArrowheads="1"/>
          </p:cNvSpPr>
          <p:nvPr/>
        </p:nvSpPr>
        <p:spPr bwMode="auto">
          <a:xfrm>
            <a:off x="25228534" y="13514812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65" name="Oval 365"/>
          <p:cNvSpPr>
            <a:spLocks noChangeArrowheads="1"/>
          </p:cNvSpPr>
          <p:nvPr/>
        </p:nvSpPr>
        <p:spPr bwMode="auto">
          <a:xfrm rot="21439807" flipH="1">
            <a:off x="25226948" y="13583077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66" name="Oval 366"/>
          <p:cNvSpPr>
            <a:spLocks noChangeArrowheads="1"/>
          </p:cNvSpPr>
          <p:nvPr/>
        </p:nvSpPr>
        <p:spPr bwMode="auto">
          <a:xfrm>
            <a:off x="25299974" y="13514812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67" name="Oval 367"/>
          <p:cNvSpPr>
            <a:spLocks noChangeArrowheads="1"/>
          </p:cNvSpPr>
          <p:nvPr/>
        </p:nvSpPr>
        <p:spPr bwMode="auto">
          <a:xfrm rot="21439807" flipH="1">
            <a:off x="25298388" y="13583077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68" name="Oval 368"/>
          <p:cNvSpPr>
            <a:spLocks noChangeArrowheads="1"/>
          </p:cNvSpPr>
          <p:nvPr/>
        </p:nvSpPr>
        <p:spPr bwMode="auto">
          <a:xfrm>
            <a:off x="25371411" y="1350052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69" name="Oval 369"/>
          <p:cNvSpPr>
            <a:spLocks noChangeArrowheads="1"/>
          </p:cNvSpPr>
          <p:nvPr/>
        </p:nvSpPr>
        <p:spPr bwMode="auto">
          <a:xfrm rot="21439807" flipH="1">
            <a:off x="25369824" y="13568789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70" name="Oval 370"/>
          <p:cNvSpPr>
            <a:spLocks noChangeArrowheads="1"/>
          </p:cNvSpPr>
          <p:nvPr/>
        </p:nvSpPr>
        <p:spPr bwMode="auto">
          <a:xfrm>
            <a:off x="25444434" y="1350052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71" name="Oval 371"/>
          <p:cNvSpPr>
            <a:spLocks noChangeArrowheads="1"/>
          </p:cNvSpPr>
          <p:nvPr/>
        </p:nvSpPr>
        <p:spPr bwMode="auto">
          <a:xfrm rot="21439807" flipH="1">
            <a:off x="25442848" y="13568789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72" name="Oval 372"/>
          <p:cNvSpPr>
            <a:spLocks noChangeArrowheads="1"/>
          </p:cNvSpPr>
          <p:nvPr/>
        </p:nvSpPr>
        <p:spPr bwMode="auto">
          <a:xfrm>
            <a:off x="25530160" y="1350052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73" name="Oval 373"/>
          <p:cNvSpPr>
            <a:spLocks noChangeArrowheads="1"/>
          </p:cNvSpPr>
          <p:nvPr/>
        </p:nvSpPr>
        <p:spPr bwMode="auto">
          <a:xfrm rot="21439807" flipH="1">
            <a:off x="25528574" y="13568789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74" name="Oval 374"/>
          <p:cNvSpPr>
            <a:spLocks noChangeArrowheads="1"/>
          </p:cNvSpPr>
          <p:nvPr/>
        </p:nvSpPr>
        <p:spPr bwMode="auto">
          <a:xfrm rot="21074128" flipH="1">
            <a:off x="25614299" y="13560851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75" name="Oval 375"/>
          <p:cNvSpPr>
            <a:spLocks noChangeArrowheads="1"/>
          </p:cNvSpPr>
          <p:nvPr/>
        </p:nvSpPr>
        <p:spPr bwMode="auto">
          <a:xfrm>
            <a:off x="25598423" y="13489411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76" name="Oval 376"/>
          <p:cNvSpPr>
            <a:spLocks noChangeArrowheads="1"/>
          </p:cNvSpPr>
          <p:nvPr/>
        </p:nvSpPr>
        <p:spPr bwMode="auto">
          <a:xfrm rot="21074128" flipH="1">
            <a:off x="25701612" y="13560851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77" name="Oval 377"/>
          <p:cNvSpPr>
            <a:spLocks noChangeArrowheads="1"/>
          </p:cNvSpPr>
          <p:nvPr/>
        </p:nvSpPr>
        <p:spPr bwMode="auto">
          <a:xfrm>
            <a:off x="25685735" y="13489411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78" name="Oval 378"/>
          <p:cNvSpPr>
            <a:spLocks noChangeArrowheads="1"/>
          </p:cNvSpPr>
          <p:nvPr/>
        </p:nvSpPr>
        <p:spPr bwMode="auto">
          <a:xfrm rot="21074128" flipH="1">
            <a:off x="25787338" y="13560851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79" name="Oval 379"/>
          <p:cNvSpPr>
            <a:spLocks noChangeArrowheads="1"/>
          </p:cNvSpPr>
          <p:nvPr/>
        </p:nvSpPr>
        <p:spPr bwMode="auto">
          <a:xfrm>
            <a:off x="25771461" y="13489411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80" name="Oval 380"/>
          <p:cNvSpPr>
            <a:spLocks noChangeArrowheads="1"/>
          </p:cNvSpPr>
          <p:nvPr/>
        </p:nvSpPr>
        <p:spPr bwMode="auto">
          <a:xfrm rot="21074128" flipH="1">
            <a:off x="25874647" y="13544977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81" name="Oval 381"/>
          <p:cNvSpPr>
            <a:spLocks noChangeArrowheads="1"/>
          </p:cNvSpPr>
          <p:nvPr/>
        </p:nvSpPr>
        <p:spPr bwMode="auto">
          <a:xfrm>
            <a:off x="25858774" y="13473537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82" name="Oval 382"/>
          <p:cNvSpPr>
            <a:spLocks noChangeArrowheads="1"/>
          </p:cNvSpPr>
          <p:nvPr/>
        </p:nvSpPr>
        <p:spPr bwMode="auto">
          <a:xfrm rot="21074128" flipH="1">
            <a:off x="25960373" y="13530687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83" name="Oval 383"/>
          <p:cNvSpPr>
            <a:spLocks noChangeArrowheads="1"/>
          </p:cNvSpPr>
          <p:nvPr/>
        </p:nvSpPr>
        <p:spPr bwMode="auto">
          <a:xfrm>
            <a:off x="25944496" y="1345924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84" name="Oval 384"/>
          <p:cNvSpPr>
            <a:spLocks noChangeArrowheads="1"/>
          </p:cNvSpPr>
          <p:nvPr/>
        </p:nvSpPr>
        <p:spPr bwMode="auto">
          <a:xfrm rot="21074128" flipH="1">
            <a:off x="26046099" y="13530687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85" name="Oval 385"/>
          <p:cNvSpPr>
            <a:spLocks noChangeArrowheads="1"/>
          </p:cNvSpPr>
          <p:nvPr/>
        </p:nvSpPr>
        <p:spPr bwMode="auto">
          <a:xfrm>
            <a:off x="26030222" y="1345924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86" name="Oval 386"/>
          <p:cNvSpPr>
            <a:spLocks noChangeArrowheads="1"/>
          </p:cNvSpPr>
          <p:nvPr/>
        </p:nvSpPr>
        <p:spPr bwMode="auto">
          <a:xfrm rot="21074128" flipH="1">
            <a:off x="26133412" y="13514812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87" name="Oval 387"/>
          <p:cNvSpPr>
            <a:spLocks noChangeArrowheads="1"/>
          </p:cNvSpPr>
          <p:nvPr/>
        </p:nvSpPr>
        <p:spPr bwMode="auto">
          <a:xfrm>
            <a:off x="26117535" y="1344337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88" name="Oval 388"/>
          <p:cNvSpPr>
            <a:spLocks noChangeArrowheads="1"/>
          </p:cNvSpPr>
          <p:nvPr/>
        </p:nvSpPr>
        <p:spPr bwMode="auto">
          <a:xfrm rot="21074128" flipH="1">
            <a:off x="26235011" y="13500525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89" name="Oval 389"/>
          <p:cNvSpPr>
            <a:spLocks noChangeArrowheads="1"/>
          </p:cNvSpPr>
          <p:nvPr/>
        </p:nvSpPr>
        <p:spPr bwMode="auto">
          <a:xfrm>
            <a:off x="26219137" y="13429088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90" name="Oval 390"/>
          <p:cNvSpPr>
            <a:spLocks noChangeArrowheads="1"/>
          </p:cNvSpPr>
          <p:nvPr/>
        </p:nvSpPr>
        <p:spPr bwMode="auto">
          <a:xfrm rot="21074128" flipH="1">
            <a:off x="26320736" y="13500525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91" name="Oval 391"/>
          <p:cNvSpPr>
            <a:spLocks noChangeArrowheads="1"/>
          </p:cNvSpPr>
          <p:nvPr/>
        </p:nvSpPr>
        <p:spPr bwMode="auto">
          <a:xfrm>
            <a:off x="26304860" y="13429088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92" name="Oval 392"/>
          <p:cNvSpPr>
            <a:spLocks noChangeArrowheads="1"/>
          </p:cNvSpPr>
          <p:nvPr/>
        </p:nvSpPr>
        <p:spPr bwMode="auto">
          <a:xfrm rot="21074128" flipH="1">
            <a:off x="26408049" y="13484651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93" name="Oval 393"/>
          <p:cNvSpPr>
            <a:spLocks noChangeArrowheads="1"/>
          </p:cNvSpPr>
          <p:nvPr/>
        </p:nvSpPr>
        <p:spPr bwMode="auto">
          <a:xfrm>
            <a:off x="26392172" y="13413211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94" name="Oval 394"/>
          <p:cNvSpPr>
            <a:spLocks noChangeArrowheads="1"/>
          </p:cNvSpPr>
          <p:nvPr/>
        </p:nvSpPr>
        <p:spPr bwMode="auto">
          <a:xfrm rot="21074128" flipH="1">
            <a:off x="26493775" y="13471950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95" name="Oval 395"/>
          <p:cNvSpPr>
            <a:spLocks noChangeArrowheads="1"/>
          </p:cNvSpPr>
          <p:nvPr/>
        </p:nvSpPr>
        <p:spPr bwMode="auto">
          <a:xfrm>
            <a:off x="26477898" y="13400513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96" name="Oval 396"/>
          <p:cNvSpPr>
            <a:spLocks noChangeArrowheads="1"/>
          </p:cNvSpPr>
          <p:nvPr/>
        </p:nvSpPr>
        <p:spPr bwMode="auto">
          <a:xfrm rot="21074128" flipH="1">
            <a:off x="26579497" y="13471950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97" name="Oval 397"/>
          <p:cNvSpPr>
            <a:spLocks noChangeArrowheads="1"/>
          </p:cNvSpPr>
          <p:nvPr/>
        </p:nvSpPr>
        <p:spPr bwMode="auto">
          <a:xfrm>
            <a:off x="26563624" y="13400513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98" name="Oval 398"/>
          <p:cNvSpPr>
            <a:spLocks noChangeArrowheads="1"/>
          </p:cNvSpPr>
          <p:nvPr/>
        </p:nvSpPr>
        <p:spPr bwMode="auto">
          <a:xfrm rot="21074128" flipH="1">
            <a:off x="26666810" y="13456076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99" name="Oval 399"/>
          <p:cNvSpPr>
            <a:spLocks noChangeArrowheads="1"/>
          </p:cNvSpPr>
          <p:nvPr/>
        </p:nvSpPr>
        <p:spPr bwMode="auto">
          <a:xfrm>
            <a:off x="26650937" y="1338463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00" name="Oval 400"/>
          <p:cNvSpPr>
            <a:spLocks noChangeArrowheads="1"/>
          </p:cNvSpPr>
          <p:nvPr/>
        </p:nvSpPr>
        <p:spPr bwMode="auto">
          <a:xfrm rot="21074128" flipH="1">
            <a:off x="26738250" y="13443375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01" name="Oval 401"/>
          <p:cNvSpPr>
            <a:spLocks noChangeArrowheads="1"/>
          </p:cNvSpPr>
          <p:nvPr/>
        </p:nvSpPr>
        <p:spPr bwMode="auto">
          <a:xfrm>
            <a:off x="26722373" y="13371938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02" name="Oval 402"/>
          <p:cNvSpPr>
            <a:spLocks noChangeArrowheads="1"/>
          </p:cNvSpPr>
          <p:nvPr/>
        </p:nvSpPr>
        <p:spPr bwMode="auto">
          <a:xfrm rot="21074128" flipH="1">
            <a:off x="26823973" y="13443375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03" name="Oval 403"/>
          <p:cNvSpPr>
            <a:spLocks noChangeArrowheads="1"/>
          </p:cNvSpPr>
          <p:nvPr/>
        </p:nvSpPr>
        <p:spPr bwMode="auto">
          <a:xfrm>
            <a:off x="26808099" y="13371938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04" name="Oval 404"/>
          <p:cNvSpPr>
            <a:spLocks noChangeArrowheads="1"/>
          </p:cNvSpPr>
          <p:nvPr/>
        </p:nvSpPr>
        <p:spPr bwMode="auto">
          <a:xfrm rot="21074128" flipH="1">
            <a:off x="26911285" y="13427501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05" name="Oval 405"/>
          <p:cNvSpPr>
            <a:spLocks noChangeArrowheads="1"/>
          </p:cNvSpPr>
          <p:nvPr/>
        </p:nvSpPr>
        <p:spPr bwMode="auto">
          <a:xfrm>
            <a:off x="26895412" y="13356061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06" name="Oval 406"/>
          <p:cNvSpPr>
            <a:spLocks noChangeArrowheads="1"/>
          </p:cNvSpPr>
          <p:nvPr/>
        </p:nvSpPr>
        <p:spPr bwMode="auto">
          <a:xfrm>
            <a:off x="17535507" y="11368512"/>
            <a:ext cx="10728326" cy="1871663"/>
          </a:xfrm>
          <a:prstGeom prst="ellipse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07" name="Oval 407"/>
          <p:cNvSpPr>
            <a:spLocks noChangeArrowheads="1"/>
          </p:cNvSpPr>
          <p:nvPr/>
        </p:nvSpPr>
        <p:spPr bwMode="auto">
          <a:xfrm>
            <a:off x="17246586" y="11152612"/>
            <a:ext cx="10801349" cy="2160588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08" name="Freeform 408"/>
          <p:cNvSpPr>
            <a:spLocks/>
          </p:cNvSpPr>
          <p:nvPr/>
        </p:nvSpPr>
        <p:spPr bwMode="auto">
          <a:xfrm>
            <a:off x="18254648" y="12232111"/>
            <a:ext cx="8785224" cy="1308099"/>
          </a:xfrm>
          <a:custGeom>
            <a:avLst/>
            <a:gdLst>
              <a:gd name="T0" fmla="*/ 0 w 5534"/>
              <a:gd name="T1" fmla="*/ 182 h 824"/>
              <a:gd name="T2" fmla="*/ 1180 w 5534"/>
              <a:gd name="T3" fmla="*/ 272 h 824"/>
              <a:gd name="T4" fmla="*/ 1860 w 5534"/>
              <a:gd name="T5" fmla="*/ 590 h 824"/>
              <a:gd name="T6" fmla="*/ 2178 w 5534"/>
              <a:gd name="T7" fmla="*/ 771 h 824"/>
              <a:gd name="T8" fmla="*/ 2903 w 5534"/>
              <a:gd name="T9" fmla="*/ 817 h 824"/>
              <a:gd name="T10" fmla="*/ 3357 w 5534"/>
              <a:gd name="T11" fmla="*/ 726 h 824"/>
              <a:gd name="T12" fmla="*/ 3720 w 5534"/>
              <a:gd name="T13" fmla="*/ 454 h 824"/>
              <a:gd name="T14" fmla="*/ 4219 w 5534"/>
              <a:gd name="T15" fmla="*/ 136 h 824"/>
              <a:gd name="T16" fmla="*/ 4718 w 5534"/>
              <a:gd name="T17" fmla="*/ 46 h 824"/>
              <a:gd name="T18" fmla="*/ 5534 w 5534"/>
              <a:gd name="T19" fmla="*/ 0 h 8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534" h="824">
                <a:moveTo>
                  <a:pt x="0" y="182"/>
                </a:moveTo>
                <a:cubicBezTo>
                  <a:pt x="435" y="193"/>
                  <a:pt x="870" y="204"/>
                  <a:pt x="1180" y="272"/>
                </a:cubicBezTo>
                <a:cubicBezTo>
                  <a:pt x="1490" y="340"/>
                  <a:pt x="1694" y="507"/>
                  <a:pt x="1860" y="590"/>
                </a:cubicBezTo>
                <a:cubicBezTo>
                  <a:pt x="2026" y="673"/>
                  <a:pt x="2004" y="733"/>
                  <a:pt x="2178" y="771"/>
                </a:cubicBezTo>
                <a:cubicBezTo>
                  <a:pt x="2352" y="809"/>
                  <a:pt x="2706" y="824"/>
                  <a:pt x="2903" y="817"/>
                </a:cubicBezTo>
                <a:cubicBezTo>
                  <a:pt x="3100" y="810"/>
                  <a:pt x="3221" y="786"/>
                  <a:pt x="3357" y="726"/>
                </a:cubicBezTo>
                <a:cubicBezTo>
                  <a:pt x="3493" y="666"/>
                  <a:pt x="3576" y="552"/>
                  <a:pt x="3720" y="454"/>
                </a:cubicBezTo>
                <a:cubicBezTo>
                  <a:pt x="3864" y="356"/>
                  <a:pt x="4053" y="204"/>
                  <a:pt x="4219" y="136"/>
                </a:cubicBezTo>
                <a:cubicBezTo>
                  <a:pt x="4385" y="68"/>
                  <a:pt x="4499" y="69"/>
                  <a:pt x="4718" y="46"/>
                </a:cubicBezTo>
                <a:cubicBezTo>
                  <a:pt x="4937" y="23"/>
                  <a:pt x="5235" y="11"/>
                  <a:pt x="5534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09" name="Freeform 409"/>
          <p:cNvSpPr>
            <a:spLocks/>
          </p:cNvSpPr>
          <p:nvPr/>
        </p:nvSpPr>
        <p:spPr bwMode="auto">
          <a:xfrm>
            <a:off x="18254647" y="12581363"/>
            <a:ext cx="3168651" cy="731837"/>
          </a:xfrm>
          <a:custGeom>
            <a:avLst/>
            <a:gdLst>
              <a:gd name="T0" fmla="*/ 0 w 1996"/>
              <a:gd name="T1" fmla="*/ 7 h 461"/>
              <a:gd name="T2" fmla="*/ 545 w 1996"/>
              <a:gd name="T3" fmla="*/ 7 h 461"/>
              <a:gd name="T4" fmla="*/ 998 w 1996"/>
              <a:gd name="T5" fmla="*/ 52 h 461"/>
              <a:gd name="T6" fmla="*/ 1361 w 1996"/>
              <a:gd name="T7" fmla="*/ 143 h 461"/>
              <a:gd name="T8" fmla="*/ 1724 w 1996"/>
              <a:gd name="T9" fmla="*/ 324 h 461"/>
              <a:gd name="T10" fmla="*/ 1996 w 1996"/>
              <a:gd name="T11" fmla="*/ 461 h 4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996" h="461">
                <a:moveTo>
                  <a:pt x="0" y="7"/>
                </a:moveTo>
                <a:cubicBezTo>
                  <a:pt x="189" y="3"/>
                  <a:pt x="379" y="0"/>
                  <a:pt x="545" y="7"/>
                </a:cubicBezTo>
                <a:cubicBezTo>
                  <a:pt x="711" y="14"/>
                  <a:pt x="862" y="29"/>
                  <a:pt x="998" y="52"/>
                </a:cubicBezTo>
                <a:cubicBezTo>
                  <a:pt x="1134" y="75"/>
                  <a:pt x="1240" y="98"/>
                  <a:pt x="1361" y="143"/>
                </a:cubicBezTo>
                <a:cubicBezTo>
                  <a:pt x="1482" y="188"/>
                  <a:pt x="1618" y="271"/>
                  <a:pt x="1724" y="324"/>
                </a:cubicBezTo>
                <a:cubicBezTo>
                  <a:pt x="1830" y="377"/>
                  <a:pt x="1958" y="438"/>
                  <a:pt x="1996" y="461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10" name="Freeform 410"/>
          <p:cNvSpPr>
            <a:spLocks/>
          </p:cNvSpPr>
          <p:nvPr/>
        </p:nvSpPr>
        <p:spPr bwMode="auto">
          <a:xfrm>
            <a:off x="18254648" y="12651212"/>
            <a:ext cx="3241675" cy="733424"/>
          </a:xfrm>
          <a:custGeom>
            <a:avLst/>
            <a:gdLst>
              <a:gd name="T0" fmla="*/ 0 w 2042"/>
              <a:gd name="T1" fmla="*/ 8 h 462"/>
              <a:gd name="T2" fmla="*/ 499 w 2042"/>
              <a:gd name="T3" fmla="*/ 8 h 462"/>
              <a:gd name="T4" fmla="*/ 908 w 2042"/>
              <a:gd name="T5" fmla="*/ 54 h 462"/>
              <a:gd name="T6" fmla="*/ 1225 w 2042"/>
              <a:gd name="T7" fmla="*/ 99 h 462"/>
              <a:gd name="T8" fmla="*/ 1815 w 2042"/>
              <a:gd name="T9" fmla="*/ 371 h 462"/>
              <a:gd name="T10" fmla="*/ 2042 w 2042"/>
              <a:gd name="T11" fmla="*/ 462 h 4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42" h="462">
                <a:moveTo>
                  <a:pt x="0" y="8"/>
                </a:moveTo>
                <a:cubicBezTo>
                  <a:pt x="174" y="4"/>
                  <a:pt x="348" y="0"/>
                  <a:pt x="499" y="8"/>
                </a:cubicBezTo>
                <a:cubicBezTo>
                  <a:pt x="650" y="16"/>
                  <a:pt x="787" y="39"/>
                  <a:pt x="908" y="54"/>
                </a:cubicBezTo>
                <a:cubicBezTo>
                  <a:pt x="1029" y="69"/>
                  <a:pt x="1074" y="46"/>
                  <a:pt x="1225" y="99"/>
                </a:cubicBezTo>
                <a:cubicBezTo>
                  <a:pt x="1376" y="152"/>
                  <a:pt x="1679" y="311"/>
                  <a:pt x="1815" y="371"/>
                </a:cubicBezTo>
                <a:cubicBezTo>
                  <a:pt x="1951" y="431"/>
                  <a:pt x="1996" y="446"/>
                  <a:pt x="2042" y="46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11" name="Freeform 411"/>
          <p:cNvSpPr>
            <a:spLocks/>
          </p:cNvSpPr>
          <p:nvPr/>
        </p:nvSpPr>
        <p:spPr bwMode="auto">
          <a:xfrm>
            <a:off x="18254646" y="12713126"/>
            <a:ext cx="2736852" cy="527050"/>
          </a:xfrm>
          <a:custGeom>
            <a:avLst/>
            <a:gdLst>
              <a:gd name="T0" fmla="*/ 0 w 1724"/>
              <a:gd name="T1" fmla="*/ 15 h 332"/>
              <a:gd name="T2" fmla="*/ 545 w 1724"/>
              <a:gd name="T3" fmla="*/ 15 h 332"/>
              <a:gd name="T4" fmla="*/ 1180 w 1724"/>
              <a:gd name="T5" fmla="*/ 105 h 332"/>
              <a:gd name="T6" fmla="*/ 1724 w 1724"/>
              <a:gd name="T7" fmla="*/ 332 h 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24" h="332">
                <a:moveTo>
                  <a:pt x="0" y="15"/>
                </a:moveTo>
                <a:cubicBezTo>
                  <a:pt x="174" y="7"/>
                  <a:pt x="348" y="0"/>
                  <a:pt x="545" y="15"/>
                </a:cubicBezTo>
                <a:cubicBezTo>
                  <a:pt x="742" y="30"/>
                  <a:pt x="984" y="52"/>
                  <a:pt x="1180" y="105"/>
                </a:cubicBezTo>
                <a:cubicBezTo>
                  <a:pt x="1376" y="158"/>
                  <a:pt x="1550" y="245"/>
                  <a:pt x="1724" y="33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12" name="Freeform 412"/>
          <p:cNvSpPr>
            <a:spLocks/>
          </p:cNvSpPr>
          <p:nvPr/>
        </p:nvSpPr>
        <p:spPr bwMode="auto">
          <a:xfrm>
            <a:off x="18254648" y="12771862"/>
            <a:ext cx="2520948" cy="468313"/>
          </a:xfrm>
          <a:custGeom>
            <a:avLst/>
            <a:gdLst>
              <a:gd name="T0" fmla="*/ 0 w 1588"/>
              <a:gd name="T1" fmla="*/ 23 h 295"/>
              <a:gd name="T2" fmla="*/ 681 w 1588"/>
              <a:gd name="T3" fmla="*/ 23 h 295"/>
              <a:gd name="T4" fmla="*/ 1271 w 1588"/>
              <a:gd name="T5" fmla="*/ 159 h 295"/>
              <a:gd name="T6" fmla="*/ 1588 w 1588"/>
              <a:gd name="T7" fmla="*/ 295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88" h="295">
                <a:moveTo>
                  <a:pt x="0" y="23"/>
                </a:moveTo>
                <a:cubicBezTo>
                  <a:pt x="234" y="11"/>
                  <a:pt x="469" y="0"/>
                  <a:pt x="681" y="23"/>
                </a:cubicBezTo>
                <a:cubicBezTo>
                  <a:pt x="893" y="46"/>
                  <a:pt x="1120" y="114"/>
                  <a:pt x="1271" y="159"/>
                </a:cubicBezTo>
                <a:cubicBezTo>
                  <a:pt x="1422" y="204"/>
                  <a:pt x="1505" y="249"/>
                  <a:pt x="1588" y="295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13" name="Freeform 413"/>
          <p:cNvSpPr>
            <a:spLocks/>
          </p:cNvSpPr>
          <p:nvPr/>
        </p:nvSpPr>
        <p:spPr bwMode="auto">
          <a:xfrm>
            <a:off x="18254646" y="12856000"/>
            <a:ext cx="2233612" cy="384176"/>
          </a:xfrm>
          <a:custGeom>
            <a:avLst/>
            <a:gdLst>
              <a:gd name="T0" fmla="*/ 0 w 1407"/>
              <a:gd name="T1" fmla="*/ 15 h 242"/>
              <a:gd name="T2" fmla="*/ 499 w 1407"/>
              <a:gd name="T3" fmla="*/ 15 h 242"/>
              <a:gd name="T4" fmla="*/ 998 w 1407"/>
              <a:gd name="T5" fmla="*/ 106 h 242"/>
              <a:gd name="T6" fmla="*/ 1407 w 1407"/>
              <a:gd name="T7" fmla="*/ 242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07" h="242">
                <a:moveTo>
                  <a:pt x="0" y="15"/>
                </a:moveTo>
                <a:cubicBezTo>
                  <a:pt x="166" y="7"/>
                  <a:pt x="333" y="0"/>
                  <a:pt x="499" y="15"/>
                </a:cubicBezTo>
                <a:cubicBezTo>
                  <a:pt x="665" y="30"/>
                  <a:pt x="847" y="68"/>
                  <a:pt x="998" y="106"/>
                </a:cubicBezTo>
                <a:cubicBezTo>
                  <a:pt x="1149" y="144"/>
                  <a:pt x="1278" y="193"/>
                  <a:pt x="1407" y="24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14" name="Freeform 414"/>
          <p:cNvSpPr>
            <a:spLocks/>
          </p:cNvSpPr>
          <p:nvPr/>
        </p:nvSpPr>
        <p:spPr bwMode="auto">
          <a:xfrm>
            <a:off x="18254648" y="12916326"/>
            <a:ext cx="1873249" cy="252413"/>
          </a:xfrm>
          <a:custGeom>
            <a:avLst/>
            <a:gdLst>
              <a:gd name="T0" fmla="*/ 0 w 1180"/>
              <a:gd name="T1" fmla="*/ 23 h 159"/>
              <a:gd name="T2" fmla="*/ 545 w 1180"/>
              <a:gd name="T3" fmla="*/ 23 h 159"/>
              <a:gd name="T4" fmla="*/ 1180 w 1180"/>
              <a:gd name="T5" fmla="*/ 159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180" h="159">
                <a:moveTo>
                  <a:pt x="0" y="23"/>
                </a:moveTo>
                <a:cubicBezTo>
                  <a:pt x="174" y="11"/>
                  <a:pt x="348" y="0"/>
                  <a:pt x="545" y="23"/>
                </a:cubicBezTo>
                <a:cubicBezTo>
                  <a:pt x="742" y="46"/>
                  <a:pt x="961" y="102"/>
                  <a:pt x="1180" y="159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15" name="Freeform 415"/>
          <p:cNvSpPr>
            <a:spLocks/>
          </p:cNvSpPr>
          <p:nvPr/>
        </p:nvSpPr>
        <p:spPr bwMode="auto">
          <a:xfrm>
            <a:off x="18254648" y="13000463"/>
            <a:ext cx="1512889" cy="168275"/>
          </a:xfrm>
          <a:custGeom>
            <a:avLst/>
            <a:gdLst>
              <a:gd name="T0" fmla="*/ 0 w 953"/>
              <a:gd name="T1" fmla="*/ 15 h 106"/>
              <a:gd name="T2" fmla="*/ 454 w 953"/>
              <a:gd name="T3" fmla="*/ 15 h 106"/>
              <a:gd name="T4" fmla="*/ 953 w 953"/>
              <a:gd name="T5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53" h="106">
                <a:moveTo>
                  <a:pt x="0" y="15"/>
                </a:moveTo>
                <a:cubicBezTo>
                  <a:pt x="147" y="7"/>
                  <a:pt x="295" y="0"/>
                  <a:pt x="454" y="15"/>
                </a:cubicBezTo>
                <a:cubicBezTo>
                  <a:pt x="613" y="30"/>
                  <a:pt x="783" y="68"/>
                  <a:pt x="953" y="106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16" name="Freeform 416"/>
          <p:cNvSpPr>
            <a:spLocks/>
          </p:cNvSpPr>
          <p:nvPr/>
        </p:nvSpPr>
        <p:spPr bwMode="auto">
          <a:xfrm>
            <a:off x="24160146" y="12294026"/>
            <a:ext cx="2879725" cy="658813"/>
          </a:xfrm>
          <a:custGeom>
            <a:avLst/>
            <a:gdLst>
              <a:gd name="T0" fmla="*/ 1814 w 1814"/>
              <a:gd name="T1" fmla="*/ 7 h 415"/>
              <a:gd name="T2" fmla="*/ 1451 w 1814"/>
              <a:gd name="T3" fmla="*/ 7 h 415"/>
              <a:gd name="T4" fmla="*/ 907 w 1814"/>
              <a:gd name="T5" fmla="*/ 52 h 415"/>
              <a:gd name="T6" fmla="*/ 590 w 1814"/>
              <a:gd name="T7" fmla="*/ 97 h 415"/>
              <a:gd name="T8" fmla="*/ 363 w 1814"/>
              <a:gd name="T9" fmla="*/ 188 h 415"/>
              <a:gd name="T10" fmla="*/ 0 w 1814"/>
              <a:gd name="T11" fmla="*/ 415 h 4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14" h="415">
                <a:moveTo>
                  <a:pt x="1814" y="7"/>
                </a:moveTo>
                <a:cubicBezTo>
                  <a:pt x="1708" y="3"/>
                  <a:pt x="1602" y="0"/>
                  <a:pt x="1451" y="7"/>
                </a:cubicBezTo>
                <a:cubicBezTo>
                  <a:pt x="1300" y="14"/>
                  <a:pt x="1050" y="37"/>
                  <a:pt x="907" y="52"/>
                </a:cubicBezTo>
                <a:cubicBezTo>
                  <a:pt x="764" y="67"/>
                  <a:pt x="681" y="74"/>
                  <a:pt x="590" y="97"/>
                </a:cubicBezTo>
                <a:cubicBezTo>
                  <a:pt x="499" y="120"/>
                  <a:pt x="461" y="135"/>
                  <a:pt x="363" y="188"/>
                </a:cubicBezTo>
                <a:cubicBezTo>
                  <a:pt x="265" y="241"/>
                  <a:pt x="132" y="328"/>
                  <a:pt x="0" y="415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17" name="Freeform 417"/>
          <p:cNvSpPr>
            <a:spLocks/>
          </p:cNvSpPr>
          <p:nvPr/>
        </p:nvSpPr>
        <p:spPr bwMode="auto">
          <a:xfrm>
            <a:off x="23972821" y="12376576"/>
            <a:ext cx="3095624" cy="719136"/>
          </a:xfrm>
          <a:custGeom>
            <a:avLst/>
            <a:gdLst>
              <a:gd name="T0" fmla="*/ 1950 w 1950"/>
              <a:gd name="T1" fmla="*/ 0 h 453"/>
              <a:gd name="T2" fmla="*/ 1225 w 1950"/>
              <a:gd name="T3" fmla="*/ 45 h 453"/>
              <a:gd name="T4" fmla="*/ 635 w 1950"/>
              <a:gd name="T5" fmla="*/ 136 h 453"/>
              <a:gd name="T6" fmla="*/ 0 w 1950"/>
              <a:gd name="T7" fmla="*/ 453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950" h="453">
                <a:moveTo>
                  <a:pt x="1950" y="0"/>
                </a:moveTo>
                <a:cubicBezTo>
                  <a:pt x="1697" y="11"/>
                  <a:pt x="1444" y="22"/>
                  <a:pt x="1225" y="45"/>
                </a:cubicBezTo>
                <a:cubicBezTo>
                  <a:pt x="1006" y="68"/>
                  <a:pt x="839" y="68"/>
                  <a:pt x="635" y="136"/>
                </a:cubicBezTo>
                <a:cubicBezTo>
                  <a:pt x="431" y="204"/>
                  <a:pt x="215" y="328"/>
                  <a:pt x="0" y="453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18" name="Freeform 418"/>
          <p:cNvSpPr>
            <a:spLocks/>
          </p:cNvSpPr>
          <p:nvPr/>
        </p:nvSpPr>
        <p:spPr bwMode="auto">
          <a:xfrm>
            <a:off x="23728346" y="12448012"/>
            <a:ext cx="3311524" cy="865187"/>
          </a:xfrm>
          <a:custGeom>
            <a:avLst/>
            <a:gdLst>
              <a:gd name="T0" fmla="*/ 2086 w 2086"/>
              <a:gd name="T1" fmla="*/ 0 h 545"/>
              <a:gd name="T2" fmla="*/ 1315 w 2086"/>
              <a:gd name="T3" fmla="*/ 46 h 545"/>
              <a:gd name="T4" fmla="*/ 680 w 2086"/>
              <a:gd name="T5" fmla="*/ 182 h 545"/>
              <a:gd name="T6" fmla="*/ 0 w 2086"/>
              <a:gd name="T7" fmla="*/ 545 h 5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86" h="545">
                <a:moveTo>
                  <a:pt x="2086" y="0"/>
                </a:moveTo>
                <a:cubicBezTo>
                  <a:pt x="1817" y="8"/>
                  <a:pt x="1549" y="16"/>
                  <a:pt x="1315" y="46"/>
                </a:cubicBezTo>
                <a:cubicBezTo>
                  <a:pt x="1081" y="76"/>
                  <a:pt x="899" y="99"/>
                  <a:pt x="680" y="182"/>
                </a:cubicBezTo>
                <a:cubicBezTo>
                  <a:pt x="461" y="265"/>
                  <a:pt x="230" y="405"/>
                  <a:pt x="0" y="545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19" name="Freeform 419"/>
          <p:cNvSpPr>
            <a:spLocks/>
          </p:cNvSpPr>
          <p:nvPr/>
        </p:nvSpPr>
        <p:spPr bwMode="auto">
          <a:xfrm>
            <a:off x="23728346" y="12521037"/>
            <a:ext cx="3311524" cy="863600"/>
          </a:xfrm>
          <a:custGeom>
            <a:avLst/>
            <a:gdLst>
              <a:gd name="T0" fmla="*/ 2086 w 2086"/>
              <a:gd name="T1" fmla="*/ 0 h 544"/>
              <a:gd name="T2" fmla="*/ 1270 w 2086"/>
              <a:gd name="T3" fmla="*/ 45 h 544"/>
              <a:gd name="T4" fmla="*/ 589 w 2086"/>
              <a:gd name="T5" fmla="*/ 226 h 544"/>
              <a:gd name="T6" fmla="*/ 0 w 2086"/>
              <a:gd name="T7" fmla="*/ 544 h 5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86" h="544">
                <a:moveTo>
                  <a:pt x="2086" y="0"/>
                </a:moveTo>
                <a:cubicBezTo>
                  <a:pt x="1802" y="3"/>
                  <a:pt x="1519" y="7"/>
                  <a:pt x="1270" y="45"/>
                </a:cubicBezTo>
                <a:cubicBezTo>
                  <a:pt x="1021" y="83"/>
                  <a:pt x="801" y="143"/>
                  <a:pt x="589" y="226"/>
                </a:cubicBezTo>
                <a:cubicBezTo>
                  <a:pt x="377" y="309"/>
                  <a:pt x="188" y="426"/>
                  <a:pt x="0" y="544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20" name="Freeform 420"/>
          <p:cNvSpPr>
            <a:spLocks/>
          </p:cNvSpPr>
          <p:nvPr/>
        </p:nvSpPr>
        <p:spPr bwMode="auto">
          <a:xfrm>
            <a:off x="23944246" y="12587713"/>
            <a:ext cx="3095624" cy="768349"/>
          </a:xfrm>
          <a:custGeom>
            <a:avLst/>
            <a:gdLst>
              <a:gd name="T0" fmla="*/ 1950 w 1950"/>
              <a:gd name="T1" fmla="*/ 30 h 484"/>
              <a:gd name="T2" fmla="*/ 1497 w 1950"/>
              <a:gd name="T3" fmla="*/ 30 h 484"/>
              <a:gd name="T4" fmla="*/ 544 w 1950"/>
              <a:gd name="T5" fmla="*/ 212 h 484"/>
              <a:gd name="T6" fmla="*/ 0 w 1950"/>
              <a:gd name="T7" fmla="*/ 484 h 4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950" h="484">
                <a:moveTo>
                  <a:pt x="1950" y="30"/>
                </a:moveTo>
                <a:cubicBezTo>
                  <a:pt x="1840" y="15"/>
                  <a:pt x="1731" y="0"/>
                  <a:pt x="1497" y="30"/>
                </a:cubicBezTo>
                <a:cubicBezTo>
                  <a:pt x="1263" y="60"/>
                  <a:pt x="794" y="136"/>
                  <a:pt x="544" y="212"/>
                </a:cubicBezTo>
                <a:cubicBezTo>
                  <a:pt x="294" y="288"/>
                  <a:pt x="147" y="386"/>
                  <a:pt x="0" y="484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21" name="Freeform 421"/>
          <p:cNvSpPr>
            <a:spLocks/>
          </p:cNvSpPr>
          <p:nvPr/>
        </p:nvSpPr>
        <p:spPr bwMode="auto">
          <a:xfrm>
            <a:off x="24088711" y="12700425"/>
            <a:ext cx="2951161" cy="684211"/>
          </a:xfrm>
          <a:custGeom>
            <a:avLst/>
            <a:gdLst>
              <a:gd name="T0" fmla="*/ 1859 w 1859"/>
              <a:gd name="T1" fmla="*/ 23 h 431"/>
              <a:gd name="T2" fmla="*/ 1360 w 1859"/>
              <a:gd name="T3" fmla="*/ 23 h 431"/>
              <a:gd name="T4" fmla="*/ 680 w 1859"/>
              <a:gd name="T5" fmla="*/ 159 h 431"/>
              <a:gd name="T6" fmla="*/ 362 w 1859"/>
              <a:gd name="T7" fmla="*/ 249 h 431"/>
              <a:gd name="T8" fmla="*/ 0 w 1859"/>
              <a:gd name="T9" fmla="*/ 431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59" h="431">
                <a:moveTo>
                  <a:pt x="1859" y="23"/>
                </a:moveTo>
                <a:cubicBezTo>
                  <a:pt x="1708" y="11"/>
                  <a:pt x="1557" y="0"/>
                  <a:pt x="1360" y="23"/>
                </a:cubicBezTo>
                <a:cubicBezTo>
                  <a:pt x="1163" y="46"/>
                  <a:pt x="846" y="121"/>
                  <a:pt x="680" y="159"/>
                </a:cubicBezTo>
                <a:cubicBezTo>
                  <a:pt x="514" y="197"/>
                  <a:pt x="475" y="204"/>
                  <a:pt x="362" y="249"/>
                </a:cubicBezTo>
                <a:cubicBezTo>
                  <a:pt x="249" y="294"/>
                  <a:pt x="124" y="362"/>
                  <a:pt x="0" y="431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22" name="Freeform 422"/>
          <p:cNvSpPr>
            <a:spLocks/>
          </p:cNvSpPr>
          <p:nvPr/>
        </p:nvSpPr>
        <p:spPr bwMode="auto">
          <a:xfrm>
            <a:off x="24231584" y="12808375"/>
            <a:ext cx="2808288" cy="576262"/>
          </a:xfrm>
          <a:custGeom>
            <a:avLst/>
            <a:gdLst>
              <a:gd name="T0" fmla="*/ 1769 w 1769"/>
              <a:gd name="T1" fmla="*/ 0 h 363"/>
              <a:gd name="T2" fmla="*/ 1089 w 1769"/>
              <a:gd name="T3" fmla="*/ 45 h 363"/>
              <a:gd name="T4" fmla="*/ 363 w 1769"/>
              <a:gd name="T5" fmla="*/ 181 h 363"/>
              <a:gd name="T6" fmla="*/ 0 w 1769"/>
              <a:gd name="T7" fmla="*/ 363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69" h="363">
                <a:moveTo>
                  <a:pt x="1769" y="0"/>
                </a:moveTo>
                <a:cubicBezTo>
                  <a:pt x="1546" y="7"/>
                  <a:pt x="1323" y="15"/>
                  <a:pt x="1089" y="45"/>
                </a:cubicBezTo>
                <a:cubicBezTo>
                  <a:pt x="855" y="75"/>
                  <a:pt x="545" y="128"/>
                  <a:pt x="363" y="181"/>
                </a:cubicBezTo>
                <a:cubicBezTo>
                  <a:pt x="181" y="234"/>
                  <a:pt x="90" y="298"/>
                  <a:pt x="0" y="363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23" name="Freeform 423"/>
          <p:cNvSpPr>
            <a:spLocks/>
          </p:cNvSpPr>
          <p:nvPr/>
        </p:nvSpPr>
        <p:spPr bwMode="auto">
          <a:xfrm>
            <a:off x="24376046" y="12916325"/>
            <a:ext cx="2663825" cy="468313"/>
          </a:xfrm>
          <a:custGeom>
            <a:avLst/>
            <a:gdLst>
              <a:gd name="T0" fmla="*/ 1678 w 1678"/>
              <a:gd name="T1" fmla="*/ 23 h 295"/>
              <a:gd name="T2" fmla="*/ 1043 w 1678"/>
              <a:gd name="T3" fmla="*/ 23 h 295"/>
              <a:gd name="T4" fmla="*/ 363 w 1678"/>
              <a:gd name="T5" fmla="*/ 159 h 295"/>
              <a:gd name="T6" fmla="*/ 0 w 1678"/>
              <a:gd name="T7" fmla="*/ 295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78" h="295">
                <a:moveTo>
                  <a:pt x="1678" y="23"/>
                </a:moveTo>
                <a:cubicBezTo>
                  <a:pt x="1470" y="11"/>
                  <a:pt x="1262" y="0"/>
                  <a:pt x="1043" y="23"/>
                </a:cubicBezTo>
                <a:cubicBezTo>
                  <a:pt x="824" y="46"/>
                  <a:pt x="537" y="114"/>
                  <a:pt x="363" y="159"/>
                </a:cubicBezTo>
                <a:cubicBezTo>
                  <a:pt x="189" y="204"/>
                  <a:pt x="94" y="249"/>
                  <a:pt x="0" y="295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24" name="Freeform 424"/>
          <p:cNvSpPr>
            <a:spLocks/>
          </p:cNvSpPr>
          <p:nvPr/>
        </p:nvSpPr>
        <p:spPr bwMode="auto">
          <a:xfrm>
            <a:off x="24663387" y="13048086"/>
            <a:ext cx="2376488" cy="336550"/>
          </a:xfrm>
          <a:custGeom>
            <a:avLst/>
            <a:gdLst>
              <a:gd name="T0" fmla="*/ 1497 w 1497"/>
              <a:gd name="T1" fmla="*/ 30 h 212"/>
              <a:gd name="T2" fmla="*/ 772 w 1497"/>
              <a:gd name="T3" fmla="*/ 30 h 212"/>
              <a:gd name="T4" fmla="*/ 0 w 1497"/>
              <a:gd name="T5" fmla="*/ 212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97" h="212">
                <a:moveTo>
                  <a:pt x="1497" y="30"/>
                </a:moveTo>
                <a:cubicBezTo>
                  <a:pt x="1259" y="15"/>
                  <a:pt x="1021" y="0"/>
                  <a:pt x="772" y="30"/>
                </a:cubicBezTo>
                <a:cubicBezTo>
                  <a:pt x="523" y="60"/>
                  <a:pt x="261" y="136"/>
                  <a:pt x="0" y="21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25" name="Oval 425"/>
          <p:cNvSpPr>
            <a:spLocks noChangeArrowheads="1"/>
          </p:cNvSpPr>
          <p:nvPr/>
        </p:nvSpPr>
        <p:spPr bwMode="auto">
          <a:xfrm>
            <a:off x="21135963" y="13386227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26" name="Freeform 426"/>
          <p:cNvSpPr>
            <a:spLocks/>
          </p:cNvSpPr>
          <p:nvPr/>
        </p:nvSpPr>
        <p:spPr bwMode="auto">
          <a:xfrm>
            <a:off x="20991500" y="13284624"/>
            <a:ext cx="360363" cy="287338"/>
          </a:xfrm>
          <a:custGeom>
            <a:avLst/>
            <a:gdLst>
              <a:gd name="T0" fmla="*/ 0 w 227"/>
              <a:gd name="T1" fmla="*/ 0 h 181"/>
              <a:gd name="T2" fmla="*/ 46 w 227"/>
              <a:gd name="T3" fmla="*/ 90 h 181"/>
              <a:gd name="T4" fmla="*/ 136 w 227"/>
              <a:gd name="T5" fmla="*/ 90 h 181"/>
              <a:gd name="T6" fmla="*/ 227 w 227"/>
              <a:gd name="T7" fmla="*/ 181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7" h="181">
                <a:moveTo>
                  <a:pt x="0" y="0"/>
                </a:moveTo>
                <a:cubicBezTo>
                  <a:pt x="11" y="37"/>
                  <a:pt x="23" y="75"/>
                  <a:pt x="46" y="90"/>
                </a:cubicBezTo>
                <a:cubicBezTo>
                  <a:pt x="69" y="105"/>
                  <a:pt x="106" y="75"/>
                  <a:pt x="136" y="90"/>
                </a:cubicBezTo>
                <a:cubicBezTo>
                  <a:pt x="166" y="105"/>
                  <a:pt x="196" y="143"/>
                  <a:pt x="227" y="181"/>
                </a:cubicBezTo>
              </a:path>
            </a:pathLst>
          </a:custGeom>
          <a:noFill/>
          <a:ln w="158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27" name="Oval 427"/>
          <p:cNvSpPr>
            <a:spLocks noChangeArrowheads="1"/>
          </p:cNvSpPr>
          <p:nvPr/>
        </p:nvSpPr>
        <p:spPr bwMode="auto">
          <a:xfrm>
            <a:off x="20488260" y="13327488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28" name="Freeform 428"/>
          <p:cNvSpPr>
            <a:spLocks/>
          </p:cNvSpPr>
          <p:nvPr/>
        </p:nvSpPr>
        <p:spPr bwMode="auto">
          <a:xfrm>
            <a:off x="20343797" y="13225887"/>
            <a:ext cx="360363" cy="287338"/>
          </a:xfrm>
          <a:custGeom>
            <a:avLst/>
            <a:gdLst>
              <a:gd name="T0" fmla="*/ 0 w 227"/>
              <a:gd name="T1" fmla="*/ 0 h 181"/>
              <a:gd name="T2" fmla="*/ 46 w 227"/>
              <a:gd name="T3" fmla="*/ 90 h 181"/>
              <a:gd name="T4" fmla="*/ 136 w 227"/>
              <a:gd name="T5" fmla="*/ 90 h 181"/>
              <a:gd name="T6" fmla="*/ 227 w 227"/>
              <a:gd name="T7" fmla="*/ 181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7" h="181">
                <a:moveTo>
                  <a:pt x="0" y="0"/>
                </a:moveTo>
                <a:cubicBezTo>
                  <a:pt x="11" y="37"/>
                  <a:pt x="23" y="75"/>
                  <a:pt x="46" y="90"/>
                </a:cubicBezTo>
                <a:cubicBezTo>
                  <a:pt x="69" y="105"/>
                  <a:pt x="106" y="75"/>
                  <a:pt x="136" y="90"/>
                </a:cubicBezTo>
                <a:cubicBezTo>
                  <a:pt x="166" y="105"/>
                  <a:pt x="196" y="143"/>
                  <a:pt x="227" y="181"/>
                </a:cubicBezTo>
              </a:path>
            </a:pathLst>
          </a:custGeom>
          <a:noFill/>
          <a:ln w="158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29" name="Oval 429"/>
          <p:cNvSpPr>
            <a:spLocks noChangeArrowheads="1"/>
          </p:cNvSpPr>
          <p:nvPr/>
        </p:nvSpPr>
        <p:spPr bwMode="auto">
          <a:xfrm>
            <a:off x="19480198" y="1321160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30" name="Freeform 430"/>
          <p:cNvSpPr>
            <a:spLocks/>
          </p:cNvSpPr>
          <p:nvPr/>
        </p:nvSpPr>
        <p:spPr bwMode="auto">
          <a:xfrm>
            <a:off x="19335734" y="13110001"/>
            <a:ext cx="360363" cy="287338"/>
          </a:xfrm>
          <a:custGeom>
            <a:avLst/>
            <a:gdLst>
              <a:gd name="T0" fmla="*/ 0 w 227"/>
              <a:gd name="T1" fmla="*/ 0 h 181"/>
              <a:gd name="T2" fmla="*/ 46 w 227"/>
              <a:gd name="T3" fmla="*/ 90 h 181"/>
              <a:gd name="T4" fmla="*/ 136 w 227"/>
              <a:gd name="T5" fmla="*/ 90 h 181"/>
              <a:gd name="T6" fmla="*/ 227 w 227"/>
              <a:gd name="T7" fmla="*/ 181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7" h="181">
                <a:moveTo>
                  <a:pt x="0" y="0"/>
                </a:moveTo>
                <a:cubicBezTo>
                  <a:pt x="11" y="37"/>
                  <a:pt x="23" y="75"/>
                  <a:pt x="46" y="90"/>
                </a:cubicBezTo>
                <a:cubicBezTo>
                  <a:pt x="69" y="105"/>
                  <a:pt x="106" y="75"/>
                  <a:pt x="136" y="90"/>
                </a:cubicBezTo>
                <a:cubicBezTo>
                  <a:pt x="166" y="105"/>
                  <a:pt x="196" y="143"/>
                  <a:pt x="227" y="181"/>
                </a:cubicBezTo>
              </a:path>
            </a:pathLst>
          </a:custGeom>
          <a:noFill/>
          <a:ln w="158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31" name="Oval 431"/>
          <p:cNvSpPr>
            <a:spLocks noChangeArrowheads="1"/>
          </p:cNvSpPr>
          <p:nvPr/>
        </p:nvSpPr>
        <p:spPr bwMode="auto">
          <a:xfrm>
            <a:off x="20069163" y="13327488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32" name="Freeform 432"/>
          <p:cNvSpPr>
            <a:spLocks/>
          </p:cNvSpPr>
          <p:nvPr/>
        </p:nvSpPr>
        <p:spPr bwMode="auto">
          <a:xfrm flipH="1">
            <a:off x="20054874" y="13313203"/>
            <a:ext cx="142876" cy="144461"/>
          </a:xfrm>
          <a:custGeom>
            <a:avLst/>
            <a:gdLst>
              <a:gd name="T0" fmla="*/ 0 w 317"/>
              <a:gd name="T1" fmla="*/ 227 h 227"/>
              <a:gd name="T2" fmla="*/ 45 w 317"/>
              <a:gd name="T3" fmla="*/ 136 h 227"/>
              <a:gd name="T4" fmla="*/ 227 w 317"/>
              <a:gd name="T5" fmla="*/ 91 h 227"/>
              <a:gd name="T6" fmla="*/ 317 w 317"/>
              <a:gd name="T7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7" h="227">
                <a:moveTo>
                  <a:pt x="0" y="227"/>
                </a:moveTo>
                <a:cubicBezTo>
                  <a:pt x="3" y="193"/>
                  <a:pt x="7" y="159"/>
                  <a:pt x="45" y="136"/>
                </a:cubicBezTo>
                <a:cubicBezTo>
                  <a:pt x="83" y="113"/>
                  <a:pt x="182" y="114"/>
                  <a:pt x="227" y="91"/>
                </a:cubicBezTo>
                <a:cubicBezTo>
                  <a:pt x="272" y="68"/>
                  <a:pt x="294" y="34"/>
                  <a:pt x="317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33" name="Oval 433"/>
          <p:cNvSpPr>
            <a:spLocks noChangeArrowheads="1"/>
          </p:cNvSpPr>
          <p:nvPr/>
        </p:nvSpPr>
        <p:spPr bwMode="auto">
          <a:xfrm>
            <a:off x="25455550" y="13284628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34" name="Freeform 434"/>
          <p:cNvSpPr>
            <a:spLocks/>
          </p:cNvSpPr>
          <p:nvPr/>
        </p:nvSpPr>
        <p:spPr bwMode="auto">
          <a:xfrm>
            <a:off x="25311087" y="13183026"/>
            <a:ext cx="360363" cy="288925"/>
          </a:xfrm>
          <a:custGeom>
            <a:avLst/>
            <a:gdLst>
              <a:gd name="T0" fmla="*/ 0 w 317"/>
              <a:gd name="T1" fmla="*/ 227 h 227"/>
              <a:gd name="T2" fmla="*/ 45 w 317"/>
              <a:gd name="T3" fmla="*/ 136 h 227"/>
              <a:gd name="T4" fmla="*/ 227 w 317"/>
              <a:gd name="T5" fmla="*/ 91 h 227"/>
              <a:gd name="T6" fmla="*/ 317 w 317"/>
              <a:gd name="T7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7" h="227">
                <a:moveTo>
                  <a:pt x="0" y="227"/>
                </a:moveTo>
                <a:cubicBezTo>
                  <a:pt x="3" y="193"/>
                  <a:pt x="7" y="159"/>
                  <a:pt x="45" y="136"/>
                </a:cubicBezTo>
                <a:cubicBezTo>
                  <a:pt x="83" y="113"/>
                  <a:pt x="182" y="114"/>
                  <a:pt x="227" y="91"/>
                </a:cubicBezTo>
                <a:cubicBezTo>
                  <a:pt x="272" y="68"/>
                  <a:pt x="294" y="34"/>
                  <a:pt x="317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35" name="Oval 435"/>
          <p:cNvSpPr>
            <a:spLocks noChangeArrowheads="1"/>
          </p:cNvSpPr>
          <p:nvPr/>
        </p:nvSpPr>
        <p:spPr bwMode="auto">
          <a:xfrm>
            <a:off x="25960373" y="13225889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36" name="Freeform 436"/>
          <p:cNvSpPr>
            <a:spLocks/>
          </p:cNvSpPr>
          <p:nvPr/>
        </p:nvSpPr>
        <p:spPr bwMode="auto">
          <a:xfrm>
            <a:off x="25815910" y="13124290"/>
            <a:ext cx="360363" cy="288925"/>
          </a:xfrm>
          <a:custGeom>
            <a:avLst/>
            <a:gdLst>
              <a:gd name="T0" fmla="*/ 0 w 317"/>
              <a:gd name="T1" fmla="*/ 227 h 227"/>
              <a:gd name="T2" fmla="*/ 45 w 317"/>
              <a:gd name="T3" fmla="*/ 136 h 227"/>
              <a:gd name="T4" fmla="*/ 227 w 317"/>
              <a:gd name="T5" fmla="*/ 91 h 227"/>
              <a:gd name="T6" fmla="*/ 317 w 317"/>
              <a:gd name="T7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7" h="227">
                <a:moveTo>
                  <a:pt x="0" y="227"/>
                </a:moveTo>
                <a:cubicBezTo>
                  <a:pt x="3" y="193"/>
                  <a:pt x="7" y="159"/>
                  <a:pt x="45" y="136"/>
                </a:cubicBezTo>
                <a:cubicBezTo>
                  <a:pt x="83" y="113"/>
                  <a:pt x="182" y="114"/>
                  <a:pt x="227" y="91"/>
                </a:cubicBezTo>
                <a:cubicBezTo>
                  <a:pt x="272" y="68"/>
                  <a:pt x="294" y="34"/>
                  <a:pt x="317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37" name="Oval 437"/>
          <p:cNvSpPr>
            <a:spLocks noChangeArrowheads="1"/>
          </p:cNvSpPr>
          <p:nvPr/>
        </p:nvSpPr>
        <p:spPr bwMode="auto">
          <a:xfrm>
            <a:off x="23698186" y="13456077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38" name="Freeform 438"/>
          <p:cNvSpPr>
            <a:spLocks/>
          </p:cNvSpPr>
          <p:nvPr/>
        </p:nvSpPr>
        <p:spPr bwMode="auto">
          <a:xfrm>
            <a:off x="23655325" y="13456075"/>
            <a:ext cx="144463" cy="73024"/>
          </a:xfrm>
          <a:custGeom>
            <a:avLst/>
            <a:gdLst>
              <a:gd name="T0" fmla="*/ 0 w 317"/>
              <a:gd name="T1" fmla="*/ 227 h 227"/>
              <a:gd name="T2" fmla="*/ 45 w 317"/>
              <a:gd name="T3" fmla="*/ 136 h 227"/>
              <a:gd name="T4" fmla="*/ 227 w 317"/>
              <a:gd name="T5" fmla="*/ 91 h 227"/>
              <a:gd name="T6" fmla="*/ 317 w 317"/>
              <a:gd name="T7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7" h="227">
                <a:moveTo>
                  <a:pt x="0" y="227"/>
                </a:moveTo>
                <a:cubicBezTo>
                  <a:pt x="3" y="193"/>
                  <a:pt x="7" y="159"/>
                  <a:pt x="45" y="136"/>
                </a:cubicBezTo>
                <a:cubicBezTo>
                  <a:pt x="83" y="113"/>
                  <a:pt x="182" y="114"/>
                  <a:pt x="227" y="91"/>
                </a:cubicBezTo>
                <a:cubicBezTo>
                  <a:pt x="272" y="68"/>
                  <a:pt x="294" y="34"/>
                  <a:pt x="317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39" name="Oval 439"/>
          <p:cNvSpPr>
            <a:spLocks noChangeArrowheads="1"/>
          </p:cNvSpPr>
          <p:nvPr/>
        </p:nvSpPr>
        <p:spPr bwMode="auto">
          <a:xfrm>
            <a:off x="26362011" y="13168739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40" name="Freeform 440"/>
          <p:cNvSpPr>
            <a:spLocks/>
          </p:cNvSpPr>
          <p:nvPr/>
        </p:nvSpPr>
        <p:spPr bwMode="auto">
          <a:xfrm>
            <a:off x="26319149" y="13168738"/>
            <a:ext cx="144463" cy="73024"/>
          </a:xfrm>
          <a:custGeom>
            <a:avLst/>
            <a:gdLst>
              <a:gd name="T0" fmla="*/ 0 w 317"/>
              <a:gd name="T1" fmla="*/ 227 h 227"/>
              <a:gd name="T2" fmla="*/ 45 w 317"/>
              <a:gd name="T3" fmla="*/ 136 h 227"/>
              <a:gd name="T4" fmla="*/ 227 w 317"/>
              <a:gd name="T5" fmla="*/ 91 h 227"/>
              <a:gd name="T6" fmla="*/ 317 w 317"/>
              <a:gd name="T7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7" h="227">
                <a:moveTo>
                  <a:pt x="0" y="227"/>
                </a:moveTo>
                <a:cubicBezTo>
                  <a:pt x="3" y="193"/>
                  <a:pt x="7" y="159"/>
                  <a:pt x="45" y="136"/>
                </a:cubicBezTo>
                <a:cubicBezTo>
                  <a:pt x="83" y="113"/>
                  <a:pt x="182" y="114"/>
                  <a:pt x="227" y="91"/>
                </a:cubicBezTo>
                <a:cubicBezTo>
                  <a:pt x="272" y="68"/>
                  <a:pt x="294" y="34"/>
                  <a:pt x="317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41" name="Oval 441"/>
          <p:cNvSpPr>
            <a:spLocks noChangeArrowheads="1"/>
          </p:cNvSpPr>
          <p:nvPr/>
        </p:nvSpPr>
        <p:spPr bwMode="auto">
          <a:xfrm>
            <a:off x="18845197" y="13183027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42" name="Freeform 442"/>
          <p:cNvSpPr>
            <a:spLocks/>
          </p:cNvSpPr>
          <p:nvPr/>
        </p:nvSpPr>
        <p:spPr bwMode="auto">
          <a:xfrm flipH="1">
            <a:off x="18830911" y="13168738"/>
            <a:ext cx="142876" cy="144464"/>
          </a:xfrm>
          <a:custGeom>
            <a:avLst/>
            <a:gdLst>
              <a:gd name="T0" fmla="*/ 0 w 317"/>
              <a:gd name="T1" fmla="*/ 227 h 227"/>
              <a:gd name="T2" fmla="*/ 45 w 317"/>
              <a:gd name="T3" fmla="*/ 136 h 227"/>
              <a:gd name="T4" fmla="*/ 227 w 317"/>
              <a:gd name="T5" fmla="*/ 91 h 227"/>
              <a:gd name="T6" fmla="*/ 317 w 317"/>
              <a:gd name="T7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7" h="227">
                <a:moveTo>
                  <a:pt x="0" y="227"/>
                </a:moveTo>
                <a:cubicBezTo>
                  <a:pt x="3" y="193"/>
                  <a:pt x="7" y="159"/>
                  <a:pt x="45" y="136"/>
                </a:cubicBezTo>
                <a:cubicBezTo>
                  <a:pt x="83" y="113"/>
                  <a:pt x="182" y="114"/>
                  <a:pt x="227" y="91"/>
                </a:cubicBezTo>
                <a:cubicBezTo>
                  <a:pt x="272" y="68"/>
                  <a:pt x="294" y="34"/>
                  <a:pt x="317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43" name="Forme libre 442"/>
          <p:cNvSpPr/>
          <p:nvPr/>
        </p:nvSpPr>
        <p:spPr>
          <a:xfrm>
            <a:off x="18268078" y="11948604"/>
            <a:ext cx="8906635" cy="1459222"/>
          </a:xfrm>
          <a:custGeom>
            <a:avLst/>
            <a:gdLst>
              <a:gd name="connsiteX0" fmla="*/ 0 w 8906636"/>
              <a:gd name="connsiteY0" fmla="*/ 438115 h 1459222"/>
              <a:gd name="connsiteX1" fmla="*/ 237059 w 8906636"/>
              <a:gd name="connsiteY1" fmla="*/ 421181 h 1459222"/>
              <a:gd name="connsiteX2" fmla="*/ 457185 w 8906636"/>
              <a:gd name="connsiteY2" fmla="*/ 488917 h 1459222"/>
              <a:gd name="connsiteX3" fmla="*/ 626512 w 8906636"/>
              <a:gd name="connsiteY3" fmla="*/ 421181 h 1459222"/>
              <a:gd name="connsiteX4" fmla="*/ 880504 w 8906636"/>
              <a:gd name="connsiteY4" fmla="*/ 438115 h 1459222"/>
              <a:gd name="connsiteX5" fmla="*/ 1015966 w 8906636"/>
              <a:gd name="connsiteY5" fmla="*/ 539718 h 1459222"/>
              <a:gd name="connsiteX6" fmla="*/ 1439285 w 8906636"/>
              <a:gd name="connsiteY6" fmla="*/ 421181 h 1459222"/>
              <a:gd name="connsiteX7" fmla="*/ 1761008 w 8906636"/>
              <a:gd name="connsiteY7" fmla="*/ 421181 h 1459222"/>
              <a:gd name="connsiteX8" fmla="*/ 2014999 w 8906636"/>
              <a:gd name="connsiteY8" fmla="*/ 624387 h 1459222"/>
              <a:gd name="connsiteX9" fmla="*/ 2387520 w 8906636"/>
              <a:gd name="connsiteY9" fmla="*/ 692123 h 1459222"/>
              <a:gd name="connsiteX10" fmla="*/ 2590713 w 8906636"/>
              <a:gd name="connsiteY10" fmla="*/ 692123 h 1459222"/>
              <a:gd name="connsiteX11" fmla="*/ 2861638 w 8906636"/>
              <a:gd name="connsiteY11" fmla="*/ 946130 h 1459222"/>
              <a:gd name="connsiteX12" fmla="*/ 3014033 w 8906636"/>
              <a:gd name="connsiteY12" fmla="*/ 1132402 h 1459222"/>
              <a:gd name="connsiteX13" fmla="*/ 3301890 w 8906636"/>
              <a:gd name="connsiteY13" fmla="*/ 1217072 h 1459222"/>
              <a:gd name="connsiteX14" fmla="*/ 3572814 w 8906636"/>
              <a:gd name="connsiteY14" fmla="*/ 1301741 h 1459222"/>
              <a:gd name="connsiteX15" fmla="*/ 3776007 w 8906636"/>
              <a:gd name="connsiteY15" fmla="*/ 1369476 h 1459222"/>
              <a:gd name="connsiteX16" fmla="*/ 4097730 w 8906636"/>
              <a:gd name="connsiteY16" fmla="*/ 1284807 h 1459222"/>
              <a:gd name="connsiteX17" fmla="*/ 4470251 w 8906636"/>
              <a:gd name="connsiteY17" fmla="*/ 1454145 h 1459222"/>
              <a:gd name="connsiteX18" fmla="*/ 4724242 w 8906636"/>
              <a:gd name="connsiteY18" fmla="*/ 1403344 h 1459222"/>
              <a:gd name="connsiteX19" fmla="*/ 4859704 w 8906636"/>
              <a:gd name="connsiteY19" fmla="*/ 1284807 h 1459222"/>
              <a:gd name="connsiteX20" fmla="*/ 5130629 w 8906636"/>
              <a:gd name="connsiteY20" fmla="*/ 1386410 h 1459222"/>
              <a:gd name="connsiteX21" fmla="*/ 5384620 w 8906636"/>
              <a:gd name="connsiteY21" fmla="*/ 1200138 h 1459222"/>
              <a:gd name="connsiteX22" fmla="*/ 5553948 w 8906636"/>
              <a:gd name="connsiteY22" fmla="*/ 963064 h 1459222"/>
              <a:gd name="connsiteX23" fmla="*/ 5774074 w 8906636"/>
              <a:gd name="connsiteY23" fmla="*/ 946130 h 1459222"/>
              <a:gd name="connsiteX24" fmla="*/ 5977267 w 8906636"/>
              <a:gd name="connsiteY24" fmla="*/ 742924 h 1459222"/>
              <a:gd name="connsiteX25" fmla="*/ 6061931 w 8906636"/>
              <a:gd name="connsiteY25" fmla="*/ 573586 h 1459222"/>
              <a:gd name="connsiteX26" fmla="*/ 6265124 w 8906636"/>
              <a:gd name="connsiteY26" fmla="*/ 607453 h 1459222"/>
              <a:gd name="connsiteX27" fmla="*/ 6536048 w 8906636"/>
              <a:gd name="connsiteY27" fmla="*/ 370380 h 1459222"/>
              <a:gd name="connsiteX28" fmla="*/ 6823905 w 8906636"/>
              <a:gd name="connsiteY28" fmla="*/ 302644 h 1459222"/>
              <a:gd name="connsiteX29" fmla="*/ 7044031 w 8906636"/>
              <a:gd name="connsiteY29" fmla="*/ 302644 h 1459222"/>
              <a:gd name="connsiteX30" fmla="*/ 7365754 w 8906636"/>
              <a:gd name="connsiteY30" fmla="*/ 65570 h 1459222"/>
              <a:gd name="connsiteX31" fmla="*/ 7789073 w 8906636"/>
              <a:gd name="connsiteY31" fmla="*/ 217975 h 1459222"/>
              <a:gd name="connsiteX32" fmla="*/ 8161594 w 8906636"/>
              <a:gd name="connsiteY32" fmla="*/ 184107 h 1459222"/>
              <a:gd name="connsiteX33" fmla="*/ 8381720 w 8906636"/>
              <a:gd name="connsiteY33" fmla="*/ 14769 h 1459222"/>
              <a:gd name="connsiteX34" fmla="*/ 8618779 w 8906636"/>
              <a:gd name="connsiteY34" fmla="*/ 31703 h 1459222"/>
              <a:gd name="connsiteX35" fmla="*/ 8906636 w 8906636"/>
              <a:gd name="connsiteY35" fmla="*/ 217975 h 1459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906636" h="1459222">
                <a:moveTo>
                  <a:pt x="0" y="438115"/>
                </a:moveTo>
                <a:cubicBezTo>
                  <a:pt x="80431" y="425414"/>
                  <a:pt x="160862" y="412714"/>
                  <a:pt x="237059" y="421181"/>
                </a:cubicBezTo>
                <a:cubicBezTo>
                  <a:pt x="313256" y="429648"/>
                  <a:pt x="392276" y="488917"/>
                  <a:pt x="457185" y="488917"/>
                </a:cubicBezTo>
                <a:cubicBezTo>
                  <a:pt x="522094" y="488917"/>
                  <a:pt x="555959" y="429648"/>
                  <a:pt x="626512" y="421181"/>
                </a:cubicBezTo>
                <a:cubicBezTo>
                  <a:pt x="697065" y="412714"/>
                  <a:pt x="815595" y="418359"/>
                  <a:pt x="880504" y="438115"/>
                </a:cubicBezTo>
                <a:cubicBezTo>
                  <a:pt x="945413" y="457871"/>
                  <a:pt x="922836" y="542540"/>
                  <a:pt x="1015966" y="539718"/>
                </a:cubicBezTo>
                <a:cubicBezTo>
                  <a:pt x="1109096" y="536896"/>
                  <a:pt x="1315111" y="440937"/>
                  <a:pt x="1439285" y="421181"/>
                </a:cubicBezTo>
                <a:cubicBezTo>
                  <a:pt x="1563459" y="401425"/>
                  <a:pt x="1665056" y="387313"/>
                  <a:pt x="1761008" y="421181"/>
                </a:cubicBezTo>
                <a:cubicBezTo>
                  <a:pt x="1856960" y="455049"/>
                  <a:pt x="1910580" y="579230"/>
                  <a:pt x="2014999" y="624387"/>
                </a:cubicBezTo>
                <a:cubicBezTo>
                  <a:pt x="2119418" y="669544"/>
                  <a:pt x="2291568" y="680834"/>
                  <a:pt x="2387520" y="692123"/>
                </a:cubicBezTo>
                <a:cubicBezTo>
                  <a:pt x="2483472" y="703412"/>
                  <a:pt x="2511693" y="649789"/>
                  <a:pt x="2590713" y="692123"/>
                </a:cubicBezTo>
                <a:cubicBezTo>
                  <a:pt x="2669733" y="734457"/>
                  <a:pt x="2791085" y="872750"/>
                  <a:pt x="2861638" y="946130"/>
                </a:cubicBezTo>
                <a:cubicBezTo>
                  <a:pt x="2932191" y="1019510"/>
                  <a:pt x="2940658" y="1087245"/>
                  <a:pt x="3014033" y="1132402"/>
                </a:cubicBezTo>
                <a:cubicBezTo>
                  <a:pt x="3087408" y="1177559"/>
                  <a:pt x="3301890" y="1217072"/>
                  <a:pt x="3301890" y="1217072"/>
                </a:cubicBezTo>
                <a:lnTo>
                  <a:pt x="3572814" y="1301741"/>
                </a:lnTo>
                <a:cubicBezTo>
                  <a:pt x="3651833" y="1327142"/>
                  <a:pt x="3688521" y="1372298"/>
                  <a:pt x="3776007" y="1369476"/>
                </a:cubicBezTo>
                <a:cubicBezTo>
                  <a:pt x="3863493" y="1366654"/>
                  <a:pt x="3982023" y="1270696"/>
                  <a:pt x="4097730" y="1284807"/>
                </a:cubicBezTo>
                <a:cubicBezTo>
                  <a:pt x="4213437" y="1298918"/>
                  <a:pt x="4365832" y="1434389"/>
                  <a:pt x="4470251" y="1454145"/>
                </a:cubicBezTo>
                <a:cubicBezTo>
                  <a:pt x="4574670" y="1473901"/>
                  <a:pt x="4659333" y="1431567"/>
                  <a:pt x="4724242" y="1403344"/>
                </a:cubicBezTo>
                <a:cubicBezTo>
                  <a:pt x="4789151" y="1375121"/>
                  <a:pt x="4791973" y="1287629"/>
                  <a:pt x="4859704" y="1284807"/>
                </a:cubicBezTo>
                <a:cubicBezTo>
                  <a:pt x="4927435" y="1281985"/>
                  <a:pt x="5043143" y="1400522"/>
                  <a:pt x="5130629" y="1386410"/>
                </a:cubicBezTo>
                <a:cubicBezTo>
                  <a:pt x="5218115" y="1372298"/>
                  <a:pt x="5314067" y="1270696"/>
                  <a:pt x="5384620" y="1200138"/>
                </a:cubicBezTo>
                <a:cubicBezTo>
                  <a:pt x="5455173" y="1129580"/>
                  <a:pt x="5489039" y="1005399"/>
                  <a:pt x="5553948" y="963064"/>
                </a:cubicBezTo>
                <a:cubicBezTo>
                  <a:pt x="5618857" y="920729"/>
                  <a:pt x="5703521" y="982820"/>
                  <a:pt x="5774074" y="946130"/>
                </a:cubicBezTo>
                <a:cubicBezTo>
                  <a:pt x="5844627" y="909440"/>
                  <a:pt x="5929291" y="805015"/>
                  <a:pt x="5977267" y="742924"/>
                </a:cubicBezTo>
                <a:cubicBezTo>
                  <a:pt x="6025243" y="680833"/>
                  <a:pt x="6013955" y="596164"/>
                  <a:pt x="6061931" y="573586"/>
                </a:cubicBezTo>
                <a:cubicBezTo>
                  <a:pt x="6109907" y="551008"/>
                  <a:pt x="6186105" y="641321"/>
                  <a:pt x="6265124" y="607453"/>
                </a:cubicBezTo>
                <a:cubicBezTo>
                  <a:pt x="6344143" y="573585"/>
                  <a:pt x="6442918" y="421181"/>
                  <a:pt x="6536048" y="370380"/>
                </a:cubicBezTo>
                <a:cubicBezTo>
                  <a:pt x="6629178" y="319579"/>
                  <a:pt x="6739241" y="313933"/>
                  <a:pt x="6823905" y="302644"/>
                </a:cubicBezTo>
                <a:cubicBezTo>
                  <a:pt x="6908569" y="291355"/>
                  <a:pt x="6953723" y="342156"/>
                  <a:pt x="7044031" y="302644"/>
                </a:cubicBezTo>
                <a:cubicBezTo>
                  <a:pt x="7134339" y="263132"/>
                  <a:pt x="7241580" y="79681"/>
                  <a:pt x="7365754" y="65570"/>
                </a:cubicBezTo>
                <a:cubicBezTo>
                  <a:pt x="7489928" y="51459"/>
                  <a:pt x="7656433" y="198219"/>
                  <a:pt x="7789073" y="217975"/>
                </a:cubicBezTo>
                <a:cubicBezTo>
                  <a:pt x="7921713" y="237731"/>
                  <a:pt x="8062820" y="217975"/>
                  <a:pt x="8161594" y="184107"/>
                </a:cubicBezTo>
                <a:cubicBezTo>
                  <a:pt x="8260368" y="150239"/>
                  <a:pt x="8305523" y="40170"/>
                  <a:pt x="8381720" y="14769"/>
                </a:cubicBezTo>
                <a:cubicBezTo>
                  <a:pt x="8457917" y="-10632"/>
                  <a:pt x="8531293" y="-2165"/>
                  <a:pt x="8618779" y="31703"/>
                </a:cubicBezTo>
                <a:cubicBezTo>
                  <a:pt x="8706265" y="65571"/>
                  <a:pt x="8906636" y="217975"/>
                  <a:pt x="8906636" y="217975"/>
                </a:cubicBez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44" name="Forme libre 443"/>
          <p:cNvSpPr/>
          <p:nvPr/>
        </p:nvSpPr>
        <p:spPr>
          <a:xfrm>
            <a:off x="18268076" y="11894337"/>
            <a:ext cx="8991301" cy="1542320"/>
          </a:xfrm>
          <a:custGeom>
            <a:avLst/>
            <a:gdLst>
              <a:gd name="connsiteX0" fmla="*/ 0 w 8991300"/>
              <a:gd name="connsiteY0" fmla="*/ 560116 h 1542321"/>
              <a:gd name="connsiteX1" fmla="*/ 355588 w 8991300"/>
              <a:gd name="connsiteY1" fmla="*/ 509315 h 1542321"/>
              <a:gd name="connsiteX2" fmla="*/ 440252 w 8991300"/>
              <a:gd name="connsiteY2" fmla="*/ 441579 h 1542321"/>
              <a:gd name="connsiteX3" fmla="*/ 677311 w 8991300"/>
              <a:gd name="connsiteY3" fmla="*/ 560116 h 1542321"/>
              <a:gd name="connsiteX4" fmla="*/ 897437 w 8991300"/>
              <a:gd name="connsiteY4" fmla="*/ 509315 h 1542321"/>
              <a:gd name="connsiteX5" fmla="*/ 1066764 w 8991300"/>
              <a:gd name="connsiteY5" fmla="*/ 475447 h 1542321"/>
              <a:gd name="connsiteX6" fmla="*/ 1269958 w 8991300"/>
              <a:gd name="connsiteY6" fmla="*/ 593984 h 1542321"/>
              <a:gd name="connsiteX7" fmla="*/ 1388487 w 8991300"/>
              <a:gd name="connsiteY7" fmla="*/ 424646 h 1542321"/>
              <a:gd name="connsiteX8" fmla="*/ 1625546 w 8991300"/>
              <a:gd name="connsiteY8" fmla="*/ 543183 h 1542321"/>
              <a:gd name="connsiteX9" fmla="*/ 1777941 w 8991300"/>
              <a:gd name="connsiteY9" fmla="*/ 543183 h 1542321"/>
              <a:gd name="connsiteX10" fmla="*/ 1964201 w 8991300"/>
              <a:gd name="connsiteY10" fmla="*/ 509315 h 1542321"/>
              <a:gd name="connsiteX11" fmla="*/ 2184327 w 8991300"/>
              <a:gd name="connsiteY11" fmla="*/ 831058 h 1542321"/>
              <a:gd name="connsiteX12" fmla="*/ 2455251 w 8991300"/>
              <a:gd name="connsiteY12" fmla="*/ 678653 h 1542321"/>
              <a:gd name="connsiteX13" fmla="*/ 2472184 w 8991300"/>
              <a:gd name="connsiteY13" fmla="*/ 915727 h 1542321"/>
              <a:gd name="connsiteX14" fmla="*/ 2641512 w 8991300"/>
              <a:gd name="connsiteY14" fmla="*/ 864925 h 1542321"/>
              <a:gd name="connsiteX15" fmla="*/ 2776974 w 8991300"/>
              <a:gd name="connsiteY15" fmla="*/ 814124 h 1542321"/>
              <a:gd name="connsiteX16" fmla="*/ 2844705 w 8991300"/>
              <a:gd name="connsiteY16" fmla="*/ 1085065 h 1542321"/>
              <a:gd name="connsiteX17" fmla="*/ 2997100 w 8991300"/>
              <a:gd name="connsiteY17" fmla="*/ 1169735 h 1542321"/>
              <a:gd name="connsiteX18" fmla="*/ 3200293 w 8991300"/>
              <a:gd name="connsiteY18" fmla="*/ 1169735 h 1542321"/>
              <a:gd name="connsiteX19" fmla="*/ 3335755 w 8991300"/>
              <a:gd name="connsiteY19" fmla="*/ 1389875 h 1542321"/>
              <a:gd name="connsiteX20" fmla="*/ 3623612 w 8991300"/>
              <a:gd name="connsiteY20" fmla="*/ 1305205 h 1542321"/>
              <a:gd name="connsiteX21" fmla="*/ 3911469 w 8991300"/>
              <a:gd name="connsiteY21" fmla="*/ 1525345 h 1542321"/>
              <a:gd name="connsiteX22" fmla="*/ 4300923 w 8991300"/>
              <a:gd name="connsiteY22" fmla="*/ 1356007 h 1542321"/>
              <a:gd name="connsiteX23" fmla="*/ 4571847 w 8991300"/>
              <a:gd name="connsiteY23" fmla="*/ 1542279 h 1542321"/>
              <a:gd name="connsiteX24" fmla="*/ 4978234 w 8991300"/>
              <a:gd name="connsiteY24" fmla="*/ 1372941 h 1542321"/>
              <a:gd name="connsiteX25" fmla="*/ 5113696 w 8991300"/>
              <a:gd name="connsiteY25" fmla="*/ 1339073 h 1542321"/>
              <a:gd name="connsiteX26" fmla="*/ 5435418 w 8991300"/>
              <a:gd name="connsiteY26" fmla="*/ 1288272 h 1542321"/>
              <a:gd name="connsiteX27" fmla="*/ 5537015 w 8991300"/>
              <a:gd name="connsiteY27" fmla="*/ 966529 h 1542321"/>
              <a:gd name="connsiteX28" fmla="*/ 5723275 w 8991300"/>
              <a:gd name="connsiteY28" fmla="*/ 915727 h 1542321"/>
              <a:gd name="connsiteX29" fmla="*/ 5994200 w 8991300"/>
              <a:gd name="connsiteY29" fmla="*/ 915727 h 1542321"/>
              <a:gd name="connsiteX30" fmla="*/ 5994200 w 8991300"/>
              <a:gd name="connsiteY30" fmla="*/ 610918 h 1542321"/>
              <a:gd name="connsiteX31" fmla="*/ 6248191 w 8991300"/>
              <a:gd name="connsiteY31" fmla="*/ 593984 h 1542321"/>
              <a:gd name="connsiteX32" fmla="*/ 6417519 w 8991300"/>
              <a:gd name="connsiteY32" fmla="*/ 627852 h 1542321"/>
              <a:gd name="connsiteX33" fmla="*/ 6552981 w 8991300"/>
              <a:gd name="connsiteY33" fmla="*/ 323043 h 1542321"/>
              <a:gd name="connsiteX34" fmla="*/ 6840838 w 8991300"/>
              <a:gd name="connsiteY34" fmla="*/ 475447 h 1542321"/>
              <a:gd name="connsiteX35" fmla="*/ 6891636 w 8991300"/>
              <a:gd name="connsiteY35" fmla="*/ 255307 h 1542321"/>
              <a:gd name="connsiteX36" fmla="*/ 7213359 w 8991300"/>
              <a:gd name="connsiteY36" fmla="*/ 373844 h 1542321"/>
              <a:gd name="connsiteX37" fmla="*/ 7213359 w 8991300"/>
              <a:gd name="connsiteY37" fmla="*/ 35167 h 1542321"/>
              <a:gd name="connsiteX38" fmla="*/ 7450418 w 8991300"/>
              <a:gd name="connsiteY38" fmla="*/ 272241 h 1542321"/>
              <a:gd name="connsiteX39" fmla="*/ 7653611 w 8991300"/>
              <a:gd name="connsiteY39" fmla="*/ 102903 h 1542321"/>
              <a:gd name="connsiteX40" fmla="*/ 7755208 w 8991300"/>
              <a:gd name="connsiteY40" fmla="*/ 306109 h 1542321"/>
              <a:gd name="connsiteX41" fmla="*/ 8026132 w 8991300"/>
              <a:gd name="connsiteY41" fmla="*/ 204506 h 1542321"/>
              <a:gd name="connsiteX42" fmla="*/ 8229325 w 8991300"/>
              <a:gd name="connsiteY42" fmla="*/ 272241 h 1542321"/>
              <a:gd name="connsiteX43" fmla="*/ 8432518 w 8991300"/>
              <a:gd name="connsiteY43" fmla="*/ 136770 h 1542321"/>
              <a:gd name="connsiteX44" fmla="*/ 8567980 w 8991300"/>
              <a:gd name="connsiteY44" fmla="*/ 1300 h 1542321"/>
              <a:gd name="connsiteX45" fmla="*/ 8771174 w 8991300"/>
              <a:gd name="connsiteY45" fmla="*/ 221440 h 1542321"/>
              <a:gd name="connsiteX46" fmla="*/ 8991300 w 8991300"/>
              <a:gd name="connsiteY46" fmla="*/ 187572 h 1542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8991300" h="1542321">
                <a:moveTo>
                  <a:pt x="0" y="560116"/>
                </a:moveTo>
                <a:cubicBezTo>
                  <a:pt x="141106" y="544593"/>
                  <a:pt x="282213" y="529071"/>
                  <a:pt x="355588" y="509315"/>
                </a:cubicBezTo>
                <a:cubicBezTo>
                  <a:pt x="428963" y="489559"/>
                  <a:pt x="386632" y="433112"/>
                  <a:pt x="440252" y="441579"/>
                </a:cubicBezTo>
                <a:cubicBezTo>
                  <a:pt x="493872" y="450046"/>
                  <a:pt x="601114" y="548827"/>
                  <a:pt x="677311" y="560116"/>
                </a:cubicBezTo>
                <a:cubicBezTo>
                  <a:pt x="753509" y="571405"/>
                  <a:pt x="832528" y="523426"/>
                  <a:pt x="897437" y="509315"/>
                </a:cubicBezTo>
                <a:cubicBezTo>
                  <a:pt x="962346" y="495204"/>
                  <a:pt x="1004677" y="461335"/>
                  <a:pt x="1066764" y="475447"/>
                </a:cubicBezTo>
                <a:cubicBezTo>
                  <a:pt x="1128851" y="489559"/>
                  <a:pt x="1216338" y="602451"/>
                  <a:pt x="1269958" y="593984"/>
                </a:cubicBezTo>
                <a:cubicBezTo>
                  <a:pt x="1323578" y="585517"/>
                  <a:pt x="1329222" y="433113"/>
                  <a:pt x="1388487" y="424646"/>
                </a:cubicBezTo>
                <a:cubicBezTo>
                  <a:pt x="1447752" y="416179"/>
                  <a:pt x="1560637" y="523427"/>
                  <a:pt x="1625546" y="543183"/>
                </a:cubicBezTo>
                <a:cubicBezTo>
                  <a:pt x="1690455" y="562939"/>
                  <a:pt x="1721499" y="548828"/>
                  <a:pt x="1777941" y="543183"/>
                </a:cubicBezTo>
                <a:cubicBezTo>
                  <a:pt x="1834383" y="537538"/>
                  <a:pt x="1896470" y="461336"/>
                  <a:pt x="1964201" y="509315"/>
                </a:cubicBezTo>
                <a:cubicBezTo>
                  <a:pt x="2031932" y="557294"/>
                  <a:pt x="2102485" y="802835"/>
                  <a:pt x="2184327" y="831058"/>
                </a:cubicBezTo>
                <a:cubicBezTo>
                  <a:pt x="2266169" y="859281"/>
                  <a:pt x="2407275" y="664541"/>
                  <a:pt x="2455251" y="678653"/>
                </a:cubicBezTo>
                <a:cubicBezTo>
                  <a:pt x="2503227" y="692765"/>
                  <a:pt x="2441141" y="884682"/>
                  <a:pt x="2472184" y="915727"/>
                </a:cubicBezTo>
                <a:cubicBezTo>
                  <a:pt x="2503228" y="946772"/>
                  <a:pt x="2590714" y="881859"/>
                  <a:pt x="2641512" y="864925"/>
                </a:cubicBezTo>
                <a:cubicBezTo>
                  <a:pt x="2692310" y="847991"/>
                  <a:pt x="2743109" y="777434"/>
                  <a:pt x="2776974" y="814124"/>
                </a:cubicBezTo>
                <a:cubicBezTo>
                  <a:pt x="2810839" y="850814"/>
                  <a:pt x="2808017" y="1025796"/>
                  <a:pt x="2844705" y="1085065"/>
                </a:cubicBezTo>
                <a:cubicBezTo>
                  <a:pt x="2881393" y="1144334"/>
                  <a:pt x="2937835" y="1155623"/>
                  <a:pt x="2997100" y="1169735"/>
                </a:cubicBezTo>
                <a:cubicBezTo>
                  <a:pt x="3056365" y="1183847"/>
                  <a:pt x="3143851" y="1133045"/>
                  <a:pt x="3200293" y="1169735"/>
                </a:cubicBezTo>
                <a:cubicBezTo>
                  <a:pt x="3256736" y="1206425"/>
                  <a:pt x="3265202" y="1367297"/>
                  <a:pt x="3335755" y="1389875"/>
                </a:cubicBezTo>
                <a:cubicBezTo>
                  <a:pt x="3406308" y="1412453"/>
                  <a:pt x="3527660" y="1282627"/>
                  <a:pt x="3623612" y="1305205"/>
                </a:cubicBezTo>
                <a:cubicBezTo>
                  <a:pt x="3719564" y="1327783"/>
                  <a:pt x="3798584" y="1516878"/>
                  <a:pt x="3911469" y="1525345"/>
                </a:cubicBezTo>
                <a:cubicBezTo>
                  <a:pt x="4024354" y="1533812"/>
                  <a:pt x="4190860" y="1353185"/>
                  <a:pt x="4300923" y="1356007"/>
                </a:cubicBezTo>
                <a:cubicBezTo>
                  <a:pt x="4410986" y="1358829"/>
                  <a:pt x="4458962" y="1539457"/>
                  <a:pt x="4571847" y="1542279"/>
                </a:cubicBezTo>
                <a:cubicBezTo>
                  <a:pt x="4684732" y="1545101"/>
                  <a:pt x="4887926" y="1406809"/>
                  <a:pt x="4978234" y="1372941"/>
                </a:cubicBezTo>
                <a:cubicBezTo>
                  <a:pt x="5068542" y="1339073"/>
                  <a:pt x="5037499" y="1353185"/>
                  <a:pt x="5113696" y="1339073"/>
                </a:cubicBezTo>
                <a:cubicBezTo>
                  <a:pt x="5189893" y="1324962"/>
                  <a:pt x="5364865" y="1350363"/>
                  <a:pt x="5435418" y="1288272"/>
                </a:cubicBezTo>
                <a:cubicBezTo>
                  <a:pt x="5505971" y="1226181"/>
                  <a:pt x="5489039" y="1028620"/>
                  <a:pt x="5537015" y="966529"/>
                </a:cubicBezTo>
                <a:cubicBezTo>
                  <a:pt x="5584991" y="904438"/>
                  <a:pt x="5647078" y="924194"/>
                  <a:pt x="5723275" y="915727"/>
                </a:cubicBezTo>
                <a:cubicBezTo>
                  <a:pt x="5799472" y="907260"/>
                  <a:pt x="5949046" y="966528"/>
                  <a:pt x="5994200" y="915727"/>
                </a:cubicBezTo>
                <a:cubicBezTo>
                  <a:pt x="6039354" y="864926"/>
                  <a:pt x="5951868" y="664542"/>
                  <a:pt x="5994200" y="610918"/>
                </a:cubicBezTo>
                <a:cubicBezTo>
                  <a:pt x="6036532" y="557294"/>
                  <a:pt x="6177638" y="591162"/>
                  <a:pt x="6248191" y="593984"/>
                </a:cubicBezTo>
                <a:cubicBezTo>
                  <a:pt x="6318744" y="596806"/>
                  <a:pt x="6366721" y="673009"/>
                  <a:pt x="6417519" y="627852"/>
                </a:cubicBezTo>
                <a:cubicBezTo>
                  <a:pt x="6468317" y="582695"/>
                  <a:pt x="6482428" y="348444"/>
                  <a:pt x="6552981" y="323043"/>
                </a:cubicBezTo>
                <a:cubicBezTo>
                  <a:pt x="6623534" y="297642"/>
                  <a:pt x="6784396" y="486736"/>
                  <a:pt x="6840838" y="475447"/>
                </a:cubicBezTo>
                <a:cubicBezTo>
                  <a:pt x="6897280" y="464158"/>
                  <a:pt x="6829549" y="272241"/>
                  <a:pt x="6891636" y="255307"/>
                </a:cubicBezTo>
                <a:cubicBezTo>
                  <a:pt x="6953723" y="238373"/>
                  <a:pt x="7159738" y="410534"/>
                  <a:pt x="7213359" y="373844"/>
                </a:cubicBezTo>
                <a:cubicBezTo>
                  <a:pt x="7266980" y="337154"/>
                  <a:pt x="7173849" y="52101"/>
                  <a:pt x="7213359" y="35167"/>
                </a:cubicBezTo>
                <a:cubicBezTo>
                  <a:pt x="7252869" y="18233"/>
                  <a:pt x="7377043" y="260952"/>
                  <a:pt x="7450418" y="272241"/>
                </a:cubicBezTo>
                <a:cubicBezTo>
                  <a:pt x="7523793" y="283530"/>
                  <a:pt x="7602813" y="97258"/>
                  <a:pt x="7653611" y="102903"/>
                </a:cubicBezTo>
                <a:cubicBezTo>
                  <a:pt x="7704409" y="108548"/>
                  <a:pt x="7693121" y="289175"/>
                  <a:pt x="7755208" y="306109"/>
                </a:cubicBezTo>
                <a:cubicBezTo>
                  <a:pt x="7817295" y="323043"/>
                  <a:pt x="7947113" y="210151"/>
                  <a:pt x="8026132" y="204506"/>
                </a:cubicBezTo>
                <a:cubicBezTo>
                  <a:pt x="8105151" y="198861"/>
                  <a:pt x="8161594" y="283530"/>
                  <a:pt x="8229325" y="272241"/>
                </a:cubicBezTo>
                <a:cubicBezTo>
                  <a:pt x="8297056" y="260952"/>
                  <a:pt x="8376076" y="181927"/>
                  <a:pt x="8432518" y="136770"/>
                </a:cubicBezTo>
                <a:cubicBezTo>
                  <a:pt x="8488960" y="91613"/>
                  <a:pt x="8511537" y="-12812"/>
                  <a:pt x="8567980" y="1300"/>
                </a:cubicBezTo>
                <a:cubicBezTo>
                  <a:pt x="8624423" y="15412"/>
                  <a:pt x="8700621" y="190395"/>
                  <a:pt x="8771174" y="221440"/>
                </a:cubicBezTo>
                <a:cubicBezTo>
                  <a:pt x="8841727" y="252485"/>
                  <a:pt x="8991300" y="187572"/>
                  <a:pt x="8991300" y="187572"/>
                </a:cubicBez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45" name="Rectangle 444"/>
          <p:cNvSpPr/>
          <p:nvPr/>
        </p:nvSpPr>
        <p:spPr>
          <a:xfrm>
            <a:off x="16121732" y="12187095"/>
            <a:ext cx="2259641" cy="383653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46" name="Rectangle 445"/>
          <p:cNvSpPr/>
          <p:nvPr/>
        </p:nvSpPr>
        <p:spPr>
          <a:xfrm>
            <a:off x="26742299" y="11152611"/>
            <a:ext cx="1521534" cy="4929894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47" name="Oval 2"/>
          <p:cNvSpPr>
            <a:spLocks noChangeArrowheads="1"/>
          </p:cNvSpPr>
          <p:nvPr/>
        </p:nvSpPr>
        <p:spPr bwMode="auto">
          <a:xfrm>
            <a:off x="17023626" y="8338596"/>
            <a:ext cx="10945813" cy="1657350"/>
          </a:xfrm>
          <a:prstGeom prst="ellipse">
            <a:avLst/>
          </a:prstGeom>
          <a:solidFill>
            <a:srgbClr val="C0C0C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48" name="Oval 3"/>
          <p:cNvSpPr>
            <a:spLocks noChangeArrowheads="1"/>
          </p:cNvSpPr>
          <p:nvPr/>
        </p:nvSpPr>
        <p:spPr bwMode="auto">
          <a:xfrm>
            <a:off x="17023626" y="7257508"/>
            <a:ext cx="10945813" cy="1657350"/>
          </a:xfrm>
          <a:prstGeom prst="ellipse">
            <a:avLst/>
          </a:prstGeom>
          <a:solidFill>
            <a:schemeClr val="bg1"/>
          </a:solidFill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49" name="Oval 4"/>
          <p:cNvSpPr>
            <a:spLocks noChangeArrowheads="1"/>
          </p:cNvSpPr>
          <p:nvPr/>
        </p:nvSpPr>
        <p:spPr bwMode="auto">
          <a:xfrm>
            <a:off x="16952189" y="6465345"/>
            <a:ext cx="10945813" cy="1657350"/>
          </a:xfrm>
          <a:prstGeom prst="ellipse">
            <a:avLst/>
          </a:prstGeom>
          <a:solidFill>
            <a:schemeClr val="bg1"/>
          </a:solidFill>
          <a:ln w="1143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50" name="Oval 5"/>
          <p:cNvSpPr>
            <a:spLocks noChangeArrowheads="1"/>
          </p:cNvSpPr>
          <p:nvPr/>
        </p:nvSpPr>
        <p:spPr bwMode="auto">
          <a:xfrm>
            <a:off x="19616011" y="8265571"/>
            <a:ext cx="720726" cy="360364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51" name="Oval 6"/>
          <p:cNvSpPr>
            <a:spLocks noChangeArrowheads="1"/>
          </p:cNvSpPr>
          <p:nvPr/>
        </p:nvSpPr>
        <p:spPr bwMode="auto">
          <a:xfrm rot="2079807">
            <a:off x="21416236" y="8338597"/>
            <a:ext cx="720726" cy="360364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52" name="Oval 7"/>
          <p:cNvSpPr>
            <a:spLocks noChangeArrowheads="1"/>
          </p:cNvSpPr>
          <p:nvPr/>
        </p:nvSpPr>
        <p:spPr bwMode="auto">
          <a:xfrm rot="20019473">
            <a:off x="18104712" y="8092533"/>
            <a:ext cx="720726" cy="360362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53" name="Oval 8"/>
          <p:cNvSpPr>
            <a:spLocks noChangeArrowheads="1"/>
          </p:cNvSpPr>
          <p:nvPr/>
        </p:nvSpPr>
        <p:spPr bwMode="auto">
          <a:xfrm rot="20692560">
            <a:off x="23145025" y="8338597"/>
            <a:ext cx="720726" cy="360364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54" name="Oval 9"/>
          <p:cNvSpPr>
            <a:spLocks noChangeArrowheads="1"/>
          </p:cNvSpPr>
          <p:nvPr/>
        </p:nvSpPr>
        <p:spPr bwMode="auto">
          <a:xfrm rot="725685">
            <a:off x="24295961" y="8338597"/>
            <a:ext cx="720726" cy="360364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55" name="Oval 10"/>
          <p:cNvSpPr>
            <a:spLocks noChangeArrowheads="1"/>
          </p:cNvSpPr>
          <p:nvPr/>
        </p:nvSpPr>
        <p:spPr bwMode="auto">
          <a:xfrm>
            <a:off x="26240650" y="8049672"/>
            <a:ext cx="720726" cy="360364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56" name="Freeform 11"/>
          <p:cNvSpPr>
            <a:spLocks/>
          </p:cNvSpPr>
          <p:nvPr/>
        </p:nvSpPr>
        <p:spPr bwMode="auto">
          <a:xfrm>
            <a:off x="20265301" y="8049671"/>
            <a:ext cx="1295399" cy="492125"/>
          </a:xfrm>
          <a:custGeom>
            <a:avLst/>
            <a:gdLst>
              <a:gd name="T0" fmla="*/ 0 w 816"/>
              <a:gd name="T1" fmla="*/ 0 h 310"/>
              <a:gd name="T2" fmla="*/ 181 w 816"/>
              <a:gd name="T3" fmla="*/ 272 h 310"/>
              <a:gd name="T4" fmla="*/ 499 w 816"/>
              <a:gd name="T5" fmla="*/ 227 h 310"/>
              <a:gd name="T6" fmla="*/ 635 w 816"/>
              <a:gd name="T7" fmla="*/ 272 h 310"/>
              <a:gd name="T8" fmla="*/ 725 w 816"/>
              <a:gd name="T9" fmla="*/ 136 h 310"/>
              <a:gd name="T10" fmla="*/ 816 w 816"/>
              <a:gd name="T11" fmla="*/ 46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16" h="310">
                <a:moveTo>
                  <a:pt x="0" y="0"/>
                </a:moveTo>
                <a:cubicBezTo>
                  <a:pt x="49" y="117"/>
                  <a:pt x="98" y="234"/>
                  <a:pt x="181" y="272"/>
                </a:cubicBezTo>
                <a:cubicBezTo>
                  <a:pt x="264" y="310"/>
                  <a:pt x="423" y="227"/>
                  <a:pt x="499" y="227"/>
                </a:cubicBezTo>
                <a:cubicBezTo>
                  <a:pt x="575" y="227"/>
                  <a:pt x="597" y="287"/>
                  <a:pt x="635" y="272"/>
                </a:cubicBezTo>
                <a:cubicBezTo>
                  <a:pt x="673" y="257"/>
                  <a:pt x="695" y="174"/>
                  <a:pt x="725" y="136"/>
                </a:cubicBezTo>
                <a:cubicBezTo>
                  <a:pt x="755" y="98"/>
                  <a:pt x="785" y="72"/>
                  <a:pt x="816" y="46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57" name="Freeform 12"/>
          <p:cNvSpPr>
            <a:spLocks/>
          </p:cNvSpPr>
          <p:nvPr/>
        </p:nvSpPr>
        <p:spPr bwMode="auto">
          <a:xfrm>
            <a:off x="20768536" y="8122696"/>
            <a:ext cx="431800" cy="153988"/>
          </a:xfrm>
          <a:custGeom>
            <a:avLst/>
            <a:gdLst>
              <a:gd name="T0" fmla="*/ 0 w 272"/>
              <a:gd name="T1" fmla="*/ 0 h 97"/>
              <a:gd name="T2" fmla="*/ 45 w 272"/>
              <a:gd name="T3" fmla="*/ 90 h 97"/>
              <a:gd name="T4" fmla="*/ 136 w 272"/>
              <a:gd name="T5" fmla="*/ 45 h 97"/>
              <a:gd name="T6" fmla="*/ 227 w 272"/>
              <a:gd name="T7" fmla="*/ 90 h 97"/>
              <a:gd name="T8" fmla="*/ 272 w 272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2" h="97">
                <a:moveTo>
                  <a:pt x="0" y="0"/>
                </a:moveTo>
                <a:cubicBezTo>
                  <a:pt x="11" y="41"/>
                  <a:pt x="22" y="83"/>
                  <a:pt x="45" y="90"/>
                </a:cubicBezTo>
                <a:cubicBezTo>
                  <a:pt x="68" y="97"/>
                  <a:pt x="106" y="45"/>
                  <a:pt x="136" y="45"/>
                </a:cubicBezTo>
                <a:cubicBezTo>
                  <a:pt x="166" y="45"/>
                  <a:pt x="204" y="97"/>
                  <a:pt x="227" y="90"/>
                </a:cubicBezTo>
                <a:cubicBezTo>
                  <a:pt x="250" y="83"/>
                  <a:pt x="261" y="41"/>
                  <a:pt x="272" y="0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58" name="Freeform 13"/>
          <p:cNvSpPr>
            <a:spLocks/>
          </p:cNvSpPr>
          <p:nvPr/>
        </p:nvSpPr>
        <p:spPr bwMode="auto">
          <a:xfrm>
            <a:off x="18465077" y="7905209"/>
            <a:ext cx="515939" cy="720726"/>
          </a:xfrm>
          <a:custGeom>
            <a:avLst/>
            <a:gdLst>
              <a:gd name="T0" fmla="*/ 0 w 325"/>
              <a:gd name="T1" fmla="*/ 454 h 454"/>
              <a:gd name="T2" fmla="*/ 272 w 325"/>
              <a:gd name="T3" fmla="*/ 318 h 454"/>
              <a:gd name="T4" fmla="*/ 317 w 325"/>
              <a:gd name="T5" fmla="*/ 91 h 454"/>
              <a:gd name="T6" fmla="*/ 272 w 325"/>
              <a:gd name="T7" fmla="*/ 0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25" h="454">
                <a:moveTo>
                  <a:pt x="0" y="454"/>
                </a:moveTo>
                <a:cubicBezTo>
                  <a:pt x="109" y="416"/>
                  <a:pt x="219" y="379"/>
                  <a:pt x="272" y="318"/>
                </a:cubicBezTo>
                <a:cubicBezTo>
                  <a:pt x="325" y="257"/>
                  <a:pt x="317" y="144"/>
                  <a:pt x="317" y="91"/>
                </a:cubicBezTo>
                <a:cubicBezTo>
                  <a:pt x="317" y="38"/>
                  <a:pt x="294" y="19"/>
                  <a:pt x="272" y="0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59" name="Freeform 14"/>
          <p:cNvSpPr>
            <a:spLocks/>
          </p:cNvSpPr>
          <p:nvPr/>
        </p:nvSpPr>
        <p:spPr bwMode="auto">
          <a:xfrm>
            <a:off x="19136585" y="7978231"/>
            <a:ext cx="407989" cy="792163"/>
          </a:xfrm>
          <a:custGeom>
            <a:avLst/>
            <a:gdLst>
              <a:gd name="T0" fmla="*/ 76 w 257"/>
              <a:gd name="T1" fmla="*/ 0 h 499"/>
              <a:gd name="T2" fmla="*/ 30 w 257"/>
              <a:gd name="T3" fmla="*/ 227 h 499"/>
              <a:gd name="T4" fmla="*/ 257 w 257"/>
              <a:gd name="T5" fmla="*/ 499 h 4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57" h="499">
                <a:moveTo>
                  <a:pt x="76" y="0"/>
                </a:moveTo>
                <a:cubicBezTo>
                  <a:pt x="38" y="72"/>
                  <a:pt x="0" y="144"/>
                  <a:pt x="30" y="227"/>
                </a:cubicBezTo>
                <a:cubicBezTo>
                  <a:pt x="60" y="310"/>
                  <a:pt x="158" y="404"/>
                  <a:pt x="257" y="499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60" name="Freeform 15"/>
          <p:cNvSpPr>
            <a:spLocks/>
          </p:cNvSpPr>
          <p:nvPr/>
        </p:nvSpPr>
        <p:spPr bwMode="auto">
          <a:xfrm>
            <a:off x="18823850" y="8541795"/>
            <a:ext cx="360363" cy="228601"/>
          </a:xfrm>
          <a:custGeom>
            <a:avLst/>
            <a:gdLst>
              <a:gd name="T0" fmla="*/ 0 w 227"/>
              <a:gd name="T1" fmla="*/ 98 h 144"/>
              <a:gd name="T2" fmla="*/ 136 w 227"/>
              <a:gd name="T3" fmla="*/ 8 h 144"/>
              <a:gd name="T4" fmla="*/ 227 w 227"/>
              <a:gd name="T5" fmla="*/ 1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7" h="144">
                <a:moveTo>
                  <a:pt x="0" y="98"/>
                </a:moveTo>
                <a:cubicBezTo>
                  <a:pt x="49" y="49"/>
                  <a:pt x="98" y="0"/>
                  <a:pt x="136" y="8"/>
                </a:cubicBezTo>
                <a:cubicBezTo>
                  <a:pt x="174" y="16"/>
                  <a:pt x="200" y="80"/>
                  <a:pt x="227" y="144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61" name="Freeform 16"/>
          <p:cNvSpPr>
            <a:spLocks/>
          </p:cNvSpPr>
          <p:nvPr/>
        </p:nvSpPr>
        <p:spPr bwMode="auto">
          <a:xfrm>
            <a:off x="19257238" y="8025857"/>
            <a:ext cx="503240" cy="455613"/>
          </a:xfrm>
          <a:custGeom>
            <a:avLst/>
            <a:gdLst>
              <a:gd name="T0" fmla="*/ 90 w 317"/>
              <a:gd name="T1" fmla="*/ 61 h 287"/>
              <a:gd name="T2" fmla="*/ 0 w 317"/>
              <a:gd name="T3" fmla="*/ 151 h 287"/>
              <a:gd name="T4" fmla="*/ 90 w 317"/>
              <a:gd name="T5" fmla="*/ 287 h 287"/>
              <a:gd name="T6" fmla="*/ 181 w 317"/>
              <a:gd name="T7" fmla="*/ 151 h 287"/>
              <a:gd name="T8" fmla="*/ 317 w 317"/>
              <a:gd name="T9" fmla="*/ 106 h 287"/>
              <a:gd name="T10" fmla="*/ 181 w 317"/>
              <a:gd name="T11" fmla="*/ 15 h 287"/>
              <a:gd name="T12" fmla="*/ 90 w 317"/>
              <a:gd name="T13" fmla="*/ 61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17" h="287">
                <a:moveTo>
                  <a:pt x="90" y="61"/>
                </a:moveTo>
                <a:cubicBezTo>
                  <a:pt x="60" y="84"/>
                  <a:pt x="0" y="113"/>
                  <a:pt x="0" y="151"/>
                </a:cubicBezTo>
                <a:cubicBezTo>
                  <a:pt x="0" y="189"/>
                  <a:pt x="60" y="287"/>
                  <a:pt x="90" y="287"/>
                </a:cubicBezTo>
                <a:cubicBezTo>
                  <a:pt x="120" y="287"/>
                  <a:pt x="143" y="181"/>
                  <a:pt x="181" y="151"/>
                </a:cubicBezTo>
                <a:cubicBezTo>
                  <a:pt x="219" y="121"/>
                  <a:pt x="317" y="129"/>
                  <a:pt x="317" y="106"/>
                </a:cubicBezTo>
                <a:cubicBezTo>
                  <a:pt x="317" y="83"/>
                  <a:pt x="219" y="30"/>
                  <a:pt x="181" y="15"/>
                </a:cubicBezTo>
                <a:cubicBezTo>
                  <a:pt x="143" y="0"/>
                  <a:pt x="120" y="38"/>
                  <a:pt x="90" y="61"/>
                </a:cubicBezTo>
                <a:close/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62" name="Freeform 17"/>
          <p:cNvSpPr>
            <a:spLocks/>
          </p:cNvSpPr>
          <p:nvPr/>
        </p:nvSpPr>
        <p:spPr bwMode="auto">
          <a:xfrm>
            <a:off x="19904939" y="8049671"/>
            <a:ext cx="239714" cy="157164"/>
          </a:xfrm>
          <a:custGeom>
            <a:avLst/>
            <a:gdLst>
              <a:gd name="T0" fmla="*/ 0 w 151"/>
              <a:gd name="T1" fmla="*/ 0 h 99"/>
              <a:gd name="T2" fmla="*/ 45 w 151"/>
              <a:gd name="T3" fmla="*/ 46 h 99"/>
              <a:gd name="T4" fmla="*/ 136 w 151"/>
              <a:gd name="T5" fmla="*/ 91 h 99"/>
              <a:gd name="T6" fmla="*/ 136 w 151"/>
              <a:gd name="T7" fmla="*/ 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1" h="99">
                <a:moveTo>
                  <a:pt x="0" y="0"/>
                </a:moveTo>
                <a:cubicBezTo>
                  <a:pt x="11" y="15"/>
                  <a:pt x="22" y="31"/>
                  <a:pt x="45" y="46"/>
                </a:cubicBezTo>
                <a:cubicBezTo>
                  <a:pt x="68" y="61"/>
                  <a:pt x="121" y="99"/>
                  <a:pt x="136" y="91"/>
                </a:cubicBezTo>
                <a:cubicBezTo>
                  <a:pt x="151" y="83"/>
                  <a:pt x="143" y="41"/>
                  <a:pt x="136" y="0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63" name="Freeform 18"/>
          <p:cNvSpPr>
            <a:spLocks/>
          </p:cNvSpPr>
          <p:nvPr/>
        </p:nvSpPr>
        <p:spPr bwMode="auto">
          <a:xfrm>
            <a:off x="19689038" y="8530686"/>
            <a:ext cx="2447925" cy="382586"/>
          </a:xfrm>
          <a:custGeom>
            <a:avLst/>
            <a:gdLst>
              <a:gd name="T0" fmla="*/ 0 w 1542"/>
              <a:gd name="T1" fmla="*/ 151 h 241"/>
              <a:gd name="T2" fmla="*/ 136 w 1542"/>
              <a:gd name="T3" fmla="*/ 105 h 241"/>
              <a:gd name="T4" fmla="*/ 408 w 1542"/>
              <a:gd name="T5" fmla="*/ 151 h 241"/>
              <a:gd name="T6" fmla="*/ 499 w 1542"/>
              <a:gd name="T7" fmla="*/ 60 h 241"/>
              <a:gd name="T8" fmla="*/ 725 w 1542"/>
              <a:gd name="T9" fmla="*/ 60 h 241"/>
              <a:gd name="T10" fmla="*/ 907 w 1542"/>
              <a:gd name="T11" fmla="*/ 15 h 241"/>
              <a:gd name="T12" fmla="*/ 1270 w 1542"/>
              <a:gd name="T13" fmla="*/ 151 h 241"/>
              <a:gd name="T14" fmla="*/ 1542 w 1542"/>
              <a:gd name="T15" fmla="*/ 241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542" h="241">
                <a:moveTo>
                  <a:pt x="0" y="151"/>
                </a:moveTo>
                <a:cubicBezTo>
                  <a:pt x="34" y="128"/>
                  <a:pt x="68" y="105"/>
                  <a:pt x="136" y="105"/>
                </a:cubicBezTo>
                <a:cubicBezTo>
                  <a:pt x="204" y="105"/>
                  <a:pt x="348" y="159"/>
                  <a:pt x="408" y="151"/>
                </a:cubicBezTo>
                <a:cubicBezTo>
                  <a:pt x="468" y="143"/>
                  <a:pt x="446" y="75"/>
                  <a:pt x="499" y="60"/>
                </a:cubicBezTo>
                <a:cubicBezTo>
                  <a:pt x="552" y="45"/>
                  <a:pt x="657" y="67"/>
                  <a:pt x="725" y="60"/>
                </a:cubicBezTo>
                <a:cubicBezTo>
                  <a:pt x="793" y="53"/>
                  <a:pt x="816" y="0"/>
                  <a:pt x="907" y="15"/>
                </a:cubicBezTo>
                <a:cubicBezTo>
                  <a:pt x="998" y="30"/>
                  <a:pt x="1164" y="113"/>
                  <a:pt x="1270" y="151"/>
                </a:cubicBezTo>
                <a:cubicBezTo>
                  <a:pt x="1376" y="189"/>
                  <a:pt x="1459" y="215"/>
                  <a:pt x="1542" y="241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64" name="Freeform 19"/>
          <p:cNvSpPr>
            <a:spLocks/>
          </p:cNvSpPr>
          <p:nvPr/>
        </p:nvSpPr>
        <p:spPr bwMode="auto">
          <a:xfrm>
            <a:off x="20913002" y="8757696"/>
            <a:ext cx="576263" cy="155575"/>
          </a:xfrm>
          <a:custGeom>
            <a:avLst/>
            <a:gdLst>
              <a:gd name="T0" fmla="*/ 0 w 363"/>
              <a:gd name="T1" fmla="*/ 53 h 98"/>
              <a:gd name="T2" fmla="*/ 91 w 363"/>
              <a:gd name="T3" fmla="*/ 8 h 98"/>
              <a:gd name="T4" fmla="*/ 363 w 363"/>
              <a:gd name="T5" fmla="*/ 98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63" h="98">
                <a:moveTo>
                  <a:pt x="0" y="53"/>
                </a:moveTo>
                <a:cubicBezTo>
                  <a:pt x="15" y="26"/>
                  <a:pt x="31" y="0"/>
                  <a:pt x="91" y="8"/>
                </a:cubicBezTo>
                <a:cubicBezTo>
                  <a:pt x="151" y="16"/>
                  <a:pt x="257" y="57"/>
                  <a:pt x="363" y="98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65" name="Freeform 20"/>
          <p:cNvSpPr>
            <a:spLocks/>
          </p:cNvSpPr>
          <p:nvPr/>
        </p:nvSpPr>
        <p:spPr bwMode="auto">
          <a:xfrm>
            <a:off x="22065528" y="8236997"/>
            <a:ext cx="815974" cy="455613"/>
          </a:xfrm>
          <a:custGeom>
            <a:avLst/>
            <a:gdLst>
              <a:gd name="T0" fmla="*/ 362 w 514"/>
              <a:gd name="T1" fmla="*/ 61 h 287"/>
              <a:gd name="T2" fmla="*/ 499 w 514"/>
              <a:gd name="T3" fmla="*/ 151 h 287"/>
              <a:gd name="T4" fmla="*/ 453 w 514"/>
              <a:gd name="T5" fmla="*/ 287 h 287"/>
              <a:gd name="T6" fmla="*/ 272 w 514"/>
              <a:gd name="T7" fmla="*/ 151 h 287"/>
              <a:gd name="T8" fmla="*/ 90 w 514"/>
              <a:gd name="T9" fmla="*/ 151 h 287"/>
              <a:gd name="T10" fmla="*/ 45 w 514"/>
              <a:gd name="T11" fmla="*/ 15 h 287"/>
              <a:gd name="T12" fmla="*/ 362 w 514"/>
              <a:gd name="T13" fmla="*/ 61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14" h="287">
                <a:moveTo>
                  <a:pt x="362" y="61"/>
                </a:moveTo>
                <a:cubicBezTo>
                  <a:pt x="438" y="84"/>
                  <a:pt x="484" y="113"/>
                  <a:pt x="499" y="151"/>
                </a:cubicBezTo>
                <a:cubicBezTo>
                  <a:pt x="514" y="189"/>
                  <a:pt x="491" y="287"/>
                  <a:pt x="453" y="287"/>
                </a:cubicBezTo>
                <a:cubicBezTo>
                  <a:pt x="415" y="287"/>
                  <a:pt x="333" y="174"/>
                  <a:pt x="272" y="151"/>
                </a:cubicBezTo>
                <a:cubicBezTo>
                  <a:pt x="211" y="128"/>
                  <a:pt x="128" y="174"/>
                  <a:pt x="90" y="151"/>
                </a:cubicBezTo>
                <a:cubicBezTo>
                  <a:pt x="52" y="128"/>
                  <a:pt x="0" y="30"/>
                  <a:pt x="45" y="15"/>
                </a:cubicBezTo>
                <a:cubicBezTo>
                  <a:pt x="90" y="0"/>
                  <a:pt x="286" y="38"/>
                  <a:pt x="362" y="61"/>
                </a:cubicBezTo>
                <a:close/>
              </a:path>
            </a:pathLst>
          </a:custGeom>
          <a:solidFill>
            <a:schemeClr val="bg1"/>
          </a:solidFill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66" name="Freeform 21"/>
          <p:cNvSpPr>
            <a:spLocks/>
          </p:cNvSpPr>
          <p:nvPr/>
        </p:nvSpPr>
        <p:spPr bwMode="auto">
          <a:xfrm>
            <a:off x="22197287" y="8543386"/>
            <a:ext cx="587375" cy="369886"/>
          </a:xfrm>
          <a:custGeom>
            <a:avLst/>
            <a:gdLst>
              <a:gd name="T0" fmla="*/ 53 w 370"/>
              <a:gd name="T1" fmla="*/ 233 h 233"/>
              <a:gd name="T2" fmla="*/ 7 w 370"/>
              <a:gd name="T3" fmla="*/ 97 h 233"/>
              <a:gd name="T4" fmla="*/ 98 w 370"/>
              <a:gd name="T5" fmla="*/ 7 h 233"/>
              <a:gd name="T6" fmla="*/ 234 w 370"/>
              <a:gd name="T7" fmla="*/ 52 h 233"/>
              <a:gd name="T8" fmla="*/ 370 w 370"/>
              <a:gd name="T9" fmla="*/ 233 h 2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0" h="233">
                <a:moveTo>
                  <a:pt x="53" y="233"/>
                </a:moveTo>
                <a:cubicBezTo>
                  <a:pt x="26" y="184"/>
                  <a:pt x="0" y="135"/>
                  <a:pt x="7" y="97"/>
                </a:cubicBezTo>
                <a:cubicBezTo>
                  <a:pt x="14" y="59"/>
                  <a:pt x="60" y="14"/>
                  <a:pt x="98" y="7"/>
                </a:cubicBezTo>
                <a:cubicBezTo>
                  <a:pt x="136" y="0"/>
                  <a:pt x="189" y="14"/>
                  <a:pt x="234" y="52"/>
                </a:cubicBezTo>
                <a:cubicBezTo>
                  <a:pt x="279" y="90"/>
                  <a:pt x="324" y="161"/>
                  <a:pt x="370" y="233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67" name="Freeform 22"/>
          <p:cNvSpPr>
            <a:spLocks/>
          </p:cNvSpPr>
          <p:nvPr/>
        </p:nvSpPr>
        <p:spPr bwMode="auto">
          <a:xfrm>
            <a:off x="21776601" y="8122695"/>
            <a:ext cx="360363" cy="142874"/>
          </a:xfrm>
          <a:custGeom>
            <a:avLst/>
            <a:gdLst>
              <a:gd name="T0" fmla="*/ 0 w 227"/>
              <a:gd name="T1" fmla="*/ 0 h 90"/>
              <a:gd name="T2" fmla="*/ 45 w 227"/>
              <a:gd name="T3" fmla="*/ 90 h 90"/>
              <a:gd name="T4" fmla="*/ 227 w 227"/>
              <a:gd name="T5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7" h="90">
                <a:moveTo>
                  <a:pt x="0" y="0"/>
                </a:moveTo>
                <a:cubicBezTo>
                  <a:pt x="3" y="45"/>
                  <a:pt x="7" y="90"/>
                  <a:pt x="45" y="90"/>
                </a:cubicBezTo>
                <a:cubicBezTo>
                  <a:pt x="83" y="90"/>
                  <a:pt x="155" y="45"/>
                  <a:pt x="227" y="0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68" name="Freeform 23"/>
          <p:cNvSpPr>
            <a:spLocks/>
          </p:cNvSpPr>
          <p:nvPr/>
        </p:nvSpPr>
        <p:spPr bwMode="auto">
          <a:xfrm>
            <a:off x="22497325" y="8122696"/>
            <a:ext cx="431800" cy="790576"/>
          </a:xfrm>
          <a:custGeom>
            <a:avLst/>
            <a:gdLst>
              <a:gd name="T0" fmla="*/ 0 w 272"/>
              <a:gd name="T1" fmla="*/ 0 h 498"/>
              <a:gd name="T2" fmla="*/ 227 w 272"/>
              <a:gd name="T3" fmla="*/ 90 h 498"/>
              <a:gd name="T4" fmla="*/ 272 w 272"/>
              <a:gd name="T5" fmla="*/ 226 h 498"/>
              <a:gd name="T6" fmla="*/ 227 w 272"/>
              <a:gd name="T7" fmla="*/ 408 h 498"/>
              <a:gd name="T8" fmla="*/ 272 w 272"/>
              <a:gd name="T9" fmla="*/ 498 h 4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2" h="498">
                <a:moveTo>
                  <a:pt x="0" y="0"/>
                </a:moveTo>
                <a:cubicBezTo>
                  <a:pt x="91" y="26"/>
                  <a:pt x="182" y="52"/>
                  <a:pt x="227" y="90"/>
                </a:cubicBezTo>
                <a:cubicBezTo>
                  <a:pt x="272" y="128"/>
                  <a:pt x="272" y="173"/>
                  <a:pt x="272" y="226"/>
                </a:cubicBezTo>
                <a:cubicBezTo>
                  <a:pt x="272" y="279"/>
                  <a:pt x="227" y="363"/>
                  <a:pt x="227" y="408"/>
                </a:cubicBezTo>
                <a:cubicBezTo>
                  <a:pt x="227" y="453"/>
                  <a:pt x="249" y="475"/>
                  <a:pt x="272" y="498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69" name="Freeform 24"/>
          <p:cNvSpPr>
            <a:spLocks/>
          </p:cNvSpPr>
          <p:nvPr/>
        </p:nvSpPr>
        <p:spPr bwMode="auto">
          <a:xfrm>
            <a:off x="23000563" y="8108409"/>
            <a:ext cx="1260476" cy="790576"/>
          </a:xfrm>
          <a:custGeom>
            <a:avLst/>
            <a:gdLst>
              <a:gd name="T0" fmla="*/ 794 w 794"/>
              <a:gd name="T1" fmla="*/ 0 h 498"/>
              <a:gd name="T2" fmla="*/ 341 w 794"/>
              <a:gd name="T3" fmla="*/ 45 h 498"/>
              <a:gd name="T4" fmla="*/ 23 w 794"/>
              <a:gd name="T5" fmla="*/ 272 h 498"/>
              <a:gd name="T6" fmla="*/ 205 w 794"/>
              <a:gd name="T7" fmla="*/ 498 h 4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94" h="498">
                <a:moveTo>
                  <a:pt x="794" y="0"/>
                </a:moveTo>
                <a:cubicBezTo>
                  <a:pt x="631" y="0"/>
                  <a:pt x="469" y="0"/>
                  <a:pt x="341" y="45"/>
                </a:cubicBezTo>
                <a:cubicBezTo>
                  <a:pt x="213" y="90"/>
                  <a:pt x="46" y="197"/>
                  <a:pt x="23" y="272"/>
                </a:cubicBezTo>
                <a:cubicBezTo>
                  <a:pt x="0" y="347"/>
                  <a:pt x="102" y="422"/>
                  <a:pt x="205" y="498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70" name="Freeform 25"/>
          <p:cNvSpPr>
            <a:spLocks/>
          </p:cNvSpPr>
          <p:nvPr/>
        </p:nvSpPr>
        <p:spPr bwMode="auto">
          <a:xfrm>
            <a:off x="23853049" y="8194133"/>
            <a:ext cx="527051" cy="576262"/>
          </a:xfrm>
          <a:custGeom>
            <a:avLst/>
            <a:gdLst>
              <a:gd name="T0" fmla="*/ 144 w 332"/>
              <a:gd name="T1" fmla="*/ 363 h 363"/>
              <a:gd name="T2" fmla="*/ 8 w 332"/>
              <a:gd name="T3" fmla="*/ 317 h 363"/>
              <a:gd name="T4" fmla="*/ 98 w 332"/>
              <a:gd name="T5" fmla="*/ 181 h 363"/>
              <a:gd name="T6" fmla="*/ 8 w 332"/>
              <a:gd name="T7" fmla="*/ 45 h 363"/>
              <a:gd name="T8" fmla="*/ 98 w 332"/>
              <a:gd name="T9" fmla="*/ 0 h 363"/>
              <a:gd name="T10" fmla="*/ 280 w 332"/>
              <a:gd name="T11" fmla="*/ 45 h 363"/>
              <a:gd name="T12" fmla="*/ 189 w 332"/>
              <a:gd name="T13" fmla="*/ 181 h 363"/>
              <a:gd name="T14" fmla="*/ 325 w 332"/>
              <a:gd name="T15" fmla="*/ 317 h 363"/>
              <a:gd name="T16" fmla="*/ 144 w 332"/>
              <a:gd name="T17" fmla="*/ 363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32" h="363">
                <a:moveTo>
                  <a:pt x="144" y="363"/>
                </a:moveTo>
                <a:cubicBezTo>
                  <a:pt x="91" y="363"/>
                  <a:pt x="16" y="347"/>
                  <a:pt x="8" y="317"/>
                </a:cubicBezTo>
                <a:cubicBezTo>
                  <a:pt x="0" y="287"/>
                  <a:pt x="98" y="226"/>
                  <a:pt x="98" y="181"/>
                </a:cubicBezTo>
                <a:cubicBezTo>
                  <a:pt x="98" y="136"/>
                  <a:pt x="8" y="75"/>
                  <a:pt x="8" y="45"/>
                </a:cubicBezTo>
                <a:cubicBezTo>
                  <a:pt x="8" y="15"/>
                  <a:pt x="53" y="0"/>
                  <a:pt x="98" y="0"/>
                </a:cubicBezTo>
                <a:cubicBezTo>
                  <a:pt x="143" y="0"/>
                  <a:pt x="265" y="15"/>
                  <a:pt x="280" y="45"/>
                </a:cubicBezTo>
                <a:cubicBezTo>
                  <a:pt x="295" y="75"/>
                  <a:pt x="182" y="136"/>
                  <a:pt x="189" y="181"/>
                </a:cubicBezTo>
                <a:cubicBezTo>
                  <a:pt x="196" y="226"/>
                  <a:pt x="332" y="287"/>
                  <a:pt x="325" y="317"/>
                </a:cubicBezTo>
                <a:cubicBezTo>
                  <a:pt x="318" y="347"/>
                  <a:pt x="197" y="363"/>
                  <a:pt x="144" y="363"/>
                </a:cubicBezTo>
                <a:close/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71" name="Freeform 26"/>
          <p:cNvSpPr>
            <a:spLocks/>
          </p:cNvSpPr>
          <p:nvPr/>
        </p:nvSpPr>
        <p:spPr bwMode="auto">
          <a:xfrm>
            <a:off x="23000562" y="8122695"/>
            <a:ext cx="215900" cy="142874"/>
          </a:xfrm>
          <a:custGeom>
            <a:avLst/>
            <a:gdLst>
              <a:gd name="T0" fmla="*/ 0 w 136"/>
              <a:gd name="T1" fmla="*/ 0 h 90"/>
              <a:gd name="T2" fmla="*/ 46 w 136"/>
              <a:gd name="T3" fmla="*/ 90 h 90"/>
              <a:gd name="T4" fmla="*/ 136 w 136"/>
              <a:gd name="T5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6" h="90">
                <a:moveTo>
                  <a:pt x="0" y="0"/>
                </a:moveTo>
                <a:cubicBezTo>
                  <a:pt x="11" y="45"/>
                  <a:pt x="23" y="90"/>
                  <a:pt x="46" y="90"/>
                </a:cubicBezTo>
                <a:cubicBezTo>
                  <a:pt x="69" y="90"/>
                  <a:pt x="102" y="45"/>
                  <a:pt x="136" y="0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72" name="Freeform 27"/>
          <p:cNvSpPr>
            <a:spLocks/>
          </p:cNvSpPr>
          <p:nvPr/>
        </p:nvSpPr>
        <p:spPr bwMode="auto">
          <a:xfrm>
            <a:off x="23505390" y="8697371"/>
            <a:ext cx="360363" cy="215901"/>
          </a:xfrm>
          <a:custGeom>
            <a:avLst/>
            <a:gdLst>
              <a:gd name="T0" fmla="*/ 0 w 227"/>
              <a:gd name="T1" fmla="*/ 136 h 136"/>
              <a:gd name="T2" fmla="*/ 136 w 227"/>
              <a:gd name="T3" fmla="*/ 0 h 136"/>
              <a:gd name="T4" fmla="*/ 227 w 227"/>
              <a:gd name="T5" fmla="*/ 136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7" h="136">
                <a:moveTo>
                  <a:pt x="0" y="136"/>
                </a:moveTo>
                <a:cubicBezTo>
                  <a:pt x="49" y="68"/>
                  <a:pt x="98" y="0"/>
                  <a:pt x="136" y="0"/>
                </a:cubicBezTo>
                <a:cubicBezTo>
                  <a:pt x="174" y="0"/>
                  <a:pt x="200" y="68"/>
                  <a:pt x="227" y="136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73" name="Freeform 28"/>
          <p:cNvSpPr>
            <a:spLocks/>
          </p:cNvSpPr>
          <p:nvPr/>
        </p:nvSpPr>
        <p:spPr bwMode="auto">
          <a:xfrm>
            <a:off x="24440428" y="8049672"/>
            <a:ext cx="865186" cy="720726"/>
          </a:xfrm>
          <a:custGeom>
            <a:avLst/>
            <a:gdLst>
              <a:gd name="T0" fmla="*/ 0 w 545"/>
              <a:gd name="T1" fmla="*/ 0 h 454"/>
              <a:gd name="T2" fmla="*/ 273 w 545"/>
              <a:gd name="T3" fmla="*/ 136 h 454"/>
              <a:gd name="T4" fmla="*/ 545 w 545"/>
              <a:gd name="T5" fmla="*/ 454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45" h="454">
                <a:moveTo>
                  <a:pt x="0" y="0"/>
                </a:moveTo>
                <a:cubicBezTo>
                  <a:pt x="91" y="30"/>
                  <a:pt x="182" y="60"/>
                  <a:pt x="273" y="136"/>
                </a:cubicBezTo>
                <a:cubicBezTo>
                  <a:pt x="364" y="212"/>
                  <a:pt x="454" y="333"/>
                  <a:pt x="545" y="454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74" name="Freeform 29"/>
          <p:cNvSpPr>
            <a:spLocks/>
          </p:cNvSpPr>
          <p:nvPr/>
        </p:nvSpPr>
        <p:spPr bwMode="auto">
          <a:xfrm>
            <a:off x="24945251" y="8049672"/>
            <a:ext cx="647699" cy="720726"/>
          </a:xfrm>
          <a:custGeom>
            <a:avLst/>
            <a:gdLst>
              <a:gd name="T0" fmla="*/ 0 w 408"/>
              <a:gd name="T1" fmla="*/ 0 h 454"/>
              <a:gd name="T2" fmla="*/ 227 w 408"/>
              <a:gd name="T3" fmla="*/ 227 h 454"/>
              <a:gd name="T4" fmla="*/ 408 w 408"/>
              <a:gd name="T5" fmla="*/ 454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08" h="454">
                <a:moveTo>
                  <a:pt x="0" y="0"/>
                </a:moveTo>
                <a:cubicBezTo>
                  <a:pt x="79" y="75"/>
                  <a:pt x="159" y="151"/>
                  <a:pt x="227" y="227"/>
                </a:cubicBezTo>
                <a:cubicBezTo>
                  <a:pt x="295" y="303"/>
                  <a:pt x="351" y="378"/>
                  <a:pt x="408" y="454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75" name="Freeform 30"/>
          <p:cNvSpPr>
            <a:spLocks/>
          </p:cNvSpPr>
          <p:nvPr/>
        </p:nvSpPr>
        <p:spPr bwMode="auto">
          <a:xfrm>
            <a:off x="25208776" y="7905209"/>
            <a:ext cx="744537" cy="444499"/>
          </a:xfrm>
          <a:custGeom>
            <a:avLst/>
            <a:gdLst>
              <a:gd name="T0" fmla="*/ 15 w 469"/>
              <a:gd name="T1" fmla="*/ 91 h 280"/>
              <a:gd name="T2" fmla="*/ 15 w 469"/>
              <a:gd name="T3" fmla="*/ 182 h 280"/>
              <a:gd name="T4" fmla="*/ 106 w 469"/>
              <a:gd name="T5" fmla="*/ 273 h 280"/>
              <a:gd name="T6" fmla="*/ 288 w 469"/>
              <a:gd name="T7" fmla="*/ 227 h 280"/>
              <a:gd name="T8" fmla="*/ 333 w 469"/>
              <a:gd name="T9" fmla="*/ 137 h 280"/>
              <a:gd name="T10" fmla="*/ 469 w 469"/>
              <a:gd name="T11" fmla="*/ 0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69" h="280">
                <a:moveTo>
                  <a:pt x="15" y="91"/>
                </a:moveTo>
                <a:cubicBezTo>
                  <a:pt x="7" y="121"/>
                  <a:pt x="0" y="152"/>
                  <a:pt x="15" y="182"/>
                </a:cubicBezTo>
                <a:cubicBezTo>
                  <a:pt x="30" y="212"/>
                  <a:pt x="61" y="266"/>
                  <a:pt x="106" y="273"/>
                </a:cubicBezTo>
                <a:cubicBezTo>
                  <a:pt x="151" y="280"/>
                  <a:pt x="250" y="250"/>
                  <a:pt x="288" y="227"/>
                </a:cubicBezTo>
                <a:cubicBezTo>
                  <a:pt x="326" y="204"/>
                  <a:pt x="303" y="175"/>
                  <a:pt x="333" y="137"/>
                </a:cubicBezTo>
                <a:cubicBezTo>
                  <a:pt x="363" y="99"/>
                  <a:pt x="416" y="49"/>
                  <a:pt x="469" y="0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76" name="Freeform 31"/>
          <p:cNvSpPr>
            <a:spLocks/>
          </p:cNvSpPr>
          <p:nvPr/>
        </p:nvSpPr>
        <p:spPr bwMode="auto">
          <a:xfrm>
            <a:off x="25510401" y="8410034"/>
            <a:ext cx="454024" cy="239712"/>
          </a:xfrm>
          <a:custGeom>
            <a:avLst/>
            <a:gdLst>
              <a:gd name="T0" fmla="*/ 143 w 286"/>
              <a:gd name="T1" fmla="*/ 0 h 151"/>
              <a:gd name="T2" fmla="*/ 279 w 286"/>
              <a:gd name="T3" fmla="*/ 45 h 151"/>
              <a:gd name="T4" fmla="*/ 188 w 286"/>
              <a:gd name="T5" fmla="*/ 136 h 151"/>
              <a:gd name="T6" fmla="*/ 98 w 286"/>
              <a:gd name="T7" fmla="*/ 136 h 151"/>
              <a:gd name="T8" fmla="*/ 7 w 286"/>
              <a:gd name="T9" fmla="*/ 45 h 151"/>
              <a:gd name="T10" fmla="*/ 143 w 286"/>
              <a:gd name="T11" fmla="*/ 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86" h="151">
                <a:moveTo>
                  <a:pt x="143" y="0"/>
                </a:moveTo>
                <a:cubicBezTo>
                  <a:pt x="188" y="0"/>
                  <a:pt x="272" y="22"/>
                  <a:pt x="279" y="45"/>
                </a:cubicBezTo>
                <a:cubicBezTo>
                  <a:pt x="286" y="68"/>
                  <a:pt x="218" y="121"/>
                  <a:pt x="188" y="136"/>
                </a:cubicBezTo>
                <a:cubicBezTo>
                  <a:pt x="158" y="151"/>
                  <a:pt x="128" y="151"/>
                  <a:pt x="98" y="136"/>
                </a:cubicBezTo>
                <a:cubicBezTo>
                  <a:pt x="68" y="121"/>
                  <a:pt x="0" y="68"/>
                  <a:pt x="7" y="45"/>
                </a:cubicBezTo>
                <a:cubicBezTo>
                  <a:pt x="14" y="22"/>
                  <a:pt x="98" y="0"/>
                  <a:pt x="143" y="0"/>
                </a:cubicBezTo>
                <a:close/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77" name="Oval 32"/>
          <p:cNvSpPr>
            <a:spLocks noChangeArrowheads="1"/>
          </p:cNvSpPr>
          <p:nvPr/>
        </p:nvSpPr>
        <p:spPr bwMode="auto">
          <a:xfrm>
            <a:off x="24440429" y="8194136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78" name="Oval 33"/>
          <p:cNvSpPr>
            <a:spLocks noChangeArrowheads="1"/>
          </p:cNvSpPr>
          <p:nvPr/>
        </p:nvSpPr>
        <p:spPr bwMode="auto">
          <a:xfrm>
            <a:off x="25088129" y="8654509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79" name="Oval 34"/>
          <p:cNvSpPr>
            <a:spLocks noChangeArrowheads="1"/>
          </p:cNvSpPr>
          <p:nvPr/>
        </p:nvSpPr>
        <p:spPr bwMode="auto">
          <a:xfrm>
            <a:off x="24456302" y="8727536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80" name="Oval 35"/>
          <p:cNvSpPr>
            <a:spLocks noChangeArrowheads="1"/>
          </p:cNvSpPr>
          <p:nvPr/>
        </p:nvSpPr>
        <p:spPr bwMode="auto">
          <a:xfrm>
            <a:off x="23721290" y="8194136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81" name="Oval 36"/>
          <p:cNvSpPr>
            <a:spLocks noChangeArrowheads="1"/>
          </p:cNvSpPr>
          <p:nvPr/>
        </p:nvSpPr>
        <p:spPr bwMode="auto">
          <a:xfrm>
            <a:off x="22627502" y="8222711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82" name="Oval 37"/>
          <p:cNvSpPr>
            <a:spLocks noChangeArrowheads="1"/>
          </p:cNvSpPr>
          <p:nvPr/>
        </p:nvSpPr>
        <p:spPr bwMode="auto">
          <a:xfrm>
            <a:off x="25088129" y="8079834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83" name="Oval 38"/>
          <p:cNvSpPr>
            <a:spLocks noChangeArrowheads="1"/>
          </p:cNvSpPr>
          <p:nvPr/>
        </p:nvSpPr>
        <p:spPr bwMode="auto">
          <a:xfrm>
            <a:off x="23403792" y="8770396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84" name="Oval 39"/>
          <p:cNvSpPr>
            <a:spLocks noChangeArrowheads="1"/>
          </p:cNvSpPr>
          <p:nvPr/>
        </p:nvSpPr>
        <p:spPr bwMode="auto">
          <a:xfrm>
            <a:off x="21992505" y="8338597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85" name="Oval 40"/>
          <p:cNvSpPr>
            <a:spLocks noChangeArrowheads="1"/>
          </p:cNvSpPr>
          <p:nvPr/>
        </p:nvSpPr>
        <p:spPr bwMode="auto">
          <a:xfrm>
            <a:off x="21359091" y="8483061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86" name="Oval 41"/>
          <p:cNvSpPr>
            <a:spLocks noChangeArrowheads="1"/>
          </p:cNvSpPr>
          <p:nvPr/>
        </p:nvSpPr>
        <p:spPr bwMode="auto">
          <a:xfrm>
            <a:off x="20379604" y="8481471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87" name="Oval 42"/>
          <p:cNvSpPr>
            <a:spLocks noChangeArrowheads="1"/>
          </p:cNvSpPr>
          <p:nvPr/>
        </p:nvSpPr>
        <p:spPr bwMode="auto">
          <a:xfrm>
            <a:off x="19544580" y="8554498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88" name="Oval 43"/>
          <p:cNvSpPr>
            <a:spLocks noChangeArrowheads="1"/>
          </p:cNvSpPr>
          <p:nvPr/>
        </p:nvSpPr>
        <p:spPr bwMode="auto">
          <a:xfrm>
            <a:off x="18680977" y="8410034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89" name="Oval 44"/>
          <p:cNvSpPr>
            <a:spLocks noChangeArrowheads="1"/>
          </p:cNvSpPr>
          <p:nvPr/>
        </p:nvSpPr>
        <p:spPr bwMode="auto">
          <a:xfrm>
            <a:off x="25404041" y="8395747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90" name="Oval 45"/>
          <p:cNvSpPr>
            <a:spLocks noChangeArrowheads="1"/>
          </p:cNvSpPr>
          <p:nvPr/>
        </p:nvSpPr>
        <p:spPr bwMode="auto">
          <a:xfrm>
            <a:off x="20839979" y="8122696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91" name="Oval 46"/>
          <p:cNvSpPr>
            <a:spLocks noChangeArrowheads="1"/>
          </p:cNvSpPr>
          <p:nvPr/>
        </p:nvSpPr>
        <p:spPr bwMode="auto">
          <a:xfrm>
            <a:off x="19831916" y="8122696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92" name="Oval 47"/>
          <p:cNvSpPr>
            <a:spLocks noChangeArrowheads="1"/>
          </p:cNvSpPr>
          <p:nvPr/>
        </p:nvSpPr>
        <p:spPr bwMode="auto">
          <a:xfrm>
            <a:off x="18823853" y="8267160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93" name="Oval 48"/>
          <p:cNvSpPr>
            <a:spLocks noChangeArrowheads="1"/>
          </p:cNvSpPr>
          <p:nvPr/>
        </p:nvSpPr>
        <p:spPr bwMode="auto">
          <a:xfrm>
            <a:off x="22108389" y="8784686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94" name="Oval 49"/>
          <p:cNvSpPr>
            <a:spLocks noChangeArrowheads="1"/>
          </p:cNvSpPr>
          <p:nvPr/>
        </p:nvSpPr>
        <p:spPr bwMode="auto">
          <a:xfrm>
            <a:off x="20192279" y="8165559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95" name="Oval 50"/>
          <p:cNvSpPr>
            <a:spLocks noChangeArrowheads="1"/>
          </p:cNvSpPr>
          <p:nvPr/>
        </p:nvSpPr>
        <p:spPr bwMode="auto">
          <a:xfrm>
            <a:off x="17960254" y="8265573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96" name="Freeform 51"/>
          <p:cNvSpPr>
            <a:spLocks/>
          </p:cNvSpPr>
          <p:nvPr/>
        </p:nvSpPr>
        <p:spPr bwMode="auto">
          <a:xfrm>
            <a:off x="25837427" y="7992519"/>
            <a:ext cx="695325" cy="673100"/>
          </a:xfrm>
          <a:custGeom>
            <a:avLst/>
            <a:gdLst>
              <a:gd name="T0" fmla="*/ 113 w 438"/>
              <a:gd name="T1" fmla="*/ 38 h 424"/>
              <a:gd name="T2" fmla="*/ 23 w 438"/>
              <a:gd name="T3" fmla="*/ 84 h 424"/>
              <a:gd name="T4" fmla="*/ 23 w 438"/>
              <a:gd name="T5" fmla="*/ 174 h 424"/>
              <a:gd name="T6" fmla="*/ 159 w 438"/>
              <a:gd name="T7" fmla="*/ 265 h 424"/>
              <a:gd name="T8" fmla="*/ 68 w 438"/>
              <a:gd name="T9" fmla="*/ 401 h 424"/>
              <a:gd name="T10" fmla="*/ 249 w 438"/>
              <a:gd name="T11" fmla="*/ 401 h 424"/>
              <a:gd name="T12" fmla="*/ 431 w 438"/>
              <a:gd name="T13" fmla="*/ 310 h 424"/>
              <a:gd name="T14" fmla="*/ 204 w 438"/>
              <a:gd name="T15" fmla="*/ 265 h 424"/>
              <a:gd name="T16" fmla="*/ 249 w 438"/>
              <a:gd name="T17" fmla="*/ 38 h 424"/>
              <a:gd name="T18" fmla="*/ 113 w 438"/>
              <a:gd name="T19" fmla="*/ 38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38" h="424">
                <a:moveTo>
                  <a:pt x="113" y="38"/>
                </a:moveTo>
                <a:cubicBezTo>
                  <a:pt x="75" y="46"/>
                  <a:pt x="38" y="61"/>
                  <a:pt x="23" y="84"/>
                </a:cubicBezTo>
                <a:cubicBezTo>
                  <a:pt x="8" y="107"/>
                  <a:pt x="0" y="144"/>
                  <a:pt x="23" y="174"/>
                </a:cubicBezTo>
                <a:cubicBezTo>
                  <a:pt x="46" y="204"/>
                  <a:pt x="152" y="227"/>
                  <a:pt x="159" y="265"/>
                </a:cubicBezTo>
                <a:cubicBezTo>
                  <a:pt x="166" y="303"/>
                  <a:pt x="53" y="378"/>
                  <a:pt x="68" y="401"/>
                </a:cubicBezTo>
                <a:cubicBezTo>
                  <a:pt x="83" y="424"/>
                  <a:pt x="189" y="416"/>
                  <a:pt x="249" y="401"/>
                </a:cubicBezTo>
                <a:cubicBezTo>
                  <a:pt x="309" y="386"/>
                  <a:pt x="438" y="333"/>
                  <a:pt x="431" y="310"/>
                </a:cubicBezTo>
                <a:cubicBezTo>
                  <a:pt x="424" y="287"/>
                  <a:pt x="234" y="310"/>
                  <a:pt x="204" y="265"/>
                </a:cubicBezTo>
                <a:cubicBezTo>
                  <a:pt x="174" y="220"/>
                  <a:pt x="264" y="76"/>
                  <a:pt x="249" y="38"/>
                </a:cubicBezTo>
                <a:cubicBezTo>
                  <a:pt x="234" y="0"/>
                  <a:pt x="151" y="30"/>
                  <a:pt x="113" y="38"/>
                </a:cubicBezTo>
                <a:close/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97" name="Freeform 52"/>
          <p:cNvSpPr>
            <a:spLocks/>
          </p:cNvSpPr>
          <p:nvPr/>
        </p:nvSpPr>
        <p:spPr bwMode="auto">
          <a:xfrm>
            <a:off x="26456551" y="7762334"/>
            <a:ext cx="576263" cy="227012"/>
          </a:xfrm>
          <a:custGeom>
            <a:avLst/>
            <a:gdLst>
              <a:gd name="T0" fmla="*/ 0 w 363"/>
              <a:gd name="T1" fmla="*/ 45 h 143"/>
              <a:gd name="T2" fmla="*/ 182 w 363"/>
              <a:gd name="T3" fmla="*/ 136 h 143"/>
              <a:gd name="T4" fmla="*/ 363 w 363"/>
              <a:gd name="T5" fmla="*/ 0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63" h="143">
                <a:moveTo>
                  <a:pt x="0" y="45"/>
                </a:moveTo>
                <a:cubicBezTo>
                  <a:pt x="60" y="94"/>
                  <a:pt x="121" y="143"/>
                  <a:pt x="182" y="136"/>
                </a:cubicBezTo>
                <a:cubicBezTo>
                  <a:pt x="243" y="129"/>
                  <a:pt x="303" y="64"/>
                  <a:pt x="363" y="0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98" name="Oval 53"/>
          <p:cNvSpPr>
            <a:spLocks noChangeArrowheads="1"/>
          </p:cNvSpPr>
          <p:nvPr/>
        </p:nvSpPr>
        <p:spPr bwMode="auto">
          <a:xfrm>
            <a:off x="26369239" y="7949661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99" name="Oval 54"/>
          <p:cNvSpPr>
            <a:spLocks noChangeArrowheads="1"/>
          </p:cNvSpPr>
          <p:nvPr/>
        </p:nvSpPr>
        <p:spPr bwMode="auto">
          <a:xfrm>
            <a:off x="26601015" y="8483061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500" name="Freeform 55"/>
          <p:cNvSpPr>
            <a:spLocks/>
          </p:cNvSpPr>
          <p:nvPr/>
        </p:nvSpPr>
        <p:spPr bwMode="auto">
          <a:xfrm>
            <a:off x="17947551" y="7762334"/>
            <a:ext cx="733425" cy="442912"/>
          </a:xfrm>
          <a:custGeom>
            <a:avLst/>
            <a:gdLst>
              <a:gd name="T0" fmla="*/ 462 w 462"/>
              <a:gd name="T1" fmla="*/ 90 h 279"/>
              <a:gd name="T2" fmla="*/ 190 w 462"/>
              <a:gd name="T3" fmla="*/ 181 h 279"/>
              <a:gd name="T4" fmla="*/ 99 w 462"/>
              <a:gd name="T5" fmla="*/ 272 h 279"/>
              <a:gd name="T6" fmla="*/ 8 w 462"/>
              <a:gd name="T7" fmla="*/ 136 h 279"/>
              <a:gd name="T8" fmla="*/ 53 w 462"/>
              <a:gd name="T9" fmla="*/ 0 h 2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2" h="279">
                <a:moveTo>
                  <a:pt x="462" y="90"/>
                </a:moveTo>
                <a:cubicBezTo>
                  <a:pt x="356" y="120"/>
                  <a:pt x="250" y="151"/>
                  <a:pt x="190" y="181"/>
                </a:cubicBezTo>
                <a:cubicBezTo>
                  <a:pt x="130" y="211"/>
                  <a:pt x="129" y="279"/>
                  <a:pt x="99" y="272"/>
                </a:cubicBezTo>
                <a:cubicBezTo>
                  <a:pt x="69" y="265"/>
                  <a:pt x="16" y="181"/>
                  <a:pt x="8" y="136"/>
                </a:cubicBezTo>
                <a:cubicBezTo>
                  <a:pt x="0" y="91"/>
                  <a:pt x="26" y="45"/>
                  <a:pt x="53" y="0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01" name="Line 56"/>
          <p:cNvSpPr>
            <a:spLocks noChangeShapeType="1"/>
          </p:cNvSpPr>
          <p:nvPr/>
        </p:nvSpPr>
        <p:spPr bwMode="auto">
          <a:xfrm flipV="1">
            <a:off x="17838013" y="7286083"/>
            <a:ext cx="179386" cy="4318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02" name="Line 57"/>
          <p:cNvSpPr>
            <a:spLocks noChangeShapeType="1"/>
          </p:cNvSpPr>
          <p:nvPr/>
        </p:nvSpPr>
        <p:spPr bwMode="auto">
          <a:xfrm flipV="1">
            <a:off x="17960250" y="7330532"/>
            <a:ext cx="144463" cy="4318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03" name="Line 58"/>
          <p:cNvSpPr>
            <a:spLocks noChangeShapeType="1"/>
          </p:cNvSpPr>
          <p:nvPr/>
        </p:nvSpPr>
        <p:spPr bwMode="auto">
          <a:xfrm flipV="1">
            <a:off x="18090428" y="7330532"/>
            <a:ext cx="73023" cy="4318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04" name="Line 59"/>
          <p:cNvSpPr>
            <a:spLocks noChangeShapeType="1"/>
          </p:cNvSpPr>
          <p:nvPr/>
        </p:nvSpPr>
        <p:spPr bwMode="auto">
          <a:xfrm flipV="1">
            <a:off x="18192027" y="7330535"/>
            <a:ext cx="73023" cy="50323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05" name="Line 60"/>
          <p:cNvSpPr>
            <a:spLocks noChangeShapeType="1"/>
          </p:cNvSpPr>
          <p:nvPr/>
        </p:nvSpPr>
        <p:spPr bwMode="auto">
          <a:xfrm flipV="1">
            <a:off x="18309500" y="7301960"/>
            <a:ext cx="0" cy="50323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06" name="Line 61"/>
          <p:cNvSpPr>
            <a:spLocks noChangeShapeType="1"/>
          </p:cNvSpPr>
          <p:nvPr/>
        </p:nvSpPr>
        <p:spPr bwMode="auto">
          <a:xfrm flipV="1">
            <a:off x="18392052" y="7330535"/>
            <a:ext cx="0" cy="50323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07" name="Line 62"/>
          <p:cNvSpPr>
            <a:spLocks noChangeShapeType="1"/>
          </p:cNvSpPr>
          <p:nvPr/>
        </p:nvSpPr>
        <p:spPr bwMode="auto">
          <a:xfrm flipV="1">
            <a:off x="18465077" y="7401969"/>
            <a:ext cx="71436" cy="4318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08" name="Line 63"/>
          <p:cNvSpPr>
            <a:spLocks noChangeShapeType="1"/>
          </p:cNvSpPr>
          <p:nvPr/>
        </p:nvSpPr>
        <p:spPr bwMode="auto">
          <a:xfrm flipV="1">
            <a:off x="18536513" y="7473409"/>
            <a:ext cx="144463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09" name="Line 64"/>
          <p:cNvSpPr>
            <a:spLocks noChangeShapeType="1"/>
          </p:cNvSpPr>
          <p:nvPr/>
        </p:nvSpPr>
        <p:spPr bwMode="auto">
          <a:xfrm flipV="1">
            <a:off x="18666686" y="7546433"/>
            <a:ext cx="0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10" name="Line 65"/>
          <p:cNvSpPr>
            <a:spLocks noChangeShapeType="1"/>
          </p:cNvSpPr>
          <p:nvPr/>
        </p:nvSpPr>
        <p:spPr bwMode="auto">
          <a:xfrm flipV="1">
            <a:off x="18752411" y="7546433"/>
            <a:ext cx="0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11" name="Line 66"/>
          <p:cNvSpPr>
            <a:spLocks noChangeShapeType="1"/>
          </p:cNvSpPr>
          <p:nvPr/>
        </p:nvSpPr>
        <p:spPr bwMode="auto">
          <a:xfrm flipV="1">
            <a:off x="18823853" y="7546434"/>
            <a:ext cx="73023" cy="3587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12" name="Line 67"/>
          <p:cNvSpPr>
            <a:spLocks noChangeShapeType="1"/>
          </p:cNvSpPr>
          <p:nvPr/>
        </p:nvSpPr>
        <p:spPr bwMode="auto">
          <a:xfrm flipV="1">
            <a:off x="18896877" y="7546434"/>
            <a:ext cx="71436" cy="3587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13" name="Line 68"/>
          <p:cNvSpPr>
            <a:spLocks noChangeShapeType="1"/>
          </p:cNvSpPr>
          <p:nvPr/>
        </p:nvSpPr>
        <p:spPr bwMode="auto">
          <a:xfrm flipV="1">
            <a:off x="19039751" y="7546434"/>
            <a:ext cx="0" cy="3587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14" name="Line 69"/>
          <p:cNvSpPr>
            <a:spLocks noChangeShapeType="1"/>
          </p:cNvSpPr>
          <p:nvPr/>
        </p:nvSpPr>
        <p:spPr bwMode="auto">
          <a:xfrm flipV="1">
            <a:off x="19112775" y="7546434"/>
            <a:ext cx="0" cy="3587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15" name="Line 70"/>
          <p:cNvSpPr>
            <a:spLocks noChangeShapeType="1"/>
          </p:cNvSpPr>
          <p:nvPr/>
        </p:nvSpPr>
        <p:spPr bwMode="auto">
          <a:xfrm flipV="1">
            <a:off x="19184216" y="7546434"/>
            <a:ext cx="73023" cy="3587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16" name="Line 71"/>
          <p:cNvSpPr>
            <a:spLocks noChangeShapeType="1"/>
          </p:cNvSpPr>
          <p:nvPr/>
        </p:nvSpPr>
        <p:spPr bwMode="auto">
          <a:xfrm flipV="1">
            <a:off x="19328674" y="7546433"/>
            <a:ext cx="0" cy="4318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17" name="Line 72"/>
          <p:cNvSpPr>
            <a:spLocks noChangeShapeType="1"/>
          </p:cNvSpPr>
          <p:nvPr/>
        </p:nvSpPr>
        <p:spPr bwMode="auto">
          <a:xfrm flipV="1">
            <a:off x="19430277" y="7546433"/>
            <a:ext cx="0" cy="4318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18" name="Line 73"/>
          <p:cNvSpPr>
            <a:spLocks noChangeShapeType="1"/>
          </p:cNvSpPr>
          <p:nvPr/>
        </p:nvSpPr>
        <p:spPr bwMode="auto">
          <a:xfrm flipV="1">
            <a:off x="19544574" y="7473409"/>
            <a:ext cx="0" cy="5048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19" name="Line 74"/>
          <p:cNvSpPr>
            <a:spLocks noChangeShapeType="1"/>
          </p:cNvSpPr>
          <p:nvPr/>
        </p:nvSpPr>
        <p:spPr bwMode="auto">
          <a:xfrm flipV="1">
            <a:off x="19646176" y="7546433"/>
            <a:ext cx="0" cy="4318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20" name="Line 75"/>
          <p:cNvSpPr>
            <a:spLocks noChangeShapeType="1"/>
          </p:cNvSpPr>
          <p:nvPr/>
        </p:nvSpPr>
        <p:spPr bwMode="auto">
          <a:xfrm flipV="1">
            <a:off x="19760474" y="7617871"/>
            <a:ext cx="0" cy="3603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21" name="Line 76"/>
          <p:cNvSpPr>
            <a:spLocks noChangeShapeType="1"/>
          </p:cNvSpPr>
          <p:nvPr/>
        </p:nvSpPr>
        <p:spPr bwMode="auto">
          <a:xfrm flipH="1" flipV="1">
            <a:off x="19831916" y="7689311"/>
            <a:ext cx="73023" cy="288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22" name="Line 77"/>
          <p:cNvSpPr>
            <a:spLocks noChangeShapeType="1"/>
          </p:cNvSpPr>
          <p:nvPr/>
        </p:nvSpPr>
        <p:spPr bwMode="auto">
          <a:xfrm flipV="1">
            <a:off x="19976374" y="7689311"/>
            <a:ext cx="0" cy="288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23" name="Line 78"/>
          <p:cNvSpPr>
            <a:spLocks noChangeShapeType="1"/>
          </p:cNvSpPr>
          <p:nvPr/>
        </p:nvSpPr>
        <p:spPr bwMode="auto">
          <a:xfrm flipV="1">
            <a:off x="20063687" y="7660732"/>
            <a:ext cx="0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24" name="Line 79"/>
          <p:cNvSpPr>
            <a:spLocks noChangeShapeType="1"/>
          </p:cNvSpPr>
          <p:nvPr/>
        </p:nvSpPr>
        <p:spPr bwMode="auto">
          <a:xfrm flipV="1">
            <a:off x="20163698" y="7689309"/>
            <a:ext cx="0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25" name="Line 80"/>
          <p:cNvSpPr>
            <a:spLocks noChangeShapeType="1"/>
          </p:cNvSpPr>
          <p:nvPr/>
        </p:nvSpPr>
        <p:spPr bwMode="auto">
          <a:xfrm flipV="1">
            <a:off x="20192279" y="7762333"/>
            <a:ext cx="73023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26" name="Line 81"/>
          <p:cNvSpPr>
            <a:spLocks noChangeShapeType="1"/>
          </p:cNvSpPr>
          <p:nvPr/>
        </p:nvSpPr>
        <p:spPr bwMode="auto">
          <a:xfrm flipV="1">
            <a:off x="20265302" y="7689309"/>
            <a:ext cx="14287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27" name="Line 82"/>
          <p:cNvSpPr>
            <a:spLocks noChangeShapeType="1"/>
          </p:cNvSpPr>
          <p:nvPr/>
        </p:nvSpPr>
        <p:spPr bwMode="auto">
          <a:xfrm flipV="1">
            <a:off x="20408174" y="7617870"/>
            <a:ext cx="0" cy="4318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28" name="Line 83"/>
          <p:cNvSpPr>
            <a:spLocks noChangeShapeType="1"/>
          </p:cNvSpPr>
          <p:nvPr/>
        </p:nvSpPr>
        <p:spPr bwMode="auto">
          <a:xfrm flipV="1">
            <a:off x="20481202" y="7689309"/>
            <a:ext cx="7143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29" name="Line 84"/>
          <p:cNvSpPr>
            <a:spLocks noChangeShapeType="1"/>
          </p:cNvSpPr>
          <p:nvPr/>
        </p:nvSpPr>
        <p:spPr bwMode="auto">
          <a:xfrm flipH="1" flipV="1">
            <a:off x="20552639" y="7689309"/>
            <a:ext cx="7143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30" name="Line 85"/>
          <p:cNvSpPr>
            <a:spLocks noChangeShapeType="1"/>
          </p:cNvSpPr>
          <p:nvPr/>
        </p:nvSpPr>
        <p:spPr bwMode="auto">
          <a:xfrm flipV="1">
            <a:off x="20697102" y="7762333"/>
            <a:ext cx="71436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31" name="Line 86"/>
          <p:cNvSpPr>
            <a:spLocks noChangeShapeType="1"/>
          </p:cNvSpPr>
          <p:nvPr/>
        </p:nvSpPr>
        <p:spPr bwMode="auto">
          <a:xfrm flipV="1">
            <a:off x="20839977" y="7689309"/>
            <a:ext cx="0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32" name="Line 87"/>
          <p:cNvSpPr>
            <a:spLocks noChangeShapeType="1"/>
          </p:cNvSpPr>
          <p:nvPr/>
        </p:nvSpPr>
        <p:spPr bwMode="auto">
          <a:xfrm flipV="1">
            <a:off x="20984436" y="7617870"/>
            <a:ext cx="0" cy="4318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33" name="Line 88"/>
          <p:cNvSpPr>
            <a:spLocks noChangeShapeType="1"/>
          </p:cNvSpPr>
          <p:nvPr/>
        </p:nvSpPr>
        <p:spPr bwMode="auto">
          <a:xfrm flipV="1">
            <a:off x="21057465" y="7689309"/>
            <a:ext cx="7143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34" name="Line 89"/>
          <p:cNvSpPr>
            <a:spLocks noChangeShapeType="1"/>
          </p:cNvSpPr>
          <p:nvPr/>
        </p:nvSpPr>
        <p:spPr bwMode="auto">
          <a:xfrm flipV="1">
            <a:off x="21200336" y="7689309"/>
            <a:ext cx="0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35" name="Line 90"/>
          <p:cNvSpPr>
            <a:spLocks noChangeShapeType="1"/>
          </p:cNvSpPr>
          <p:nvPr/>
        </p:nvSpPr>
        <p:spPr bwMode="auto">
          <a:xfrm flipH="1" flipV="1">
            <a:off x="21273365" y="7689309"/>
            <a:ext cx="7143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36" name="Line 91"/>
          <p:cNvSpPr>
            <a:spLocks noChangeShapeType="1"/>
          </p:cNvSpPr>
          <p:nvPr/>
        </p:nvSpPr>
        <p:spPr bwMode="auto">
          <a:xfrm flipH="1" flipV="1">
            <a:off x="21416242" y="7689308"/>
            <a:ext cx="73023" cy="433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37" name="Line 92"/>
          <p:cNvSpPr>
            <a:spLocks noChangeShapeType="1"/>
          </p:cNvSpPr>
          <p:nvPr/>
        </p:nvSpPr>
        <p:spPr bwMode="auto">
          <a:xfrm flipV="1">
            <a:off x="21560701" y="7762333"/>
            <a:ext cx="7143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38" name="Line 93"/>
          <p:cNvSpPr>
            <a:spLocks noChangeShapeType="1"/>
          </p:cNvSpPr>
          <p:nvPr/>
        </p:nvSpPr>
        <p:spPr bwMode="auto">
          <a:xfrm flipV="1">
            <a:off x="21705163" y="7762333"/>
            <a:ext cx="0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39" name="Line 94"/>
          <p:cNvSpPr>
            <a:spLocks noChangeShapeType="1"/>
          </p:cNvSpPr>
          <p:nvPr/>
        </p:nvSpPr>
        <p:spPr bwMode="auto">
          <a:xfrm flipV="1">
            <a:off x="21848036" y="7762333"/>
            <a:ext cx="0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40" name="Line 95"/>
          <p:cNvSpPr>
            <a:spLocks noChangeShapeType="1"/>
          </p:cNvSpPr>
          <p:nvPr/>
        </p:nvSpPr>
        <p:spPr bwMode="auto">
          <a:xfrm flipH="1" flipV="1">
            <a:off x="21921065" y="7762333"/>
            <a:ext cx="7143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41" name="Line 96"/>
          <p:cNvSpPr>
            <a:spLocks noChangeShapeType="1"/>
          </p:cNvSpPr>
          <p:nvPr/>
        </p:nvSpPr>
        <p:spPr bwMode="auto">
          <a:xfrm flipV="1">
            <a:off x="22065528" y="7762333"/>
            <a:ext cx="7143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42" name="Line 97"/>
          <p:cNvSpPr>
            <a:spLocks noChangeShapeType="1"/>
          </p:cNvSpPr>
          <p:nvPr/>
        </p:nvSpPr>
        <p:spPr bwMode="auto">
          <a:xfrm flipV="1">
            <a:off x="22208399" y="7762333"/>
            <a:ext cx="0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43" name="Line 98"/>
          <p:cNvSpPr>
            <a:spLocks noChangeShapeType="1"/>
          </p:cNvSpPr>
          <p:nvPr/>
        </p:nvSpPr>
        <p:spPr bwMode="auto">
          <a:xfrm flipV="1">
            <a:off x="22352862" y="7762333"/>
            <a:ext cx="0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44" name="Line 99"/>
          <p:cNvSpPr>
            <a:spLocks noChangeShapeType="1"/>
          </p:cNvSpPr>
          <p:nvPr/>
        </p:nvSpPr>
        <p:spPr bwMode="auto">
          <a:xfrm flipH="1" flipV="1">
            <a:off x="22424304" y="7617870"/>
            <a:ext cx="73023" cy="5048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45" name="Line 100"/>
          <p:cNvSpPr>
            <a:spLocks noChangeShapeType="1"/>
          </p:cNvSpPr>
          <p:nvPr/>
        </p:nvSpPr>
        <p:spPr bwMode="auto">
          <a:xfrm flipV="1">
            <a:off x="22640199" y="7762333"/>
            <a:ext cx="0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46" name="Line 101"/>
          <p:cNvSpPr>
            <a:spLocks noChangeShapeType="1"/>
          </p:cNvSpPr>
          <p:nvPr/>
        </p:nvSpPr>
        <p:spPr bwMode="auto">
          <a:xfrm flipH="1" flipV="1">
            <a:off x="22713227" y="7833772"/>
            <a:ext cx="71436" cy="288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47" name="Line 102"/>
          <p:cNvSpPr>
            <a:spLocks noChangeShapeType="1"/>
          </p:cNvSpPr>
          <p:nvPr/>
        </p:nvSpPr>
        <p:spPr bwMode="auto">
          <a:xfrm flipV="1">
            <a:off x="22857685" y="7689308"/>
            <a:ext cx="0" cy="433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48" name="Line 103"/>
          <p:cNvSpPr>
            <a:spLocks noChangeShapeType="1"/>
          </p:cNvSpPr>
          <p:nvPr/>
        </p:nvSpPr>
        <p:spPr bwMode="auto">
          <a:xfrm flipV="1">
            <a:off x="22929127" y="7762333"/>
            <a:ext cx="71436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49" name="Line 104"/>
          <p:cNvSpPr>
            <a:spLocks noChangeShapeType="1"/>
          </p:cNvSpPr>
          <p:nvPr/>
        </p:nvSpPr>
        <p:spPr bwMode="auto">
          <a:xfrm flipH="1" flipV="1">
            <a:off x="23000564" y="7762333"/>
            <a:ext cx="73023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50" name="Line 105"/>
          <p:cNvSpPr>
            <a:spLocks noChangeShapeType="1"/>
          </p:cNvSpPr>
          <p:nvPr/>
        </p:nvSpPr>
        <p:spPr bwMode="auto">
          <a:xfrm flipV="1">
            <a:off x="23145025" y="7762333"/>
            <a:ext cx="0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51" name="Line 106"/>
          <p:cNvSpPr>
            <a:spLocks noChangeShapeType="1"/>
          </p:cNvSpPr>
          <p:nvPr/>
        </p:nvSpPr>
        <p:spPr bwMode="auto">
          <a:xfrm flipH="1" flipV="1">
            <a:off x="23216464" y="7762333"/>
            <a:ext cx="144463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52" name="Line 107"/>
          <p:cNvSpPr>
            <a:spLocks noChangeShapeType="1"/>
          </p:cNvSpPr>
          <p:nvPr/>
        </p:nvSpPr>
        <p:spPr bwMode="auto">
          <a:xfrm flipH="1" flipV="1">
            <a:off x="23360927" y="7689309"/>
            <a:ext cx="144463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53" name="Line 108"/>
          <p:cNvSpPr>
            <a:spLocks noChangeShapeType="1"/>
          </p:cNvSpPr>
          <p:nvPr/>
        </p:nvSpPr>
        <p:spPr bwMode="auto">
          <a:xfrm flipH="1" flipV="1">
            <a:off x="23576827" y="7689309"/>
            <a:ext cx="7143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54" name="Line 109"/>
          <p:cNvSpPr>
            <a:spLocks noChangeShapeType="1"/>
          </p:cNvSpPr>
          <p:nvPr/>
        </p:nvSpPr>
        <p:spPr bwMode="auto">
          <a:xfrm flipV="1">
            <a:off x="23792725" y="7762333"/>
            <a:ext cx="0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55" name="Line 110"/>
          <p:cNvSpPr>
            <a:spLocks noChangeShapeType="1"/>
          </p:cNvSpPr>
          <p:nvPr/>
        </p:nvSpPr>
        <p:spPr bwMode="auto">
          <a:xfrm flipV="1">
            <a:off x="23937188" y="7762333"/>
            <a:ext cx="0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56" name="Line 111"/>
          <p:cNvSpPr>
            <a:spLocks noChangeShapeType="1"/>
          </p:cNvSpPr>
          <p:nvPr/>
        </p:nvSpPr>
        <p:spPr bwMode="auto">
          <a:xfrm flipH="1" flipV="1">
            <a:off x="23937190" y="7762333"/>
            <a:ext cx="144463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57" name="Line 112"/>
          <p:cNvSpPr>
            <a:spLocks noChangeShapeType="1"/>
          </p:cNvSpPr>
          <p:nvPr/>
        </p:nvSpPr>
        <p:spPr bwMode="auto">
          <a:xfrm flipH="1" flipV="1">
            <a:off x="24153090" y="7833772"/>
            <a:ext cx="71436" cy="2159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58" name="Line 113"/>
          <p:cNvSpPr>
            <a:spLocks noChangeShapeType="1"/>
          </p:cNvSpPr>
          <p:nvPr/>
        </p:nvSpPr>
        <p:spPr bwMode="auto">
          <a:xfrm flipH="1" flipV="1">
            <a:off x="24297553" y="7689309"/>
            <a:ext cx="7143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59" name="Line 114"/>
          <p:cNvSpPr>
            <a:spLocks noChangeShapeType="1"/>
          </p:cNvSpPr>
          <p:nvPr/>
        </p:nvSpPr>
        <p:spPr bwMode="auto">
          <a:xfrm flipV="1">
            <a:off x="24513451" y="7762333"/>
            <a:ext cx="0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60" name="Line 115"/>
          <p:cNvSpPr>
            <a:spLocks noChangeShapeType="1"/>
          </p:cNvSpPr>
          <p:nvPr/>
        </p:nvSpPr>
        <p:spPr bwMode="auto">
          <a:xfrm flipV="1">
            <a:off x="24657916" y="7689309"/>
            <a:ext cx="7143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61" name="Line 116"/>
          <p:cNvSpPr>
            <a:spLocks noChangeShapeType="1"/>
          </p:cNvSpPr>
          <p:nvPr/>
        </p:nvSpPr>
        <p:spPr bwMode="auto">
          <a:xfrm flipH="1" flipV="1">
            <a:off x="24729353" y="7689309"/>
            <a:ext cx="144463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62" name="Line 117"/>
          <p:cNvSpPr>
            <a:spLocks noChangeShapeType="1"/>
          </p:cNvSpPr>
          <p:nvPr/>
        </p:nvSpPr>
        <p:spPr bwMode="auto">
          <a:xfrm flipV="1">
            <a:off x="24945251" y="7689311"/>
            <a:ext cx="0" cy="288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63" name="Line 118"/>
          <p:cNvSpPr>
            <a:spLocks noChangeShapeType="1"/>
          </p:cNvSpPr>
          <p:nvPr/>
        </p:nvSpPr>
        <p:spPr bwMode="auto">
          <a:xfrm flipH="1" flipV="1">
            <a:off x="25016689" y="7689311"/>
            <a:ext cx="73023" cy="288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64" name="Line 119"/>
          <p:cNvSpPr>
            <a:spLocks noChangeShapeType="1"/>
          </p:cNvSpPr>
          <p:nvPr/>
        </p:nvSpPr>
        <p:spPr bwMode="auto">
          <a:xfrm flipH="1" flipV="1">
            <a:off x="25089710" y="7689311"/>
            <a:ext cx="215900" cy="288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65" name="Line 120"/>
          <p:cNvSpPr>
            <a:spLocks noChangeShapeType="1"/>
          </p:cNvSpPr>
          <p:nvPr/>
        </p:nvSpPr>
        <p:spPr bwMode="auto">
          <a:xfrm flipH="1" flipV="1">
            <a:off x="25305616" y="7689311"/>
            <a:ext cx="71436" cy="288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66" name="Line 121"/>
          <p:cNvSpPr>
            <a:spLocks noChangeShapeType="1"/>
          </p:cNvSpPr>
          <p:nvPr/>
        </p:nvSpPr>
        <p:spPr bwMode="auto">
          <a:xfrm flipV="1">
            <a:off x="25448487" y="7689311"/>
            <a:ext cx="0" cy="288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67" name="Line 122"/>
          <p:cNvSpPr>
            <a:spLocks noChangeShapeType="1"/>
          </p:cNvSpPr>
          <p:nvPr/>
        </p:nvSpPr>
        <p:spPr bwMode="auto">
          <a:xfrm flipV="1">
            <a:off x="25592950" y="7689308"/>
            <a:ext cx="0" cy="2159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68" name="Line 123"/>
          <p:cNvSpPr>
            <a:spLocks noChangeShapeType="1"/>
          </p:cNvSpPr>
          <p:nvPr/>
        </p:nvSpPr>
        <p:spPr bwMode="auto">
          <a:xfrm flipH="1" flipV="1">
            <a:off x="25665979" y="7689308"/>
            <a:ext cx="71436" cy="2159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69" name="Line 124"/>
          <p:cNvSpPr>
            <a:spLocks noChangeShapeType="1"/>
          </p:cNvSpPr>
          <p:nvPr/>
        </p:nvSpPr>
        <p:spPr bwMode="auto">
          <a:xfrm flipH="1" flipV="1">
            <a:off x="25808852" y="7617870"/>
            <a:ext cx="73023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70" name="Line 125"/>
          <p:cNvSpPr>
            <a:spLocks noChangeShapeType="1"/>
          </p:cNvSpPr>
          <p:nvPr/>
        </p:nvSpPr>
        <p:spPr bwMode="auto">
          <a:xfrm flipH="1" flipV="1">
            <a:off x="25881875" y="7617870"/>
            <a:ext cx="142876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71" name="Line 126"/>
          <p:cNvSpPr>
            <a:spLocks noChangeShapeType="1"/>
          </p:cNvSpPr>
          <p:nvPr/>
        </p:nvSpPr>
        <p:spPr bwMode="auto">
          <a:xfrm flipH="1" flipV="1">
            <a:off x="26024752" y="7617870"/>
            <a:ext cx="144463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72" name="Line 127"/>
          <p:cNvSpPr>
            <a:spLocks noChangeShapeType="1"/>
          </p:cNvSpPr>
          <p:nvPr/>
        </p:nvSpPr>
        <p:spPr bwMode="auto">
          <a:xfrm flipH="1" flipV="1">
            <a:off x="26169215" y="7617871"/>
            <a:ext cx="144463" cy="2159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73" name="Line 128"/>
          <p:cNvSpPr>
            <a:spLocks noChangeShapeType="1"/>
          </p:cNvSpPr>
          <p:nvPr/>
        </p:nvSpPr>
        <p:spPr bwMode="auto">
          <a:xfrm flipH="1" flipV="1">
            <a:off x="26385115" y="7546433"/>
            <a:ext cx="71436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74" name="Line 129"/>
          <p:cNvSpPr>
            <a:spLocks noChangeShapeType="1"/>
          </p:cNvSpPr>
          <p:nvPr/>
        </p:nvSpPr>
        <p:spPr bwMode="auto">
          <a:xfrm flipH="1" flipV="1">
            <a:off x="26529575" y="7473409"/>
            <a:ext cx="144463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75" name="Line 130"/>
          <p:cNvSpPr>
            <a:spLocks noChangeShapeType="1"/>
          </p:cNvSpPr>
          <p:nvPr/>
        </p:nvSpPr>
        <p:spPr bwMode="auto">
          <a:xfrm flipH="1" flipV="1">
            <a:off x="26601014" y="7473410"/>
            <a:ext cx="323850" cy="288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76" name="Line 131"/>
          <p:cNvSpPr>
            <a:spLocks noChangeShapeType="1"/>
          </p:cNvSpPr>
          <p:nvPr/>
        </p:nvSpPr>
        <p:spPr bwMode="auto">
          <a:xfrm flipV="1">
            <a:off x="26924862" y="7473410"/>
            <a:ext cx="0" cy="2159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77" name="Line 132"/>
          <p:cNvSpPr>
            <a:spLocks noChangeShapeType="1"/>
          </p:cNvSpPr>
          <p:nvPr/>
        </p:nvSpPr>
        <p:spPr bwMode="auto">
          <a:xfrm flipV="1">
            <a:off x="26924862" y="7401969"/>
            <a:ext cx="0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78" name="Oval 133"/>
          <p:cNvSpPr>
            <a:spLocks noChangeArrowheads="1"/>
          </p:cNvSpPr>
          <p:nvPr/>
        </p:nvSpPr>
        <p:spPr bwMode="auto">
          <a:xfrm>
            <a:off x="17023626" y="6249445"/>
            <a:ext cx="10945813" cy="165735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579" name="Text Box 134"/>
          <p:cNvSpPr txBox="1">
            <a:spLocks noChangeArrowheads="1"/>
          </p:cNvSpPr>
          <p:nvPr/>
        </p:nvSpPr>
        <p:spPr bwMode="auto">
          <a:xfrm>
            <a:off x="22275077" y="757183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580" name="Text Box 135"/>
          <p:cNvSpPr txBox="1">
            <a:spLocks noChangeArrowheads="1"/>
          </p:cNvSpPr>
          <p:nvPr/>
        </p:nvSpPr>
        <p:spPr bwMode="auto">
          <a:xfrm>
            <a:off x="22424301" y="754643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581" name="Text Box 136"/>
          <p:cNvSpPr txBox="1">
            <a:spLocks noChangeArrowheads="1"/>
          </p:cNvSpPr>
          <p:nvPr/>
        </p:nvSpPr>
        <p:spPr bwMode="auto">
          <a:xfrm>
            <a:off x="22546540" y="7575010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582" name="Text Box 137"/>
          <p:cNvSpPr txBox="1">
            <a:spLocks noChangeArrowheads="1"/>
          </p:cNvSpPr>
          <p:nvPr/>
        </p:nvSpPr>
        <p:spPr bwMode="auto">
          <a:xfrm>
            <a:off x="22646552" y="754643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583" name="Text Box 138"/>
          <p:cNvSpPr txBox="1">
            <a:spLocks noChangeArrowheads="1"/>
          </p:cNvSpPr>
          <p:nvPr/>
        </p:nvSpPr>
        <p:spPr bwMode="auto">
          <a:xfrm>
            <a:off x="22748154" y="7543259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584" name="Text Box 139"/>
          <p:cNvSpPr txBox="1">
            <a:spLocks noChangeArrowheads="1"/>
          </p:cNvSpPr>
          <p:nvPr/>
        </p:nvSpPr>
        <p:spPr bwMode="auto">
          <a:xfrm>
            <a:off x="22857691" y="7586119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585" name="Text Box 140"/>
          <p:cNvSpPr txBox="1">
            <a:spLocks noChangeArrowheads="1"/>
          </p:cNvSpPr>
          <p:nvPr/>
        </p:nvSpPr>
        <p:spPr bwMode="auto">
          <a:xfrm>
            <a:off x="22136964" y="7575010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586" name="Text Box 141"/>
          <p:cNvSpPr txBox="1">
            <a:spLocks noChangeArrowheads="1"/>
          </p:cNvSpPr>
          <p:nvPr/>
        </p:nvSpPr>
        <p:spPr bwMode="auto">
          <a:xfrm>
            <a:off x="23064065" y="754643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587" name="Text Box 142"/>
          <p:cNvSpPr txBox="1">
            <a:spLocks noChangeArrowheads="1"/>
          </p:cNvSpPr>
          <p:nvPr/>
        </p:nvSpPr>
        <p:spPr bwMode="auto">
          <a:xfrm>
            <a:off x="21992501" y="754643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588" name="Text Box 143"/>
          <p:cNvSpPr txBox="1">
            <a:spLocks noChangeArrowheads="1"/>
          </p:cNvSpPr>
          <p:nvPr/>
        </p:nvSpPr>
        <p:spPr bwMode="auto">
          <a:xfrm>
            <a:off x="21848041" y="754643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589" name="Text Box 144"/>
          <p:cNvSpPr txBox="1">
            <a:spLocks noChangeArrowheads="1"/>
          </p:cNvSpPr>
          <p:nvPr/>
        </p:nvSpPr>
        <p:spPr bwMode="auto">
          <a:xfrm>
            <a:off x="21748026" y="754643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590" name="Text Box 145"/>
          <p:cNvSpPr txBox="1">
            <a:spLocks noChangeArrowheads="1"/>
          </p:cNvSpPr>
          <p:nvPr/>
        </p:nvSpPr>
        <p:spPr bwMode="auto">
          <a:xfrm>
            <a:off x="21632141" y="754643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591" name="Text Box 146"/>
          <p:cNvSpPr txBox="1">
            <a:spLocks noChangeArrowheads="1"/>
          </p:cNvSpPr>
          <p:nvPr/>
        </p:nvSpPr>
        <p:spPr bwMode="auto">
          <a:xfrm>
            <a:off x="21489265" y="7589295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592" name="Text Box 147"/>
          <p:cNvSpPr txBox="1">
            <a:spLocks noChangeArrowheads="1"/>
          </p:cNvSpPr>
          <p:nvPr/>
        </p:nvSpPr>
        <p:spPr bwMode="auto">
          <a:xfrm>
            <a:off x="21394014" y="754643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593" name="Text Box 148"/>
          <p:cNvSpPr txBox="1">
            <a:spLocks noChangeArrowheads="1"/>
          </p:cNvSpPr>
          <p:nvPr/>
        </p:nvSpPr>
        <p:spPr bwMode="auto">
          <a:xfrm>
            <a:off x="21259076" y="754643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594" name="Text Box 149"/>
          <p:cNvSpPr txBox="1">
            <a:spLocks noChangeArrowheads="1"/>
          </p:cNvSpPr>
          <p:nvPr/>
        </p:nvSpPr>
        <p:spPr bwMode="auto">
          <a:xfrm>
            <a:off x="21119377" y="754643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595" name="Text Box 150"/>
          <p:cNvSpPr txBox="1">
            <a:spLocks noChangeArrowheads="1"/>
          </p:cNvSpPr>
          <p:nvPr/>
        </p:nvSpPr>
        <p:spPr bwMode="auto">
          <a:xfrm>
            <a:off x="23275201" y="7560720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596" name="Text Box 151"/>
          <p:cNvSpPr txBox="1">
            <a:spLocks noChangeArrowheads="1"/>
          </p:cNvSpPr>
          <p:nvPr/>
        </p:nvSpPr>
        <p:spPr bwMode="auto">
          <a:xfrm>
            <a:off x="23394266" y="754643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597" name="Text Box 152"/>
          <p:cNvSpPr txBox="1">
            <a:spLocks noChangeArrowheads="1"/>
          </p:cNvSpPr>
          <p:nvPr/>
        </p:nvSpPr>
        <p:spPr bwMode="auto">
          <a:xfrm>
            <a:off x="23568889" y="7543259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598" name="Text Box 153"/>
          <p:cNvSpPr txBox="1">
            <a:spLocks noChangeArrowheads="1"/>
          </p:cNvSpPr>
          <p:nvPr/>
        </p:nvSpPr>
        <p:spPr bwMode="auto">
          <a:xfrm>
            <a:off x="23711765" y="754643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599" name="Text Box 154"/>
          <p:cNvSpPr txBox="1">
            <a:spLocks noChangeArrowheads="1"/>
          </p:cNvSpPr>
          <p:nvPr/>
        </p:nvSpPr>
        <p:spPr bwMode="auto">
          <a:xfrm>
            <a:off x="23841939" y="7575010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00" name="Text Box 155"/>
          <p:cNvSpPr txBox="1">
            <a:spLocks noChangeArrowheads="1"/>
          </p:cNvSpPr>
          <p:nvPr/>
        </p:nvSpPr>
        <p:spPr bwMode="auto">
          <a:xfrm>
            <a:off x="23986402" y="754643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01" name="Text Box 156"/>
          <p:cNvSpPr txBox="1">
            <a:spLocks noChangeArrowheads="1"/>
          </p:cNvSpPr>
          <p:nvPr/>
        </p:nvSpPr>
        <p:spPr bwMode="auto">
          <a:xfrm>
            <a:off x="24143565" y="754643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02" name="Text Box 157"/>
          <p:cNvSpPr txBox="1">
            <a:spLocks noChangeArrowheads="1"/>
          </p:cNvSpPr>
          <p:nvPr/>
        </p:nvSpPr>
        <p:spPr bwMode="auto">
          <a:xfrm>
            <a:off x="24288028" y="754643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03" name="Text Box 158"/>
          <p:cNvSpPr txBox="1">
            <a:spLocks noChangeArrowheads="1"/>
          </p:cNvSpPr>
          <p:nvPr/>
        </p:nvSpPr>
        <p:spPr bwMode="auto">
          <a:xfrm>
            <a:off x="24440426" y="7473409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04" name="Text Box 159"/>
          <p:cNvSpPr txBox="1">
            <a:spLocks noChangeArrowheads="1"/>
          </p:cNvSpPr>
          <p:nvPr/>
        </p:nvSpPr>
        <p:spPr bwMode="auto">
          <a:xfrm>
            <a:off x="24729353" y="7473409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05" name="Text Box 160"/>
          <p:cNvSpPr txBox="1">
            <a:spLocks noChangeArrowheads="1"/>
          </p:cNvSpPr>
          <p:nvPr/>
        </p:nvSpPr>
        <p:spPr bwMode="auto">
          <a:xfrm>
            <a:off x="24576951" y="7528969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06" name="Text Box 161"/>
          <p:cNvSpPr txBox="1">
            <a:spLocks noChangeArrowheads="1"/>
          </p:cNvSpPr>
          <p:nvPr/>
        </p:nvSpPr>
        <p:spPr bwMode="auto">
          <a:xfrm>
            <a:off x="24864291" y="7473409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07" name="Text Box 162"/>
          <p:cNvSpPr txBox="1">
            <a:spLocks noChangeArrowheads="1"/>
          </p:cNvSpPr>
          <p:nvPr/>
        </p:nvSpPr>
        <p:spPr bwMode="auto">
          <a:xfrm>
            <a:off x="25008751" y="7473409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08" name="Text Box 163"/>
          <p:cNvSpPr txBox="1">
            <a:spLocks noChangeArrowheads="1"/>
          </p:cNvSpPr>
          <p:nvPr/>
        </p:nvSpPr>
        <p:spPr bwMode="auto">
          <a:xfrm>
            <a:off x="25151627" y="744483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09" name="Text Box 164"/>
          <p:cNvSpPr txBox="1">
            <a:spLocks noChangeArrowheads="1"/>
          </p:cNvSpPr>
          <p:nvPr/>
        </p:nvSpPr>
        <p:spPr bwMode="auto">
          <a:xfrm>
            <a:off x="25253226" y="7416259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10" name="Text Box 165"/>
          <p:cNvSpPr txBox="1">
            <a:spLocks noChangeArrowheads="1"/>
          </p:cNvSpPr>
          <p:nvPr/>
        </p:nvSpPr>
        <p:spPr bwMode="auto">
          <a:xfrm>
            <a:off x="25377052" y="7401969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11" name="Text Box 166"/>
          <p:cNvSpPr txBox="1">
            <a:spLocks noChangeArrowheads="1"/>
          </p:cNvSpPr>
          <p:nvPr/>
        </p:nvSpPr>
        <p:spPr bwMode="auto">
          <a:xfrm>
            <a:off x="25511990" y="743054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12" name="Text Box 167"/>
          <p:cNvSpPr txBox="1">
            <a:spLocks noChangeArrowheads="1"/>
          </p:cNvSpPr>
          <p:nvPr/>
        </p:nvSpPr>
        <p:spPr bwMode="auto">
          <a:xfrm>
            <a:off x="25656454" y="7401969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13" name="Text Box 168"/>
          <p:cNvSpPr txBox="1">
            <a:spLocks noChangeArrowheads="1"/>
          </p:cNvSpPr>
          <p:nvPr/>
        </p:nvSpPr>
        <p:spPr bwMode="auto">
          <a:xfrm>
            <a:off x="25886639" y="738768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14" name="Text Box 169"/>
          <p:cNvSpPr txBox="1">
            <a:spLocks noChangeArrowheads="1"/>
          </p:cNvSpPr>
          <p:nvPr/>
        </p:nvSpPr>
        <p:spPr bwMode="auto">
          <a:xfrm>
            <a:off x="25772342" y="7398795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15" name="Text Box 170"/>
          <p:cNvSpPr txBox="1">
            <a:spLocks noChangeArrowheads="1"/>
          </p:cNvSpPr>
          <p:nvPr/>
        </p:nvSpPr>
        <p:spPr bwMode="auto">
          <a:xfrm>
            <a:off x="26024752" y="7330535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16" name="Text Box 171"/>
          <p:cNvSpPr txBox="1">
            <a:spLocks noChangeArrowheads="1"/>
          </p:cNvSpPr>
          <p:nvPr/>
        </p:nvSpPr>
        <p:spPr bwMode="auto">
          <a:xfrm>
            <a:off x="26218427" y="7325769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17" name="Text Box 172"/>
          <p:cNvSpPr txBox="1">
            <a:spLocks noChangeArrowheads="1"/>
          </p:cNvSpPr>
          <p:nvPr/>
        </p:nvSpPr>
        <p:spPr bwMode="auto">
          <a:xfrm>
            <a:off x="26377177" y="7330535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18" name="Text Box 173"/>
          <p:cNvSpPr txBox="1">
            <a:spLocks noChangeArrowheads="1"/>
          </p:cNvSpPr>
          <p:nvPr/>
        </p:nvSpPr>
        <p:spPr bwMode="auto">
          <a:xfrm>
            <a:off x="26593076" y="725750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19" name="Text Box 174"/>
          <p:cNvSpPr txBox="1">
            <a:spLocks noChangeArrowheads="1"/>
          </p:cNvSpPr>
          <p:nvPr/>
        </p:nvSpPr>
        <p:spPr bwMode="auto">
          <a:xfrm>
            <a:off x="20976504" y="754643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20" name="Text Box 175"/>
          <p:cNvSpPr txBox="1">
            <a:spLocks noChangeArrowheads="1"/>
          </p:cNvSpPr>
          <p:nvPr/>
        </p:nvSpPr>
        <p:spPr bwMode="auto">
          <a:xfrm>
            <a:off x="20874902" y="754643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21" name="Text Box 176"/>
          <p:cNvSpPr txBox="1">
            <a:spLocks noChangeArrowheads="1"/>
          </p:cNvSpPr>
          <p:nvPr/>
        </p:nvSpPr>
        <p:spPr bwMode="auto">
          <a:xfrm>
            <a:off x="20624079" y="754643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22" name="Text Box 177"/>
          <p:cNvSpPr txBox="1">
            <a:spLocks noChangeArrowheads="1"/>
          </p:cNvSpPr>
          <p:nvPr/>
        </p:nvSpPr>
        <p:spPr bwMode="auto">
          <a:xfrm>
            <a:off x="20768539" y="754643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23" name="Text Box 178"/>
          <p:cNvSpPr txBox="1">
            <a:spLocks noChangeArrowheads="1"/>
          </p:cNvSpPr>
          <p:nvPr/>
        </p:nvSpPr>
        <p:spPr bwMode="auto">
          <a:xfrm>
            <a:off x="20509778" y="748769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24" name="Text Box 179"/>
          <p:cNvSpPr txBox="1">
            <a:spLocks noChangeArrowheads="1"/>
          </p:cNvSpPr>
          <p:nvPr/>
        </p:nvSpPr>
        <p:spPr bwMode="auto">
          <a:xfrm>
            <a:off x="20408179" y="754643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25" name="Text Box 180"/>
          <p:cNvSpPr txBox="1">
            <a:spLocks noChangeArrowheads="1"/>
          </p:cNvSpPr>
          <p:nvPr/>
        </p:nvSpPr>
        <p:spPr bwMode="auto">
          <a:xfrm>
            <a:off x="20308164" y="7473409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26" name="Text Box 181"/>
          <p:cNvSpPr txBox="1">
            <a:spLocks noChangeArrowheads="1"/>
          </p:cNvSpPr>
          <p:nvPr/>
        </p:nvSpPr>
        <p:spPr bwMode="auto">
          <a:xfrm>
            <a:off x="20106553" y="750198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27" name="Text Box 182"/>
          <p:cNvSpPr txBox="1">
            <a:spLocks noChangeArrowheads="1"/>
          </p:cNvSpPr>
          <p:nvPr/>
        </p:nvSpPr>
        <p:spPr bwMode="auto">
          <a:xfrm>
            <a:off x="20220851" y="7532145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28" name="Text Box 183"/>
          <p:cNvSpPr txBox="1">
            <a:spLocks noChangeArrowheads="1"/>
          </p:cNvSpPr>
          <p:nvPr/>
        </p:nvSpPr>
        <p:spPr bwMode="auto">
          <a:xfrm>
            <a:off x="19962090" y="748769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29" name="Text Box 184"/>
          <p:cNvSpPr txBox="1">
            <a:spLocks noChangeArrowheads="1"/>
          </p:cNvSpPr>
          <p:nvPr/>
        </p:nvSpPr>
        <p:spPr bwMode="auto">
          <a:xfrm>
            <a:off x="19774765" y="7473409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30" name="Text Box 185"/>
          <p:cNvSpPr txBox="1">
            <a:spLocks noChangeArrowheads="1"/>
          </p:cNvSpPr>
          <p:nvPr/>
        </p:nvSpPr>
        <p:spPr bwMode="auto">
          <a:xfrm>
            <a:off x="17787215" y="7186069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31" name="Text Box 186"/>
          <p:cNvSpPr txBox="1">
            <a:spLocks noChangeArrowheads="1"/>
          </p:cNvSpPr>
          <p:nvPr/>
        </p:nvSpPr>
        <p:spPr bwMode="auto">
          <a:xfrm>
            <a:off x="17888814" y="722893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32" name="Text Box 187"/>
          <p:cNvSpPr txBox="1">
            <a:spLocks noChangeArrowheads="1"/>
          </p:cNvSpPr>
          <p:nvPr/>
        </p:nvSpPr>
        <p:spPr bwMode="auto">
          <a:xfrm>
            <a:off x="18003115" y="725750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33" name="Text Box 188"/>
          <p:cNvSpPr txBox="1">
            <a:spLocks noChangeArrowheads="1"/>
          </p:cNvSpPr>
          <p:nvPr/>
        </p:nvSpPr>
        <p:spPr bwMode="auto">
          <a:xfrm>
            <a:off x="19658877" y="7473409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34" name="Text Box 189"/>
          <p:cNvSpPr txBox="1">
            <a:spLocks noChangeArrowheads="1"/>
          </p:cNvSpPr>
          <p:nvPr/>
        </p:nvSpPr>
        <p:spPr bwMode="auto">
          <a:xfrm>
            <a:off x="19442977" y="743054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35" name="Text Box 190"/>
          <p:cNvSpPr txBox="1">
            <a:spLocks noChangeArrowheads="1"/>
          </p:cNvSpPr>
          <p:nvPr/>
        </p:nvSpPr>
        <p:spPr bwMode="auto">
          <a:xfrm>
            <a:off x="19328676" y="7416259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36" name="Text Box 191"/>
          <p:cNvSpPr txBox="1">
            <a:spLocks noChangeArrowheads="1"/>
          </p:cNvSpPr>
          <p:nvPr/>
        </p:nvSpPr>
        <p:spPr bwMode="auto">
          <a:xfrm>
            <a:off x="19233429" y="7416259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37" name="Text Box 192"/>
          <p:cNvSpPr txBox="1">
            <a:spLocks noChangeArrowheads="1"/>
          </p:cNvSpPr>
          <p:nvPr/>
        </p:nvSpPr>
        <p:spPr bwMode="auto">
          <a:xfrm>
            <a:off x="19117541" y="7401969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38" name="Text Box 193"/>
          <p:cNvSpPr txBox="1">
            <a:spLocks noChangeArrowheads="1"/>
          </p:cNvSpPr>
          <p:nvPr/>
        </p:nvSpPr>
        <p:spPr bwMode="auto">
          <a:xfrm>
            <a:off x="18815915" y="7401969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39" name="Text Box 194"/>
          <p:cNvSpPr txBox="1">
            <a:spLocks noChangeArrowheads="1"/>
          </p:cNvSpPr>
          <p:nvPr/>
        </p:nvSpPr>
        <p:spPr bwMode="auto">
          <a:xfrm>
            <a:off x="18652402" y="7330535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40" name="Text Box 195"/>
          <p:cNvSpPr txBox="1">
            <a:spLocks noChangeArrowheads="1"/>
          </p:cNvSpPr>
          <p:nvPr/>
        </p:nvSpPr>
        <p:spPr bwMode="auto">
          <a:xfrm>
            <a:off x="18479366" y="7330535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41" name="Text Box 196"/>
          <p:cNvSpPr txBox="1">
            <a:spLocks noChangeArrowheads="1"/>
          </p:cNvSpPr>
          <p:nvPr/>
        </p:nvSpPr>
        <p:spPr bwMode="auto">
          <a:xfrm>
            <a:off x="19544576" y="7473409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42" name="Text Box 197"/>
          <p:cNvSpPr txBox="1">
            <a:spLocks noChangeArrowheads="1"/>
          </p:cNvSpPr>
          <p:nvPr/>
        </p:nvSpPr>
        <p:spPr bwMode="auto">
          <a:xfrm>
            <a:off x="19011178" y="737339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43" name="Text Box 198"/>
          <p:cNvSpPr txBox="1">
            <a:spLocks noChangeArrowheads="1"/>
          </p:cNvSpPr>
          <p:nvPr/>
        </p:nvSpPr>
        <p:spPr bwMode="auto">
          <a:xfrm>
            <a:off x="18392054" y="7316245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44" name="Text Box 199"/>
          <p:cNvSpPr txBox="1">
            <a:spLocks noChangeArrowheads="1"/>
          </p:cNvSpPr>
          <p:nvPr/>
        </p:nvSpPr>
        <p:spPr bwMode="auto">
          <a:xfrm>
            <a:off x="18277752" y="7271796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45" name="Text Box 200"/>
          <p:cNvSpPr txBox="1">
            <a:spLocks noChangeArrowheads="1"/>
          </p:cNvSpPr>
          <p:nvPr/>
        </p:nvSpPr>
        <p:spPr bwMode="auto">
          <a:xfrm>
            <a:off x="18109478" y="7287670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46" name="Text Box 201"/>
          <p:cNvSpPr txBox="1">
            <a:spLocks noChangeArrowheads="1"/>
          </p:cNvSpPr>
          <p:nvPr/>
        </p:nvSpPr>
        <p:spPr bwMode="auto">
          <a:xfrm>
            <a:off x="18190440" y="725750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47" name="Oval 204"/>
          <p:cNvSpPr>
            <a:spLocks noChangeArrowheads="1"/>
          </p:cNvSpPr>
          <p:nvPr/>
        </p:nvSpPr>
        <p:spPr bwMode="auto">
          <a:xfrm rot="539341" flipH="1">
            <a:off x="18292042" y="7430544"/>
            <a:ext cx="73023" cy="144464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48" name="Oval 205"/>
          <p:cNvSpPr>
            <a:spLocks noChangeArrowheads="1"/>
          </p:cNvSpPr>
          <p:nvPr/>
        </p:nvSpPr>
        <p:spPr bwMode="auto">
          <a:xfrm>
            <a:off x="18322200" y="7355933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49" name="Oval 206"/>
          <p:cNvSpPr>
            <a:spLocks noChangeArrowheads="1"/>
          </p:cNvSpPr>
          <p:nvPr/>
        </p:nvSpPr>
        <p:spPr bwMode="auto">
          <a:xfrm rot="539341" flipH="1">
            <a:off x="18392054" y="7444835"/>
            <a:ext cx="73023" cy="144461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50" name="Oval 207"/>
          <p:cNvSpPr>
            <a:spLocks noChangeArrowheads="1"/>
          </p:cNvSpPr>
          <p:nvPr/>
        </p:nvSpPr>
        <p:spPr bwMode="auto">
          <a:xfrm>
            <a:off x="18422215" y="7370221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51" name="Oval 208"/>
          <p:cNvSpPr>
            <a:spLocks noChangeArrowheads="1"/>
          </p:cNvSpPr>
          <p:nvPr/>
        </p:nvSpPr>
        <p:spPr bwMode="auto">
          <a:xfrm rot="539341" flipH="1">
            <a:off x="18176154" y="7405145"/>
            <a:ext cx="73023" cy="144464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52" name="Oval 209"/>
          <p:cNvSpPr>
            <a:spLocks noChangeArrowheads="1"/>
          </p:cNvSpPr>
          <p:nvPr/>
        </p:nvSpPr>
        <p:spPr bwMode="auto">
          <a:xfrm>
            <a:off x="18206312" y="7330532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53" name="Oval 210"/>
          <p:cNvSpPr>
            <a:spLocks noChangeArrowheads="1"/>
          </p:cNvSpPr>
          <p:nvPr/>
        </p:nvSpPr>
        <p:spPr bwMode="auto">
          <a:xfrm rot="539341" flipH="1">
            <a:off x="18074552" y="7387686"/>
            <a:ext cx="73023" cy="144461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54" name="Oval 211"/>
          <p:cNvSpPr>
            <a:spLocks noChangeArrowheads="1"/>
          </p:cNvSpPr>
          <p:nvPr/>
        </p:nvSpPr>
        <p:spPr bwMode="auto">
          <a:xfrm>
            <a:off x="18104713" y="7313071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55" name="Oval 212"/>
          <p:cNvSpPr>
            <a:spLocks noChangeArrowheads="1"/>
          </p:cNvSpPr>
          <p:nvPr/>
        </p:nvSpPr>
        <p:spPr bwMode="auto">
          <a:xfrm rot="539341" flipH="1">
            <a:off x="17961841" y="7359111"/>
            <a:ext cx="73023" cy="144461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56" name="Oval 213"/>
          <p:cNvSpPr>
            <a:spLocks noChangeArrowheads="1"/>
          </p:cNvSpPr>
          <p:nvPr/>
        </p:nvSpPr>
        <p:spPr bwMode="auto">
          <a:xfrm>
            <a:off x="17992003" y="728449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57" name="Oval 214"/>
          <p:cNvSpPr>
            <a:spLocks noChangeArrowheads="1"/>
          </p:cNvSpPr>
          <p:nvPr/>
        </p:nvSpPr>
        <p:spPr bwMode="auto">
          <a:xfrm rot="246214" flipH="1">
            <a:off x="18493652" y="7433721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58" name="Oval 215"/>
          <p:cNvSpPr>
            <a:spLocks noChangeArrowheads="1"/>
          </p:cNvSpPr>
          <p:nvPr/>
        </p:nvSpPr>
        <p:spPr bwMode="auto">
          <a:xfrm>
            <a:off x="18507938" y="737339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59" name="Oval 216"/>
          <p:cNvSpPr>
            <a:spLocks noChangeArrowheads="1"/>
          </p:cNvSpPr>
          <p:nvPr/>
        </p:nvSpPr>
        <p:spPr bwMode="auto">
          <a:xfrm rot="246214" flipH="1">
            <a:off x="18607953" y="7462295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60" name="Oval 217"/>
          <p:cNvSpPr>
            <a:spLocks noChangeArrowheads="1"/>
          </p:cNvSpPr>
          <p:nvPr/>
        </p:nvSpPr>
        <p:spPr bwMode="auto">
          <a:xfrm>
            <a:off x="18622239" y="7390858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61" name="Oval 218"/>
          <p:cNvSpPr>
            <a:spLocks noChangeArrowheads="1"/>
          </p:cNvSpPr>
          <p:nvPr/>
        </p:nvSpPr>
        <p:spPr bwMode="auto">
          <a:xfrm rot="246214" flipH="1">
            <a:off x="18723838" y="7476583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62" name="Oval 219"/>
          <p:cNvSpPr>
            <a:spLocks noChangeArrowheads="1"/>
          </p:cNvSpPr>
          <p:nvPr/>
        </p:nvSpPr>
        <p:spPr bwMode="auto">
          <a:xfrm>
            <a:off x="18738127" y="740514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63" name="Oval 220"/>
          <p:cNvSpPr>
            <a:spLocks noChangeArrowheads="1"/>
          </p:cNvSpPr>
          <p:nvPr/>
        </p:nvSpPr>
        <p:spPr bwMode="auto">
          <a:xfrm rot="246214" flipH="1">
            <a:off x="18841313" y="7490870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64" name="Oval 221"/>
          <p:cNvSpPr>
            <a:spLocks noChangeArrowheads="1"/>
          </p:cNvSpPr>
          <p:nvPr/>
        </p:nvSpPr>
        <p:spPr bwMode="auto">
          <a:xfrm>
            <a:off x="18855602" y="7419433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65" name="Oval 222"/>
          <p:cNvSpPr>
            <a:spLocks noChangeArrowheads="1"/>
          </p:cNvSpPr>
          <p:nvPr/>
        </p:nvSpPr>
        <p:spPr bwMode="auto">
          <a:xfrm rot="246214" flipH="1">
            <a:off x="18939737" y="7505158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66" name="Oval 223"/>
          <p:cNvSpPr>
            <a:spLocks noChangeArrowheads="1"/>
          </p:cNvSpPr>
          <p:nvPr/>
        </p:nvSpPr>
        <p:spPr bwMode="auto">
          <a:xfrm>
            <a:off x="18954027" y="7433720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67" name="Oval 224"/>
          <p:cNvSpPr>
            <a:spLocks noChangeArrowheads="1"/>
          </p:cNvSpPr>
          <p:nvPr/>
        </p:nvSpPr>
        <p:spPr bwMode="auto">
          <a:xfrm rot="246214" flipH="1">
            <a:off x="19042927" y="7519445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68" name="Oval 225"/>
          <p:cNvSpPr>
            <a:spLocks noChangeArrowheads="1"/>
          </p:cNvSpPr>
          <p:nvPr/>
        </p:nvSpPr>
        <p:spPr bwMode="auto">
          <a:xfrm>
            <a:off x="19057212" y="7448008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69" name="Oval 226"/>
          <p:cNvSpPr>
            <a:spLocks noChangeArrowheads="1"/>
          </p:cNvSpPr>
          <p:nvPr/>
        </p:nvSpPr>
        <p:spPr bwMode="auto">
          <a:xfrm rot="246214" flipH="1">
            <a:off x="19141351" y="7533732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70" name="Oval 227"/>
          <p:cNvSpPr>
            <a:spLocks noChangeArrowheads="1"/>
          </p:cNvSpPr>
          <p:nvPr/>
        </p:nvSpPr>
        <p:spPr bwMode="auto">
          <a:xfrm>
            <a:off x="19155637" y="746229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71" name="Oval 228"/>
          <p:cNvSpPr>
            <a:spLocks noChangeArrowheads="1"/>
          </p:cNvSpPr>
          <p:nvPr/>
        </p:nvSpPr>
        <p:spPr bwMode="auto">
          <a:xfrm rot="246214" flipH="1">
            <a:off x="19241363" y="7548020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72" name="Oval 229"/>
          <p:cNvSpPr>
            <a:spLocks noChangeArrowheads="1"/>
          </p:cNvSpPr>
          <p:nvPr/>
        </p:nvSpPr>
        <p:spPr bwMode="auto">
          <a:xfrm>
            <a:off x="19255652" y="7476583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73" name="Oval 230"/>
          <p:cNvSpPr>
            <a:spLocks noChangeArrowheads="1"/>
          </p:cNvSpPr>
          <p:nvPr/>
        </p:nvSpPr>
        <p:spPr bwMode="auto">
          <a:xfrm rot="246214" flipH="1">
            <a:off x="19346139" y="7562307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74" name="Oval 231"/>
          <p:cNvSpPr>
            <a:spLocks noChangeArrowheads="1"/>
          </p:cNvSpPr>
          <p:nvPr/>
        </p:nvSpPr>
        <p:spPr bwMode="auto">
          <a:xfrm>
            <a:off x="19360425" y="7490870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75" name="Oval 232"/>
          <p:cNvSpPr>
            <a:spLocks noChangeArrowheads="1"/>
          </p:cNvSpPr>
          <p:nvPr/>
        </p:nvSpPr>
        <p:spPr bwMode="auto">
          <a:xfrm rot="246214" flipH="1">
            <a:off x="19460440" y="7578184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76" name="Oval 233"/>
          <p:cNvSpPr>
            <a:spLocks noChangeArrowheads="1"/>
          </p:cNvSpPr>
          <p:nvPr/>
        </p:nvSpPr>
        <p:spPr bwMode="auto">
          <a:xfrm>
            <a:off x="19474726" y="750674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77" name="Oval 234"/>
          <p:cNvSpPr>
            <a:spLocks noChangeArrowheads="1"/>
          </p:cNvSpPr>
          <p:nvPr/>
        </p:nvSpPr>
        <p:spPr bwMode="auto">
          <a:xfrm rot="246214" flipH="1">
            <a:off x="19562039" y="7578184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78" name="Oval 235"/>
          <p:cNvSpPr>
            <a:spLocks noChangeArrowheads="1"/>
          </p:cNvSpPr>
          <p:nvPr/>
        </p:nvSpPr>
        <p:spPr bwMode="auto">
          <a:xfrm>
            <a:off x="19576328" y="750674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79" name="Oval 236"/>
          <p:cNvSpPr>
            <a:spLocks noChangeArrowheads="1"/>
          </p:cNvSpPr>
          <p:nvPr/>
        </p:nvSpPr>
        <p:spPr bwMode="auto">
          <a:xfrm>
            <a:off x="19673163" y="752261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80" name="Oval 237"/>
          <p:cNvSpPr>
            <a:spLocks noChangeArrowheads="1"/>
          </p:cNvSpPr>
          <p:nvPr/>
        </p:nvSpPr>
        <p:spPr bwMode="auto">
          <a:xfrm rot="34736" flipH="1">
            <a:off x="19674754" y="7590885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81" name="Oval 238"/>
          <p:cNvSpPr>
            <a:spLocks noChangeArrowheads="1"/>
          </p:cNvSpPr>
          <p:nvPr/>
        </p:nvSpPr>
        <p:spPr bwMode="auto">
          <a:xfrm>
            <a:off x="19760476" y="752261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82" name="Oval 239"/>
          <p:cNvSpPr>
            <a:spLocks noChangeArrowheads="1"/>
          </p:cNvSpPr>
          <p:nvPr/>
        </p:nvSpPr>
        <p:spPr bwMode="auto">
          <a:xfrm rot="34736" flipH="1">
            <a:off x="19762066" y="7590885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83" name="Oval 240"/>
          <p:cNvSpPr>
            <a:spLocks noChangeArrowheads="1"/>
          </p:cNvSpPr>
          <p:nvPr/>
        </p:nvSpPr>
        <p:spPr bwMode="auto">
          <a:xfrm>
            <a:off x="19862078" y="754484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84" name="Oval 241"/>
          <p:cNvSpPr>
            <a:spLocks noChangeArrowheads="1"/>
          </p:cNvSpPr>
          <p:nvPr/>
        </p:nvSpPr>
        <p:spPr bwMode="auto">
          <a:xfrm rot="34736" flipH="1">
            <a:off x="19863665" y="7613109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85" name="Oval 242"/>
          <p:cNvSpPr>
            <a:spLocks noChangeArrowheads="1"/>
          </p:cNvSpPr>
          <p:nvPr/>
        </p:nvSpPr>
        <p:spPr bwMode="auto">
          <a:xfrm>
            <a:off x="19949387" y="753849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86" name="Oval 243"/>
          <p:cNvSpPr>
            <a:spLocks noChangeArrowheads="1"/>
          </p:cNvSpPr>
          <p:nvPr/>
        </p:nvSpPr>
        <p:spPr bwMode="auto">
          <a:xfrm rot="34736" flipH="1">
            <a:off x="19950978" y="7606759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87" name="Oval 244"/>
          <p:cNvSpPr>
            <a:spLocks noChangeArrowheads="1"/>
          </p:cNvSpPr>
          <p:nvPr/>
        </p:nvSpPr>
        <p:spPr bwMode="auto">
          <a:xfrm>
            <a:off x="20049402" y="7560720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88" name="Oval 245"/>
          <p:cNvSpPr>
            <a:spLocks noChangeArrowheads="1"/>
          </p:cNvSpPr>
          <p:nvPr/>
        </p:nvSpPr>
        <p:spPr bwMode="auto">
          <a:xfrm rot="34736" flipH="1">
            <a:off x="20050990" y="7628984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89" name="Oval 246"/>
          <p:cNvSpPr>
            <a:spLocks noChangeArrowheads="1"/>
          </p:cNvSpPr>
          <p:nvPr/>
        </p:nvSpPr>
        <p:spPr bwMode="auto">
          <a:xfrm rot="246214" flipH="1">
            <a:off x="20120839" y="7617870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90" name="Oval 247"/>
          <p:cNvSpPr>
            <a:spLocks noChangeArrowheads="1"/>
          </p:cNvSpPr>
          <p:nvPr/>
        </p:nvSpPr>
        <p:spPr bwMode="auto">
          <a:xfrm>
            <a:off x="20135128" y="7546433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91" name="Oval 248"/>
          <p:cNvSpPr>
            <a:spLocks noChangeArrowheads="1"/>
          </p:cNvSpPr>
          <p:nvPr/>
        </p:nvSpPr>
        <p:spPr bwMode="auto">
          <a:xfrm rot="246214" flipH="1">
            <a:off x="20222437" y="7617870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92" name="Oval 249"/>
          <p:cNvSpPr>
            <a:spLocks noChangeArrowheads="1"/>
          </p:cNvSpPr>
          <p:nvPr/>
        </p:nvSpPr>
        <p:spPr bwMode="auto">
          <a:xfrm>
            <a:off x="20236727" y="7546433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93" name="Oval 250"/>
          <p:cNvSpPr>
            <a:spLocks noChangeArrowheads="1"/>
          </p:cNvSpPr>
          <p:nvPr/>
        </p:nvSpPr>
        <p:spPr bwMode="auto">
          <a:xfrm>
            <a:off x="20333565" y="7562307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94" name="Oval 251"/>
          <p:cNvSpPr>
            <a:spLocks noChangeArrowheads="1"/>
          </p:cNvSpPr>
          <p:nvPr/>
        </p:nvSpPr>
        <p:spPr bwMode="auto">
          <a:xfrm rot="34736" flipH="1">
            <a:off x="20335152" y="7630571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95" name="Oval 252"/>
          <p:cNvSpPr>
            <a:spLocks noChangeArrowheads="1"/>
          </p:cNvSpPr>
          <p:nvPr/>
        </p:nvSpPr>
        <p:spPr bwMode="auto">
          <a:xfrm>
            <a:off x="20420877" y="7562307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96" name="Oval 253"/>
          <p:cNvSpPr>
            <a:spLocks noChangeArrowheads="1"/>
          </p:cNvSpPr>
          <p:nvPr/>
        </p:nvSpPr>
        <p:spPr bwMode="auto">
          <a:xfrm rot="34736" flipH="1">
            <a:off x="20422465" y="7630571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97" name="Oval 254"/>
          <p:cNvSpPr>
            <a:spLocks noChangeArrowheads="1"/>
          </p:cNvSpPr>
          <p:nvPr/>
        </p:nvSpPr>
        <p:spPr bwMode="auto">
          <a:xfrm>
            <a:off x="20522476" y="7584532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98" name="Oval 255"/>
          <p:cNvSpPr>
            <a:spLocks noChangeArrowheads="1"/>
          </p:cNvSpPr>
          <p:nvPr/>
        </p:nvSpPr>
        <p:spPr bwMode="auto">
          <a:xfrm rot="34736" flipH="1">
            <a:off x="20524064" y="7652795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99" name="Oval 256"/>
          <p:cNvSpPr>
            <a:spLocks noChangeArrowheads="1"/>
          </p:cNvSpPr>
          <p:nvPr/>
        </p:nvSpPr>
        <p:spPr bwMode="auto">
          <a:xfrm>
            <a:off x="20609789" y="757818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00" name="Oval 257"/>
          <p:cNvSpPr>
            <a:spLocks noChangeArrowheads="1"/>
          </p:cNvSpPr>
          <p:nvPr/>
        </p:nvSpPr>
        <p:spPr bwMode="auto">
          <a:xfrm rot="34736" flipH="1">
            <a:off x="20611376" y="7646445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01" name="Oval 258"/>
          <p:cNvSpPr>
            <a:spLocks noChangeArrowheads="1"/>
          </p:cNvSpPr>
          <p:nvPr/>
        </p:nvSpPr>
        <p:spPr bwMode="auto">
          <a:xfrm>
            <a:off x="20709801" y="760040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02" name="Oval 259"/>
          <p:cNvSpPr>
            <a:spLocks noChangeArrowheads="1"/>
          </p:cNvSpPr>
          <p:nvPr/>
        </p:nvSpPr>
        <p:spPr bwMode="auto">
          <a:xfrm rot="34736" flipH="1">
            <a:off x="20711388" y="7668669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03" name="Oval 260"/>
          <p:cNvSpPr>
            <a:spLocks noChangeArrowheads="1"/>
          </p:cNvSpPr>
          <p:nvPr/>
        </p:nvSpPr>
        <p:spPr bwMode="auto">
          <a:xfrm>
            <a:off x="20797113" y="7609933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04" name="Oval 261"/>
          <p:cNvSpPr>
            <a:spLocks noChangeArrowheads="1"/>
          </p:cNvSpPr>
          <p:nvPr/>
        </p:nvSpPr>
        <p:spPr bwMode="auto">
          <a:xfrm rot="34736" flipH="1">
            <a:off x="20798704" y="7678196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05" name="Oval 262"/>
          <p:cNvSpPr>
            <a:spLocks noChangeArrowheads="1"/>
          </p:cNvSpPr>
          <p:nvPr/>
        </p:nvSpPr>
        <p:spPr bwMode="auto">
          <a:xfrm>
            <a:off x="20884426" y="7603582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06" name="Oval 263"/>
          <p:cNvSpPr>
            <a:spLocks noChangeArrowheads="1"/>
          </p:cNvSpPr>
          <p:nvPr/>
        </p:nvSpPr>
        <p:spPr bwMode="auto">
          <a:xfrm rot="34736" flipH="1">
            <a:off x="20886014" y="7671846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07" name="Oval 264"/>
          <p:cNvSpPr>
            <a:spLocks noChangeArrowheads="1"/>
          </p:cNvSpPr>
          <p:nvPr/>
        </p:nvSpPr>
        <p:spPr bwMode="auto">
          <a:xfrm>
            <a:off x="20984438" y="7625807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08" name="Oval 265"/>
          <p:cNvSpPr>
            <a:spLocks noChangeArrowheads="1"/>
          </p:cNvSpPr>
          <p:nvPr/>
        </p:nvSpPr>
        <p:spPr bwMode="auto">
          <a:xfrm rot="34736" flipH="1">
            <a:off x="20986029" y="7694070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09" name="Oval 266"/>
          <p:cNvSpPr>
            <a:spLocks noChangeArrowheads="1"/>
          </p:cNvSpPr>
          <p:nvPr/>
        </p:nvSpPr>
        <p:spPr bwMode="auto">
          <a:xfrm>
            <a:off x="21057465" y="7636921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10" name="Oval 267"/>
          <p:cNvSpPr>
            <a:spLocks noChangeArrowheads="1"/>
          </p:cNvSpPr>
          <p:nvPr/>
        </p:nvSpPr>
        <p:spPr bwMode="auto">
          <a:xfrm rot="34736" flipH="1">
            <a:off x="21059052" y="7705184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11" name="Oval 268"/>
          <p:cNvSpPr>
            <a:spLocks noChangeArrowheads="1"/>
          </p:cNvSpPr>
          <p:nvPr/>
        </p:nvSpPr>
        <p:spPr bwMode="auto">
          <a:xfrm>
            <a:off x="21144778" y="7630570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12" name="Oval 269"/>
          <p:cNvSpPr>
            <a:spLocks noChangeArrowheads="1"/>
          </p:cNvSpPr>
          <p:nvPr/>
        </p:nvSpPr>
        <p:spPr bwMode="auto">
          <a:xfrm rot="34736" flipH="1">
            <a:off x="21146365" y="7698834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13" name="Oval 270"/>
          <p:cNvSpPr>
            <a:spLocks noChangeArrowheads="1"/>
          </p:cNvSpPr>
          <p:nvPr/>
        </p:nvSpPr>
        <p:spPr bwMode="auto">
          <a:xfrm>
            <a:off x="21244789" y="765279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14" name="Oval 271"/>
          <p:cNvSpPr>
            <a:spLocks noChangeArrowheads="1"/>
          </p:cNvSpPr>
          <p:nvPr/>
        </p:nvSpPr>
        <p:spPr bwMode="auto">
          <a:xfrm rot="34736" flipH="1">
            <a:off x="21246377" y="772105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15" name="Oval 272"/>
          <p:cNvSpPr>
            <a:spLocks noChangeArrowheads="1"/>
          </p:cNvSpPr>
          <p:nvPr/>
        </p:nvSpPr>
        <p:spPr bwMode="auto">
          <a:xfrm>
            <a:off x="21316226" y="7624220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16" name="Oval 273"/>
          <p:cNvSpPr>
            <a:spLocks noChangeArrowheads="1"/>
          </p:cNvSpPr>
          <p:nvPr/>
        </p:nvSpPr>
        <p:spPr bwMode="auto">
          <a:xfrm rot="34736" flipH="1">
            <a:off x="21317813" y="7692483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17" name="Oval 274"/>
          <p:cNvSpPr>
            <a:spLocks noChangeArrowheads="1"/>
          </p:cNvSpPr>
          <p:nvPr/>
        </p:nvSpPr>
        <p:spPr bwMode="auto">
          <a:xfrm>
            <a:off x="21403539" y="7617870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18" name="Oval 275"/>
          <p:cNvSpPr>
            <a:spLocks noChangeArrowheads="1"/>
          </p:cNvSpPr>
          <p:nvPr/>
        </p:nvSpPr>
        <p:spPr bwMode="auto">
          <a:xfrm rot="34736" flipH="1">
            <a:off x="21405126" y="7686133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19" name="Oval 276"/>
          <p:cNvSpPr>
            <a:spLocks noChangeArrowheads="1"/>
          </p:cNvSpPr>
          <p:nvPr/>
        </p:nvSpPr>
        <p:spPr bwMode="auto">
          <a:xfrm>
            <a:off x="21503550" y="764009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20" name="Oval 277"/>
          <p:cNvSpPr>
            <a:spLocks noChangeArrowheads="1"/>
          </p:cNvSpPr>
          <p:nvPr/>
        </p:nvSpPr>
        <p:spPr bwMode="auto">
          <a:xfrm rot="34736" flipH="1">
            <a:off x="21505141" y="770835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21" name="Oval 278"/>
          <p:cNvSpPr>
            <a:spLocks noChangeArrowheads="1"/>
          </p:cNvSpPr>
          <p:nvPr/>
        </p:nvSpPr>
        <p:spPr bwMode="auto">
          <a:xfrm>
            <a:off x="21590863" y="7624220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22" name="Oval 279"/>
          <p:cNvSpPr>
            <a:spLocks noChangeArrowheads="1"/>
          </p:cNvSpPr>
          <p:nvPr/>
        </p:nvSpPr>
        <p:spPr bwMode="auto">
          <a:xfrm rot="34736" flipH="1">
            <a:off x="21592454" y="7692483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23" name="Oval 280"/>
          <p:cNvSpPr>
            <a:spLocks noChangeArrowheads="1"/>
          </p:cNvSpPr>
          <p:nvPr/>
        </p:nvSpPr>
        <p:spPr bwMode="auto">
          <a:xfrm>
            <a:off x="21662303" y="7638508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24" name="Oval 281"/>
          <p:cNvSpPr>
            <a:spLocks noChangeArrowheads="1"/>
          </p:cNvSpPr>
          <p:nvPr/>
        </p:nvSpPr>
        <p:spPr bwMode="auto">
          <a:xfrm rot="34736" flipH="1">
            <a:off x="21663891" y="7706771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25" name="Oval 282"/>
          <p:cNvSpPr>
            <a:spLocks noChangeArrowheads="1"/>
          </p:cNvSpPr>
          <p:nvPr/>
        </p:nvSpPr>
        <p:spPr bwMode="auto">
          <a:xfrm>
            <a:off x="21733740" y="7638508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26" name="Oval 283"/>
          <p:cNvSpPr>
            <a:spLocks noChangeArrowheads="1"/>
          </p:cNvSpPr>
          <p:nvPr/>
        </p:nvSpPr>
        <p:spPr bwMode="auto">
          <a:xfrm rot="34736" flipH="1">
            <a:off x="21735327" y="7706771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27" name="Oval 284"/>
          <p:cNvSpPr>
            <a:spLocks noChangeArrowheads="1"/>
          </p:cNvSpPr>
          <p:nvPr/>
        </p:nvSpPr>
        <p:spPr bwMode="auto">
          <a:xfrm>
            <a:off x="21819462" y="7638508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28" name="Oval 285"/>
          <p:cNvSpPr>
            <a:spLocks noChangeArrowheads="1"/>
          </p:cNvSpPr>
          <p:nvPr/>
        </p:nvSpPr>
        <p:spPr bwMode="auto">
          <a:xfrm rot="34736" flipH="1">
            <a:off x="21821053" y="7706771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29" name="Oval 286"/>
          <p:cNvSpPr>
            <a:spLocks noChangeArrowheads="1"/>
          </p:cNvSpPr>
          <p:nvPr/>
        </p:nvSpPr>
        <p:spPr bwMode="auto">
          <a:xfrm>
            <a:off x="21890902" y="7638508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30" name="Oval 287"/>
          <p:cNvSpPr>
            <a:spLocks noChangeArrowheads="1"/>
          </p:cNvSpPr>
          <p:nvPr/>
        </p:nvSpPr>
        <p:spPr bwMode="auto">
          <a:xfrm rot="34736" flipH="1">
            <a:off x="21892489" y="7706771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31" name="Oval 288"/>
          <p:cNvSpPr>
            <a:spLocks noChangeArrowheads="1"/>
          </p:cNvSpPr>
          <p:nvPr/>
        </p:nvSpPr>
        <p:spPr bwMode="auto">
          <a:xfrm>
            <a:off x="21963925" y="7638508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32" name="Oval 289"/>
          <p:cNvSpPr>
            <a:spLocks noChangeArrowheads="1"/>
          </p:cNvSpPr>
          <p:nvPr/>
        </p:nvSpPr>
        <p:spPr bwMode="auto">
          <a:xfrm rot="34736" flipH="1">
            <a:off x="21965516" y="7706771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33" name="Oval 290"/>
          <p:cNvSpPr>
            <a:spLocks noChangeArrowheads="1"/>
          </p:cNvSpPr>
          <p:nvPr/>
        </p:nvSpPr>
        <p:spPr bwMode="auto">
          <a:xfrm>
            <a:off x="22035365" y="7638508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34" name="Oval 291"/>
          <p:cNvSpPr>
            <a:spLocks noChangeArrowheads="1"/>
          </p:cNvSpPr>
          <p:nvPr/>
        </p:nvSpPr>
        <p:spPr bwMode="auto">
          <a:xfrm rot="34736" flipH="1">
            <a:off x="22036953" y="7706771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35" name="Oval 292"/>
          <p:cNvSpPr>
            <a:spLocks noChangeArrowheads="1"/>
          </p:cNvSpPr>
          <p:nvPr/>
        </p:nvSpPr>
        <p:spPr bwMode="auto">
          <a:xfrm>
            <a:off x="22122678" y="7638508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36" name="Oval 293"/>
          <p:cNvSpPr>
            <a:spLocks noChangeArrowheads="1"/>
          </p:cNvSpPr>
          <p:nvPr/>
        </p:nvSpPr>
        <p:spPr bwMode="auto">
          <a:xfrm rot="34736" flipH="1">
            <a:off x="22124265" y="7706771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37" name="Oval 294"/>
          <p:cNvSpPr>
            <a:spLocks noChangeArrowheads="1"/>
          </p:cNvSpPr>
          <p:nvPr/>
        </p:nvSpPr>
        <p:spPr bwMode="auto">
          <a:xfrm>
            <a:off x="22222690" y="764644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38" name="Oval 295"/>
          <p:cNvSpPr>
            <a:spLocks noChangeArrowheads="1"/>
          </p:cNvSpPr>
          <p:nvPr/>
        </p:nvSpPr>
        <p:spPr bwMode="auto">
          <a:xfrm rot="34736" flipH="1">
            <a:off x="22224277" y="771470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39" name="Oval 296"/>
          <p:cNvSpPr>
            <a:spLocks noChangeArrowheads="1"/>
          </p:cNvSpPr>
          <p:nvPr/>
        </p:nvSpPr>
        <p:spPr bwMode="auto">
          <a:xfrm>
            <a:off x="22308412" y="764644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40" name="Oval 297"/>
          <p:cNvSpPr>
            <a:spLocks noChangeArrowheads="1"/>
          </p:cNvSpPr>
          <p:nvPr/>
        </p:nvSpPr>
        <p:spPr bwMode="auto">
          <a:xfrm rot="34736" flipH="1">
            <a:off x="22310003" y="771470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41" name="Oval 298"/>
          <p:cNvSpPr>
            <a:spLocks noChangeArrowheads="1"/>
          </p:cNvSpPr>
          <p:nvPr/>
        </p:nvSpPr>
        <p:spPr bwMode="auto">
          <a:xfrm>
            <a:off x="22379852" y="764644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42" name="Oval 299"/>
          <p:cNvSpPr>
            <a:spLocks noChangeArrowheads="1"/>
          </p:cNvSpPr>
          <p:nvPr/>
        </p:nvSpPr>
        <p:spPr bwMode="auto">
          <a:xfrm rot="34736" flipH="1">
            <a:off x="22381440" y="771470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43" name="Oval 300"/>
          <p:cNvSpPr>
            <a:spLocks noChangeArrowheads="1"/>
          </p:cNvSpPr>
          <p:nvPr/>
        </p:nvSpPr>
        <p:spPr bwMode="auto">
          <a:xfrm>
            <a:off x="22452876" y="764644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44" name="Oval 301"/>
          <p:cNvSpPr>
            <a:spLocks noChangeArrowheads="1"/>
          </p:cNvSpPr>
          <p:nvPr/>
        </p:nvSpPr>
        <p:spPr bwMode="auto">
          <a:xfrm rot="34736" flipH="1">
            <a:off x="22454466" y="771470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45" name="Oval 302"/>
          <p:cNvSpPr>
            <a:spLocks noChangeArrowheads="1"/>
          </p:cNvSpPr>
          <p:nvPr/>
        </p:nvSpPr>
        <p:spPr bwMode="auto">
          <a:xfrm>
            <a:off x="22524312" y="764644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46" name="Oval 303"/>
          <p:cNvSpPr>
            <a:spLocks noChangeArrowheads="1"/>
          </p:cNvSpPr>
          <p:nvPr/>
        </p:nvSpPr>
        <p:spPr bwMode="auto">
          <a:xfrm rot="34736" flipH="1">
            <a:off x="22525903" y="771470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47" name="Oval 304"/>
          <p:cNvSpPr>
            <a:spLocks noChangeArrowheads="1"/>
          </p:cNvSpPr>
          <p:nvPr/>
        </p:nvSpPr>
        <p:spPr bwMode="auto">
          <a:xfrm>
            <a:off x="22611628" y="764644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48" name="Oval 305"/>
          <p:cNvSpPr>
            <a:spLocks noChangeArrowheads="1"/>
          </p:cNvSpPr>
          <p:nvPr/>
        </p:nvSpPr>
        <p:spPr bwMode="auto">
          <a:xfrm rot="34736" flipH="1">
            <a:off x="22613216" y="771470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49" name="Oval 306"/>
          <p:cNvSpPr>
            <a:spLocks noChangeArrowheads="1"/>
          </p:cNvSpPr>
          <p:nvPr/>
        </p:nvSpPr>
        <p:spPr bwMode="auto">
          <a:xfrm>
            <a:off x="22711640" y="764644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50" name="Oval 307"/>
          <p:cNvSpPr>
            <a:spLocks noChangeArrowheads="1"/>
          </p:cNvSpPr>
          <p:nvPr/>
        </p:nvSpPr>
        <p:spPr bwMode="auto">
          <a:xfrm rot="34736" flipH="1">
            <a:off x="22713227" y="771470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51" name="Oval 308"/>
          <p:cNvSpPr>
            <a:spLocks noChangeArrowheads="1"/>
          </p:cNvSpPr>
          <p:nvPr/>
        </p:nvSpPr>
        <p:spPr bwMode="auto">
          <a:xfrm>
            <a:off x="22797362" y="764644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52" name="Oval 309"/>
          <p:cNvSpPr>
            <a:spLocks noChangeArrowheads="1"/>
          </p:cNvSpPr>
          <p:nvPr/>
        </p:nvSpPr>
        <p:spPr bwMode="auto">
          <a:xfrm rot="34736" flipH="1">
            <a:off x="22798953" y="771470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53" name="Oval 310"/>
          <p:cNvSpPr>
            <a:spLocks noChangeArrowheads="1"/>
          </p:cNvSpPr>
          <p:nvPr/>
        </p:nvSpPr>
        <p:spPr bwMode="auto">
          <a:xfrm>
            <a:off x="22868802" y="764644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54" name="Oval 311"/>
          <p:cNvSpPr>
            <a:spLocks noChangeArrowheads="1"/>
          </p:cNvSpPr>
          <p:nvPr/>
        </p:nvSpPr>
        <p:spPr bwMode="auto">
          <a:xfrm rot="34736" flipH="1">
            <a:off x="22870390" y="771470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55" name="Oval 312"/>
          <p:cNvSpPr>
            <a:spLocks noChangeArrowheads="1"/>
          </p:cNvSpPr>
          <p:nvPr/>
        </p:nvSpPr>
        <p:spPr bwMode="auto">
          <a:xfrm>
            <a:off x="22941826" y="764644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56" name="Oval 313"/>
          <p:cNvSpPr>
            <a:spLocks noChangeArrowheads="1"/>
          </p:cNvSpPr>
          <p:nvPr/>
        </p:nvSpPr>
        <p:spPr bwMode="auto">
          <a:xfrm rot="34736" flipH="1">
            <a:off x="22943413" y="771470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57" name="Oval 314"/>
          <p:cNvSpPr>
            <a:spLocks noChangeArrowheads="1"/>
          </p:cNvSpPr>
          <p:nvPr/>
        </p:nvSpPr>
        <p:spPr bwMode="auto">
          <a:xfrm>
            <a:off x="23013262" y="764644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58" name="Oval 315"/>
          <p:cNvSpPr>
            <a:spLocks noChangeArrowheads="1"/>
          </p:cNvSpPr>
          <p:nvPr/>
        </p:nvSpPr>
        <p:spPr bwMode="auto">
          <a:xfrm rot="34736" flipH="1">
            <a:off x="23014853" y="771470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59" name="Oval 316"/>
          <p:cNvSpPr>
            <a:spLocks noChangeArrowheads="1"/>
          </p:cNvSpPr>
          <p:nvPr/>
        </p:nvSpPr>
        <p:spPr bwMode="auto">
          <a:xfrm>
            <a:off x="23100575" y="764644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60" name="Oval 317"/>
          <p:cNvSpPr>
            <a:spLocks noChangeArrowheads="1"/>
          </p:cNvSpPr>
          <p:nvPr/>
        </p:nvSpPr>
        <p:spPr bwMode="auto">
          <a:xfrm rot="34736" flipH="1">
            <a:off x="23102166" y="771470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61" name="Oval 318"/>
          <p:cNvSpPr>
            <a:spLocks noChangeArrowheads="1"/>
          </p:cNvSpPr>
          <p:nvPr/>
        </p:nvSpPr>
        <p:spPr bwMode="auto">
          <a:xfrm>
            <a:off x="23187888" y="764644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62" name="Oval 319"/>
          <p:cNvSpPr>
            <a:spLocks noChangeArrowheads="1"/>
          </p:cNvSpPr>
          <p:nvPr/>
        </p:nvSpPr>
        <p:spPr bwMode="auto">
          <a:xfrm rot="34736" flipH="1">
            <a:off x="23189479" y="771470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63" name="Oval 320"/>
          <p:cNvSpPr>
            <a:spLocks noChangeArrowheads="1"/>
          </p:cNvSpPr>
          <p:nvPr/>
        </p:nvSpPr>
        <p:spPr bwMode="auto">
          <a:xfrm>
            <a:off x="23273614" y="764644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64" name="Oval 321"/>
          <p:cNvSpPr>
            <a:spLocks noChangeArrowheads="1"/>
          </p:cNvSpPr>
          <p:nvPr/>
        </p:nvSpPr>
        <p:spPr bwMode="auto">
          <a:xfrm rot="34736" flipH="1">
            <a:off x="23275201" y="771470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65" name="Oval 322"/>
          <p:cNvSpPr>
            <a:spLocks noChangeArrowheads="1"/>
          </p:cNvSpPr>
          <p:nvPr/>
        </p:nvSpPr>
        <p:spPr bwMode="auto">
          <a:xfrm>
            <a:off x="23345050" y="764644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66" name="Oval 323"/>
          <p:cNvSpPr>
            <a:spLocks noChangeArrowheads="1"/>
          </p:cNvSpPr>
          <p:nvPr/>
        </p:nvSpPr>
        <p:spPr bwMode="auto">
          <a:xfrm rot="34736" flipH="1">
            <a:off x="23346641" y="771470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67" name="Oval 324"/>
          <p:cNvSpPr>
            <a:spLocks noChangeArrowheads="1"/>
          </p:cNvSpPr>
          <p:nvPr/>
        </p:nvSpPr>
        <p:spPr bwMode="auto">
          <a:xfrm>
            <a:off x="23418077" y="764644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68" name="Oval 325"/>
          <p:cNvSpPr>
            <a:spLocks noChangeArrowheads="1"/>
          </p:cNvSpPr>
          <p:nvPr/>
        </p:nvSpPr>
        <p:spPr bwMode="auto">
          <a:xfrm rot="34736" flipH="1">
            <a:off x="23419664" y="771470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69" name="Oval 326"/>
          <p:cNvSpPr>
            <a:spLocks noChangeArrowheads="1"/>
          </p:cNvSpPr>
          <p:nvPr/>
        </p:nvSpPr>
        <p:spPr bwMode="auto">
          <a:xfrm>
            <a:off x="23489513" y="764644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70" name="Oval 327"/>
          <p:cNvSpPr>
            <a:spLocks noChangeArrowheads="1"/>
          </p:cNvSpPr>
          <p:nvPr/>
        </p:nvSpPr>
        <p:spPr bwMode="auto">
          <a:xfrm rot="34736" flipH="1">
            <a:off x="23491104" y="771470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71" name="Oval 328"/>
          <p:cNvSpPr>
            <a:spLocks noChangeArrowheads="1"/>
          </p:cNvSpPr>
          <p:nvPr/>
        </p:nvSpPr>
        <p:spPr bwMode="auto">
          <a:xfrm>
            <a:off x="23576826" y="764644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72" name="Oval 329"/>
          <p:cNvSpPr>
            <a:spLocks noChangeArrowheads="1"/>
          </p:cNvSpPr>
          <p:nvPr/>
        </p:nvSpPr>
        <p:spPr bwMode="auto">
          <a:xfrm rot="34736" flipH="1">
            <a:off x="23578414" y="771470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73" name="Oval 330"/>
          <p:cNvSpPr>
            <a:spLocks noChangeArrowheads="1"/>
          </p:cNvSpPr>
          <p:nvPr/>
        </p:nvSpPr>
        <p:spPr bwMode="auto">
          <a:xfrm>
            <a:off x="23651440" y="7625807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74" name="Oval 331"/>
          <p:cNvSpPr>
            <a:spLocks noChangeArrowheads="1"/>
          </p:cNvSpPr>
          <p:nvPr/>
        </p:nvSpPr>
        <p:spPr bwMode="auto">
          <a:xfrm rot="21439807" flipH="1">
            <a:off x="23649854" y="7694072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75" name="Oval 332"/>
          <p:cNvSpPr>
            <a:spLocks noChangeArrowheads="1"/>
          </p:cNvSpPr>
          <p:nvPr/>
        </p:nvSpPr>
        <p:spPr bwMode="auto">
          <a:xfrm>
            <a:off x="23722877" y="7597232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76" name="Oval 333"/>
          <p:cNvSpPr>
            <a:spLocks noChangeArrowheads="1"/>
          </p:cNvSpPr>
          <p:nvPr/>
        </p:nvSpPr>
        <p:spPr bwMode="auto">
          <a:xfrm rot="21439807" flipH="1">
            <a:off x="23721290" y="7665497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77" name="Oval 334"/>
          <p:cNvSpPr>
            <a:spLocks noChangeArrowheads="1"/>
          </p:cNvSpPr>
          <p:nvPr/>
        </p:nvSpPr>
        <p:spPr bwMode="auto">
          <a:xfrm>
            <a:off x="23795903" y="7597232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78" name="Oval 335"/>
          <p:cNvSpPr>
            <a:spLocks noChangeArrowheads="1"/>
          </p:cNvSpPr>
          <p:nvPr/>
        </p:nvSpPr>
        <p:spPr bwMode="auto">
          <a:xfrm rot="21439807" flipH="1">
            <a:off x="23794314" y="7665497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79" name="Oval 336"/>
          <p:cNvSpPr>
            <a:spLocks noChangeArrowheads="1"/>
          </p:cNvSpPr>
          <p:nvPr/>
        </p:nvSpPr>
        <p:spPr bwMode="auto">
          <a:xfrm>
            <a:off x="23867340" y="7597232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80" name="Oval 337"/>
          <p:cNvSpPr>
            <a:spLocks noChangeArrowheads="1"/>
          </p:cNvSpPr>
          <p:nvPr/>
        </p:nvSpPr>
        <p:spPr bwMode="auto">
          <a:xfrm rot="21439807" flipH="1">
            <a:off x="23865753" y="7665497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81" name="Oval 338"/>
          <p:cNvSpPr>
            <a:spLocks noChangeArrowheads="1"/>
          </p:cNvSpPr>
          <p:nvPr/>
        </p:nvSpPr>
        <p:spPr bwMode="auto">
          <a:xfrm>
            <a:off x="23938776" y="758294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82" name="Oval 339"/>
          <p:cNvSpPr>
            <a:spLocks noChangeArrowheads="1"/>
          </p:cNvSpPr>
          <p:nvPr/>
        </p:nvSpPr>
        <p:spPr bwMode="auto">
          <a:xfrm rot="21439807" flipH="1">
            <a:off x="23937190" y="7651209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83" name="Oval 340"/>
          <p:cNvSpPr>
            <a:spLocks noChangeArrowheads="1"/>
          </p:cNvSpPr>
          <p:nvPr/>
        </p:nvSpPr>
        <p:spPr bwMode="auto">
          <a:xfrm>
            <a:off x="24011803" y="758294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84" name="Oval 341"/>
          <p:cNvSpPr>
            <a:spLocks noChangeArrowheads="1"/>
          </p:cNvSpPr>
          <p:nvPr/>
        </p:nvSpPr>
        <p:spPr bwMode="auto">
          <a:xfrm rot="21439807" flipH="1">
            <a:off x="24010213" y="7651209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85" name="Oval 342"/>
          <p:cNvSpPr>
            <a:spLocks noChangeArrowheads="1"/>
          </p:cNvSpPr>
          <p:nvPr/>
        </p:nvSpPr>
        <p:spPr bwMode="auto">
          <a:xfrm>
            <a:off x="24097526" y="758294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86" name="Oval 343"/>
          <p:cNvSpPr>
            <a:spLocks noChangeArrowheads="1"/>
          </p:cNvSpPr>
          <p:nvPr/>
        </p:nvSpPr>
        <p:spPr bwMode="auto">
          <a:xfrm rot="21439807" flipH="1">
            <a:off x="24095939" y="7651209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87" name="Oval 344"/>
          <p:cNvSpPr>
            <a:spLocks noChangeArrowheads="1"/>
          </p:cNvSpPr>
          <p:nvPr/>
        </p:nvSpPr>
        <p:spPr bwMode="auto">
          <a:xfrm>
            <a:off x="24200715" y="758929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88" name="Oval 345"/>
          <p:cNvSpPr>
            <a:spLocks noChangeArrowheads="1"/>
          </p:cNvSpPr>
          <p:nvPr/>
        </p:nvSpPr>
        <p:spPr bwMode="auto">
          <a:xfrm rot="21439807" flipH="1">
            <a:off x="24199128" y="7657560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89" name="Oval 346"/>
          <p:cNvSpPr>
            <a:spLocks noChangeArrowheads="1"/>
          </p:cNvSpPr>
          <p:nvPr/>
        </p:nvSpPr>
        <p:spPr bwMode="auto">
          <a:xfrm>
            <a:off x="24272151" y="758929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90" name="Oval 347"/>
          <p:cNvSpPr>
            <a:spLocks noChangeArrowheads="1"/>
          </p:cNvSpPr>
          <p:nvPr/>
        </p:nvSpPr>
        <p:spPr bwMode="auto">
          <a:xfrm rot="21439807" flipH="1">
            <a:off x="24270565" y="7657560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91" name="Oval 348"/>
          <p:cNvSpPr>
            <a:spLocks noChangeArrowheads="1"/>
          </p:cNvSpPr>
          <p:nvPr/>
        </p:nvSpPr>
        <p:spPr bwMode="auto">
          <a:xfrm>
            <a:off x="24343588" y="7575008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92" name="Oval 349"/>
          <p:cNvSpPr>
            <a:spLocks noChangeArrowheads="1"/>
          </p:cNvSpPr>
          <p:nvPr/>
        </p:nvSpPr>
        <p:spPr bwMode="auto">
          <a:xfrm rot="21439807" flipH="1">
            <a:off x="24342001" y="7643272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93" name="Oval 350"/>
          <p:cNvSpPr>
            <a:spLocks noChangeArrowheads="1"/>
          </p:cNvSpPr>
          <p:nvPr/>
        </p:nvSpPr>
        <p:spPr bwMode="auto">
          <a:xfrm>
            <a:off x="24416615" y="7575008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94" name="Oval 351"/>
          <p:cNvSpPr>
            <a:spLocks noChangeArrowheads="1"/>
          </p:cNvSpPr>
          <p:nvPr/>
        </p:nvSpPr>
        <p:spPr bwMode="auto">
          <a:xfrm rot="21439807" flipH="1">
            <a:off x="24415028" y="7643272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95" name="Oval 352"/>
          <p:cNvSpPr>
            <a:spLocks noChangeArrowheads="1"/>
          </p:cNvSpPr>
          <p:nvPr/>
        </p:nvSpPr>
        <p:spPr bwMode="auto">
          <a:xfrm>
            <a:off x="24502340" y="7575008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96" name="Oval 353"/>
          <p:cNvSpPr>
            <a:spLocks noChangeArrowheads="1"/>
          </p:cNvSpPr>
          <p:nvPr/>
        </p:nvSpPr>
        <p:spPr bwMode="auto">
          <a:xfrm rot="21439807" flipH="1">
            <a:off x="24500754" y="7643272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97" name="Oval 354"/>
          <p:cNvSpPr>
            <a:spLocks noChangeArrowheads="1"/>
          </p:cNvSpPr>
          <p:nvPr/>
        </p:nvSpPr>
        <p:spPr bwMode="auto">
          <a:xfrm>
            <a:off x="24602352" y="7559133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98" name="Oval 355"/>
          <p:cNvSpPr>
            <a:spLocks noChangeArrowheads="1"/>
          </p:cNvSpPr>
          <p:nvPr/>
        </p:nvSpPr>
        <p:spPr bwMode="auto">
          <a:xfrm rot="21439807" flipH="1">
            <a:off x="24600766" y="7627398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99" name="Oval 356"/>
          <p:cNvSpPr>
            <a:spLocks noChangeArrowheads="1"/>
          </p:cNvSpPr>
          <p:nvPr/>
        </p:nvSpPr>
        <p:spPr bwMode="auto">
          <a:xfrm>
            <a:off x="24673789" y="7559133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00" name="Oval 357"/>
          <p:cNvSpPr>
            <a:spLocks noChangeArrowheads="1"/>
          </p:cNvSpPr>
          <p:nvPr/>
        </p:nvSpPr>
        <p:spPr bwMode="auto">
          <a:xfrm rot="21439807" flipH="1">
            <a:off x="24672202" y="7627398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01" name="Oval 358"/>
          <p:cNvSpPr>
            <a:spLocks noChangeArrowheads="1"/>
          </p:cNvSpPr>
          <p:nvPr/>
        </p:nvSpPr>
        <p:spPr bwMode="auto">
          <a:xfrm>
            <a:off x="24745225" y="754484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02" name="Oval 359"/>
          <p:cNvSpPr>
            <a:spLocks noChangeArrowheads="1"/>
          </p:cNvSpPr>
          <p:nvPr/>
        </p:nvSpPr>
        <p:spPr bwMode="auto">
          <a:xfrm rot="21439807" flipH="1">
            <a:off x="24743639" y="7613110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03" name="Oval 360"/>
          <p:cNvSpPr>
            <a:spLocks noChangeArrowheads="1"/>
          </p:cNvSpPr>
          <p:nvPr/>
        </p:nvSpPr>
        <p:spPr bwMode="auto">
          <a:xfrm>
            <a:off x="24818252" y="754484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04" name="Oval 361"/>
          <p:cNvSpPr>
            <a:spLocks noChangeArrowheads="1"/>
          </p:cNvSpPr>
          <p:nvPr/>
        </p:nvSpPr>
        <p:spPr bwMode="auto">
          <a:xfrm rot="21439807" flipH="1">
            <a:off x="24816666" y="7613110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05" name="Oval 362"/>
          <p:cNvSpPr>
            <a:spLocks noChangeArrowheads="1"/>
          </p:cNvSpPr>
          <p:nvPr/>
        </p:nvSpPr>
        <p:spPr bwMode="auto">
          <a:xfrm>
            <a:off x="24903978" y="754484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06" name="Oval 363"/>
          <p:cNvSpPr>
            <a:spLocks noChangeArrowheads="1"/>
          </p:cNvSpPr>
          <p:nvPr/>
        </p:nvSpPr>
        <p:spPr bwMode="auto">
          <a:xfrm rot="21439807" flipH="1">
            <a:off x="24902391" y="7613110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07" name="Oval 364"/>
          <p:cNvSpPr>
            <a:spLocks noChangeArrowheads="1"/>
          </p:cNvSpPr>
          <p:nvPr/>
        </p:nvSpPr>
        <p:spPr bwMode="auto">
          <a:xfrm>
            <a:off x="25005577" y="753214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08" name="Oval 365"/>
          <p:cNvSpPr>
            <a:spLocks noChangeArrowheads="1"/>
          </p:cNvSpPr>
          <p:nvPr/>
        </p:nvSpPr>
        <p:spPr bwMode="auto">
          <a:xfrm rot="21439807" flipH="1">
            <a:off x="25003990" y="7600410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09" name="Oval 366"/>
          <p:cNvSpPr>
            <a:spLocks noChangeArrowheads="1"/>
          </p:cNvSpPr>
          <p:nvPr/>
        </p:nvSpPr>
        <p:spPr bwMode="auto">
          <a:xfrm>
            <a:off x="25077013" y="753214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10" name="Oval 367"/>
          <p:cNvSpPr>
            <a:spLocks noChangeArrowheads="1"/>
          </p:cNvSpPr>
          <p:nvPr/>
        </p:nvSpPr>
        <p:spPr bwMode="auto">
          <a:xfrm rot="21439807" flipH="1">
            <a:off x="25075427" y="7600410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11" name="Oval 368"/>
          <p:cNvSpPr>
            <a:spLocks noChangeArrowheads="1"/>
          </p:cNvSpPr>
          <p:nvPr/>
        </p:nvSpPr>
        <p:spPr bwMode="auto">
          <a:xfrm>
            <a:off x="25148453" y="7517858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12" name="Oval 369"/>
          <p:cNvSpPr>
            <a:spLocks noChangeArrowheads="1"/>
          </p:cNvSpPr>
          <p:nvPr/>
        </p:nvSpPr>
        <p:spPr bwMode="auto">
          <a:xfrm rot="21439807" flipH="1">
            <a:off x="25146863" y="7586123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13" name="Oval 370"/>
          <p:cNvSpPr>
            <a:spLocks noChangeArrowheads="1"/>
          </p:cNvSpPr>
          <p:nvPr/>
        </p:nvSpPr>
        <p:spPr bwMode="auto">
          <a:xfrm>
            <a:off x="25221476" y="7517858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14" name="Oval 371"/>
          <p:cNvSpPr>
            <a:spLocks noChangeArrowheads="1"/>
          </p:cNvSpPr>
          <p:nvPr/>
        </p:nvSpPr>
        <p:spPr bwMode="auto">
          <a:xfrm rot="21439807" flipH="1">
            <a:off x="25219890" y="7586123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15" name="Oval 372"/>
          <p:cNvSpPr>
            <a:spLocks noChangeArrowheads="1"/>
          </p:cNvSpPr>
          <p:nvPr/>
        </p:nvSpPr>
        <p:spPr bwMode="auto">
          <a:xfrm>
            <a:off x="25307202" y="7517858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16" name="Oval 373"/>
          <p:cNvSpPr>
            <a:spLocks noChangeArrowheads="1"/>
          </p:cNvSpPr>
          <p:nvPr/>
        </p:nvSpPr>
        <p:spPr bwMode="auto">
          <a:xfrm rot="21439807" flipH="1">
            <a:off x="25305616" y="7586123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17" name="Oval 374"/>
          <p:cNvSpPr>
            <a:spLocks noChangeArrowheads="1"/>
          </p:cNvSpPr>
          <p:nvPr/>
        </p:nvSpPr>
        <p:spPr bwMode="auto">
          <a:xfrm rot="21074128" flipH="1">
            <a:off x="25391338" y="7578184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18" name="Oval 375"/>
          <p:cNvSpPr>
            <a:spLocks noChangeArrowheads="1"/>
          </p:cNvSpPr>
          <p:nvPr/>
        </p:nvSpPr>
        <p:spPr bwMode="auto">
          <a:xfrm>
            <a:off x="25375465" y="750674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19" name="Oval 376"/>
          <p:cNvSpPr>
            <a:spLocks noChangeArrowheads="1"/>
          </p:cNvSpPr>
          <p:nvPr/>
        </p:nvSpPr>
        <p:spPr bwMode="auto">
          <a:xfrm rot="21074128" flipH="1">
            <a:off x="25478654" y="7578184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20" name="Oval 377"/>
          <p:cNvSpPr>
            <a:spLocks noChangeArrowheads="1"/>
          </p:cNvSpPr>
          <p:nvPr/>
        </p:nvSpPr>
        <p:spPr bwMode="auto">
          <a:xfrm>
            <a:off x="25462778" y="750674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21" name="Oval 378"/>
          <p:cNvSpPr>
            <a:spLocks noChangeArrowheads="1"/>
          </p:cNvSpPr>
          <p:nvPr/>
        </p:nvSpPr>
        <p:spPr bwMode="auto">
          <a:xfrm rot="21074128" flipH="1">
            <a:off x="25564377" y="7578184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22" name="Oval 379"/>
          <p:cNvSpPr>
            <a:spLocks noChangeArrowheads="1"/>
          </p:cNvSpPr>
          <p:nvPr/>
        </p:nvSpPr>
        <p:spPr bwMode="auto">
          <a:xfrm>
            <a:off x="25548503" y="750674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23" name="Oval 380"/>
          <p:cNvSpPr>
            <a:spLocks noChangeArrowheads="1"/>
          </p:cNvSpPr>
          <p:nvPr/>
        </p:nvSpPr>
        <p:spPr bwMode="auto">
          <a:xfrm rot="21074128" flipH="1">
            <a:off x="25651690" y="7562307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24" name="Oval 381"/>
          <p:cNvSpPr>
            <a:spLocks noChangeArrowheads="1"/>
          </p:cNvSpPr>
          <p:nvPr/>
        </p:nvSpPr>
        <p:spPr bwMode="auto">
          <a:xfrm>
            <a:off x="25635813" y="7490870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25" name="Oval 382"/>
          <p:cNvSpPr>
            <a:spLocks noChangeArrowheads="1"/>
          </p:cNvSpPr>
          <p:nvPr/>
        </p:nvSpPr>
        <p:spPr bwMode="auto">
          <a:xfrm rot="21074128" flipH="1">
            <a:off x="25737415" y="7548020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26" name="Oval 383"/>
          <p:cNvSpPr>
            <a:spLocks noChangeArrowheads="1"/>
          </p:cNvSpPr>
          <p:nvPr/>
        </p:nvSpPr>
        <p:spPr bwMode="auto">
          <a:xfrm>
            <a:off x="25721539" y="7476583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27" name="Oval 384"/>
          <p:cNvSpPr>
            <a:spLocks noChangeArrowheads="1"/>
          </p:cNvSpPr>
          <p:nvPr/>
        </p:nvSpPr>
        <p:spPr bwMode="auto">
          <a:xfrm rot="21074128" flipH="1">
            <a:off x="25823141" y="7548020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28" name="Oval 385"/>
          <p:cNvSpPr>
            <a:spLocks noChangeArrowheads="1"/>
          </p:cNvSpPr>
          <p:nvPr/>
        </p:nvSpPr>
        <p:spPr bwMode="auto">
          <a:xfrm>
            <a:off x="25807264" y="7476583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29" name="Oval 386"/>
          <p:cNvSpPr>
            <a:spLocks noChangeArrowheads="1"/>
          </p:cNvSpPr>
          <p:nvPr/>
        </p:nvSpPr>
        <p:spPr bwMode="auto">
          <a:xfrm rot="21074128" flipH="1">
            <a:off x="25910454" y="7532146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30" name="Oval 387"/>
          <p:cNvSpPr>
            <a:spLocks noChangeArrowheads="1"/>
          </p:cNvSpPr>
          <p:nvPr/>
        </p:nvSpPr>
        <p:spPr bwMode="auto">
          <a:xfrm>
            <a:off x="25894577" y="7460708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31" name="Oval 388"/>
          <p:cNvSpPr>
            <a:spLocks noChangeArrowheads="1"/>
          </p:cNvSpPr>
          <p:nvPr/>
        </p:nvSpPr>
        <p:spPr bwMode="auto">
          <a:xfrm rot="21074128" flipH="1">
            <a:off x="26012053" y="751785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32" name="Oval 389"/>
          <p:cNvSpPr>
            <a:spLocks noChangeArrowheads="1"/>
          </p:cNvSpPr>
          <p:nvPr/>
        </p:nvSpPr>
        <p:spPr bwMode="auto">
          <a:xfrm>
            <a:off x="25996176" y="7446421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33" name="Oval 390"/>
          <p:cNvSpPr>
            <a:spLocks noChangeArrowheads="1"/>
          </p:cNvSpPr>
          <p:nvPr/>
        </p:nvSpPr>
        <p:spPr bwMode="auto">
          <a:xfrm rot="21074128" flipH="1">
            <a:off x="26097779" y="751785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34" name="Oval 391"/>
          <p:cNvSpPr>
            <a:spLocks noChangeArrowheads="1"/>
          </p:cNvSpPr>
          <p:nvPr/>
        </p:nvSpPr>
        <p:spPr bwMode="auto">
          <a:xfrm>
            <a:off x="26081902" y="7446421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35" name="Oval 392"/>
          <p:cNvSpPr>
            <a:spLocks noChangeArrowheads="1"/>
          </p:cNvSpPr>
          <p:nvPr/>
        </p:nvSpPr>
        <p:spPr bwMode="auto">
          <a:xfrm rot="21074128" flipH="1">
            <a:off x="26185091" y="7501984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36" name="Oval 393"/>
          <p:cNvSpPr>
            <a:spLocks noChangeArrowheads="1"/>
          </p:cNvSpPr>
          <p:nvPr/>
        </p:nvSpPr>
        <p:spPr bwMode="auto">
          <a:xfrm>
            <a:off x="26169215" y="743054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37" name="Oval 394"/>
          <p:cNvSpPr>
            <a:spLocks noChangeArrowheads="1"/>
          </p:cNvSpPr>
          <p:nvPr/>
        </p:nvSpPr>
        <p:spPr bwMode="auto">
          <a:xfrm rot="21074128" flipH="1">
            <a:off x="26270814" y="7489283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38" name="Oval 395"/>
          <p:cNvSpPr>
            <a:spLocks noChangeArrowheads="1"/>
          </p:cNvSpPr>
          <p:nvPr/>
        </p:nvSpPr>
        <p:spPr bwMode="auto">
          <a:xfrm>
            <a:off x="26254940" y="741784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39" name="Oval 396"/>
          <p:cNvSpPr>
            <a:spLocks noChangeArrowheads="1"/>
          </p:cNvSpPr>
          <p:nvPr/>
        </p:nvSpPr>
        <p:spPr bwMode="auto">
          <a:xfrm rot="21074128" flipH="1">
            <a:off x="26356540" y="7489283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40" name="Oval 397"/>
          <p:cNvSpPr>
            <a:spLocks noChangeArrowheads="1"/>
          </p:cNvSpPr>
          <p:nvPr/>
        </p:nvSpPr>
        <p:spPr bwMode="auto">
          <a:xfrm>
            <a:off x="26340663" y="741784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41" name="Oval 398"/>
          <p:cNvSpPr>
            <a:spLocks noChangeArrowheads="1"/>
          </p:cNvSpPr>
          <p:nvPr/>
        </p:nvSpPr>
        <p:spPr bwMode="auto">
          <a:xfrm rot="21074128" flipH="1">
            <a:off x="26443852" y="7473409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42" name="Oval 399"/>
          <p:cNvSpPr>
            <a:spLocks noChangeArrowheads="1"/>
          </p:cNvSpPr>
          <p:nvPr/>
        </p:nvSpPr>
        <p:spPr bwMode="auto">
          <a:xfrm>
            <a:off x="26427976" y="740196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43" name="Oval 400"/>
          <p:cNvSpPr>
            <a:spLocks noChangeArrowheads="1"/>
          </p:cNvSpPr>
          <p:nvPr/>
        </p:nvSpPr>
        <p:spPr bwMode="auto">
          <a:xfrm rot="21074128" flipH="1">
            <a:off x="26515289" y="7460709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44" name="Oval 401"/>
          <p:cNvSpPr>
            <a:spLocks noChangeArrowheads="1"/>
          </p:cNvSpPr>
          <p:nvPr/>
        </p:nvSpPr>
        <p:spPr bwMode="auto">
          <a:xfrm>
            <a:off x="26499412" y="738926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45" name="Oval 402"/>
          <p:cNvSpPr>
            <a:spLocks noChangeArrowheads="1"/>
          </p:cNvSpPr>
          <p:nvPr/>
        </p:nvSpPr>
        <p:spPr bwMode="auto">
          <a:xfrm rot="21074128" flipH="1">
            <a:off x="26601015" y="7460709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46" name="Oval 403"/>
          <p:cNvSpPr>
            <a:spLocks noChangeArrowheads="1"/>
          </p:cNvSpPr>
          <p:nvPr/>
        </p:nvSpPr>
        <p:spPr bwMode="auto">
          <a:xfrm>
            <a:off x="26585138" y="738926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47" name="Oval 404"/>
          <p:cNvSpPr>
            <a:spLocks noChangeArrowheads="1"/>
          </p:cNvSpPr>
          <p:nvPr/>
        </p:nvSpPr>
        <p:spPr bwMode="auto">
          <a:xfrm rot="21074128" flipH="1">
            <a:off x="26688327" y="7444834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48" name="Oval 405"/>
          <p:cNvSpPr>
            <a:spLocks noChangeArrowheads="1"/>
          </p:cNvSpPr>
          <p:nvPr/>
        </p:nvSpPr>
        <p:spPr bwMode="auto">
          <a:xfrm>
            <a:off x="26672451" y="737339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49" name="Oval 406"/>
          <p:cNvSpPr>
            <a:spLocks noChangeArrowheads="1"/>
          </p:cNvSpPr>
          <p:nvPr/>
        </p:nvSpPr>
        <p:spPr bwMode="auto">
          <a:xfrm>
            <a:off x="17312549" y="5385845"/>
            <a:ext cx="10728326" cy="1871663"/>
          </a:xfrm>
          <a:prstGeom prst="ellipse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50" name="Oval 407"/>
          <p:cNvSpPr>
            <a:spLocks noChangeArrowheads="1"/>
          </p:cNvSpPr>
          <p:nvPr/>
        </p:nvSpPr>
        <p:spPr bwMode="auto">
          <a:xfrm>
            <a:off x="17023628" y="5169945"/>
            <a:ext cx="10801349" cy="2160588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51" name="Freeform 408"/>
          <p:cNvSpPr>
            <a:spLocks/>
          </p:cNvSpPr>
          <p:nvPr/>
        </p:nvSpPr>
        <p:spPr bwMode="auto">
          <a:xfrm>
            <a:off x="18031690" y="6249445"/>
            <a:ext cx="8785224" cy="1308099"/>
          </a:xfrm>
          <a:custGeom>
            <a:avLst/>
            <a:gdLst>
              <a:gd name="T0" fmla="*/ 0 w 5534"/>
              <a:gd name="T1" fmla="*/ 182 h 824"/>
              <a:gd name="T2" fmla="*/ 1180 w 5534"/>
              <a:gd name="T3" fmla="*/ 272 h 824"/>
              <a:gd name="T4" fmla="*/ 1860 w 5534"/>
              <a:gd name="T5" fmla="*/ 590 h 824"/>
              <a:gd name="T6" fmla="*/ 2178 w 5534"/>
              <a:gd name="T7" fmla="*/ 771 h 824"/>
              <a:gd name="T8" fmla="*/ 2903 w 5534"/>
              <a:gd name="T9" fmla="*/ 817 h 824"/>
              <a:gd name="T10" fmla="*/ 3357 w 5534"/>
              <a:gd name="T11" fmla="*/ 726 h 824"/>
              <a:gd name="T12" fmla="*/ 3720 w 5534"/>
              <a:gd name="T13" fmla="*/ 454 h 824"/>
              <a:gd name="T14" fmla="*/ 4219 w 5534"/>
              <a:gd name="T15" fmla="*/ 136 h 824"/>
              <a:gd name="T16" fmla="*/ 4718 w 5534"/>
              <a:gd name="T17" fmla="*/ 46 h 824"/>
              <a:gd name="T18" fmla="*/ 5534 w 5534"/>
              <a:gd name="T19" fmla="*/ 0 h 8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534" h="824">
                <a:moveTo>
                  <a:pt x="0" y="182"/>
                </a:moveTo>
                <a:cubicBezTo>
                  <a:pt x="435" y="193"/>
                  <a:pt x="870" y="204"/>
                  <a:pt x="1180" y="272"/>
                </a:cubicBezTo>
                <a:cubicBezTo>
                  <a:pt x="1490" y="340"/>
                  <a:pt x="1694" y="507"/>
                  <a:pt x="1860" y="590"/>
                </a:cubicBezTo>
                <a:cubicBezTo>
                  <a:pt x="2026" y="673"/>
                  <a:pt x="2004" y="733"/>
                  <a:pt x="2178" y="771"/>
                </a:cubicBezTo>
                <a:cubicBezTo>
                  <a:pt x="2352" y="809"/>
                  <a:pt x="2706" y="824"/>
                  <a:pt x="2903" y="817"/>
                </a:cubicBezTo>
                <a:cubicBezTo>
                  <a:pt x="3100" y="810"/>
                  <a:pt x="3221" y="786"/>
                  <a:pt x="3357" y="726"/>
                </a:cubicBezTo>
                <a:cubicBezTo>
                  <a:pt x="3493" y="666"/>
                  <a:pt x="3576" y="552"/>
                  <a:pt x="3720" y="454"/>
                </a:cubicBezTo>
                <a:cubicBezTo>
                  <a:pt x="3864" y="356"/>
                  <a:pt x="4053" y="204"/>
                  <a:pt x="4219" y="136"/>
                </a:cubicBezTo>
                <a:cubicBezTo>
                  <a:pt x="4385" y="68"/>
                  <a:pt x="4499" y="69"/>
                  <a:pt x="4718" y="46"/>
                </a:cubicBezTo>
                <a:cubicBezTo>
                  <a:pt x="4937" y="23"/>
                  <a:pt x="5235" y="11"/>
                  <a:pt x="5534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52" name="Freeform 409"/>
          <p:cNvSpPr>
            <a:spLocks/>
          </p:cNvSpPr>
          <p:nvPr/>
        </p:nvSpPr>
        <p:spPr bwMode="auto">
          <a:xfrm>
            <a:off x="18031685" y="6598697"/>
            <a:ext cx="3168651" cy="731837"/>
          </a:xfrm>
          <a:custGeom>
            <a:avLst/>
            <a:gdLst>
              <a:gd name="T0" fmla="*/ 0 w 1996"/>
              <a:gd name="T1" fmla="*/ 7 h 461"/>
              <a:gd name="T2" fmla="*/ 545 w 1996"/>
              <a:gd name="T3" fmla="*/ 7 h 461"/>
              <a:gd name="T4" fmla="*/ 998 w 1996"/>
              <a:gd name="T5" fmla="*/ 52 h 461"/>
              <a:gd name="T6" fmla="*/ 1361 w 1996"/>
              <a:gd name="T7" fmla="*/ 143 h 461"/>
              <a:gd name="T8" fmla="*/ 1724 w 1996"/>
              <a:gd name="T9" fmla="*/ 324 h 461"/>
              <a:gd name="T10" fmla="*/ 1996 w 1996"/>
              <a:gd name="T11" fmla="*/ 461 h 4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996" h="461">
                <a:moveTo>
                  <a:pt x="0" y="7"/>
                </a:moveTo>
                <a:cubicBezTo>
                  <a:pt x="189" y="3"/>
                  <a:pt x="379" y="0"/>
                  <a:pt x="545" y="7"/>
                </a:cubicBezTo>
                <a:cubicBezTo>
                  <a:pt x="711" y="14"/>
                  <a:pt x="862" y="29"/>
                  <a:pt x="998" y="52"/>
                </a:cubicBezTo>
                <a:cubicBezTo>
                  <a:pt x="1134" y="75"/>
                  <a:pt x="1240" y="98"/>
                  <a:pt x="1361" y="143"/>
                </a:cubicBezTo>
                <a:cubicBezTo>
                  <a:pt x="1482" y="188"/>
                  <a:pt x="1618" y="271"/>
                  <a:pt x="1724" y="324"/>
                </a:cubicBezTo>
                <a:cubicBezTo>
                  <a:pt x="1830" y="377"/>
                  <a:pt x="1958" y="438"/>
                  <a:pt x="1996" y="461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53" name="Freeform 410"/>
          <p:cNvSpPr>
            <a:spLocks/>
          </p:cNvSpPr>
          <p:nvPr/>
        </p:nvSpPr>
        <p:spPr bwMode="auto">
          <a:xfrm>
            <a:off x="18031690" y="6668545"/>
            <a:ext cx="3241675" cy="733424"/>
          </a:xfrm>
          <a:custGeom>
            <a:avLst/>
            <a:gdLst>
              <a:gd name="T0" fmla="*/ 0 w 2042"/>
              <a:gd name="T1" fmla="*/ 8 h 462"/>
              <a:gd name="T2" fmla="*/ 499 w 2042"/>
              <a:gd name="T3" fmla="*/ 8 h 462"/>
              <a:gd name="T4" fmla="*/ 908 w 2042"/>
              <a:gd name="T5" fmla="*/ 54 h 462"/>
              <a:gd name="T6" fmla="*/ 1225 w 2042"/>
              <a:gd name="T7" fmla="*/ 99 h 462"/>
              <a:gd name="T8" fmla="*/ 1815 w 2042"/>
              <a:gd name="T9" fmla="*/ 371 h 462"/>
              <a:gd name="T10" fmla="*/ 2042 w 2042"/>
              <a:gd name="T11" fmla="*/ 462 h 4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42" h="462">
                <a:moveTo>
                  <a:pt x="0" y="8"/>
                </a:moveTo>
                <a:cubicBezTo>
                  <a:pt x="174" y="4"/>
                  <a:pt x="348" y="0"/>
                  <a:pt x="499" y="8"/>
                </a:cubicBezTo>
                <a:cubicBezTo>
                  <a:pt x="650" y="16"/>
                  <a:pt x="787" y="39"/>
                  <a:pt x="908" y="54"/>
                </a:cubicBezTo>
                <a:cubicBezTo>
                  <a:pt x="1029" y="69"/>
                  <a:pt x="1074" y="46"/>
                  <a:pt x="1225" y="99"/>
                </a:cubicBezTo>
                <a:cubicBezTo>
                  <a:pt x="1376" y="152"/>
                  <a:pt x="1679" y="311"/>
                  <a:pt x="1815" y="371"/>
                </a:cubicBezTo>
                <a:cubicBezTo>
                  <a:pt x="1951" y="431"/>
                  <a:pt x="1996" y="446"/>
                  <a:pt x="2042" y="46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54" name="Freeform 411"/>
          <p:cNvSpPr>
            <a:spLocks/>
          </p:cNvSpPr>
          <p:nvPr/>
        </p:nvSpPr>
        <p:spPr bwMode="auto">
          <a:xfrm>
            <a:off x="18031685" y="6730460"/>
            <a:ext cx="2736852" cy="527050"/>
          </a:xfrm>
          <a:custGeom>
            <a:avLst/>
            <a:gdLst>
              <a:gd name="T0" fmla="*/ 0 w 1724"/>
              <a:gd name="T1" fmla="*/ 15 h 332"/>
              <a:gd name="T2" fmla="*/ 545 w 1724"/>
              <a:gd name="T3" fmla="*/ 15 h 332"/>
              <a:gd name="T4" fmla="*/ 1180 w 1724"/>
              <a:gd name="T5" fmla="*/ 105 h 332"/>
              <a:gd name="T6" fmla="*/ 1724 w 1724"/>
              <a:gd name="T7" fmla="*/ 332 h 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24" h="332">
                <a:moveTo>
                  <a:pt x="0" y="15"/>
                </a:moveTo>
                <a:cubicBezTo>
                  <a:pt x="174" y="7"/>
                  <a:pt x="348" y="0"/>
                  <a:pt x="545" y="15"/>
                </a:cubicBezTo>
                <a:cubicBezTo>
                  <a:pt x="742" y="30"/>
                  <a:pt x="984" y="52"/>
                  <a:pt x="1180" y="105"/>
                </a:cubicBezTo>
                <a:cubicBezTo>
                  <a:pt x="1376" y="158"/>
                  <a:pt x="1550" y="245"/>
                  <a:pt x="1724" y="33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55" name="Freeform 412"/>
          <p:cNvSpPr>
            <a:spLocks/>
          </p:cNvSpPr>
          <p:nvPr/>
        </p:nvSpPr>
        <p:spPr bwMode="auto">
          <a:xfrm>
            <a:off x="18031690" y="6789195"/>
            <a:ext cx="2520948" cy="468313"/>
          </a:xfrm>
          <a:custGeom>
            <a:avLst/>
            <a:gdLst>
              <a:gd name="T0" fmla="*/ 0 w 1588"/>
              <a:gd name="T1" fmla="*/ 23 h 295"/>
              <a:gd name="T2" fmla="*/ 681 w 1588"/>
              <a:gd name="T3" fmla="*/ 23 h 295"/>
              <a:gd name="T4" fmla="*/ 1271 w 1588"/>
              <a:gd name="T5" fmla="*/ 159 h 295"/>
              <a:gd name="T6" fmla="*/ 1588 w 1588"/>
              <a:gd name="T7" fmla="*/ 295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88" h="295">
                <a:moveTo>
                  <a:pt x="0" y="23"/>
                </a:moveTo>
                <a:cubicBezTo>
                  <a:pt x="234" y="11"/>
                  <a:pt x="469" y="0"/>
                  <a:pt x="681" y="23"/>
                </a:cubicBezTo>
                <a:cubicBezTo>
                  <a:pt x="893" y="46"/>
                  <a:pt x="1120" y="114"/>
                  <a:pt x="1271" y="159"/>
                </a:cubicBezTo>
                <a:cubicBezTo>
                  <a:pt x="1422" y="204"/>
                  <a:pt x="1505" y="249"/>
                  <a:pt x="1588" y="295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56" name="Freeform 413"/>
          <p:cNvSpPr>
            <a:spLocks/>
          </p:cNvSpPr>
          <p:nvPr/>
        </p:nvSpPr>
        <p:spPr bwMode="auto">
          <a:xfrm>
            <a:off x="18031689" y="6873334"/>
            <a:ext cx="2233612" cy="384176"/>
          </a:xfrm>
          <a:custGeom>
            <a:avLst/>
            <a:gdLst>
              <a:gd name="T0" fmla="*/ 0 w 1407"/>
              <a:gd name="T1" fmla="*/ 15 h 242"/>
              <a:gd name="T2" fmla="*/ 499 w 1407"/>
              <a:gd name="T3" fmla="*/ 15 h 242"/>
              <a:gd name="T4" fmla="*/ 998 w 1407"/>
              <a:gd name="T5" fmla="*/ 106 h 242"/>
              <a:gd name="T6" fmla="*/ 1407 w 1407"/>
              <a:gd name="T7" fmla="*/ 242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07" h="242">
                <a:moveTo>
                  <a:pt x="0" y="15"/>
                </a:moveTo>
                <a:cubicBezTo>
                  <a:pt x="166" y="7"/>
                  <a:pt x="333" y="0"/>
                  <a:pt x="499" y="15"/>
                </a:cubicBezTo>
                <a:cubicBezTo>
                  <a:pt x="665" y="30"/>
                  <a:pt x="847" y="68"/>
                  <a:pt x="998" y="106"/>
                </a:cubicBezTo>
                <a:cubicBezTo>
                  <a:pt x="1149" y="144"/>
                  <a:pt x="1278" y="193"/>
                  <a:pt x="1407" y="24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57" name="Freeform 414"/>
          <p:cNvSpPr>
            <a:spLocks/>
          </p:cNvSpPr>
          <p:nvPr/>
        </p:nvSpPr>
        <p:spPr bwMode="auto">
          <a:xfrm>
            <a:off x="18031690" y="6933660"/>
            <a:ext cx="1873249" cy="252413"/>
          </a:xfrm>
          <a:custGeom>
            <a:avLst/>
            <a:gdLst>
              <a:gd name="T0" fmla="*/ 0 w 1180"/>
              <a:gd name="T1" fmla="*/ 23 h 159"/>
              <a:gd name="T2" fmla="*/ 545 w 1180"/>
              <a:gd name="T3" fmla="*/ 23 h 159"/>
              <a:gd name="T4" fmla="*/ 1180 w 1180"/>
              <a:gd name="T5" fmla="*/ 159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180" h="159">
                <a:moveTo>
                  <a:pt x="0" y="23"/>
                </a:moveTo>
                <a:cubicBezTo>
                  <a:pt x="174" y="11"/>
                  <a:pt x="348" y="0"/>
                  <a:pt x="545" y="23"/>
                </a:cubicBezTo>
                <a:cubicBezTo>
                  <a:pt x="742" y="46"/>
                  <a:pt x="961" y="102"/>
                  <a:pt x="1180" y="159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58" name="Freeform 415"/>
          <p:cNvSpPr>
            <a:spLocks/>
          </p:cNvSpPr>
          <p:nvPr/>
        </p:nvSpPr>
        <p:spPr bwMode="auto">
          <a:xfrm>
            <a:off x="18031687" y="7017796"/>
            <a:ext cx="1512889" cy="168275"/>
          </a:xfrm>
          <a:custGeom>
            <a:avLst/>
            <a:gdLst>
              <a:gd name="T0" fmla="*/ 0 w 953"/>
              <a:gd name="T1" fmla="*/ 15 h 106"/>
              <a:gd name="T2" fmla="*/ 454 w 953"/>
              <a:gd name="T3" fmla="*/ 15 h 106"/>
              <a:gd name="T4" fmla="*/ 953 w 953"/>
              <a:gd name="T5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53" h="106">
                <a:moveTo>
                  <a:pt x="0" y="15"/>
                </a:moveTo>
                <a:cubicBezTo>
                  <a:pt x="147" y="7"/>
                  <a:pt x="295" y="0"/>
                  <a:pt x="454" y="15"/>
                </a:cubicBezTo>
                <a:cubicBezTo>
                  <a:pt x="613" y="30"/>
                  <a:pt x="783" y="68"/>
                  <a:pt x="953" y="106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59" name="Freeform 416"/>
          <p:cNvSpPr>
            <a:spLocks/>
          </p:cNvSpPr>
          <p:nvPr/>
        </p:nvSpPr>
        <p:spPr bwMode="auto">
          <a:xfrm>
            <a:off x="23937188" y="6311359"/>
            <a:ext cx="2879725" cy="658813"/>
          </a:xfrm>
          <a:custGeom>
            <a:avLst/>
            <a:gdLst>
              <a:gd name="T0" fmla="*/ 1814 w 1814"/>
              <a:gd name="T1" fmla="*/ 7 h 415"/>
              <a:gd name="T2" fmla="*/ 1451 w 1814"/>
              <a:gd name="T3" fmla="*/ 7 h 415"/>
              <a:gd name="T4" fmla="*/ 907 w 1814"/>
              <a:gd name="T5" fmla="*/ 52 h 415"/>
              <a:gd name="T6" fmla="*/ 590 w 1814"/>
              <a:gd name="T7" fmla="*/ 97 h 415"/>
              <a:gd name="T8" fmla="*/ 363 w 1814"/>
              <a:gd name="T9" fmla="*/ 188 h 415"/>
              <a:gd name="T10" fmla="*/ 0 w 1814"/>
              <a:gd name="T11" fmla="*/ 415 h 4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14" h="415">
                <a:moveTo>
                  <a:pt x="1814" y="7"/>
                </a:moveTo>
                <a:cubicBezTo>
                  <a:pt x="1708" y="3"/>
                  <a:pt x="1602" y="0"/>
                  <a:pt x="1451" y="7"/>
                </a:cubicBezTo>
                <a:cubicBezTo>
                  <a:pt x="1300" y="14"/>
                  <a:pt x="1050" y="37"/>
                  <a:pt x="907" y="52"/>
                </a:cubicBezTo>
                <a:cubicBezTo>
                  <a:pt x="764" y="67"/>
                  <a:pt x="681" y="74"/>
                  <a:pt x="590" y="97"/>
                </a:cubicBezTo>
                <a:cubicBezTo>
                  <a:pt x="499" y="120"/>
                  <a:pt x="461" y="135"/>
                  <a:pt x="363" y="188"/>
                </a:cubicBezTo>
                <a:cubicBezTo>
                  <a:pt x="265" y="241"/>
                  <a:pt x="132" y="328"/>
                  <a:pt x="0" y="415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60" name="Freeform 417"/>
          <p:cNvSpPr>
            <a:spLocks/>
          </p:cNvSpPr>
          <p:nvPr/>
        </p:nvSpPr>
        <p:spPr bwMode="auto">
          <a:xfrm>
            <a:off x="23749864" y="6393910"/>
            <a:ext cx="3095624" cy="719136"/>
          </a:xfrm>
          <a:custGeom>
            <a:avLst/>
            <a:gdLst>
              <a:gd name="T0" fmla="*/ 1950 w 1950"/>
              <a:gd name="T1" fmla="*/ 0 h 453"/>
              <a:gd name="T2" fmla="*/ 1225 w 1950"/>
              <a:gd name="T3" fmla="*/ 45 h 453"/>
              <a:gd name="T4" fmla="*/ 635 w 1950"/>
              <a:gd name="T5" fmla="*/ 136 h 453"/>
              <a:gd name="T6" fmla="*/ 0 w 1950"/>
              <a:gd name="T7" fmla="*/ 453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950" h="453">
                <a:moveTo>
                  <a:pt x="1950" y="0"/>
                </a:moveTo>
                <a:cubicBezTo>
                  <a:pt x="1697" y="11"/>
                  <a:pt x="1444" y="22"/>
                  <a:pt x="1225" y="45"/>
                </a:cubicBezTo>
                <a:cubicBezTo>
                  <a:pt x="1006" y="68"/>
                  <a:pt x="839" y="68"/>
                  <a:pt x="635" y="136"/>
                </a:cubicBezTo>
                <a:cubicBezTo>
                  <a:pt x="431" y="204"/>
                  <a:pt x="215" y="328"/>
                  <a:pt x="0" y="453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61" name="Freeform 418"/>
          <p:cNvSpPr>
            <a:spLocks/>
          </p:cNvSpPr>
          <p:nvPr/>
        </p:nvSpPr>
        <p:spPr bwMode="auto">
          <a:xfrm>
            <a:off x="23505388" y="6465345"/>
            <a:ext cx="3311524" cy="865187"/>
          </a:xfrm>
          <a:custGeom>
            <a:avLst/>
            <a:gdLst>
              <a:gd name="T0" fmla="*/ 2086 w 2086"/>
              <a:gd name="T1" fmla="*/ 0 h 545"/>
              <a:gd name="T2" fmla="*/ 1315 w 2086"/>
              <a:gd name="T3" fmla="*/ 46 h 545"/>
              <a:gd name="T4" fmla="*/ 680 w 2086"/>
              <a:gd name="T5" fmla="*/ 182 h 545"/>
              <a:gd name="T6" fmla="*/ 0 w 2086"/>
              <a:gd name="T7" fmla="*/ 545 h 5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86" h="545">
                <a:moveTo>
                  <a:pt x="2086" y="0"/>
                </a:moveTo>
                <a:cubicBezTo>
                  <a:pt x="1817" y="8"/>
                  <a:pt x="1549" y="16"/>
                  <a:pt x="1315" y="46"/>
                </a:cubicBezTo>
                <a:cubicBezTo>
                  <a:pt x="1081" y="76"/>
                  <a:pt x="899" y="99"/>
                  <a:pt x="680" y="182"/>
                </a:cubicBezTo>
                <a:cubicBezTo>
                  <a:pt x="461" y="265"/>
                  <a:pt x="230" y="405"/>
                  <a:pt x="0" y="545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62" name="Freeform 419"/>
          <p:cNvSpPr>
            <a:spLocks/>
          </p:cNvSpPr>
          <p:nvPr/>
        </p:nvSpPr>
        <p:spPr bwMode="auto">
          <a:xfrm>
            <a:off x="23505388" y="6538371"/>
            <a:ext cx="3311524" cy="863600"/>
          </a:xfrm>
          <a:custGeom>
            <a:avLst/>
            <a:gdLst>
              <a:gd name="T0" fmla="*/ 2086 w 2086"/>
              <a:gd name="T1" fmla="*/ 0 h 544"/>
              <a:gd name="T2" fmla="*/ 1270 w 2086"/>
              <a:gd name="T3" fmla="*/ 45 h 544"/>
              <a:gd name="T4" fmla="*/ 589 w 2086"/>
              <a:gd name="T5" fmla="*/ 226 h 544"/>
              <a:gd name="T6" fmla="*/ 0 w 2086"/>
              <a:gd name="T7" fmla="*/ 544 h 5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86" h="544">
                <a:moveTo>
                  <a:pt x="2086" y="0"/>
                </a:moveTo>
                <a:cubicBezTo>
                  <a:pt x="1802" y="3"/>
                  <a:pt x="1519" y="7"/>
                  <a:pt x="1270" y="45"/>
                </a:cubicBezTo>
                <a:cubicBezTo>
                  <a:pt x="1021" y="83"/>
                  <a:pt x="801" y="143"/>
                  <a:pt x="589" y="226"/>
                </a:cubicBezTo>
                <a:cubicBezTo>
                  <a:pt x="377" y="309"/>
                  <a:pt x="188" y="426"/>
                  <a:pt x="0" y="544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63" name="Freeform 420"/>
          <p:cNvSpPr>
            <a:spLocks/>
          </p:cNvSpPr>
          <p:nvPr/>
        </p:nvSpPr>
        <p:spPr bwMode="auto">
          <a:xfrm>
            <a:off x="23721288" y="6605047"/>
            <a:ext cx="3095624" cy="768349"/>
          </a:xfrm>
          <a:custGeom>
            <a:avLst/>
            <a:gdLst>
              <a:gd name="T0" fmla="*/ 1950 w 1950"/>
              <a:gd name="T1" fmla="*/ 30 h 484"/>
              <a:gd name="T2" fmla="*/ 1497 w 1950"/>
              <a:gd name="T3" fmla="*/ 30 h 484"/>
              <a:gd name="T4" fmla="*/ 544 w 1950"/>
              <a:gd name="T5" fmla="*/ 212 h 484"/>
              <a:gd name="T6" fmla="*/ 0 w 1950"/>
              <a:gd name="T7" fmla="*/ 484 h 4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950" h="484">
                <a:moveTo>
                  <a:pt x="1950" y="30"/>
                </a:moveTo>
                <a:cubicBezTo>
                  <a:pt x="1840" y="15"/>
                  <a:pt x="1731" y="0"/>
                  <a:pt x="1497" y="30"/>
                </a:cubicBezTo>
                <a:cubicBezTo>
                  <a:pt x="1263" y="60"/>
                  <a:pt x="794" y="136"/>
                  <a:pt x="544" y="212"/>
                </a:cubicBezTo>
                <a:cubicBezTo>
                  <a:pt x="294" y="288"/>
                  <a:pt x="147" y="386"/>
                  <a:pt x="0" y="484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64" name="Freeform 421"/>
          <p:cNvSpPr>
            <a:spLocks/>
          </p:cNvSpPr>
          <p:nvPr/>
        </p:nvSpPr>
        <p:spPr bwMode="auto">
          <a:xfrm>
            <a:off x="23865753" y="6717758"/>
            <a:ext cx="2951161" cy="684211"/>
          </a:xfrm>
          <a:custGeom>
            <a:avLst/>
            <a:gdLst>
              <a:gd name="T0" fmla="*/ 1859 w 1859"/>
              <a:gd name="T1" fmla="*/ 23 h 431"/>
              <a:gd name="T2" fmla="*/ 1360 w 1859"/>
              <a:gd name="T3" fmla="*/ 23 h 431"/>
              <a:gd name="T4" fmla="*/ 680 w 1859"/>
              <a:gd name="T5" fmla="*/ 159 h 431"/>
              <a:gd name="T6" fmla="*/ 362 w 1859"/>
              <a:gd name="T7" fmla="*/ 249 h 431"/>
              <a:gd name="T8" fmla="*/ 0 w 1859"/>
              <a:gd name="T9" fmla="*/ 431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59" h="431">
                <a:moveTo>
                  <a:pt x="1859" y="23"/>
                </a:moveTo>
                <a:cubicBezTo>
                  <a:pt x="1708" y="11"/>
                  <a:pt x="1557" y="0"/>
                  <a:pt x="1360" y="23"/>
                </a:cubicBezTo>
                <a:cubicBezTo>
                  <a:pt x="1163" y="46"/>
                  <a:pt x="846" y="121"/>
                  <a:pt x="680" y="159"/>
                </a:cubicBezTo>
                <a:cubicBezTo>
                  <a:pt x="514" y="197"/>
                  <a:pt x="475" y="204"/>
                  <a:pt x="362" y="249"/>
                </a:cubicBezTo>
                <a:cubicBezTo>
                  <a:pt x="249" y="294"/>
                  <a:pt x="124" y="362"/>
                  <a:pt x="0" y="431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65" name="Freeform 422"/>
          <p:cNvSpPr>
            <a:spLocks/>
          </p:cNvSpPr>
          <p:nvPr/>
        </p:nvSpPr>
        <p:spPr bwMode="auto">
          <a:xfrm>
            <a:off x="24008626" y="6825708"/>
            <a:ext cx="2808288" cy="576262"/>
          </a:xfrm>
          <a:custGeom>
            <a:avLst/>
            <a:gdLst>
              <a:gd name="T0" fmla="*/ 1769 w 1769"/>
              <a:gd name="T1" fmla="*/ 0 h 363"/>
              <a:gd name="T2" fmla="*/ 1089 w 1769"/>
              <a:gd name="T3" fmla="*/ 45 h 363"/>
              <a:gd name="T4" fmla="*/ 363 w 1769"/>
              <a:gd name="T5" fmla="*/ 181 h 363"/>
              <a:gd name="T6" fmla="*/ 0 w 1769"/>
              <a:gd name="T7" fmla="*/ 363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69" h="363">
                <a:moveTo>
                  <a:pt x="1769" y="0"/>
                </a:moveTo>
                <a:cubicBezTo>
                  <a:pt x="1546" y="7"/>
                  <a:pt x="1323" y="15"/>
                  <a:pt x="1089" y="45"/>
                </a:cubicBezTo>
                <a:cubicBezTo>
                  <a:pt x="855" y="75"/>
                  <a:pt x="545" y="128"/>
                  <a:pt x="363" y="181"/>
                </a:cubicBezTo>
                <a:cubicBezTo>
                  <a:pt x="181" y="234"/>
                  <a:pt x="90" y="298"/>
                  <a:pt x="0" y="363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66" name="Freeform 423"/>
          <p:cNvSpPr>
            <a:spLocks/>
          </p:cNvSpPr>
          <p:nvPr/>
        </p:nvSpPr>
        <p:spPr bwMode="auto">
          <a:xfrm>
            <a:off x="24153088" y="6933659"/>
            <a:ext cx="2663825" cy="468313"/>
          </a:xfrm>
          <a:custGeom>
            <a:avLst/>
            <a:gdLst>
              <a:gd name="T0" fmla="*/ 1678 w 1678"/>
              <a:gd name="T1" fmla="*/ 23 h 295"/>
              <a:gd name="T2" fmla="*/ 1043 w 1678"/>
              <a:gd name="T3" fmla="*/ 23 h 295"/>
              <a:gd name="T4" fmla="*/ 363 w 1678"/>
              <a:gd name="T5" fmla="*/ 159 h 295"/>
              <a:gd name="T6" fmla="*/ 0 w 1678"/>
              <a:gd name="T7" fmla="*/ 295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78" h="295">
                <a:moveTo>
                  <a:pt x="1678" y="23"/>
                </a:moveTo>
                <a:cubicBezTo>
                  <a:pt x="1470" y="11"/>
                  <a:pt x="1262" y="0"/>
                  <a:pt x="1043" y="23"/>
                </a:cubicBezTo>
                <a:cubicBezTo>
                  <a:pt x="824" y="46"/>
                  <a:pt x="537" y="114"/>
                  <a:pt x="363" y="159"/>
                </a:cubicBezTo>
                <a:cubicBezTo>
                  <a:pt x="189" y="204"/>
                  <a:pt x="94" y="249"/>
                  <a:pt x="0" y="295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67" name="Freeform 424"/>
          <p:cNvSpPr>
            <a:spLocks/>
          </p:cNvSpPr>
          <p:nvPr/>
        </p:nvSpPr>
        <p:spPr bwMode="auto">
          <a:xfrm>
            <a:off x="24440426" y="7065419"/>
            <a:ext cx="2376488" cy="336550"/>
          </a:xfrm>
          <a:custGeom>
            <a:avLst/>
            <a:gdLst>
              <a:gd name="T0" fmla="*/ 1497 w 1497"/>
              <a:gd name="T1" fmla="*/ 30 h 212"/>
              <a:gd name="T2" fmla="*/ 772 w 1497"/>
              <a:gd name="T3" fmla="*/ 30 h 212"/>
              <a:gd name="T4" fmla="*/ 0 w 1497"/>
              <a:gd name="T5" fmla="*/ 212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97" h="212">
                <a:moveTo>
                  <a:pt x="1497" y="30"/>
                </a:moveTo>
                <a:cubicBezTo>
                  <a:pt x="1259" y="15"/>
                  <a:pt x="1021" y="0"/>
                  <a:pt x="772" y="30"/>
                </a:cubicBezTo>
                <a:cubicBezTo>
                  <a:pt x="523" y="60"/>
                  <a:pt x="261" y="136"/>
                  <a:pt x="0" y="21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68" name="Oval 425"/>
          <p:cNvSpPr>
            <a:spLocks noChangeArrowheads="1"/>
          </p:cNvSpPr>
          <p:nvPr/>
        </p:nvSpPr>
        <p:spPr bwMode="auto">
          <a:xfrm>
            <a:off x="20913002" y="7403560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69" name="Freeform 426"/>
          <p:cNvSpPr>
            <a:spLocks/>
          </p:cNvSpPr>
          <p:nvPr/>
        </p:nvSpPr>
        <p:spPr bwMode="auto">
          <a:xfrm>
            <a:off x="20768538" y="7301957"/>
            <a:ext cx="360363" cy="287338"/>
          </a:xfrm>
          <a:custGeom>
            <a:avLst/>
            <a:gdLst>
              <a:gd name="T0" fmla="*/ 0 w 227"/>
              <a:gd name="T1" fmla="*/ 0 h 181"/>
              <a:gd name="T2" fmla="*/ 46 w 227"/>
              <a:gd name="T3" fmla="*/ 90 h 181"/>
              <a:gd name="T4" fmla="*/ 136 w 227"/>
              <a:gd name="T5" fmla="*/ 90 h 181"/>
              <a:gd name="T6" fmla="*/ 227 w 227"/>
              <a:gd name="T7" fmla="*/ 181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7" h="181">
                <a:moveTo>
                  <a:pt x="0" y="0"/>
                </a:moveTo>
                <a:cubicBezTo>
                  <a:pt x="11" y="37"/>
                  <a:pt x="23" y="75"/>
                  <a:pt x="46" y="90"/>
                </a:cubicBezTo>
                <a:cubicBezTo>
                  <a:pt x="69" y="105"/>
                  <a:pt x="106" y="75"/>
                  <a:pt x="136" y="90"/>
                </a:cubicBezTo>
                <a:cubicBezTo>
                  <a:pt x="166" y="105"/>
                  <a:pt x="196" y="143"/>
                  <a:pt x="227" y="181"/>
                </a:cubicBezTo>
              </a:path>
            </a:pathLst>
          </a:custGeom>
          <a:noFill/>
          <a:ln w="158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70" name="Oval 427"/>
          <p:cNvSpPr>
            <a:spLocks noChangeArrowheads="1"/>
          </p:cNvSpPr>
          <p:nvPr/>
        </p:nvSpPr>
        <p:spPr bwMode="auto">
          <a:xfrm>
            <a:off x="20265303" y="734482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71" name="Freeform 428"/>
          <p:cNvSpPr>
            <a:spLocks/>
          </p:cNvSpPr>
          <p:nvPr/>
        </p:nvSpPr>
        <p:spPr bwMode="auto">
          <a:xfrm>
            <a:off x="20120839" y="7243221"/>
            <a:ext cx="360363" cy="287338"/>
          </a:xfrm>
          <a:custGeom>
            <a:avLst/>
            <a:gdLst>
              <a:gd name="T0" fmla="*/ 0 w 227"/>
              <a:gd name="T1" fmla="*/ 0 h 181"/>
              <a:gd name="T2" fmla="*/ 46 w 227"/>
              <a:gd name="T3" fmla="*/ 90 h 181"/>
              <a:gd name="T4" fmla="*/ 136 w 227"/>
              <a:gd name="T5" fmla="*/ 90 h 181"/>
              <a:gd name="T6" fmla="*/ 227 w 227"/>
              <a:gd name="T7" fmla="*/ 181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7" h="181">
                <a:moveTo>
                  <a:pt x="0" y="0"/>
                </a:moveTo>
                <a:cubicBezTo>
                  <a:pt x="11" y="37"/>
                  <a:pt x="23" y="75"/>
                  <a:pt x="46" y="90"/>
                </a:cubicBezTo>
                <a:cubicBezTo>
                  <a:pt x="69" y="105"/>
                  <a:pt x="106" y="75"/>
                  <a:pt x="136" y="90"/>
                </a:cubicBezTo>
                <a:cubicBezTo>
                  <a:pt x="166" y="105"/>
                  <a:pt x="196" y="143"/>
                  <a:pt x="227" y="181"/>
                </a:cubicBezTo>
              </a:path>
            </a:pathLst>
          </a:custGeom>
          <a:noFill/>
          <a:ln w="158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72" name="Oval 429"/>
          <p:cNvSpPr>
            <a:spLocks noChangeArrowheads="1"/>
          </p:cNvSpPr>
          <p:nvPr/>
        </p:nvSpPr>
        <p:spPr bwMode="auto">
          <a:xfrm>
            <a:off x="19257240" y="7228935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73" name="Freeform 430"/>
          <p:cNvSpPr>
            <a:spLocks/>
          </p:cNvSpPr>
          <p:nvPr/>
        </p:nvSpPr>
        <p:spPr bwMode="auto">
          <a:xfrm>
            <a:off x="19112776" y="7127332"/>
            <a:ext cx="360363" cy="287338"/>
          </a:xfrm>
          <a:custGeom>
            <a:avLst/>
            <a:gdLst>
              <a:gd name="T0" fmla="*/ 0 w 227"/>
              <a:gd name="T1" fmla="*/ 0 h 181"/>
              <a:gd name="T2" fmla="*/ 46 w 227"/>
              <a:gd name="T3" fmla="*/ 90 h 181"/>
              <a:gd name="T4" fmla="*/ 136 w 227"/>
              <a:gd name="T5" fmla="*/ 90 h 181"/>
              <a:gd name="T6" fmla="*/ 227 w 227"/>
              <a:gd name="T7" fmla="*/ 181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7" h="181">
                <a:moveTo>
                  <a:pt x="0" y="0"/>
                </a:moveTo>
                <a:cubicBezTo>
                  <a:pt x="11" y="37"/>
                  <a:pt x="23" y="75"/>
                  <a:pt x="46" y="90"/>
                </a:cubicBezTo>
                <a:cubicBezTo>
                  <a:pt x="69" y="105"/>
                  <a:pt x="106" y="75"/>
                  <a:pt x="136" y="90"/>
                </a:cubicBezTo>
                <a:cubicBezTo>
                  <a:pt x="166" y="105"/>
                  <a:pt x="196" y="143"/>
                  <a:pt x="227" y="181"/>
                </a:cubicBezTo>
              </a:path>
            </a:pathLst>
          </a:custGeom>
          <a:noFill/>
          <a:ln w="158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74" name="Oval 431"/>
          <p:cNvSpPr>
            <a:spLocks noChangeArrowheads="1"/>
          </p:cNvSpPr>
          <p:nvPr/>
        </p:nvSpPr>
        <p:spPr bwMode="auto">
          <a:xfrm>
            <a:off x="19846202" y="734482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75" name="Freeform 432"/>
          <p:cNvSpPr>
            <a:spLocks/>
          </p:cNvSpPr>
          <p:nvPr/>
        </p:nvSpPr>
        <p:spPr bwMode="auto">
          <a:xfrm flipH="1">
            <a:off x="19831912" y="7330536"/>
            <a:ext cx="142876" cy="144461"/>
          </a:xfrm>
          <a:custGeom>
            <a:avLst/>
            <a:gdLst>
              <a:gd name="T0" fmla="*/ 0 w 317"/>
              <a:gd name="T1" fmla="*/ 227 h 227"/>
              <a:gd name="T2" fmla="*/ 45 w 317"/>
              <a:gd name="T3" fmla="*/ 136 h 227"/>
              <a:gd name="T4" fmla="*/ 227 w 317"/>
              <a:gd name="T5" fmla="*/ 91 h 227"/>
              <a:gd name="T6" fmla="*/ 317 w 317"/>
              <a:gd name="T7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7" h="227">
                <a:moveTo>
                  <a:pt x="0" y="227"/>
                </a:moveTo>
                <a:cubicBezTo>
                  <a:pt x="3" y="193"/>
                  <a:pt x="7" y="159"/>
                  <a:pt x="45" y="136"/>
                </a:cubicBezTo>
                <a:cubicBezTo>
                  <a:pt x="83" y="113"/>
                  <a:pt x="182" y="114"/>
                  <a:pt x="227" y="91"/>
                </a:cubicBezTo>
                <a:cubicBezTo>
                  <a:pt x="272" y="68"/>
                  <a:pt x="294" y="34"/>
                  <a:pt x="317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76" name="Oval 433"/>
          <p:cNvSpPr>
            <a:spLocks noChangeArrowheads="1"/>
          </p:cNvSpPr>
          <p:nvPr/>
        </p:nvSpPr>
        <p:spPr bwMode="auto">
          <a:xfrm>
            <a:off x="25232589" y="7301959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77" name="Freeform 434"/>
          <p:cNvSpPr>
            <a:spLocks/>
          </p:cNvSpPr>
          <p:nvPr/>
        </p:nvSpPr>
        <p:spPr bwMode="auto">
          <a:xfrm>
            <a:off x="25088125" y="7200360"/>
            <a:ext cx="360363" cy="288925"/>
          </a:xfrm>
          <a:custGeom>
            <a:avLst/>
            <a:gdLst>
              <a:gd name="T0" fmla="*/ 0 w 317"/>
              <a:gd name="T1" fmla="*/ 227 h 227"/>
              <a:gd name="T2" fmla="*/ 45 w 317"/>
              <a:gd name="T3" fmla="*/ 136 h 227"/>
              <a:gd name="T4" fmla="*/ 227 w 317"/>
              <a:gd name="T5" fmla="*/ 91 h 227"/>
              <a:gd name="T6" fmla="*/ 317 w 317"/>
              <a:gd name="T7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7" h="227">
                <a:moveTo>
                  <a:pt x="0" y="227"/>
                </a:moveTo>
                <a:cubicBezTo>
                  <a:pt x="3" y="193"/>
                  <a:pt x="7" y="159"/>
                  <a:pt x="45" y="136"/>
                </a:cubicBezTo>
                <a:cubicBezTo>
                  <a:pt x="83" y="113"/>
                  <a:pt x="182" y="114"/>
                  <a:pt x="227" y="91"/>
                </a:cubicBezTo>
                <a:cubicBezTo>
                  <a:pt x="272" y="68"/>
                  <a:pt x="294" y="34"/>
                  <a:pt x="317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78" name="Oval 435"/>
          <p:cNvSpPr>
            <a:spLocks noChangeArrowheads="1"/>
          </p:cNvSpPr>
          <p:nvPr/>
        </p:nvSpPr>
        <p:spPr bwMode="auto">
          <a:xfrm>
            <a:off x="25737415" y="7243222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79" name="Freeform 436"/>
          <p:cNvSpPr>
            <a:spLocks/>
          </p:cNvSpPr>
          <p:nvPr/>
        </p:nvSpPr>
        <p:spPr bwMode="auto">
          <a:xfrm>
            <a:off x="25592952" y="7141621"/>
            <a:ext cx="360363" cy="288925"/>
          </a:xfrm>
          <a:custGeom>
            <a:avLst/>
            <a:gdLst>
              <a:gd name="T0" fmla="*/ 0 w 317"/>
              <a:gd name="T1" fmla="*/ 227 h 227"/>
              <a:gd name="T2" fmla="*/ 45 w 317"/>
              <a:gd name="T3" fmla="*/ 136 h 227"/>
              <a:gd name="T4" fmla="*/ 227 w 317"/>
              <a:gd name="T5" fmla="*/ 91 h 227"/>
              <a:gd name="T6" fmla="*/ 317 w 317"/>
              <a:gd name="T7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7" h="227">
                <a:moveTo>
                  <a:pt x="0" y="227"/>
                </a:moveTo>
                <a:cubicBezTo>
                  <a:pt x="3" y="193"/>
                  <a:pt x="7" y="159"/>
                  <a:pt x="45" y="136"/>
                </a:cubicBezTo>
                <a:cubicBezTo>
                  <a:pt x="83" y="113"/>
                  <a:pt x="182" y="114"/>
                  <a:pt x="227" y="91"/>
                </a:cubicBezTo>
                <a:cubicBezTo>
                  <a:pt x="272" y="68"/>
                  <a:pt x="294" y="34"/>
                  <a:pt x="317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80" name="Oval 437"/>
          <p:cNvSpPr>
            <a:spLocks noChangeArrowheads="1"/>
          </p:cNvSpPr>
          <p:nvPr/>
        </p:nvSpPr>
        <p:spPr bwMode="auto">
          <a:xfrm>
            <a:off x="23475228" y="7473410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81" name="Freeform 438"/>
          <p:cNvSpPr>
            <a:spLocks/>
          </p:cNvSpPr>
          <p:nvPr/>
        </p:nvSpPr>
        <p:spPr bwMode="auto">
          <a:xfrm>
            <a:off x="23432363" y="7473409"/>
            <a:ext cx="144463" cy="73024"/>
          </a:xfrm>
          <a:custGeom>
            <a:avLst/>
            <a:gdLst>
              <a:gd name="T0" fmla="*/ 0 w 317"/>
              <a:gd name="T1" fmla="*/ 227 h 227"/>
              <a:gd name="T2" fmla="*/ 45 w 317"/>
              <a:gd name="T3" fmla="*/ 136 h 227"/>
              <a:gd name="T4" fmla="*/ 227 w 317"/>
              <a:gd name="T5" fmla="*/ 91 h 227"/>
              <a:gd name="T6" fmla="*/ 317 w 317"/>
              <a:gd name="T7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7" h="227">
                <a:moveTo>
                  <a:pt x="0" y="227"/>
                </a:moveTo>
                <a:cubicBezTo>
                  <a:pt x="3" y="193"/>
                  <a:pt x="7" y="159"/>
                  <a:pt x="45" y="136"/>
                </a:cubicBezTo>
                <a:cubicBezTo>
                  <a:pt x="83" y="113"/>
                  <a:pt x="182" y="114"/>
                  <a:pt x="227" y="91"/>
                </a:cubicBezTo>
                <a:cubicBezTo>
                  <a:pt x="272" y="68"/>
                  <a:pt x="294" y="34"/>
                  <a:pt x="317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82" name="Oval 439"/>
          <p:cNvSpPr>
            <a:spLocks noChangeArrowheads="1"/>
          </p:cNvSpPr>
          <p:nvPr/>
        </p:nvSpPr>
        <p:spPr bwMode="auto">
          <a:xfrm>
            <a:off x="26139053" y="7186072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83" name="Freeform 440"/>
          <p:cNvSpPr>
            <a:spLocks/>
          </p:cNvSpPr>
          <p:nvPr/>
        </p:nvSpPr>
        <p:spPr bwMode="auto">
          <a:xfrm>
            <a:off x="26096188" y="7186071"/>
            <a:ext cx="144463" cy="73024"/>
          </a:xfrm>
          <a:custGeom>
            <a:avLst/>
            <a:gdLst>
              <a:gd name="T0" fmla="*/ 0 w 317"/>
              <a:gd name="T1" fmla="*/ 227 h 227"/>
              <a:gd name="T2" fmla="*/ 45 w 317"/>
              <a:gd name="T3" fmla="*/ 136 h 227"/>
              <a:gd name="T4" fmla="*/ 227 w 317"/>
              <a:gd name="T5" fmla="*/ 91 h 227"/>
              <a:gd name="T6" fmla="*/ 317 w 317"/>
              <a:gd name="T7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7" h="227">
                <a:moveTo>
                  <a:pt x="0" y="227"/>
                </a:moveTo>
                <a:cubicBezTo>
                  <a:pt x="3" y="193"/>
                  <a:pt x="7" y="159"/>
                  <a:pt x="45" y="136"/>
                </a:cubicBezTo>
                <a:cubicBezTo>
                  <a:pt x="83" y="113"/>
                  <a:pt x="182" y="114"/>
                  <a:pt x="227" y="91"/>
                </a:cubicBezTo>
                <a:cubicBezTo>
                  <a:pt x="272" y="68"/>
                  <a:pt x="294" y="34"/>
                  <a:pt x="317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84" name="Oval 441"/>
          <p:cNvSpPr>
            <a:spLocks noChangeArrowheads="1"/>
          </p:cNvSpPr>
          <p:nvPr/>
        </p:nvSpPr>
        <p:spPr bwMode="auto">
          <a:xfrm>
            <a:off x="18622239" y="7200360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85" name="Freeform 442"/>
          <p:cNvSpPr>
            <a:spLocks/>
          </p:cNvSpPr>
          <p:nvPr/>
        </p:nvSpPr>
        <p:spPr bwMode="auto">
          <a:xfrm flipH="1">
            <a:off x="18607953" y="7186071"/>
            <a:ext cx="142876" cy="144464"/>
          </a:xfrm>
          <a:custGeom>
            <a:avLst/>
            <a:gdLst>
              <a:gd name="T0" fmla="*/ 0 w 317"/>
              <a:gd name="T1" fmla="*/ 227 h 227"/>
              <a:gd name="T2" fmla="*/ 45 w 317"/>
              <a:gd name="T3" fmla="*/ 136 h 227"/>
              <a:gd name="T4" fmla="*/ 227 w 317"/>
              <a:gd name="T5" fmla="*/ 91 h 227"/>
              <a:gd name="T6" fmla="*/ 317 w 317"/>
              <a:gd name="T7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7" h="227">
                <a:moveTo>
                  <a:pt x="0" y="227"/>
                </a:moveTo>
                <a:cubicBezTo>
                  <a:pt x="3" y="193"/>
                  <a:pt x="7" y="159"/>
                  <a:pt x="45" y="136"/>
                </a:cubicBezTo>
                <a:cubicBezTo>
                  <a:pt x="83" y="113"/>
                  <a:pt x="182" y="114"/>
                  <a:pt x="227" y="91"/>
                </a:cubicBezTo>
                <a:cubicBezTo>
                  <a:pt x="272" y="68"/>
                  <a:pt x="294" y="34"/>
                  <a:pt x="317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86" name="Rectangle 885"/>
          <p:cNvSpPr/>
          <p:nvPr/>
        </p:nvSpPr>
        <p:spPr>
          <a:xfrm>
            <a:off x="26696680" y="5493043"/>
            <a:ext cx="1424280" cy="4644069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87" name="Rectangle 886"/>
          <p:cNvSpPr/>
          <p:nvPr/>
        </p:nvSpPr>
        <p:spPr>
          <a:xfrm>
            <a:off x="16620509" y="5453354"/>
            <a:ext cx="1788126" cy="4644069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88" name="Text Box 23"/>
          <p:cNvSpPr txBox="1">
            <a:spLocks noChangeArrowheads="1"/>
          </p:cNvSpPr>
          <p:nvPr/>
        </p:nvSpPr>
        <p:spPr bwMode="auto">
          <a:xfrm>
            <a:off x="19035890" y="5385845"/>
            <a:ext cx="6725101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MACULA NORMALE</a:t>
            </a:r>
          </a:p>
        </p:txBody>
      </p:sp>
      <p:sp>
        <p:nvSpPr>
          <p:cNvPr id="889" name="Text Box 23"/>
          <p:cNvSpPr txBox="1">
            <a:spLocks noChangeArrowheads="1"/>
          </p:cNvSpPr>
          <p:nvPr/>
        </p:nvSpPr>
        <p:spPr bwMode="auto">
          <a:xfrm>
            <a:off x="19112326" y="11152611"/>
            <a:ext cx="6725101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MEMBRANE EPI MACULAIRE</a:t>
            </a:r>
          </a:p>
        </p:txBody>
      </p:sp>
      <p:cxnSp>
        <p:nvCxnSpPr>
          <p:cNvPr id="890" name="Connecteur droit avec flèche 889"/>
          <p:cNvCxnSpPr/>
          <p:nvPr/>
        </p:nvCxnSpPr>
        <p:spPr>
          <a:xfrm>
            <a:off x="20697963" y="11740414"/>
            <a:ext cx="0" cy="756875"/>
          </a:xfrm>
          <a:prstGeom prst="straightConnector1">
            <a:avLst/>
          </a:prstGeom>
          <a:ln>
            <a:solidFill>
              <a:srgbClr val="FE2DFF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44177693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4922251" y="3936494"/>
            <a:ext cx="13574602" cy="124335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" name="Oval 2"/>
          <p:cNvSpPr>
            <a:spLocks noChangeArrowheads="1"/>
          </p:cNvSpPr>
          <p:nvPr/>
        </p:nvSpPr>
        <p:spPr bwMode="auto">
          <a:xfrm>
            <a:off x="16508673" y="7646165"/>
            <a:ext cx="10945813" cy="1657350"/>
          </a:xfrm>
          <a:prstGeom prst="ellipse">
            <a:avLst/>
          </a:prstGeom>
          <a:solidFill>
            <a:srgbClr val="C0C0C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5" name="Oval 3"/>
          <p:cNvSpPr>
            <a:spLocks noChangeArrowheads="1"/>
          </p:cNvSpPr>
          <p:nvPr/>
        </p:nvSpPr>
        <p:spPr bwMode="auto">
          <a:xfrm>
            <a:off x="16508673" y="6565077"/>
            <a:ext cx="10945813" cy="1657350"/>
          </a:xfrm>
          <a:prstGeom prst="ellipse">
            <a:avLst/>
          </a:prstGeom>
          <a:solidFill>
            <a:schemeClr val="bg1"/>
          </a:solidFill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" name="Oval 4"/>
          <p:cNvSpPr>
            <a:spLocks noChangeArrowheads="1"/>
          </p:cNvSpPr>
          <p:nvPr/>
        </p:nvSpPr>
        <p:spPr bwMode="auto">
          <a:xfrm>
            <a:off x="16437236" y="5772914"/>
            <a:ext cx="10945813" cy="1657350"/>
          </a:xfrm>
          <a:prstGeom prst="ellipse">
            <a:avLst/>
          </a:prstGeom>
          <a:solidFill>
            <a:schemeClr val="bg1"/>
          </a:solidFill>
          <a:ln w="1143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" name="Oval 5"/>
          <p:cNvSpPr>
            <a:spLocks noChangeArrowheads="1"/>
          </p:cNvSpPr>
          <p:nvPr/>
        </p:nvSpPr>
        <p:spPr bwMode="auto">
          <a:xfrm>
            <a:off x="19101061" y="7573142"/>
            <a:ext cx="720726" cy="360364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" name="Oval 6"/>
          <p:cNvSpPr>
            <a:spLocks noChangeArrowheads="1"/>
          </p:cNvSpPr>
          <p:nvPr/>
        </p:nvSpPr>
        <p:spPr bwMode="auto">
          <a:xfrm rot="2079807">
            <a:off x="20901287" y="7646166"/>
            <a:ext cx="720726" cy="360364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9" name="Oval 7"/>
          <p:cNvSpPr>
            <a:spLocks noChangeArrowheads="1"/>
          </p:cNvSpPr>
          <p:nvPr/>
        </p:nvSpPr>
        <p:spPr bwMode="auto">
          <a:xfrm rot="20019473">
            <a:off x="17589759" y="7400102"/>
            <a:ext cx="720726" cy="360362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0" name="Oval 8"/>
          <p:cNvSpPr>
            <a:spLocks noChangeArrowheads="1"/>
          </p:cNvSpPr>
          <p:nvPr/>
        </p:nvSpPr>
        <p:spPr bwMode="auto">
          <a:xfrm rot="20692560">
            <a:off x="22630072" y="7646166"/>
            <a:ext cx="720726" cy="360364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1" name="Oval 9"/>
          <p:cNvSpPr>
            <a:spLocks noChangeArrowheads="1"/>
          </p:cNvSpPr>
          <p:nvPr/>
        </p:nvSpPr>
        <p:spPr bwMode="auto">
          <a:xfrm rot="725685">
            <a:off x="23781011" y="7646166"/>
            <a:ext cx="720726" cy="360364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2" name="Oval 10"/>
          <p:cNvSpPr>
            <a:spLocks noChangeArrowheads="1"/>
          </p:cNvSpPr>
          <p:nvPr/>
        </p:nvSpPr>
        <p:spPr bwMode="auto">
          <a:xfrm>
            <a:off x="25725697" y="7357241"/>
            <a:ext cx="720726" cy="360364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3" name="Freeform 11"/>
          <p:cNvSpPr>
            <a:spLocks/>
          </p:cNvSpPr>
          <p:nvPr/>
        </p:nvSpPr>
        <p:spPr bwMode="auto">
          <a:xfrm>
            <a:off x="19750347" y="7357240"/>
            <a:ext cx="1295399" cy="492125"/>
          </a:xfrm>
          <a:custGeom>
            <a:avLst/>
            <a:gdLst>
              <a:gd name="T0" fmla="*/ 0 w 816"/>
              <a:gd name="T1" fmla="*/ 0 h 310"/>
              <a:gd name="T2" fmla="*/ 181 w 816"/>
              <a:gd name="T3" fmla="*/ 272 h 310"/>
              <a:gd name="T4" fmla="*/ 499 w 816"/>
              <a:gd name="T5" fmla="*/ 227 h 310"/>
              <a:gd name="T6" fmla="*/ 635 w 816"/>
              <a:gd name="T7" fmla="*/ 272 h 310"/>
              <a:gd name="T8" fmla="*/ 725 w 816"/>
              <a:gd name="T9" fmla="*/ 136 h 310"/>
              <a:gd name="T10" fmla="*/ 816 w 816"/>
              <a:gd name="T11" fmla="*/ 46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16" h="310">
                <a:moveTo>
                  <a:pt x="0" y="0"/>
                </a:moveTo>
                <a:cubicBezTo>
                  <a:pt x="49" y="117"/>
                  <a:pt x="98" y="234"/>
                  <a:pt x="181" y="272"/>
                </a:cubicBezTo>
                <a:cubicBezTo>
                  <a:pt x="264" y="310"/>
                  <a:pt x="423" y="227"/>
                  <a:pt x="499" y="227"/>
                </a:cubicBezTo>
                <a:cubicBezTo>
                  <a:pt x="575" y="227"/>
                  <a:pt x="597" y="287"/>
                  <a:pt x="635" y="272"/>
                </a:cubicBezTo>
                <a:cubicBezTo>
                  <a:pt x="673" y="257"/>
                  <a:pt x="695" y="174"/>
                  <a:pt x="725" y="136"/>
                </a:cubicBezTo>
                <a:cubicBezTo>
                  <a:pt x="755" y="98"/>
                  <a:pt x="785" y="72"/>
                  <a:pt x="816" y="46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4" name="Freeform 12"/>
          <p:cNvSpPr>
            <a:spLocks/>
          </p:cNvSpPr>
          <p:nvPr/>
        </p:nvSpPr>
        <p:spPr bwMode="auto">
          <a:xfrm>
            <a:off x="20253583" y="7430265"/>
            <a:ext cx="431800" cy="153988"/>
          </a:xfrm>
          <a:custGeom>
            <a:avLst/>
            <a:gdLst>
              <a:gd name="T0" fmla="*/ 0 w 272"/>
              <a:gd name="T1" fmla="*/ 0 h 97"/>
              <a:gd name="T2" fmla="*/ 45 w 272"/>
              <a:gd name="T3" fmla="*/ 90 h 97"/>
              <a:gd name="T4" fmla="*/ 136 w 272"/>
              <a:gd name="T5" fmla="*/ 45 h 97"/>
              <a:gd name="T6" fmla="*/ 227 w 272"/>
              <a:gd name="T7" fmla="*/ 90 h 97"/>
              <a:gd name="T8" fmla="*/ 272 w 272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2" h="97">
                <a:moveTo>
                  <a:pt x="0" y="0"/>
                </a:moveTo>
                <a:cubicBezTo>
                  <a:pt x="11" y="41"/>
                  <a:pt x="22" y="83"/>
                  <a:pt x="45" y="90"/>
                </a:cubicBezTo>
                <a:cubicBezTo>
                  <a:pt x="68" y="97"/>
                  <a:pt x="106" y="45"/>
                  <a:pt x="136" y="45"/>
                </a:cubicBezTo>
                <a:cubicBezTo>
                  <a:pt x="166" y="45"/>
                  <a:pt x="204" y="97"/>
                  <a:pt x="227" y="90"/>
                </a:cubicBezTo>
                <a:cubicBezTo>
                  <a:pt x="250" y="83"/>
                  <a:pt x="261" y="41"/>
                  <a:pt x="272" y="0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5" name="Freeform 13"/>
          <p:cNvSpPr>
            <a:spLocks/>
          </p:cNvSpPr>
          <p:nvPr/>
        </p:nvSpPr>
        <p:spPr bwMode="auto">
          <a:xfrm>
            <a:off x="17950123" y="7212780"/>
            <a:ext cx="515939" cy="720726"/>
          </a:xfrm>
          <a:custGeom>
            <a:avLst/>
            <a:gdLst>
              <a:gd name="T0" fmla="*/ 0 w 325"/>
              <a:gd name="T1" fmla="*/ 454 h 454"/>
              <a:gd name="T2" fmla="*/ 272 w 325"/>
              <a:gd name="T3" fmla="*/ 318 h 454"/>
              <a:gd name="T4" fmla="*/ 317 w 325"/>
              <a:gd name="T5" fmla="*/ 91 h 454"/>
              <a:gd name="T6" fmla="*/ 272 w 325"/>
              <a:gd name="T7" fmla="*/ 0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25" h="454">
                <a:moveTo>
                  <a:pt x="0" y="454"/>
                </a:moveTo>
                <a:cubicBezTo>
                  <a:pt x="109" y="416"/>
                  <a:pt x="219" y="379"/>
                  <a:pt x="272" y="318"/>
                </a:cubicBezTo>
                <a:cubicBezTo>
                  <a:pt x="325" y="257"/>
                  <a:pt x="317" y="144"/>
                  <a:pt x="317" y="91"/>
                </a:cubicBezTo>
                <a:cubicBezTo>
                  <a:pt x="317" y="38"/>
                  <a:pt x="294" y="19"/>
                  <a:pt x="272" y="0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6" name="Freeform 14"/>
          <p:cNvSpPr>
            <a:spLocks/>
          </p:cNvSpPr>
          <p:nvPr/>
        </p:nvSpPr>
        <p:spPr bwMode="auto">
          <a:xfrm>
            <a:off x="18621636" y="7285803"/>
            <a:ext cx="407989" cy="792163"/>
          </a:xfrm>
          <a:custGeom>
            <a:avLst/>
            <a:gdLst>
              <a:gd name="T0" fmla="*/ 76 w 257"/>
              <a:gd name="T1" fmla="*/ 0 h 499"/>
              <a:gd name="T2" fmla="*/ 30 w 257"/>
              <a:gd name="T3" fmla="*/ 227 h 499"/>
              <a:gd name="T4" fmla="*/ 257 w 257"/>
              <a:gd name="T5" fmla="*/ 499 h 4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57" h="499">
                <a:moveTo>
                  <a:pt x="76" y="0"/>
                </a:moveTo>
                <a:cubicBezTo>
                  <a:pt x="38" y="72"/>
                  <a:pt x="0" y="144"/>
                  <a:pt x="30" y="227"/>
                </a:cubicBezTo>
                <a:cubicBezTo>
                  <a:pt x="60" y="310"/>
                  <a:pt x="158" y="404"/>
                  <a:pt x="257" y="499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7" name="Freeform 15"/>
          <p:cNvSpPr>
            <a:spLocks/>
          </p:cNvSpPr>
          <p:nvPr/>
        </p:nvSpPr>
        <p:spPr bwMode="auto">
          <a:xfrm>
            <a:off x="18308900" y="7849366"/>
            <a:ext cx="360363" cy="228601"/>
          </a:xfrm>
          <a:custGeom>
            <a:avLst/>
            <a:gdLst>
              <a:gd name="T0" fmla="*/ 0 w 227"/>
              <a:gd name="T1" fmla="*/ 98 h 144"/>
              <a:gd name="T2" fmla="*/ 136 w 227"/>
              <a:gd name="T3" fmla="*/ 8 h 144"/>
              <a:gd name="T4" fmla="*/ 227 w 227"/>
              <a:gd name="T5" fmla="*/ 1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7" h="144">
                <a:moveTo>
                  <a:pt x="0" y="98"/>
                </a:moveTo>
                <a:cubicBezTo>
                  <a:pt x="49" y="49"/>
                  <a:pt x="98" y="0"/>
                  <a:pt x="136" y="8"/>
                </a:cubicBezTo>
                <a:cubicBezTo>
                  <a:pt x="174" y="16"/>
                  <a:pt x="200" y="80"/>
                  <a:pt x="227" y="144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8" name="Freeform 16"/>
          <p:cNvSpPr>
            <a:spLocks/>
          </p:cNvSpPr>
          <p:nvPr/>
        </p:nvSpPr>
        <p:spPr bwMode="auto">
          <a:xfrm>
            <a:off x="18742285" y="7333428"/>
            <a:ext cx="503240" cy="455613"/>
          </a:xfrm>
          <a:custGeom>
            <a:avLst/>
            <a:gdLst>
              <a:gd name="T0" fmla="*/ 90 w 317"/>
              <a:gd name="T1" fmla="*/ 61 h 287"/>
              <a:gd name="T2" fmla="*/ 0 w 317"/>
              <a:gd name="T3" fmla="*/ 151 h 287"/>
              <a:gd name="T4" fmla="*/ 90 w 317"/>
              <a:gd name="T5" fmla="*/ 287 h 287"/>
              <a:gd name="T6" fmla="*/ 181 w 317"/>
              <a:gd name="T7" fmla="*/ 151 h 287"/>
              <a:gd name="T8" fmla="*/ 317 w 317"/>
              <a:gd name="T9" fmla="*/ 106 h 287"/>
              <a:gd name="T10" fmla="*/ 181 w 317"/>
              <a:gd name="T11" fmla="*/ 15 h 287"/>
              <a:gd name="T12" fmla="*/ 90 w 317"/>
              <a:gd name="T13" fmla="*/ 61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17" h="287">
                <a:moveTo>
                  <a:pt x="90" y="61"/>
                </a:moveTo>
                <a:cubicBezTo>
                  <a:pt x="60" y="84"/>
                  <a:pt x="0" y="113"/>
                  <a:pt x="0" y="151"/>
                </a:cubicBezTo>
                <a:cubicBezTo>
                  <a:pt x="0" y="189"/>
                  <a:pt x="60" y="287"/>
                  <a:pt x="90" y="287"/>
                </a:cubicBezTo>
                <a:cubicBezTo>
                  <a:pt x="120" y="287"/>
                  <a:pt x="143" y="181"/>
                  <a:pt x="181" y="151"/>
                </a:cubicBezTo>
                <a:cubicBezTo>
                  <a:pt x="219" y="121"/>
                  <a:pt x="317" y="129"/>
                  <a:pt x="317" y="106"/>
                </a:cubicBezTo>
                <a:cubicBezTo>
                  <a:pt x="317" y="83"/>
                  <a:pt x="219" y="30"/>
                  <a:pt x="181" y="15"/>
                </a:cubicBezTo>
                <a:cubicBezTo>
                  <a:pt x="143" y="0"/>
                  <a:pt x="120" y="38"/>
                  <a:pt x="90" y="61"/>
                </a:cubicBezTo>
                <a:close/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9" name="Freeform 17"/>
          <p:cNvSpPr>
            <a:spLocks/>
          </p:cNvSpPr>
          <p:nvPr/>
        </p:nvSpPr>
        <p:spPr bwMode="auto">
          <a:xfrm>
            <a:off x="19389986" y="7357240"/>
            <a:ext cx="239714" cy="157164"/>
          </a:xfrm>
          <a:custGeom>
            <a:avLst/>
            <a:gdLst>
              <a:gd name="T0" fmla="*/ 0 w 151"/>
              <a:gd name="T1" fmla="*/ 0 h 99"/>
              <a:gd name="T2" fmla="*/ 45 w 151"/>
              <a:gd name="T3" fmla="*/ 46 h 99"/>
              <a:gd name="T4" fmla="*/ 136 w 151"/>
              <a:gd name="T5" fmla="*/ 91 h 99"/>
              <a:gd name="T6" fmla="*/ 136 w 151"/>
              <a:gd name="T7" fmla="*/ 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1" h="99">
                <a:moveTo>
                  <a:pt x="0" y="0"/>
                </a:moveTo>
                <a:cubicBezTo>
                  <a:pt x="11" y="15"/>
                  <a:pt x="22" y="31"/>
                  <a:pt x="45" y="46"/>
                </a:cubicBezTo>
                <a:cubicBezTo>
                  <a:pt x="68" y="61"/>
                  <a:pt x="121" y="99"/>
                  <a:pt x="136" y="91"/>
                </a:cubicBezTo>
                <a:cubicBezTo>
                  <a:pt x="151" y="83"/>
                  <a:pt x="143" y="41"/>
                  <a:pt x="136" y="0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0" name="Freeform 18"/>
          <p:cNvSpPr>
            <a:spLocks/>
          </p:cNvSpPr>
          <p:nvPr/>
        </p:nvSpPr>
        <p:spPr bwMode="auto">
          <a:xfrm>
            <a:off x="19174084" y="7838255"/>
            <a:ext cx="2447925" cy="382586"/>
          </a:xfrm>
          <a:custGeom>
            <a:avLst/>
            <a:gdLst>
              <a:gd name="T0" fmla="*/ 0 w 1542"/>
              <a:gd name="T1" fmla="*/ 151 h 241"/>
              <a:gd name="T2" fmla="*/ 136 w 1542"/>
              <a:gd name="T3" fmla="*/ 105 h 241"/>
              <a:gd name="T4" fmla="*/ 408 w 1542"/>
              <a:gd name="T5" fmla="*/ 151 h 241"/>
              <a:gd name="T6" fmla="*/ 499 w 1542"/>
              <a:gd name="T7" fmla="*/ 60 h 241"/>
              <a:gd name="T8" fmla="*/ 725 w 1542"/>
              <a:gd name="T9" fmla="*/ 60 h 241"/>
              <a:gd name="T10" fmla="*/ 907 w 1542"/>
              <a:gd name="T11" fmla="*/ 15 h 241"/>
              <a:gd name="T12" fmla="*/ 1270 w 1542"/>
              <a:gd name="T13" fmla="*/ 151 h 241"/>
              <a:gd name="T14" fmla="*/ 1542 w 1542"/>
              <a:gd name="T15" fmla="*/ 241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542" h="241">
                <a:moveTo>
                  <a:pt x="0" y="151"/>
                </a:moveTo>
                <a:cubicBezTo>
                  <a:pt x="34" y="128"/>
                  <a:pt x="68" y="105"/>
                  <a:pt x="136" y="105"/>
                </a:cubicBezTo>
                <a:cubicBezTo>
                  <a:pt x="204" y="105"/>
                  <a:pt x="348" y="159"/>
                  <a:pt x="408" y="151"/>
                </a:cubicBezTo>
                <a:cubicBezTo>
                  <a:pt x="468" y="143"/>
                  <a:pt x="446" y="75"/>
                  <a:pt x="499" y="60"/>
                </a:cubicBezTo>
                <a:cubicBezTo>
                  <a:pt x="552" y="45"/>
                  <a:pt x="657" y="67"/>
                  <a:pt x="725" y="60"/>
                </a:cubicBezTo>
                <a:cubicBezTo>
                  <a:pt x="793" y="53"/>
                  <a:pt x="816" y="0"/>
                  <a:pt x="907" y="15"/>
                </a:cubicBezTo>
                <a:cubicBezTo>
                  <a:pt x="998" y="30"/>
                  <a:pt x="1164" y="113"/>
                  <a:pt x="1270" y="151"/>
                </a:cubicBezTo>
                <a:cubicBezTo>
                  <a:pt x="1376" y="189"/>
                  <a:pt x="1459" y="215"/>
                  <a:pt x="1542" y="241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1" name="Freeform 19"/>
          <p:cNvSpPr>
            <a:spLocks/>
          </p:cNvSpPr>
          <p:nvPr/>
        </p:nvSpPr>
        <p:spPr bwMode="auto">
          <a:xfrm>
            <a:off x="20398049" y="8065265"/>
            <a:ext cx="576263" cy="155575"/>
          </a:xfrm>
          <a:custGeom>
            <a:avLst/>
            <a:gdLst>
              <a:gd name="T0" fmla="*/ 0 w 363"/>
              <a:gd name="T1" fmla="*/ 53 h 98"/>
              <a:gd name="T2" fmla="*/ 91 w 363"/>
              <a:gd name="T3" fmla="*/ 8 h 98"/>
              <a:gd name="T4" fmla="*/ 363 w 363"/>
              <a:gd name="T5" fmla="*/ 98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63" h="98">
                <a:moveTo>
                  <a:pt x="0" y="53"/>
                </a:moveTo>
                <a:cubicBezTo>
                  <a:pt x="15" y="26"/>
                  <a:pt x="31" y="0"/>
                  <a:pt x="91" y="8"/>
                </a:cubicBezTo>
                <a:cubicBezTo>
                  <a:pt x="151" y="16"/>
                  <a:pt x="257" y="57"/>
                  <a:pt x="363" y="98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2" name="Freeform 20"/>
          <p:cNvSpPr>
            <a:spLocks/>
          </p:cNvSpPr>
          <p:nvPr/>
        </p:nvSpPr>
        <p:spPr bwMode="auto">
          <a:xfrm>
            <a:off x="21550575" y="7544566"/>
            <a:ext cx="815974" cy="455613"/>
          </a:xfrm>
          <a:custGeom>
            <a:avLst/>
            <a:gdLst>
              <a:gd name="T0" fmla="*/ 362 w 514"/>
              <a:gd name="T1" fmla="*/ 61 h 287"/>
              <a:gd name="T2" fmla="*/ 499 w 514"/>
              <a:gd name="T3" fmla="*/ 151 h 287"/>
              <a:gd name="T4" fmla="*/ 453 w 514"/>
              <a:gd name="T5" fmla="*/ 287 h 287"/>
              <a:gd name="T6" fmla="*/ 272 w 514"/>
              <a:gd name="T7" fmla="*/ 151 h 287"/>
              <a:gd name="T8" fmla="*/ 90 w 514"/>
              <a:gd name="T9" fmla="*/ 151 h 287"/>
              <a:gd name="T10" fmla="*/ 45 w 514"/>
              <a:gd name="T11" fmla="*/ 15 h 287"/>
              <a:gd name="T12" fmla="*/ 362 w 514"/>
              <a:gd name="T13" fmla="*/ 61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14" h="287">
                <a:moveTo>
                  <a:pt x="362" y="61"/>
                </a:moveTo>
                <a:cubicBezTo>
                  <a:pt x="438" y="84"/>
                  <a:pt x="484" y="113"/>
                  <a:pt x="499" y="151"/>
                </a:cubicBezTo>
                <a:cubicBezTo>
                  <a:pt x="514" y="189"/>
                  <a:pt x="491" y="287"/>
                  <a:pt x="453" y="287"/>
                </a:cubicBezTo>
                <a:cubicBezTo>
                  <a:pt x="415" y="287"/>
                  <a:pt x="333" y="174"/>
                  <a:pt x="272" y="151"/>
                </a:cubicBezTo>
                <a:cubicBezTo>
                  <a:pt x="211" y="128"/>
                  <a:pt x="128" y="174"/>
                  <a:pt x="90" y="151"/>
                </a:cubicBezTo>
                <a:cubicBezTo>
                  <a:pt x="52" y="128"/>
                  <a:pt x="0" y="30"/>
                  <a:pt x="45" y="15"/>
                </a:cubicBezTo>
                <a:cubicBezTo>
                  <a:pt x="90" y="0"/>
                  <a:pt x="286" y="38"/>
                  <a:pt x="362" y="61"/>
                </a:cubicBezTo>
                <a:close/>
              </a:path>
            </a:pathLst>
          </a:custGeom>
          <a:solidFill>
            <a:schemeClr val="bg1"/>
          </a:solidFill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3" name="Freeform 21"/>
          <p:cNvSpPr>
            <a:spLocks/>
          </p:cNvSpPr>
          <p:nvPr/>
        </p:nvSpPr>
        <p:spPr bwMode="auto">
          <a:xfrm>
            <a:off x="21682334" y="7850955"/>
            <a:ext cx="587375" cy="369886"/>
          </a:xfrm>
          <a:custGeom>
            <a:avLst/>
            <a:gdLst>
              <a:gd name="T0" fmla="*/ 53 w 370"/>
              <a:gd name="T1" fmla="*/ 233 h 233"/>
              <a:gd name="T2" fmla="*/ 7 w 370"/>
              <a:gd name="T3" fmla="*/ 97 h 233"/>
              <a:gd name="T4" fmla="*/ 98 w 370"/>
              <a:gd name="T5" fmla="*/ 7 h 233"/>
              <a:gd name="T6" fmla="*/ 234 w 370"/>
              <a:gd name="T7" fmla="*/ 52 h 233"/>
              <a:gd name="T8" fmla="*/ 370 w 370"/>
              <a:gd name="T9" fmla="*/ 233 h 2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0" h="233">
                <a:moveTo>
                  <a:pt x="53" y="233"/>
                </a:moveTo>
                <a:cubicBezTo>
                  <a:pt x="26" y="184"/>
                  <a:pt x="0" y="135"/>
                  <a:pt x="7" y="97"/>
                </a:cubicBezTo>
                <a:cubicBezTo>
                  <a:pt x="14" y="59"/>
                  <a:pt x="60" y="14"/>
                  <a:pt x="98" y="7"/>
                </a:cubicBezTo>
                <a:cubicBezTo>
                  <a:pt x="136" y="0"/>
                  <a:pt x="189" y="14"/>
                  <a:pt x="234" y="52"/>
                </a:cubicBezTo>
                <a:cubicBezTo>
                  <a:pt x="279" y="90"/>
                  <a:pt x="324" y="161"/>
                  <a:pt x="370" y="233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4" name="Freeform 22"/>
          <p:cNvSpPr>
            <a:spLocks/>
          </p:cNvSpPr>
          <p:nvPr/>
        </p:nvSpPr>
        <p:spPr bwMode="auto">
          <a:xfrm>
            <a:off x="21261648" y="7430267"/>
            <a:ext cx="360363" cy="142874"/>
          </a:xfrm>
          <a:custGeom>
            <a:avLst/>
            <a:gdLst>
              <a:gd name="T0" fmla="*/ 0 w 227"/>
              <a:gd name="T1" fmla="*/ 0 h 90"/>
              <a:gd name="T2" fmla="*/ 45 w 227"/>
              <a:gd name="T3" fmla="*/ 90 h 90"/>
              <a:gd name="T4" fmla="*/ 227 w 227"/>
              <a:gd name="T5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7" h="90">
                <a:moveTo>
                  <a:pt x="0" y="0"/>
                </a:moveTo>
                <a:cubicBezTo>
                  <a:pt x="3" y="45"/>
                  <a:pt x="7" y="90"/>
                  <a:pt x="45" y="90"/>
                </a:cubicBezTo>
                <a:cubicBezTo>
                  <a:pt x="83" y="90"/>
                  <a:pt x="155" y="45"/>
                  <a:pt x="227" y="0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5" name="Freeform 23"/>
          <p:cNvSpPr>
            <a:spLocks/>
          </p:cNvSpPr>
          <p:nvPr/>
        </p:nvSpPr>
        <p:spPr bwMode="auto">
          <a:xfrm>
            <a:off x="21982372" y="7430265"/>
            <a:ext cx="431800" cy="790576"/>
          </a:xfrm>
          <a:custGeom>
            <a:avLst/>
            <a:gdLst>
              <a:gd name="T0" fmla="*/ 0 w 272"/>
              <a:gd name="T1" fmla="*/ 0 h 498"/>
              <a:gd name="T2" fmla="*/ 227 w 272"/>
              <a:gd name="T3" fmla="*/ 90 h 498"/>
              <a:gd name="T4" fmla="*/ 272 w 272"/>
              <a:gd name="T5" fmla="*/ 226 h 498"/>
              <a:gd name="T6" fmla="*/ 227 w 272"/>
              <a:gd name="T7" fmla="*/ 408 h 498"/>
              <a:gd name="T8" fmla="*/ 272 w 272"/>
              <a:gd name="T9" fmla="*/ 498 h 4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2" h="498">
                <a:moveTo>
                  <a:pt x="0" y="0"/>
                </a:moveTo>
                <a:cubicBezTo>
                  <a:pt x="91" y="26"/>
                  <a:pt x="182" y="52"/>
                  <a:pt x="227" y="90"/>
                </a:cubicBezTo>
                <a:cubicBezTo>
                  <a:pt x="272" y="128"/>
                  <a:pt x="272" y="173"/>
                  <a:pt x="272" y="226"/>
                </a:cubicBezTo>
                <a:cubicBezTo>
                  <a:pt x="272" y="279"/>
                  <a:pt x="227" y="363"/>
                  <a:pt x="227" y="408"/>
                </a:cubicBezTo>
                <a:cubicBezTo>
                  <a:pt x="227" y="453"/>
                  <a:pt x="249" y="475"/>
                  <a:pt x="272" y="498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6" name="Freeform 24"/>
          <p:cNvSpPr>
            <a:spLocks/>
          </p:cNvSpPr>
          <p:nvPr/>
        </p:nvSpPr>
        <p:spPr bwMode="auto">
          <a:xfrm>
            <a:off x="22485610" y="7415980"/>
            <a:ext cx="1260476" cy="790576"/>
          </a:xfrm>
          <a:custGeom>
            <a:avLst/>
            <a:gdLst>
              <a:gd name="T0" fmla="*/ 794 w 794"/>
              <a:gd name="T1" fmla="*/ 0 h 498"/>
              <a:gd name="T2" fmla="*/ 341 w 794"/>
              <a:gd name="T3" fmla="*/ 45 h 498"/>
              <a:gd name="T4" fmla="*/ 23 w 794"/>
              <a:gd name="T5" fmla="*/ 272 h 498"/>
              <a:gd name="T6" fmla="*/ 205 w 794"/>
              <a:gd name="T7" fmla="*/ 498 h 4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94" h="498">
                <a:moveTo>
                  <a:pt x="794" y="0"/>
                </a:moveTo>
                <a:cubicBezTo>
                  <a:pt x="631" y="0"/>
                  <a:pt x="469" y="0"/>
                  <a:pt x="341" y="45"/>
                </a:cubicBezTo>
                <a:cubicBezTo>
                  <a:pt x="213" y="90"/>
                  <a:pt x="46" y="197"/>
                  <a:pt x="23" y="272"/>
                </a:cubicBezTo>
                <a:cubicBezTo>
                  <a:pt x="0" y="347"/>
                  <a:pt x="102" y="422"/>
                  <a:pt x="205" y="498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7" name="Freeform 25"/>
          <p:cNvSpPr>
            <a:spLocks/>
          </p:cNvSpPr>
          <p:nvPr/>
        </p:nvSpPr>
        <p:spPr bwMode="auto">
          <a:xfrm>
            <a:off x="23338099" y="7501705"/>
            <a:ext cx="527051" cy="576262"/>
          </a:xfrm>
          <a:custGeom>
            <a:avLst/>
            <a:gdLst>
              <a:gd name="T0" fmla="*/ 144 w 332"/>
              <a:gd name="T1" fmla="*/ 363 h 363"/>
              <a:gd name="T2" fmla="*/ 8 w 332"/>
              <a:gd name="T3" fmla="*/ 317 h 363"/>
              <a:gd name="T4" fmla="*/ 98 w 332"/>
              <a:gd name="T5" fmla="*/ 181 h 363"/>
              <a:gd name="T6" fmla="*/ 8 w 332"/>
              <a:gd name="T7" fmla="*/ 45 h 363"/>
              <a:gd name="T8" fmla="*/ 98 w 332"/>
              <a:gd name="T9" fmla="*/ 0 h 363"/>
              <a:gd name="T10" fmla="*/ 280 w 332"/>
              <a:gd name="T11" fmla="*/ 45 h 363"/>
              <a:gd name="T12" fmla="*/ 189 w 332"/>
              <a:gd name="T13" fmla="*/ 181 h 363"/>
              <a:gd name="T14" fmla="*/ 325 w 332"/>
              <a:gd name="T15" fmla="*/ 317 h 363"/>
              <a:gd name="T16" fmla="*/ 144 w 332"/>
              <a:gd name="T17" fmla="*/ 363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32" h="363">
                <a:moveTo>
                  <a:pt x="144" y="363"/>
                </a:moveTo>
                <a:cubicBezTo>
                  <a:pt x="91" y="363"/>
                  <a:pt x="16" y="347"/>
                  <a:pt x="8" y="317"/>
                </a:cubicBezTo>
                <a:cubicBezTo>
                  <a:pt x="0" y="287"/>
                  <a:pt x="98" y="226"/>
                  <a:pt x="98" y="181"/>
                </a:cubicBezTo>
                <a:cubicBezTo>
                  <a:pt x="98" y="136"/>
                  <a:pt x="8" y="75"/>
                  <a:pt x="8" y="45"/>
                </a:cubicBezTo>
                <a:cubicBezTo>
                  <a:pt x="8" y="15"/>
                  <a:pt x="53" y="0"/>
                  <a:pt x="98" y="0"/>
                </a:cubicBezTo>
                <a:cubicBezTo>
                  <a:pt x="143" y="0"/>
                  <a:pt x="265" y="15"/>
                  <a:pt x="280" y="45"/>
                </a:cubicBezTo>
                <a:cubicBezTo>
                  <a:pt x="295" y="75"/>
                  <a:pt x="182" y="136"/>
                  <a:pt x="189" y="181"/>
                </a:cubicBezTo>
                <a:cubicBezTo>
                  <a:pt x="196" y="226"/>
                  <a:pt x="332" y="287"/>
                  <a:pt x="325" y="317"/>
                </a:cubicBezTo>
                <a:cubicBezTo>
                  <a:pt x="318" y="347"/>
                  <a:pt x="197" y="363"/>
                  <a:pt x="144" y="363"/>
                </a:cubicBezTo>
                <a:close/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8" name="Freeform 26"/>
          <p:cNvSpPr>
            <a:spLocks/>
          </p:cNvSpPr>
          <p:nvPr/>
        </p:nvSpPr>
        <p:spPr bwMode="auto">
          <a:xfrm>
            <a:off x="22485609" y="7430267"/>
            <a:ext cx="215900" cy="142874"/>
          </a:xfrm>
          <a:custGeom>
            <a:avLst/>
            <a:gdLst>
              <a:gd name="T0" fmla="*/ 0 w 136"/>
              <a:gd name="T1" fmla="*/ 0 h 90"/>
              <a:gd name="T2" fmla="*/ 46 w 136"/>
              <a:gd name="T3" fmla="*/ 90 h 90"/>
              <a:gd name="T4" fmla="*/ 136 w 136"/>
              <a:gd name="T5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6" h="90">
                <a:moveTo>
                  <a:pt x="0" y="0"/>
                </a:moveTo>
                <a:cubicBezTo>
                  <a:pt x="11" y="45"/>
                  <a:pt x="23" y="90"/>
                  <a:pt x="46" y="90"/>
                </a:cubicBezTo>
                <a:cubicBezTo>
                  <a:pt x="69" y="90"/>
                  <a:pt x="102" y="45"/>
                  <a:pt x="136" y="0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9" name="Freeform 27"/>
          <p:cNvSpPr>
            <a:spLocks/>
          </p:cNvSpPr>
          <p:nvPr/>
        </p:nvSpPr>
        <p:spPr bwMode="auto">
          <a:xfrm>
            <a:off x="22990437" y="8004940"/>
            <a:ext cx="360363" cy="215901"/>
          </a:xfrm>
          <a:custGeom>
            <a:avLst/>
            <a:gdLst>
              <a:gd name="T0" fmla="*/ 0 w 227"/>
              <a:gd name="T1" fmla="*/ 136 h 136"/>
              <a:gd name="T2" fmla="*/ 136 w 227"/>
              <a:gd name="T3" fmla="*/ 0 h 136"/>
              <a:gd name="T4" fmla="*/ 227 w 227"/>
              <a:gd name="T5" fmla="*/ 136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7" h="136">
                <a:moveTo>
                  <a:pt x="0" y="136"/>
                </a:moveTo>
                <a:cubicBezTo>
                  <a:pt x="49" y="68"/>
                  <a:pt x="98" y="0"/>
                  <a:pt x="136" y="0"/>
                </a:cubicBezTo>
                <a:cubicBezTo>
                  <a:pt x="174" y="0"/>
                  <a:pt x="200" y="68"/>
                  <a:pt x="227" y="136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0" name="Freeform 28"/>
          <p:cNvSpPr>
            <a:spLocks/>
          </p:cNvSpPr>
          <p:nvPr/>
        </p:nvSpPr>
        <p:spPr bwMode="auto">
          <a:xfrm>
            <a:off x="23925475" y="7357241"/>
            <a:ext cx="865186" cy="720726"/>
          </a:xfrm>
          <a:custGeom>
            <a:avLst/>
            <a:gdLst>
              <a:gd name="T0" fmla="*/ 0 w 545"/>
              <a:gd name="T1" fmla="*/ 0 h 454"/>
              <a:gd name="T2" fmla="*/ 273 w 545"/>
              <a:gd name="T3" fmla="*/ 136 h 454"/>
              <a:gd name="T4" fmla="*/ 545 w 545"/>
              <a:gd name="T5" fmla="*/ 454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45" h="454">
                <a:moveTo>
                  <a:pt x="0" y="0"/>
                </a:moveTo>
                <a:cubicBezTo>
                  <a:pt x="91" y="30"/>
                  <a:pt x="182" y="60"/>
                  <a:pt x="273" y="136"/>
                </a:cubicBezTo>
                <a:cubicBezTo>
                  <a:pt x="364" y="212"/>
                  <a:pt x="454" y="333"/>
                  <a:pt x="545" y="454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1" name="Freeform 29"/>
          <p:cNvSpPr>
            <a:spLocks/>
          </p:cNvSpPr>
          <p:nvPr/>
        </p:nvSpPr>
        <p:spPr bwMode="auto">
          <a:xfrm>
            <a:off x="24430298" y="7357241"/>
            <a:ext cx="647699" cy="720726"/>
          </a:xfrm>
          <a:custGeom>
            <a:avLst/>
            <a:gdLst>
              <a:gd name="T0" fmla="*/ 0 w 408"/>
              <a:gd name="T1" fmla="*/ 0 h 454"/>
              <a:gd name="T2" fmla="*/ 227 w 408"/>
              <a:gd name="T3" fmla="*/ 227 h 454"/>
              <a:gd name="T4" fmla="*/ 408 w 408"/>
              <a:gd name="T5" fmla="*/ 454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08" h="454">
                <a:moveTo>
                  <a:pt x="0" y="0"/>
                </a:moveTo>
                <a:cubicBezTo>
                  <a:pt x="79" y="75"/>
                  <a:pt x="159" y="151"/>
                  <a:pt x="227" y="227"/>
                </a:cubicBezTo>
                <a:cubicBezTo>
                  <a:pt x="295" y="303"/>
                  <a:pt x="351" y="378"/>
                  <a:pt x="408" y="454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2" name="Freeform 30"/>
          <p:cNvSpPr>
            <a:spLocks/>
          </p:cNvSpPr>
          <p:nvPr/>
        </p:nvSpPr>
        <p:spPr bwMode="auto">
          <a:xfrm>
            <a:off x="24693823" y="7212780"/>
            <a:ext cx="744537" cy="444499"/>
          </a:xfrm>
          <a:custGeom>
            <a:avLst/>
            <a:gdLst>
              <a:gd name="T0" fmla="*/ 15 w 469"/>
              <a:gd name="T1" fmla="*/ 91 h 280"/>
              <a:gd name="T2" fmla="*/ 15 w 469"/>
              <a:gd name="T3" fmla="*/ 182 h 280"/>
              <a:gd name="T4" fmla="*/ 106 w 469"/>
              <a:gd name="T5" fmla="*/ 273 h 280"/>
              <a:gd name="T6" fmla="*/ 288 w 469"/>
              <a:gd name="T7" fmla="*/ 227 h 280"/>
              <a:gd name="T8" fmla="*/ 333 w 469"/>
              <a:gd name="T9" fmla="*/ 137 h 280"/>
              <a:gd name="T10" fmla="*/ 469 w 469"/>
              <a:gd name="T11" fmla="*/ 0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69" h="280">
                <a:moveTo>
                  <a:pt x="15" y="91"/>
                </a:moveTo>
                <a:cubicBezTo>
                  <a:pt x="7" y="121"/>
                  <a:pt x="0" y="152"/>
                  <a:pt x="15" y="182"/>
                </a:cubicBezTo>
                <a:cubicBezTo>
                  <a:pt x="30" y="212"/>
                  <a:pt x="61" y="266"/>
                  <a:pt x="106" y="273"/>
                </a:cubicBezTo>
                <a:cubicBezTo>
                  <a:pt x="151" y="280"/>
                  <a:pt x="250" y="250"/>
                  <a:pt x="288" y="227"/>
                </a:cubicBezTo>
                <a:cubicBezTo>
                  <a:pt x="326" y="204"/>
                  <a:pt x="303" y="175"/>
                  <a:pt x="333" y="137"/>
                </a:cubicBezTo>
                <a:cubicBezTo>
                  <a:pt x="363" y="99"/>
                  <a:pt x="416" y="49"/>
                  <a:pt x="469" y="0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3" name="Freeform 31"/>
          <p:cNvSpPr>
            <a:spLocks/>
          </p:cNvSpPr>
          <p:nvPr/>
        </p:nvSpPr>
        <p:spPr bwMode="auto">
          <a:xfrm>
            <a:off x="24995448" y="7717603"/>
            <a:ext cx="454024" cy="239712"/>
          </a:xfrm>
          <a:custGeom>
            <a:avLst/>
            <a:gdLst>
              <a:gd name="T0" fmla="*/ 143 w 286"/>
              <a:gd name="T1" fmla="*/ 0 h 151"/>
              <a:gd name="T2" fmla="*/ 279 w 286"/>
              <a:gd name="T3" fmla="*/ 45 h 151"/>
              <a:gd name="T4" fmla="*/ 188 w 286"/>
              <a:gd name="T5" fmla="*/ 136 h 151"/>
              <a:gd name="T6" fmla="*/ 98 w 286"/>
              <a:gd name="T7" fmla="*/ 136 h 151"/>
              <a:gd name="T8" fmla="*/ 7 w 286"/>
              <a:gd name="T9" fmla="*/ 45 h 151"/>
              <a:gd name="T10" fmla="*/ 143 w 286"/>
              <a:gd name="T11" fmla="*/ 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86" h="151">
                <a:moveTo>
                  <a:pt x="143" y="0"/>
                </a:moveTo>
                <a:cubicBezTo>
                  <a:pt x="188" y="0"/>
                  <a:pt x="272" y="22"/>
                  <a:pt x="279" y="45"/>
                </a:cubicBezTo>
                <a:cubicBezTo>
                  <a:pt x="286" y="68"/>
                  <a:pt x="218" y="121"/>
                  <a:pt x="188" y="136"/>
                </a:cubicBezTo>
                <a:cubicBezTo>
                  <a:pt x="158" y="151"/>
                  <a:pt x="128" y="151"/>
                  <a:pt x="98" y="136"/>
                </a:cubicBezTo>
                <a:cubicBezTo>
                  <a:pt x="68" y="121"/>
                  <a:pt x="0" y="68"/>
                  <a:pt x="7" y="45"/>
                </a:cubicBezTo>
                <a:cubicBezTo>
                  <a:pt x="14" y="22"/>
                  <a:pt x="98" y="0"/>
                  <a:pt x="143" y="0"/>
                </a:cubicBezTo>
                <a:close/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4" name="Oval 32"/>
          <p:cNvSpPr>
            <a:spLocks noChangeArrowheads="1"/>
          </p:cNvSpPr>
          <p:nvPr/>
        </p:nvSpPr>
        <p:spPr bwMode="auto">
          <a:xfrm>
            <a:off x="23925476" y="7501705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5" name="Oval 33"/>
          <p:cNvSpPr>
            <a:spLocks noChangeArrowheads="1"/>
          </p:cNvSpPr>
          <p:nvPr/>
        </p:nvSpPr>
        <p:spPr bwMode="auto">
          <a:xfrm>
            <a:off x="24573176" y="7962081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6" name="Oval 34"/>
          <p:cNvSpPr>
            <a:spLocks noChangeArrowheads="1"/>
          </p:cNvSpPr>
          <p:nvPr/>
        </p:nvSpPr>
        <p:spPr bwMode="auto">
          <a:xfrm>
            <a:off x="23941353" y="8035105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7" name="Oval 35"/>
          <p:cNvSpPr>
            <a:spLocks noChangeArrowheads="1"/>
          </p:cNvSpPr>
          <p:nvPr/>
        </p:nvSpPr>
        <p:spPr bwMode="auto">
          <a:xfrm>
            <a:off x="23206337" y="7501705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8" name="Oval 36"/>
          <p:cNvSpPr>
            <a:spLocks noChangeArrowheads="1"/>
          </p:cNvSpPr>
          <p:nvPr/>
        </p:nvSpPr>
        <p:spPr bwMode="auto">
          <a:xfrm>
            <a:off x="22112552" y="7530280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9" name="Oval 37"/>
          <p:cNvSpPr>
            <a:spLocks noChangeArrowheads="1"/>
          </p:cNvSpPr>
          <p:nvPr/>
        </p:nvSpPr>
        <p:spPr bwMode="auto">
          <a:xfrm>
            <a:off x="24573176" y="7387406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0" name="Oval 38"/>
          <p:cNvSpPr>
            <a:spLocks noChangeArrowheads="1"/>
          </p:cNvSpPr>
          <p:nvPr/>
        </p:nvSpPr>
        <p:spPr bwMode="auto">
          <a:xfrm>
            <a:off x="22888838" y="8077967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1" name="Oval 39"/>
          <p:cNvSpPr>
            <a:spLocks noChangeArrowheads="1"/>
          </p:cNvSpPr>
          <p:nvPr/>
        </p:nvSpPr>
        <p:spPr bwMode="auto">
          <a:xfrm>
            <a:off x="21477551" y="7646166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2" name="Oval 40"/>
          <p:cNvSpPr>
            <a:spLocks noChangeArrowheads="1"/>
          </p:cNvSpPr>
          <p:nvPr/>
        </p:nvSpPr>
        <p:spPr bwMode="auto">
          <a:xfrm>
            <a:off x="20844138" y="7790630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3" name="Oval 41"/>
          <p:cNvSpPr>
            <a:spLocks noChangeArrowheads="1"/>
          </p:cNvSpPr>
          <p:nvPr/>
        </p:nvSpPr>
        <p:spPr bwMode="auto">
          <a:xfrm>
            <a:off x="19864651" y="7789043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4" name="Oval 42"/>
          <p:cNvSpPr>
            <a:spLocks noChangeArrowheads="1"/>
          </p:cNvSpPr>
          <p:nvPr/>
        </p:nvSpPr>
        <p:spPr bwMode="auto">
          <a:xfrm>
            <a:off x="19029626" y="7862067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5" name="Oval 43"/>
          <p:cNvSpPr>
            <a:spLocks noChangeArrowheads="1"/>
          </p:cNvSpPr>
          <p:nvPr/>
        </p:nvSpPr>
        <p:spPr bwMode="auto">
          <a:xfrm>
            <a:off x="18166027" y="7717606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6" name="Oval 44"/>
          <p:cNvSpPr>
            <a:spLocks noChangeArrowheads="1"/>
          </p:cNvSpPr>
          <p:nvPr/>
        </p:nvSpPr>
        <p:spPr bwMode="auto">
          <a:xfrm>
            <a:off x="24889087" y="7703316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7" name="Oval 45"/>
          <p:cNvSpPr>
            <a:spLocks noChangeArrowheads="1"/>
          </p:cNvSpPr>
          <p:nvPr/>
        </p:nvSpPr>
        <p:spPr bwMode="auto">
          <a:xfrm>
            <a:off x="20325025" y="7430268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8" name="Oval 46"/>
          <p:cNvSpPr>
            <a:spLocks noChangeArrowheads="1"/>
          </p:cNvSpPr>
          <p:nvPr/>
        </p:nvSpPr>
        <p:spPr bwMode="auto">
          <a:xfrm>
            <a:off x="19316963" y="7430268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9" name="Oval 47"/>
          <p:cNvSpPr>
            <a:spLocks noChangeArrowheads="1"/>
          </p:cNvSpPr>
          <p:nvPr/>
        </p:nvSpPr>
        <p:spPr bwMode="auto">
          <a:xfrm>
            <a:off x="18308900" y="7574729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50" name="Oval 48"/>
          <p:cNvSpPr>
            <a:spLocks noChangeArrowheads="1"/>
          </p:cNvSpPr>
          <p:nvPr/>
        </p:nvSpPr>
        <p:spPr bwMode="auto">
          <a:xfrm>
            <a:off x="21593439" y="8092255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51" name="Oval 49"/>
          <p:cNvSpPr>
            <a:spLocks noChangeArrowheads="1"/>
          </p:cNvSpPr>
          <p:nvPr/>
        </p:nvSpPr>
        <p:spPr bwMode="auto">
          <a:xfrm>
            <a:off x="19677326" y="7473130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52" name="Oval 50"/>
          <p:cNvSpPr>
            <a:spLocks noChangeArrowheads="1"/>
          </p:cNvSpPr>
          <p:nvPr/>
        </p:nvSpPr>
        <p:spPr bwMode="auto">
          <a:xfrm>
            <a:off x="17445301" y="7573142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53" name="Freeform 51"/>
          <p:cNvSpPr>
            <a:spLocks/>
          </p:cNvSpPr>
          <p:nvPr/>
        </p:nvSpPr>
        <p:spPr bwMode="auto">
          <a:xfrm>
            <a:off x="25322474" y="7300091"/>
            <a:ext cx="695325" cy="673100"/>
          </a:xfrm>
          <a:custGeom>
            <a:avLst/>
            <a:gdLst>
              <a:gd name="T0" fmla="*/ 113 w 438"/>
              <a:gd name="T1" fmla="*/ 38 h 424"/>
              <a:gd name="T2" fmla="*/ 23 w 438"/>
              <a:gd name="T3" fmla="*/ 84 h 424"/>
              <a:gd name="T4" fmla="*/ 23 w 438"/>
              <a:gd name="T5" fmla="*/ 174 h 424"/>
              <a:gd name="T6" fmla="*/ 159 w 438"/>
              <a:gd name="T7" fmla="*/ 265 h 424"/>
              <a:gd name="T8" fmla="*/ 68 w 438"/>
              <a:gd name="T9" fmla="*/ 401 h 424"/>
              <a:gd name="T10" fmla="*/ 249 w 438"/>
              <a:gd name="T11" fmla="*/ 401 h 424"/>
              <a:gd name="T12" fmla="*/ 431 w 438"/>
              <a:gd name="T13" fmla="*/ 310 h 424"/>
              <a:gd name="T14" fmla="*/ 204 w 438"/>
              <a:gd name="T15" fmla="*/ 265 h 424"/>
              <a:gd name="T16" fmla="*/ 249 w 438"/>
              <a:gd name="T17" fmla="*/ 38 h 424"/>
              <a:gd name="T18" fmla="*/ 113 w 438"/>
              <a:gd name="T19" fmla="*/ 38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38" h="424">
                <a:moveTo>
                  <a:pt x="113" y="38"/>
                </a:moveTo>
                <a:cubicBezTo>
                  <a:pt x="75" y="46"/>
                  <a:pt x="38" y="61"/>
                  <a:pt x="23" y="84"/>
                </a:cubicBezTo>
                <a:cubicBezTo>
                  <a:pt x="8" y="107"/>
                  <a:pt x="0" y="144"/>
                  <a:pt x="23" y="174"/>
                </a:cubicBezTo>
                <a:cubicBezTo>
                  <a:pt x="46" y="204"/>
                  <a:pt x="152" y="227"/>
                  <a:pt x="159" y="265"/>
                </a:cubicBezTo>
                <a:cubicBezTo>
                  <a:pt x="166" y="303"/>
                  <a:pt x="53" y="378"/>
                  <a:pt x="68" y="401"/>
                </a:cubicBezTo>
                <a:cubicBezTo>
                  <a:pt x="83" y="424"/>
                  <a:pt x="189" y="416"/>
                  <a:pt x="249" y="401"/>
                </a:cubicBezTo>
                <a:cubicBezTo>
                  <a:pt x="309" y="386"/>
                  <a:pt x="438" y="333"/>
                  <a:pt x="431" y="310"/>
                </a:cubicBezTo>
                <a:cubicBezTo>
                  <a:pt x="424" y="287"/>
                  <a:pt x="234" y="310"/>
                  <a:pt x="204" y="265"/>
                </a:cubicBezTo>
                <a:cubicBezTo>
                  <a:pt x="174" y="220"/>
                  <a:pt x="264" y="76"/>
                  <a:pt x="249" y="38"/>
                </a:cubicBezTo>
                <a:cubicBezTo>
                  <a:pt x="234" y="0"/>
                  <a:pt x="151" y="30"/>
                  <a:pt x="113" y="38"/>
                </a:cubicBezTo>
                <a:close/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4" name="Freeform 52"/>
          <p:cNvSpPr>
            <a:spLocks/>
          </p:cNvSpPr>
          <p:nvPr/>
        </p:nvSpPr>
        <p:spPr bwMode="auto">
          <a:xfrm>
            <a:off x="25941598" y="7069903"/>
            <a:ext cx="576263" cy="227012"/>
          </a:xfrm>
          <a:custGeom>
            <a:avLst/>
            <a:gdLst>
              <a:gd name="T0" fmla="*/ 0 w 363"/>
              <a:gd name="T1" fmla="*/ 45 h 143"/>
              <a:gd name="T2" fmla="*/ 182 w 363"/>
              <a:gd name="T3" fmla="*/ 136 h 143"/>
              <a:gd name="T4" fmla="*/ 363 w 363"/>
              <a:gd name="T5" fmla="*/ 0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63" h="143">
                <a:moveTo>
                  <a:pt x="0" y="45"/>
                </a:moveTo>
                <a:cubicBezTo>
                  <a:pt x="60" y="94"/>
                  <a:pt x="121" y="143"/>
                  <a:pt x="182" y="136"/>
                </a:cubicBezTo>
                <a:cubicBezTo>
                  <a:pt x="243" y="129"/>
                  <a:pt x="303" y="64"/>
                  <a:pt x="363" y="0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5" name="Oval 53"/>
          <p:cNvSpPr>
            <a:spLocks noChangeArrowheads="1"/>
          </p:cNvSpPr>
          <p:nvPr/>
        </p:nvSpPr>
        <p:spPr bwMode="auto">
          <a:xfrm>
            <a:off x="25854289" y="7257230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56" name="Oval 54"/>
          <p:cNvSpPr>
            <a:spLocks noChangeArrowheads="1"/>
          </p:cNvSpPr>
          <p:nvPr/>
        </p:nvSpPr>
        <p:spPr bwMode="auto">
          <a:xfrm>
            <a:off x="26086062" y="7790630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57" name="Freeform 55"/>
          <p:cNvSpPr>
            <a:spLocks/>
          </p:cNvSpPr>
          <p:nvPr/>
        </p:nvSpPr>
        <p:spPr bwMode="auto">
          <a:xfrm>
            <a:off x="17432602" y="7069903"/>
            <a:ext cx="733425" cy="442912"/>
          </a:xfrm>
          <a:custGeom>
            <a:avLst/>
            <a:gdLst>
              <a:gd name="T0" fmla="*/ 462 w 462"/>
              <a:gd name="T1" fmla="*/ 90 h 279"/>
              <a:gd name="T2" fmla="*/ 190 w 462"/>
              <a:gd name="T3" fmla="*/ 181 h 279"/>
              <a:gd name="T4" fmla="*/ 99 w 462"/>
              <a:gd name="T5" fmla="*/ 272 h 279"/>
              <a:gd name="T6" fmla="*/ 8 w 462"/>
              <a:gd name="T7" fmla="*/ 136 h 279"/>
              <a:gd name="T8" fmla="*/ 53 w 462"/>
              <a:gd name="T9" fmla="*/ 0 h 2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2" h="279">
                <a:moveTo>
                  <a:pt x="462" y="90"/>
                </a:moveTo>
                <a:cubicBezTo>
                  <a:pt x="356" y="120"/>
                  <a:pt x="250" y="151"/>
                  <a:pt x="190" y="181"/>
                </a:cubicBezTo>
                <a:cubicBezTo>
                  <a:pt x="130" y="211"/>
                  <a:pt x="129" y="279"/>
                  <a:pt x="99" y="272"/>
                </a:cubicBezTo>
                <a:cubicBezTo>
                  <a:pt x="69" y="265"/>
                  <a:pt x="16" y="181"/>
                  <a:pt x="8" y="136"/>
                </a:cubicBezTo>
                <a:cubicBezTo>
                  <a:pt x="0" y="91"/>
                  <a:pt x="26" y="45"/>
                  <a:pt x="53" y="0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8" name="Line 56"/>
          <p:cNvSpPr>
            <a:spLocks noChangeShapeType="1"/>
          </p:cNvSpPr>
          <p:nvPr/>
        </p:nvSpPr>
        <p:spPr bwMode="auto">
          <a:xfrm flipV="1">
            <a:off x="17323060" y="6593652"/>
            <a:ext cx="179386" cy="4318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9" name="Line 57"/>
          <p:cNvSpPr>
            <a:spLocks noChangeShapeType="1"/>
          </p:cNvSpPr>
          <p:nvPr/>
        </p:nvSpPr>
        <p:spPr bwMode="auto">
          <a:xfrm flipV="1">
            <a:off x="17445301" y="6638101"/>
            <a:ext cx="144463" cy="4318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60" name="Line 58"/>
          <p:cNvSpPr>
            <a:spLocks noChangeShapeType="1"/>
          </p:cNvSpPr>
          <p:nvPr/>
        </p:nvSpPr>
        <p:spPr bwMode="auto">
          <a:xfrm flipV="1">
            <a:off x="17575475" y="6638101"/>
            <a:ext cx="73023" cy="4318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61" name="Line 59"/>
          <p:cNvSpPr>
            <a:spLocks noChangeShapeType="1"/>
          </p:cNvSpPr>
          <p:nvPr/>
        </p:nvSpPr>
        <p:spPr bwMode="auto">
          <a:xfrm flipV="1">
            <a:off x="17677077" y="6638104"/>
            <a:ext cx="73023" cy="50323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62" name="Line 60"/>
          <p:cNvSpPr>
            <a:spLocks noChangeShapeType="1"/>
          </p:cNvSpPr>
          <p:nvPr/>
        </p:nvSpPr>
        <p:spPr bwMode="auto">
          <a:xfrm flipV="1">
            <a:off x="17794547" y="6609529"/>
            <a:ext cx="0" cy="50323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63" name="Line 61"/>
          <p:cNvSpPr>
            <a:spLocks noChangeShapeType="1"/>
          </p:cNvSpPr>
          <p:nvPr/>
        </p:nvSpPr>
        <p:spPr bwMode="auto">
          <a:xfrm flipV="1">
            <a:off x="17877099" y="6638104"/>
            <a:ext cx="0" cy="50323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64" name="Line 62"/>
          <p:cNvSpPr>
            <a:spLocks noChangeShapeType="1"/>
          </p:cNvSpPr>
          <p:nvPr/>
        </p:nvSpPr>
        <p:spPr bwMode="auto">
          <a:xfrm flipV="1">
            <a:off x="17950127" y="6709538"/>
            <a:ext cx="71436" cy="4318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65" name="Line 63"/>
          <p:cNvSpPr>
            <a:spLocks noChangeShapeType="1"/>
          </p:cNvSpPr>
          <p:nvPr/>
        </p:nvSpPr>
        <p:spPr bwMode="auto">
          <a:xfrm flipV="1">
            <a:off x="18021564" y="6780978"/>
            <a:ext cx="144463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66" name="Line 64"/>
          <p:cNvSpPr>
            <a:spLocks noChangeShapeType="1"/>
          </p:cNvSpPr>
          <p:nvPr/>
        </p:nvSpPr>
        <p:spPr bwMode="auto">
          <a:xfrm flipV="1">
            <a:off x="18151736" y="6854004"/>
            <a:ext cx="0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67" name="Line 65"/>
          <p:cNvSpPr>
            <a:spLocks noChangeShapeType="1"/>
          </p:cNvSpPr>
          <p:nvPr/>
        </p:nvSpPr>
        <p:spPr bwMode="auto">
          <a:xfrm flipV="1">
            <a:off x="18237458" y="6854004"/>
            <a:ext cx="0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68" name="Line 66"/>
          <p:cNvSpPr>
            <a:spLocks noChangeShapeType="1"/>
          </p:cNvSpPr>
          <p:nvPr/>
        </p:nvSpPr>
        <p:spPr bwMode="auto">
          <a:xfrm flipV="1">
            <a:off x="18308900" y="6854005"/>
            <a:ext cx="73023" cy="3587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69" name="Line 67"/>
          <p:cNvSpPr>
            <a:spLocks noChangeShapeType="1"/>
          </p:cNvSpPr>
          <p:nvPr/>
        </p:nvSpPr>
        <p:spPr bwMode="auto">
          <a:xfrm flipV="1">
            <a:off x="18381927" y="6854005"/>
            <a:ext cx="71436" cy="3587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70" name="Line 68"/>
          <p:cNvSpPr>
            <a:spLocks noChangeShapeType="1"/>
          </p:cNvSpPr>
          <p:nvPr/>
        </p:nvSpPr>
        <p:spPr bwMode="auto">
          <a:xfrm flipV="1">
            <a:off x="18524798" y="6854005"/>
            <a:ext cx="0" cy="3587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71" name="Line 69"/>
          <p:cNvSpPr>
            <a:spLocks noChangeShapeType="1"/>
          </p:cNvSpPr>
          <p:nvPr/>
        </p:nvSpPr>
        <p:spPr bwMode="auto">
          <a:xfrm flipV="1">
            <a:off x="18597821" y="6854005"/>
            <a:ext cx="0" cy="3587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72" name="Line 70"/>
          <p:cNvSpPr>
            <a:spLocks noChangeShapeType="1"/>
          </p:cNvSpPr>
          <p:nvPr/>
        </p:nvSpPr>
        <p:spPr bwMode="auto">
          <a:xfrm flipV="1">
            <a:off x="18669263" y="6854005"/>
            <a:ext cx="73023" cy="3587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73" name="Line 71"/>
          <p:cNvSpPr>
            <a:spLocks noChangeShapeType="1"/>
          </p:cNvSpPr>
          <p:nvPr/>
        </p:nvSpPr>
        <p:spPr bwMode="auto">
          <a:xfrm flipV="1">
            <a:off x="18813721" y="6854002"/>
            <a:ext cx="0" cy="4318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74" name="Line 72"/>
          <p:cNvSpPr>
            <a:spLocks noChangeShapeType="1"/>
          </p:cNvSpPr>
          <p:nvPr/>
        </p:nvSpPr>
        <p:spPr bwMode="auto">
          <a:xfrm flipV="1">
            <a:off x="18915323" y="6854002"/>
            <a:ext cx="0" cy="4318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75" name="Line 73"/>
          <p:cNvSpPr>
            <a:spLocks noChangeShapeType="1"/>
          </p:cNvSpPr>
          <p:nvPr/>
        </p:nvSpPr>
        <p:spPr bwMode="auto">
          <a:xfrm flipV="1">
            <a:off x="19029625" y="6780978"/>
            <a:ext cx="0" cy="5048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76" name="Line 74"/>
          <p:cNvSpPr>
            <a:spLocks noChangeShapeType="1"/>
          </p:cNvSpPr>
          <p:nvPr/>
        </p:nvSpPr>
        <p:spPr bwMode="auto">
          <a:xfrm flipV="1">
            <a:off x="19131223" y="6854002"/>
            <a:ext cx="0" cy="4318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77" name="Line 75"/>
          <p:cNvSpPr>
            <a:spLocks noChangeShapeType="1"/>
          </p:cNvSpPr>
          <p:nvPr/>
        </p:nvSpPr>
        <p:spPr bwMode="auto">
          <a:xfrm flipV="1">
            <a:off x="19245524" y="6925440"/>
            <a:ext cx="0" cy="3603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78" name="Line 76"/>
          <p:cNvSpPr>
            <a:spLocks noChangeShapeType="1"/>
          </p:cNvSpPr>
          <p:nvPr/>
        </p:nvSpPr>
        <p:spPr bwMode="auto">
          <a:xfrm flipH="1" flipV="1">
            <a:off x="19316963" y="6996880"/>
            <a:ext cx="73023" cy="288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79" name="Line 77"/>
          <p:cNvSpPr>
            <a:spLocks noChangeShapeType="1"/>
          </p:cNvSpPr>
          <p:nvPr/>
        </p:nvSpPr>
        <p:spPr bwMode="auto">
          <a:xfrm flipV="1">
            <a:off x="19461424" y="6996880"/>
            <a:ext cx="0" cy="288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0" name="Line 78"/>
          <p:cNvSpPr>
            <a:spLocks noChangeShapeType="1"/>
          </p:cNvSpPr>
          <p:nvPr/>
        </p:nvSpPr>
        <p:spPr bwMode="auto">
          <a:xfrm flipV="1">
            <a:off x="19548734" y="6968303"/>
            <a:ext cx="0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1" name="Line 79"/>
          <p:cNvSpPr>
            <a:spLocks noChangeShapeType="1"/>
          </p:cNvSpPr>
          <p:nvPr/>
        </p:nvSpPr>
        <p:spPr bwMode="auto">
          <a:xfrm flipV="1">
            <a:off x="19648749" y="6996878"/>
            <a:ext cx="0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2" name="Line 80"/>
          <p:cNvSpPr>
            <a:spLocks noChangeShapeType="1"/>
          </p:cNvSpPr>
          <p:nvPr/>
        </p:nvSpPr>
        <p:spPr bwMode="auto">
          <a:xfrm flipV="1">
            <a:off x="19677326" y="7069902"/>
            <a:ext cx="73023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3" name="Line 81"/>
          <p:cNvSpPr>
            <a:spLocks noChangeShapeType="1"/>
          </p:cNvSpPr>
          <p:nvPr/>
        </p:nvSpPr>
        <p:spPr bwMode="auto">
          <a:xfrm flipV="1">
            <a:off x="19750349" y="6996878"/>
            <a:ext cx="14287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4" name="Line 82"/>
          <p:cNvSpPr>
            <a:spLocks noChangeShapeType="1"/>
          </p:cNvSpPr>
          <p:nvPr/>
        </p:nvSpPr>
        <p:spPr bwMode="auto">
          <a:xfrm flipV="1">
            <a:off x="19893224" y="6925439"/>
            <a:ext cx="0" cy="4318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5" name="Line 83"/>
          <p:cNvSpPr>
            <a:spLocks noChangeShapeType="1"/>
          </p:cNvSpPr>
          <p:nvPr/>
        </p:nvSpPr>
        <p:spPr bwMode="auto">
          <a:xfrm flipV="1">
            <a:off x="19966249" y="6996878"/>
            <a:ext cx="7143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6" name="Line 84"/>
          <p:cNvSpPr>
            <a:spLocks noChangeShapeType="1"/>
          </p:cNvSpPr>
          <p:nvPr/>
        </p:nvSpPr>
        <p:spPr bwMode="auto">
          <a:xfrm flipH="1" flipV="1">
            <a:off x="20037689" y="6996878"/>
            <a:ext cx="7143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7" name="Line 85"/>
          <p:cNvSpPr>
            <a:spLocks noChangeShapeType="1"/>
          </p:cNvSpPr>
          <p:nvPr/>
        </p:nvSpPr>
        <p:spPr bwMode="auto">
          <a:xfrm flipV="1">
            <a:off x="20182149" y="7069902"/>
            <a:ext cx="71436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8" name="Line 86"/>
          <p:cNvSpPr>
            <a:spLocks noChangeShapeType="1"/>
          </p:cNvSpPr>
          <p:nvPr/>
        </p:nvSpPr>
        <p:spPr bwMode="auto">
          <a:xfrm flipV="1">
            <a:off x="20325023" y="6996878"/>
            <a:ext cx="0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9" name="Line 87"/>
          <p:cNvSpPr>
            <a:spLocks noChangeShapeType="1"/>
          </p:cNvSpPr>
          <p:nvPr/>
        </p:nvSpPr>
        <p:spPr bwMode="auto">
          <a:xfrm flipV="1">
            <a:off x="20469483" y="6925439"/>
            <a:ext cx="0" cy="4318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90" name="Line 88"/>
          <p:cNvSpPr>
            <a:spLocks noChangeShapeType="1"/>
          </p:cNvSpPr>
          <p:nvPr/>
        </p:nvSpPr>
        <p:spPr bwMode="auto">
          <a:xfrm flipV="1">
            <a:off x="20542512" y="6996878"/>
            <a:ext cx="7143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91" name="Line 89"/>
          <p:cNvSpPr>
            <a:spLocks noChangeShapeType="1"/>
          </p:cNvSpPr>
          <p:nvPr/>
        </p:nvSpPr>
        <p:spPr bwMode="auto">
          <a:xfrm flipV="1">
            <a:off x="20685387" y="6996878"/>
            <a:ext cx="0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92" name="Line 90"/>
          <p:cNvSpPr>
            <a:spLocks noChangeShapeType="1"/>
          </p:cNvSpPr>
          <p:nvPr/>
        </p:nvSpPr>
        <p:spPr bwMode="auto">
          <a:xfrm flipH="1" flipV="1">
            <a:off x="20758412" y="6996878"/>
            <a:ext cx="7143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93" name="Line 91"/>
          <p:cNvSpPr>
            <a:spLocks noChangeShapeType="1"/>
          </p:cNvSpPr>
          <p:nvPr/>
        </p:nvSpPr>
        <p:spPr bwMode="auto">
          <a:xfrm flipH="1" flipV="1">
            <a:off x="20901288" y="6996880"/>
            <a:ext cx="73023" cy="433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94" name="Line 92"/>
          <p:cNvSpPr>
            <a:spLocks noChangeShapeType="1"/>
          </p:cNvSpPr>
          <p:nvPr/>
        </p:nvSpPr>
        <p:spPr bwMode="auto">
          <a:xfrm flipV="1">
            <a:off x="21045752" y="7069902"/>
            <a:ext cx="7143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95" name="Line 93"/>
          <p:cNvSpPr>
            <a:spLocks noChangeShapeType="1"/>
          </p:cNvSpPr>
          <p:nvPr/>
        </p:nvSpPr>
        <p:spPr bwMode="auto">
          <a:xfrm flipV="1">
            <a:off x="21190210" y="7069902"/>
            <a:ext cx="0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96" name="Line 94"/>
          <p:cNvSpPr>
            <a:spLocks noChangeShapeType="1"/>
          </p:cNvSpPr>
          <p:nvPr/>
        </p:nvSpPr>
        <p:spPr bwMode="auto">
          <a:xfrm flipV="1">
            <a:off x="21333086" y="7069902"/>
            <a:ext cx="0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97" name="Line 95"/>
          <p:cNvSpPr>
            <a:spLocks noChangeShapeType="1"/>
          </p:cNvSpPr>
          <p:nvPr/>
        </p:nvSpPr>
        <p:spPr bwMode="auto">
          <a:xfrm flipH="1" flipV="1">
            <a:off x="21406112" y="7069902"/>
            <a:ext cx="7143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98" name="Line 96"/>
          <p:cNvSpPr>
            <a:spLocks noChangeShapeType="1"/>
          </p:cNvSpPr>
          <p:nvPr/>
        </p:nvSpPr>
        <p:spPr bwMode="auto">
          <a:xfrm flipV="1">
            <a:off x="21550575" y="7069902"/>
            <a:ext cx="7143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99" name="Line 97"/>
          <p:cNvSpPr>
            <a:spLocks noChangeShapeType="1"/>
          </p:cNvSpPr>
          <p:nvPr/>
        </p:nvSpPr>
        <p:spPr bwMode="auto">
          <a:xfrm flipV="1">
            <a:off x="21693449" y="7069902"/>
            <a:ext cx="0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00" name="Line 98"/>
          <p:cNvSpPr>
            <a:spLocks noChangeShapeType="1"/>
          </p:cNvSpPr>
          <p:nvPr/>
        </p:nvSpPr>
        <p:spPr bwMode="auto">
          <a:xfrm flipV="1">
            <a:off x="21837909" y="7069902"/>
            <a:ext cx="0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01" name="Line 99"/>
          <p:cNvSpPr>
            <a:spLocks noChangeShapeType="1"/>
          </p:cNvSpPr>
          <p:nvPr/>
        </p:nvSpPr>
        <p:spPr bwMode="auto">
          <a:xfrm flipH="1" flipV="1">
            <a:off x="21909351" y="6925441"/>
            <a:ext cx="73023" cy="5048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02" name="Line 100"/>
          <p:cNvSpPr>
            <a:spLocks noChangeShapeType="1"/>
          </p:cNvSpPr>
          <p:nvPr/>
        </p:nvSpPr>
        <p:spPr bwMode="auto">
          <a:xfrm flipV="1">
            <a:off x="22125249" y="7069902"/>
            <a:ext cx="0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03" name="Line 101"/>
          <p:cNvSpPr>
            <a:spLocks noChangeShapeType="1"/>
          </p:cNvSpPr>
          <p:nvPr/>
        </p:nvSpPr>
        <p:spPr bwMode="auto">
          <a:xfrm flipH="1" flipV="1">
            <a:off x="22198274" y="7141341"/>
            <a:ext cx="71436" cy="288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04" name="Line 102"/>
          <p:cNvSpPr>
            <a:spLocks noChangeShapeType="1"/>
          </p:cNvSpPr>
          <p:nvPr/>
        </p:nvSpPr>
        <p:spPr bwMode="auto">
          <a:xfrm flipV="1">
            <a:off x="22342736" y="6996880"/>
            <a:ext cx="0" cy="433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05" name="Line 103"/>
          <p:cNvSpPr>
            <a:spLocks noChangeShapeType="1"/>
          </p:cNvSpPr>
          <p:nvPr/>
        </p:nvSpPr>
        <p:spPr bwMode="auto">
          <a:xfrm flipV="1">
            <a:off x="22414174" y="7069902"/>
            <a:ext cx="71436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06" name="Line 104"/>
          <p:cNvSpPr>
            <a:spLocks noChangeShapeType="1"/>
          </p:cNvSpPr>
          <p:nvPr/>
        </p:nvSpPr>
        <p:spPr bwMode="auto">
          <a:xfrm flipH="1" flipV="1">
            <a:off x="22485614" y="7069902"/>
            <a:ext cx="73023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07" name="Line 105"/>
          <p:cNvSpPr>
            <a:spLocks noChangeShapeType="1"/>
          </p:cNvSpPr>
          <p:nvPr/>
        </p:nvSpPr>
        <p:spPr bwMode="auto">
          <a:xfrm flipV="1">
            <a:off x="22630072" y="7069902"/>
            <a:ext cx="0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08" name="Line 106"/>
          <p:cNvSpPr>
            <a:spLocks noChangeShapeType="1"/>
          </p:cNvSpPr>
          <p:nvPr/>
        </p:nvSpPr>
        <p:spPr bwMode="auto">
          <a:xfrm flipH="1" flipV="1">
            <a:off x="22701514" y="7069902"/>
            <a:ext cx="144463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09" name="Line 107"/>
          <p:cNvSpPr>
            <a:spLocks noChangeShapeType="1"/>
          </p:cNvSpPr>
          <p:nvPr/>
        </p:nvSpPr>
        <p:spPr bwMode="auto">
          <a:xfrm flipH="1" flipV="1">
            <a:off x="22845974" y="6996878"/>
            <a:ext cx="144463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10" name="Line 108"/>
          <p:cNvSpPr>
            <a:spLocks noChangeShapeType="1"/>
          </p:cNvSpPr>
          <p:nvPr/>
        </p:nvSpPr>
        <p:spPr bwMode="auto">
          <a:xfrm flipH="1" flipV="1">
            <a:off x="23061877" y="6996878"/>
            <a:ext cx="7143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11" name="Line 109"/>
          <p:cNvSpPr>
            <a:spLocks noChangeShapeType="1"/>
          </p:cNvSpPr>
          <p:nvPr/>
        </p:nvSpPr>
        <p:spPr bwMode="auto">
          <a:xfrm flipV="1">
            <a:off x="23277771" y="7069902"/>
            <a:ext cx="0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12" name="Line 110"/>
          <p:cNvSpPr>
            <a:spLocks noChangeShapeType="1"/>
          </p:cNvSpPr>
          <p:nvPr/>
        </p:nvSpPr>
        <p:spPr bwMode="auto">
          <a:xfrm flipV="1">
            <a:off x="23422235" y="7069902"/>
            <a:ext cx="0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13" name="Line 111"/>
          <p:cNvSpPr>
            <a:spLocks noChangeShapeType="1"/>
          </p:cNvSpPr>
          <p:nvPr/>
        </p:nvSpPr>
        <p:spPr bwMode="auto">
          <a:xfrm flipH="1" flipV="1">
            <a:off x="23422237" y="7069902"/>
            <a:ext cx="144463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14" name="Line 112"/>
          <p:cNvSpPr>
            <a:spLocks noChangeShapeType="1"/>
          </p:cNvSpPr>
          <p:nvPr/>
        </p:nvSpPr>
        <p:spPr bwMode="auto">
          <a:xfrm flipH="1" flipV="1">
            <a:off x="23638137" y="7141341"/>
            <a:ext cx="71436" cy="2159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15" name="Line 113"/>
          <p:cNvSpPr>
            <a:spLocks noChangeShapeType="1"/>
          </p:cNvSpPr>
          <p:nvPr/>
        </p:nvSpPr>
        <p:spPr bwMode="auto">
          <a:xfrm flipH="1" flipV="1">
            <a:off x="23782600" y="6996878"/>
            <a:ext cx="7143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16" name="Line 114"/>
          <p:cNvSpPr>
            <a:spLocks noChangeShapeType="1"/>
          </p:cNvSpPr>
          <p:nvPr/>
        </p:nvSpPr>
        <p:spPr bwMode="auto">
          <a:xfrm flipV="1">
            <a:off x="23998498" y="7069902"/>
            <a:ext cx="0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17" name="Line 115"/>
          <p:cNvSpPr>
            <a:spLocks noChangeShapeType="1"/>
          </p:cNvSpPr>
          <p:nvPr/>
        </p:nvSpPr>
        <p:spPr bwMode="auto">
          <a:xfrm flipV="1">
            <a:off x="24142963" y="6996878"/>
            <a:ext cx="7143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18" name="Line 116"/>
          <p:cNvSpPr>
            <a:spLocks noChangeShapeType="1"/>
          </p:cNvSpPr>
          <p:nvPr/>
        </p:nvSpPr>
        <p:spPr bwMode="auto">
          <a:xfrm flipH="1" flipV="1">
            <a:off x="24214400" y="6996878"/>
            <a:ext cx="144463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19" name="Line 117"/>
          <p:cNvSpPr>
            <a:spLocks noChangeShapeType="1"/>
          </p:cNvSpPr>
          <p:nvPr/>
        </p:nvSpPr>
        <p:spPr bwMode="auto">
          <a:xfrm flipV="1">
            <a:off x="24430297" y="6996880"/>
            <a:ext cx="0" cy="288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20" name="Line 118"/>
          <p:cNvSpPr>
            <a:spLocks noChangeShapeType="1"/>
          </p:cNvSpPr>
          <p:nvPr/>
        </p:nvSpPr>
        <p:spPr bwMode="auto">
          <a:xfrm flipH="1" flipV="1">
            <a:off x="24501739" y="6996880"/>
            <a:ext cx="73023" cy="288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21" name="Line 119"/>
          <p:cNvSpPr>
            <a:spLocks noChangeShapeType="1"/>
          </p:cNvSpPr>
          <p:nvPr/>
        </p:nvSpPr>
        <p:spPr bwMode="auto">
          <a:xfrm flipH="1" flipV="1">
            <a:off x="24574761" y="6996880"/>
            <a:ext cx="215900" cy="288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22" name="Line 120"/>
          <p:cNvSpPr>
            <a:spLocks noChangeShapeType="1"/>
          </p:cNvSpPr>
          <p:nvPr/>
        </p:nvSpPr>
        <p:spPr bwMode="auto">
          <a:xfrm flipH="1" flipV="1">
            <a:off x="24790663" y="6996880"/>
            <a:ext cx="71436" cy="288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23" name="Line 121"/>
          <p:cNvSpPr>
            <a:spLocks noChangeShapeType="1"/>
          </p:cNvSpPr>
          <p:nvPr/>
        </p:nvSpPr>
        <p:spPr bwMode="auto">
          <a:xfrm flipV="1">
            <a:off x="24933534" y="6996880"/>
            <a:ext cx="0" cy="288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24" name="Line 122"/>
          <p:cNvSpPr>
            <a:spLocks noChangeShapeType="1"/>
          </p:cNvSpPr>
          <p:nvPr/>
        </p:nvSpPr>
        <p:spPr bwMode="auto">
          <a:xfrm flipV="1">
            <a:off x="25077997" y="6996880"/>
            <a:ext cx="0" cy="2159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25" name="Line 123"/>
          <p:cNvSpPr>
            <a:spLocks noChangeShapeType="1"/>
          </p:cNvSpPr>
          <p:nvPr/>
        </p:nvSpPr>
        <p:spPr bwMode="auto">
          <a:xfrm flipH="1" flipV="1">
            <a:off x="25151026" y="6996880"/>
            <a:ext cx="71436" cy="2159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26" name="Line 124"/>
          <p:cNvSpPr>
            <a:spLocks noChangeShapeType="1"/>
          </p:cNvSpPr>
          <p:nvPr/>
        </p:nvSpPr>
        <p:spPr bwMode="auto">
          <a:xfrm flipH="1" flipV="1">
            <a:off x="25293902" y="6925441"/>
            <a:ext cx="73023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27" name="Line 125"/>
          <p:cNvSpPr>
            <a:spLocks noChangeShapeType="1"/>
          </p:cNvSpPr>
          <p:nvPr/>
        </p:nvSpPr>
        <p:spPr bwMode="auto">
          <a:xfrm flipH="1" flipV="1">
            <a:off x="25366926" y="6925441"/>
            <a:ext cx="142876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28" name="Line 126"/>
          <p:cNvSpPr>
            <a:spLocks noChangeShapeType="1"/>
          </p:cNvSpPr>
          <p:nvPr/>
        </p:nvSpPr>
        <p:spPr bwMode="auto">
          <a:xfrm flipH="1" flipV="1">
            <a:off x="25509798" y="6925441"/>
            <a:ext cx="144463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29" name="Line 127"/>
          <p:cNvSpPr>
            <a:spLocks noChangeShapeType="1"/>
          </p:cNvSpPr>
          <p:nvPr/>
        </p:nvSpPr>
        <p:spPr bwMode="auto">
          <a:xfrm flipH="1" flipV="1">
            <a:off x="25654262" y="6925440"/>
            <a:ext cx="144463" cy="2159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30" name="Line 128"/>
          <p:cNvSpPr>
            <a:spLocks noChangeShapeType="1"/>
          </p:cNvSpPr>
          <p:nvPr/>
        </p:nvSpPr>
        <p:spPr bwMode="auto">
          <a:xfrm flipH="1" flipV="1">
            <a:off x="25870162" y="6854004"/>
            <a:ext cx="71436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31" name="Line 129"/>
          <p:cNvSpPr>
            <a:spLocks noChangeShapeType="1"/>
          </p:cNvSpPr>
          <p:nvPr/>
        </p:nvSpPr>
        <p:spPr bwMode="auto">
          <a:xfrm flipH="1" flipV="1">
            <a:off x="26014625" y="6780978"/>
            <a:ext cx="144463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32" name="Line 130"/>
          <p:cNvSpPr>
            <a:spLocks noChangeShapeType="1"/>
          </p:cNvSpPr>
          <p:nvPr/>
        </p:nvSpPr>
        <p:spPr bwMode="auto">
          <a:xfrm flipH="1" flipV="1">
            <a:off x="26086061" y="6780979"/>
            <a:ext cx="323850" cy="288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33" name="Line 131"/>
          <p:cNvSpPr>
            <a:spLocks noChangeShapeType="1"/>
          </p:cNvSpPr>
          <p:nvPr/>
        </p:nvSpPr>
        <p:spPr bwMode="auto">
          <a:xfrm flipV="1">
            <a:off x="26409909" y="6780979"/>
            <a:ext cx="0" cy="2159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34" name="Line 132"/>
          <p:cNvSpPr>
            <a:spLocks noChangeShapeType="1"/>
          </p:cNvSpPr>
          <p:nvPr/>
        </p:nvSpPr>
        <p:spPr bwMode="auto">
          <a:xfrm flipV="1">
            <a:off x="26409909" y="6709541"/>
            <a:ext cx="0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35" name="Oval 133"/>
          <p:cNvSpPr>
            <a:spLocks noChangeArrowheads="1"/>
          </p:cNvSpPr>
          <p:nvPr/>
        </p:nvSpPr>
        <p:spPr bwMode="auto">
          <a:xfrm>
            <a:off x="16508673" y="5557016"/>
            <a:ext cx="10945813" cy="165735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36" name="Text Box 134"/>
          <p:cNvSpPr txBox="1">
            <a:spLocks noChangeArrowheads="1"/>
          </p:cNvSpPr>
          <p:nvPr/>
        </p:nvSpPr>
        <p:spPr bwMode="auto">
          <a:xfrm>
            <a:off x="21760127" y="687940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37" name="Text Box 135"/>
          <p:cNvSpPr txBox="1">
            <a:spLocks noChangeArrowheads="1"/>
          </p:cNvSpPr>
          <p:nvPr/>
        </p:nvSpPr>
        <p:spPr bwMode="auto">
          <a:xfrm>
            <a:off x="21909351" y="685400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38" name="Text Box 136"/>
          <p:cNvSpPr txBox="1">
            <a:spLocks noChangeArrowheads="1"/>
          </p:cNvSpPr>
          <p:nvPr/>
        </p:nvSpPr>
        <p:spPr bwMode="auto">
          <a:xfrm>
            <a:off x="22031587" y="6882579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39" name="Text Box 137"/>
          <p:cNvSpPr txBox="1">
            <a:spLocks noChangeArrowheads="1"/>
          </p:cNvSpPr>
          <p:nvPr/>
        </p:nvSpPr>
        <p:spPr bwMode="auto">
          <a:xfrm>
            <a:off x="22131599" y="685400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40" name="Text Box 138"/>
          <p:cNvSpPr txBox="1">
            <a:spLocks noChangeArrowheads="1"/>
          </p:cNvSpPr>
          <p:nvPr/>
        </p:nvSpPr>
        <p:spPr bwMode="auto">
          <a:xfrm>
            <a:off x="22233201" y="685082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41" name="Text Box 139"/>
          <p:cNvSpPr txBox="1">
            <a:spLocks noChangeArrowheads="1"/>
          </p:cNvSpPr>
          <p:nvPr/>
        </p:nvSpPr>
        <p:spPr bwMode="auto">
          <a:xfrm>
            <a:off x="22342738" y="6893690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42" name="Text Box 140"/>
          <p:cNvSpPr txBox="1">
            <a:spLocks noChangeArrowheads="1"/>
          </p:cNvSpPr>
          <p:nvPr/>
        </p:nvSpPr>
        <p:spPr bwMode="auto">
          <a:xfrm>
            <a:off x="21622015" y="6882579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43" name="Text Box 141"/>
          <p:cNvSpPr txBox="1">
            <a:spLocks noChangeArrowheads="1"/>
          </p:cNvSpPr>
          <p:nvPr/>
        </p:nvSpPr>
        <p:spPr bwMode="auto">
          <a:xfrm>
            <a:off x="22549112" y="685400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44" name="Text Box 142"/>
          <p:cNvSpPr txBox="1">
            <a:spLocks noChangeArrowheads="1"/>
          </p:cNvSpPr>
          <p:nvPr/>
        </p:nvSpPr>
        <p:spPr bwMode="auto">
          <a:xfrm>
            <a:off x="21477551" y="685400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45" name="Text Box 143"/>
          <p:cNvSpPr txBox="1">
            <a:spLocks noChangeArrowheads="1"/>
          </p:cNvSpPr>
          <p:nvPr/>
        </p:nvSpPr>
        <p:spPr bwMode="auto">
          <a:xfrm>
            <a:off x="21333088" y="685400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46" name="Text Box 144"/>
          <p:cNvSpPr txBox="1">
            <a:spLocks noChangeArrowheads="1"/>
          </p:cNvSpPr>
          <p:nvPr/>
        </p:nvSpPr>
        <p:spPr bwMode="auto">
          <a:xfrm>
            <a:off x="21233076" y="685400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47" name="Text Box 145"/>
          <p:cNvSpPr txBox="1">
            <a:spLocks noChangeArrowheads="1"/>
          </p:cNvSpPr>
          <p:nvPr/>
        </p:nvSpPr>
        <p:spPr bwMode="auto">
          <a:xfrm>
            <a:off x="21117188" y="685400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48" name="Text Box 146"/>
          <p:cNvSpPr txBox="1">
            <a:spLocks noChangeArrowheads="1"/>
          </p:cNvSpPr>
          <p:nvPr/>
        </p:nvSpPr>
        <p:spPr bwMode="auto">
          <a:xfrm>
            <a:off x="20974312" y="689686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49" name="Text Box 147"/>
          <p:cNvSpPr txBox="1">
            <a:spLocks noChangeArrowheads="1"/>
          </p:cNvSpPr>
          <p:nvPr/>
        </p:nvSpPr>
        <p:spPr bwMode="auto">
          <a:xfrm>
            <a:off x="20879064" y="685400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50" name="Text Box 148"/>
          <p:cNvSpPr txBox="1">
            <a:spLocks noChangeArrowheads="1"/>
          </p:cNvSpPr>
          <p:nvPr/>
        </p:nvSpPr>
        <p:spPr bwMode="auto">
          <a:xfrm>
            <a:off x="20744126" y="685400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51" name="Text Box 149"/>
          <p:cNvSpPr txBox="1">
            <a:spLocks noChangeArrowheads="1"/>
          </p:cNvSpPr>
          <p:nvPr/>
        </p:nvSpPr>
        <p:spPr bwMode="auto">
          <a:xfrm>
            <a:off x="20604424" y="685400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52" name="Text Box 150"/>
          <p:cNvSpPr txBox="1">
            <a:spLocks noChangeArrowheads="1"/>
          </p:cNvSpPr>
          <p:nvPr/>
        </p:nvSpPr>
        <p:spPr bwMode="auto">
          <a:xfrm>
            <a:off x="22760251" y="6868289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53" name="Text Box 151"/>
          <p:cNvSpPr txBox="1">
            <a:spLocks noChangeArrowheads="1"/>
          </p:cNvSpPr>
          <p:nvPr/>
        </p:nvSpPr>
        <p:spPr bwMode="auto">
          <a:xfrm>
            <a:off x="22879313" y="685400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54" name="Text Box 152"/>
          <p:cNvSpPr txBox="1">
            <a:spLocks noChangeArrowheads="1"/>
          </p:cNvSpPr>
          <p:nvPr/>
        </p:nvSpPr>
        <p:spPr bwMode="auto">
          <a:xfrm>
            <a:off x="23053939" y="685082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55" name="Text Box 153"/>
          <p:cNvSpPr txBox="1">
            <a:spLocks noChangeArrowheads="1"/>
          </p:cNvSpPr>
          <p:nvPr/>
        </p:nvSpPr>
        <p:spPr bwMode="auto">
          <a:xfrm>
            <a:off x="23196812" y="685400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56" name="Text Box 154"/>
          <p:cNvSpPr txBox="1">
            <a:spLocks noChangeArrowheads="1"/>
          </p:cNvSpPr>
          <p:nvPr/>
        </p:nvSpPr>
        <p:spPr bwMode="auto">
          <a:xfrm>
            <a:off x="23326989" y="6882579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57" name="Text Box 155"/>
          <p:cNvSpPr txBox="1">
            <a:spLocks noChangeArrowheads="1"/>
          </p:cNvSpPr>
          <p:nvPr/>
        </p:nvSpPr>
        <p:spPr bwMode="auto">
          <a:xfrm>
            <a:off x="23471449" y="685400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58" name="Text Box 156"/>
          <p:cNvSpPr txBox="1">
            <a:spLocks noChangeArrowheads="1"/>
          </p:cNvSpPr>
          <p:nvPr/>
        </p:nvSpPr>
        <p:spPr bwMode="auto">
          <a:xfrm>
            <a:off x="23628615" y="685400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59" name="Text Box 157"/>
          <p:cNvSpPr txBox="1">
            <a:spLocks noChangeArrowheads="1"/>
          </p:cNvSpPr>
          <p:nvPr/>
        </p:nvSpPr>
        <p:spPr bwMode="auto">
          <a:xfrm>
            <a:off x="23773075" y="685400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60" name="Text Box 158"/>
          <p:cNvSpPr txBox="1">
            <a:spLocks noChangeArrowheads="1"/>
          </p:cNvSpPr>
          <p:nvPr/>
        </p:nvSpPr>
        <p:spPr bwMode="auto">
          <a:xfrm>
            <a:off x="23925476" y="678097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61" name="Text Box 159"/>
          <p:cNvSpPr txBox="1">
            <a:spLocks noChangeArrowheads="1"/>
          </p:cNvSpPr>
          <p:nvPr/>
        </p:nvSpPr>
        <p:spPr bwMode="auto">
          <a:xfrm>
            <a:off x="24214400" y="678097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62" name="Text Box 160"/>
          <p:cNvSpPr txBox="1">
            <a:spLocks noChangeArrowheads="1"/>
          </p:cNvSpPr>
          <p:nvPr/>
        </p:nvSpPr>
        <p:spPr bwMode="auto">
          <a:xfrm>
            <a:off x="24062002" y="6836540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63" name="Text Box 161"/>
          <p:cNvSpPr txBox="1">
            <a:spLocks noChangeArrowheads="1"/>
          </p:cNvSpPr>
          <p:nvPr/>
        </p:nvSpPr>
        <p:spPr bwMode="auto">
          <a:xfrm>
            <a:off x="24349338" y="678097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64" name="Text Box 162"/>
          <p:cNvSpPr txBox="1">
            <a:spLocks noChangeArrowheads="1"/>
          </p:cNvSpPr>
          <p:nvPr/>
        </p:nvSpPr>
        <p:spPr bwMode="auto">
          <a:xfrm>
            <a:off x="24493801" y="678097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65" name="Text Box 163"/>
          <p:cNvSpPr txBox="1">
            <a:spLocks noChangeArrowheads="1"/>
          </p:cNvSpPr>
          <p:nvPr/>
        </p:nvSpPr>
        <p:spPr bwMode="auto">
          <a:xfrm>
            <a:off x="24636674" y="675240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66" name="Text Box 164"/>
          <p:cNvSpPr txBox="1">
            <a:spLocks noChangeArrowheads="1"/>
          </p:cNvSpPr>
          <p:nvPr/>
        </p:nvSpPr>
        <p:spPr bwMode="auto">
          <a:xfrm>
            <a:off x="24738276" y="672382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67" name="Text Box 165"/>
          <p:cNvSpPr txBox="1">
            <a:spLocks noChangeArrowheads="1"/>
          </p:cNvSpPr>
          <p:nvPr/>
        </p:nvSpPr>
        <p:spPr bwMode="auto">
          <a:xfrm>
            <a:off x="24862099" y="6709541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68" name="Text Box 166"/>
          <p:cNvSpPr txBox="1">
            <a:spLocks noChangeArrowheads="1"/>
          </p:cNvSpPr>
          <p:nvPr/>
        </p:nvSpPr>
        <p:spPr bwMode="auto">
          <a:xfrm>
            <a:off x="24997037" y="6738116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69" name="Text Box 167"/>
          <p:cNvSpPr txBox="1">
            <a:spLocks noChangeArrowheads="1"/>
          </p:cNvSpPr>
          <p:nvPr/>
        </p:nvSpPr>
        <p:spPr bwMode="auto">
          <a:xfrm>
            <a:off x="25141501" y="6709541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70" name="Text Box 168"/>
          <p:cNvSpPr txBox="1">
            <a:spLocks noChangeArrowheads="1"/>
          </p:cNvSpPr>
          <p:nvPr/>
        </p:nvSpPr>
        <p:spPr bwMode="auto">
          <a:xfrm>
            <a:off x="25371690" y="669525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71" name="Text Box 169"/>
          <p:cNvSpPr txBox="1">
            <a:spLocks noChangeArrowheads="1"/>
          </p:cNvSpPr>
          <p:nvPr/>
        </p:nvSpPr>
        <p:spPr bwMode="auto">
          <a:xfrm>
            <a:off x="25257389" y="670636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72" name="Text Box 170"/>
          <p:cNvSpPr txBox="1">
            <a:spLocks noChangeArrowheads="1"/>
          </p:cNvSpPr>
          <p:nvPr/>
        </p:nvSpPr>
        <p:spPr bwMode="auto">
          <a:xfrm>
            <a:off x="25509798" y="663810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73" name="Text Box 171"/>
          <p:cNvSpPr txBox="1">
            <a:spLocks noChangeArrowheads="1"/>
          </p:cNvSpPr>
          <p:nvPr/>
        </p:nvSpPr>
        <p:spPr bwMode="auto">
          <a:xfrm>
            <a:off x="25703474" y="6633340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74" name="Text Box 172"/>
          <p:cNvSpPr txBox="1">
            <a:spLocks noChangeArrowheads="1"/>
          </p:cNvSpPr>
          <p:nvPr/>
        </p:nvSpPr>
        <p:spPr bwMode="auto">
          <a:xfrm>
            <a:off x="25862224" y="663810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75" name="Text Box 173"/>
          <p:cNvSpPr txBox="1">
            <a:spLocks noChangeArrowheads="1"/>
          </p:cNvSpPr>
          <p:nvPr/>
        </p:nvSpPr>
        <p:spPr bwMode="auto">
          <a:xfrm>
            <a:off x="26078127" y="6565080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76" name="Text Box 174"/>
          <p:cNvSpPr txBox="1">
            <a:spLocks noChangeArrowheads="1"/>
          </p:cNvSpPr>
          <p:nvPr/>
        </p:nvSpPr>
        <p:spPr bwMode="auto">
          <a:xfrm>
            <a:off x="20461551" y="685400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77" name="Text Box 175"/>
          <p:cNvSpPr txBox="1">
            <a:spLocks noChangeArrowheads="1"/>
          </p:cNvSpPr>
          <p:nvPr/>
        </p:nvSpPr>
        <p:spPr bwMode="auto">
          <a:xfrm>
            <a:off x="20359952" y="685400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78" name="Text Box 176"/>
          <p:cNvSpPr txBox="1">
            <a:spLocks noChangeArrowheads="1"/>
          </p:cNvSpPr>
          <p:nvPr/>
        </p:nvSpPr>
        <p:spPr bwMode="auto">
          <a:xfrm>
            <a:off x="20109126" y="685400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79" name="Text Box 177"/>
          <p:cNvSpPr txBox="1">
            <a:spLocks noChangeArrowheads="1"/>
          </p:cNvSpPr>
          <p:nvPr/>
        </p:nvSpPr>
        <p:spPr bwMode="auto">
          <a:xfrm>
            <a:off x="20253589" y="685400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80" name="Text Box 178"/>
          <p:cNvSpPr txBox="1">
            <a:spLocks noChangeArrowheads="1"/>
          </p:cNvSpPr>
          <p:nvPr/>
        </p:nvSpPr>
        <p:spPr bwMode="auto">
          <a:xfrm>
            <a:off x="19994824" y="6795265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81" name="Text Box 179"/>
          <p:cNvSpPr txBox="1">
            <a:spLocks noChangeArrowheads="1"/>
          </p:cNvSpPr>
          <p:nvPr/>
        </p:nvSpPr>
        <p:spPr bwMode="auto">
          <a:xfrm>
            <a:off x="19893226" y="685400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82" name="Text Box 180"/>
          <p:cNvSpPr txBox="1">
            <a:spLocks noChangeArrowheads="1"/>
          </p:cNvSpPr>
          <p:nvPr/>
        </p:nvSpPr>
        <p:spPr bwMode="auto">
          <a:xfrm>
            <a:off x="19793214" y="678097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83" name="Text Box 181"/>
          <p:cNvSpPr txBox="1">
            <a:spLocks noChangeArrowheads="1"/>
          </p:cNvSpPr>
          <p:nvPr/>
        </p:nvSpPr>
        <p:spPr bwMode="auto">
          <a:xfrm>
            <a:off x="19591600" y="6809555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84" name="Text Box 182"/>
          <p:cNvSpPr txBox="1">
            <a:spLocks noChangeArrowheads="1"/>
          </p:cNvSpPr>
          <p:nvPr/>
        </p:nvSpPr>
        <p:spPr bwMode="auto">
          <a:xfrm>
            <a:off x="19705901" y="683971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85" name="Text Box 183"/>
          <p:cNvSpPr txBox="1">
            <a:spLocks noChangeArrowheads="1"/>
          </p:cNvSpPr>
          <p:nvPr/>
        </p:nvSpPr>
        <p:spPr bwMode="auto">
          <a:xfrm>
            <a:off x="19447137" y="6795265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86" name="Text Box 184"/>
          <p:cNvSpPr txBox="1">
            <a:spLocks noChangeArrowheads="1"/>
          </p:cNvSpPr>
          <p:nvPr/>
        </p:nvSpPr>
        <p:spPr bwMode="auto">
          <a:xfrm>
            <a:off x="19259812" y="678097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87" name="Text Box 185"/>
          <p:cNvSpPr txBox="1">
            <a:spLocks noChangeArrowheads="1"/>
          </p:cNvSpPr>
          <p:nvPr/>
        </p:nvSpPr>
        <p:spPr bwMode="auto">
          <a:xfrm>
            <a:off x="17272262" y="6493640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88" name="Text Box 186"/>
          <p:cNvSpPr txBox="1">
            <a:spLocks noChangeArrowheads="1"/>
          </p:cNvSpPr>
          <p:nvPr/>
        </p:nvSpPr>
        <p:spPr bwMode="auto">
          <a:xfrm>
            <a:off x="17373864" y="6536505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89" name="Text Box 187"/>
          <p:cNvSpPr txBox="1">
            <a:spLocks noChangeArrowheads="1"/>
          </p:cNvSpPr>
          <p:nvPr/>
        </p:nvSpPr>
        <p:spPr bwMode="auto">
          <a:xfrm>
            <a:off x="17488162" y="6565080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90" name="Text Box 188"/>
          <p:cNvSpPr txBox="1">
            <a:spLocks noChangeArrowheads="1"/>
          </p:cNvSpPr>
          <p:nvPr/>
        </p:nvSpPr>
        <p:spPr bwMode="auto">
          <a:xfrm>
            <a:off x="19143924" y="678097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91" name="Text Box 189"/>
          <p:cNvSpPr txBox="1">
            <a:spLocks noChangeArrowheads="1"/>
          </p:cNvSpPr>
          <p:nvPr/>
        </p:nvSpPr>
        <p:spPr bwMode="auto">
          <a:xfrm>
            <a:off x="18928024" y="6738116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92" name="Text Box 190"/>
          <p:cNvSpPr txBox="1">
            <a:spLocks noChangeArrowheads="1"/>
          </p:cNvSpPr>
          <p:nvPr/>
        </p:nvSpPr>
        <p:spPr bwMode="auto">
          <a:xfrm>
            <a:off x="18813727" y="672382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93" name="Text Box 191"/>
          <p:cNvSpPr txBox="1">
            <a:spLocks noChangeArrowheads="1"/>
          </p:cNvSpPr>
          <p:nvPr/>
        </p:nvSpPr>
        <p:spPr bwMode="auto">
          <a:xfrm>
            <a:off x="18718476" y="672382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94" name="Text Box 192"/>
          <p:cNvSpPr txBox="1">
            <a:spLocks noChangeArrowheads="1"/>
          </p:cNvSpPr>
          <p:nvPr/>
        </p:nvSpPr>
        <p:spPr bwMode="auto">
          <a:xfrm>
            <a:off x="18602588" y="6709541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95" name="Text Box 193"/>
          <p:cNvSpPr txBox="1">
            <a:spLocks noChangeArrowheads="1"/>
          </p:cNvSpPr>
          <p:nvPr/>
        </p:nvSpPr>
        <p:spPr bwMode="auto">
          <a:xfrm>
            <a:off x="18300962" y="6709541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96" name="Text Box 194"/>
          <p:cNvSpPr txBox="1">
            <a:spLocks noChangeArrowheads="1"/>
          </p:cNvSpPr>
          <p:nvPr/>
        </p:nvSpPr>
        <p:spPr bwMode="auto">
          <a:xfrm>
            <a:off x="18137452" y="663810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97" name="Text Box 195"/>
          <p:cNvSpPr txBox="1">
            <a:spLocks noChangeArrowheads="1"/>
          </p:cNvSpPr>
          <p:nvPr/>
        </p:nvSpPr>
        <p:spPr bwMode="auto">
          <a:xfrm>
            <a:off x="17964413" y="663810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98" name="Text Box 196"/>
          <p:cNvSpPr txBox="1">
            <a:spLocks noChangeArrowheads="1"/>
          </p:cNvSpPr>
          <p:nvPr/>
        </p:nvSpPr>
        <p:spPr bwMode="auto">
          <a:xfrm>
            <a:off x="19029626" y="678097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199" name="Text Box 197"/>
          <p:cNvSpPr txBox="1">
            <a:spLocks noChangeArrowheads="1"/>
          </p:cNvSpPr>
          <p:nvPr/>
        </p:nvSpPr>
        <p:spPr bwMode="auto">
          <a:xfrm>
            <a:off x="18496225" y="6680966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200" name="Text Box 198"/>
          <p:cNvSpPr txBox="1">
            <a:spLocks noChangeArrowheads="1"/>
          </p:cNvSpPr>
          <p:nvPr/>
        </p:nvSpPr>
        <p:spPr bwMode="auto">
          <a:xfrm>
            <a:off x="17877100" y="662381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201" name="Text Box 199"/>
          <p:cNvSpPr txBox="1">
            <a:spLocks noChangeArrowheads="1"/>
          </p:cNvSpPr>
          <p:nvPr/>
        </p:nvSpPr>
        <p:spPr bwMode="auto">
          <a:xfrm>
            <a:off x="17762799" y="6579365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202" name="Text Box 200"/>
          <p:cNvSpPr txBox="1">
            <a:spLocks noChangeArrowheads="1"/>
          </p:cNvSpPr>
          <p:nvPr/>
        </p:nvSpPr>
        <p:spPr bwMode="auto">
          <a:xfrm>
            <a:off x="17594525" y="6595239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203" name="Text Box 201"/>
          <p:cNvSpPr txBox="1">
            <a:spLocks noChangeArrowheads="1"/>
          </p:cNvSpPr>
          <p:nvPr/>
        </p:nvSpPr>
        <p:spPr bwMode="auto">
          <a:xfrm>
            <a:off x="17675487" y="6565080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204" name="Oval 204"/>
          <p:cNvSpPr>
            <a:spLocks noChangeArrowheads="1"/>
          </p:cNvSpPr>
          <p:nvPr/>
        </p:nvSpPr>
        <p:spPr bwMode="auto">
          <a:xfrm rot="539341" flipH="1">
            <a:off x="17777089" y="6738115"/>
            <a:ext cx="73023" cy="144464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05" name="Oval 205"/>
          <p:cNvSpPr>
            <a:spLocks noChangeArrowheads="1"/>
          </p:cNvSpPr>
          <p:nvPr/>
        </p:nvSpPr>
        <p:spPr bwMode="auto">
          <a:xfrm>
            <a:off x="17807251" y="6663502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06" name="Oval 206"/>
          <p:cNvSpPr>
            <a:spLocks noChangeArrowheads="1"/>
          </p:cNvSpPr>
          <p:nvPr/>
        </p:nvSpPr>
        <p:spPr bwMode="auto">
          <a:xfrm rot="539341" flipH="1">
            <a:off x="17877101" y="6752404"/>
            <a:ext cx="73023" cy="144461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07" name="Oval 207"/>
          <p:cNvSpPr>
            <a:spLocks noChangeArrowheads="1"/>
          </p:cNvSpPr>
          <p:nvPr/>
        </p:nvSpPr>
        <p:spPr bwMode="auto">
          <a:xfrm>
            <a:off x="17907262" y="6677790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08" name="Oval 208"/>
          <p:cNvSpPr>
            <a:spLocks noChangeArrowheads="1"/>
          </p:cNvSpPr>
          <p:nvPr/>
        </p:nvSpPr>
        <p:spPr bwMode="auto">
          <a:xfrm rot="539341" flipH="1">
            <a:off x="17661201" y="6712714"/>
            <a:ext cx="73023" cy="144464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09" name="Oval 209"/>
          <p:cNvSpPr>
            <a:spLocks noChangeArrowheads="1"/>
          </p:cNvSpPr>
          <p:nvPr/>
        </p:nvSpPr>
        <p:spPr bwMode="auto">
          <a:xfrm>
            <a:off x="17691362" y="663810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10" name="Oval 210"/>
          <p:cNvSpPr>
            <a:spLocks noChangeArrowheads="1"/>
          </p:cNvSpPr>
          <p:nvPr/>
        </p:nvSpPr>
        <p:spPr bwMode="auto">
          <a:xfrm rot="539341" flipH="1">
            <a:off x="17559602" y="6695255"/>
            <a:ext cx="73023" cy="144461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11" name="Oval 211"/>
          <p:cNvSpPr>
            <a:spLocks noChangeArrowheads="1"/>
          </p:cNvSpPr>
          <p:nvPr/>
        </p:nvSpPr>
        <p:spPr bwMode="auto">
          <a:xfrm>
            <a:off x="17589760" y="6620640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12" name="Oval 212"/>
          <p:cNvSpPr>
            <a:spLocks noChangeArrowheads="1"/>
          </p:cNvSpPr>
          <p:nvPr/>
        </p:nvSpPr>
        <p:spPr bwMode="auto">
          <a:xfrm rot="539341" flipH="1">
            <a:off x="17446888" y="6666680"/>
            <a:ext cx="73023" cy="144461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13" name="Oval 213"/>
          <p:cNvSpPr>
            <a:spLocks noChangeArrowheads="1"/>
          </p:cNvSpPr>
          <p:nvPr/>
        </p:nvSpPr>
        <p:spPr bwMode="auto">
          <a:xfrm>
            <a:off x="17477050" y="659206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14" name="Oval 214"/>
          <p:cNvSpPr>
            <a:spLocks noChangeArrowheads="1"/>
          </p:cNvSpPr>
          <p:nvPr/>
        </p:nvSpPr>
        <p:spPr bwMode="auto">
          <a:xfrm rot="246214" flipH="1">
            <a:off x="17978699" y="6741290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15" name="Oval 215"/>
          <p:cNvSpPr>
            <a:spLocks noChangeArrowheads="1"/>
          </p:cNvSpPr>
          <p:nvPr/>
        </p:nvSpPr>
        <p:spPr bwMode="auto">
          <a:xfrm>
            <a:off x="17992988" y="668096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16" name="Oval 216"/>
          <p:cNvSpPr>
            <a:spLocks noChangeArrowheads="1"/>
          </p:cNvSpPr>
          <p:nvPr/>
        </p:nvSpPr>
        <p:spPr bwMode="auto">
          <a:xfrm rot="246214" flipH="1">
            <a:off x="18093000" y="6769864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17" name="Oval 217"/>
          <p:cNvSpPr>
            <a:spLocks noChangeArrowheads="1"/>
          </p:cNvSpPr>
          <p:nvPr/>
        </p:nvSpPr>
        <p:spPr bwMode="auto">
          <a:xfrm>
            <a:off x="18107286" y="6698427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18" name="Oval 218"/>
          <p:cNvSpPr>
            <a:spLocks noChangeArrowheads="1"/>
          </p:cNvSpPr>
          <p:nvPr/>
        </p:nvSpPr>
        <p:spPr bwMode="auto">
          <a:xfrm rot="246214" flipH="1">
            <a:off x="18208888" y="6784154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19" name="Oval 219"/>
          <p:cNvSpPr>
            <a:spLocks noChangeArrowheads="1"/>
          </p:cNvSpPr>
          <p:nvPr/>
        </p:nvSpPr>
        <p:spPr bwMode="auto">
          <a:xfrm>
            <a:off x="18223174" y="671271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20" name="Oval 220"/>
          <p:cNvSpPr>
            <a:spLocks noChangeArrowheads="1"/>
          </p:cNvSpPr>
          <p:nvPr/>
        </p:nvSpPr>
        <p:spPr bwMode="auto">
          <a:xfrm rot="246214" flipH="1">
            <a:off x="18326363" y="6798439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21" name="Oval 221"/>
          <p:cNvSpPr>
            <a:spLocks noChangeArrowheads="1"/>
          </p:cNvSpPr>
          <p:nvPr/>
        </p:nvSpPr>
        <p:spPr bwMode="auto">
          <a:xfrm>
            <a:off x="18340649" y="6727002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22" name="Oval 222"/>
          <p:cNvSpPr>
            <a:spLocks noChangeArrowheads="1"/>
          </p:cNvSpPr>
          <p:nvPr/>
        </p:nvSpPr>
        <p:spPr bwMode="auto">
          <a:xfrm rot="246214" flipH="1">
            <a:off x="18424788" y="6812729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23" name="Oval 223"/>
          <p:cNvSpPr>
            <a:spLocks noChangeArrowheads="1"/>
          </p:cNvSpPr>
          <p:nvPr/>
        </p:nvSpPr>
        <p:spPr bwMode="auto">
          <a:xfrm>
            <a:off x="18439074" y="674128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24" name="Oval 224"/>
          <p:cNvSpPr>
            <a:spLocks noChangeArrowheads="1"/>
          </p:cNvSpPr>
          <p:nvPr/>
        </p:nvSpPr>
        <p:spPr bwMode="auto">
          <a:xfrm rot="246214" flipH="1">
            <a:off x="18527973" y="6827017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25" name="Oval 225"/>
          <p:cNvSpPr>
            <a:spLocks noChangeArrowheads="1"/>
          </p:cNvSpPr>
          <p:nvPr/>
        </p:nvSpPr>
        <p:spPr bwMode="auto">
          <a:xfrm>
            <a:off x="18542263" y="6755577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26" name="Oval 226"/>
          <p:cNvSpPr>
            <a:spLocks noChangeArrowheads="1"/>
          </p:cNvSpPr>
          <p:nvPr/>
        </p:nvSpPr>
        <p:spPr bwMode="auto">
          <a:xfrm rot="246214" flipH="1">
            <a:off x="18626398" y="6841304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27" name="Oval 227"/>
          <p:cNvSpPr>
            <a:spLocks noChangeArrowheads="1"/>
          </p:cNvSpPr>
          <p:nvPr/>
        </p:nvSpPr>
        <p:spPr bwMode="auto">
          <a:xfrm>
            <a:off x="18640688" y="676986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28" name="Oval 228"/>
          <p:cNvSpPr>
            <a:spLocks noChangeArrowheads="1"/>
          </p:cNvSpPr>
          <p:nvPr/>
        </p:nvSpPr>
        <p:spPr bwMode="auto">
          <a:xfrm rot="246214" flipH="1">
            <a:off x="18726413" y="6855591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29" name="Oval 229"/>
          <p:cNvSpPr>
            <a:spLocks noChangeArrowheads="1"/>
          </p:cNvSpPr>
          <p:nvPr/>
        </p:nvSpPr>
        <p:spPr bwMode="auto">
          <a:xfrm>
            <a:off x="18740699" y="678415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30" name="Oval 230"/>
          <p:cNvSpPr>
            <a:spLocks noChangeArrowheads="1"/>
          </p:cNvSpPr>
          <p:nvPr/>
        </p:nvSpPr>
        <p:spPr bwMode="auto">
          <a:xfrm rot="246214" flipH="1">
            <a:off x="18831186" y="6869879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31" name="Oval 231"/>
          <p:cNvSpPr>
            <a:spLocks noChangeArrowheads="1"/>
          </p:cNvSpPr>
          <p:nvPr/>
        </p:nvSpPr>
        <p:spPr bwMode="auto">
          <a:xfrm>
            <a:off x="18845475" y="679843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32" name="Oval 232"/>
          <p:cNvSpPr>
            <a:spLocks noChangeArrowheads="1"/>
          </p:cNvSpPr>
          <p:nvPr/>
        </p:nvSpPr>
        <p:spPr bwMode="auto">
          <a:xfrm rot="246214" flipH="1">
            <a:off x="18945487" y="6885753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33" name="Oval 233"/>
          <p:cNvSpPr>
            <a:spLocks noChangeArrowheads="1"/>
          </p:cNvSpPr>
          <p:nvPr/>
        </p:nvSpPr>
        <p:spPr bwMode="auto">
          <a:xfrm>
            <a:off x="18959773" y="681431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34" name="Oval 234"/>
          <p:cNvSpPr>
            <a:spLocks noChangeArrowheads="1"/>
          </p:cNvSpPr>
          <p:nvPr/>
        </p:nvSpPr>
        <p:spPr bwMode="auto">
          <a:xfrm rot="246214" flipH="1">
            <a:off x="19047086" y="6885753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35" name="Oval 235"/>
          <p:cNvSpPr>
            <a:spLocks noChangeArrowheads="1"/>
          </p:cNvSpPr>
          <p:nvPr/>
        </p:nvSpPr>
        <p:spPr bwMode="auto">
          <a:xfrm>
            <a:off x="19061375" y="681431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36" name="Oval 236"/>
          <p:cNvSpPr>
            <a:spLocks noChangeArrowheads="1"/>
          </p:cNvSpPr>
          <p:nvPr/>
        </p:nvSpPr>
        <p:spPr bwMode="auto">
          <a:xfrm>
            <a:off x="19158213" y="6830190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37" name="Oval 237"/>
          <p:cNvSpPr>
            <a:spLocks noChangeArrowheads="1"/>
          </p:cNvSpPr>
          <p:nvPr/>
        </p:nvSpPr>
        <p:spPr bwMode="auto">
          <a:xfrm rot="34736" flipH="1">
            <a:off x="19159801" y="6898454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38" name="Oval 238"/>
          <p:cNvSpPr>
            <a:spLocks noChangeArrowheads="1"/>
          </p:cNvSpPr>
          <p:nvPr/>
        </p:nvSpPr>
        <p:spPr bwMode="auto">
          <a:xfrm>
            <a:off x="19245526" y="6830190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39" name="Oval 239"/>
          <p:cNvSpPr>
            <a:spLocks noChangeArrowheads="1"/>
          </p:cNvSpPr>
          <p:nvPr/>
        </p:nvSpPr>
        <p:spPr bwMode="auto">
          <a:xfrm rot="34736" flipH="1">
            <a:off x="19247113" y="6898454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40" name="Oval 240"/>
          <p:cNvSpPr>
            <a:spLocks noChangeArrowheads="1"/>
          </p:cNvSpPr>
          <p:nvPr/>
        </p:nvSpPr>
        <p:spPr bwMode="auto">
          <a:xfrm>
            <a:off x="19347125" y="685241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41" name="Oval 241"/>
          <p:cNvSpPr>
            <a:spLocks noChangeArrowheads="1"/>
          </p:cNvSpPr>
          <p:nvPr/>
        </p:nvSpPr>
        <p:spPr bwMode="auto">
          <a:xfrm rot="34736" flipH="1">
            <a:off x="19348712" y="692067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42" name="Oval 242"/>
          <p:cNvSpPr>
            <a:spLocks noChangeArrowheads="1"/>
          </p:cNvSpPr>
          <p:nvPr/>
        </p:nvSpPr>
        <p:spPr bwMode="auto">
          <a:xfrm>
            <a:off x="19434437" y="684606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43" name="Oval 243"/>
          <p:cNvSpPr>
            <a:spLocks noChangeArrowheads="1"/>
          </p:cNvSpPr>
          <p:nvPr/>
        </p:nvSpPr>
        <p:spPr bwMode="auto">
          <a:xfrm rot="34736" flipH="1">
            <a:off x="19436025" y="691432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44" name="Oval 244"/>
          <p:cNvSpPr>
            <a:spLocks noChangeArrowheads="1"/>
          </p:cNvSpPr>
          <p:nvPr/>
        </p:nvSpPr>
        <p:spPr bwMode="auto">
          <a:xfrm>
            <a:off x="19534449" y="686828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45" name="Oval 245"/>
          <p:cNvSpPr>
            <a:spLocks noChangeArrowheads="1"/>
          </p:cNvSpPr>
          <p:nvPr/>
        </p:nvSpPr>
        <p:spPr bwMode="auto">
          <a:xfrm rot="34736" flipH="1">
            <a:off x="19536037" y="6936553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46" name="Oval 246"/>
          <p:cNvSpPr>
            <a:spLocks noChangeArrowheads="1"/>
          </p:cNvSpPr>
          <p:nvPr/>
        </p:nvSpPr>
        <p:spPr bwMode="auto">
          <a:xfrm rot="246214" flipH="1">
            <a:off x="19605886" y="6925442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47" name="Oval 247"/>
          <p:cNvSpPr>
            <a:spLocks noChangeArrowheads="1"/>
          </p:cNvSpPr>
          <p:nvPr/>
        </p:nvSpPr>
        <p:spPr bwMode="auto">
          <a:xfrm>
            <a:off x="19620175" y="6854002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48" name="Oval 248"/>
          <p:cNvSpPr>
            <a:spLocks noChangeArrowheads="1"/>
          </p:cNvSpPr>
          <p:nvPr/>
        </p:nvSpPr>
        <p:spPr bwMode="auto">
          <a:xfrm rot="246214" flipH="1">
            <a:off x="19707488" y="6925442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49" name="Oval 249"/>
          <p:cNvSpPr>
            <a:spLocks noChangeArrowheads="1"/>
          </p:cNvSpPr>
          <p:nvPr/>
        </p:nvSpPr>
        <p:spPr bwMode="auto">
          <a:xfrm>
            <a:off x="19721774" y="6854002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50" name="Oval 250"/>
          <p:cNvSpPr>
            <a:spLocks noChangeArrowheads="1"/>
          </p:cNvSpPr>
          <p:nvPr/>
        </p:nvSpPr>
        <p:spPr bwMode="auto">
          <a:xfrm>
            <a:off x="19818612" y="686987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51" name="Oval 251"/>
          <p:cNvSpPr>
            <a:spLocks noChangeArrowheads="1"/>
          </p:cNvSpPr>
          <p:nvPr/>
        </p:nvSpPr>
        <p:spPr bwMode="auto">
          <a:xfrm rot="34736" flipH="1">
            <a:off x="19820202" y="6938140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52" name="Oval 252"/>
          <p:cNvSpPr>
            <a:spLocks noChangeArrowheads="1"/>
          </p:cNvSpPr>
          <p:nvPr/>
        </p:nvSpPr>
        <p:spPr bwMode="auto">
          <a:xfrm>
            <a:off x="19905924" y="686987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53" name="Oval 253"/>
          <p:cNvSpPr>
            <a:spLocks noChangeArrowheads="1"/>
          </p:cNvSpPr>
          <p:nvPr/>
        </p:nvSpPr>
        <p:spPr bwMode="auto">
          <a:xfrm rot="34736" flipH="1">
            <a:off x="19907512" y="6938140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54" name="Oval 254"/>
          <p:cNvSpPr>
            <a:spLocks noChangeArrowheads="1"/>
          </p:cNvSpPr>
          <p:nvPr/>
        </p:nvSpPr>
        <p:spPr bwMode="auto">
          <a:xfrm>
            <a:off x="20007523" y="6892103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55" name="Oval 255"/>
          <p:cNvSpPr>
            <a:spLocks noChangeArrowheads="1"/>
          </p:cNvSpPr>
          <p:nvPr/>
        </p:nvSpPr>
        <p:spPr bwMode="auto">
          <a:xfrm rot="34736" flipH="1">
            <a:off x="20009114" y="6960367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56" name="Oval 256"/>
          <p:cNvSpPr>
            <a:spLocks noChangeArrowheads="1"/>
          </p:cNvSpPr>
          <p:nvPr/>
        </p:nvSpPr>
        <p:spPr bwMode="auto">
          <a:xfrm>
            <a:off x="20094836" y="6885753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57" name="Oval 257"/>
          <p:cNvSpPr>
            <a:spLocks noChangeArrowheads="1"/>
          </p:cNvSpPr>
          <p:nvPr/>
        </p:nvSpPr>
        <p:spPr bwMode="auto">
          <a:xfrm rot="34736" flipH="1">
            <a:off x="20096427" y="6954016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58" name="Oval 258"/>
          <p:cNvSpPr>
            <a:spLocks noChangeArrowheads="1"/>
          </p:cNvSpPr>
          <p:nvPr/>
        </p:nvSpPr>
        <p:spPr bwMode="auto">
          <a:xfrm>
            <a:off x="20194851" y="6907978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59" name="Oval 259"/>
          <p:cNvSpPr>
            <a:spLocks noChangeArrowheads="1"/>
          </p:cNvSpPr>
          <p:nvPr/>
        </p:nvSpPr>
        <p:spPr bwMode="auto">
          <a:xfrm rot="34736" flipH="1">
            <a:off x="20196438" y="6976241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60" name="Oval 260"/>
          <p:cNvSpPr>
            <a:spLocks noChangeArrowheads="1"/>
          </p:cNvSpPr>
          <p:nvPr/>
        </p:nvSpPr>
        <p:spPr bwMode="auto">
          <a:xfrm>
            <a:off x="20282160" y="6917502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61" name="Oval 261"/>
          <p:cNvSpPr>
            <a:spLocks noChangeArrowheads="1"/>
          </p:cNvSpPr>
          <p:nvPr/>
        </p:nvSpPr>
        <p:spPr bwMode="auto">
          <a:xfrm rot="34736" flipH="1">
            <a:off x="20283751" y="6985765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62" name="Oval 262"/>
          <p:cNvSpPr>
            <a:spLocks noChangeArrowheads="1"/>
          </p:cNvSpPr>
          <p:nvPr/>
        </p:nvSpPr>
        <p:spPr bwMode="auto">
          <a:xfrm>
            <a:off x="20369473" y="691115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63" name="Oval 263"/>
          <p:cNvSpPr>
            <a:spLocks noChangeArrowheads="1"/>
          </p:cNvSpPr>
          <p:nvPr/>
        </p:nvSpPr>
        <p:spPr bwMode="auto">
          <a:xfrm rot="34736" flipH="1">
            <a:off x="20371064" y="6979415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64" name="Oval 264"/>
          <p:cNvSpPr>
            <a:spLocks noChangeArrowheads="1"/>
          </p:cNvSpPr>
          <p:nvPr/>
        </p:nvSpPr>
        <p:spPr bwMode="auto">
          <a:xfrm>
            <a:off x="20469488" y="693337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65" name="Oval 265"/>
          <p:cNvSpPr>
            <a:spLocks noChangeArrowheads="1"/>
          </p:cNvSpPr>
          <p:nvPr/>
        </p:nvSpPr>
        <p:spPr bwMode="auto">
          <a:xfrm rot="34736" flipH="1">
            <a:off x="20471076" y="7001639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66" name="Oval 266"/>
          <p:cNvSpPr>
            <a:spLocks noChangeArrowheads="1"/>
          </p:cNvSpPr>
          <p:nvPr/>
        </p:nvSpPr>
        <p:spPr bwMode="auto">
          <a:xfrm>
            <a:off x="20542512" y="6944490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67" name="Oval 267"/>
          <p:cNvSpPr>
            <a:spLocks noChangeArrowheads="1"/>
          </p:cNvSpPr>
          <p:nvPr/>
        </p:nvSpPr>
        <p:spPr bwMode="auto">
          <a:xfrm rot="34736" flipH="1">
            <a:off x="20544099" y="7012753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68" name="Oval 268"/>
          <p:cNvSpPr>
            <a:spLocks noChangeArrowheads="1"/>
          </p:cNvSpPr>
          <p:nvPr/>
        </p:nvSpPr>
        <p:spPr bwMode="auto">
          <a:xfrm>
            <a:off x="20629825" y="693813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69" name="Oval 269"/>
          <p:cNvSpPr>
            <a:spLocks noChangeArrowheads="1"/>
          </p:cNvSpPr>
          <p:nvPr/>
        </p:nvSpPr>
        <p:spPr bwMode="auto">
          <a:xfrm rot="34736" flipH="1">
            <a:off x="20631412" y="7006403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70" name="Oval 270"/>
          <p:cNvSpPr>
            <a:spLocks noChangeArrowheads="1"/>
          </p:cNvSpPr>
          <p:nvPr/>
        </p:nvSpPr>
        <p:spPr bwMode="auto">
          <a:xfrm>
            <a:off x="20729836" y="696036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71" name="Oval 271"/>
          <p:cNvSpPr>
            <a:spLocks noChangeArrowheads="1"/>
          </p:cNvSpPr>
          <p:nvPr/>
        </p:nvSpPr>
        <p:spPr bwMode="auto">
          <a:xfrm rot="34736" flipH="1">
            <a:off x="20731427" y="7028627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72" name="Oval 272"/>
          <p:cNvSpPr>
            <a:spLocks noChangeArrowheads="1"/>
          </p:cNvSpPr>
          <p:nvPr/>
        </p:nvSpPr>
        <p:spPr bwMode="auto">
          <a:xfrm>
            <a:off x="20801276" y="693178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73" name="Oval 273"/>
          <p:cNvSpPr>
            <a:spLocks noChangeArrowheads="1"/>
          </p:cNvSpPr>
          <p:nvPr/>
        </p:nvSpPr>
        <p:spPr bwMode="auto">
          <a:xfrm rot="34736" flipH="1">
            <a:off x="20802864" y="7000052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74" name="Oval 274"/>
          <p:cNvSpPr>
            <a:spLocks noChangeArrowheads="1"/>
          </p:cNvSpPr>
          <p:nvPr/>
        </p:nvSpPr>
        <p:spPr bwMode="auto">
          <a:xfrm>
            <a:off x="20888586" y="692543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75" name="Oval 275"/>
          <p:cNvSpPr>
            <a:spLocks noChangeArrowheads="1"/>
          </p:cNvSpPr>
          <p:nvPr/>
        </p:nvSpPr>
        <p:spPr bwMode="auto">
          <a:xfrm rot="34736" flipH="1">
            <a:off x="20890176" y="6993702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76" name="Oval 276"/>
          <p:cNvSpPr>
            <a:spLocks noChangeArrowheads="1"/>
          </p:cNvSpPr>
          <p:nvPr/>
        </p:nvSpPr>
        <p:spPr bwMode="auto">
          <a:xfrm>
            <a:off x="20988601" y="694766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77" name="Oval 277"/>
          <p:cNvSpPr>
            <a:spLocks noChangeArrowheads="1"/>
          </p:cNvSpPr>
          <p:nvPr/>
        </p:nvSpPr>
        <p:spPr bwMode="auto">
          <a:xfrm rot="34736" flipH="1">
            <a:off x="20990188" y="7015929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78" name="Oval 278"/>
          <p:cNvSpPr>
            <a:spLocks noChangeArrowheads="1"/>
          </p:cNvSpPr>
          <p:nvPr/>
        </p:nvSpPr>
        <p:spPr bwMode="auto">
          <a:xfrm>
            <a:off x="21075910" y="693178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79" name="Oval 279"/>
          <p:cNvSpPr>
            <a:spLocks noChangeArrowheads="1"/>
          </p:cNvSpPr>
          <p:nvPr/>
        </p:nvSpPr>
        <p:spPr bwMode="auto">
          <a:xfrm rot="34736" flipH="1">
            <a:off x="21077501" y="7000052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80" name="Oval 280"/>
          <p:cNvSpPr>
            <a:spLocks noChangeArrowheads="1"/>
          </p:cNvSpPr>
          <p:nvPr/>
        </p:nvSpPr>
        <p:spPr bwMode="auto">
          <a:xfrm>
            <a:off x="21147350" y="694607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81" name="Oval 281"/>
          <p:cNvSpPr>
            <a:spLocks noChangeArrowheads="1"/>
          </p:cNvSpPr>
          <p:nvPr/>
        </p:nvSpPr>
        <p:spPr bwMode="auto">
          <a:xfrm rot="34736" flipH="1">
            <a:off x="21148937" y="7014340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82" name="Oval 282"/>
          <p:cNvSpPr>
            <a:spLocks noChangeArrowheads="1"/>
          </p:cNvSpPr>
          <p:nvPr/>
        </p:nvSpPr>
        <p:spPr bwMode="auto">
          <a:xfrm>
            <a:off x="21218787" y="694607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83" name="Oval 283"/>
          <p:cNvSpPr>
            <a:spLocks noChangeArrowheads="1"/>
          </p:cNvSpPr>
          <p:nvPr/>
        </p:nvSpPr>
        <p:spPr bwMode="auto">
          <a:xfrm rot="34736" flipH="1">
            <a:off x="21220377" y="7014340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84" name="Oval 284"/>
          <p:cNvSpPr>
            <a:spLocks noChangeArrowheads="1"/>
          </p:cNvSpPr>
          <p:nvPr/>
        </p:nvSpPr>
        <p:spPr bwMode="auto">
          <a:xfrm>
            <a:off x="21304512" y="694607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85" name="Oval 285"/>
          <p:cNvSpPr>
            <a:spLocks noChangeArrowheads="1"/>
          </p:cNvSpPr>
          <p:nvPr/>
        </p:nvSpPr>
        <p:spPr bwMode="auto">
          <a:xfrm rot="34736" flipH="1">
            <a:off x="21306100" y="7014340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86" name="Oval 286"/>
          <p:cNvSpPr>
            <a:spLocks noChangeArrowheads="1"/>
          </p:cNvSpPr>
          <p:nvPr/>
        </p:nvSpPr>
        <p:spPr bwMode="auto">
          <a:xfrm>
            <a:off x="21375949" y="694607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87" name="Oval 287"/>
          <p:cNvSpPr>
            <a:spLocks noChangeArrowheads="1"/>
          </p:cNvSpPr>
          <p:nvPr/>
        </p:nvSpPr>
        <p:spPr bwMode="auto">
          <a:xfrm rot="34736" flipH="1">
            <a:off x="21377536" y="7014340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88" name="Oval 288"/>
          <p:cNvSpPr>
            <a:spLocks noChangeArrowheads="1"/>
          </p:cNvSpPr>
          <p:nvPr/>
        </p:nvSpPr>
        <p:spPr bwMode="auto">
          <a:xfrm>
            <a:off x="21448976" y="694607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89" name="Oval 289"/>
          <p:cNvSpPr>
            <a:spLocks noChangeArrowheads="1"/>
          </p:cNvSpPr>
          <p:nvPr/>
        </p:nvSpPr>
        <p:spPr bwMode="auto">
          <a:xfrm rot="34736" flipH="1">
            <a:off x="21450563" y="7014340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90" name="Oval 290"/>
          <p:cNvSpPr>
            <a:spLocks noChangeArrowheads="1"/>
          </p:cNvSpPr>
          <p:nvPr/>
        </p:nvSpPr>
        <p:spPr bwMode="auto">
          <a:xfrm>
            <a:off x="21520412" y="694607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91" name="Oval 291"/>
          <p:cNvSpPr>
            <a:spLocks noChangeArrowheads="1"/>
          </p:cNvSpPr>
          <p:nvPr/>
        </p:nvSpPr>
        <p:spPr bwMode="auto">
          <a:xfrm rot="34736" flipH="1">
            <a:off x="21522000" y="7014340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92" name="Oval 292"/>
          <p:cNvSpPr>
            <a:spLocks noChangeArrowheads="1"/>
          </p:cNvSpPr>
          <p:nvPr/>
        </p:nvSpPr>
        <p:spPr bwMode="auto">
          <a:xfrm>
            <a:off x="21607725" y="694607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93" name="Oval 293"/>
          <p:cNvSpPr>
            <a:spLocks noChangeArrowheads="1"/>
          </p:cNvSpPr>
          <p:nvPr/>
        </p:nvSpPr>
        <p:spPr bwMode="auto">
          <a:xfrm rot="34736" flipH="1">
            <a:off x="21609312" y="7014340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94" name="Oval 294"/>
          <p:cNvSpPr>
            <a:spLocks noChangeArrowheads="1"/>
          </p:cNvSpPr>
          <p:nvPr/>
        </p:nvSpPr>
        <p:spPr bwMode="auto">
          <a:xfrm>
            <a:off x="21707737" y="695401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95" name="Oval 295"/>
          <p:cNvSpPr>
            <a:spLocks noChangeArrowheads="1"/>
          </p:cNvSpPr>
          <p:nvPr/>
        </p:nvSpPr>
        <p:spPr bwMode="auto">
          <a:xfrm rot="34736" flipH="1">
            <a:off x="21709324" y="7022280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96" name="Oval 296"/>
          <p:cNvSpPr>
            <a:spLocks noChangeArrowheads="1"/>
          </p:cNvSpPr>
          <p:nvPr/>
        </p:nvSpPr>
        <p:spPr bwMode="auto">
          <a:xfrm>
            <a:off x="21793463" y="695401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97" name="Oval 297"/>
          <p:cNvSpPr>
            <a:spLocks noChangeArrowheads="1"/>
          </p:cNvSpPr>
          <p:nvPr/>
        </p:nvSpPr>
        <p:spPr bwMode="auto">
          <a:xfrm rot="34736" flipH="1">
            <a:off x="21795050" y="7022280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98" name="Oval 298"/>
          <p:cNvSpPr>
            <a:spLocks noChangeArrowheads="1"/>
          </p:cNvSpPr>
          <p:nvPr/>
        </p:nvSpPr>
        <p:spPr bwMode="auto">
          <a:xfrm>
            <a:off x="21864899" y="695401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299" name="Oval 299"/>
          <p:cNvSpPr>
            <a:spLocks noChangeArrowheads="1"/>
          </p:cNvSpPr>
          <p:nvPr/>
        </p:nvSpPr>
        <p:spPr bwMode="auto">
          <a:xfrm rot="34736" flipH="1">
            <a:off x="21866486" y="7022280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00" name="Oval 300"/>
          <p:cNvSpPr>
            <a:spLocks noChangeArrowheads="1"/>
          </p:cNvSpPr>
          <p:nvPr/>
        </p:nvSpPr>
        <p:spPr bwMode="auto">
          <a:xfrm>
            <a:off x="21937926" y="695401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01" name="Oval 301"/>
          <p:cNvSpPr>
            <a:spLocks noChangeArrowheads="1"/>
          </p:cNvSpPr>
          <p:nvPr/>
        </p:nvSpPr>
        <p:spPr bwMode="auto">
          <a:xfrm rot="34736" flipH="1">
            <a:off x="21939513" y="7022280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02" name="Oval 302"/>
          <p:cNvSpPr>
            <a:spLocks noChangeArrowheads="1"/>
          </p:cNvSpPr>
          <p:nvPr/>
        </p:nvSpPr>
        <p:spPr bwMode="auto">
          <a:xfrm>
            <a:off x="22009362" y="695401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03" name="Oval 303"/>
          <p:cNvSpPr>
            <a:spLocks noChangeArrowheads="1"/>
          </p:cNvSpPr>
          <p:nvPr/>
        </p:nvSpPr>
        <p:spPr bwMode="auto">
          <a:xfrm rot="34736" flipH="1">
            <a:off x="22010950" y="7022280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04" name="Oval 304"/>
          <p:cNvSpPr>
            <a:spLocks noChangeArrowheads="1"/>
          </p:cNvSpPr>
          <p:nvPr/>
        </p:nvSpPr>
        <p:spPr bwMode="auto">
          <a:xfrm>
            <a:off x="22096675" y="695401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05" name="Oval 305"/>
          <p:cNvSpPr>
            <a:spLocks noChangeArrowheads="1"/>
          </p:cNvSpPr>
          <p:nvPr/>
        </p:nvSpPr>
        <p:spPr bwMode="auto">
          <a:xfrm rot="34736" flipH="1">
            <a:off x="22098263" y="7022280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06" name="Oval 306"/>
          <p:cNvSpPr>
            <a:spLocks noChangeArrowheads="1"/>
          </p:cNvSpPr>
          <p:nvPr/>
        </p:nvSpPr>
        <p:spPr bwMode="auto">
          <a:xfrm>
            <a:off x="22196687" y="695401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07" name="Oval 307"/>
          <p:cNvSpPr>
            <a:spLocks noChangeArrowheads="1"/>
          </p:cNvSpPr>
          <p:nvPr/>
        </p:nvSpPr>
        <p:spPr bwMode="auto">
          <a:xfrm rot="34736" flipH="1">
            <a:off x="22198274" y="7022280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08" name="Oval 308"/>
          <p:cNvSpPr>
            <a:spLocks noChangeArrowheads="1"/>
          </p:cNvSpPr>
          <p:nvPr/>
        </p:nvSpPr>
        <p:spPr bwMode="auto">
          <a:xfrm>
            <a:off x="22282413" y="695401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09" name="Oval 309"/>
          <p:cNvSpPr>
            <a:spLocks noChangeArrowheads="1"/>
          </p:cNvSpPr>
          <p:nvPr/>
        </p:nvSpPr>
        <p:spPr bwMode="auto">
          <a:xfrm rot="34736" flipH="1">
            <a:off x="22284000" y="7022280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10" name="Oval 310"/>
          <p:cNvSpPr>
            <a:spLocks noChangeArrowheads="1"/>
          </p:cNvSpPr>
          <p:nvPr/>
        </p:nvSpPr>
        <p:spPr bwMode="auto">
          <a:xfrm>
            <a:off x="22353849" y="695401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11" name="Oval 311"/>
          <p:cNvSpPr>
            <a:spLocks noChangeArrowheads="1"/>
          </p:cNvSpPr>
          <p:nvPr/>
        </p:nvSpPr>
        <p:spPr bwMode="auto">
          <a:xfrm rot="34736" flipH="1">
            <a:off x="22355437" y="7022280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12" name="Oval 312"/>
          <p:cNvSpPr>
            <a:spLocks noChangeArrowheads="1"/>
          </p:cNvSpPr>
          <p:nvPr/>
        </p:nvSpPr>
        <p:spPr bwMode="auto">
          <a:xfrm>
            <a:off x="22426876" y="695401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13" name="Oval 313"/>
          <p:cNvSpPr>
            <a:spLocks noChangeArrowheads="1"/>
          </p:cNvSpPr>
          <p:nvPr/>
        </p:nvSpPr>
        <p:spPr bwMode="auto">
          <a:xfrm rot="34736" flipH="1">
            <a:off x="22428464" y="7022280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14" name="Oval 314"/>
          <p:cNvSpPr>
            <a:spLocks noChangeArrowheads="1"/>
          </p:cNvSpPr>
          <p:nvPr/>
        </p:nvSpPr>
        <p:spPr bwMode="auto">
          <a:xfrm>
            <a:off x="22498313" y="695401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15" name="Oval 315"/>
          <p:cNvSpPr>
            <a:spLocks noChangeArrowheads="1"/>
          </p:cNvSpPr>
          <p:nvPr/>
        </p:nvSpPr>
        <p:spPr bwMode="auto">
          <a:xfrm rot="34736" flipH="1">
            <a:off x="22499900" y="7022280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16" name="Oval 316"/>
          <p:cNvSpPr>
            <a:spLocks noChangeArrowheads="1"/>
          </p:cNvSpPr>
          <p:nvPr/>
        </p:nvSpPr>
        <p:spPr bwMode="auto">
          <a:xfrm>
            <a:off x="22585625" y="695401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17" name="Oval 317"/>
          <p:cNvSpPr>
            <a:spLocks noChangeArrowheads="1"/>
          </p:cNvSpPr>
          <p:nvPr/>
        </p:nvSpPr>
        <p:spPr bwMode="auto">
          <a:xfrm rot="34736" flipH="1">
            <a:off x="22587213" y="7022280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18" name="Oval 318"/>
          <p:cNvSpPr>
            <a:spLocks noChangeArrowheads="1"/>
          </p:cNvSpPr>
          <p:nvPr/>
        </p:nvSpPr>
        <p:spPr bwMode="auto">
          <a:xfrm>
            <a:off x="22672938" y="695401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19" name="Oval 319"/>
          <p:cNvSpPr>
            <a:spLocks noChangeArrowheads="1"/>
          </p:cNvSpPr>
          <p:nvPr/>
        </p:nvSpPr>
        <p:spPr bwMode="auto">
          <a:xfrm rot="34736" flipH="1">
            <a:off x="22674526" y="7022280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20" name="Oval 320"/>
          <p:cNvSpPr>
            <a:spLocks noChangeArrowheads="1"/>
          </p:cNvSpPr>
          <p:nvPr/>
        </p:nvSpPr>
        <p:spPr bwMode="auto">
          <a:xfrm>
            <a:off x="22758661" y="695401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21" name="Oval 321"/>
          <p:cNvSpPr>
            <a:spLocks noChangeArrowheads="1"/>
          </p:cNvSpPr>
          <p:nvPr/>
        </p:nvSpPr>
        <p:spPr bwMode="auto">
          <a:xfrm rot="34736" flipH="1">
            <a:off x="22760251" y="7022280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22" name="Oval 322"/>
          <p:cNvSpPr>
            <a:spLocks noChangeArrowheads="1"/>
          </p:cNvSpPr>
          <p:nvPr/>
        </p:nvSpPr>
        <p:spPr bwMode="auto">
          <a:xfrm>
            <a:off x="22830100" y="695401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23" name="Oval 323"/>
          <p:cNvSpPr>
            <a:spLocks noChangeArrowheads="1"/>
          </p:cNvSpPr>
          <p:nvPr/>
        </p:nvSpPr>
        <p:spPr bwMode="auto">
          <a:xfrm rot="34736" flipH="1">
            <a:off x="22831688" y="7022280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24" name="Oval 324"/>
          <p:cNvSpPr>
            <a:spLocks noChangeArrowheads="1"/>
          </p:cNvSpPr>
          <p:nvPr/>
        </p:nvSpPr>
        <p:spPr bwMode="auto">
          <a:xfrm>
            <a:off x="22903124" y="695401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25" name="Oval 325"/>
          <p:cNvSpPr>
            <a:spLocks noChangeArrowheads="1"/>
          </p:cNvSpPr>
          <p:nvPr/>
        </p:nvSpPr>
        <p:spPr bwMode="auto">
          <a:xfrm rot="34736" flipH="1">
            <a:off x="22904711" y="7022280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26" name="Oval 326"/>
          <p:cNvSpPr>
            <a:spLocks noChangeArrowheads="1"/>
          </p:cNvSpPr>
          <p:nvPr/>
        </p:nvSpPr>
        <p:spPr bwMode="auto">
          <a:xfrm>
            <a:off x="22974560" y="695401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27" name="Oval 327"/>
          <p:cNvSpPr>
            <a:spLocks noChangeArrowheads="1"/>
          </p:cNvSpPr>
          <p:nvPr/>
        </p:nvSpPr>
        <p:spPr bwMode="auto">
          <a:xfrm rot="34736" flipH="1">
            <a:off x="22976151" y="7022280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28" name="Oval 328"/>
          <p:cNvSpPr>
            <a:spLocks noChangeArrowheads="1"/>
          </p:cNvSpPr>
          <p:nvPr/>
        </p:nvSpPr>
        <p:spPr bwMode="auto">
          <a:xfrm>
            <a:off x="23061873" y="695401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29" name="Oval 329"/>
          <p:cNvSpPr>
            <a:spLocks noChangeArrowheads="1"/>
          </p:cNvSpPr>
          <p:nvPr/>
        </p:nvSpPr>
        <p:spPr bwMode="auto">
          <a:xfrm rot="34736" flipH="1">
            <a:off x="23063464" y="7022280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30" name="Oval 330"/>
          <p:cNvSpPr>
            <a:spLocks noChangeArrowheads="1"/>
          </p:cNvSpPr>
          <p:nvPr/>
        </p:nvSpPr>
        <p:spPr bwMode="auto">
          <a:xfrm>
            <a:off x="23136487" y="693337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31" name="Oval 331"/>
          <p:cNvSpPr>
            <a:spLocks noChangeArrowheads="1"/>
          </p:cNvSpPr>
          <p:nvPr/>
        </p:nvSpPr>
        <p:spPr bwMode="auto">
          <a:xfrm rot="21439807" flipH="1">
            <a:off x="23134901" y="7001641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32" name="Oval 332"/>
          <p:cNvSpPr>
            <a:spLocks noChangeArrowheads="1"/>
          </p:cNvSpPr>
          <p:nvPr/>
        </p:nvSpPr>
        <p:spPr bwMode="auto">
          <a:xfrm>
            <a:off x="23207923" y="690480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33" name="Oval 333"/>
          <p:cNvSpPr>
            <a:spLocks noChangeArrowheads="1"/>
          </p:cNvSpPr>
          <p:nvPr/>
        </p:nvSpPr>
        <p:spPr bwMode="auto">
          <a:xfrm rot="21439807" flipH="1">
            <a:off x="23206337" y="6973066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34" name="Oval 334"/>
          <p:cNvSpPr>
            <a:spLocks noChangeArrowheads="1"/>
          </p:cNvSpPr>
          <p:nvPr/>
        </p:nvSpPr>
        <p:spPr bwMode="auto">
          <a:xfrm>
            <a:off x="23280950" y="690480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35" name="Oval 335"/>
          <p:cNvSpPr>
            <a:spLocks noChangeArrowheads="1"/>
          </p:cNvSpPr>
          <p:nvPr/>
        </p:nvSpPr>
        <p:spPr bwMode="auto">
          <a:xfrm rot="21439807" flipH="1">
            <a:off x="23279364" y="6973066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36" name="Oval 336"/>
          <p:cNvSpPr>
            <a:spLocks noChangeArrowheads="1"/>
          </p:cNvSpPr>
          <p:nvPr/>
        </p:nvSpPr>
        <p:spPr bwMode="auto">
          <a:xfrm>
            <a:off x="23352387" y="690480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37" name="Oval 337"/>
          <p:cNvSpPr>
            <a:spLocks noChangeArrowheads="1"/>
          </p:cNvSpPr>
          <p:nvPr/>
        </p:nvSpPr>
        <p:spPr bwMode="auto">
          <a:xfrm rot="21439807" flipH="1">
            <a:off x="23350800" y="6973066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38" name="Oval 338"/>
          <p:cNvSpPr>
            <a:spLocks noChangeArrowheads="1"/>
          </p:cNvSpPr>
          <p:nvPr/>
        </p:nvSpPr>
        <p:spPr bwMode="auto">
          <a:xfrm>
            <a:off x="23423823" y="689051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39" name="Oval 339"/>
          <p:cNvSpPr>
            <a:spLocks noChangeArrowheads="1"/>
          </p:cNvSpPr>
          <p:nvPr/>
        </p:nvSpPr>
        <p:spPr bwMode="auto">
          <a:xfrm rot="21439807" flipH="1">
            <a:off x="23422237" y="6958781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40" name="Oval 340"/>
          <p:cNvSpPr>
            <a:spLocks noChangeArrowheads="1"/>
          </p:cNvSpPr>
          <p:nvPr/>
        </p:nvSpPr>
        <p:spPr bwMode="auto">
          <a:xfrm>
            <a:off x="23496850" y="689051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41" name="Oval 341"/>
          <p:cNvSpPr>
            <a:spLocks noChangeArrowheads="1"/>
          </p:cNvSpPr>
          <p:nvPr/>
        </p:nvSpPr>
        <p:spPr bwMode="auto">
          <a:xfrm rot="21439807" flipH="1">
            <a:off x="23495264" y="6958781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42" name="Oval 342"/>
          <p:cNvSpPr>
            <a:spLocks noChangeArrowheads="1"/>
          </p:cNvSpPr>
          <p:nvPr/>
        </p:nvSpPr>
        <p:spPr bwMode="auto">
          <a:xfrm>
            <a:off x="23582576" y="689051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43" name="Oval 343"/>
          <p:cNvSpPr>
            <a:spLocks noChangeArrowheads="1"/>
          </p:cNvSpPr>
          <p:nvPr/>
        </p:nvSpPr>
        <p:spPr bwMode="auto">
          <a:xfrm rot="21439807" flipH="1">
            <a:off x="23580986" y="6958781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44" name="Oval 344"/>
          <p:cNvSpPr>
            <a:spLocks noChangeArrowheads="1"/>
          </p:cNvSpPr>
          <p:nvPr/>
        </p:nvSpPr>
        <p:spPr bwMode="auto">
          <a:xfrm>
            <a:off x="23685762" y="689686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45" name="Oval 345"/>
          <p:cNvSpPr>
            <a:spLocks noChangeArrowheads="1"/>
          </p:cNvSpPr>
          <p:nvPr/>
        </p:nvSpPr>
        <p:spPr bwMode="auto">
          <a:xfrm rot="21439807" flipH="1">
            <a:off x="23684175" y="6965129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46" name="Oval 346"/>
          <p:cNvSpPr>
            <a:spLocks noChangeArrowheads="1"/>
          </p:cNvSpPr>
          <p:nvPr/>
        </p:nvSpPr>
        <p:spPr bwMode="auto">
          <a:xfrm>
            <a:off x="23757198" y="689686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47" name="Oval 347"/>
          <p:cNvSpPr>
            <a:spLocks noChangeArrowheads="1"/>
          </p:cNvSpPr>
          <p:nvPr/>
        </p:nvSpPr>
        <p:spPr bwMode="auto">
          <a:xfrm rot="21439807" flipH="1">
            <a:off x="23755612" y="6965129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48" name="Oval 348"/>
          <p:cNvSpPr>
            <a:spLocks noChangeArrowheads="1"/>
          </p:cNvSpPr>
          <p:nvPr/>
        </p:nvSpPr>
        <p:spPr bwMode="auto">
          <a:xfrm>
            <a:off x="23828638" y="688257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49" name="Oval 349"/>
          <p:cNvSpPr>
            <a:spLocks noChangeArrowheads="1"/>
          </p:cNvSpPr>
          <p:nvPr/>
        </p:nvSpPr>
        <p:spPr bwMode="auto">
          <a:xfrm rot="21439807" flipH="1">
            <a:off x="23827052" y="6950841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50" name="Oval 350"/>
          <p:cNvSpPr>
            <a:spLocks noChangeArrowheads="1"/>
          </p:cNvSpPr>
          <p:nvPr/>
        </p:nvSpPr>
        <p:spPr bwMode="auto">
          <a:xfrm>
            <a:off x="23901661" y="688257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51" name="Oval 351"/>
          <p:cNvSpPr>
            <a:spLocks noChangeArrowheads="1"/>
          </p:cNvSpPr>
          <p:nvPr/>
        </p:nvSpPr>
        <p:spPr bwMode="auto">
          <a:xfrm rot="21439807" flipH="1">
            <a:off x="23900075" y="6950841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52" name="Oval 352"/>
          <p:cNvSpPr>
            <a:spLocks noChangeArrowheads="1"/>
          </p:cNvSpPr>
          <p:nvPr/>
        </p:nvSpPr>
        <p:spPr bwMode="auto">
          <a:xfrm>
            <a:off x="23987387" y="688257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53" name="Oval 353"/>
          <p:cNvSpPr>
            <a:spLocks noChangeArrowheads="1"/>
          </p:cNvSpPr>
          <p:nvPr/>
        </p:nvSpPr>
        <p:spPr bwMode="auto">
          <a:xfrm rot="21439807" flipH="1">
            <a:off x="23985801" y="6950841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54" name="Oval 354"/>
          <p:cNvSpPr>
            <a:spLocks noChangeArrowheads="1"/>
          </p:cNvSpPr>
          <p:nvPr/>
        </p:nvSpPr>
        <p:spPr bwMode="auto">
          <a:xfrm>
            <a:off x="24087399" y="6866702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55" name="Oval 355"/>
          <p:cNvSpPr>
            <a:spLocks noChangeArrowheads="1"/>
          </p:cNvSpPr>
          <p:nvPr/>
        </p:nvSpPr>
        <p:spPr bwMode="auto">
          <a:xfrm rot="21439807" flipH="1">
            <a:off x="24085813" y="6934967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56" name="Oval 356"/>
          <p:cNvSpPr>
            <a:spLocks noChangeArrowheads="1"/>
          </p:cNvSpPr>
          <p:nvPr/>
        </p:nvSpPr>
        <p:spPr bwMode="auto">
          <a:xfrm>
            <a:off x="24158836" y="6866702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57" name="Oval 357"/>
          <p:cNvSpPr>
            <a:spLocks noChangeArrowheads="1"/>
          </p:cNvSpPr>
          <p:nvPr/>
        </p:nvSpPr>
        <p:spPr bwMode="auto">
          <a:xfrm rot="21439807" flipH="1">
            <a:off x="24157249" y="6934967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58" name="Oval 358"/>
          <p:cNvSpPr>
            <a:spLocks noChangeArrowheads="1"/>
          </p:cNvSpPr>
          <p:nvPr/>
        </p:nvSpPr>
        <p:spPr bwMode="auto">
          <a:xfrm>
            <a:off x="24230275" y="685241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59" name="Oval 359"/>
          <p:cNvSpPr>
            <a:spLocks noChangeArrowheads="1"/>
          </p:cNvSpPr>
          <p:nvPr/>
        </p:nvSpPr>
        <p:spPr bwMode="auto">
          <a:xfrm rot="21439807" flipH="1">
            <a:off x="24228689" y="6920679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60" name="Oval 360"/>
          <p:cNvSpPr>
            <a:spLocks noChangeArrowheads="1"/>
          </p:cNvSpPr>
          <p:nvPr/>
        </p:nvSpPr>
        <p:spPr bwMode="auto">
          <a:xfrm>
            <a:off x="24303299" y="685241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61" name="Oval 361"/>
          <p:cNvSpPr>
            <a:spLocks noChangeArrowheads="1"/>
          </p:cNvSpPr>
          <p:nvPr/>
        </p:nvSpPr>
        <p:spPr bwMode="auto">
          <a:xfrm rot="21439807" flipH="1">
            <a:off x="24301712" y="6920679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62" name="Oval 362"/>
          <p:cNvSpPr>
            <a:spLocks noChangeArrowheads="1"/>
          </p:cNvSpPr>
          <p:nvPr/>
        </p:nvSpPr>
        <p:spPr bwMode="auto">
          <a:xfrm>
            <a:off x="24389025" y="685241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63" name="Oval 363"/>
          <p:cNvSpPr>
            <a:spLocks noChangeArrowheads="1"/>
          </p:cNvSpPr>
          <p:nvPr/>
        </p:nvSpPr>
        <p:spPr bwMode="auto">
          <a:xfrm rot="21439807" flipH="1">
            <a:off x="24387438" y="6920679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64" name="Oval 364"/>
          <p:cNvSpPr>
            <a:spLocks noChangeArrowheads="1"/>
          </p:cNvSpPr>
          <p:nvPr/>
        </p:nvSpPr>
        <p:spPr bwMode="auto">
          <a:xfrm>
            <a:off x="24490623" y="683971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65" name="Oval 365"/>
          <p:cNvSpPr>
            <a:spLocks noChangeArrowheads="1"/>
          </p:cNvSpPr>
          <p:nvPr/>
        </p:nvSpPr>
        <p:spPr bwMode="auto">
          <a:xfrm rot="21439807" flipH="1">
            <a:off x="24489037" y="6907979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66" name="Oval 366"/>
          <p:cNvSpPr>
            <a:spLocks noChangeArrowheads="1"/>
          </p:cNvSpPr>
          <p:nvPr/>
        </p:nvSpPr>
        <p:spPr bwMode="auto">
          <a:xfrm>
            <a:off x="24562063" y="683971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67" name="Oval 367"/>
          <p:cNvSpPr>
            <a:spLocks noChangeArrowheads="1"/>
          </p:cNvSpPr>
          <p:nvPr/>
        </p:nvSpPr>
        <p:spPr bwMode="auto">
          <a:xfrm rot="21439807" flipH="1">
            <a:off x="24560477" y="6907979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68" name="Oval 368"/>
          <p:cNvSpPr>
            <a:spLocks noChangeArrowheads="1"/>
          </p:cNvSpPr>
          <p:nvPr/>
        </p:nvSpPr>
        <p:spPr bwMode="auto">
          <a:xfrm>
            <a:off x="24633500" y="6825427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69" name="Oval 369"/>
          <p:cNvSpPr>
            <a:spLocks noChangeArrowheads="1"/>
          </p:cNvSpPr>
          <p:nvPr/>
        </p:nvSpPr>
        <p:spPr bwMode="auto">
          <a:xfrm rot="21439807" flipH="1">
            <a:off x="24631913" y="6893692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70" name="Oval 370"/>
          <p:cNvSpPr>
            <a:spLocks noChangeArrowheads="1"/>
          </p:cNvSpPr>
          <p:nvPr/>
        </p:nvSpPr>
        <p:spPr bwMode="auto">
          <a:xfrm>
            <a:off x="24706523" y="6825427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71" name="Oval 371"/>
          <p:cNvSpPr>
            <a:spLocks noChangeArrowheads="1"/>
          </p:cNvSpPr>
          <p:nvPr/>
        </p:nvSpPr>
        <p:spPr bwMode="auto">
          <a:xfrm rot="21439807" flipH="1">
            <a:off x="24704937" y="6893692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72" name="Oval 372"/>
          <p:cNvSpPr>
            <a:spLocks noChangeArrowheads="1"/>
          </p:cNvSpPr>
          <p:nvPr/>
        </p:nvSpPr>
        <p:spPr bwMode="auto">
          <a:xfrm>
            <a:off x="24792249" y="6825427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73" name="Oval 373"/>
          <p:cNvSpPr>
            <a:spLocks noChangeArrowheads="1"/>
          </p:cNvSpPr>
          <p:nvPr/>
        </p:nvSpPr>
        <p:spPr bwMode="auto">
          <a:xfrm rot="21439807" flipH="1">
            <a:off x="24790663" y="6893692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74" name="Oval 374"/>
          <p:cNvSpPr>
            <a:spLocks noChangeArrowheads="1"/>
          </p:cNvSpPr>
          <p:nvPr/>
        </p:nvSpPr>
        <p:spPr bwMode="auto">
          <a:xfrm rot="21074128" flipH="1">
            <a:off x="24876388" y="6885753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75" name="Oval 375"/>
          <p:cNvSpPr>
            <a:spLocks noChangeArrowheads="1"/>
          </p:cNvSpPr>
          <p:nvPr/>
        </p:nvSpPr>
        <p:spPr bwMode="auto">
          <a:xfrm>
            <a:off x="24860512" y="681431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76" name="Oval 376"/>
          <p:cNvSpPr>
            <a:spLocks noChangeArrowheads="1"/>
          </p:cNvSpPr>
          <p:nvPr/>
        </p:nvSpPr>
        <p:spPr bwMode="auto">
          <a:xfrm rot="21074128" flipH="1">
            <a:off x="24963701" y="6885753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77" name="Oval 377"/>
          <p:cNvSpPr>
            <a:spLocks noChangeArrowheads="1"/>
          </p:cNvSpPr>
          <p:nvPr/>
        </p:nvSpPr>
        <p:spPr bwMode="auto">
          <a:xfrm>
            <a:off x="24947824" y="681431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78" name="Oval 378"/>
          <p:cNvSpPr>
            <a:spLocks noChangeArrowheads="1"/>
          </p:cNvSpPr>
          <p:nvPr/>
        </p:nvSpPr>
        <p:spPr bwMode="auto">
          <a:xfrm rot="21074128" flipH="1">
            <a:off x="25049427" y="6885753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79" name="Oval 379"/>
          <p:cNvSpPr>
            <a:spLocks noChangeArrowheads="1"/>
          </p:cNvSpPr>
          <p:nvPr/>
        </p:nvSpPr>
        <p:spPr bwMode="auto">
          <a:xfrm>
            <a:off x="25033550" y="681431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80" name="Oval 380"/>
          <p:cNvSpPr>
            <a:spLocks noChangeArrowheads="1"/>
          </p:cNvSpPr>
          <p:nvPr/>
        </p:nvSpPr>
        <p:spPr bwMode="auto">
          <a:xfrm rot="21074128" flipH="1">
            <a:off x="25136736" y="6869879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81" name="Oval 381"/>
          <p:cNvSpPr>
            <a:spLocks noChangeArrowheads="1"/>
          </p:cNvSpPr>
          <p:nvPr/>
        </p:nvSpPr>
        <p:spPr bwMode="auto">
          <a:xfrm>
            <a:off x="25120863" y="679843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82" name="Oval 382"/>
          <p:cNvSpPr>
            <a:spLocks noChangeArrowheads="1"/>
          </p:cNvSpPr>
          <p:nvPr/>
        </p:nvSpPr>
        <p:spPr bwMode="auto">
          <a:xfrm rot="21074128" flipH="1">
            <a:off x="25222462" y="6855591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83" name="Oval 383"/>
          <p:cNvSpPr>
            <a:spLocks noChangeArrowheads="1"/>
          </p:cNvSpPr>
          <p:nvPr/>
        </p:nvSpPr>
        <p:spPr bwMode="auto">
          <a:xfrm>
            <a:off x="25206585" y="678415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84" name="Oval 384"/>
          <p:cNvSpPr>
            <a:spLocks noChangeArrowheads="1"/>
          </p:cNvSpPr>
          <p:nvPr/>
        </p:nvSpPr>
        <p:spPr bwMode="auto">
          <a:xfrm rot="21074128" flipH="1">
            <a:off x="25308188" y="6855591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85" name="Oval 385"/>
          <p:cNvSpPr>
            <a:spLocks noChangeArrowheads="1"/>
          </p:cNvSpPr>
          <p:nvPr/>
        </p:nvSpPr>
        <p:spPr bwMode="auto">
          <a:xfrm>
            <a:off x="25292311" y="678415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86" name="Oval 386"/>
          <p:cNvSpPr>
            <a:spLocks noChangeArrowheads="1"/>
          </p:cNvSpPr>
          <p:nvPr/>
        </p:nvSpPr>
        <p:spPr bwMode="auto">
          <a:xfrm rot="21074128" flipH="1">
            <a:off x="25395501" y="6839715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87" name="Oval 387"/>
          <p:cNvSpPr>
            <a:spLocks noChangeArrowheads="1"/>
          </p:cNvSpPr>
          <p:nvPr/>
        </p:nvSpPr>
        <p:spPr bwMode="auto">
          <a:xfrm>
            <a:off x="25379624" y="6768277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88" name="Oval 388"/>
          <p:cNvSpPr>
            <a:spLocks noChangeArrowheads="1"/>
          </p:cNvSpPr>
          <p:nvPr/>
        </p:nvSpPr>
        <p:spPr bwMode="auto">
          <a:xfrm rot="21074128" flipH="1">
            <a:off x="25497100" y="6825430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89" name="Oval 389"/>
          <p:cNvSpPr>
            <a:spLocks noChangeArrowheads="1"/>
          </p:cNvSpPr>
          <p:nvPr/>
        </p:nvSpPr>
        <p:spPr bwMode="auto">
          <a:xfrm>
            <a:off x="25481226" y="6753990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90" name="Oval 390"/>
          <p:cNvSpPr>
            <a:spLocks noChangeArrowheads="1"/>
          </p:cNvSpPr>
          <p:nvPr/>
        </p:nvSpPr>
        <p:spPr bwMode="auto">
          <a:xfrm rot="21074128" flipH="1">
            <a:off x="25582825" y="6825430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91" name="Oval 391"/>
          <p:cNvSpPr>
            <a:spLocks noChangeArrowheads="1"/>
          </p:cNvSpPr>
          <p:nvPr/>
        </p:nvSpPr>
        <p:spPr bwMode="auto">
          <a:xfrm>
            <a:off x="25566949" y="6753990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92" name="Oval 392"/>
          <p:cNvSpPr>
            <a:spLocks noChangeArrowheads="1"/>
          </p:cNvSpPr>
          <p:nvPr/>
        </p:nvSpPr>
        <p:spPr bwMode="auto">
          <a:xfrm rot="21074128" flipH="1">
            <a:off x="25670138" y="6809553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93" name="Oval 393"/>
          <p:cNvSpPr>
            <a:spLocks noChangeArrowheads="1"/>
          </p:cNvSpPr>
          <p:nvPr/>
        </p:nvSpPr>
        <p:spPr bwMode="auto">
          <a:xfrm>
            <a:off x="25654261" y="673811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94" name="Oval 394"/>
          <p:cNvSpPr>
            <a:spLocks noChangeArrowheads="1"/>
          </p:cNvSpPr>
          <p:nvPr/>
        </p:nvSpPr>
        <p:spPr bwMode="auto">
          <a:xfrm rot="21074128" flipH="1">
            <a:off x="25755864" y="6796852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95" name="Oval 395"/>
          <p:cNvSpPr>
            <a:spLocks noChangeArrowheads="1"/>
          </p:cNvSpPr>
          <p:nvPr/>
        </p:nvSpPr>
        <p:spPr bwMode="auto">
          <a:xfrm>
            <a:off x="25739987" y="672541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96" name="Oval 396"/>
          <p:cNvSpPr>
            <a:spLocks noChangeArrowheads="1"/>
          </p:cNvSpPr>
          <p:nvPr/>
        </p:nvSpPr>
        <p:spPr bwMode="auto">
          <a:xfrm rot="21074128" flipH="1">
            <a:off x="25841586" y="6796852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97" name="Oval 397"/>
          <p:cNvSpPr>
            <a:spLocks noChangeArrowheads="1"/>
          </p:cNvSpPr>
          <p:nvPr/>
        </p:nvSpPr>
        <p:spPr bwMode="auto">
          <a:xfrm>
            <a:off x="25825713" y="672541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98" name="Oval 398"/>
          <p:cNvSpPr>
            <a:spLocks noChangeArrowheads="1"/>
          </p:cNvSpPr>
          <p:nvPr/>
        </p:nvSpPr>
        <p:spPr bwMode="auto">
          <a:xfrm rot="21074128" flipH="1">
            <a:off x="25928899" y="678097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99" name="Oval 399"/>
          <p:cNvSpPr>
            <a:spLocks noChangeArrowheads="1"/>
          </p:cNvSpPr>
          <p:nvPr/>
        </p:nvSpPr>
        <p:spPr bwMode="auto">
          <a:xfrm>
            <a:off x="25913026" y="6709541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00" name="Oval 400"/>
          <p:cNvSpPr>
            <a:spLocks noChangeArrowheads="1"/>
          </p:cNvSpPr>
          <p:nvPr/>
        </p:nvSpPr>
        <p:spPr bwMode="auto">
          <a:xfrm rot="21074128" flipH="1">
            <a:off x="26000339" y="676827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01" name="Oval 401"/>
          <p:cNvSpPr>
            <a:spLocks noChangeArrowheads="1"/>
          </p:cNvSpPr>
          <p:nvPr/>
        </p:nvSpPr>
        <p:spPr bwMode="auto">
          <a:xfrm>
            <a:off x="25984462" y="6696840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02" name="Oval 402"/>
          <p:cNvSpPr>
            <a:spLocks noChangeArrowheads="1"/>
          </p:cNvSpPr>
          <p:nvPr/>
        </p:nvSpPr>
        <p:spPr bwMode="auto">
          <a:xfrm rot="21074128" flipH="1">
            <a:off x="26086062" y="676827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03" name="Oval 403"/>
          <p:cNvSpPr>
            <a:spLocks noChangeArrowheads="1"/>
          </p:cNvSpPr>
          <p:nvPr/>
        </p:nvSpPr>
        <p:spPr bwMode="auto">
          <a:xfrm>
            <a:off x="26070188" y="6696840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04" name="Oval 404"/>
          <p:cNvSpPr>
            <a:spLocks noChangeArrowheads="1"/>
          </p:cNvSpPr>
          <p:nvPr/>
        </p:nvSpPr>
        <p:spPr bwMode="auto">
          <a:xfrm rot="21074128" flipH="1">
            <a:off x="26173374" y="6752403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05" name="Oval 405"/>
          <p:cNvSpPr>
            <a:spLocks noChangeArrowheads="1"/>
          </p:cNvSpPr>
          <p:nvPr/>
        </p:nvSpPr>
        <p:spPr bwMode="auto">
          <a:xfrm>
            <a:off x="26157501" y="668096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06" name="Oval 406"/>
          <p:cNvSpPr>
            <a:spLocks noChangeArrowheads="1"/>
          </p:cNvSpPr>
          <p:nvPr/>
        </p:nvSpPr>
        <p:spPr bwMode="auto">
          <a:xfrm>
            <a:off x="16797596" y="4693417"/>
            <a:ext cx="10728326" cy="1871663"/>
          </a:xfrm>
          <a:prstGeom prst="ellipse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07" name="Oval 407"/>
          <p:cNvSpPr>
            <a:spLocks noChangeArrowheads="1"/>
          </p:cNvSpPr>
          <p:nvPr/>
        </p:nvSpPr>
        <p:spPr bwMode="auto">
          <a:xfrm>
            <a:off x="16508675" y="4477517"/>
            <a:ext cx="10801349" cy="2160588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08" name="Freeform 408"/>
          <p:cNvSpPr>
            <a:spLocks/>
          </p:cNvSpPr>
          <p:nvPr/>
        </p:nvSpPr>
        <p:spPr bwMode="auto">
          <a:xfrm>
            <a:off x="17516737" y="5557016"/>
            <a:ext cx="8785224" cy="1308099"/>
          </a:xfrm>
          <a:custGeom>
            <a:avLst/>
            <a:gdLst>
              <a:gd name="T0" fmla="*/ 0 w 5534"/>
              <a:gd name="T1" fmla="*/ 182 h 824"/>
              <a:gd name="T2" fmla="*/ 1180 w 5534"/>
              <a:gd name="T3" fmla="*/ 272 h 824"/>
              <a:gd name="T4" fmla="*/ 1860 w 5534"/>
              <a:gd name="T5" fmla="*/ 590 h 824"/>
              <a:gd name="T6" fmla="*/ 2178 w 5534"/>
              <a:gd name="T7" fmla="*/ 771 h 824"/>
              <a:gd name="T8" fmla="*/ 2903 w 5534"/>
              <a:gd name="T9" fmla="*/ 817 h 824"/>
              <a:gd name="T10" fmla="*/ 3357 w 5534"/>
              <a:gd name="T11" fmla="*/ 726 h 824"/>
              <a:gd name="T12" fmla="*/ 3720 w 5534"/>
              <a:gd name="T13" fmla="*/ 454 h 824"/>
              <a:gd name="T14" fmla="*/ 4219 w 5534"/>
              <a:gd name="T15" fmla="*/ 136 h 824"/>
              <a:gd name="T16" fmla="*/ 4718 w 5534"/>
              <a:gd name="T17" fmla="*/ 46 h 824"/>
              <a:gd name="T18" fmla="*/ 5534 w 5534"/>
              <a:gd name="T19" fmla="*/ 0 h 8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534" h="824">
                <a:moveTo>
                  <a:pt x="0" y="182"/>
                </a:moveTo>
                <a:cubicBezTo>
                  <a:pt x="435" y="193"/>
                  <a:pt x="870" y="204"/>
                  <a:pt x="1180" y="272"/>
                </a:cubicBezTo>
                <a:cubicBezTo>
                  <a:pt x="1490" y="340"/>
                  <a:pt x="1694" y="507"/>
                  <a:pt x="1860" y="590"/>
                </a:cubicBezTo>
                <a:cubicBezTo>
                  <a:pt x="2026" y="673"/>
                  <a:pt x="2004" y="733"/>
                  <a:pt x="2178" y="771"/>
                </a:cubicBezTo>
                <a:cubicBezTo>
                  <a:pt x="2352" y="809"/>
                  <a:pt x="2706" y="824"/>
                  <a:pt x="2903" y="817"/>
                </a:cubicBezTo>
                <a:cubicBezTo>
                  <a:pt x="3100" y="810"/>
                  <a:pt x="3221" y="786"/>
                  <a:pt x="3357" y="726"/>
                </a:cubicBezTo>
                <a:cubicBezTo>
                  <a:pt x="3493" y="666"/>
                  <a:pt x="3576" y="552"/>
                  <a:pt x="3720" y="454"/>
                </a:cubicBezTo>
                <a:cubicBezTo>
                  <a:pt x="3864" y="356"/>
                  <a:pt x="4053" y="204"/>
                  <a:pt x="4219" y="136"/>
                </a:cubicBezTo>
                <a:cubicBezTo>
                  <a:pt x="4385" y="68"/>
                  <a:pt x="4499" y="69"/>
                  <a:pt x="4718" y="46"/>
                </a:cubicBezTo>
                <a:cubicBezTo>
                  <a:pt x="4937" y="23"/>
                  <a:pt x="5235" y="11"/>
                  <a:pt x="5534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09" name="Freeform 409"/>
          <p:cNvSpPr>
            <a:spLocks/>
          </p:cNvSpPr>
          <p:nvPr/>
        </p:nvSpPr>
        <p:spPr bwMode="auto">
          <a:xfrm>
            <a:off x="17516736" y="5906266"/>
            <a:ext cx="3168651" cy="731837"/>
          </a:xfrm>
          <a:custGeom>
            <a:avLst/>
            <a:gdLst>
              <a:gd name="T0" fmla="*/ 0 w 1996"/>
              <a:gd name="T1" fmla="*/ 7 h 461"/>
              <a:gd name="T2" fmla="*/ 545 w 1996"/>
              <a:gd name="T3" fmla="*/ 7 h 461"/>
              <a:gd name="T4" fmla="*/ 998 w 1996"/>
              <a:gd name="T5" fmla="*/ 52 h 461"/>
              <a:gd name="T6" fmla="*/ 1361 w 1996"/>
              <a:gd name="T7" fmla="*/ 143 h 461"/>
              <a:gd name="T8" fmla="*/ 1724 w 1996"/>
              <a:gd name="T9" fmla="*/ 324 h 461"/>
              <a:gd name="T10" fmla="*/ 1996 w 1996"/>
              <a:gd name="T11" fmla="*/ 461 h 4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996" h="461">
                <a:moveTo>
                  <a:pt x="0" y="7"/>
                </a:moveTo>
                <a:cubicBezTo>
                  <a:pt x="189" y="3"/>
                  <a:pt x="379" y="0"/>
                  <a:pt x="545" y="7"/>
                </a:cubicBezTo>
                <a:cubicBezTo>
                  <a:pt x="711" y="14"/>
                  <a:pt x="862" y="29"/>
                  <a:pt x="998" y="52"/>
                </a:cubicBezTo>
                <a:cubicBezTo>
                  <a:pt x="1134" y="75"/>
                  <a:pt x="1240" y="98"/>
                  <a:pt x="1361" y="143"/>
                </a:cubicBezTo>
                <a:cubicBezTo>
                  <a:pt x="1482" y="188"/>
                  <a:pt x="1618" y="271"/>
                  <a:pt x="1724" y="324"/>
                </a:cubicBezTo>
                <a:cubicBezTo>
                  <a:pt x="1830" y="377"/>
                  <a:pt x="1958" y="438"/>
                  <a:pt x="1996" y="461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10" name="Freeform 410"/>
          <p:cNvSpPr>
            <a:spLocks/>
          </p:cNvSpPr>
          <p:nvPr/>
        </p:nvSpPr>
        <p:spPr bwMode="auto">
          <a:xfrm>
            <a:off x="17516737" y="5976117"/>
            <a:ext cx="3241675" cy="733424"/>
          </a:xfrm>
          <a:custGeom>
            <a:avLst/>
            <a:gdLst>
              <a:gd name="T0" fmla="*/ 0 w 2042"/>
              <a:gd name="T1" fmla="*/ 8 h 462"/>
              <a:gd name="T2" fmla="*/ 499 w 2042"/>
              <a:gd name="T3" fmla="*/ 8 h 462"/>
              <a:gd name="T4" fmla="*/ 908 w 2042"/>
              <a:gd name="T5" fmla="*/ 54 h 462"/>
              <a:gd name="T6" fmla="*/ 1225 w 2042"/>
              <a:gd name="T7" fmla="*/ 99 h 462"/>
              <a:gd name="T8" fmla="*/ 1815 w 2042"/>
              <a:gd name="T9" fmla="*/ 371 h 462"/>
              <a:gd name="T10" fmla="*/ 2042 w 2042"/>
              <a:gd name="T11" fmla="*/ 462 h 4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42" h="462">
                <a:moveTo>
                  <a:pt x="0" y="8"/>
                </a:moveTo>
                <a:cubicBezTo>
                  <a:pt x="174" y="4"/>
                  <a:pt x="348" y="0"/>
                  <a:pt x="499" y="8"/>
                </a:cubicBezTo>
                <a:cubicBezTo>
                  <a:pt x="650" y="16"/>
                  <a:pt x="787" y="39"/>
                  <a:pt x="908" y="54"/>
                </a:cubicBezTo>
                <a:cubicBezTo>
                  <a:pt x="1029" y="69"/>
                  <a:pt x="1074" y="46"/>
                  <a:pt x="1225" y="99"/>
                </a:cubicBezTo>
                <a:cubicBezTo>
                  <a:pt x="1376" y="152"/>
                  <a:pt x="1679" y="311"/>
                  <a:pt x="1815" y="371"/>
                </a:cubicBezTo>
                <a:cubicBezTo>
                  <a:pt x="1951" y="431"/>
                  <a:pt x="1996" y="446"/>
                  <a:pt x="2042" y="46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11" name="Freeform 411"/>
          <p:cNvSpPr>
            <a:spLocks/>
          </p:cNvSpPr>
          <p:nvPr/>
        </p:nvSpPr>
        <p:spPr bwMode="auto">
          <a:xfrm>
            <a:off x="17516735" y="6038029"/>
            <a:ext cx="2736852" cy="527050"/>
          </a:xfrm>
          <a:custGeom>
            <a:avLst/>
            <a:gdLst>
              <a:gd name="T0" fmla="*/ 0 w 1724"/>
              <a:gd name="T1" fmla="*/ 15 h 332"/>
              <a:gd name="T2" fmla="*/ 545 w 1724"/>
              <a:gd name="T3" fmla="*/ 15 h 332"/>
              <a:gd name="T4" fmla="*/ 1180 w 1724"/>
              <a:gd name="T5" fmla="*/ 105 h 332"/>
              <a:gd name="T6" fmla="*/ 1724 w 1724"/>
              <a:gd name="T7" fmla="*/ 332 h 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24" h="332">
                <a:moveTo>
                  <a:pt x="0" y="15"/>
                </a:moveTo>
                <a:cubicBezTo>
                  <a:pt x="174" y="7"/>
                  <a:pt x="348" y="0"/>
                  <a:pt x="545" y="15"/>
                </a:cubicBezTo>
                <a:cubicBezTo>
                  <a:pt x="742" y="30"/>
                  <a:pt x="984" y="52"/>
                  <a:pt x="1180" y="105"/>
                </a:cubicBezTo>
                <a:cubicBezTo>
                  <a:pt x="1376" y="158"/>
                  <a:pt x="1550" y="245"/>
                  <a:pt x="1724" y="33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12" name="Freeform 412"/>
          <p:cNvSpPr>
            <a:spLocks/>
          </p:cNvSpPr>
          <p:nvPr/>
        </p:nvSpPr>
        <p:spPr bwMode="auto">
          <a:xfrm>
            <a:off x="17516737" y="6096767"/>
            <a:ext cx="2520948" cy="468313"/>
          </a:xfrm>
          <a:custGeom>
            <a:avLst/>
            <a:gdLst>
              <a:gd name="T0" fmla="*/ 0 w 1588"/>
              <a:gd name="T1" fmla="*/ 23 h 295"/>
              <a:gd name="T2" fmla="*/ 681 w 1588"/>
              <a:gd name="T3" fmla="*/ 23 h 295"/>
              <a:gd name="T4" fmla="*/ 1271 w 1588"/>
              <a:gd name="T5" fmla="*/ 159 h 295"/>
              <a:gd name="T6" fmla="*/ 1588 w 1588"/>
              <a:gd name="T7" fmla="*/ 295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88" h="295">
                <a:moveTo>
                  <a:pt x="0" y="23"/>
                </a:moveTo>
                <a:cubicBezTo>
                  <a:pt x="234" y="11"/>
                  <a:pt x="469" y="0"/>
                  <a:pt x="681" y="23"/>
                </a:cubicBezTo>
                <a:cubicBezTo>
                  <a:pt x="893" y="46"/>
                  <a:pt x="1120" y="114"/>
                  <a:pt x="1271" y="159"/>
                </a:cubicBezTo>
                <a:cubicBezTo>
                  <a:pt x="1422" y="204"/>
                  <a:pt x="1505" y="249"/>
                  <a:pt x="1588" y="295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13" name="Freeform 413"/>
          <p:cNvSpPr>
            <a:spLocks/>
          </p:cNvSpPr>
          <p:nvPr/>
        </p:nvSpPr>
        <p:spPr bwMode="auto">
          <a:xfrm>
            <a:off x="17516735" y="6180905"/>
            <a:ext cx="2233612" cy="384176"/>
          </a:xfrm>
          <a:custGeom>
            <a:avLst/>
            <a:gdLst>
              <a:gd name="T0" fmla="*/ 0 w 1407"/>
              <a:gd name="T1" fmla="*/ 15 h 242"/>
              <a:gd name="T2" fmla="*/ 499 w 1407"/>
              <a:gd name="T3" fmla="*/ 15 h 242"/>
              <a:gd name="T4" fmla="*/ 998 w 1407"/>
              <a:gd name="T5" fmla="*/ 106 h 242"/>
              <a:gd name="T6" fmla="*/ 1407 w 1407"/>
              <a:gd name="T7" fmla="*/ 242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07" h="242">
                <a:moveTo>
                  <a:pt x="0" y="15"/>
                </a:moveTo>
                <a:cubicBezTo>
                  <a:pt x="166" y="7"/>
                  <a:pt x="333" y="0"/>
                  <a:pt x="499" y="15"/>
                </a:cubicBezTo>
                <a:cubicBezTo>
                  <a:pt x="665" y="30"/>
                  <a:pt x="847" y="68"/>
                  <a:pt x="998" y="106"/>
                </a:cubicBezTo>
                <a:cubicBezTo>
                  <a:pt x="1149" y="144"/>
                  <a:pt x="1278" y="193"/>
                  <a:pt x="1407" y="24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14" name="Freeform 414"/>
          <p:cNvSpPr>
            <a:spLocks/>
          </p:cNvSpPr>
          <p:nvPr/>
        </p:nvSpPr>
        <p:spPr bwMode="auto">
          <a:xfrm>
            <a:off x="17516737" y="6241229"/>
            <a:ext cx="1873249" cy="252413"/>
          </a:xfrm>
          <a:custGeom>
            <a:avLst/>
            <a:gdLst>
              <a:gd name="T0" fmla="*/ 0 w 1180"/>
              <a:gd name="T1" fmla="*/ 23 h 159"/>
              <a:gd name="T2" fmla="*/ 545 w 1180"/>
              <a:gd name="T3" fmla="*/ 23 h 159"/>
              <a:gd name="T4" fmla="*/ 1180 w 1180"/>
              <a:gd name="T5" fmla="*/ 159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180" h="159">
                <a:moveTo>
                  <a:pt x="0" y="23"/>
                </a:moveTo>
                <a:cubicBezTo>
                  <a:pt x="174" y="11"/>
                  <a:pt x="348" y="0"/>
                  <a:pt x="545" y="23"/>
                </a:cubicBezTo>
                <a:cubicBezTo>
                  <a:pt x="742" y="46"/>
                  <a:pt x="961" y="102"/>
                  <a:pt x="1180" y="159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15" name="Freeform 415"/>
          <p:cNvSpPr>
            <a:spLocks/>
          </p:cNvSpPr>
          <p:nvPr/>
        </p:nvSpPr>
        <p:spPr bwMode="auto">
          <a:xfrm>
            <a:off x="17516737" y="6325365"/>
            <a:ext cx="1512889" cy="168275"/>
          </a:xfrm>
          <a:custGeom>
            <a:avLst/>
            <a:gdLst>
              <a:gd name="T0" fmla="*/ 0 w 953"/>
              <a:gd name="T1" fmla="*/ 15 h 106"/>
              <a:gd name="T2" fmla="*/ 454 w 953"/>
              <a:gd name="T3" fmla="*/ 15 h 106"/>
              <a:gd name="T4" fmla="*/ 953 w 953"/>
              <a:gd name="T5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53" h="106">
                <a:moveTo>
                  <a:pt x="0" y="15"/>
                </a:moveTo>
                <a:cubicBezTo>
                  <a:pt x="147" y="7"/>
                  <a:pt x="295" y="0"/>
                  <a:pt x="454" y="15"/>
                </a:cubicBezTo>
                <a:cubicBezTo>
                  <a:pt x="613" y="30"/>
                  <a:pt x="783" y="68"/>
                  <a:pt x="953" y="106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16" name="Freeform 416"/>
          <p:cNvSpPr>
            <a:spLocks/>
          </p:cNvSpPr>
          <p:nvPr/>
        </p:nvSpPr>
        <p:spPr bwMode="auto">
          <a:xfrm>
            <a:off x="23422235" y="5618928"/>
            <a:ext cx="2879725" cy="658813"/>
          </a:xfrm>
          <a:custGeom>
            <a:avLst/>
            <a:gdLst>
              <a:gd name="T0" fmla="*/ 1814 w 1814"/>
              <a:gd name="T1" fmla="*/ 7 h 415"/>
              <a:gd name="T2" fmla="*/ 1451 w 1814"/>
              <a:gd name="T3" fmla="*/ 7 h 415"/>
              <a:gd name="T4" fmla="*/ 907 w 1814"/>
              <a:gd name="T5" fmla="*/ 52 h 415"/>
              <a:gd name="T6" fmla="*/ 590 w 1814"/>
              <a:gd name="T7" fmla="*/ 97 h 415"/>
              <a:gd name="T8" fmla="*/ 363 w 1814"/>
              <a:gd name="T9" fmla="*/ 188 h 415"/>
              <a:gd name="T10" fmla="*/ 0 w 1814"/>
              <a:gd name="T11" fmla="*/ 415 h 4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14" h="415">
                <a:moveTo>
                  <a:pt x="1814" y="7"/>
                </a:moveTo>
                <a:cubicBezTo>
                  <a:pt x="1708" y="3"/>
                  <a:pt x="1602" y="0"/>
                  <a:pt x="1451" y="7"/>
                </a:cubicBezTo>
                <a:cubicBezTo>
                  <a:pt x="1300" y="14"/>
                  <a:pt x="1050" y="37"/>
                  <a:pt x="907" y="52"/>
                </a:cubicBezTo>
                <a:cubicBezTo>
                  <a:pt x="764" y="67"/>
                  <a:pt x="681" y="74"/>
                  <a:pt x="590" y="97"/>
                </a:cubicBezTo>
                <a:cubicBezTo>
                  <a:pt x="499" y="120"/>
                  <a:pt x="461" y="135"/>
                  <a:pt x="363" y="188"/>
                </a:cubicBezTo>
                <a:cubicBezTo>
                  <a:pt x="265" y="241"/>
                  <a:pt x="132" y="328"/>
                  <a:pt x="0" y="415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17" name="Freeform 417"/>
          <p:cNvSpPr>
            <a:spLocks/>
          </p:cNvSpPr>
          <p:nvPr/>
        </p:nvSpPr>
        <p:spPr bwMode="auto">
          <a:xfrm>
            <a:off x="23234910" y="5701481"/>
            <a:ext cx="3095624" cy="719136"/>
          </a:xfrm>
          <a:custGeom>
            <a:avLst/>
            <a:gdLst>
              <a:gd name="T0" fmla="*/ 1950 w 1950"/>
              <a:gd name="T1" fmla="*/ 0 h 453"/>
              <a:gd name="T2" fmla="*/ 1225 w 1950"/>
              <a:gd name="T3" fmla="*/ 45 h 453"/>
              <a:gd name="T4" fmla="*/ 635 w 1950"/>
              <a:gd name="T5" fmla="*/ 136 h 453"/>
              <a:gd name="T6" fmla="*/ 0 w 1950"/>
              <a:gd name="T7" fmla="*/ 453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950" h="453">
                <a:moveTo>
                  <a:pt x="1950" y="0"/>
                </a:moveTo>
                <a:cubicBezTo>
                  <a:pt x="1697" y="11"/>
                  <a:pt x="1444" y="22"/>
                  <a:pt x="1225" y="45"/>
                </a:cubicBezTo>
                <a:cubicBezTo>
                  <a:pt x="1006" y="68"/>
                  <a:pt x="839" y="68"/>
                  <a:pt x="635" y="136"/>
                </a:cubicBezTo>
                <a:cubicBezTo>
                  <a:pt x="431" y="204"/>
                  <a:pt x="215" y="328"/>
                  <a:pt x="0" y="453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18" name="Freeform 418"/>
          <p:cNvSpPr>
            <a:spLocks/>
          </p:cNvSpPr>
          <p:nvPr/>
        </p:nvSpPr>
        <p:spPr bwMode="auto">
          <a:xfrm>
            <a:off x="22990435" y="5772914"/>
            <a:ext cx="3311524" cy="865187"/>
          </a:xfrm>
          <a:custGeom>
            <a:avLst/>
            <a:gdLst>
              <a:gd name="T0" fmla="*/ 2086 w 2086"/>
              <a:gd name="T1" fmla="*/ 0 h 545"/>
              <a:gd name="T2" fmla="*/ 1315 w 2086"/>
              <a:gd name="T3" fmla="*/ 46 h 545"/>
              <a:gd name="T4" fmla="*/ 680 w 2086"/>
              <a:gd name="T5" fmla="*/ 182 h 545"/>
              <a:gd name="T6" fmla="*/ 0 w 2086"/>
              <a:gd name="T7" fmla="*/ 545 h 5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86" h="545">
                <a:moveTo>
                  <a:pt x="2086" y="0"/>
                </a:moveTo>
                <a:cubicBezTo>
                  <a:pt x="1817" y="8"/>
                  <a:pt x="1549" y="16"/>
                  <a:pt x="1315" y="46"/>
                </a:cubicBezTo>
                <a:cubicBezTo>
                  <a:pt x="1081" y="76"/>
                  <a:pt x="899" y="99"/>
                  <a:pt x="680" y="182"/>
                </a:cubicBezTo>
                <a:cubicBezTo>
                  <a:pt x="461" y="265"/>
                  <a:pt x="230" y="405"/>
                  <a:pt x="0" y="545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19" name="Freeform 419"/>
          <p:cNvSpPr>
            <a:spLocks/>
          </p:cNvSpPr>
          <p:nvPr/>
        </p:nvSpPr>
        <p:spPr bwMode="auto">
          <a:xfrm>
            <a:off x="22990435" y="5845942"/>
            <a:ext cx="3311524" cy="863600"/>
          </a:xfrm>
          <a:custGeom>
            <a:avLst/>
            <a:gdLst>
              <a:gd name="T0" fmla="*/ 2086 w 2086"/>
              <a:gd name="T1" fmla="*/ 0 h 544"/>
              <a:gd name="T2" fmla="*/ 1270 w 2086"/>
              <a:gd name="T3" fmla="*/ 45 h 544"/>
              <a:gd name="T4" fmla="*/ 589 w 2086"/>
              <a:gd name="T5" fmla="*/ 226 h 544"/>
              <a:gd name="T6" fmla="*/ 0 w 2086"/>
              <a:gd name="T7" fmla="*/ 544 h 5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86" h="544">
                <a:moveTo>
                  <a:pt x="2086" y="0"/>
                </a:moveTo>
                <a:cubicBezTo>
                  <a:pt x="1802" y="3"/>
                  <a:pt x="1519" y="7"/>
                  <a:pt x="1270" y="45"/>
                </a:cubicBezTo>
                <a:cubicBezTo>
                  <a:pt x="1021" y="83"/>
                  <a:pt x="801" y="143"/>
                  <a:pt x="589" y="226"/>
                </a:cubicBezTo>
                <a:cubicBezTo>
                  <a:pt x="377" y="309"/>
                  <a:pt x="188" y="426"/>
                  <a:pt x="0" y="544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20" name="Freeform 420"/>
          <p:cNvSpPr>
            <a:spLocks/>
          </p:cNvSpPr>
          <p:nvPr/>
        </p:nvSpPr>
        <p:spPr bwMode="auto">
          <a:xfrm>
            <a:off x="23206335" y="5912616"/>
            <a:ext cx="3095624" cy="768349"/>
          </a:xfrm>
          <a:custGeom>
            <a:avLst/>
            <a:gdLst>
              <a:gd name="T0" fmla="*/ 1950 w 1950"/>
              <a:gd name="T1" fmla="*/ 30 h 484"/>
              <a:gd name="T2" fmla="*/ 1497 w 1950"/>
              <a:gd name="T3" fmla="*/ 30 h 484"/>
              <a:gd name="T4" fmla="*/ 544 w 1950"/>
              <a:gd name="T5" fmla="*/ 212 h 484"/>
              <a:gd name="T6" fmla="*/ 0 w 1950"/>
              <a:gd name="T7" fmla="*/ 484 h 4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950" h="484">
                <a:moveTo>
                  <a:pt x="1950" y="30"/>
                </a:moveTo>
                <a:cubicBezTo>
                  <a:pt x="1840" y="15"/>
                  <a:pt x="1731" y="0"/>
                  <a:pt x="1497" y="30"/>
                </a:cubicBezTo>
                <a:cubicBezTo>
                  <a:pt x="1263" y="60"/>
                  <a:pt x="794" y="136"/>
                  <a:pt x="544" y="212"/>
                </a:cubicBezTo>
                <a:cubicBezTo>
                  <a:pt x="294" y="288"/>
                  <a:pt x="147" y="386"/>
                  <a:pt x="0" y="484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21" name="Freeform 421"/>
          <p:cNvSpPr>
            <a:spLocks/>
          </p:cNvSpPr>
          <p:nvPr/>
        </p:nvSpPr>
        <p:spPr bwMode="auto">
          <a:xfrm>
            <a:off x="23350800" y="6025330"/>
            <a:ext cx="2951161" cy="684211"/>
          </a:xfrm>
          <a:custGeom>
            <a:avLst/>
            <a:gdLst>
              <a:gd name="T0" fmla="*/ 1859 w 1859"/>
              <a:gd name="T1" fmla="*/ 23 h 431"/>
              <a:gd name="T2" fmla="*/ 1360 w 1859"/>
              <a:gd name="T3" fmla="*/ 23 h 431"/>
              <a:gd name="T4" fmla="*/ 680 w 1859"/>
              <a:gd name="T5" fmla="*/ 159 h 431"/>
              <a:gd name="T6" fmla="*/ 362 w 1859"/>
              <a:gd name="T7" fmla="*/ 249 h 431"/>
              <a:gd name="T8" fmla="*/ 0 w 1859"/>
              <a:gd name="T9" fmla="*/ 431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59" h="431">
                <a:moveTo>
                  <a:pt x="1859" y="23"/>
                </a:moveTo>
                <a:cubicBezTo>
                  <a:pt x="1708" y="11"/>
                  <a:pt x="1557" y="0"/>
                  <a:pt x="1360" y="23"/>
                </a:cubicBezTo>
                <a:cubicBezTo>
                  <a:pt x="1163" y="46"/>
                  <a:pt x="846" y="121"/>
                  <a:pt x="680" y="159"/>
                </a:cubicBezTo>
                <a:cubicBezTo>
                  <a:pt x="514" y="197"/>
                  <a:pt x="475" y="204"/>
                  <a:pt x="362" y="249"/>
                </a:cubicBezTo>
                <a:cubicBezTo>
                  <a:pt x="249" y="294"/>
                  <a:pt x="124" y="362"/>
                  <a:pt x="0" y="431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22" name="Freeform 422"/>
          <p:cNvSpPr>
            <a:spLocks/>
          </p:cNvSpPr>
          <p:nvPr/>
        </p:nvSpPr>
        <p:spPr bwMode="auto">
          <a:xfrm>
            <a:off x="23493673" y="6133280"/>
            <a:ext cx="2808288" cy="576262"/>
          </a:xfrm>
          <a:custGeom>
            <a:avLst/>
            <a:gdLst>
              <a:gd name="T0" fmla="*/ 1769 w 1769"/>
              <a:gd name="T1" fmla="*/ 0 h 363"/>
              <a:gd name="T2" fmla="*/ 1089 w 1769"/>
              <a:gd name="T3" fmla="*/ 45 h 363"/>
              <a:gd name="T4" fmla="*/ 363 w 1769"/>
              <a:gd name="T5" fmla="*/ 181 h 363"/>
              <a:gd name="T6" fmla="*/ 0 w 1769"/>
              <a:gd name="T7" fmla="*/ 363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69" h="363">
                <a:moveTo>
                  <a:pt x="1769" y="0"/>
                </a:moveTo>
                <a:cubicBezTo>
                  <a:pt x="1546" y="7"/>
                  <a:pt x="1323" y="15"/>
                  <a:pt x="1089" y="45"/>
                </a:cubicBezTo>
                <a:cubicBezTo>
                  <a:pt x="855" y="75"/>
                  <a:pt x="545" y="128"/>
                  <a:pt x="363" y="181"/>
                </a:cubicBezTo>
                <a:cubicBezTo>
                  <a:pt x="181" y="234"/>
                  <a:pt x="90" y="298"/>
                  <a:pt x="0" y="363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23" name="Freeform 423"/>
          <p:cNvSpPr>
            <a:spLocks/>
          </p:cNvSpPr>
          <p:nvPr/>
        </p:nvSpPr>
        <p:spPr bwMode="auto">
          <a:xfrm>
            <a:off x="23638135" y="6241228"/>
            <a:ext cx="2663825" cy="468313"/>
          </a:xfrm>
          <a:custGeom>
            <a:avLst/>
            <a:gdLst>
              <a:gd name="T0" fmla="*/ 1678 w 1678"/>
              <a:gd name="T1" fmla="*/ 23 h 295"/>
              <a:gd name="T2" fmla="*/ 1043 w 1678"/>
              <a:gd name="T3" fmla="*/ 23 h 295"/>
              <a:gd name="T4" fmla="*/ 363 w 1678"/>
              <a:gd name="T5" fmla="*/ 159 h 295"/>
              <a:gd name="T6" fmla="*/ 0 w 1678"/>
              <a:gd name="T7" fmla="*/ 295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78" h="295">
                <a:moveTo>
                  <a:pt x="1678" y="23"/>
                </a:moveTo>
                <a:cubicBezTo>
                  <a:pt x="1470" y="11"/>
                  <a:pt x="1262" y="0"/>
                  <a:pt x="1043" y="23"/>
                </a:cubicBezTo>
                <a:cubicBezTo>
                  <a:pt x="824" y="46"/>
                  <a:pt x="537" y="114"/>
                  <a:pt x="363" y="159"/>
                </a:cubicBezTo>
                <a:cubicBezTo>
                  <a:pt x="189" y="204"/>
                  <a:pt x="94" y="249"/>
                  <a:pt x="0" y="295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24" name="Freeform 424"/>
          <p:cNvSpPr>
            <a:spLocks/>
          </p:cNvSpPr>
          <p:nvPr/>
        </p:nvSpPr>
        <p:spPr bwMode="auto">
          <a:xfrm>
            <a:off x="23925476" y="6372991"/>
            <a:ext cx="2376488" cy="336550"/>
          </a:xfrm>
          <a:custGeom>
            <a:avLst/>
            <a:gdLst>
              <a:gd name="T0" fmla="*/ 1497 w 1497"/>
              <a:gd name="T1" fmla="*/ 30 h 212"/>
              <a:gd name="T2" fmla="*/ 772 w 1497"/>
              <a:gd name="T3" fmla="*/ 30 h 212"/>
              <a:gd name="T4" fmla="*/ 0 w 1497"/>
              <a:gd name="T5" fmla="*/ 212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97" h="212">
                <a:moveTo>
                  <a:pt x="1497" y="30"/>
                </a:moveTo>
                <a:cubicBezTo>
                  <a:pt x="1259" y="15"/>
                  <a:pt x="1021" y="0"/>
                  <a:pt x="772" y="30"/>
                </a:cubicBezTo>
                <a:cubicBezTo>
                  <a:pt x="523" y="60"/>
                  <a:pt x="261" y="136"/>
                  <a:pt x="0" y="21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25" name="Oval 425"/>
          <p:cNvSpPr>
            <a:spLocks noChangeArrowheads="1"/>
          </p:cNvSpPr>
          <p:nvPr/>
        </p:nvSpPr>
        <p:spPr bwMode="auto">
          <a:xfrm>
            <a:off x="20398052" y="6711129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26" name="Freeform 426"/>
          <p:cNvSpPr>
            <a:spLocks/>
          </p:cNvSpPr>
          <p:nvPr/>
        </p:nvSpPr>
        <p:spPr bwMode="auto">
          <a:xfrm>
            <a:off x="20253589" y="6609529"/>
            <a:ext cx="360363" cy="287338"/>
          </a:xfrm>
          <a:custGeom>
            <a:avLst/>
            <a:gdLst>
              <a:gd name="T0" fmla="*/ 0 w 227"/>
              <a:gd name="T1" fmla="*/ 0 h 181"/>
              <a:gd name="T2" fmla="*/ 46 w 227"/>
              <a:gd name="T3" fmla="*/ 90 h 181"/>
              <a:gd name="T4" fmla="*/ 136 w 227"/>
              <a:gd name="T5" fmla="*/ 90 h 181"/>
              <a:gd name="T6" fmla="*/ 227 w 227"/>
              <a:gd name="T7" fmla="*/ 181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7" h="181">
                <a:moveTo>
                  <a:pt x="0" y="0"/>
                </a:moveTo>
                <a:cubicBezTo>
                  <a:pt x="11" y="37"/>
                  <a:pt x="23" y="75"/>
                  <a:pt x="46" y="90"/>
                </a:cubicBezTo>
                <a:cubicBezTo>
                  <a:pt x="69" y="105"/>
                  <a:pt x="106" y="75"/>
                  <a:pt x="136" y="90"/>
                </a:cubicBezTo>
                <a:cubicBezTo>
                  <a:pt x="166" y="105"/>
                  <a:pt x="196" y="143"/>
                  <a:pt x="227" y="181"/>
                </a:cubicBezTo>
              </a:path>
            </a:pathLst>
          </a:custGeom>
          <a:noFill/>
          <a:ln w="158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27" name="Oval 427"/>
          <p:cNvSpPr>
            <a:spLocks noChangeArrowheads="1"/>
          </p:cNvSpPr>
          <p:nvPr/>
        </p:nvSpPr>
        <p:spPr bwMode="auto">
          <a:xfrm>
            <a:off x="19750349" y="6652392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28" name="Freeform 428"/>
          <p:cNvSpPr>
            <a:spLocks/>
          </p:cNvSpPr>
          <p:nvPr/>
        </p:nvSpPr>
        <p:spPr bwMode="auto">
          <a:xfrm>
            <a:off x="19605886" y="6550790"/>
            <a:ext cx="360363" cy="287338"/>
          </a:xfrm>
          <a:custGeom>
            <a:avLst/>
            <a:gdLst>
              <a:gd name="T0" fmla="*/ 0 w 227"/>
              <a:gd name="T1" fmla="*/ 0 h 181"/>
              <a:gd name="T2" fmla="*/ 46 w 227"/>
              <a:gd name="T3" fmla="*/ 90 h 181"/>
              <a:gd name="T4" fmla="*/ 136 w 227"/>
              <a:gd name="T5" fmla="*/ 90 h 181"/>
              <a:gd name="T6" fmla="*/ 227 w 227"/>
              <a:gd name="T7" fmla="*/ 181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7" h="181">
                <a:moveTo>
                  <a:pt x="0" y="0"/>
                </a:moveTo>
                <a:cubicBezTo>
                  <a:pt x="11" y="37"/>
                  <a:pt x="23" y="75"/>
                  <a:pt x="46" y="90"/>
                </a:cubicBezTo>
                <a:cubicBezTo>
                  <a:pt x="69" y="105"/>
                  <a:pt x="106" y="75"/>
                  <a:pt x="136" y="90"/>
                </a:cubicBezTo>
                <a:cubicBezTo>
                  <a:pt x="166" y="105"/>
                  <a:pt x="196" y="143"/>
                  <a:pt x="227" y="181"/>
                </a:cubicBezTo>
              </a:path>
            </a:pathLst>
          </a:custGeom>
          <a:noFill/>
          <a:ln w="158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29" name="Oval 429"/>
          <p:cNvSpPr>
            <a:spLocks noChangeArrowheads="1"/>
          </p:cNvSpPr>
          <p:nvPr/>
        </p:nvSpPr>
        <p:spPr bwMode="auto">
          <a:xfrm>
            <a:off x="18742287" y="6536504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30" name="Freeform 430"/>
          <p:cNvSpPr>
            <a:spLocks/>
          </p:cNvSpPr>
          <p:nvPr/>
        </p:nvSpPr>
        <p:spPr bwMode="auto">
          <a:xfrm>
            <a:off x="18597823" y="6434903"/>
            <a:ext cx="360363" cy="287338"/>
          </a:xfrm>
          <a:custGeom>
            <a:avLst/>
            <a:gdLst>
              <a:gd name="T0" fmla="*/ 0 w 227"/>
              <a:gd name="T1" fmla="*/ 0 h 181"/>
              <a:gd name="T2" fmla="*/ 46 w 227"/>
              <a:gd name="T3" fmla="*/ 90 h 181"/>
              <a:gd name="T4" fmla="*/ 136 w 227"/>
              <a:gd name="T5" fmla="*/ 90 h 181"/>
              <a:gd name="T6" fmla="*/ 227 w 227"/>
              <a:gd name="T7" fmla="*/ 181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7" h="181">
                <a:moveTo>
                  <a:pt x="0" y="0"/>
                </a:moveTo>
                <a:cubicBezTo>
                  <a:pt x="11" y="37"/>
                  <a:pt x="23" y="75"/>
                  <a:pt x="46" y="90"/>
                </a:cubicBezTo>
                <a:cubicBezTo>
                  <a:pt x="69" y="105"/>
                  <a:pt x="106" y="75"/>
                  <a:pt x="136" y="90"/>
                </a:cubicBezTo>
                <a:cubicBezTo>
                  <a:pt x="166" y="105"/>
                  <a:pt x="196" y="143"/>
                  <a:pt x="227" y="181"/>
                </a:cubicBezTo>
              </a:path>
            </a:pathLst>
          </a:custGeom>
          <a:noFill/>
          <a:ln w="158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31" name="Oval 431"/>
          <p:cNvSpPr>
            <a:spLocks noChangeArrowheads="1"/>
          </p:cNvSpPr>
          <p:nvPr/>
        </p:nvSpPr>
        <p:spPr bwMode="auto">
          <a:xfrm>
            <a:off x="19331252" y="6652392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32" name="Freeform 432"/>
          <p:cNvSpPr>
            <a:spLocks/>
          </p:cNvSpPr>
          <p:nvPr/>
        </p:nvSpPr>
        <p:spPr bwMode="auto">
          <a:xfrm flipH="1">
            <a:off x="19316963" y="6638105"/>
            <a:ext cx="142876" cy="144461"/>
          </a:xfrm>
          <a:custGeom>
            <a:avLst/>
            <a:gdLst>
              <a:gd name="T0" fmla="*/ 0 w 317"/>
              <a:gd name="T1" fmla="*/ 227 h 227"/>
              <a:gd name="T2" fmla="*/ 45 w 317"/>
              <a:gd name="T3" fmla="*/ 136 h 227"/>
              <a:gd name="T4" fmla="*/ 227 w 317"/>
              <a:gd name="T5" fmla="*/ 91 h 227"/>
              <a:gd name="T6" fmla="*/ 317 w 317"/>
              <a:gd name="T7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7" h="227">
                <a:moveTo>
                  <a:pt x="0" y="227"/>
                </a:moveTo>
                <a:cubicBezTo>
                  <a:pt x="3" y="193"/>
                  <a:pt x="7" y="159"/>
                  <a:pt x="45" y="136"/>
                </a:cubicBezTo>
                <a:cubicBezTo>
                  <a:pt x="83" y="113"/>
                  <a:pt x="182" y="114"/>
                  <a:pt x="227" y="91"/>
                </a:cubicBezTo>
                <a:cubicBezTo>
                  <a:pt x="272" y="68"/>
                  <a:pt x="294" y="34"/>
                  <a:pt x="317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33" name="Oval 433"/>
          <p:cNvSpPr>
            <a:spLocks noChangeArrowheads="1"/>
          </p:cNvSpPr>
          <p:nvPr/>
        </p:nvSpPr>
        <p:spPr bwMode="auto">
          <a:xfrm>
            <a:off x="24717639" y="6609530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34" name="Freeform 434"/>
          <p:cNvSpPr>
            <a:spLocks/>
          </p:cNvSpPr>
          <p:nvPr/>
        </p:nvSpPr>
        <p:spPr bwMode="auto">
          <a:xfrm>
            <a:off x="24573176" y="6507929"/>
            <a:ext cx="360363" cy="288925"/>
          </a:xfrm>
          <a:custGeom>
            <a:avLst/>
            <a:gdLst>
              <a:gd name="T0" fmla="*/ 0 w 317"/>
              <a:gd name="T1" fmla="*/ 227 h 227"/>
              <a:gd name="T2" fmla="*/ 45 w 317"/>
              <a:gd name="T3" fmla="*/ 136 h 227"/>
              <a:gd name="T4" fmla="*/ 227 w 317"/>
              <a:gd name="T5" fmla="*/ 91 h 227"/>
              <a:gd name="T6" fmla="*/ 317 w 317"/>
              <a:gd name="T7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7" h="227">
                <a:moveTo>
                  <a:pt x="0" y="227"/>
                </a:moveTo>
                <a:cubicBezTo>
                  <a:pt x="3" y="193"/>
                  <a:pt x="7" y="159"/>
                  <a:pt x="45" y="136"/>
                </a:cubicBezTo>
                <a:cubicBezTo>
                  <a:pt x="83" y="113"/>
                  <a:pt x="182" y="114"/>
                  <a:pt x="227" y="91"/>
                </a:cubicBezTo>
                <a:cubicBezTo>
                  <a:pt x="272" y="68"/>
                  <a:pt x="294" y="34"/>
                  <a:pt x="317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35" name="Oval 435"/>
          <p:cNvSpPr>
            <a:spLocks noChangeArrowheads="1"/>
          </p:cNvSpPr>
          <p:nvPr/>
        </p:nvSpPr>
        <p:spPr bwMode="auto">
          <a:xfrm>
            <a:off x="25222462" y="655079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36" name="Freeform 436"/>
          <p:cNvSpPr>
            <a:spLocks/>
          </p:cNvSpPr>
          <p:nvPr/>
        </p:nvSpPr>
        <p:spPr bwMode="auto">
          <a:xfrm>
            <a:off x="25077999" y="6449192"/>
            <a:ext cx="360363" cy="288925"/>
          </a:xfrm>
          <a:custGeom>
            <a:avLst/>
            <a:gdLst>
              <a:gd name="T0" fmla="*/ 0 w 317"/>
              <a:gd name="T1" fmla="*/ 227 h 227"/>
              <a:gd name="T2" fmla="*/ 45 w 317"/>
              <a:gd name="T3" fmla="*/ 136 h 227"/>
              <a:gd name="T4" fmla="*/ 227 w 317"/>
              <a:gd name="T5" fmla="*/ 91 h 227"/>
              <a:gd name="T6" fmla="*/ 317 w 317"/>
              <a:gd name="T7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7" h="227">
                <a:moveTo>
                  <a:pt x="0" y="227"/>
                </a:moveTo>
                <a:cubicBezTo>
                  <a:pt x="3" y="193"/>
                  <a:pt x="7" y="159"/>
                  <a:pt x="45" y="136"/>
                </a:cubicBezTo>
                <a:cubicBezTo>
                  <a:pt x="83" y="113"/>
                  <a:pt x="182" y="114"/>
                  <a:pt x="227" y="91"/>
                </a:cubicBezTo>
                <a:cubicBezTo>
                  <a:pt x="272" y="68"/>
                  <a:pt x="294" y="34"/>
                  <a:pt x="317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37" name="Oval 437"/>
          <p:cNvSpPr>
            <a:spLocks noChangeArrowheads="1"/>
          </p:cNvSpPr>
          <p:nvPr/>
        </p:nvSpPr>
        <p:spPr bwMode="auto">
          <a:xfrm>
            <a:off x="22960275" y="6780979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38" name="Freeform 438"/>
          <p:cNvSpPr>
            <a:spLocks/>
          </p:cNvSpPr>
          <p:nvPr/>
        </p:nvSpPr>
        <p:spPr bwMode="auto">
          <a:xfrm>
            <a:off x="22917414" y="6780978"/>
            <a:ext cx="144463" cy="73024"/>
          </a:xfrm>
          <a:custGeom>
            <a:avLst/>
            <a:gdLst>
              <a:gd name="T0" fmla="*/ 0 w 317"/>
              <a:gd name="T1" fmla="*/ 227 h 227"/>
              <a:gd name="T2" fmla="*/ 45 w 317"/>
              <a:gd name="T3" fmla="*/ 136 h 227"/>
              <a:gd name="T4" fmla="*/ 227 w 317"/>
              <a:gd name="T5" fmla="*/ 91 h 227"/>
              <a:gd name="T6" fmla="*/ 317 w 317"/>
              <a:gd name="T7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7" h="227">
                <a:moveTo>
                  <a:pt x="0" y="227"/>
                </a:moveTo>
                <a:cubicBezTo>
                  <a:pt x="3" y="193"/>
                  <a:pt x="7" y="159"/>
                  <a:pt x="45" y="136"/>
                </a:cubicBezTo>
                <a:cubicBezTo>
                  <a:pt x="83" y="113"/>
                  <a:pt x="182" y="114"/>
                  <a:pt x="227" y="91"/>
                </a:cubicBezTo>
                <a:cubicBezTo>
                  <a:pt x="272" y="68"/>
                  <a:pt x="294" y="34"/>
                  <a:pt x="317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39" name="Oval 439"/>
          <p:cNvSpPr>
            <a:spLocks noChangeArrowheads="1"/>
          </p:cNvSpPr>
          <p:nvPr/>
        </p:nvSpPr>
        <p:spPr bwMode="auto">
          <a:xfrm>
            <a:off x="25624100" y="649364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40" name="Freeform 440"/>
          <p:cNvSpPr>
            <a:spLocks/>
          </p:cNvSpPr>
          <p:nvPr/>
        </p:nvSpPr>
        <p:spPr bwMode="auto">
          <a:xfrm>
            <a:off x="25581238" y="6493640"/>
            <a:ext cx="144463" cy="73024"/>
          </a:xfrm>
          <a:custGeom>
            <a:avLst/>
            <a:gdLst>
              <a:gd name="T0" fmla="*/ 0 w 317"/>
              <a:gd name="T1" fmla="*/ 227 h 227"/>
              <a:gd name="T2" fmla="*/ 45 w 317"/>
              <a:gd name="T3" fmla="*/ 136 h 227"/>
              <a:gd name="T4" fmla="*/ 227 w 317"/>
              <a:gd name="T5" fmla="*/ 91 h 227"/>
              <a:gd name="T6" fmla="*/ 317 w 317"/>
              <a:gd name="T7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7" h="227">
                <a:moveTo>
                  <a:pt x="0" y="227"/>
                </a:moveTo>
                <a:cubicBezTo>
                  <a:pt x="3" y="193"/>
                  <a:pt x="7" y="159"/>
                  <a:pt x="45" y="136"/>
                </a:cubicBezTo>
                <a:cubicBezTo>
                  <a:pt x="83" y="113"/>
                  <a:pt x="182" y="114"/>
                  <a:pt x="227" y="91"/>
                </a:cubicBezTo>
                <a:cubicBezTo>
                  <a:pt x="272" y="68"/>
                  <a:pt x="294" y="34"/>
                  <a:pt x="317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41" name="Oval 441"/>
          <p:cNvSpPr>
            <a:spLocks noChangeArrowheads="1"/>
          </p:cNvSpPr>
          <p:nvPr/>
        </p:nvSpPr>
        <p:spPr bwMode="auto">
          <a:xfrm>
            <a:off x="18107286" y="6507929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42" name="Freeform 442"/>
          <p:cNvSpPr>
            <a:spLocks/>
          </p:cNvSpPr>
          <p:nvPr/>
        </p:nvSpPr>
        <p:spPr bwMode="auto">
          <a:xfrm flipH="1">
            <a:off x="18093000" y="6493640"/>
            <a:ext cx="142876" cy="144464"/>
          </a:xfrm>
          <a:custGeom>
            <a:avLst/>
            <a:gdLst>
              <a:gd name="T0" fmla="*/ 0 w 317"/>
              <a:gd name="T1" fmla="*/ 227 h 227"/>
              <a:gd name="T2" fmla="*/ 45 w 317"/>
              <a:gd name="T3" fmla="*/ 136 h 227"/>
              <a:gd name="T4" fmla="*/ 227 w 317"/>
              <a:gd name="T5" fmla="*/ 91 h 227"/>
              <a:gd name="T6" fmla="*/ 317 w 317"/>
              <a:gd name="T7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7" h="227">
                <a:moveTo>
                  <a:pt x="0" y="227"/>
                </a:moveTo>
                <a:cubicBezTo>
                  <a:pt x="3" y="193"/>
                  <a:pt x="7" y="159"/>
                  <a:pt x="45" y="136"/>
                </a:cubicBezTo>
                <a:cubicBezTo>
                  <a:pt x="83" y="113"/>
                  <a:pt x="182" y="114"/>
                  <a:pt x="227" y="91"/>
                </a:cubicBezTo>
                <a:cubicBezTo>
                  <a:pt x="272" y="68"/>
                  <a:pt x="294" y="34"/>
                  <a:pt x="317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43" name="Forme libre 442"/>
          <p:cNvSpPr/>
          <p:nvPr/>
        </p:nvSpPr>
        <p:spPr>
          <a:xfrm>
            <a:off x="17530167" y="5273507"/>
            <a:ext cx="8906635" cy="1459222"/>
          </a:xfrm>
          <a:custGeom>
            <a:avLst/>
            <a:gdLst>
              <a:gd name="connsiteX0" fmla="*/ 0 w 8906636"/>
              <a:gd name="connsiteY0" fmla="*/ 438115 h 1459222"/>
              <a:gd name="connsiteX1" fmla="*/ 237059 w 8906636"/>
              <a:gd name="connsiteY1" fmla="*/ 421181 h 1459222"/>
              <a:gd name="connsiteX2" fmla="*/ 457185 w 8906636"/>
              <a:gd name="connsiteY2" fmla="*/ 488917 h 1459222"/>
              <a:gd name="connsiteX3" fmla="*/ 626512 w 8906636"/>
              <a:gd name="connsiteY3" fmla="*/ 421181 h 1459222"/>
              <a:gd name="connsiteX4" fmla="*/ 880504 w 8906636"/>
              <a:gd name="connsiteY4" fmla="*/ 438115 h 1459222"/>
              <a:gd name="connsiteX5" fmla="*/ 1015966 w 8906636"/>
              <a:gd name="connsiteY5" fmla="*/ 539718 h 1459222"/>
              <a:gd name="connsiteX6" fmla="*/ 1439285 w 8906636"/>
              <a:gd name="connsiteY6" fmla="*/ 421181 h 1459222"/>
              <a:gd name="connsiteX7" fmla="*/ 1761008 w 8906636"/>
              <a:gd name="connsiteY7" fmla="*/ 421181 h 1459222"/>
              <a:gd name="connsiteX8" fmla="*/ 2014999 w 8906636"/>
              <a:gd name="connsiteY8" fmla="*/ 624387 h 1459222"/>
              <a:gd name="connsiteX9" fmla="*/ 2387520 w 8906636"/>
              <a:gd name="connsiteY9" fmla="*/ 692123 h 1459222"/>
              <a:gd name="connsiteX10" fmla="*/ 2590713 w 8906636"/>
              <a:gd name="connsiteY10" fmla="*/ 692123 h 1459222"/>
              <a:gd name="connsiteX11" fmla="*/ 2861638 w 8906636"/>
              <a:gd name="connsiteY11" fmla="*/ 946130 h 1459222"/>
              <a:gd name="connsiteX12" fmla="*/ 3014033 w 8906636"/>
              <a:gd name="connsiteY12" fmla="*/ 1132402 h 1459222"/>
              <a:gd name="connsiteX13" fmla="*/ 3301890 w 8906636"/>
              <a:gd name="connsiteY13" fmla="*/ 1217072 h 1459222"/>
              <a:gd name="connsiteX14" fmla="*/ 3572814 w 8906636"/>
              <a:gd name="connsiteY14" fmla="*/ 1301741 h 1459222"/>
              <a:gd name="connsiteX15" fmla="*/ 3776007 w 8906636"/>
              <a:gd name="connsiteY15" fmla="*/ 1369476 h 1459222"/>
              <a:gd name="connsiteX16" fmla="*/ 4097730 w 8906636"/>
              <a:gd name="connsiteY16" fmla="*/ 1284807 h 1459222"/>
              <a:gd name="connsiteX17" fmla="*/ 4470251 w 8906636"/>
              <a:gd name="connsiteY17" fmla="*/ 1454145 h 1459222"/>
              <a:gd name="connsiteX18" fmla="*/ 4724242 w 8906636"/>
              <a:gd name="connsiteY18" fmla="*/ 1403344 h 1459222"/>
              <a:gd name="connsiteX19" fmla="*/ 4859704 w 8906636"/>
              <a:gd name="connsiteY19" fmla="*/ 1284807 h 1459222"/>
              <a:gd name="connsiteX20" fmla="*/ 5130629 w 8906636"/>
              <a:gd name="connsiteY20" fmla="*/ 1386410 h 1459222"/>
              <a:gd name="connsiteX21" fmla="*/ 5384620 w 8906636"/>
              <a:gd name="connsiteY21" fmla="*/ 1200138 h 1459222"/>
              <a:gd name="connsiteX22" fmla="*/ 5553948 w 8906636"/>
              <a:gd name="connsiteY22" fmla="*/ 963064 h 1459222"/>
              <a:gd name="connsiteX23" fmla="*/ 5774074 w 8906636"/>
              <a:gd name="connsiteY23" fmla="*/ 946130 h 1459222"/>
              <a:gd name="connsiteX24" fmla="*/ 5977267 w 8906636"/>
              <a:gd name="connsiteY24" fmla="*/ 742924 h 1459222"/>
              <a:gd name="connsiteX25" fmla="*/ 6061931 w 8906636"/>
              <a:gd name="connsiteY25" fmla="*/ 573586 h 1459222"/>
              <a:gd name="connsiteX26" fmla="*/ 6265124 w 8906636"/>
              <a:gd name="connsiteY26" fmla="*/ 607453 h 1459222"/>
              <a:gd name="connsiteX27" fmla="*/ 6536048 w 8906636"/>
              <a:gd name="connsiteY27" fmla="*/ 370380 h 1459222"/>
              <a:gd name="connsiteX28" fmla="*/ 6823905 w 8906636"/>
              <a:gd name="connsiteY28" fmla="*/ 302644 h 1459222"/>
              <a:gd name="connsiteX29" fmla="*/ 7044031 w 8906636"/>
              <a:gd name="connsiteY29" fmla="*/ 302644 h 1459222"/>
              <a:gd name="connsiteX30" fmla="*/ 7365754 w 8906636"/>
              <a:gd name="connsiteY30" fmla="*/ 65570 h 1459222"/>
              <a:gd name="connsiteX31" fmla="*/ 7789073 w 8906636"/>
              <a:gd name="connsiteY31" fmla="*/ 217975 h 1459222"/>
              <a:gd name="connsiteX32" fmla="*/ 8161594 w 8906636"/>
              <a:gd name="connsiteY32" fmla="*/ 184107 h 1459222"/>
              <a:gd name="connsiteX33" fmla="*/ 8381720 w 8906636"/>
              <a:gd name="connsiteY33" fmla="*/ 14769 h 1459222"/>
              <a:gd name="connsiteX34" fmla="*/ 8618779 w 8906636"/>
              <a:gd name="connsiteY34" fmla="*/ 31703 h 1459222"/>
              <a:gd name="connsiteX35" fmla="*/ 8906636 w 8906636"/>
              <a:gd name="connsiteY35" fmla="*/ 217975 h 1459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906636" h="1459222">
                <a:moveTo>
                  <a:pt x="0" y="438115"/>
                </a:moveTo>
                <a:cubicBezTo>
                  <a:pt x="80431" y="425414"/>
                  <a:pt x="160862" y="412714"/>
                  <a:pt x="237059" y="421181"/>
                </a:cubicBezTo>
                <a:cubicBezTo>
                  <a:pt x="313256" y="429648"/>
                  <a:pt x="392276" y="488917"/>
                  <a:pt x="457185" y="488917"/>
                </a:cubicBezTo>
                <a:cubicBezTo>
                  <a:pt x="522094" y="488917"/>
                  <a:pt x="555959" y="429648"/>
                  <a:pt x="626512" y="421181"/>
                </a:cubicBezTo>
                <a:cubicBezTo>
                  <a:pt x="697065" y="412714"/>
                  <a:pt x="815595" y="418359"/>
                  <a:pt x="880504" y="438115"/>
                </a:cubicBezTo>
                <a:cubicBezTo>
                  <a:pt x="945413" y="457871"/>
                  <a:pt x="922836" y="542540"/>
                  <a:pt x="1015966" y="539718"/>
                </a:cubicBezTo>
                <a:cubicBezTo>
                  <a:pt x="1109096" y="536896"/>
                  <a:pt x="1315111" y="440937"/>
                  <a:pt x="1439285" y="421181"/>
                </a:cubicBezTo>
                <a:cubicBezTo>
                  <a:pt x="1563459" y="401425"/>
                  <a:pt x="1665056" y="387313"/>
                  <a:pt x="1761008" y="421181"/>
                </a:cubicBezTo>
                <a:cubicBezTo>
                  <a:pt x="1856960" y="455049"/>
                  <a:pt x="1910580" y="579230"/>
                  <a:pt x="2014999" y="624387"/>
                </a:cubicBezTo>
                <a:cubicBezTo>
                  <a:pt x="2119418" y="669544"/>
                  <a:pt x="2291568" y="680834"/>
                  <a:pt x="2387520" y="692123"/>
                </a:cubicBezTo>
                <a:cubicBezTo>
                  <a:pt x="2483472" y="703412"/>
                  <a:pt x="2511693" y="649789"/>
                  <a:pt x="2590713" y="692123"/>
                </a:cubicBezTo>
                <a:cubicBezTo>
                  <a:pt x="2669733" y="734457"/>
                  <a:pt x="2791085" y="872750"/>
                  <a:pt x="2861638" y="946130"/>
                </a:cubicBezTo>
                <a:cubicBezTo>
                  <a:pt x="2932191" y="1019510"/>
                  <a:pt x="2940658" y="1087245"/>
                  <a:pt x="3014033" y="1132402"/>
                </a:cubicBezTo>
                <a:cubicBezTo>
                  <a:pt x="3087408" y="1177559"/>
                  <a:pt x="3301890" y="1217072"/>
                  <a:pt x="3301890" y="1217072"/>
                </a:cubicBezTo>
                <a:lnTo>
                  <a:pt x="3572814" y="1301741"/>
                </a:lnTo>
                <a:cubicBezTo>
                  <a:pt x="3651833" y="1327142"/>
                  <a:pt x="3688521" y="1372298"/>
                  <a:pt x="3776007" y="1369476"/>
                </a:cubicBezTo>
                <a:cubicBezTo>
                  <a:pt x="3863493" y="1366654"/>
                  <a:pt x="3982023" y="1270696"/>
                  <a:pt x="4097730" y="1284807"/>
                </a:cubicBezTo>
                <a:cubicBezTo>
                  <a:pt x="4213437" y="1298918"/>
                  <a:pt x="4365832" y="1434389"/>
                  <a:pt x="4470251" y="1454145"/>
                </a:cubicBezTo>
                <a:cubicBezTo>
                  <a:pt x="4574670" y="1473901"/>
                  <a:pt x="4659333" y="1431567"/>
                  <a:pt x="4724242" y="1403344"/>
                </a:cubicBezTo>
                <a:cubicBezTo>
                  <a:pt x="4789151" y="1375121"/>
                  <a:pt x="4791973" y="1287629"/>
                  <a:pt x="4859704" y="1284807"/>
                </a:cubicBezTo>
                <a:cubicBezTo>
                  <a:pt x="4927435" y="1281985"/>
                  <a:pt x="5043143" y="1400522"/>
                  <a:pt x="5130629" y="1386410"/>
                </a:cubicBezTo>
                <a:cubicBezTo>
                  <a:pt x="5218115" y="1372298"/>
                  <a:pt x="5314067" y="1270696"/>
                  <a:pt x="5384620" y="1200138"/>
                </a:cubicBezTo>
                <a:cubicBezTo>
                  <a:pt x="5455173" y="1129580"/>
                  <a:pt x="5489039" y="1005399"/>
                  <a:pt x="5553948" y="963064"/>
                </a:cubicBezTo>
                <a:cubicBezTo>
                  <a:pt x="5618857" y="920729"/>
                  <a:pt x="5703521" y="982820"/>
                  <a:pt x="5774074" y="946130"/>
                </a:cubicBezTo>
                <a:cubicBezTo>
                  <a:pt x="5844627" y="909440"/>
                  <a:pt x="5929291" y="805015"/>
                  <a:pt x="5977267" y="742924"/>
                </a:cubicBezTo>
                <a:cubicBezTo>
                  <a:pt x="6025243" y="680833"/>
                  <a:pt x="6013955" y="596164"/>
                  <a:pt x="6061931" y="573586"/>
                </a:cubicBezTo>
                <a:cubicBezTo>
                  <a:pt x="6109907" y="551008"/>
                  <a:pt x="6186105" y="641321"/>
                  <a:pt x="6265124" y="607453"/>
                </a:cubicBezTo>
                <a:cubicBezTo>
                  <a:pt x="6344143" y="573585"/>
                  <a:pt x="6442918" y="421181"/>
                  <a:pt x="6536048" y="370380"/>
                </a:cubicBezTo>
                <a:cubicBezTo>
                  <a:pt x="6629178" y="319579"/>
                  <a:pt x="6739241" y="313933"/>
                  <a:pt x="6823905" y="302644"/>
                </a:cubicBezTo>
                <a:cubicBezTo>
                  <a:pt x="6908569" y="291355"/>
                  <a:pt x="6953723" y="342156"/>
                  <a:pt x="7044031" y="302644"/>
                </a:cubicBezTo>
                <a:cubicBezTo>
                  <a:pt x="7134339" y="263132"/>
                  <a:pt x="7241580" y="79681"/>
                  <a:pt x="7365754" y="65570"/>
                </a:cubicBezTo>
                <a:cubicBezTo>
                  <a:pt x="7489928" y="51459"/>
                  <a:pt x="7656433" y="198219"/>
                  <a:pt x="7789073" y="217975"/>
                </a:cubicBezTo>
                <a:cubicBezTo>
                  <a:pt x="7921713" y="237731"/>
                  <a:pt x="8062820" y="217975"/>
                  <a:pt x="8161594" y="184107"/>
                </a:cubicBezTo>
                <a:cubicBezTo>
                  <a:pt x="8260368" y="150239"/>
                  <a:pt x="8305523" y="40170"/>
                  <a:pt x="8381720" y="14769"/>
                </a:cubicBezTo>
                <a:cubicBezTo>
                  <a:pt x="8457917" y="-10632"/>
                  <a:pt x="8531293" y="-2165"/>
                  <a:pt x="8618779" y="31703"/>
                </a:cubicBezTo>
                <a:cubicBezTo>
                  <a:pt x="8706265" y="65571"/>
                  <a:pt x="8906636" y="217975"/>
                  <a:pt x="8906636" y="217975"/>
                </a:cubicBez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44" name="Forme libre 443"/>
          <p:cNvSpPr/>
          <p:nvPr/>
        </p:nvSpPr>
        <p:spPr>
          <a:xfrm>
            <a:off x="17530165" y="5219239"/>
            <a:ext cx="8991301" cy="1542320"/>
          </a:xfrm>
          <a:custGeom>
            <a:avLst/>
            <a:gdLst>
              <a:gd name="connsiteX0" fmla="*/ 0 w 8991300"/>
              <a:gd name="connsiteY0" fmla="*/ 560116 h 1542321"/>
              <a:gd name="connsiteX1" fmla="*/ 355588 w 8991300"/>
              <a:gd name="connsiteY1" fmla="*/ 509315 h 1542321"/>
              <a:gd name="connsiteX2" fmla="*/ 440252 w 8991300"/>
              <a:gd name="connsiteY2" fmla="*/ 441579 h 1542321"/>
              <a:gd name="connsiteX3" fmla="*/ 677311 w 8991300"/>
              <a:gd name="connsiteY3" fmla="*/ 560116 h 1542321"/>
              <a:gd name="connsiteX4" fmla="*/ 897437 w 8991300"/>
              <a:gd name="connsiteY4" fmla="*/ 509315 h 1542321"/>
              <a:gd name="connsiteX5" fmla="*/ 1066764 w 8991300"/>
              <a:gd name="connsiteY5" fmla="*/ 475447 h 1542321"/>
              <a:gd name="connsiteX6" fmla="*/ 1269958 w 8991300"/>
              <a:gd name="connsiteY6" fmla="*/ 593984 h 1542321"/>
              <a:gd name="connsiteX7" fmla="*/ 1388487 w 8991300"/>
              <a:gd name="connsiteY7" fmla="*/ 424646 h 1542321"/>
              <a:gd name="connsiteX8" fmla="*/ 1625546 w 8991300"/>
              <a:gd name="connsiteY8" fmla="*/ 543183 h 1542321"/>
              <a:gd name="connsiteX9" fmla="*/ 1777941 w 8991300"/>
              <a:gd name="connsiteY9" fmla="*/ 543183 h 1542321"/>
              <a:gd name="connsiteX10" fmla="*/ 1964201 w 8991300"/>
              <a:gd name="connsiteY10" fmla="*/ 509315 h 1542321"/>
              <a:gd name="connsiteX11" fmla="*/ 2184327 w 8991300"/>
              <a:gd name="connsiteY11" fmla="*/ 831058 h 1542321"/>
              <a:gd name="connsiteX12" fmla="*/ 2455251 w 8991300"/>
              <a:gd name="connsiteY12" fmla="*/ 678653 h 1542321"/>
              <a:gd name="connsiteX13" fmla="*/ 2472184 w 8991300"/>
              <a:gd name="connsiteY13" fmla="*/ 915727 h 1542321"/>
              <a:gd name="connsiteX14" fmla="*/ 2641512 w 8991300"/>
              <a:gd name="connsiteY14" fmla="*/ 864925 h 1542321"/>
              <a:gd name="connsiteX15" fmla="*/ 2776974 w 8991300"/>
              <a:gd name="connsiteY15" fmla="*/ 814124 h 1542321"/>
              <a:gd name="connsiteX16" fmla="*/ 2844705 w 8991300"/>
              <a:gd name="connsiteY16" fmla="*/ 1085065 h 1542321"/>
              <a:gd name="connsiteX17" fmla="*/ 2997100 w 8991300"/>
              <a:gd name="connsiteY17" fmla="*/ 1169735 h 1542321"/>
              <a:gd name="connsiteX18" fmla="*/ 3200293 w 8991300"/>
              <a:gd name="connsiteY18" fmla="*/ 1169735 h 1542321"/>
              <a:gd name="connsiteX19" fmla="*/ 3335755 w 8991300"/>
              <a:gd name="connsiteY19" fmla="*/ 1389875 h 1542321"/>
              <a:gd name="connsiteX20" fmla="*/ 3623612 w 8991300"/>
              <a:gd name="connsiteY20" fmla="*/ 1305205 h 1542321"/>
              <a:gd name="connsiteX21" fmla="*/ 3911469 w 8991300"/>
              <a:gd name="connsiteY21" fmla="*/ 1525345 h 1542321"/>
              <a:gd name="connsiteX22" fmla="*/ 4300923 w 8991300"/>
              <a:gd name="connsiteY22" fmla="*/ 1356007 h 1542321"/>
              <a:gd name="connsiteX23" fmla="*/ 4571847 w 8991300"/>
              <a:gd name="connsiteY23" fmla="*/ 1542279 h 1542321"/>
              <a:gd name="connsiteX24" fmla="*/ 4978234 w 8991300"/>
              <a:gd name="connsiteY24" fmla="*/ 1372941 h 1542321"/>
              <a:gd name="connsiteX25" fmla="*/ 5113696 w 8991300"/>
              <a:gd name="connsiteY25" fmla="*/ 1339073 h 1542321"/>
              <a:gd name="connsiteX26" fmla="*/ 5435418 w 8991300"/>
              <a:gd name="connsiteY26" fmla="*/ 1288272 h 1542321"/>
              <a:gd name="connsiteX27" fmla="*/ 5537015 w 8991300"/>
              <a:gd name="connsiteY27" fmla="*/ 966529 h 1542321"/>
              <a:gd name="connsiteX28" fmla="*/ 5723275 w 8991300"/>
              <a:gd name="connsiteY28" fmla="*/ 915727 h 1542321"/>
              <a:gd name="connsiteX29" fmla="*/ 5994200 w 8991300"/>
              <a:gd name="connsiteY29" fmla="*/ 915727 h 1542321"/>
              <a:gd name="connsiteX30" fmla="*/ 5994200 w 8991300"/>
              <a:gd name="connsiteY30" fmla="*/ 610918 h 1542321"/>
              <a:gd name="connsiteX31" fmla="*/ 6248191 w 8991300"/>
              <a:gd name="connsiteY31" fmla="*/ 593984 h 1542321"/>
              <a:gd name="connsiteX32" fmla="*/ 6417519 w 8991300"/>
              <a:gd name="connsiteY32" fmla="*/ 627852 h 1542321"/>
              <a:gd name="connsiteX33" fmla="*/ 6552981 w 8991300"/>
              <a:gd name="connsiteY33" fmla="*/ 323043 h 1542321"/>
              <a:gd name="connsiteX34" fmla="*/ 6840838 w 8991300"/>
              <a:gd name="connsiteY34" fmla="*/ 475447 h 1542321"/>
              <a:gd name="connsiteX35" fmla="*/ 6891636 w 8991300"/>
              <a:gd name="connsiteY35" fmla="*/ 255307 h 1542321"/>
              <a:gd name="connsiteX36" fmla="*/ 7213359 w 8991300"/>
              <a:gd name="connsiteY36" fmla="*/ 373844 h 1542321"/>
              <a:gd name="connsiteX37" fmla="*/ 7213359 w 8991300"/>
              <a:gd name="connsiteY37" fmla="*/ 35167 h 1542321"/>
              <a:gd name="connsiteX38" fmla="*/ 7450418 w 8991300"/>
              <a:gd name="connsiteY38" fmla="*/ 272241 h 1542321"/>
              <a:gd name="connsiteX39" fmla="*/ 7653611 w 8991300"/>
              <a:gd name="connsiteY39" fmla="*/ 102903 h 1542321"/>
              <a:gd name="connsiteX40" fmla="*/ 7755208 w 8991300"/>
              <a:gd name="connsiteY40" fmla="*/ 306109 h 1542321"/>
              <a:gd name="connsiteX41" fmla="*/ 8026132 w 8991300"/>
              <a:gd name="connsiteY41" fmla="*/ 204506 h 1542321"/>
              <a:gd name="connsiteX42" fmla="*/ 8229325 w 8991300"/>
              <a:gd name="connsiteY42" fmla="*/ 272241 h 1542321"/>
              <a:gd name="connsiteX43" fmla="*/ 8432518 w 8991300"/>
              <a:gd name="connsiteY43" fmla="*/ 136770 h 1542321"/>
              <a:gd name="connsiteX44" fmla="*/ 8567980 w 8991300"/>
              <a:gd name="connsiteY44" fmla="*/ 1300 h 1542321"/>
              <a:gd name="connsiteX45" fmla="*/ 8771174 w 8991300"/>
              <a:gd name="connsiteY45" fmla="*/ 221440 h 1542321"/>
              <a:gd name="connsiteX46" fmla="*/ 8991300 w 8991300"/>
              <a:gd name="connsiteY46" fmla="*/ 187572 h 1542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8991300" h="1542321">
                <a:moveTo>
                  <a:pt x="0" y="560116"/>
                </a:moveTo>
                <a:cubicBezTo>
                  <a:pt x="141106" y="544593"/>
                  <a:pt x="282213" y="529071"/>
                  <a:pt x="355588" y="509315"/>
                </a:cubicBezTo>
                <a:cubicBezTo>
                  <a:pt x="428963" y="489559"/>
                  <a:pt x="386632" y="433112"/>
                  <a:pt x="440252" y="441579"/>
                </a:cubicBezTo>
                <a:cubicBezTo>
                  <a:pt x="493872" y="450046"/>
                  <a:pt x="601114" y="548827"/>
                  <a:pt x="677311" y="560116"/>
                </a:cubicBezTo>
                <a:cubicBezTo>
                  <a:pt x="753509" y="571405"/>
                  <a:pt x="832528" y="523426"/>
                  <a:pt x="897437" y="509315"/>
                </a:cubicBezTo>
                <a:cubicBezTo>
                  <a:pt x="962346" y="495204"/>
                  <a:pt x="1004677" y="461335"/>
                  <a:pt x="1066764" y="475447"/>
                </a:cubicBezTo>
                <a:cubicBezTo>
                  <a:pt x="1128851" y="489559"/>
                  <a:pt x="1216338" y="602451"/>
                  <a:pt x="1269958" y="593984"/>
                </a:cubicBezTo>
                <a:cubicBezTo>
                  <a:pt x="1323578" y="585517"/>
                  <a:pt x="1329222" y="433113"/>
                  <a:pt x="1388487" y="424646"/>
                </a:cubicBezTo>
                <a:cubicBezTo>
                  <a:pt x="1447752" y="416179"/>
                  <a:pt x="1560637" y="523427"/>
                  <a:pt x="1625546" y="543183"/>
                </a:cubicBezTo>
                <a:cubicBezTo>
                  <a:pt x="1690455" y="562939"/>
                  <a:pt x="1721499" y="548828"/>
                  <a:pt x="1777941" y="543183"/>
                </a:cubicBezTo>
                <a:cubicBezTo>
                  <a:pt x="1834383" y="537538"/>
                  <a:pt x="1896470" y="461336"/>
                  <a:pt x="1964201" y="509315"/>
                </a:cubicBezTo>
                <a:cubicBezTo>
                  <a:pt x="2031932" y="557294"/>
                  <a:pt x="2102485" y="802835"/>
                  <a:pt x="2184327" y="831058"/>
                </a:cubicBezTo>
                <a:cubicBezTo>
                  <a:pt x="2266169" y="859281"/>
                  <a:pt x="2407275" y="664541"/>
                  <a:pt x="2455251" y="678653"/>
                </a:cubicBezTo>
                <a:cubicBezTo>
                  <a:pt x="2503227" y="692765"/>
                  <a:pt x="2441141" y="884682"/>
                  <a:pt x="2472184" y="915727"/>
                </a:cubicBezTo>
                <a:cubicBezTo>
                  <a:pt x="2503228" y="946772"/>
                  <a:pt x="2590714" y="881859"/>
                  <a:pt x="2641512" y="864925"/>
                </a:cubicBezTo>
                <a:cubicBezTo>
                  <a:pt x="2692310" y="847991"/>
                  <a:pt x="2743109" y="777434"/>
                  <a:pt x="2776974" y="814124"/>
                </a:cubicBezTo>
                <a:cubicBezTo>
                  <a:pt x="2810839" y="850814"/>
                  <a:pt x="2808017" y="1025796"/>
                  <a:pt x="2844705" y="1085065"/>
                </a:cubicBezTo>
                <a:cubicBezTo>
                  <a:pt x="2881393" y="1144334"/>
                  <a:pt x="2937835" y="1155623"/>
                  <a:pt x="2997100" y="1169735"/>
                </a:cubicBezTo>
                <a:cubicBezTo>
                  <a:pt x="3056365" y="1183847"/>
                  <a:pt x="3143851" y="1133045"/>
                  <a:pt x="3200293" y="1169735"/>
                </a:cubicBezTo>
                <a:cubicBezTo>
                  <a:pt x="3256736" y="1206425"/>
                  <a:pt x="3265202" y="1367297"/>
                  <a:pt x="3335755" y="1389875"/>
                </a:cubicBezTo>
                <a:cubicBezTo>
                  <a:pt x="3406308" y="1412453"/>
                  <a:pt x="3527660" y="1282627"/>
                  <a:pt x="3623612" y="1305205"/>
                </a:cubicBezTo>
                <a:cubicBezTo>
                  <a:pt x="3719564" y="1327783"/>
                  <a:pt x="3798584" y="1516878"/>
                  <a:pt x="3911469" y="1525345"/>
                </a:cubicBezTo>
                <a:cubicBezTo>
                  <a:pt x="4024354" y="1533812"/>
                  <a:pt x="4190860" y="1353185"/>
                  <a:pt x="4300923" y="1356007"/>
                </a:cubicBezTo>
                <a:cubicBezTo>
                  <a:pt x="4410986" y="1358829"/>
                  <a:pt x="4458962" y="1539457"/>
                  <a:pt x="4571847" y="1542279"/>
                </a:cubicBezTo>
                <a:cubicBezTo>
                  <a:pt x="4684732" y="1545101"/>
                  <a:pt x="4887926" y="1406809"/>
                  <a:pt x="4978234" y="1372941"/>
                </a:cubicBezTo>
                <a:cubicBezTo>
                  <a:pt x="5068542" y="1339073"/>
                  <a:pt x="5037499" y="1353185"/>
                  <a:pt x="5113696" y="1339073"/>
                </a:cubicBezTo>
                <a:cubicBezTo>
                  <a:pt x="5189893" y="1324962"/>
                  <a:pt x="5364865" y="1350363"/>
                  <a:pt x="5435418" y="1288272"/>
                </a:cubicBezTo>
                <a:cubicBezTo>
                  <a:pt x="5505971" y="1226181"/>
                  <a:pt x="5489039" y="1028620"/>
                  <a:pt x="5537015" y="966529"/>
                </a:cubicBezTo>
                <a:cubicBezTo>
                  <a:pt x="5584991" y="904438"/>
                  <a:pt x="5647078" y="924194"/>
                  <a:pt x="5723275" y="915727"/>
                </a:cubicBezTo>
                <a:cubicBezTo>
                  <a:pt x="5799472" y="907260"/>
                  <a:pt x="5949046" y="966528"/>
                  <a:pt x="5994200" y="915727"/>
                </a:cubicBezTo>
                <a:cubicBezTo>
                  <a:pt x="6039354" y="864926"/>
                  <a:pt x="5951868" y="664542"/>
                  <a:pt x="5994200" y="610918"/>
                </a:cubicBezTo>
                <a:cubicBezTo>
                  <a:pt x="6036532" y="557294"/>
                  <a:pt x="6177638" y="591162"/>
                  <a:pt x="6248191" y="593984"/>
                </a:cubicBezTo>
                <a:cubicBezTo>
                  <a:pt x="6318744" y="596806"/>
                  <a:pt x="6366721" y="673009"/>
                  <a:pt x="6417519" y="627852"/>
                </a:cubicBezTo>
                <a:cubicBezTo>
                  <a:pt x="6468317" y="582695"/>
                  <a:pt x="6482428" y="348444"/>
                  <a:pt x="6552981" y="323043"/>
                </a:cubicBezTo>
                <a:cubicBezTo>
                  <a:pt x="6623534" y="297642"/>
                  <a:pt x="6784396" y="486736"/>
                  <a:pt x="6840838" y="475447"/>
                </a:cubicBezTo>
                <a:cubicBezTo>
                  <a:pt x="6897280" y="464158"/>
                  <a:pt x="6829549" y="272241"/>
                  <a:pt x="6891636" y="255307"/>
                </a:cubicBezTo>
                <a:cubicBezTo>
                  <a:pt x="6953723" y="238373"/>
                  <a:pt x="7159738" y="410534"/>
                  <a:pt x="7213359" y="373844"/>
                </a:cubicBezTo>
                <a:cubicBezTo>
                  <a:pt x="7266980" y="337154"/>
                  <a:pt x="7173849" y="52101"/>
                  <a:pt x="7213359" y="35167"/>
                </a:cubicBezTo>
                <a:cubicBezTo>
                  <a:pt x="7252869" y="18233"/>
                  <a:pt x="7377043" y="260952"/>
                  <a:pt x="7450418" y="272241"/>
                </a:cubicBezTo>
                <a:cubicBezTo>
                  <a:pt x="7523793" y="283530"/>
                  <a:pt x="7602813" y="97258"/>
                  <a:pt x="7653611" y="102903"/>
                </a:cubicBezTo>
                <a:cubicBezTo>
                  <a:pt x="7704409" y="108548"/>
                  <a:pt x="7693121" y="289175"/>
                  <a:pt x="7755208" y="306109"/>
                </a:cubicBezTo>
                <a:cubicBezTo>
                  <a:pt x="7817295" y="323043"/>
                  <a:pt x="7947113" y="210151"/>
                  <a:pt x="8026132" y="204506"/>
                </a:cubicBezTo>
                <a:cubicBezTo>
                  <a:pt x="8105151" y="198861"/>
                  <a:pt x="8161594" y="283530"/>
                  <a:pt x="8229325" y="272241"/>
                </a:cubicBezTo>
                <a:cubicBezTo>
                  <a:pt x="8297056" y="260952"/>
                  <a:pt x="8376076" y="181927"/>
                  <a:pt x="8432518" y="136770"/>
                </a:cubicBezTo>
                <a:cubicBezTo>
                  <a:pt x="8488960" y="91613"/>
                  <a:pt x="8511537" y="-12812"/>
                  <a:pt x="8567980" y="1300"/>
                </a:cubicBezTo>
                <a:cubicBezTo>
                  <a:pt x="8624423" y="15412"/>
                  <a:pt x="8700621" y="190395"/>
                  <a:pt x="8771174" y="221440"/>
                </a:cubicBezTo>
                <a:cubicBezTo>
                  <a:pt x="8841727" y="252485"/>
                  <a:pt x="8991300" y="187572"/>
                  <a:pt x="8991300" y="187572"/>
                </a:cubicBez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45" name="Rectangle 444"/>
          <p:cNvSpPr/>
          <p:nvPr/>
        </p:nvSpPr>
        <p:spPr>
          <a:xfrm>
            <a:off x="15383821" y="5511998"/>
            <a:ext cx="2259641" cy="383653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46" name="Rectangle 445"/>
          <p:cNvSpPr/>
          <p:nvPr/>
        </p:nvSpPr>
        <p:spPr>
          <a:xfrm>
            <a:off x="26004388" y="4554478"/>
            <a:ext cx="1571540" cy="4929894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47" name="Text Box 23"/>
          <p:cNvSpPr txBox="1">
            <a:spLocks noChangeArrowheads="1"/>
          </p:cNvSpPr>
          <p:nvPr/>
        </p:nvSpPr>
        <p:spPr bwMode="auto">
          <a:xfrm>
            <a:off x="18374415" y="4477516"/>
            <a:ext cx="6725101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MEMBRANE EPI MACULAIRE</a:t>
            </a:r>
          </a:p>
        </p:txBody>
      </p:sp>
      <p:cxnSp>
        <p:nvCxnSpPr>
          <p:cNvPr id="448" name="Connecteur droit avec flèche 447"/>
          <p:cNvCxnSpPr/>
          <p:nvPr/>
        </p:nvCxnSpPr>
        <p:spPr>
          <a:xfrm>
            <a:off x="19960052" y="5065316"/>
            <a:ext cx="0" cy="756875"/>
          </a:xfrm>
          <a:prstGeom prst="straightConnector1">
            <a:avLst/>
          </a:prstGeom>
          <a:ln>
            <a:solidFill>
              <a:srgbClr val="FE2DFF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49" name="Oval 2"/>
          <p:cNvSpPr>
            <a:spLocks noChangeArrowheads="1"/>
          </p:cNvSpPr>
          <p:nvPr/>
        </p:nvSpPr>
        <p:spPr bwMode="auto">
          <a:xfrm>
            <a:off x="16558678" y="13624014"/>
            <a:ext cx="10945813" cy="1657350"/>
          </a:xfrm>
          <a:prstGeom prst="ellipse">
            <a:avLst/>
          </a:prstGeom>
          <a:solidFill>
            <a:srgbClr val="C0C0C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50" name="Oval 3"/>
          <p:cNvSpPr>
            <a:spLocks noChangeArrowheads="1"/>
          </p:cNvSpPr>
          <p:nvPr/>
        </p:nvSpPr>
        <p:spPr bwMode="auto">
          <a:xfrm>
            <a:off x="16558678" y="12542929"/>
            <a:ext cx="10945813" cy="1657350"/>
          </a:xfrm>
          <a:prstGeom prst="ellipse">
            <a:avLst/>
          </a:prstGeom>
          <a:solidFill>
            <a:schemeClr val="bg1"/>
          </a:solidFill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51" name="Oval 4"/>
          <p:cNvSpPr>
            <a:spLocks noChangeArrowheads="1"/>
          </p:cNvSpPr>
          <p:nvPr/>
        </p:nvSpPr>
        <p:spPr bwMode="auto">
          <a:xfrm>
            <a:off x="16487242" y="11750766"/>
            <a:ext cx="10945813" cy="1657350"/>
          </a:xfrm>
          <a:prstGeom prst="ellipse">
            <a:avLst/>
          </a:prstGeom>
          <a:solidFill>
            <a:schemeClr val="bg1"/>
          </a:solidFill>
          <a:ln w="1143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52" name="Oval 5"/>
          <p:cNvSpPr>
            <a:spLocks noChangeArrowheads="1"/>
          </p:cNvSpPr>
          <p:nvPr/>
        </p:nvSpPr>
        <p:spPr bwMode="auto">
          <a:xfrm>
            <a:off x="19151067" y="13550991"/>
            <a:ext cx="720726" cy="360364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53" name="Oval 6"/>
          <p:cNvSpPr>
            <a:spLocks noChangeArrowheads="1"/>
          </p:cNvSpPr>
          <p:nvPr/>
        </p:nvSpPr>
        <p:spPr bwMode="auto">
          <a:xfrm rot="2079807">
            <a:off x="20951293" y="13624015"/>
            <a:ext cx="720726" cy="360364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54" name="Oval 7"/>
          <p:cNvSpPr>
            <a:spLocks noChangeArrowheads="1"/>
          </p:cNvSpPr>
          <p:nvPr/>
        </p:nvSpPr>
        <p:spPr bwMode="auto">
          <a:xfrm rot="20019473">
            <a:off x="17639765" y="13377954"/>
            <a:ext cx="720726" cy="360362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55" name="Oval 8"/>
          <p:cNvSpPr>
            <a:spLocks noChangeArrowheads="1"/>
          </p:cNvSpPr>
          <p:nvPr/>
        </p:nvSpPr>
        <p:spPr bwMode="auto">
          <a:xfrm rot="20692560">
            <a:off x="22680078" y="13624015"/>
            <a:ext cx="720726" cy="360364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56" name="Oval 9"/>
          <p:cNvSpPr>
            <a:spLocks noChangeArrowheads="1"/>
          </p:cNvSpPr>
          <p:nvPr/>
        </p:nvSpPr>
        <p:spPr bwMode="auto">
          <a:xfrm rot="725685">
            <a:off x="23831017" y="13624015"/>
            <a:ext cx="720726" cy="360364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57" name="Oval 10"/>
          <p:cNvSpPr>
            <a:spLocks noChangeArrowheads="1"/>
          </p:cNvSpPr>
          <p:nvPr/>
        </p:nvSpPr>
        <p:spPr bwMode="auto">
          <a:xfrm>
            <a:off x="25775702" y="13335091"/>
            <a:ext cx="720726" cy="360364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58" name="Freeform 11"/>
          <p:cNvSpPr>
            <a:spLocks/>
          </p:cNvSpPr>
          <p:nvPr/>
        </p:nvSpPr>
        <p:spPr bwMode="auto">
          <a:xfrm>
            <a:off x="19800353" y="13335089"/>
            <a:ext cx="1295399" cy="492125"/>
          </a:xfrm>
          <a:custGeom>
            <a:avLst/>
            <a:gdLst>
              <a:gd name="T0" fmla="*/ 0 w 816"/>
              <a:gd name="T1" fmla="*/ 0 h 310"/>
              <a:gd name="T2" fmla="*/ 181 w 816"/>
              <a:gd name="T3" fmla="*/ 272 h 310"/>
              <a:gd name="T4" fmla="*/ 499 w 816"/>
              <a:gd name="T5" fmla="*/ 227 h 310"/>
              <a:gd name="T6" fmla="*/ 635 w 816"/>
              <a:gd name="T7" fmla="*/ 272 h 310"/>
              <a:gd name="T8" fmla="*/ 725 w 816"/>
              <a:gd name="T9" fmla="*/ 136 h 310"/>
              <a:gd name="T10" fmla="*/ 816 w 816"/>
              <a:gd name="T11" fmla="*/ 46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16" h="310">
                <a:moveTo>
                  <a:pt x="0" y="0"/>
                </a:moveTo>
                <a:cubicBezTo>
                  <a:pt x="49" y="117"/>
                  <a:pt x="98" y="234"/>
                  <a:pt x="181" y="272"/>
                </a:cubicBezTo>
                <a:cubicBezTo>
                  <a:pt x="264" y="310"/>
                  <a:pt x="423" y="227"/>
                  <a:pt x="499" y="227"/>
                </a:cubicBezTo>
                <a:cubicBezTo>
                  <a:pt x="575" y="227"/>
                  <a:pt x="597" y="287"/>
                  <a:pt x="635" y="272"/>
                </a:cubicBezTo>
                <a:cubicBezTo>
                  <a:pt x="673" y="257"/>
                  <a:pt x="695" y="174"/>
                  <a:pt x="725" y="136"/>
                </a:cubicBezTo>
                <a:cubicBezTo>
                  <a:pt x="755" y="98"/>
                  <a:pt x="785" y="72"/>
                  <a:pt x="816" y="46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59" name="Freeform 12"/>
          <p:cNvSpPr>
            <a:spLocks/>
          </p:cNvSpPr>
          <p:nvPr/>
        </p:nvSpPr>
        <p:spPr bwMode="auto">
          <a:xfrm>
            <a:off x="20303593" y="13408117"/>
            <a:ext cx="431800" cy="153988"/>
          </a:xfrm>
          <a:custGeom>
            <a:avLst/>
            <a:gdLst>
              <a:gd name="T0" fmla="*/ 0 w 272"/>
              <a:gd name="T1" fmla="*/ 0 h 97"/>
              <a:gd name="T2" fmla="*/ 45 w 272"/>
              <a:gd name="T3" fmla="*/ 90 h 97"/>
              <a:gd name="T4" fmla="*/ 136 w 272"/>
              <a:gd name="T5" fmla="*/ 45 h 97"/>
              <a:gd name="T6" fmla="*/ 227 w 272"/>
              <a:gd name="T7" fmla="*/ 90 h 97"/>
              <a:gd name="T8" fmla="*/ 272 w 272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2" h="97">
                <a:moveTo>
                  <a:pt x="0" y="0"/>
                </a:moveTo>
                <a:cubicBezTo>
                  <a:pt x="11" y="41"/>
                  <a:pt x="22" y="83"/>
                  <a:pt x="45" y="90"/>
                </a:cubicBezTo>
                <a:cubicBezTo>
                  <a:pt x="68" y="97"/>
                  <a:pt x="106" y="45"/>
                  <a:pt x="136" y="45"/>
                </a:cubicBezTo>
                <a:cubicBezTo>
                  <a:pt x="166" y="45"/>
                  <a:pt x="204" y="97"/>
                  <a:pt x="227" y="90"/>
                </a:cubicBezTo>
                <a:cubicBezTo>
                  <a:pt x="250" y="83"/>
                  <a:pt x="261" y="41"/>
                  <a:pt x="272" y="0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60" name="Freeform 13"/>
          <p:cNvSpPr>
            <a:spLocks/>
          </p:cNvSpPr>
          <p:nvPr/>
        </p:nvSpPr>
        <p:spPr bwMode="auto">
          <a:xfrm>
            <a:off x="18000129" y="13190630"/>
            <a:ext cx="515939" cy="720726"/>
          </a:xfrm>
          <a:custGeom>
            <a:avLst/>
            <a:gdLst>
              <a:gd name="T0" fmla="*/ 0 w 325"/>
              <a:gd name="T1" fmla="*/ 454 h 454"/>
              <a:gd name="T2" fmla="*/ 272 w 325"/>
              <a:gd name="T3" fmla="*/ 318 h 454"/>
              <a:gd name="T4" fmla="*/ 317 w 325"/>
              <a:gd name="T5" fmla="*/ 91 h 454"/>
              <a:gd name="T6" fmla="*/ 272 w 325"/>
              <a:gd name="T7" fmla="*/ 0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25" h="454">
                <a:moveTo>
                  <a:pt x="0" y="454"/>
                </a:moveTo>
                <a:cubicBezTo>
                  <a:pt x="109" y="416"/>
                  <a:pt x="219" y="379"/>
                  <a:pt x="272" y="318"/>
                </a:cubicBezTo>
                <a:cubicBezTo>
                  <a:pt x="325" y="257"/>
                  <a:pt x="317" y="144"/>
                  <a:pt x="317" y="91"/>
                </a:cubicBezTo>
                <a:cubicBezTo>
                  <a:pt x="317" y="38"/>
                  <a:pt x="294" y="19"/>
                  <a:pt x="272" y="0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61" name="Freeform 14"/>
          <p:cNvSpPr>
            <a:spLocks/>
          </p:cNvSpPr>
          <p:nvPr/>
        </p:nvSpPr>
        <p:spPr bwMode="auto">
          <a:xfrm>
            <a:off x="18671642" y="13263652"/>
            <a:ext cx="407989" cy="792163"/>
          </a:xfrm>
          <a:custGeom>
            <a:avLst/>
            <a:gdLst>
              <a:gd name="T0" fmla="*/ 76 w 257"/>
              <a:gd name="T1" fmla="*/ 0 h 499"/>
              <a:gd name="T2" fmla="*/ 30 w 257"/>
              <a:gd name="T3" fmla="*/ 227 h 499"/>
              <a:gd name="T4" fmla="*/ 257 w 257"/>
              <a:gd name="T5" fmla="*/ 499 h 4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57" h="499">
                <a:moveTo>
                  <a:pt x="76" y="0"/>
                </a:moveTo>
                <a:cubicBezTo>
                  <a:pt x="38" y="72"/>
                  <a:pt x="0" y="144"/>
                  <a:pt x="30" y="227"/>
                </a:cubicBezTo>
                <a:cubicBezTo>
                  <a:pt x="60" y="310"/>
                  <a:pt x="158" y="404"/>
                  <a:pt x="257" y="499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62" name="Freeform 15"/>
          <p:cNvSpPr>
            <a:spLocks/>
          </p:cNvSpPr>
          <p:nvPr/>
        </p:nvSpPr>
        <p:spPr bwMode="auto">
          <a:xfrm>
            <a:off x="18358906" y="13827215"/>
            <a:ext cx="360363" cy="228601"/>
          </a:xfrm>
          <a:custGeom>
            <a:avLst/>
            <a:gdLst>
              <a:gd name="T0" fmla="*/ 0 w 227"/>
              <a:gd name="T1" fmla="*/ 98 h 144"/>
              <a:gd name="T2" fmla="*/ 136 w 227"/>
              <a:gd name="T3" fmla="*/ 8 h 144"/>
              <a:gd name="T4" fmla="*/ 227 w 227"/>
              <a:gd name="T5" fmla="*/ 1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7" h="144">
                <a:moveTo>
                  <a:pt x="0" y="98"/>
                </a:moveTo>
                <a:cubicBezTo>
                  <a:pt x="49" y="49"/>
                  <a:pt x="98" y="0"/>
                  <a:pt x="136" y="8"/>
                </a:cubicBezTo>
                <a:cubicBezTo>
                  <a:pt x="174" y="16"/>
                  <a:pt x="200" y="80"/>
                  <a:pt x="227" y="144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63" name="Freeform 16"/>
          <p:cNvSpPr>
            <a:spLocks/>
          </p:cNvSpPr>
          <p:nvPr/>
        </p:nvSpPr>
        <p:spPr bwMode="auto">
          <a:xfrm>
            <a:off x="18792290" y="13311278"/>
            <a:ext cx="503240" cy="455613"/>
          </a:xfrm>
          <a:custGeom>
            <a:avLst/>
            <a:gdLst>
              <a:gd name="T0" fmla="*/ 90 w 317"/>
              <a:gd name="T1" fmla="*/ 61 h 287"/>
              <a:gd name="T2" fmla="*/ 0 w 317"/>
              <a:gd name="T3" fmla="*/ 151 h 287"/>
              <a:gd name="T4" fmla="*/ 90 w 317"/>
              <a:gd name="T5" fmla="*/ 287 h 287"/>
              <a:gd name="T6" fmla="*/ 181 w 317"/>
              <a:gd name="T7" fmla="*/ 151 h 287"/>
              <a:gd name="T8" fmla="*/ 317 w 317"/>
              <a:gd name="T9" fmla="*/ 106 h 287"/>
              <a:gd name="T10" fmla="*/ 181 w 317"/>
              <a:gd name="T11" fmla="*/ 15 h 287"/>
              <a:gd name="T12" fmla="*/ 90 w 317"/>
              <a:gd name="T13" fmla="*/ 61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17" h="287">
                <a:moveTo>
                  <a:pt x="90" y="61"/>
                </a:moveTo>
                <a:cubicBezTo>
                  <a:pt x="60" y="84"/>
                  <a:pt x="0" y="113"/>
                  <a:pt x="0" y="151"/>
                </a:cubicBezTo>
                <a:cubicBezTo>
                  <a:pt x="0" y="189"/>
                  <a:pt x="60" y="287"/>
                  <a:pt x="90" y="287"/>
                </a:cubicBezTo>
                <a:cubicBezTo>
                  <a:pt x="120" y="287"/>
                  <a:pt x="143" y="181"/>
                  <a:pt x="181" y="151"/>
                </a:cubicBezTo>
                <a:cubicBezTo>
                  <a:pt x="219" y="121"/>
                  <a:pt x="317" y="129"/>
                  <a:pt x="317" y="106"/>
                </a:cubicBezTo>
                <a:cubicBezTo>
                  <a:pt x="317" y="83"/>
                  <a:pt x="219" y="30"/>
                  <a:pt x="181" y="15"/>
                </a:cubicBezTo>
                <a:cubicBezTo>
                  <a:pt x="143" y="0"/>
                  <a:pt x="120" y="38"/>
                  <a:pt x="90" y="61"/>
                </a:cubicBezTo>
                <a:close/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64" name="Freeform 17"/>
          <p:cNvSpPr>
            <a:spLocks/>
          </p:cNvSpPr>
          <p:nvPr/>
        </p:nvSpPr>
        <p:spPr bwMode="auto">
          <a:xfrm>
            <a:off x="19439992" y="13335089"/>
            <a:ext cx="239714" cy="157164"/>
          </a:xfrm>
          <a:custGeom>
            <a:avLst/>
            <a:gdLst>
              <a:gd name="T0" fmla="*/ 0 w 151"/>
              <a:gd name="T1" fmla="*/ 0 h 99"/>
              <a:gd name="T2" fmla="*/ 45 w 151"/>
              <a:gd name="T3" fmla="*/ 46 h 99"/>
              <a:gd name="T4" fmla="*/ 136 w 151"/>
              <a:gd name="T5" fmla="*/ 91 h 99"/>
              <a:gd name="T6" fmla="*/ 136 w 151"/>
              <a:gd name="T7" fmla="*/ 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1" h="99">
                <a:moveTo>
                  <a:pt x="0" y="0"/>
                </a:moveTo>
                <a:cubicBezTo>
                  <a:pt x="11" y="15"/>
                  <a:pt x="22" y="31"/>
                  <a:pt x="45" y="46"/>
                </a:cubicBezTo>
                <a:cubicBezTo>
                  <a:pt x="68" y="61"/>
                  <a:pt x="121" y="99"/>
                  <a:pt x="136" y="91"/>
                </a:cubicBezTo>
                <a:cubicBezTo>
                  <a:pt x="151" y="83"/>
                  <a:pt x="143" y="41"/>
                  <a:pt x="136" y="0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65" name="Freeform 18"/>
          <p:cNvSpPr>
            <a:spLocks/>
          </p:cNvSpPr>
          <p:nvPr/>
        </p:nvSpPr>
        <p:spPr bwMode="auto">
          <a:xfrm>
            <a:off x="19224090" y="13816105"/>
            <a:ext cx="2447925" cy="382586"/>
          </a:xfrm>
          <a:custGeom>
            <a:avLst/>
            <a:gdLst>
              <a:gd name="T0" fmla="*/ 0 w 1542"/>
              <a:gd name="T1" fmla="*/ 151 h 241"/>
              <a:gd name="T2" fmla="*/ 136 w 1542"/>
              <a:gd name="T3" fmla="*/ 105 h 241"/>
              <a:gd name="T4" fmla="*/ 408 w 1542"/>
              <a:gd name="T5" fmla="*/ 151 h 241"/>
              <a:gd name="T6" fmla="*/ 499 w 1542"/>
              <a:gd name="T7" fmla="*/ 60 h 241"/>
              <a:gd name="T8" fmla="*/ 725 w 1542"/>
              <a:gd name="T9" fmla="*/ 60 h 241"/>
              <a:gd name="T10" fmla="*/ 907 w 1542"/>
              <a:gd name="T11" fmla="*/ 15 h 241"/>
              <a:gd name="T12" fmla="*/ 1270 w 1542"/>
              <a:gd name="T13" fmla="*/ 151 h 241"/>
              <a:gd name="T14" fmla="*/ 1542 w 1542"/>
              <a:gd name="T15" fmla="*/ 241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542" h="241">
                <a:moveTo>
                  <a:pt x="0" y="151"/>
                </a:moveTo>
                <a:cubicBezTo>
                  <a:pt x="34" y="128"/>
                  <a:pt x="68" y="105"/>
                  <a:pt x="136" y="105"/>
                </a:cubicBezTo>
                <a:cubicBezTo>
                  <a:pt x="204" y="105"/>
                  <a:pt x="348" y="159"/>
                  <a:pt x="408" y="151"/>
                </a:cubicBezTo>
                <a:cubicBezTo>
                  <a:pt x="468" y="143"/>
                  <a:pt x="446" y="75"/>
                  <a:pt x="499" y="60"/>
                </a:cubicBezTo>
                <a:cubicBezTo>
                  <a:pt x="552" y="45"/>
                  <a:pt x="657" y="67"/>
                  <a:pt x="725" y="60"/>
                </a:cubicBezTo>
                <a:cubicBezTo>
                  <a:pt x="793" y="53"/>
                  <a:pt x="816" y="0"/>
                  <a:pt x="907" y="15"/>
                </a:cubicBezTo>
                <a:cubicBezTo>
                  <a:pt x="998" y="30"/>
                  <a:pt x="1164" y="113"/>
                  <a:pt x="1270" y="151"/>
                </a:cubicBezTo>
                <a:cubicBezTo>
                  <a:pt x="1376" y="189"/>
                  <a:pt x="1459" y="215"/>
                  <a:pt x="1542" y="241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66" name="Freeform 19"/>
          <p:cNvSpPr>
            <a:spLocks/>
          </p:cNvSpPr>
          <p:nvPr/>
        </p:nvSpPr>
        <p:spPr bwMode="auto">
          <a:xfrm>
            <a:off x="20448055" y="14043115"/>
            <a:ext cx="576263" cy="155575"/>
          </a:xfrm>
          <a:custGeom>
            <a:avLst/>
            <a:gdLst>
              <a:gd name="T0" fmla="*/ 0 w 363"/>
              <a:gd name="T1" fmla="*/ 53 h 98"/>
              <a:gd name="T2" fmla="*/ 91 w 363"/>
              <a:gd name="T3" fmla="*/ 8 h 98"/>
              <a:gd name="T4" fmla="*/ 363 w 363"/>
              <a:gd name="T5" fmla="*/ 98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63" h="98">
                <a:moveTo>
                  <a:pt x="0" y="53"/>
                </a:moveTo>
                <a:cubicBezTo>
                  <a:pt x="15" y="26"/>
                  <a:pt x="31" y="0"/>
                  <a:pt x="91" y="8"/>
                </a:cubicBezTo>
                <a:cubicBezTo>
                  <a:pt x="151" y="16"/>
                  <a:pt x="257" y="57"/>
                  <a:pt x="363" y="98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67" name="Freeform 20"/>
          <p:cNvSpPr>
            <a:spLocks/>
          </p:cNvSpPr>
          <p:nvPr/>
        </p:nvSpPr>
        <p:spPr bwMode="auto">
          <a:xfrm>
            <a:off x="21600580" y="13522415"/>
            <a:ext cx="815974" cy="455613"/>
          </a:xfrm>
          <a:custGeom>
            <a:avLst/>
            <a:gdLst>
              <a:gd name="T0" fmla="*/ 362 w 514"/>
              <a:gd name="T1" fmla="*/ 61 h 287"/>
              <a:gd name="T2" fmla="*/ 499 w 514"/>
              <a:gd name="T3" fmla="*/ 151 h 287"/>
              <a:gd name="T4" fmla="*/ 453 w 514"/>
              <a:gd name="T5" fmla="*/ 287 h 287"/>
              <a:gd name="T6" fmla="*/ 272 w 514"/>
              <a:gd name="T7" fmla="*/ 151 h 287"/>
              <a:gd name="T8" fmla="*/ 90 w 514"/>
              <a:gd name="T9" fmla="*/ 151 h 287"/>
              <a:gd name="T10" fmla="*/ 45 w 514"/>
              <a:gd name="T11" fmla="*/ 15 h 287"/>
              <a:gd name="T12" fmla="*/ 362 w 514"/>
              <a:gd name="T13" fmla="*/ 61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14" h="287">
                <a:moveTo>
                  <a:pt x="362" y="61"/>
                </a:moveTo>
                <a:cubicBezTo>
                  <a:pt x="438" y="84"/>
                  <a:pt x="484" y="113"/>
                  <a:pt x="499" y="151"/>
                </a:cubicBezTo>
                <a:cubicBezTo>
                  <a:pt x="514" y="189"/>
                  <a:pt x="491" y="287"/>
                  <a:pt x="453" y="287"/>
                </a:cubicBezTo>
                <a:cubicBezTo>
                  <a:pt x="415" y="287"/>
                  <a:pt x="333" y="174"/>
                  <a:pt x="272" y="151"/>
                </a:cubicBezTo>
                <a:cubicBezTo>
                  <a:pt x="211" y="128"/>
                  <a:pt x="128" y="174"/>
                  <a:pt x="90" y="151"/>
                </a:cubicBezTo>
                <a:cubicBezTo>
                  <a:pt x="52" y="128"/>
                  <a:pt x="0" y="30"/>
                  <a:pt x="45" y="15"/>
                </a:cubicBezTo>
                <a:cubicBezTo>
                  <a:pt x="90" y="0"/>
                  <a:pt x="286" y="38"/>
                  <a:pt x="362" y="61"/>
                </a:cubicBezTo>
                <a:close/>
              </a:path>
            </a:pathLst>
          </a:custGeom>
          <a:solidFill>
            <a:schemeClr val="bg1"/>
          </a:solidFill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68" name="Freeform 21"/>
          <p:cNvSpPr>
            <a:spLocks/>
          </p:cNvSpPr>
          <p:nvPr/>
        </p:nvSpPr>
        <p:spPr bwMode="auto">
          <a:xfrm>
            <a:off x="21732343" y="13828805"/>
            <a:ext cx="587375" cy="369886"/>
          </a:xfrm>
          <a:custGeom>
            <a:avLst/>
            <a:gdLst>
              <a:gd name="T0" fmla="*/ 53 w 370"/>
              <a:gd name="T1" fmla="*/ 233 h 233"/>
              <a:gd name="T2" fmla="*/ 7 w 370"/>
              <a:gd name="T3" fmla="*/ 97 h 233"/>
              <a:gd name="T4" fmla="*/ 98 w 370"/>
              <a:gd name="T5" fmla="*/ 7 h 233"/>
              <a:gd name="T6" fmla="*/ 234 w 370"/>
              <a:gd name="T7" fmla="*/ 52 h 233"/>
              <a:gd name="T8" fmla="*/ 370 w 370"/>
              <a:gd name="T9" fmla="*/ 233 h 2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0" h="233">
                <a:moveTo>
                  <a:pt x="53" y="233"/>
                </a:moveTo>
                <a:cubicBezTo>
                  <a:pt x="26" y="184"/>
                  <a:pt x="0" y="135"/>
                  <a:pt x="7" y="97"/>
                </a:cubicBezTo>
                <a:cubicBezTo>
                  <a:pt x="14" y="59"/>
                  <a:pt x="60" y="14"/>
                  <a:pt x="98" y="7"/>
                </a:cubicBezTo>
                <a:cubicBezTo>
                  <a:pt x="136" y="0"/>
                  <a:pt x="189" y="14"/>
                  <a:pt x="234" y="52"/>
                </a:cubicBezTo>
                <a:cubicBezTo>
                  <a:pt x="279" y="90"/>
                  <a:pt x="324" y="161"/>
                  <a:pt x="370" y="233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69" name="Freeform 22"/>
          <p:cNvSpPr>
            <a:spLocks/>
          </p:cNvSpPr>
          <p:nvPr/>
        </p:nvSpPr>
        <p:spPr bwMode="auto">
          <a:xfrm>
            <a:off x="21311654" y="13408116"/>
            <a:ext cx="360363" cy="142874"/>
          </a:xfrm>
          <a:custGeom>
            <a:avLst/>
            <a:gdLst>
              <a:gd name="T0" fmla="*/ 0 w 227"/>
              <a:gd name="T1" fmla="*/ 0 h 90"/>
              <a:gd name="T2" fmla="*/ 45 w 227"/>
              <a:gd name="T3" fmla="*/ 90 h 90"/>
              <a:gd name="T4" fmla="*/ 227 w 227"/>
              <a:gd name="T5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7" h="90">
                <a:moveTo>
                  <a:pt x="0" y="0"/>
                </a:moveTo>
                <a:cubicBezTo>
                  <a:pt x="3" y="45"/>
                  <a:pt x="7" y="90"/>
                  <a:pt x="45" y="90"/>
                </a:cubicBezTo>
                <a:cubicBezTo>
                  <a:pt x="83" y="90"/>
                  <a:pt x="155" y="45"/>
                  <a:pt x="227" y="0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70" name="Freeform 23"/>
          <p:cNvSpPr>
            <a:spLocks/>
          </p:cNvSpPr>
          <p:nvPr/>
        </p:nvSpPr>
        <p:spPr bwMode="auto">
          <a:xfrm>
            <a:off x="22032378" y="13408117"/>
            <a:ext cx="431800" cy="790576"/>
          </a:xfrm>
          <a:custGeom>
            <a:avLst/>
            <a:gdLst>
              <a:gd name="T0" fmla="*/ 0 w 272"/>
              <a:gd name="T1" fmla="*/ 0 h 498"/>
              <a:gd name="T2" fmla="*/ 227 w 272"/>
              <a:gd name="T3" fmla="*/ 90 h 498"/>
              <a:gd name="T4" fmla="*/ 272 w 272"/>
              <a:gd name="T5" fmla="*/ 226 h 498"/>
              <a:gd name="T6" fmla="*/ 227 w 272"/>
              <a:gd name="T7" fmla="*/ 408 h 498"/>
              <a:gd name="T8" fmla="*/ 272 w 272"/>
              <a:gd name="T9" fmla="*/ 498 h 4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2" h="498">
                <a:moveTo>
                  <a:pt x="0" y="0"/>
                </a:moveTo>
                <a:cubicBezTo>
                  <a:pt x="91" y="26"/>
                  <a:pt x="182" y="52"/>
                  <a:pt x="227" y="90"/>
                </a:cubicBezTo>
                <a:cubicBezTo>
                  <a:pt x="272" y="128"/>
                  <a:pt x="272" y="173"/>
                  <a:pt x="272" y="226"/>
                </a:cubicBezTo>
                <a:cubicBezTo>
                  <a:pt x="272" y="279"/>
                  <a:pt x="227" y="363"/>
                  <a:pt x="227" y="408"/>
                </a:cubicBezTo>
                <a:cubicBezTo>
                  <a:pt x="227" y="453"/>
                  <a:pt x="249" y="475"/>
                  <a:pt x="272" y="498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71" name="Freeform 24"/>
          <p:cNvSpPr>
            <a:spLocks/>
          </p:cNvSpPr>
          <p:nvPr/>
        </p:nvSpPr>
        <p:spPr bwMode="auto">
          <a:xfrm>
            <a:off x="22535616" y="13393830"/>
            <a:ext cx="1260476" cy="790576"/>
          </a:xfrm>
          <a:custGeom>
            <a:avLst/>
            <a:gdLst>
              <a:gd name="T0" fmla="*/ 794 w 794"/>
              <a:gd name="T1" fmla="*/ 0 h 498"/>
              <a:gd name="T2" fmla="*/ 341 w 794"/>
              <a:gd name="T3" fmla="*/ 45 h 498"/>
              <a:gd name="T4" fmla="*/ 23 w 794"/>
              <a:gd name="T5" fmla="*/ 272 h 498"/>
              <a:gd name="T6" fmla="*/ 205 w 794"/>
              <a:gd name="T7" fmla="*/ 498 h 4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94" h="498">
                <a:moveTo>
                  <a:pt x="794" y="0"/>
                </a:moveTo>
                <a:cubicBezTo>
                  <a:pt x="631" y="0"/>
                  <a:pt x="469" y="0"/>
                  <a:pt x="341" y="45"/>
                </a:cubicBezTo>
                <a:cubicBezTo>
                  <a:pt x="213" y="90"/>
                  <a:pt x="46" y="197"/>
                  <a:pt x="23" y="272"/>
                </a:cubicBezTo>
                <a:cubicBezTo>
                  <a:pt x="0" y="347"/>
                  <a:pt x="102" y="422"/>
                  <a:pt x="205" y="498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72" name="Freeform 25"/>
          <p:cNvSpPr>
            <a:spLocks/>
          </p:cNvSpPr>
          <p:nvPr/>
        </p:nvSpPr>
        <p:spPr bwMode="auto">
          <a:xfrm>
            <a:off x="23388105" y="13479554"/>
            <a:ext cx="527051" cy="576262"/>
          </a:xfrm>
          <a:custGeom>
            <a:avLst/>
            <a:gdLst>
              <a:gd name="T0" fmla="*/ 144 w 332"/>
              <a:gd name="T1" fmla="*/ 363 h 363"/>
              <a:gd name="T2" fmla="*/ 8 w 332"/>
              <a:gd name="T3" fmla="*/ 317 h 363"/>
              <a:gd name="T4" fmla="*/ 98 w 332"/>
              <a:gd name="T5" fmla="*/ 181 h 363"/>
              <a:gd name="T6" fmla="*/ 8 w 332"/>
              <a:gd name="T7" fmla="*/ 45 h 363"/>
              <a:gd name="T8" fmla="*/ 98 w 332"/>
              <a:gd name="T9" fmla="*/ 0 h 363"/>
              <a:gd name="T10" fmla="*/ 280 w 332"/>
              <a:gd name="T11" fmla="*/ 45 h 363"/>
              <a:gd name="T12" fmla="*/ 189 w 332"/>
              <a:gd name="T13" fmla="*/ 181 h 363"/>
              <a:gd name="T14" fmla="*/ 325 w 332"/>
              <a:gd name="T15" fmla="*/ 317 h 363"/>
              <a:gd name="T16" fmla="*/ 144 w 332"/>
              <a:gd name="T17" fmla="*/ 363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32" h="363">
                <a:moveTo>
                  <a:pt x="144" y="363"/>
                </a:moveTo>
                <a:cubicBezTo>
                  <a:pt x="91" y="363"/>
                  <a:pt x="16" y="347"/>
                  <a:pt x="8" y="317"/>
                </a:cubicBezTo>
                <a:cubicBezTo>
                  <a:pt x="0" y="287"/>
                  <a:pt x="98" y="226"/>
                  <a:pt x="98" y="181"/>
                </a:cubicBezTo>
                <a:cubicBezTo>
                  <a:pt x="98" y="136"/>
                  <a:pt x="8" y="75"/>
                  <a:pt x="8" y="45"/>
                </a:cubicBezTo>
                <a:cubicBezTo>
                  <a:pt x="8" y="15"/>
                  <a:pt x="53" y="0"/>
                  <a:pt x="98" y="0"/>
                </a:cubicBezTo>
                <a:cubicBezTo>
                  <a:pt x="143" y="0"/>
                  <a:pt x="265" y="15"/>
                  <a:pt x="280" y="45"/>
                </a:cubicBezTo>
                <a:cubicBezTo>
                  <a:pt x="295" y="75"/>
                  <a:pt x="182" y="136"/>
                  <a:pt x="189" y="181"/>
                </a:cubicBezTo>
                <a:cubicBezTo>
                  <a:pt x="196" y="226"/>
                  <a:pt x="332" y="287"/>
                  <a:pt x="325" y="317"/>
                </a:cubicBezTo>
                <a:cubicBezTo>
                  <a:pt x="318" y="347"/>
                  <a:pt x="197" y="363"/>
                  <a:pt x="144" y="363"/>
                </a:cubicBezTo>
                <a:close/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73" name="Freeform 26"/>
          <p:cNvSpPr>
            <a:spLocks/>
          </p:cNvSpPr>
          <p:nvPr/>
        </p:nvSpPr>
        <p:spPr bwMode="auto">
          <a:xfrm>
            <a:off x="22535614" y="13408116"/>
            <a:ext cx="215900" cy="142874"/>
          </a:xfrm>
          <a:custGeom>
            <a:avLst/>
            <a:gdLst>
              <a:gd name="T0" fmla="*/ 0 w 136"/>
              <a:gd name="T1" fmla="*/ 0 h 90"/>
              <a:gd name="T2" fmla="*/ 46 w 136"/>
              <a:gd name="T3" fmla="*/ 90 h 90"/>
              <a:gd name="T4" fmla="*/ 136 w 136"/>
              <a:gd name="T5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6" h="90">
                <a:moveTo>
                  <a:pt x="0" y="0"/>
                </a:moveTo>
                <a:cubicBezTo>
                  <a:pt x="11" y="45"/>
                  <a:pt x="23" y="90"/>
                  <a:pt x="46" y="90"/>
                </a:cubicBezTo>
                <a:cubicBezTo>
                  <a:pt x="69" y="90"/>
                  <a:pt x="102" y="45"/>
                  <a:pt x="136" y="0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74" name="Freeform 27"/>
          <p:cNvSpPr>
            <a:spLocks/>
          </p:cNvSpPr>
          <p:nvPr/>
        </p:nvSpPr>
        <p:spPr bwMode="auto">
          <a:xfrm>
            <a:off x="23040443" y="13982790"/>
            <a:ext cx="360363" cy="215901"/>
          </a:xfrm>
          <a:custGeom>
            <a:avLst/>
            <a:gdLst>
              <a:gd name="T0" fmla="*/ 0 w 227"/>
              <a:gd name="T1" fmla="*/ 136 h 136"/>
              <a:gd name="T2" fmla="*/ 136 w 227"/>
              <a:gd name="T3" fmla="*/ 0 h 136"/>
              <a:gd name="T4" fmla="*/ 227 w 227"/>
              <a:gd name="T5" fmla="*/ 136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7" h="136">
                <a:moveTo>
                  <a:pt x="0" y="136"/>
                </a:moveTo>
                <a:cubicBezTo>
                  <a:pt x="49" y="68"/>
                  <a:pt x="98" y="0"/>
                  <a:pt x="136" y="0"/>
                </a:cubicBezTo>
                <a:cubicBezTo>
                  <a:pt x="174" y="0"/>
                  <a:pt x="200" y="68"/>
                  <a:pt x="227" y="136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75" name="Freeform 28"/>
          <p:cNvSpPr>
            <a:spLocks/>
          </p:cNvSpPr>
          <p:nvPr/>
        </p:nvSpPr>
        <p:spPr bwMode="auto">
          <a:xfrm>
            <a:off x="23975480" y="13335091"/>
            <a:ext cx="865186" cy="720726"/>
          </a:xfrm>
          <a:custGeom>
            <a:avLst/>
            <a:gdLst>
              <a:gd name="T0" fmla="*/ 0 w 545"/>
              <a:gd name="T1" fmla="*/ 0 h 454"/>
              <a:gd name="T2" fmla="*/ 273 w 545"/>
              <a:gd name="T3" fmla="*/ 136 h 454"/>
              <a:gd name="T4" fmla="*/ 545 w 545"/>
              <a:gd name="T5" fmla="*/ 454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45" h="454">
                <a:moveTo>
                  <a:pt x="0" y="0"/>
                </a:moveTo>
                <a:cubicBezTo>
                  <a:pt x="91" y="30"/>
                  <a:pt x="182" y="60"/>
                  <a:pt x="273" y="136"/>
                </a:cubicBezTo>
                <a:cubicBezTo>
                  <a:pt x="364" y="212"/>
                  <a:pt x="454" y="333"/>
                  <a:pt x="545" y="454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76" name="Freeform 29"/>
          <p:cNvSpPr>
            <a:spLocks/>
          </p:cNvSpPr>
          <p:nvPr/>
        </p:nvSpPr>
        <p:spPr bwMode="auto">
          <a:xfrm>
            <a:off x="24480304" y="13335091"/>
            <a:ext cx="647699" cy="720726"/>
          </a:xfrm>
          <a:custGeom>
            <a:avLst/>
            <a:gdLst>
              <a:gd name="T0" fmla="*/ 0 w 408"/>
              <a:gd name="T1" fmla="*/ 0 h 454"/>
              <a:gd name="T2" fmla="*/ 227 w 408"/>
              <a:gd name="T3" fmla="*/ 227 h 454"/>
              <a:gd name="T4" fmla="*/ 408 w 408"/>
              <a:gd name="T5" fmla="*/ 454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08" h="454">
                <a:moveTo>
                  <a:pt x="0" y="0"/>
                </a:moveTo>
                <a:cubicBezTo>
                  <a:pt x="79" y="75"/>
                  <a:pt x="159" y="151"/>
                  <a:pt x="227" y="227"/>
                </a:cubicBezTo>
                <a:cubicBezTo>
                  <a:pt x="295" y="303"/>
                  <a:pt x="351" y="378"/>
                  <a:pt x="408" y="454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77" name="Freeform 30"/>
          <p:cNvSpPr>
            <a:spLocks/>
          </p:cNvSpPr>
          <p:nvPr/>
        </p:nvSpPr>
        <p:spPr bwMode="auto">
          <a:xfrm>
            <a:off x="24743829" y="13190630"/>
            <a:ext cx="744537" cy="444499"/>
          </a:xfrm>
          <a:custGeom>
            <a:avLst/>
            <a:gdLst>
              <a:gd name="T0" fmla="*/ 15 w 469"/>
              <a:gd name="T1" fmla="*/ 91 h 280"/>
              <a:gd name="T2" fmla="*/ 15 w 469"/>
              <a:gd name="T3" fmla="*/ 182 h 280"/>
              <a:gd name="T4" fmla="*/ 106 w 469"/>
              <a:gd name="T5" fmla="*/ 273 h 280"/>
              <a:gd name="T6" fmla="*/ 288 w 469"/>
              <a:gd name="T7" fmla="*/ 227 h 280"/>
              <a:gd name="T8" fmla="*/ 333 w 469"/>
              <a:gd name="T9" fmla="*/ 137 h 280"/>
              <a:gd name="T10" fmla="*/ 469 w 469"/>
              <a:gd name="T11" fmla="*/ 0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69" h="280">
                <a:moveTo>
                  <a:pt x="15" y="91"/>
                </a:moveTo>
                <a:cubicBezTo>
                  <a:pt x="7" y="121"/>
                  <a:pt x="0" y="152"/>
                  <a:pt x="15" y="182"/>
                </a:cubicBezTo>
                <a:cubicBezTo>
                  <a:pt x="30" y="212"/>
                  <a:pt x="61" y="266"/>
                  <a:pt x="106" y="273"/>
                </a:cubicBezTo>
                <a:cubicBezTo>
                  <a:pt x="151" y="280"/>
                  <a:pt x="250" y="250"/>
                  <a:pt x="288" y="227"/>
                </a:cubicBezTo>
                <a:cubicBezTo>
                  <a:pt x="326" y="204"/>
                  <a:pt x="303" y="175"/>
                  <a:pt x="333" y="137"/>
                </a:cubicBezTo>
                <a:cubicBezTo>
                  <a:pt x="363" y="99"/>
                  <a:pt x="416" y="49"/>
                  <a:pt x="469" y="0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78" name="Freeform 31"/>
          <p:cNvSpPr>
            <a:spLocks/>
          </p:cNvSpPr>
          <p:nvPr/>
        </p:nvSpPr>
        <p:spPr bwMode="auto">
          <a:xfrm>
            <a:off x="25045454" y="13695455"/>
            <a:ext cx="454024" cy="239712"/>
          </a:xfrm>
          <a:custGeom>
            <a:avLst/>
            <a:gdLst>
              <a:gd name="T0" fmla="*/ 143 w 286"/>
              <a:gd name="T1" fmla="*/ 0 h 151"/>
              <a:gd name="T2" fmla="*/ 279 w 286"/>
              <a:gd name="T3" fmla="*/ 45 h 151"/>
              <a:gd name="T4" fmla="*/ 188 w 286"/>
              <a:gd name="T5" fmla="*/ 136 h 151"/>
              <a:gd name="T6" fmla="*/ 98 w 286"/>
              <a:gd name="T7" fmla="*/ 136 h 151"/>
              <a:gd name="T8" fmla="*/ 7 w 286"/>
              <a:gd name="T9" fmla="*/ 45 h 151"/>
              <a:gd name="T10" fmla="*/ 143 w 286"/>
              <a:gd name="T11" fmla="*/ 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86" h="151">
                <a:moveTo>
                  <a:pt x="143" y="0"/>
                </a:moveTo>
                <a:cubicBezTo>
                  <a:pt x="188" y="0"/>
                  <a:pt x="272" y="22"/>
                  <a:pt x="279" y="45"/>
                </a:cubicBezTo>
                <a:cubicBezTo>
                  <a:pt x="286" y="68"/>
                  <a:pt x="218" y="121"/>
                  <a:pt x="188" y="136"/>
                </a:cubicBezTo>
                <a:cubicBezTo>
                  <a:pt x="158" y="151"/>
                  <a:pt x="128" y="151"/>
                  <a:pt x="98" y="136"/>
                </a:cubicBezTo>
                <a:cubicBezTo>
                  <a:pt x="68" y="121"/>
                  <a:pt x="0" y="68"/>
                  <a:pt x="7" y="45"/>
                </a:cubicBezTo>
                <a:cubicBezTo>
                  <a:pt x="14" y="22"/>
                  <a:pt x="98" y="0"/>
                  <a:pt x="143" y="0"/>
                </a:cubicBezTo>
                <a:close/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79" name="Oval 32"/>
          <p:cNvSpPr>
            <a:spLocks noChangeArrowheads="1"/>
          </p:cNvSpPr>
          <p:nvPr/>
        </p:nvSpPr>
        <p:spPr bwMode="auto">
          <a:xfrm>
            <a:off x="23975482" y="13479554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80" name="Oval 33"/>
          <p:cNvSpPr>
            <a:spLocks noChangeArrowheads="1"/>
          </p:cNvSpPr>
          <p:nvPr/>
        </p:nvSpPr>
        <p:spPr bwMode="auto">
          <a:xfrm>
            <a:off x="24623182" y="13939930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81" name="Oval 34"/>
          <p:cNvSpPr>
            <a:spLocks noChangeArrowheads="1"/>
          </p:cNvSpPr>
          <p:nvPr/>
        </p:nvSpPr>
        <p:spPr bwMode="auto">
          <a:xfrm>
            <a:off x="23991359" y="14012954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82" name="Oval 35"/>
          <p:cNvSpPr>
            <a:spLocks noChangeArrowheads="1"/>
          </p:cNvSpPr>
          <p:nvPr/>
        </p:nvSpPr>
        <p:spPr bwMode="auto">
          <a:xfrm>
            <a:off x="23256343" y="13479554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83" name="Oval 36"/>
          <p:cNvSpPr>
            <a:spLocks noChangeArrowheads="1"/>
          </p:cNvSpPr>
          <p:nvPr/>
        </p:nvSpPr>
        <p:spPr bwMode="auto">
          <a:xfrm>
            <a:off x="22162558" y="13508129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84" name="Oval 37"/>
          <p:cNvSpPr>
            <a:spLocks noChangeArrowheads="1"/>
          </p:cNvSpPr>
          <p:nvPr/>
        </p:nvSpPr>
        <p:spPr bwMode="auto">
          <a:xfrm>
            <a:off x="24623182" y="13365255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85" name="Oval 38"/>
          <p:cNvSpPr>
            <a:spLocks noChangeArrowheads="1"/>
          </p:cNvSpPr>
          <p:nvPr/>
        </p:nvSpPr>
        <p:spPr bwMode="auto">
          <a:xfrm>
            <a:off x="22938844" y="14055817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86" name="Oval 39"/>
          <p:cNvSpPr>
            <a:spLocks noChangeArrowheads="1"/>
          </p:cNvSpPr>
          <p:nvPr/>
        </p:nvSpPr>
        <p:spPr bwMode="auto">
          <a:xfrm>
            <a:off x="21527557" y="13624018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87" name="Oval 40"/>
          <p:cNvSpPr>
            <a:spLocks noChangeArrowheads="1"/>
          </p:cNvSpPr>
          <p:nvPr/>
        </p:nvSpPr>
        <p:spPr bwMode="auto">
          <a:xfrm>
            <a:off x="20894144" y="13768479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88" name="Oval 41"/>
          <p:cNvSpPr>
            <a:spLocks noChangeArrowheads="1"/>
          </p:cNvSpPr>
          <p:nvPr/>
        </p:nvSpPr>
        <p:spPr bwMode="auto">
          <a:xfrm>
            <a:off x="19914656" y="13766892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89" name="Oval 42"/>
          <p:cNvSpPr>
            <a:spLocks noChangeArrowheads="1"/>
          </p:cNvSpPr>
          <p:nvPr/>
        </p:nvSpPr>
        <p:spPr bwMode="auto">
          <a:xfrm>
            <a:off x="19079632" y="13839916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90" name="Oval 43"/>
          <p:cNvSpPr>
            <a:spLocks noChangeArrowheads="1"/>
          </p:cNvSpPr>
          <p:nvPr/>
        </p:nvSpPr>
        <p:spPr bwMode="auto">
          <a:xfrm>
            <a:off x="18216033" y="13695455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91" name="Oval 44"/>
          <p:cNvSpPr>
            <a:spLocks noChangeArrowheads="1"/>
          </p:cNvSpPr>
          <p:nvPr/>
        </p:nvSpPr>
        <p:spPr bwMode="auto">
          <a:xfrm>
            <a:off x="24939093" y="13681168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92" name="Oval 45"/>
          <p:cNvSpPr>
            <a:spLocks noChangeArrowheads="1"/>
          </p:cNvSpPr>
          <p:nvPr/>
        </p:nvSpPr>
        <p:spPr bwMode="auto">
          <a:xfrm>
            <a:off x="20375031" y="13408117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93" name="Oval 46"/>
          <p:cNvSpPr>
            <a:spLocks noChangeArrowheads="1"/>
          </p:cNvSpPr>
          <p:nvPr/>
        </p:nvSpPr>
        <p:spPr bwMode="auto">
          <a:xfrm>
            <a:off x="19366969" y="13408117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94" name="Oval 47"/>
          <p:cNvSpPr>
            <a:spLocks noChangeArrowheads="1"/>
          </p:cNvSpPr>
          <p:nvPr/>
        </p:nvSpPr>
        <p:spPr bwMode="auto">
          <a:xfrm>
            <a:off x="18358906" y="13552581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95" name="Oval 48"/>
          <p:cNvSpPr>
            <a:spLocks noChangeArrowheads="1"/>
          </p:cNvSpPr>
          <p:nvPr/>
        </p:nvSpPr>
        <p:spPr bwMode="auto">
          <a:xfrm>
            <a:off x="21643445" y="14070104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96" name="Oval 49"/>
          <p:cNvSpPr>
            <a:spLocks noChangeArrowheads="1"/>
          </p:cNvSpPr>
          <p:nvPr/>
        </p:nvSpPr>
        <p:spPr bwMode="auto">
          <a:xfrm>
            <a:off x="19727332" y="13450979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97" name="Oval 50"/>
          <p:cNvSpPr>
            <a:spLocks noChangeArrowheads="1"/>
          </p:cNvSpPr>
          <p:nvPr/>
        </p:nvSpPr>
        <p:spPr bwMode="auto">
          <a:xfrm>
            <a:off x="17495307" y="13550991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98" name="Freeform 51"/>
          <p:cNvSpPr>
            <a:spLocks/>
          </p:cNvSpPr>
          <p:nvPr/>
        </p:nvSpPr>
        <p:spPr bwMode="auto">
          <a:xfrm>
            <a:off x="25372480" y="13277940"/>
            <a:ext cx="695325" cy="673100"/>
          </a:xfrm>
          <a:custGeom>
            <a:avLst/>
            <a:gdLst>
              <a:gd name="T0" fmla="*/ 113 w 438"/>
              <a:gd name="T1" fmla="*/ 38 h 424"/>
              <a:gd name="T2" fmla="*/ 23 w 438"/>
              <a:gd name="T3" fmla="*/ 84 h 424"/>
              <a:gd name="T4" fmla="*/ 23 w 438"/>
              <a:gd name="T5" fmla="*/ 174 h 424"/>
              <a:gd name="T6" fmla="*/ 159 w 438"/>
              <a:gd name="T7" fmla="*/ 265 h 424"/>
              <a:gd name="T8" fmla="*/ 68 w 438"/>
              <a:gd name="T9" fmla="*/ 401 h 424"/>
              <a:gd name="T10" fmla="*/ 249 w 438"/>
              <a:gd name="T11" fmla="*/ 401 h 424"/>
              <a:gd name="T12" fmla="*/ 431 w 438"/>
              <a:gd name="T13" fmla="*/ 310 h 424"/>
              <a:gd name="T14" fmla="*/ 204 w 438"/>
              <a:gd name="T15" fmla="*/ 265 h 424"/>
              <a:gd name="T16" fmla="*/ 249 w 438"/>
              <a:gd name="T17" fmla="*/ 38 h 424"/>
              <a:gd name="T18" fmla="*/ 113 w 438"/>
              <a:gd name="T19" fmla="*/ 38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38" h="424">
                <a:moveTo>
                  <a:pt x="113" y="38"/>
                </a:moveTo>
                <a:cubicBezTo>
                  <a:pt x="75" y="46"/>
                  <a:pt x="38" y="61"/>
                  <a:pt x="23" y="84"/>
                </a:cubicBezTo>
                <a:cubicBezTo>
                  <a:pt x="8" y="107"/>
                  <a:pt x="0" y="144"/>
                  <a:pt x="23" y="174"/>
                </a:cubicBezTo>
                <a:cubicBezTo>
                  <a:pt x="46" y="204"/>
                  <a:pt x="152" y="227"/>
                  <a:pt x="159" y="265"/>
                </a:cubicBezTo>
                <a:cubicBezTo>
                  <a:pt x="166" y="303"/>
                  <a:pt x="53" y="378"/>
                  <a:pt x="68" y="401"/>
                </a:cubicBezTo>
                <a:cubicBezTo>
                  <a:pt x="83" y="424"/>
                  <a:pt x="189" y="416"/>
                  <a:pt x="249" y="401"/>
                </a:cubicBezTo>
                <a:cubicBezTo>
                  <a:pt x="309" y="386"/>
                  <a:pt x="438" y="333"/>
                  <a:pt x="431" y="310"/>
                </a:cubicBezTo>
                <a:cubicBezTo>
                  <a:pt x="424" y="287"/>
                  <a:pt x="234" y="310"/>
                  <a:pt x="204" y="265"/>
                </a:cubicBezTo>
                <a:cubicBezTo>
                  <a:pt x="174" y="220"/>
                  <a:pt x="264" y="76"/>
                  <a:pt x="249" y="38"/>
                </a:cubicBezTo>
                <a:cubicBezTo>
                  <a:pt x="234" y="0"/>
                  <a:pt x="151" y="30"/>
                  <a:pt x="113" y="38"/>
                </a:cubicBezTo>
                <a:close/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99" name="Freeform 52"/>
          <p:cNvSpPr>
            <a:spLocks/>
          </p:cNvSpPr>
          <p:nvPr/>
        </p:nvSpPr>
        <p:spPr bwMode="auto">
          <a:xfrm>
            <a:off x="25991604" y="13047755"/>
            <a:ext cx="576263" cy="227012"/>
          </a:xfrm>
          <a:custGeom>
            <a:avLst/>
            <a:gdLst>
              <a:gd name="T0" fmla="*/ 0 w 363"/>
              <a:gd name="T1" fmla="*/ 45 h 143"/>
              <a:gd name="T2" fmla="*/ 182 w 363"/>
              <a:gd name="T3" fmla="*/ 136 h 143"/>
              <a:gd name="T4" fmla="*/ 363 w 363"/>
              <a:gd name="T5" fmla="*/ 0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63" h="143">
                <a:moveTo>
                  <a:pt x="0" y="45"/>
                </a:moveTo>
                <a:cubicBezTo>
                  <a:pt x="60" y="94"/>
                  <a:pt x="121" y="143"/>
                  <a:pt x="182" y="136"/>
                </a:cubicBezTo>
                <a:cubicBezTo>
                  <a:pt x="243" y="129"/>
                  <a:pt x="303" y="64"/>
                  <a:pt x="363" y="0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00" name="Oval 53"/>
          <p:cNvSpPr>
            <a:spLocks noChangeArrowheads="1"/>
          </p:cNvSpPr>
          <p:nvPr/>
        </p:nvSpPr>
        <p:spPr bwMode="auto">
          <a:xfrm>
            <a:off x="25904295" y="13235079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501" name="Oval 54"/>
          <p:cNvSpPr>
            <a:spLocks noChangeArrowheads="1"/>
          </p:cNvSpPr>
          <p:nvPr/>
        </p:nvSpPr>
        <p:spPr bwMode="auto">
          <a:xfrm>
            <a:off x="26136071" y="13768479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502" name="Freeform 55"/>
          <p:cNvSpPr>
            <a:spLocks/>
          </p:cNvSpPr>
          <p:nvPr/>
        </p:nvSpPr>
        <p:spPr bwMode="auto">
          <a:xfrm>
            <a:off x="17482608" y="13047752"/>
            <a:ext cx="733425" cy="442912"/>
          </a:xfrm>
          <a:custGeom>
            <a:avLst/>
            <a:gdLst>
              <a:gd name="T0" fmla="*/ 462 w 462"/>
              <a:gd name="T1" fmla="*/ 90 h 279"/>
              <a:gd name="T2" fmla="*/ 190 w 462"/>
              <a:gd name="T3" fmla="*/ 181 h 279"/>
              <a:gd name="T4" fmla="*/ 99 w 462"/>
              <a:gd name="T5" fmla="*/ 272 h 279"/>
              <a:gd name="T6" fmla="*/ 8 w 462"/>
              <a:gd name="T7" fmla="*/ 136 h 279"/>
              <a:gd name="T8" fmla="*/ 53 w 462"/>
              <a:gd name="T9" fmla="*/ 0 h 2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2" h="279">
                <a:moveTo>
                  <a:pt x="462" y="90"/>
                </a:moveTo>
                <a:cubicBezTo>
                  <a:pt x="356" y="120"/>
                  <a:pt x="250" y="151"/>
                  <a:pt x="190" y="181"/>
                </a:cubicBezTo>
                <a:cubicBezTo>
                  <a:pt x="130" y="211"/>
                  <a:pt x="129" y="279"/>
                  <a:pt x="99" y="272"/>
                </a:cubicBezTo>
                <a:cubicBezTo>
                  <a:pt x="69" y="265"/>
                  <a:pt x="16" y="181"/>
                  <a:pt x="8" y="136"/>
                </a:cubicBezTo>
                <a:cubicBezTo>
                  <a:pt x="0" y="91"/>
                  <a:pt x="26" y="45"/>
                  <a:pt x="53" y="0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03" name="Line 56"/>
          <p:cNvSpPr>
            <a:spLocks noChangeShapeType="1"/>
          </p:cNvSpPr>
          <p:nvPr/>
        </p:nvSpPr>
        <p:spPr bwMode="auto">
          <a:xfrm flipV="1">
            <a:off x="17373066" y="12571501"/>
            <a:ext cx="179386" cy="4318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04" name="Line 57"/>
          <p:cNvSpPr>
            <a:spLocks noChangeShapeType="1"/>
          </p:cNvSpPr>
          <p:nvPr/>
        </p:nvSpPr>
        <p:spPr bwMode="auto">
          <a:xfrm flipV="1">
            <a:off x="17495307" y="12615953"/>
            <a:ext cx="144463" cy="4318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05" name="Line 58"/>
          <p:cNvSpPr>
            <a:spLocks noChangeShapeType="1"/>
          </p:cNvSpPr>
          <p:nvPr/>
        </p:nvSpPr>
        <p:spPr bwMode="auto">
          <a:xfrm flipV="1">
            <a:off x="17625481" y="12615953"/>
            <a:ext cx="73023" cy="4318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06" name="Line 59"/>
          <p:cNvSpPr>
            <a:spLocks noChangeShapeType="1"/>
          </p:cNvSpPr>
          <p:nvPr/>
        </p:nvSpPr>
        <p:spPr bwMode="auto">
          <a:xfrm flipV="1">
            <a:off x="17727083" y="12615953"/>
            <a:ext cx="73023" cy="50323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07" name="Line 60"/>
          <p:cNvSpPr>
            <a:spLocks noChangeShapeType="1"/>
          </p:cNvSpPr>
          <p:nvPr/>
        </p:nvSpPr>
        <p:spPr bwMode="auto">
          <a:xfrm flipV="1">
            <a:off x="17844552" y="12587378"/>
            <a:ext cx="0" cy="50323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08" name="Line 61"/>
          <p:cNvSpPr>
            <a:spLocks noChangeShapeType="1"/>
          </p:cNvSpPr>
          <p:nvPr/>
        </p:nvSpPr>
        <p:spPr bwMode="auto">
          <a:xfrm flipV="1">
            <a:off x="17927104" y="12615953"/>
            <a:ext cx="0" cy="50323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09" name="Line 62"/>
          <p:cNvSpPr>
            <a:spLocks noChangeShapeType="1"/>
          </p:cNvSpPr>
          <p:nvPr/>
        </p:nvSpPr>
        <p:spPr bwMode="auto">
          <a:xfrm flipV="1">
            <a:off x="18000133" y="12687390"/>
            <a:ext cx="71436" cy="4318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10" name="Line 63"/>
          <p:cNvSpPr>
            <a:spLocks noChangeShapeType="1"/>
          </p:cNvSpPr>
          <p:nvPr/>
        </p:nvSpPr>
        <p:spPr bwMode="auto">
          <a:xfrm flipV="1">
            <a:off x="18071570" y="12758827"/>
            <a:ext cx="144463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11" name="Line 64"/>
          <p:cNvSpPr>
            <a:spLocks noChangeShapeType="1"/>
          </p:cNvSpPr>
          <p:nvPr/>
        </p:nvSpPr>
        <p:spPr bwMode="auto">
          <a:xfrm flipV="1">
            <a:off x="18201742" y="12831854"/>
            <a:ext cx="0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12" name="Line 65"/>
          <p:cNvSpPr>
            <a:spLocks noChangeShapeType="1"/>
          </p:cNvSpPr>
          <p:nvPr/>
        </p:nvSpPr>
        <p:spPr bwMode="auto">
          <a:xfrm flipV="1">
            <a:off x="18287468" y="12831854"/>
            <a:ext cx="0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13" name="Line 66"/>
          <p:cNvSpPr>
            <a:spLocks noChangeShapeType="1"/>
          </p:cNvSpPr>
          <p:nvPr/>
        </p:nvSpPr>
        <p:spPr bwMode="auto">
          <a:xfrm flipV="1">
            <a:off x="18358906" y="12831855"/>
            <a:ext cx="73023" cy="3587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14" name="Line 67"/>
          <p:cNvSpPr>
            <a:spLocks noChangeShapeType="1"/>
          </p:cNvSpPr>
          <p:nvPr/>
        </p:nvSpPr>
        <p:spPr bwMode="auto">
          <a:xfrm flipV="1">
            <a:off x="18431933" y="12831855"/>
            <a:ext cx="71436" cy="3587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15" name="Line 68"/>
          <p:cNvSpPr>
            <a:spLocks noChangeShapeType="1"/>
          </p:cNvSpPr>
          <p:nvPr/>
        </p:nvSpPr>
        <p:spPr bwMode="auto">
          <a:xfrm flipV="1">
            <a:off x="18574804" y="12831855"/>
            <a:ext cx="0" cy="3587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16" name="Line 69"/>
          <p:cNvSpPr>
            <a:spLocks noChangeShapeType="1"/>
          </p:cNvSpPr>
          <p:nvPr/>
        </p:nvSpPr>
        <p:spPr bwMode="auto">
          <a:xfrm flipV="1">
            <a:off x="18647827" y="12831855"/>
            <a:ext cx="0" cy="3587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17" name="Line 70"/>
          <p:cNvSpPr>
            <a:spLocks noChangeShapeType="1"/>
          </p:cNvSpPr>
          <p:nvPr/>
        </p:nvSpPr>
        <p:spPr bwMode="auto">
          <a:xfrm flipV="1">
            <a:off x="18719269" y="12831855"/>
            <a:ext cx="73023" cy="3587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18" name="Line 71"/>
          <p:cNvSpPr>
            <a:spLocks noChangeShapeType="1"/>
          </p:cNvSpPr>
          <p:nvPr/>
        </p:nvSpPr>
        <p:spPr bwMode="auto">
          <a:xfrm flipV="1">
            <a:off x="18863731" y="12831851"/>
            <a:ext cx="0" cy="4318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19" name="Line 72"/>
          <p:cNvSpPr>
            <a:spLocks noChangeShapeType="1"/>
          </p:cNvSpPr>
          <p:nvPr/>
        </p:nvSpPr>
        <p:spPr bwMode="auto">
          <a:xfrm flipV="1">
            <a:off x="18965329" y="12831851"/>
            <a:ext cx="0" cy="4318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20" name="Line 73"/>
          <p:cNvSpPr>
            <a:spLocks noChangeShapeType="1"/>
          </p:cNvSpPr>
          <p:nvPr/>
        </p:nvSpPr>
        <p:spPr bwMode="auto">
          <a:xfrm flipV="1">
            <a:off x="19079630" y="12758827"/>
            <a:ext cx="0" cy="5048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21" name="Line 74"/>
          <p:cNvSpPr>
            <a:spLocks noChangeShapeType="1"/>
          </p:cNvSpPr>
          <p:nvPr/>
        </p:nvSpPr>
        <p:spPr bwMode="auto">
          <a:xfrm flipV="1">
            <a:off x="19181229" y="12831851"/>
            <a:ext cx="0" cy="4318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22" name="Line 75"/>
          <p:cNvSpPr>
            <a:spLocks noChangeShapeType="1"/>
          </p:cNvSpPr>
          <p:nvPr/>
        </p:nvSpPr>
        <p:spPr bwMode="auto">
          <a:xfrm flipV="1">
            <a:off x="19295530" y="12903292"/>
            <a:ext cx="0" cy="3603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23" name="Line 76"/>
          <p:cNvSpPr>
            <a:spLocks noChangeShapeType="1"/>
          </p:cNvSpPr>
          <p:nvPr/>
        </p:nvSpPr>
        <p:spPr bwMode="auto">
          <a:xfrm flipH="1" flipV="1">
            <a:off x="19366969" y="12974729"/>
            <a:ext cx="73023" cy="288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24" name="Line 77"/>
          <p:cNvSpPr>
            <a:spLocks noChangeShapeType="1"/>
          </p:cNvSpPr>
          <p:nvPr/>
        </p:nvSpPr>
        <p:spPr bwMode="auto">
          <a:xfrm flipV="1">
            <a:off x="19511430" y="12974729"/>
            <a:ext cx="0" cy="288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25" name="Line 78"/>
          <p:cNvSpPr>
            <a:spLocks noChangeShapeType="1"/>
          </p:cNvSpPr>
          <p:nvPr/>
        </p:nvSpPr>
        <p:spPr bwMode="auto">
          <a:xfrm flipV="1">
            <a:off x="19598739" y="12946153"/>
            <a:ext cx="0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26" name="Line 79"/>
          <p:cNvSpPr>
            <a:spLocks noChangeShapeType="1"/>
          </p:cNvSpPr>
          <p:nvPr/>
        </p:nvSpPr>
        <p:spPr bwMode="auto">
          <a:xfrm flipV="1">
            <a:off x="19698755" y="12974728"/>
            <a:ext cx="0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27" name="Line 80"/>
          <p:cNvSpPr>
            <a:spLocks noChangeShapeType="1"/>
          </p:cNvSpPr>
          <p:nvPr/>
        </p:nvSpPr>
        <p:spPr bwMode="auto">
          <a:xfrm flipV="1">
            <a:off x="19727332" y="13047754"/>
            <a:ext cx="73023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28" name="Line 81"/>
          <p:cNvSpPr>
            <a:spLocks noChangeShapeType="1"/>
          </p:cNvSpPr>
          <p:nvPr/>
        </p:nvSpPr>
        <p:spPr bwMode="auto">
          <a:xfrm flipV="1">
            <a:off x="19800355" y="12974728"/>
            <a:ext cx="14287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29" name="Line 82"/>
          <p:cNvSpPr>
            <a:spLocks noChangeShapeType="1"/>
          </p:cNvSpPr>
          <p:nvPr/>
        </p:nvSpPr>
        <p:spPr bwMode="auto">
          <a:xfrm flipV="1">
            <a:off x="19943230" y="12903288"/>
            <a:ext cx="0" cy="4318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30" name="Line 83"/>
          <p:cNvSpPr>
            <a:spLocks noChangeShapeType="1"/>
          </p:cNvSpPr>
          <p:nvPr/>
        </p:nvSpPr>
        <p:spPr bwMode="auto">
          <a:xfrm flipV="1">
            <a:off x="20016255" y="12974728"/>
            <a:ext cx="7143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31" name="Line 84"/>
          <p:cNvSpPr>
            <a:spLocks noChangeShapeType="1"/>
          </p:cNvSpPr>
          <p:nvPr/>
        </p:nvSpPr>
        <p:spPr bwMode="auto">
          <a:xfrm flipH="1" flipV="1">
            <a:off x="20087695" y="12974728"/>
            <a:ext cx="7143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32" name="Line 85"/>
          <p:cNvSpPr>
            <a:spLocks noChangeShapeType="1"/>
          </p:cNvSpPr>
          <p:nvPr/>
        </p:nvSpPr>
        <p:spPr bwMode="auto">
          <a:xfrm flipV="1">
            <a:off x="20232158" y="13047754"/>
            <a:ext cx="71436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33" name="Line 86"/>
          <p:cNvSpPr>
            <a:spLocks noChangeShapeType="1"/>
          </p:cNvSpPr>
          <p:nvPr/>
        </p:nvSpPr>
        <p:spPr bwMode="auto">
          <a:xfrm flipV="1">
            <a:off x="20375029" y="12974728"/>
            <a:ext cx="0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34" name="Line 87"/>
          <p:cNvSpPr>
            <a:spLocks noChangeShapeType="1"/>
          </p:cNvSpPr>
          <p:nvPr/>
        </p:nvSpPr>
        <p:spPr bwMode="auto">
          <a:xfrm flipV="1">
            <a:off x="20519493" y="12903288"/>
            <a:ext cx="0" cy="4318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35" name="Line 88"/>
          <p:cNvSpPr>
            <a:spLocks noChangeShapeType="1"/>
          </p:cNvSpPr>
          <p:nvPr/>
        </p:nvSpPr>
        <p:spPr bwMode="auto">
          <a:xfrm flipV="1">
            <a:off x="20592518" y="12974728"/>
            <a:ext cx="7143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36" name="Line 89"/>
          <p:cNvSpPr>
            <a:spLocks noChangeShapeType="1"/>
          </p:cNvSpPr>
          <p:nvPr/>
        </p:nvSpPr>
        <p:spPr bwMode="auto">
          <a:xfrm flipV="1">
            <a:off x="20735393" y="12974728"/>
            <a:ext cx="0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37" name="Line 90"/>
          <p:cNvSpPr>
            <a:spLocks noChangeShapeType="1"/>
          </p:cNvSpPr>
          <p:nvPr/>
        </p:nvSpPr>
        <p:spPr bwMode="auto">
          <a:xfrm flipH="1" flipV="1">
            <a:off x="20808418" y="12974728"/>
            <a:ext cx="7143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38" name="Line 91"/>
          <p:cNvSpPr>
            <a:spLocks noChangeShapeType="1"/>
          </p:cNvSpPr>
          <p:nvPr/>
        </p:nvSpPr>
        <p:spPr bwMode="auto">
          <a:xfrm flipH="1" flipV="1">
            <a:off x="20951294" y="12974729"/>
            <a:ext cx="73023" cy="433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39" name="Line 92"/>
          <p:cNvSpPr>
            <a:spLocks noChangeShapeType="1"/>
          </p:cNvSpPr>
          <p:nvPr/>
        </p:nvSpPr>
        <p:spPr bwMode="auto">
          <a:xfrm flipV="1">
            <a:off x="21095758" y="13047754"/>
            <a:ext cx="7143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40" name="Line 93"/>
          <p:cNvSpPr>
            <a:spLocks noChangeShapeType="1"/>
          </p:cNvSpPr>
          <p:nvPr/>
        </p:nvSpPr>
        <p:spPr bwMode="auto">
          <a:xfrm flipV="1">
            <a:off x="21240216" y="13047754"/>
            <a:ext cx="0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41" name="Line 94"/>
          <p:cNvSpPr>
            <a:spLocks noChangeShapeType="1"/>
          </p:cNvSpPr>
          <p:nvPr/>
        </p:nvSpPr>
        <p:spPr bwMode="auto">
          <a:xfrm flipV="1">
            <a:off x="21383092" y="13047754"/>
            <a:ext cx="0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42" name="Line 95"/>
          <p:cNvSpPr>
            <a:spLocks noChangeShapeType="1"/>
          </p:cNvSpPr>
          <p:nvPr/>
        </p:nvSpPr>
        <p:spPr bwMode="auto">
          <a:xfrm flipH="1" flipV="1">
            <a:off x="21456117" y="13047754"/>
            <a:ext cx="7143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43" name="Line 96"/>
          <p:cNvSpPr>
            <a:spLocks noChangeShapeType="1"/>
          </p:cNvSpPr>
          <p:nvPr/>
        </p:nvSpPr>
        <p:spPr bwMode="auto">
          <a:xfrm flipV="1">
            <a:off x="21600581" y="13047754"/>
            <a:ext cx="7143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44" name="Line 97"/>
          <p:cNvSpPr>
            <a:spLocks noChangeShapeType="1"/>
          </p:cNvSpPr>
          <p:nvPr/>
        </p:nvSpPr>
        <p:spPr bwMode="auto">
          <a:xfrm flipV="1">
            <a:off x="21743455" y="13047754"/>
            <a:ext cx="0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45" name="Line 98"/>
          <p:cNvSpPr>
            <a:spLocks noChangeShapeType="1"/>
          </p:cNvSpPr>
          <p:nvPr/>
        </p:nvSpPr>
        <p:spPr bwMode="auto">
          <a:xfrm flipV="1">
            <a:off x="21887915" y="13047754"/>
            <a:ext cx="0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46" name="Line 99"/>
          <p:cNvSpPr>
            <a:spLocks noChangeShapeType="1"/>
          </p:cNvSpPr>
          <p:nvPr/>
        </p:nvSpPr>
        <p:spPr bwMode="auto">
          <a:xfrm flipH="1" flipV="1">
            <a:off x="21959357" y="12903291"/>
            <a:ext cx="73023" cy="5048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47" name="Line 100"/>
          <p:cNvSpPr>
            <a:spLocks noChangeShapeType="1"/>
          </p:cNvSpPr>
          <p:nvPr/>
        </p:nvSpPr>
        <p:spPr bwMode="auto">
          <a:xfrm flipV="1">
            <a:off x="22175255" y="13047754"/>
            <a:ext cx="0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48" name="Line 101"/>
          <p:cNvSpPr>
            <a:spLocks noChangeShapeType="1"/>
          </p:cNvSpPr>
          <p:nvPr/>
        </p:nvSpPr>
        <p:spPr bwMode="auto">
          <a:xfrm flipH="1" flipV="1">
            <a:off x="22248280" y="13119192"/>
            <a:ext cx="71436" cy="288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49" name="Line 102"/>
          <p:cNvSpPr>
            <a:spLocks noChangeShapeType="1"/>
          </p:cNvSpPr>
          <p:nvPr/>
        </p:nvSpPr>
        <p:spPr bwMode="auto">
          <a:xfrm flipV="1">
            <a:off x="22392742" y="12974729"/>
            <a:ext cx="0" cy="433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50" name="Line 103"/>
          <p:cNvSpPr>
            <a:spLocks noChangeShapeType="1"/>
          </p:cNvSpPr>
          <p:nvPr/>
        </p:nvSpPr>
        <p:spPr bwMode="auto">
          <a:xfrm flipV="1">
            <a:off x="22464180" y="13047754"/>
            <a:ext cx="71436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51" name="Line 104"/>
          <p:cNvSpPr>
            <a:spLocks noChangeShapeType="1"/>
          </p:cNvSpPr>
          <p:nvPr/>
        </p:nvSpPr>
        <p:spPr bwMode="auto">
          <a:xfrm flipH="1" flipV="1">
            <a:off x="22535620" y="13047754"/>
            <a:ext cx="73023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52" name="Line 105"/>
          <p:cNvSpPr>
            <a:spLocks noChangeShapeType="1"/>
          </p:cNvSpPr>
          <p:nvPr/>
        </p:nvSpPr>
        <p:spPr bwMode="auto">
          <a:xfrm flipV="1">
            <a:off x="22680078" y="13047754"/>
            <a:ext cx="0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53" name="Line 106"/>
          <p:cNvSpPr>
            <a:spLocks noChangeShapeType="1"/>
          </p:cNvSpPr>
          <p:nvPr/>
        </p:nvSpPr>
        <p:spPr bwMode="auto">
          <a:xfrm flipH="1" flipV="1">
            <a:off x="22751520" y="13047754"/>
            <a:ext cx="144463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54" name="Line 107"/>
          <p:cNvSpPr>
            <a:spLocks noChangeShapeType="1"/>
          </p:cNvSpPr>
          <p:nvPr/>
        </p:nvSpPr>
        <p:spPr bwMode="auto">
          <a:xfrm flipH="1" flipV="1">
            <a:off x="22895980" y="12974728"/>
            <a:ext cx="144463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55" name="Line 108"/>
          <p:cNvSpPr>
            <a:spLocks noChangeShapeType="1"/>
          </p:cNvSpPr>
          <p:nvPr/>
        </p:nvSpPr>
        <p:spPr bwMode="auto">
          <a:xfrm flipH="1" flipV="1">
            <a:off x="23111883" y="12974728"/>
            <a:ext cx="7143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56" name="Line 109"/>
          <p:cNvSpPr>
            <a:spLocks noChangeShapeType="1"/>
          </p:cNvSpPr>
          <p:nvPr/>
        </p:nvSpPr>
        <p:spPr bwMode="auto">
          <a:xfrm flipV="1">
            <a:off x="23327777" y="13047754"/>
            <a:ext cx="0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57" name="Line 110"/>
          <p:cNvSpPr>
            <a:spLocks noChangeShapeType="1"/>
          </p:cNvSpPr>
          <p:nvPr/>
        </p:nvSpPr>
        <p:spPr bwMode="auto">
          <a:xfrm flipV="1">
            <a:off x="23472241" y="13047754"/>
            <a:ext cx="0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58" name="Line 111"/>
          <p:cNvSpPr>
            <a:spLocks noChangeShapeType="1"/>
          </p:cNvSpPr>
          <p:nvPr/>
        </p:nvSpPr>
        <p:spPr bwMode="auto">
          <a:xfrm flipH="1" flipV="1">
            <a:off x="23472243" y="13047754"/>
            <a:ext cx="144463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59" name="Line 112"/>
          <p:cNvSpPr>
            <a:spLocks noChangeShapeType="1"/>
          </p:cNvSpPr>
          <p:nvPr/>
        </p:nvSpPr>
        <p:spPr bwMode="auto">
          <a:xfrm flipH="1" flipV="1">
            <a:off x="23688143" y="13119190"/>
            <a:ext cx="71436" cy="2159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60" name="Line 113"/>
          <p:cNvSpPr>
            <a:spLocks noChangeShapeType="1"/>
          </p:cNvSpPr>
          <p:nvPr/>
        </p:nvSpPr>
        <p:spPr bwMode="auto">
          <a:xfrm flipH="1" flipV="1">
            <a:off x="23832606" y="12974728"/>
            <a:ext cx="7143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61" name="Line 114"/>
          <p:cNvSpPr>
            <a:spLocks noChangeShapeType="1"/>
          </p:cNvSpPr>
          <p:nvPr/>
        </p:nvSpPr>
        <p:spPr bwMode="auto">
          <a:xfrm flipV="1">
            <a:off x="24048504" y="13047754"/>
            <a:ext cx="0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62" name="Line 115"/>
          <p:cNvSpPr>
            <a:spLocks noChangeShapeType="1"/>
          </p:cNvSpPr>
          <p:nvPr/>
        </p:nvSpPr>
        <p:spPr bwMode="auto">
          <a:xfrm flipV="1">
            <a:off x="24192969" y="12974728"/>
            <a:ext cx="7143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63" name="Line 116"/>
          <p:cNvSpPr>
            <a:spLocks noChangeShapeType="1"/>
          </p:cNvSpPr>
          <p:nvPr/>
        </p:nvSpPr>
        <p:spPr bwMode="auto">
          <a:xfrm flipH="1" flipV="1">
            <a:off x="24264405" y="12974728"/>
            <a:ext cx="144463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64" name="Line 117"/>
          <p:cNvSpPr>
            <a:spLocks noChangeShapeType="1"/>
          </p:cNvSpPr>
          <p:nvPr/>
        </p:nvSpPr>
        <p:spPr bwMode="auto">
          <a:xfrm flipV="1">
            <a:off x="24480303" y="12974729"/>
            <a:ext cx="0" cy="288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65" name="Line 118"/>
          <p:cNvSpPr>
            <a:spLocks noChangeShapeType="1"/>
          </p:cNvSpPr>
          <p:nvPr/>
        </p:nvSpPr>
        <p:spPr bwMode="auto">
          <a:xfrm flipH="1" flipV="1">
            <a:off x="24551745" y="12974729"/>
            <a:ext cx="73023" cy="288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66" name="Line 119"/>
          <p:cNvSpPr>
            <a:spLocks noChangeShapeType="1"/>
          </p:cNvSpPr>
          <p:nvPr/>
        </p:nvSpPr>
        <p:spPr bwMode="auto">
          <a:xfrm flipH="1" flipV="1">
            <a:off x="24624767" y="12974729"/>
            <a:ext cx="215900" cy="288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67" name="Line 120"/>
          <p:cNvSpPr>
            <a:spLocks noChangeShapeType="1"/>
          </p:cNvSpPr>
          <p:nvPr/>
        </p:nvSpPr>
        <p:spPr bwMode="auto">
          <a:xfrm flipH="1" flipV="1">
            <a:off x="24840668" y="12974729"/>
            <a:ext cx="71436" cy="288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68" name="Line 121"/>
          <p:cNvSpPr>
            <a:spLocks noChangeShapeType="1"/>
          </p:cNvSpPr>
          <p:nvPr/>
        </p:nvSpPr>
        <p:spPr bwMode="auto">
          <a:xfrm flipV="1">
            <a:off x="24983539" y="12974729"/>
            <a:ext cx="0" cy="288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69" name="Line 122"/>
          <p:cNvSpPr>
            <a:spLocks noChangeShapeType="1"/>
          </p:cNvSpPr>
          <p:nvPr/>
        </p:nvSpPr>
        <p:spPr bwMode="auto">
          <a:xfrm flipV="1">
            <a:off x="25128003" y="12974729"/>
            <a:ext cx="0" cy="2159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70" name="Line 123"/>
          <p:cNvSpPr>
            <a:spLocks noChangeShapeType="1"/>
          </p:cNvSpPr>
          <p:nvPr/>
        </p:nvSpPr>
        <p:spPr bwMode="auto">
          <a:xfrm flipH="1" flipV="1">
            <a:off x="25201032" y="12974729"/>
            <a:ext cx="71436" cy="2159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71" name="Line 124"/>
          <p:cNvSpPr>
            <a:spLocks noChangeShapeType="1"/>
          </p:cNvSpPr>
          <p:nvPr/>
        </p:nvSpPr>
        <p:spPr bwMode="auto">
          <a:xfrm flipH="1" flipV="1">
            <a:off x="25343908" y="12903291"/>
            <a:ext cx="73023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72" name="Line 125"/>
          <p:cNvSpPr>
            <a:spLocks noChangeShapeType="1"/>
          </p:cNvSpPr>
          <p:nvPr/>
        </p:nvSpPr>
        <p:spPr bwMode="auto">
          <a:xfrm flipH="1" flipV="1">
            <a:off x="25416931" y="12903291"/>
            <a:ext cx="142876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73" name="Line 126"/>
          <p:cNvSpPr>
            <a:spLocks noChangeShapeType="1"/>
          </p:cNvSpPr>
          <p:nvPr/>
        </p:nvSpPr>
        <p:spPr bwMode="auto">
          <a:xfrm flipH="1" flipV="1">
            <a:off x="25559804" y="12903291"/>
            <a:ext cx="144463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74" name="Line 127"/>
          <p:cNvSpPr>
            <a:spLocks noChangeShapeType="1"/>
          </p:cNvSpPr>
          <p:nvPr/>
        </p:nvSpPr>
        <p:spPr bwMode="auto">
          <a:xfrm flipH="1" flipV="1">
            <a:off x="25704268" y="12903292"/>
            <a:ext cx="144463" cy="2159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75" name="Line 128"/>
          <p:cNvSpPr>
            <a:spLocks noChangeShapeType="1"/>
          </p:cNvSpPr>
          <p:nvPr/>
        </p:nvSpPr>
        <p:spPr bwMode="auto">
          <a:xfrm flipH="1" flipV="1">
            <a:off x="25920168" y="12831854"/>
            <a:ext cx="71436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76" name="Line 129"/>
          <p:cNvSpPr>
            <a:spLocks noChangeShapeType="1"/>
          </p:cNvSpPr>
          <p:nvPr/>
        </p:nvSpPr>
        <p:spPr bwMode="auto">
          <a:xfrm flipH="1" flipV="1">
            <a:off x="26064631" y="12758827"/>
            <a:ext cx="144463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77" name="Line 130"/>
          <p:cNvSpPr>
            <a:spLocks noChangeShapeType="1"/>
          </p:cNvSpPr>
          <p:nvPr/>
        </p:nvSpPr>
        <p:spPr bwMode="auto">
          <a:xfrm flipH="1" flipV="1">
            <a:off x="26136067" y="12758831"/>
            <a:ext cx="323850" cy="288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78" name="Line 131"/>
          <p:cNvSpPr>
            <a:spLocks noChangeShapeType="1"/>
          </p:cNvSpPr>
          <p:nvPr/>
        </p:nvSpPr>
        <p:spPr bwMode="auto">
          <a:xfrm flipV="1">
            <a:off x="26459915" y="12758828"/>
            <a:ext cx="0" cy="2159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79" name="Line 132"/>
          <p:cNvSpPr>
            <a:spLocks noChangeShapeType="1"/>
          </p:cNvSpPr>
          <p:nvPr/>
        </p:nvSpPr>
        <p:spPr bwMode="auto">
          <a:xfrm flipV="1">
            <a:off x="26459915" y="12687390"/>
            <a:ext cx="0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80" name="Oval 133"/>
          <p:cNvSpPr>
            <a:spLocks noChangeArrowheads="1"/>
          </p:cNvSpPr>
          <p:nvPr/>
        </p:nvSpPr>
        <p:spPr bwMode="auto">
          <a:xfrm>
            <a:off x="16558678" y="11534865"/>
            <a:ext cx="10945813" cy="165735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581" name="Text Box 134"/>
          <p:cNvSpPr txBox="1">
            <a:spLocks noChangeArrowheads="1"/>
          </p:cNvSpPr>
          <p:nvPr/>
        </p:nvSpPr>
        <p:spPr bwMode="auto">
          <a:xfrm>
            <a:off x="21810133" y="12857255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582" name="Text Box 135"/>
          <p:cNvSpPr txBox="1">
            <a:spLocks noChangeArrowheads="1"/>
          </p:cNvSpPr>
          <p:nvPr/>
        </p:nvSpPr>
        <p:spPr bwMode="auto">
          <a:xfrm>
            <a:off x="21959357" y="1283185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583" name="Text Box 136"/>
          <p:cNvSpPr txBox="1">
            <a:spLocks noChangeArrowheads="1"/>
          </p:cNvSpPr>
          <p:nvPr/>
        </p:nvSpPr>
        <p:spPr bwMode="auto">
          <a:xfrm>
            <a:off x="22081593" y="1286042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584" name="Text Box 137"/>
          <p:cNvSpPr txBox="1">
            <a:spLocks noChangeArrowheads="1"/>
          </p:cNvSpPr>
          <p:nvPr/>
        </p:nvSpPr>
        <p:spPr bwMode="auto">
          <a:xfrm>
            <a:off x="22181604" y="1283185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585" name="Text Box 138"/>
          <p:cNvSpPr txBox="1">
            <a:spLocks noChangeArrowheads="1"/>
          </p:cNvSpPr>
          <p:nvPr/>
        </p:nvSpPr>
        <p:spPr bwMode="auto">
          <a:xfrm>
            <a:off x="22283207" y="12828680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586" name="Text Box 139"/>
          <p:cNvSpPr txBox="1">
            <a:spLocks noChangeArrowheads="1"/>
          </p:cNvSpPr>
          <p:nvPr/>
        </p:nvSpPr>
        <p:spPr bwMode="auto">
          <a:xfrm>
            <a:off x="22392743" y="12871539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587" name="Text Box 140"/>
          <p:cNvSpPr txBox="1">
            <a:spLocks noChangeArrowheads="1"/>
          </p:cNvSpPr>
          <p:nvPr/>
        </p:nvSpPr>
        <p:spPr bwMode="auto">
          <a:xfrm>
            <a:off x="21672021" y="1286042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588" name="Text Box 141"/>
          <p:cNvSpPr txBox="1">
            <a:spLocks noChangeArrowheads="1"/>
          </p:cNvSpPr>
          <p:nvPr/>
        </p:nvSpPr>
        <p:spPr bwMode="auto">
          <a:xfrm>
            <a:off x="22599118" y="1283185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589" name="Text Box 142"/>
          <p:cNvSpPr txBox="1">
            <a:spLocks noChangeArrowheads="1"/>
          </p:cNvSpPr>
          <p:nvPr/>
        </p:nvSpPr>
        <p:spPr bwMode="auto">
          <a:xfrm>
            <a:off x="21527557" y="1283185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590" name="Text Box 143"/>
          <p:cNvSpPr txBox="1">
            <a:spLocks noChangeArrowheads="1"/>
          </p:cNvSpPr>
          <p:nvPr/>
        </p:nvSpPr>
        <p:spPr bwMode="auto">
          <a:xfrm>
            <a:off x="21383094" y="1283185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591" name="Text Box 144"/>
          <p:cNvSpPr txBox="1">
            <a:spLocks noChangeArrowheads="1"/>
          </p:cNvSpPr>
          <p:nvPr/>
        </p:nvSpPr>
        <p:spPr bwMode="auto">
          <a:xfrm>
            <a:off x="21283082" y="1283185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592" name="Text Box 145"/>
          <p:cNvSpPr txBox="1">
            <a:spLocks noChangeArrowheads="1"/>
          </p:cNvSpPr>
          <p:nvPr/>
        </p:nvSpPr>
        <p:spPr bwMode="auto">
          <a:xfrm>
            <a:off x="21167194" y="1283185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593" name="Text Box 146"/>
          <p:cNvSpPr txBox="1">
            <a:spLocks noChangeArrowheads="1"/>
          </p:cNvSpPr>
          <p:nvPr/>
        </p:nvSpPr>
        <p:spPr bwMode="auto">
          <a:xfrm>
            <a:off x="21024318" y="12874716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594" name="Text Box 147"/>
          <p:cNvSpPr txBox="1">
            <a:spLocks noChangeArrowheads="1"/>
          </p:cNvSpPr>
          <p:nvPr/>
        </p:nvSpPr>
        <p:spPr bwMode="auto">
          <a:xfrm>
            <a:off x="20929070" y="1283185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595" name="Text Box 148"/>
          <p:cNvSpPr txBox="1">
            <a:spLocks noChangeArrowheads="1"/>
          </p:cNvSpPr>
          <p:nvPr/>
        </p:nvSpPr>
        <p:spPr bwMode="auto">
          <a:xfrm>
            <a:off x="20794132" y="1283185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596" name="Text Box 149"/>
          <p:cNvSpPr txBox="1">
            <a:spLocks noChangeArrowheads="1"/>
          </p:cNvSpPr>
          <p:nvPr/>
        </p:nvSpPr>
        <p:spPr bwMode="auto">
          <a:xfrm>
            <a:off x="20654433" y="1283185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597" name="Text Box 150"/>
          <p:cNvSpPr txBox="1">
            <a:spLocks noChangeArrowheads="1"/>
          </p:cNvSpPr>
          <p:nvPr/>
        </p:nvSpPr>
        <p:spPr bwMode="auto">
          <a:xfrm>
            <a:off x="22810257" y="1284613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598" name="Text Box 151"/>
          <p:cNvSpPr txBox="1">
            <a:spLocks noChangeArrowheads="1"/>
          </p:cNvSpPr>
          <p:nvPr/>
        </p:nvSpPr>
        <p:spPr bwMode="auto">
          <a:xfrm>
            <a:off x="22929319" y="1283185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599" name="Text Box 152"/>
          <p:cNvSpPr txBox="1">
            <a:spLocks noChangeArrowheads="1"/>
          </p:cNvSpPr>
          <p:nvPr/>
        </p:nvSpPr>
        <p:spPr bwMode="auto">
          <a:xfrm>
            <a:off x="23103945" y="12828680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00" name="Text Box 153"/>
          <p:cNvSpPr txBox="1">
            <a:spLocks noChangeArrowheads="1"/>
          </p:cNvSpPr>
          <p:nvPr/>
        </p:nvSpPr>
        <p:spPr bwMode="auto">
          <a:xfrm>
            <a:off x="23246818" y="1283185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01" name="Text Box 154"/>
          <p:cNvSpPr txBox="1">
            <a:spLocks noChangeArrowheads="1"/>
          </p:cNvSpPr>
          <p:nvPr/>
        </p:nvSpPr>
        <p:spPr bwMode="auto">
          <a:xfrm>
            <a:off x="23376995" y="1286042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02" name="Text Box 155"/>
          <p:cNvSpPr txBox="1">
            <a:spLocks noChangeArrowheads="1"/>
          </p:cNvSpPr>
          <p:nvPr/>
        </p:nvSpPr>
        <p:spPr bwMode="auto">
          <a:xfrm>
            <a:off x="23521455" y="1283185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03" name="Text Box 156"/>
          <p:cNvSpPr txBox="1">
            <a:spLocks noChangeArrowheads="1"/>
          </p:cNvSpPr>
          <p:nvPr/>
        </p:nvSpPr>
        <p:spPr bwMode="auto">
          <a:xfrm>
            <a:off x="23678621" y="1283185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04" name="Text Box 157"/>
          <p:cNvSpPr txBox="1">
            <a:spLocks noChangeArrowheads="1"/>
          </p:cNvSpPr>
          <p:nvPr/>
        </p:nvSpPr>
        <p:spPr bwMode="auto">
          <a:xfrm>
            <a:off x="23823081" y="1283185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05" name="Text Box 158"/>
          <p:cNvSpPr txBox="1">
            <a:spLocks noChangeArrowheads="1"/>
          </p:cNvSpPr>
          <p:nvPr/>
        </p:nvSpPr>
        <p:spPr bwMode="auto">
          <a:xfrm>
            <a:off x="23975482" y="12758830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06" name="Text Box 159"/>
          <p:cNvSpPr txBox="1">
            <a:spLocks noChangeArrowheads="1"/>
          </p:cNvSpPr>
          <p:nvPr/>
        </p:nvSpPr>
        <p:spPr bwMode="auto">
          <a:xfrm>
            <a:off x="24264405" y="12758830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07" name="Text Box 160"/>
          <p:cNvSpPr txBox="1">
            <a:spLocks noChangeArrowheads="1"/>
          </p:cNvSpPr>
          <p:nvPr/>
        </p:nvSpPr>
        <p:spPr bwMode="auto">
          <a:xfrm>
            <a:off x="24112007" y="12814390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08" name="Text Box 161"/>
          <p:cNvSpPr txBox="1">
            <a:spLocks noChangeArrowheads="1"/>
          </p:cNvSpPr>
          <p:nvPr/>
        </p:nvSpPr>
        <p:spPr bwMode="auto">
          <a:xfrm>
            <a:off x="24399344" y="12758830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09" name="Text Box 162"/>
          <p:cNvSpPr txBox="1">
            <a:spLocks noChangeArrowheads="1"/>
          </p:cNvSpPr>
          <p:nvPr/>
        </p:nvSpPr>
        <p:spPr bwMode="auto">
          <a:xfrm>
            <a:off x="24543807" y="12758830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10" name="Text Box 163"/>
          <p:cNvSpPr txBox="1">
            <a:spLocks noChangeArrowheads="1"/>
          </p:cNvSpPr>
          <p:nvPr/>
        </p:nvSpPr>
        <p:spPr bwMode="auto">
          <a:xfrm>
            <a:off x="24686680" y="12730255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11" name="Text Box 164"/>
          <p:cNvSpPr txBox="1">
            <a:spLocks noChangeArrowheads="1"/>
          </p:cNvSpPr>
          <p:nvPr/>
        </p:nvSpPr>
        <p:spPr bwMode="auto">
          <a:xfrm>
            <a:off x="24788282" y="12701680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12" name="Text Box 165"/>
          <p:cNvSpPr txBox="1">
            <a:spLocks noChangeArrowheads="1"/>
          </p:cNvSpPr>
          <p:nvPr/>
        </p:nvSpPr>
        <p:spPr bwMode="auto">
          <a:xfrm>
            <a:off x="24912105" y="12687390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13" name="Text Box 166"/>
          <p:cNvSpPr txBox="1">
            <a:spLocks noChangeArrowheads="1"/>
          </p:cNvSpPr>
          <p:nvPr/>
        </p:nvSpPr>
        <p:spPr bwMode="auto">
          <a:xfrm>
            <a:off x="25047043" y="12715965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14" name="Text Box 167"/>
          <p:cNvSpPr txBox="1">
            <a:spLocks noChangeArrowheads="1"/>
          </p:cNvSpPr>
          <p:nvPr/>
        </p:nvSpPr>
        <p:spPr bwMode="auto">
          <a:xfrm>
            <a:off x="25191506" y="12687390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15" name="Text Box 168"/>
          <p:cNvSpPr txBox="1">
            <a:spLocks noChangeArrowheads="1"/>
          </p:cNvSpPr>
          <p:nvPr/>
        </p:nvSpPr>
        <p:spPr bwMode="auto">
          <a:xfrm>
            <a:off x="25421696" y="1267310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16" name="Text Box 169"/>
          <p:cNvSpPr txBox="1">
            <a:spLocks noChangeArrowheads="1"/>
          </p:cNvSpPr>
          <p:nvPr/>
        </p:nvSpPr>
        <p:spPr bwMode="auto">
          <a:xfrm>
            <a:off x="25307395" y="1268421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17" name="Text Box 170"/>
          <p:cNvSpPr txBox="1">
            <a:spLocks noChangeArrowheads="1"/>
          </p:cNvSpPr>
          <p:nvPr/>
        </p:nvSpPr>
        <p:spPr bwMode="auto">
          <a:xfrm>
            <a:off x="25559808" y="1261595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18" name="Text Box 171"/>
          <p:cNvSpPr txBox="1">
            <a:spLocks noChangeArrowheads="1"/>
          </p:cNvSpPr>
          <p:nvPr/>
        </p:nvSpPr>
        <p:spPr bwMode="auto">
          <a:xfrm>
            <a:off x="25753480" y="12611190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19" name="Text Box 172"/>
          <p:cNvSpPr txBox="1">
            <a:spLocks noChangeArrowheads="1"/>
          </p:cNvSpPr>
          <p:nvPr/>
        </p:nvSpPr>
        <p:spPr bwMode="auto">
          <a:xfrm>
            <a:off x="25912233" y="1261595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20" name="Text Box 173"/>
          <p:cNvSpPr txBox="1">
            <a:spLocks noChangeArrowheads="1"/>
          </p:cNvSpPr>
          <p:nvPr/>
        </p:nvSpPr>
        <p:spPr bwMode="auto">
          <a:xfrm>
            <a:off x="26128133" y="12542929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21" name="Text Box 174"/>
          <p:cNvSpPr txBox="1">
            <a:spLocks noChangeArrowheads="1"/>
          </p:cNvSpPr>
          <p:nvPr/>
        </p:nvSpPr>
        <p:spPr bwMode="auto">
          <a:xfrm>
            <a:off x="20511556" y="1283185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22" name="Text Box 175"/>
          <p:cNvSpPr txBox="1">
            <a:spLocks noChangeArrowheads="1"/>
          </p:cNvSpPr>
          <p:nvPr/>
        </p:nvSpPr>
        <p:spPr bwMode="auto">
          <a:xfrm>
            <a:off x="20409958" y="1283185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23" name="Text Box 176"/>
          <p:cNvSpPr txBox="1">
            <a:spLocks noChangeArrowheads="1"/>
          </p:cNvSpPr>
          <p:nvPr/>
        </p:nvSpPr>
        <p:spPr bwMode="auto">
          <a:xfrm>
            <a:off x="20159131" y="1283185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24" name="Text Box 177"/>
          <p:cNvSpPr txBox="1">
            <a:spLocks noChangeArrowheads="1"/>
          </p:cNvSpPr>
          <p:nvPr/>
        </p:nvSpPr>
        <p:spPr bwMode="auto">
          <a:xfrm>
            <a:off x="20303595" y="1283185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25" name="Text Box 178"/>
          <p:cNvSpPr txBox="1">
            <a:spLocks noChangeArrowheads="1"/>
          </p:cNvSpPr>
          <p:nvPr/>
        </p:nvSpPr>
        <p:spPr bwMode="auto">
          <a:xfrm>
            <a:off x="20044830" y="12773115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26" name="Text Box 179"/>
          <p:cNvSpPr txBox="1">
            <a:spLocks noChangeArrowheads="1"/>
          </p:cNvSpPr>
          <p:nvPr/>
        </p:nvSpPr>
        <p:spPr bwMode="auto">
          <a:xfrm>
            <a:off x="19943232" y="1283185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27" name="Text Box 180"/>
          <p:cNvSpPr txBox="1">
            <a:spLocks noChangeArrowheads="1"/>
          </p:cNvSpPr>
          <p:nvPr/>
        </p:nvSpPr>
        <p:spPr bwMode="auto">
          <a:xfrm>
            <a:off x="19843220" y="12758830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28" name="Text Box 181"/>
          <p:cNvSpPr txBox="1">
            <a:spLocks noChangeArrowheads="1"/>
          </p:cNvSpPr>
          <p:nvPr/>
        </p:nvSpPr>
        <p:spPr bwMode="auto">
          <a:xfrm>
            <a:off x="19641606" y="12787405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29" name="Text Box 182"/>
          <p:cNvSpPr txBox="1">
            <a:spLocks noChangeArrowheads="1"/>
          </p:cNvSpPr>
          <p:nvPr/>
        </p:nvSpPr>
        <p:spPr bwMode="auto">
          <a:xfrm>
            <a:off x="19755907" y="1281756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30" name="Text Box 183"/>
          <p:cNvSpPr txBox="1">
            <a:spLocks noChangeArrowheads="1"/>
          </p:cNvSpPr>
          <p:nvPr/>
        </p:nvSpPr>
        <p:spPr bwMode="auto">
          <a:xfrm>
            <a:off x="19497143" y="12773115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31" name="Text Box 184"/>
          <p:cNvSpPr txBox="1">
            <a:spLocks noChangeArrowheads="1"/>
          </p:cNvSpPr>
          <p:nvPr/>
        </p:nvSpPr>
        <p:spPr bwMode="auto">
          <a:xfrm>
            <a:off x="19309818" y="12758830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32" name="Text Box 185"/>
          <p:cNvSpPr txBox="1">
            <a:spLocks noChangeArrowheads="1"/>
          </p:cNvSpPr>
          <p:nvPr/>
        </p:nvSpPr>
        <p:spPr bwMode="auto">
          <a:xfrm>
            <a:off x="17322268" y="12471489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33" name="Text Box 186"/>
          <p:cNvSpPr txBox="1">
            <a:spLocks noChangeArrowheads="1"/>
          </p:cNvSpPr>
          <p:nvPr/>
        </p:nvSpPr>
        <p:spPr bwMode="auto">
          <a:xfrm>
            <a:off x="17423870" y="1251435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34" name="Text Box 187"/>
          <p:cNvSpPr txBox="1">
            <a:spLocks noChangeArrowheads="1"/>
          </p:cNvSpPr>
          <p:nvPr/>
        </p:nvSpPr>
        <p:spPr bwMode="auto">
          <a:xfrm>
            <a:off x="17538168" y="12542929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35" name="Text Box 188"/>
          <p:cNvSpPr txBox="1">
            <a:spLocks noChangeArrowheads="1"/>
          </p:cNvSpPr>
          <p:nvPr/>
        </p:nvSpPr>
        <p:spPr bwMode="auto">
          <a:xfrm>
            <a:off x="19193930" y="12758830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36" name="Text Box 189"/>
          <p:cNvSpPr txBox="1">
            <a:spLocks noChangeArrowheads="1"/>
          </p:cNvSpPr>
          <p:nvPr/>
        </p:nvSpPr>
        <p:spPr bwMode="auto">
          <a:xfrm>
            <a:off x="18978030" y="12715965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37" name="Text Box 190"/>
          <p:cNvSpPr txBox="1">
            <a:spLocks noChangeArrowheads="1"/>
          </p:cNvSpPr>
          <p:nvPr/>
        </p:nvSpPr>
        <p:spPr bwMode="auto">
          <a:xfrm>
            <a:off x="18863733" y="12701680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38" name="Text Box 191"/>
          <p:cNvSpPr txBox="1">
            <a:spLocks noChangeArrowheads="1"/>
          </p:cNvSpPr>
          <p:nvPr/>
        </p:nvSpPr>
        <p:spPr bwMode="auto">
          <a:xfrm>
            <a:off x="18768482" y="12701680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39" name="Text Box 192"/>
          <p:cNvSpPr txBox="1">
            <a:spLocks noChangeArrowheads="1"/>
          </p:cNvSpPr>
          <p:nvPr/>
        </p:nvSpPr>
        <p:spPr bwMode="auto">
          <a:xfrm>
            <a:off x="18652594" y="12687390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40" name="Text Box 193"/>
          <p:cNvSpPr txBox="1">
            <a:spLocks noChangeArrowheads="1"/>
          </p:cNvSpPr>
          <p:nvPr/>
        </p:nvSpPr>
        <p:spPr bwMode="auto">
          <a:xfrm>
            <a:off x="18350968" y="12687390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41" name="Text Box 194"/>
          <p:cNvSpPr txBox="1">
            <a:spLocks noChangeArrowheads="1"/>
          </p:cNvSpPr>
          <p:nvPr/>
        </p:nvSpPr>
        <p:spPr bwMode="auto">
          <a:xfrm>
            <a:off x="18187458" y="1261595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42" name="Text Box 195"/>
          <p:cNvSpPr txBox="1">
            <a:spLocks noChangeArrowheads="1"/>
          </p:cNvSpPr>
          <p:nvPr/>
        </p:nvSpPr>
        <p:spPr bwMode="auto">
          <a:xfrm>
            <a:off x="18014419" y="1261595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43" name="Text Box 196"/>
          <p:cNvSpPr txBox="1">
            <a:spLocks noChangeArrowheads="1"/>
          </p:cNvSpPr>
          <p:nvPr/>
        </p:nvSpPr>
        <p:spPr bwMode="auto">
          <a:xfrm>
            <a:off x="19079632" y="12758830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44" name="Text Box 197"/>
          <p:cNvSpPr txBox="1">
            <a:spLocks noChangeArrowheads="1"/>
          </p:cNvSpPr>
          <p:nvPr/>
        </p:nvSpPr>
        <p:spPr bwMode="auto">
          <a:xfrm>
            <a:off x="18546231" y="12658815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45" name="Text Box 198"/>
          <p:cNvSpPr txBox="1">
            <a:spLocks noChangeArrowheads="1"/>
          </p:cNvSpPr>
          <p:nvPr/>
        </p:nvSpPr>
        <p:spPr bwMode="auto">
          <a:xfrm>
            <a:off x="17927106" y="12601666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46" name="Text Box 199"/>
          <p:cNvSpPr txBox="1">
            <a:spLocks noChangeArrowheads="1"/>
          </p:cNvSpPr>
          <p:nvPr/>
        </p:nvSpPr>
        <p:spPr bwMode="auto">
          <a:xfrm>
            <a:off x="17812805" y="1255721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47" name="Text Box 200"/>
          <p:cNvSpPr txBox="1">
            <a:spLocks noChangeArrowheads="1"/>
          </p:cNvSpPr>
          <p:nvPr/>
        </p:nvSpPr>
        <p:spPr bwMode="auto">
          <a:xfrm>
            <a:off x="17644531" y="12573091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48" name="Text Box 201"/>
          <p:cNvSpPr txBox="1">
            <a:spLocks noChangeArrowheads="1"/>
          </p:cNvSpPr>
          <p:nvPr/>
        </p:nvSpPr>
        <p:spPr bwMode="auto">
          <a:xfrm>
            <a:off x="17725496" y="12542929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49" name="Oval 204"/>
          <p:cNvSpPr>
            <a:spLocks noChangeArrowheads="1"/>
          </p:cNvSpPr>
          <p:nvPr/>
        </p:nvSpPr>
        <p:spPr bwMode="auto">
          <a:xfrm rot="539341" flipH="1">
            <a:off x="17827095" y="12715965"/>
            <a:ext cx="73023" cy="144464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50" name="Oval 205"/>
          <p:cNvSpPr>
            <a:spLocks noChangeArrowheads="1"/>
          </p:cNvSpPr>
          <p:nvPr/>
        </p:nvSpPr>
        <p:spPr bwMode="auto">
          <a:xfrm>
            <a:off x="17857256" y="1264135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51" name="Oval 206"/>
          <p:cNvSpPr>
            <a:spLocks noChangeArrowheads="1"/>
          </p:cNvSpPr>
          <p:nvPr/>
        </p:nvSpPr>
        <p:spPr bwMode="auto">
          <a:xfrm rot="539341" flipH="1">
            <a:off x="17927106" y="12730254"/>
            <a:ext cx="73023" cy="144461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52" name="Oval 207"/>
          <p:cNvSpPr>
            <a:spLocks noChangeArrowheads="1"/>
          </p:cNvSpPr>
          <p:nvPr/>
        </p:nvSpPr>
        <p:spPr bwMode="auto">
          <a:xfrm>
            <a:off x="17957268" y="1265563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53" name="Oval 208"/>
          <p:cNvSpPr>
            <a:spLocks noChangeArrowheads="1"/>
          </p:cNvSpPr>
          <p:nvPr/>
        </p:nvSpPr>
        <p:spPr bwMode="auto">
          <a:xfrm rot="539341" flipH="1">
            <a:off x="17711207" y="12690564"/>
            <a:ext cx="73023" cy="144464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54" name="Oval 209"/>
          <p:cNvSpPr>
            <a:spLocks noChangeArrowheads="1"/>
          </p:cNvSpPr>
          <p:nvPr/>
        </p:nvSpPr>
        <p:spPr bwMode="auto">
          <a:xfrm>
            <a:off x="17741368" y="12615953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55" name="Oval 210"/>
          <p:cNvSpPr>
            <a:spLocks noChangeArrowheads="1"/>
          </p:cNvSpPr>
          <p:nvPr/>
        </p:nvSpPr>
        <p:spPr bwMode="auto">
          <a:xfrm rot="539341" flipH="1">
            <a:off x="17609608" y="12673104"/>
            <a:ext cx="73023" cy="144461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56" name="Oval 211"/>
          <p:cNvSpPr>
            <a:spLocks noChangeArrowheads="1"/>
          </p:cNvSpPr>
          <p:nvPr/>
        </p:nvSpPr>
        <p:spPr bwMode="auto">
          <a:xfrm>
            <a:off x="17639766" y="1259848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57" name="Oval 212"/>
          <p:cNvSpPr>
            <a:spLocks noChangeArrowheads="1"/>
          </p:cNvSpPr>
          <p:nvPr/>
        </p:nvSpPr>
        <p:spPr bwMode="auto">
          <a:xfrm rot="539341" flipH="1">
            <a:off x="17496894" y="12644529"/>
            <a:ext cx="73023" cy="144461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58" name="Oval 213"/>
          <p:cNvSpPr>
            <a:spLocks noChangeArrowheads="1"/>
          </p:cNvSpPr>
          <p:nvPr/>
        </p:nvSpPr>
        <p:spPr bwMode="auto">
          <a:xfrm>
            <a:off x="17527055" y="1256991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59" name="Oval 214"/>
          <p:cNvSpPr>
            <a:spLocks noChangeArrowheads="1"/>
          </p:cNvSpPr>
          <p:nvPr/>
        </p:nvSpPr>
        <p:spPr bwMode="auto">
          <a:xfrm rot="246214" flipH="1">
            <a:off x="18028705" y="12719142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60" name="Oval 215"/>
          <p:cNvSpPr>
            <a:spLocks noChangeArrowheads="1"/>
          </p:cNvSpPr>
          <p:nvPr/>
        </p:nvSpPr>
        <p:spPr bwMode="auto">
          <a:xfrm>
            <a:off x="18042994" y="1265881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61" name="Oval 216"/>
          <p:cNvSpPr>
            <a:spLocks noChangeArrowheads="1"/>
          </p:cNvSpPr>
          <p:nvPr/>
        </p:nvSpPr>
        <p:spPr bwMode="auto">
          <a:xfrm rot="246214" flipH="1">
            <a:off x="18143006" y="12747716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62" name="Oval 217"/>
          <p:cNvSpPr>
            <a:spLocks noChangeArrowheads="1"/>
          </p:cNvSpPr>
          <p:nvPr/>
        </p:nvSpPr>
        <p:spPr bwMode="auto">
          <a:xfrm>
            <a:off x="18157292" y="1267627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63" name="Oval 218"/>
          <p:cNvSpPr>
            <a:spLocks noChangeArrowheads="1"/>
          </p:cNvSpPr>
          <p:nvPr/>
        </p:nvSpPr>
        <p:spPr bwMode="auto">
          <a:xfrm rot="246214" flipH="1">
            <a:off x="18258894" y="12762004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64" name="Oval 219"/>
          <p:cNvSpPr>
            <a:spLocks noChangeArrowheads="1"/>
          </p:cNvSpPr>
          <p:nvPr/>
        </p:nvSpPr>
        <p:spPr bwMode="auto">
          <a:xfrm>
            <a:off x="18273180" y="1269056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65" name="Oval 220"/>
          <p:cNvSpPr>
            <a:spLocks noChangeArrowheads="1"/>
          </p:cNvSpPr>
          <p:nvPr/>
        </p:nvSpPr>
        <p:spPr bwMode="auto">
          <a:xfrm rot="246214" flipH="1">
            <a:off x="18376369" y="12776291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66" name="Oval 221"/>
          <p:cNvSpPr>
            <a:spLocks noChangeArrowheads="1"/>
          </p:cNvSpPr>
          <p:nvPr/>
        </p:nvSpPr>
        <p:spPr bwMode="auto">
          <a:xfrm>
            <a:off x="18390655" y="1270485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67" name="Oval 222"/>
          <p:cNvSpPr>
            <a:spLocks noChangeArrowheads="1"/>
          </p:cNvSpPr>
          <p:nvPr/>
        </p:nvSpPr>
        <p:spPr bwMode="auto">
          <a:xfrm rot="246214" flipH="1">
            <a:off x="18474794" y="12790579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68" name="Oval 223"/>
          <p:cNvSpPr>
            <a:spLocks noChangeArrowheads="1"/>
          </p:cNvSpPr>
          <p:nvPr/>
        </p:nvSpPr>
        <p:spPr bwMode="auto">
          <a:xfrm>
            <a:off x="18489080" y="1271913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69" name="Oval 224"/>
          <p:cNvSpPr>
            <a:spLocks noChangeArrowheads="1"/>
          </p:cNvSpPr>
          <p:nvPr/>
        </p:nvSpPr>
        <p:spPr bwMode="auto">
          <a:xfrm rot="246214" flipH="1">
            <a:off x="18577979" y="12804866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70" name="Oval 225"/>
          <p:cNvSpPr>
            <a:spLocks noChangeArrowheads="1"/>
          </p:cNvSpPr>
          <p:nvPr/>
        </p:nvSpPr>
        <p:spPr bwMode="auto">
          <a:xfrm>
            <a:off x="18592269" y="1273342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71" name="Oval 226"/>
          <p:cNvSpPr>
            <a:spLocks noChangeArrowheads="1"/>
          </p:cNvSpPr>
          <p:nvPr/>
        </p:nvSpPr>
        <p:spPr bwMode="auto">
          <a:xfrm rot="246214" flipH="1">
            <a:off x="18676404" y="12819153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72" name="Oval 227"/>
          <p:cNvSpPr>
            <a:spLocks noChangeArrowheads="1"/>
          </p:cNvSpPr>
          <p:nvPr/>
        </p:nvSpPr>
        <p:spPr bwMode="auto">
          <a:xfrm>
            <a:off x="18690693" y="1274771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73" name="Oval 228"/>
          <p:cNvSpPr>
            <a:spLocks noChangeArrowheads="1"/>
          </p:cNvSpPr>
          <p:nvPr/>
        </p:nvSpPr>
        <p:spPr bwMode="auto">
          <a:xfrm rot="246214" flipH="1">
            <a:off x="18776419" y="12833441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74" name="Oval 229"/>
          <p:cNvSpPr>
            <a:spLocks noChangeArrowheads="1"/>
          </p:cNvSpPr>
          <p:nvPr/>
        </p:nvSpPr>
        <p:spPr bwMode="auto">
          <a:xfrm>
            <a:off x="18790705" y="1276200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75" name="Oval 230"/>
          <p:cNvSpPr>
            <a:spLocks noChangeArrowheads="1"/>
          </p:cNvSpPr>
          <p:nvPr/>
        </p:nvSpPr>
        <p:spPr bwMode="auto">
          <a:xfrm rot="246214" flipH="1">
            <a:off x="18881192" y="12847728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76" name="Oval 231"/>
          <p:cNvSpPr>
            <a:spLocks noChangeArrowheads="1"/>
          </p:cNvSpPr>
          <p:nvPr/>
        </p:nvSpPr>
        <p:spPr bwMode="auto">
          <a:xfrm>
            <a:off x="18895481" y="12776291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77" name="Oval 232"/>
          <p:cNvSpPr>
            <a:spLocks noChangeArrowheads="1"/>
          </p:cNvSpPr>
          <p:nvPr/>
        </p:nvSpPr>
        <p:spPr bwMode="auto">
          <a:xfrm rot="246214" flipH="1">
            <a:off x="18995493" y="12863603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78" name="Oval 233"/>
          <p:cNvSpPr>
            <a:spLocks noChangeArrowheads="1"/>
          </p:cNvSpPr>
          <p:nvPr/>
        </p:nvSpPr>
        <p:spPr bwMode="auto">
          <a:xfrm>
            <a:off x="19009782" y="1279216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79" name="Oval 234"/>
          <p:cNvSpPr>
            <a:spLocks noChangeArrowheads="1"/>
          </p:cNvSpPr>
          <p:nvPr/>
        </p:nvSpPr>
        <p:spPr bwMode="auto">
          <a:xfrm rot="246214" flipH="1">
            <a:off x="19097092" y="12863603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80" name="Oval 235"/>
          <p:cNvSpPr>
            <a:spLocks noChangeArrowheads="1"/>
          </p:cNvSpPr>
          <p:nvPr/>
        </p:nvSpPr>
        <p:spPr bwMode="auto">
          <a:xfrm>
            <a:off x="19111381" y="1279216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81" name="Oval 236"/>
          <p:cNvSpPr>
            <a:spLocks noChangeArrowheads="1"/>
          </p:cNvSpPr>
          <p:nvPr/>
        </p:nvSpPr>
        <p:spPr bwMode="auto">
          <a:xfrm>
            <a:off x="19208219" y="12808040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82" name="Oval 237"/>
          <p:cNvSpPr>
            <a:spLocks noChangeArrowheads="1"/>
          </p:cNvSpPr>
          <p:nvPr/>
        </p:nvSpPr>
        <p:spPr bwMode="auto">
          <a:xfrm rot="34736" flipH="1">
            <a:off x="19209806" y="12876303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83" name="Oval 238"/>
          <p:cNvSpPr>
            <a:spLocks noChangeArrowheads="1"/>
          </p:cNvSpPr>
          <p:nvPr/>
        </p:nvSpPr>
        <p:spPr bwMode="auto">
          <a:xfrm>
            <a:off x="19295532" y="12808040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84" name="Oval 239"/>
          <p:cNvSpPr>
            <a:spLocks noChangeArrowheads="1"/>
          </p:cNvSpPr>
          <p:nvPr/>
        </p:nvSpPr>
        <p:spPr bwMode="auto">
          <a:xfrm rot="34736" flipH="1">
            <a:off x="19297119" y="12876303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85" name="Oval 240"/>
          <p:cNvSpPr>
            <a:spLocks noChangeArrowheads="1"/>
          </p:cNvSpPr>
          <p:nvPr/>
        </p:nvSpPr>
        <p:spPr bwMode="auto">
          <a:xfrm>
            <a:off x="19397130" y="1283026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86" name="Oval 241"/>
          <p:cNvSpPr>
            <a:spLocks noChangeArrowheads="1"/>
          </p:cNvSpPr>
          <p:nvPr/>
        </p:nvSpPr>
        <p:spPr bwMode="auto">
          <a:xfrm rot="34736" flipH="1">
            <a:off x="19398718" y="1289852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87" name="Oval 242"/>
          <p:cNvSpPr>
            <a:spLocks noChangeArrowheads="1"/>
          </p:cNvSpPr>
          <p:nvPr/>
        </p:nvSpPr>
        <p:spPr bwMode="auto">
          <a:xfrm>
            <a:off x="19484443" y="1282391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88" name="Oval 243"/>
          <p:cNvSpPr>
            <a:spLocks noChangeArrowheads="1"/>
          </p:cNvSpPr>
          <p:nvPr/>
        </p:nvSpPr>
        <p:spPr bwMode="auto">
          <a:xfrm rot="34736" flipH="1">
            <a:off x="19486031" y="12892177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89" name="Oval 244"/>
          <p:cNvSpPr>
            <a:spLocks noChangeArrowheads="1"/>
          </p:cNvSpPr>
          <p:nvPr/>
        </p:nvSpPr>
        <p:spPr bwMode="auto">
          <a:xfrm>
            <a:off x="19584455" y="12846141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90" name="Oval 245"/>
          <p:cNvSpPr>
            <a:spLocks noChangeArrowheads="1"/>
          </p:cNvSpPr>
          <p:nvPr/>
        </p:nvSpPr>
        <p:spPr bwMode="auto">
          <a:xfrm rot="34736" flipH="1">
            <a:off x="19586042" y="12914405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91" name="Oval 246"/>
          <p:cNvSpPr>
            <a:spLocks noChangeArrowheads="1"/>
          </p:cNvSpPr>
          <p:nvPr/>
        </p:nvSpPr>
        <p:spPr bwMode="auto">
          <a:xfrm rot="246214" flipH="1">
            <a:off x="19655891" y="12903291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92" name="Oval 247"/>
          <p:cNvSpPr>
            <a:spLocks noChangeArrowheads="1"/>
          </p:cNvSpPr>
          <p:nvPr/>
        </p:nvSpPr>
        <p:spPr bwMode="auto">
          <a:xfrm>
            <a:off x="19670181" y="1283185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93" name="Oval 248"/>
          <p:cNvSpPr>
            <a:spLocks noChangeArrowheads="1"/>
          </p:cNvSpPr>
          <p:nvPr/>
        </p:nvSpPr>
        <p:spPr bwMode="auto">
          <a:xfrm rot="246214" flipH="1">
            <a:off x="19757494" y="12903291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94" name="Oval 249"/>
          <p:cNvSpPr>
            <a:spLocks noChangeArrowheads="1"/>
          </p:cNvSpPr>
          <p:nvPr/>
        </p:nvSpPr>
        <p:spPr bwMode="auto">
          <a:xfrm>
            <a:off x="19771780" y="1283185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95" name="Oval 250"/>
          <p:cNvSpPr>
            <a:spLocks noChangeArrowheads="1"/>
          </p:cNvSpPr>
          <p:nvPr/>
        </p:nvSpPr>
        <p:spPr bwMode="auto">
          <a:xfrm>
            <a:off x="19868617" y="12847728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96" name="Oval 251"/>
          <p:cNvSpPr>
            <a:spLocks noChangeArrowheads="1"/>
          </p:cNvSpPr>
          <p:nvPr/>
        </p:nvSpPr>
        <p:spPr bwMode="auto">
          <a:xfrm rot="34736" flipH="1">
            <a:off x="19870208" y="12915991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97" name="Oval 252"/>
          <p:cNvSpPr>
            <a:spLocks noChangeArrowheads="1"/>
          </p:cNvSpPr>
          <p:nvPr/>
        </p:nvSpPr>
        <p:spPr bwMode="auto">
          <a:xfrm>
            <a:off x="19955930" y="12847728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98" name="Oval 253"/>
          <p:cNvSpPr>
            <a:spLocks noChangeArrowheads="1"/>
          </p:cNvSpPr>
          <p:nvPr/>
        </p:nvSpPr>
        <p:spPr bwMode="auto">
          <a:xfrm rot="34736" flipH="1">
            <a:off x="19957518" y="12915991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99" name="Oval 254"/>
          <p:cNvSpPr>
            <a:spLocks noChangeArrowheads="1"/>
          </p:cNvSpPr>
          <p:nvPr/>
        </p:nvSpPr>
        <p:spPr bwMode="auto">
          <a:xfrm>
            <a:off x="20057532" y="12869953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00" name="Oval 255"/>
          <p:cNvSpPr>
            <a:spLocks noChangeArrowheads="1"/>
          </p:cNvSpPr>
          <p:nvPr/>
        </p:nvSpPr>
        <p:spPr bwMode="auto">
          <a:xfrm rot="34736" flipH="1">
            <a:off x="20059120" y="12938216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01" name="Oval 256"/>
          <p:cNvSpPr>
            <a:spLocks noChangeArrowheads="1"/>
          </p:cNvSpPr>
          <p:nvPr/>
        </p:nvSpPr>
        <p:spPr bwMode="auto">
          <a:xfrm>
            <a:off x="20144842" y="12863602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02" name="Oval 257"/>
          <p:cNvSpPr>
            <a:spLocks noChangeArrowheads="1"/>
          </p:cNvSpPr>
          <p:nvPr/>
        </p:nvSpPr>
        <p:spPr bwMode="auto">
          <a:xfrm rot="34736" flipH="1">
            <a:off x="20146433" y="12931866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03" name="Oval 258"/>
          <p:cNvSpPr>
            <a:spLocks noChangeArrowheads="1"/>
          </p:cNvSpPr>
          <p:nvPr/>
        </p:nvSpPr>
        <p:spPr bwMode="auto">
          <a:xfrm>
            <a:off x="20244857" y="12885827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04" name="Oval 259"/>
          <p:cNvSpPr>
            <a:spLocks noChangeArrowheads="1"/>
          </p:cNvSpPr>
          <p:nvPr/>
        </p:nvSpPr>
        <p:spPr bwMode="auto">
          <a:xfrm rot="34736" flipH="1">
            <a:off x="20246444" y="12954090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05" name="Oval 260"/>
          <p:cNvSpPr>
            <a:spLocks noChangeArrowheads="1"/>
          </p:cNvSpPr>
          <p:nvPr/>
        </p:nvSpPr>
        <p:spPr bwMode="auto">
          <a:xfrm>
            <a:off x="20332166" y="1289535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06" name="Oval 261"/>
          <p:cNvSpPr>
            <a:spLocks noChangeArrowheads="1"/>
          </p:cNvSpPr>
          <p:nvPr/>
        </p:nvSpPr>
        <p:spPr bwMode="auto">
          <a:xfrm rot="34736" flipH="1">
            <a:off x="20333757" y="12963614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07" name="Oval 262"/>
          <p:cNvSpPr>
            <a:spLocks noChangeArrowheads="1"/>
          </p:cNvSpPr>
          <p:nvPr/>
        </p:nvSpPr>
        <p:spPr bwMode="auto">
          <a:xfrm>
            <a:off x="20419479" y="12889003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08" name="Oval 263"/>
          <p:cNvSpPr>
            <a:spLocks noChangeArrowheads="1"/>
          </p:cNvSpPr>
          <p:nvPr/>
        </p:nvSpPr>
        <p:spPr bwMode="auto">
          <a:xfrm rot="34736" flipH="1">
            <a:off x="20421070" y="12957267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09" name="Oval 264"/>
          <p:cNvSpPr>
            <a:spLocks noChangeArrowheads="1"/>
          </p:cNvSpPr>
          <p:nvPr/>
        </p:nvSpPr>
        <p:spPr bwMode="auto">
          <a:xfrm>
            <a:off x="20519494" y="12911228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10" name="Oval 265"/>
          <p:cNvSpPr>
            <a:spLocks noChangeArrowheads="1"/>
          </p:cNvSpPr>
          <p:nvPr/>
        </p:nvSpPr>
        <p:spPr bwMode="auto">
          <a:xfrm rot="34736" flipH="1">
            <a:off x="20521082" y="12979491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11" name="Oval 266"/>
          <p:cNvSpPr>
            <a:spLocks noChangeArrowheads="1"/>
          </p:cNvSpPr>
          <p:nvPr/>
        </p:nvSpPr>
        <p:spPr bwMode="auto">
          <a:xfrm>
            <a:off x="20592518" y="1292233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12" name="Oval 267"/>
          <p:cNvSpPr>
            <a:spLocks noChangeArrowheads="1"/>
          </p:cNvSpPr>
          <p:nvPr/>
        </p:nvSpPr>
        <p:spPr bwMode="auto">
          <a:xfrm rot="34736" flipH="1">
            <a:off x="20594105" y="12990602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13" name="Oval 268"/>
          <p:cNvSpPr>
            <a:spLocks noChangeArrowheads="1"/>
          </p:cNvSpPr>
          <p:nvPr/>
        </p:nvSpPr>
        <p:spPr bwMode="auto">
          <a:xfrm>
            <a:off x="20679830" y="12915991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14" name="Oval 269"/>
          <p:cNvSpPr>
            <a:spLocks noChangeArrowheads="1"/>
          </p:cNvSpPr>
          <p:nvPr/>
        </p:nvSpPr>
        <p:spPr bwMode="auto">
          <a:xfrm rot="34736" flipH="1">
            <a:off x="20681418" y="12984255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15" name="Oval 270"/>
          <p:cNvSpPr>
            <a:spLocks noChangeArrowheads="1"/>
          </p:cNvSpPr>
          <p:nvPr/>
        </p:nvSpPr>
        <p:spPr bwMode="auto">
          <a:xfrm>
            <a:off x="20779842" y="1293821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16" name="Oval 271"/>
          <p:cNvSpPr>
            <a:spLocks noChangeArrowheads="1"/>
          </p:cNvSpPr>
          <p:nvPr/>
        </p:nvSpPr>
        <p:spPr bwMode="auto">
          <a:xfrm rot="34736" flipH="1">
            <a:off x="20781433" y="13006479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17" name="Oval 272"/>
          <p:cNvSpPr>
            <a:spLocks noChangeArrowheads="1"/>
          </p:cNvSpPr>
          <p:nvPr/>
        </p:nvSpPr>
        <p:spPr bwMode="auto">
          <a:xfrm>
            <a:off x="20851282" y="12909641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18" name="Oval 273"/>
          <p:cNvSpPr>
            <a:spLocks noChangeArrowheads="1"/>
          </p:cNvSpPr>
          <p:nvPr/>
        </p:nvSpPr>
        <p:spPr bwMode="auto">
          <a:xfrm rot="34736" flipH="1">
            <a:off x="20852870" y="12977904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19" name="Oval 274"/>
          <p:cNvSpPr>
            <a:spLocks noChangeArrowheads="1"/>
          </p:cNvSpPr>
          <p:nvPr/>
        </p:nvSpPr>
        <p:spPr bwMode="auto">
          <a:xfrm>
            <a:off x="20938591" y="12903291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20" name="Oval 275"/>
          <p:cNvSpPr>
            <a:spLocks noChangeArrowheads="1"/>
          </p:cNvSpPr>
          <p:nvPr/>
        </p:nvSpPr>
        <p:spPr bwMode="auto">
          <a:xfrm rot="34736" flipH="1">
            <a:off x="20940182" y="12971554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21" name="Oval 276"/>
          <p:cNvSpPr>
            <a:spLocks noChangeArrowheads="1"/>
          </p:cNvSpPr>
          <p:nvPr/>
        </p:nvSpPr>
        <p:spPr bwMode="auto">
          <a:xfrm>
            <a:off x="21038607" y="1292551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22" name="Oval 277"/>
          <p:cNvSpPr>
            <a:spLocks noChangeArrowheads="1"/>
          </p:cNvSpPr>
          <p:nvPr/>
        </p:nvSpPr>
        <p:spPr bwMode="auto">
          <a:xfrm rot="34736" flipH="1">
            <a:off x="21040194" y="12993779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23" name="Oval 278"/>
          <p:cNvSpPr>
            <a:spLocks noChangeArrowheads="1"/>
          </p:cNvSpPr>
          <p:nvPr/>
        </p:nvSpPr>
        <p:spPr bwMode="auto">
          <a:xfrm>
            <a:off x="21125919" y="12909641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24" name="Oval 279"/>
          <p:cNvSpPr>
            <a:spLocks noChangeArrowheads="1"/>
          </p:cNvSpPr>
          <p:nvPr/>
        </p:nvSpPr>
        <p:spPr bwMode="auto">
          <a:xfrm rot="34736" flipH="1">
            <a:off x="21127507" y="12977904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25" name="Oval 280"/>
          <p:cNvSpPr>
            <a:spLocks noChangeArrowheads="1"/>
          </p:cNvSpPr>
          <p:nvPr/>
        </p:nvSpPr>
        <p:spPr bwMode="auto">
          <a:xfrm>
            <a:off x="21197356" y="12923928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26" name="Oval 281"/>
          <p:cNvSpPr>
            <a:spLocks noChangeArrowheads="1"/>
          </p:cNvSpPr>
          <p:nvPr/>
        </p:nvSpPr>
        <p:spPr bwMode="auto">
          <a:xfrm rot="34736" flipH="1">
            <a:off x="21198943" y="12992189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27" name="Oval 282"/>
          <p:cNvSpPr>
            <a:spLocks noChangeArrowheads="1"/>
          </p:cNvSpPr>
          <p:nvPr/>
        </p:nvSpPr>
        <p:spPr bwMode="auto">
          <a:xfrm>
            <a:off x="21268792" y="12923928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28" name="Oval 283"/>
          <p:cNvSpPr>
            <a:spLocks noChangeArrowheads="1"/>
          </p:cNvSpPr>
          <p:nvPr/>
        </p:nvSpPr>
        <p:spPr bwMode="auto">
          <a:xfrm rot="34736" flipH="1">
            <a:off x="21270383" y="12992189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29" name="Oval 284"/>
          <p:cNvSpPr>
            <a:spLocks noChangeArrowheads="1"/>
          </p:cNvSpPr>
          <p:nvPr/>
        </p:nvSpPr>
        <p:spPr bwMode="auto">
          <a:xfrm>
            <a:off x="21354518" y="12923928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30" name="Oval 285"/>
          <p:cNvSpPr>
            <a:spLocks noChangeArrowheads="1"/>
          </p:cNvSpPr>
          <p:nvPr/>
        </p:nvSpPr>
        <p:spPr bwMode="auto">
          <a:xfrm rot="34736" flipH="1">
            <a:off x="21356106" y="12992189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31" name="Oval 286"/>
          <p:cNvSpPr>
            <a:spLocks noChangeArrowheads="1"/>
          </p:cNvSpPr>
          <p:nvPr/>
        </p:nvSpPr>
        <p:spPr bwMode="auto">
          <a:xfrm>
            <a:off x="21425955" y="12923928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32" name="Oval 287"/>
          <p:cNvSpPr>
            <a:spLocks noChangeArrowheads="1"/>
          </p:cNvSpPr>
          <p:nvPr/>
        </p:nvSpPr>
        <p:spPr bwMode="auto">
          <a:xfrm rot="34736" flipH="1">
            <a:off x="21427542" y="12992189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33" name="Oval 288"/>
          <p:cNvSpPr>
            <a:spLocks noChangeArrowheads="1"/>
          </p:cNvSpPr>
          <p:nvPr/>
        </p:nvSpPr>
        <p:spPr bwMode="auto">
          <a:xfrm>
            <a:off x="21498982" y="12923928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34" name="Oval 289"/>
          <p:cNvSpPr>
            <a:spLocks noChangeArrowheads="1"/>
          </p:cNvSpPr>
          <p:nvPr/>
        </p:nvSpPr>
        <p:spPr bwMode="auto">
          <a:xfrm rot="34736" flipH="1">
            <a:off x="21500569" y="12992189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35" name="Oval 290"/>
          <p:cNvSpPr>
            <a:spLocks noChangeArrowheads="1"/>
          </p:cNvSpPr>
          <p:nvPr/>
        </p:nvSpPr>
        <p:spPr bwMode="auto">
          <a:xfrm>
            <a:off x="21570418" y="12923928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36" name="Oval 291"/>
          <p:cNvSpPr>
            <a:spLocks noChangeArrowheads="1"/>
          </p:cNvSpPr>
          <p:nvPr/>
        </p:nvSpPr>
        <p:spPr bwMode="auto">
          <a:xfrm rot="34736" flipH="1">
            <a:off x="21572005" y="12992189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37" name="Oval 292"/>
          <p:cNvSpPr>
            <a:spLocks noChangeArrowheads="1"/>
          </p:cNvSpPr>
          <p:nvPr/>
        </p:nvSpPr>
        <p:spPr bwMode="auto">
          <a:xfrm>
            <a:off x="21657731" y="12923928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38" name="Oval 293"/>
          <p:cNvSpPr>
            <a:spLocks noChangeArrowheads="1"/>
          </p:cNvSpPr>
          <p:nvPr/>
        </p:nvSpPr>
        <p:spPr bwMode="auto">
          <a:xfrm rot="34736" flipH="1">
            <a:off x="21659318" y="12992189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39" name="Oval 294"/>
          <p:cNvSpPr>
            <a:spLocks noChangeArrowheads="1"/>
          </p:cNvSpPr>
          <p:nvPr/>
        </p:nvSpPr>
        <p:spPr bwMode="auto">
          <a:xfrm>
            <a:off x="21757743" y="1293186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40" name="Oval 295"/>
          <p:cNvSpPr>
            <a:spLocks noChangeArrowheads="1"/>
          </p:cNvSpPr>
          <p:nvPr/>
        </p:nvSpPr>
        <p:spPr bwMode="auto">
          <a:xfrm rot="34736" flipH="1">
            <a:off x="21759330" y="13000129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41" name="Oval 296"/>
          <p:cNvSpPr>
            <a:spLocks noChangeArrowheads="1"/>
          </p:cNvSpPr>
          <p:nvPr/>
        </p:nvSpPr>
        <p:spPr bwMode="auto">
          <a:xfrm>
            <a:off x="21843468" y="1293186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42" name="Oval 297"/>
          <p:cNvSpPr>
            <a:spLocks noChangeArrowheads="1"/>
          </p:cNvSpPr>
          <p:nvPr/>
        </p:nvSpPr>
        <p:spPr bwMode="auto">
          <a:xfrm rot="34736" flipH="1">
            <a:off x="21845056" y="13000129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43" name="Oval 298"/>
          <p:cNvSpPr>
            <a:spLocks noChangeArrowheads="1"/>
          </p:cNvSpPr>
          <p:nvPr/>
        </p:nvSpPr>
        <p:spPr bwMode="auto">
          <a:xfrm>
            <a:off x="21914905" y="1293186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44" name="Oval 299"/>
          <p:cNvSpPr>
            <a:spLocks noChangeArrowheads="1"/>
          </p:cNvSpPr>
          <p:nvPr/>
        </p:nvSpPr>
        <p:spPr bwMode="auto">
          <a:xfrm rot="34736" flipH="1">
            <a:off x="21916492" y="13000129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45" name="Oval 300"/>
          <p:cNvSpPr>
            <a:spLocks noChangeArrowheads="1"/>
          </p:cNvSpPr>
          <p:nvPr/>
        </p:nvSpPr>
        <p:spPr bwMode="auto">
          <a:xfrm>
            <a:off x="21987932" y="1293186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46" name="Oval 301"/>
          <p:cNvSpPr>
            <a:spLocks noChangeArrowheads="1"/>
          </p:cNvSpPr>
          <p:nvPr/>
        </p:nvSpPr>
        <p:spPr bwMode="auto">
          <a:xfrm rot="34736" flipH="1">
            <a:off x="21989519" y="13000129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47" name="Oval 302"/>
          <p:cNvSpPr>
            <a:spLocks noChangeArrowheads="1"/>
          </p:cNvSpPr>
          <p:nvPr/>
        </p:nvSpPr>
        <p:spPr bwMode="auto">
          <a:xfrm>
            <a:off x="22059368" y="1293186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48" name="Oval 303"/>
          <p:cNvSpPr>
            <a:spLocks noChangeArrowheads="1"/>
          </p:cNvSpPr>
          <p:nvPr/>
        </p:nvSpPr>
        <p:spPr bwMode="auto">
          <a:xfrm rot="34736" flipH="1">
            <a:off x="22060956" y="13000129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49" name="Oval 304"/>
          <p:cNvSpPr>
            <a:spLocks noChangeArrowheads="1"/>
          </p:cNvSpPr>
          <p:nvPr/>
        </p:nvSpPr>
        <p:spPr bwMode="auto">
          <a:xfrm>
            <a:off x="22146681" y="1293186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50" name="Oval 305"/>
          <p:cNvSpPr>
            <a:spLocks noChangeArrowheads="1"/>
          </p:cNvSpPr>
          <p:nvPr/>
        </p:nvSpPr>
        <p:spPr bwMode="auto">
          <a:xfrm rot="34736" flipH="1">
            <a:off x="22148268" y="13000129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51" name="Oval 306"/>
          <p:cNvSpPr>
            <a:spLocks noChangeArrowheads="1"/>
          </p:cNvSpPr>
          <p:nvPr/>
        </p:nvSpPr>
        <p:spPr bwMode="auto">
          <a:xfrm>
            <a:off x="22246693" y="1293186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52" name="Oval 307"/>
          <p:cNvSpPr>
            <a:spLocks noChangeArrowheads="1"/>
          </p:cNvSpPr>
          <p:nvPr/>
        </p:nvSpPr>
        <p:spPr bwMode="auto">
          <a:xfrm rot="34736" flipH="1">
            <a:off x="22248280" y="13000129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53" name="Oval 308"/>
          <p:cNvSpPr>
            <a:spLocks noChangeArrowheads="1"/>
          </p:cNvSpPr>
          <p:nvPr/>
        </p:nvSpPr>
        <p:spPr bwMode="auto">
          <a:xfrm>
            <a:off x="22332419" y="1293186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54" name="Oval 309"/>
          <p:cNvSpPr>
            <a:spLocks noChangeArrowheads="1"/>
          </p:cNvSpPr>
          <p:nvPr/>
        </p:nvSpPr>
        <p:spPr bwMode="auto">
          <a:xfrm rot="34736" flipH="1">
            <a:off x="22334006" y="13000129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55" name="Oval 310"/>
          <p:cNvSpPr>
            <a:spLocks noChangeArrowheads="1"/>
          </p:cNvSpPr>
          <p:nvPr/>
        </p:nvSpPr>
        <p:spPr bwMode="auto">
          <a:xfrm>
            <a:off x="22403855" y="1293186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56" name="Oval 311"/>
          <p:cNvSpPr>
            <a:spLocks noChangeArrowheads="1"/>
          </p:cNvSpPr>
          <p:nvPr/>
        </p:nvSpPr>
        <p:spPr bwMode="auto">
          <a:xfrm rot="34736" flipH="1">
            <a:off x="22405443" y="13000129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57" name="Oval 312"/>
          <p:cNvSpPr>
            <a:spLocks noChangeArrowheads="1"/>
          </p:cNvSpPr>
          <p:nvPr/>
        </p:nvSpPr>
        <p:spPr bwMode="auto">
          <a:xfrm>
            <a:off x="22476882" y="1293186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58" name="Oval 313"/>
          <p:cNvSpPr>
            <a:spLocks noChangeArrowheads="1"/>
          </p:cNvSpPr>
          <p:nvPr/>
        </p:nvSpPr>
        <p:spPr bwMode="auto">
          <a:xfrm rot="34736" flipH="1">
            <a:off x="22478469" y="13000129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59" name="Oval 314"/>
          <p:cNvSpPr>
            <a:spLocks noChangeArrowheads="1"/>
          </p:cNvSpPr>
          <p:nvPr/>
        </p:nvSpPr>
        <p:spPr bwMode="auto">
          <a:xfrm>
            <a:off x="22548318" y="1293186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60" name="Oval 315"/>
          <p:cNvSpPr>
            <a:spLocks noChangeArrowheads="1"/>
          </p:cNvSpPr>
          <p:nvPr/>
        </p:nvSpPr>
        <p:spPr bwMode="auto">
          <a:xfrm rot="34736" flipH="1">
            <a:off x="22549906" y="13000129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61" name="Oval 316"/>
          <p:cNvSpPr>
            <a:spLocks noChangeArrowheads="1"/>
          </p:cNvSpPr>
          <p:nvPr/>
        </p:nvSpPr>
        <p:spPr bwMode="auto">
          <a:xfrm>
            <a:off x="22635631" y="1293186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62" name="Oval 317"/>
          <p:cNvSpPr>
            <a:spLocks noChangeArrowheads="1"/>
          </p:cNvSpPr>
          <p:nvPr/>
        </p:nvSpPr>
        <p:spPr bwMode="auto">
          <a:xfrm rot="34736" flipH="1">
            <a:off x="22637219" y="13000129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63" name="Oval 318"/>
          <p:cNvSpPr>
            <a:spLocks noChangeArrowheads="1"/>
          </p:cNvSpPr>
          <p:nvPr/>
        </p:nvSpPr>
        <p:spPr bwMode="auto">
          <a:xfrm>
            <a:off x="22722944" y="1293186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64" name="Oval 319"/>
          <p:cNvSpPr>
            <a:spLocks noChangeArrowheads="1"/>
          </p:cNvSpPr>
          <p:nvPr/>
        </p:nvSpPr>
        <p:spPr bwMode="auto">
          <a:xfrm rot="34736" flipH="1">
            <a:off x="22724531" y="13000129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65" name="Oval 320"/>
          <p:cNvSpPr>
            <a:spLocks noChangeArrowheads="1"/>
          </p:cNvSpPr>
          <p:nvPr/>
        </p:nvSpPr>
        <p:spPr bwMode="auto">
          <a:xfrm>
            <a:off x="22808666" y="1293186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66" name="Oval 321"/>
          <p:cNvSpPr>
            <a:spLocks noChangeArrowheads="1"/>
          </p:cNvSpPr>
          <p:nvPr/>
        </p:nvSpPr>
        <p:spPr bwMode="auto">
          <a:xfrm rot="34736" flipH="1">
            <a:off x="22810257" y="13000129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67" name="Oval 322"/>
          <p:cNvSpPr>
            <a:spLocks noChangeArrowheads="1"/>
          </p:cNvSpPr>
          <p:nvPr/>
        </p:nvSpPr>
        <p:spPr bwMode="auto">
          <a:xfrm>
            <a:off x="22880106" y="1293186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68" name="Oval 323"/>
          <p:cNvSpPr>
            <a:spLocks noChangeArrowheads="1"/>
          </p:cNvSpPr>
          <p:nvPr/>
        </p:nvSpPr>
        <p:spPr bwMode="auto">
          <a:xfrm rot="34736" flipH="1">
            <a:off x="22881694" y="13000129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69" name="Oval 324"/>
          <p:cNvSpPr>
            <a:spLocks noChangeArrowheads="1"/>
          </p:cNvSpPr>
          <p:nvPr/>
        </p:nvSpPr>
        <p:spPr bwMode="auto">
          <a:xfrm>
            <a:off x="22953130" y="1293186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70" name="Oval 325"/>
          <p:cNvSpPr>
            <a:spLocks noChangeArrowheads="1"/>
          </p:cNvSpPr>
          <p:nvPr/>
        </p:nvSpPr>
        <p:spPr bwMode="auto">
          <a:xfrm rot="34736" flipH="1">
            <a:off x="22954717" y="13000129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71" name="Oval 326"/>
          <p:cNvSpPr>
            <a:spLocks noChangeArrowheads="1"/>
          </p:cNvSpPr>
          <p:nvPr/>
        </p:nvSpPr>
        <p:spPr bwMode="auto">
          <a:xfrm>
            <a:off x="23024566" y="1293186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72" name="Oval 327"/>
          <p:cNvSpPr>
            <a:spLocks noChangeArrowheads="1"/>
          </p:cNvSpPr>
          <p:nvPr/>
        </p:nvSpPr>
        <p:spPr bwMode="auto">
          <a:xfrm rot="34736" flipH="1">
            <a:off x="23026157" y="13000129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73" name="Oval 328"/>
          <p:cNvSpPr>
            <a:spLocks noChangeArrowheads="1"/>
          </p:cNvSpPr>
          <p:nvPr/>
        </p:nvSpPr>
        <p:spPr bwMode="auto">
          <a:xfrm>
            <a:off x="23111879" y="1293186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74" name="Oval 329"/>
          <p:cNvSpPr>
            <a:spLocks noChangeArrowheads="1"/>
          </p:cNvSpPr>
          <p:nvPr/>
        </p:nvSpPr>
        <p:spPr bwMode="auto">
          <a:xfrm rot="34736" flipH="1">
            <a:off x="23113470" y="13000129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75" name="Oval 330"/>
          <p:cNvSpPr>
            <a:spLocks noChangeArrowheads="1"/>
          </p:cNvSpPr>
          <p:nvPr/>
        </p:nvSpPr>
        <p:spPr bwMode="auto">
          <a:xfrm>
            <a:off x="23186493" y="12911228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76" name="Oval 331"/>
          <p:cNvSpPr>
            <a:spLocks noChangeArrowheads="1"/>
          </p:cNvSpPr>
          <p:nvPr/>
        </p:nvSpPr>
        <p:spPr bwMode="auto">
          <a:xfrm rot="21439807" flipH="1">
            <a:off x="23184906" y="12979493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77" name="Oval 332"/>
          <p:cNvSpPr>
            <a:spLocks noChangeArrowheads="1"/>
          </p:cNvSpPr>
          <p:nvPr/>
        </p:nvSpPr>
        <p:spPr bwMode="auto">
          <a:xfrm>
            <a:off x="23257929" y="12882653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78" name="Oval 333"/>
          <p:cNvSpPr>
            <a:spLocks noChangeArrowheads="1"/>
          </p:cNvSpPr>
          <p:nvPr/>
        </p:nvSpPr>
        <p:spPr bwMode="auto">
          <a:xfrm rot="21439807" flipH="1">
            <a:off x="23256343" y="12950918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79" name="Oval 334"/>
          <p:cNvSpPr>
            <a:spLocks noChangeArrowheads="1"/>
          </p:cNvSpPr>
          <p:nvPr/>
        </p:nvSpPr>
        <p:spPr bwMode="auto">
          <a:xfrm>
            <a:off x="23330956" y="12882653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80" name="Oval 335"/>
          <p:cNvSpPr>
            <a:spLocks noChangeArrowheads="1"/>
          </p:cNvSpPr>
          <p:nvPr/>
        </p:nvSpPr>
        <p:spPr bwMode="auto">
          <a:xfrm rot="21439807" flipH="1">
            <a:off x="23329370" y="12950918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81" name="Oval 336"/>
          <p:cNvSpPr>
            <a:spLocks noChangeArrowheads="1"/>
          </p:cNvSpPr>
          <p:nvPr/>
        </p:nvSpPr>
        <p:spPr bwMode="auto">
          <a:xfrm>
            <a:off x="23402393" y="12882653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82" name="Oval 337"/>
          <p:cNvSpPr>
            <a:spLocks noChangeArrowheads="1"/>
          </p:cNvSpPr>
          <p:nvPr/>
        </p:nvSpPr>
        <p:spPr bwMode="auto">
          <a:xfrm rot="21439807" flipH="1">
            <a:off x="23400806" y="12950918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83" name="Oval 338"/>
          <p:cNvSpPr>
            <a:spLocks noChangeArrowheads="1"/>
          </p:cNvSpPr>
          <p:nvPr/>
        </p:nvSpPr>
        <p:spPr bwMode="auto">
          <a:xfrm>
            <a:off x="23473829" y="1286836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84" name="Oval 339"/>
          <p:cNvSpPr>
            <a:spLocks noChangeArrowheads="1"/>
          </p:cNvSpPr>
          <p:nvPr/>
        </p:nvSpPr>
        <p:spPr bwMode="auto">
          <a:xfrm rot="21439807" flipH="1">
            <a:off x="23472243" y="12936630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85" name="Oval 340"/>
          <p:cNvSpPr>
            <a:spLocks noChangeArrowheads="1"/>
          </p:cNvSpPr>
          <p:nvPr/>
        </p:nvSpPr>
        <p:spPr bwMode="auto">
          <a:xfrm>
            <a:off x="23546856" y="1286836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86" name="Oval 341"/>
          <p:cNvSpPr>
            <a:spLocks noChangeArrowheads="1"/>
          </p:cNvSpPr>
          <p:nvPr/>
        </p:nvSpPr>
        <p:spPr bwMode="auto">
          <a:xfrm rot="21439807" flipH="1">
            <a:off x="23545270" y="12936630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87" name="Oval 342"/>
          <p:cNvSpPr>
            <a:spLocks noChangeArrowheads="1"/>
          </p:cNvSpPr>
          <p:nvPr/>
        </p:nvSpPr>
        <p:spPr bwMode="auto">
          <a:xfrm>
            <a:off x="23632582" y="1286836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88" name="Oval 343"/>
          <p:cNvSpPr>
            <a:spLocks noChangeArrowheads="1"/>
          </p:cNvSpPr>
          <p:nvPr/>
        </p:nvSpPr>
        <p:spPr bwMode="auto">
          <a:xfrm rot="21439807" flipH="1">
            <a:off x="23630995" y="12936630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89" name="Oval 344"/>
          <p:cNvSpPr>
            <a:spLocks noChangeArrowheads="1"/>
          </p:cNvSpPr>
          <p:nvPr/>
        </p:nvSpPr>
        <p:spPr bwMode="auto">
          <a:xfrm>
            <a:off x="23735768" y="1287471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90" name="Oval 345"/>
          <p:cNvSpPr>
            <a:spLocks noChangeArrowheads="1"/>
          </p:cNvSpPr>
          <p:nvPr/>
        </p:nvSpPr>
        <p:spPr bwMode="auto">
          <a:xfrm rot="21439807" flipH="1">
            <a:off x="23734181" y="12942981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91" name="Oval 346"/>
          <p:cNvSpPr>
            <a:spLocks noChangeArrowheads="1"/>
          </p:cNvSpPr>
          <p:nvPr/>
        </p:nvSpPr>
        <p:spPr bwMode="auto">
          <a:xfrm>
            <a:off x="23807207" y="1287471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92" name="Oval 347"/>
          <p:cNvSpPr>
            <a:spLocks noChangeArrowheads="1"/>
          </p:cNvSpPr>
          <p:nvPr/>
        </p:nvSpPr>
        <p:spPr bwMode="auto">
          <a:xfrm rot="21439807" flipH="1">
            <a:off x="23805618" y="12942981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93" name="Oval 348"/>
          <p:cNvSpPr>
            <a:spLocks noChangeArrowheads="1"/>
          </p:cNvSpPr>
          <p:nvPr/>
        </p:nvSpPr>
        <p:spPr bwMode="auto">
          <a:xfrm>
            <a:off x="23878644" y="1286042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94" name="Oval 349"/>
          <p:cNvSpPr>
            <a:spLocks noChangeArrowheads="1"/>
          </p:cNvSpPr>
          <p:nvPr/>
        </p:nvSpPr>
        <p:spPr bwMode="auto">
          <a:xfrm rot="21439807" flipH="1">
            <a:off x="23877057" y="12928691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95" name="Oval 350"/>
          <p:cNvSpPr>
            <a:spLocks noChangeArrowheads="1"/>
          </p:cNvSpPr>
          <p:nvPr/>
        </p:nvSpPr>
        <p:spPr bwMode="auto">
          <a:xfrm>
            <a:off x="23951667" y="1286042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96" name="Oval 351"/>
          <p:cNvSpPr>
            <a:spLocks noChangeArrowheads="1"/>
          </p:cNvSpPr>
          <p:nvPr/>
        </p:nvSpPr>
        <p:spPr bwMode="auto">
          <a:xfrm rot="21439807" flipH="1">
            <a:off x="23950081" y="12928691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97" name="Oval 352"/>
          <p:cNvSpPr>
            <a:spLocks noChangeArrowheads="1"/>
          </p:cNvSpPr>
          <p:nvPr/>
        </p:nvSpPr>
        <p:spPr bwMode="auto">
          <a:xfrm>
            <a:off x="24037393" y="1286042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98" name="Oval 353"/>
          <p:cNvSpPr>
            <a:spLocks noChangeArrowheads="1"/>
          </p:cNvSpPr>
          <p:nvPr/>
        </p:nvSpPr>
        <p:spPr bwMode="auto">
          <a:xfrm rot="21439807" flipH="1">
            <a:off x="24035807" y="12928691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99" name="Oval 354"/>
          <p:cNvSpPr>
            <a:spLocks noChangeArrowheads="1"/>
          </p:cNvSpPr>
          <p:nvPr/>
        </p:nvSpPr>
        <p:spPr bwMode="auto">
          <a:xfrm>
            <a:off x="24137405" y="1284455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00" name="Oval 355"/>
          <p:cNvSpPr>
            <a:spLocks noChangeArrowheads="1"/>
          </p:cNvSpPr>
          <p:nvPr/>
        </p:nvSpPr>
        <p:spPr bwMode="auto">
          <a:xfrm rot="21439807" flipH="1">
            <a:off x="24135818" y="12912816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01" name="Oval 356"/>
          <p:cNvSpPr>
            <a:spLocks noChangeArrowheads="1"/>
          </p:cNvSpPr>
          <p:nvPr/>
        </p:nvSpPr>
        <p:spPr bwMode="auto">
          <a:xfrm>
            <a:off x="24208841" y="1284455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02" name="Oval 357"/>
          <p:cNvSpPr>
            <a:spLocks noChangeArrowheads="1"/>
          </p:cNvSpPr>
          <p:nvPr/>
        </p:nvSpPr>
        <p:spPr bwMode="auto">
          <a:xfrm rot="21439807" flipH="1">
            <a:off x="24207258" y="12912816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03" name="Oval 358"/>
          <p:cNvSpPr>
            <a:spLocks noChangeArrowheads="1"/>
          </p:cNvSpPr>
          <p:nvPr/>
        </p:nvSpPr>
        <p:spPr bwMode="auto">
          <a:xfrm>
            <a:off x="24280281" y="1283026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04" name="Oval 359"/>
          <p:cNvSpPr>
            <a:spLocks noChangeArrowheads="1"/>
          </p:cNvSpPr>
          <p:nvPr/>
        </p:nvSpPr>
        <p:spPr bwMode="auto">
          <a:xfrm rot="21439807" flipH="1">
            <a:off x="24278695" y="12898529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05" name="Oval 360"/>
          <p:cNvSpPr>
            <a:spLocks noChangeArrowheads="1"/>
          </p:cNvSpPr>
          <p:nvPr/>
        </p:nvSpPr>
        <p:spPr bwMode="auto">
          <a:xfrm>
            <a:off x="24353305" y="1283026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06" name="Oval 361"/>
          <p:cNvSpPr>
            <a:spLocks noChangeArrowheads="1"/>
          </p:cNvSpPr>
          <p:nvPr/>
        </p:nvSpPr>
        <p:spPr bwMode="auto">
          <a:xfrm rot="21439807" flipH="1">
            <a:off x="24351718" y="12898529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07" name="Oval 362"/>
          <p:cNvSpPr>
            <a:spLocks noChangeArrowheads="1"/>
          </p:cNvSpPr>
          <p:nvPr/>
        </p:nvSpPr>
        <p:spPr bwMode="auto">
          <a:xfrm>
            <a:off x="24439031" y="1283026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08" name="Oval 363"/>
          <p:cNvSpPr>
            <a:spLocks noChangeArrowheads="1"/>
          </p:cNvSpPr>
          <p:nvPr/>
        </p:nvSpPr>
        <p:spPr bwMode="auto">
          <a:xfrm rot="21439807" flipH="1">
            <a:off x="24437444" y="12898529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09" name="Oval 364"/>
          <p:cNvSpPr>
            <a:spLocks noChangeArrowheads="1"/>
          </p:cNvSpPr>
          <p:nvPr/>
        </p:nvSpPr>
        <p:spPr bwMode="auto">
          <a:xfrm>
            <a:off x="24540629" y="1281756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10" name="Oval 365"/>
          <p:cNvSpPr>
            <a:spLocks noChangeArrowheads="1"/>
          </p:cNvSpPr>
          <p:nvPr/>
        </p:nvSpPr>
        <p:spPr bwMode="auto">
          <a:xfrm rot="21439807" flipH="1">
            <a:off x="24539043" y="12885831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11" name="Oval 366"/>
          <p:cNvSpPr>
            <a:spLocks noChangeArrowheads="1"/>
          </p:cNvSpPr>
          <p:nvPr/>
        </p:nvSpPr>
        <p:spPr bwMode="auto">
          <a:xfrm>
            <a:off x="24612069" y="1281756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12" name="Oval 367"/>
          <p:cNvSpPr>
            <a:spLocks noChangeArrowheads="1"/>
          </p:cNvSpPr>
          <p:nvPr/>
        </p:nvSpPr>
        <p:spPr bwMode="auto">
          <a:xfrm rot="21439807" flipH="1">
            <a:off x="24610483" y="12885831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13" name="Oval 368"/>
          <p:cNvSpPr>
            <a:spLocks noChangeArrowheads="1"/>
          </p:cNvSpPr>
          <p:nvPr/>
        </p:nvSpPr>
        <p:spPr bwMode="auto">
          <a:xfrm>
            <a:off x="24683506" y="1280327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14" name="Oval 369"/>
          <p:cNvSpPr>
            <a:spLocks noChangeArrowheads="1"/>
          </p:cNvSpPr>
          <p:nvPr/>
        </p:nvSpPr>
        <p:spPr bwMode="auto">
          <a:xfrm rot="21439807" flipH="1">
            <a:off x="24681919" y="12871541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15" name="Oval 370"/>
          <p:cNvSpPr>
            <a:spLocks noChangeArrowheads="1"/>
          </p:cNvSpPr>
          <p:nvPr/>
        </p:nvSpPr>
        <p:spPr bwMode="auto">
          <a:xfrm>
            <a:off x="24756529" y="1280327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16" name="Oval 371"/>
          <p:cNvSpPr>
            <a:spLocks noChangeArrowheads="1"/>
          </p:cNvSpPr>
          <p:nvPr/>
        </p:nvSpPr>
        <p:spPr bwMode="auto">
          <a:xfrm rot="21439807" flipH="1">
            <a:off x="24754943" y="12871541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17" name="Oval 372"/>
          <p:cNvSpPr>
            <a:spLocks noChangeArrowheads="1"/>
          </p:cNvSpPr>
          <p:nvPr/>
        </p:nvSpPr>
        <p:spPr bwMode="auto">
          <a:xfrm>
            <a:off x="24842255" y="1280327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18" name="Oval 373"/>
          <p:cNvSpPr>
            <a:spLocks noChangeArrowheads="1"/>
          </p:cNvSpPr>
          <p:nvPr/>
        </p:nvSpPr>
        <p:spPr bwMode="auto">
          <a:xfrm rot="21439807" flipH="1">
            <a:off x="24840668" y="12871541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19" name="Oval 374"/>
          <p:cNvSpPr>
            <a:spLocks noChangeArrowheads="1"/>
          </p:cNvSpPr>
          <p:nvPr/>
        </p:nvSpPr>
        <p:spPr bwMode="auto">
          <a:xfrm rot="21074128" flipH="1">
            <a:off x="24926394" y="12863603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20" name="Oval 375"/>
          <p:cNvSpPr>
            <a:spLocks noChangeArrowheads="1"/>
          </p:cNvSpPr>
          <p:nvPr/>
        </p:nvSpPr>
        <p:spPr bwMode="auto">
          <a:xfrm>
            <a:off x="24910518" y="1279216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21" name="Oval 376"/>
          <p:cNvSpPr>
            <a:spLocks noChangeArrowheads="1"/>
          </p:cNvSpPr>
          <p:nvPr/>
        </p:nvSpPr>
        <p:spPr bwMode="auto">
          <a:xfrm rot="21074128" flipH="1">
            <a:off x="25013707" y="12863603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22" name="Oval 377"/>
          <p:cNvSpPr>
            <a:spLocks noChangeArrowheads="1"/>
          </p:cNvSpPr>
          <p:nvPr/>
        </p:nvSpPr>
        <p:spPr bwMode="auto">
          <a:xfrm>
            <a:off x="24997830" y="1279216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23" name="Oval 378"/>
          <p:cNvSpPr>
            <a:spLocks noChangeArrowheads="1"/>
          </p:cNvSpPr>
          <p:nvPr/>
        </p:nvSpPr>
        <p:spPr bwMode="auto">
          <a:xfrm rot="21074128" flipH="1">
            <a:off x="25099433" y="12863603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24" name="Oval 379"/>
          <p:cNvSpPr>
            <a:spLocks noChangeArrowheads="1"/>
          </p:cNvSpPr>
          <p:nvPr/>
        </p:nvSpPr>
        <p:spPr bwMode="auto">
          <a:xfrm>
            <a:off x="25083556" y="1279216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25" name="Oval 380"/>
          <p:cNvSpPr>
            <a:spLocks noChangeArrowheads="1"/>
          </p:cNvSpPr>
          <p:nvPr/>
        </p:nvSpPr>
        <p:spPr bwMode="auto">
          <a:xfrm rot="21074128" flipH="1">
            <a:off x="25186742" y="1284772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26" name="Oval 381"/>
          <p:cNvSpPr>
            <a:spLocks noChangeArrowheads="1"/>
          </p:cNvSpPr>
          <p:nvPr/>
        </p:nvSpPr>
        <p:spPr bwMode="auto">
          <a:xfrm>
            <a:off x="25170869" y="12776291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27" name="Oval 382"/>
          <p:cNvSpPr>
            <a:spLocks noChangeArrowheads="1"/>
          </p:cNvSpPr>
          <p:nvPr/>
        </p:nvSpPr>
        <p:spPr bwMode="auto">
          <a:xfrm rot="21074128" flipH="1">
            <a:off x="25272468" y="12833441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28" name="Oval 383"/>
          <p:cNvSpPr>
            <a:spLocks noChangeArrowheads="1"/>
          </p:cNvSpPr>
          <p:nvPr/>
        </p:nvSpPr>
        <p:spPr bwMode="auto">
          <a:xfrm>
            <a:off x="25256591" y="1276200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29" name="Oval 384"/>
          <p:cNvSpPr>
            <a:spLocks noChangeArrowheads="1"/>
          </p:cNvSpPr>
          <p:nvPr/>
        </p:nvSpPr>
        <p:spPr bwMode="auto">
          <a:xfrm rot="21074128" flipH="1">
            <a:off x="25358194" y="12833441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30" name="Oval 385"/>
          <p:cNvSpPr>
            <a:spLocks noChangeArrowheads="1"/>
          </p:cNvSpPr>
          <p:nvPr/>
        </p:nvSpPr>
        <p:spPr bwMode="auto">
          <a:xfrm>
            <a:off x="25342317" y="1276200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31" name="Oval 386"/>
          <p:cNvSpPr>
            <a:spLocks noChangeArrowheads="1"/>
          </p:cNvSpPr>
          <p:nvPr/>
        </p:nvSpPr>
        <p:spPr bwMode="auto">
          <a:xfrm rot="21074128" flipH="1">
            <a:off x="25445507" y="12817566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32" name="Oval 387"/>
          <p:cNvSpPr>
            <a:spLocks noChangeArrowheads="1"/>
          </p:cNvSpPr>
          <p:nvPr/>
        </p:nvSpPr>
        <p:spPr bwMode="auto">
          <a:xfrm>
            <a:off x="25429630" y="12746127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33" name="Oval 388"/>
          <p:cNvSpPr>
            <a:spLocks noChangeArrowheads="1"/>
          </p:cNvSpPr>
          <p:nvPr/>
        </p:nvSpPr>
        <p:spPr bwMode="auto">
          <a:xfrm rot="21074128" flipH="1">
            <a:off x="25547105" y="12803279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34" name="Oval 389"/>
          <p:cNvSpPr>
            <a:spLocks noChangeArrowheads="1"/>
          </p:cNvSpPr>
          <p:nvPr/>
        </p:nvSpPr>
        <p:spPr bwMode="auto">
          <a:xfrm>
            <a:off x="25531232" y="1273183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35" name="Oval 390"/>
          <p:cNvSpPr>
            <a:spLocks noChangeArrowheads="1"/>
          </p:cNvSpPr>
          <p:nvPr/>
        </p:nvSpPr>
        <p:spPr bwMode="auto">
          <a:xfrm rot="21074128" flipH="1">
            <a:off x="25632831" y="12803279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36" name="Oval 391"/>
          <p:cNvSpPr>
            <a:spLocks noChangeArrowheads="1"/>
          </p:cNvSpPr>
          <p:nvPr/>
        </p:nvSpPr>
        <p:spPr bwMode="auto">
          <a:xfrm>
            <a:off x="25616955" y="1273183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37" name="Oval 392"/>
          <p:cNvSpPr>
            <a:spLocks noChangeArrowheads="1"/>
          </p:cNvSpPr>
          <p:nvPr/>
        </p:nvSpPr>
        <p:spPr bwMode="auto">
          <a:xfrm rot="21074128" flipH="1">
            <a:off x="25720144" y="12787405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38" name="Oval 393"/>
          <p:cNvSpPr>
            <a:spLocks noChangeArrowheads="1"/>
          </p:cNvSpPr>
          <p:nvPr/>
        </p:nvSpPr>
        <p:spPr bwMode="auto">
          <a:xfrm>
            <a:off x="25704267" y="1271596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39" name="Oval 394"/>
          <p:cNvSpPr>
            <a:spLocks noChangeArrowheads="1"/>
          </p:cNvSpPr>
          <p:nvPr/>
        </p:nvSpPr>
        <p:spPr bwMode="auto">
          <a:xfrm rot="21074128" flipH="1">
            <a:off x="25805870" y="12774704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40" name="Oval 395"/>
          <p:cNvSpPr>
            <a:spLocks noChangeArrowheads="1"/>
          </p:cNvSpPr>
          <p:nvPr/>
        </p:nvSpPr>
        <p:spPr bwMode="auto">
          <a:xfrm>
            <a:off x="25789993" y="1270326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41" name="Oval 396"/>
          <p:cNvSpPr>
            <a:spLocks noChangeArrowheads="1"/>
          </p:cNvSpPr>
          <p:nvPr/>
        </p:nvSpPr>
        <p:spPr bwMode="auto">
          <a:xfrm rot="21074128" flipH="1">
            <a:off x="25891592" y="12774704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42" name="Oval 397"/>
          <p:cNvSpPr>
            <a:spLocks noChangeArrowheads="1"/>
          </p:cNvSpPr>
          <p:nvPr/>
        </p:nvSpPr>
        <p:spPr bwMode="auto">
          <a:xfrm>
            <a:off x="25875719" y="1270326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43" name="Oval 398"/>
          <p:cNvSpPr>
            <a:spLocks noChangeArrowheads="1"/>
          </p:cNvSpPr>
          <p:nvPr/>
        </p:nvSpPr>
        <p:spPr bwMode="auto">
          <a:xfrm rot="21074128" flipH="1">
            <a:off x="25978905" y="12758827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44" name="Oval 399"/>
          <p:cNvSpPr>
            <a:spLocks noChangeArrowheads="1"/>
          </p:cNvSpPr>
          <p:nvPr/>
        </p:nvSpPr>
        <p:spPr bwMode="auto">
          <a:xfrm>
            <a:off x="25963032" y="12687390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45" name="Oval 400"/>
          <p:cNvSpPr>
            <a:spLocks noChangeArrowheads="1"/>
          </p:cNvSpPr>
          <p:nvPr/>
        </p:nvSpPr>
        <p:spPr bwMode="auto">
          <a:xfrm rot="21074128" flipH="1">
            <a:off x="26050345" y="12746129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46" name="Oval 401"/>
          <p:cNvSpPr>
            <a:spLocks noChangeArrowheads="1"/>
          </p:cNvSpPr>
          <p:nvPr/>
        </p:nvSpPr>
        <p:spPr bwMode="auto">
          <a:xfrm>
            <a:off x="26034468" y="12674690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47" name="Oval 402"/>
          <p:cNvSpPr>
            <a:spLocks noChangeArrowheads="1"/>
          </p:cNvSpPr>
          <p:nvPr/>
        </p:nvSpPr>
        <p:spPr bwMode="auto">
          <a:xfrm rot="21074128" flipH="1">
            <a:off x="26136067" y="12746129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48" name="Oval 403"/>
          <p:cNvSpPr>
            <a:spLocks noChangeArrowheads="1"/>
          </p:cNvSpPr>
          <p:nvPr/>
        </p:nvSpPr>
        <p:spPr bwMode="auto">
          <a:xfrm>
            <a:off x="26120194" y="12674690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49" name="Oval 404"/>
          <p:cNvSpPr>
            <a:spLocks noChangeArrowheads="1"/>
          </p:cNvSpPr>
          <p:nvPr/>
        </p:nvSpPr>
        <p:spPr bwMode="auto">
          <a:xfrm rot="21074128" flipH="1">
            <a:off x="26223380" y="12730253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50" name="Oval 405"/>
          <p:cNvSpPr>
            <a:spLocks noChangeArrowheads="1"/>
          </p:cNvSpPr>
          <p:nvPr/>
        </p:nvSpPr>
        <p:spPr bwMode="auto">
          <a:xfrm>
            <a:off x="26207507" y="1265881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51" name="Oval 406"/>
          <p:cNvSpPr>
            <a:spLocks noChangeArrowheads="1"/>
          </p:cNvSpPr>
          <p:nvPr/>
        </p:nvSpPr>
        <p:spPr bwMode="auto">
          <a:xfrm>
            <a:off x="16847602" y="10671266"/>
            <a:ext cx="10728326" cy="1871663"/>
          </a:xfrm>
          <a:prstGeom prst="ellipse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52" name="Oval 407"/>
          <p:cNvSpPr>
            <a:spLocks noChangeArrowheads="1"/>
          </p:cNvSpPr>
          <p:nvPr/>
        </p:nvSpPr>
        <p:spPr bwMode="auto">
          <a:xfrm>
            <a:off x="16558681" y="10455366"/>
            <a:ext cx="10801349" cy="2160588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53" name="Freeform 409"/>
          <p:cNvSpPr>
            <a:spLocks/>
          </p:cNvSpPr>
          <p:nvPr/>
        </p:nvSpPr>
        <p:spPr bwMode="auto">
          <a:xfrm>
            <a:off x="17566741" y="11884116"/>
            <a:ext cx="3213758" cy="466724"/>
          </a:xfrm>
          <a:custGeom>
            <a:avLst/>
            <a:gdLst>
              <a:gd name="T0" fmla="*/ 0 w 1996"/>
              <a:gd name="T1" fmla="*/ 7 h 461"/>
              <a:gd name="T2" fmla="*/ 545 w 1996"/>
              <a:gd name="T3" fmla="*/ 7 h 461"/>
              <a:gd name="T4" fmla="*/ 998 w 1996"/>
              <a:gd name="T5" fmla="*/ 52 h 461"/>
              <a:gd name="T6" fmla="*/ 1361 w 1996"/>
              <a:gd name="T7" fmla="*/ 143 h 461"/>
              <a:gd name="T8" fmla="*/ 1724 w 1996"/>
              <a:gd name="T9" fmla="*/ 324 h 461"/>
              <a:gd name="T10" fmla="*/ 1996 w 1996"/>
              <a:gd name="T11" fmla="*/ 461 h 4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996" h="461">
                <a:moveTo>
                  <a:pt x="0" y="7"/>
                </a:moveTo>
                <a:cubicBezTo>
                  <a:pt x="189" y="3"/>
                  <a:pt x="379" y="0"/>
                  <a:pt x="545" y="7"/>
                </a:cubicBezTo>
                <a:cubicBezTo>
                  <a:pt x="711" y="14"/>
                  <a:pt x="862" y="29"/>
                  <a:pt x="998" y="52"/>
                </a:cubicBezTo>
                <a:cubicBezTo>
                  <a:pt x="1134" y="75"/>
                  <a:pt x="1240" y="98"/>
                  <a:pt x="1361" y="143"/>
                </a:cubicBezTo>
                <a:cubicBezTo>
                  <a:pt x="1482" y="188"/>
                  <a:pt x="1618" y="271"/>
                  <a:pt x="1724" y="324"/>
                </a:cubicBezTo>
                <a:cubicBezTo>
                  <a:pt x="1830" y="377"/>
                  <a:pt x="1958" y="438"/>
                  <a:pt x="1996" y="461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54" name="Freeform 410"/>
          <p:cNvSpPr>
            <a:spLocks/>
          </p:cNvSpPr>
          <p:nvPr/>
        </p:nvSpPr>
        <p:spPr bwMode="auto">
          <a:xfrm>
            <a:off x="17566743" y="11953966"/>
            <a:ext cx="3282949" cy="603250"/>
          </a:xfrm>
          <a:custGeom>
            <a:avLst/>
            <a:gdLst>
              <a:gd name="T0" fmla="*/ 0 w 2042"/>
              <a:gd name="T1" fmla="*/ 8 h 462"/>
              <a:gd name="T2" fmla="*/ 499 w 2042"/>
              <a:gd name="T3" fmla="*/ 8 h 462"/>
              <a:gd name="T4" fmla="*/ 908 w 2042"/>
              <a:gd name="T5" fmla="*/ 54 h 462"/>
              <a:gd name="T6" fmla="*/ 1225 w 2042"/>
              <a:gd name="T7" fmla="*/ 99 h 462"/>
              <a:gd name="T8" fmla="*/ 1815 w 2042"/>
              <a:gd name="T9" fmla="*/ 371 h 462"/>
              <a:gd name="T10" fmla="*/ 2042 w 2042"/>
              <a:gd name="T11" fmla="*/ 462 h 4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42" h="462">
                <a:moveTo>
                  <a:pt x="0" y="8"/>
                </a:moveTo>
                <a:cubicBezTo>
                  <a:pt x="174" y="4"/>
                  <a:pt x="348" y="0"/>
                  <a:pt x="499" y="8"/>
                </a:cubicBezTo>
                <a:cubicBezTo>
                  <a:pt x="650" y="16"/>
                  <a:pt x="787" y="39"/>
                  <a:pt x="908" y="54"/>
                </a:cubicBezTo>
                <a:cubicBezTo>
                  <a:pt x="1029" y="69"/>
                  <a:pt x="1074" y="46"/>
                  <a:pt x="1225" y="99"/>
                </a:cubicBezTo>
                <a:cubicBezTo>
                  <a:pt x="1376" y="152"/>
                  <a:pt x="1679" y="311"/>
                  <a:pt x="1815" y="371"/>
                </a:cubicBezTo>
                <a:cubicBezTo>
                  <a:pt x="1951" y="431"/>
                  <a:pt x="1996" y="446"/>
                  <a:pt x="2042" y="46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55" name="Freeform 411"/>
          <p:cNvSpPr>
            <a:spLocks/>
          </p:cNvSpPr>
          <p:nvPr/>
        </p:nvSpPr>
        <p:spPr bwMode="auto">
          <a:xfrm>
            <a:off x="17566741" y="12015880"/>
            <a:ext cx="2736852" cy="527050"/>
          </a:xfrm>
          <a:custGeom>
            <a:avLst/>
            <a:gdLst>
              <a:gd name="T0" fmla="*/ 0 w 1724"/>
              <a:gd name="T1" fmla="*/ 15 h 332"/>
              <a:gd name="T2" fmla="*/ 545 w 1724"/>
              <a:gd name="T3" fmla="*/ 15 h 332"/>
              <a:gd name="T4" fmla="*/ 1180 w 1724"/>
              <a:gd name="T5" fmla="*/ 105 h 332"/>
              <a:gd name="T6" fmla="*/ 1724 w 1724"/>
              <a:gd name="T7" fmla="*/ 332 h 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24" h="332">
                <a:moveTo>
                  <a:pt x="0" y="15"/>
                </a:moveTo>
                <a:cubicBezTo>
                  <a:pt x="174" y="7"/>
                  <a:pt x="348" y="0"/>
                  <a:pt x="545" y="15"/>
                </a:cubicBezTo>
                <a:cubicBezTo>
                  <a:pt x="742" y="30"/>
                  <a:pt x="984" y="52"/>
                  <a:pt x="1180" y="105"/>
                </a:cubicBezTo>
                <a:cubicBezTo>
                  <a:pt x="1376" y="158"/>
                  <a:pt x="1550" y="245"/>
                  <a:pt x="1724" y="33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56" name="Freeform 412"/>
          <p:cNvSpPr>
            <a:spLocks/>
          </p:cNvSpPr>
          <p:nvPr/>
        </p:nvSpPr>
        <p:spPr bwMode="auto">
          <a:xfrm>
            <a:off x="17566743" y="12074616"/>
            <a:ext cx="2520948" cy="468313"/>
          </a:xfrm>
          <a:custGeom>
            <a:avLst/>
            <a:gdLst>
              <a:gd name="T0" fmla="*/ 0 w 1588"/>
              <a:gd name="T1" fmla="*/ 23 h 295"/>
              <a:gd name="T2" fmla="*/ 681 w 1588"/>
              <a:gd name="T3" fmla="*/ 23 h 295"/>
              <a:gd name="T4" fmla="*/ 1271 w 1588"/>
              <a:gd name="T5" fmla="*/ 159 h 295"/>
              <a:gd name="T6" fmla="*/ 1588 w 1588"/>
              <a:gd name="T7" fmla="*/ 295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88" h="295">
                <a:moveTo>
                  <a:pt x="0" y="23"/>
                </a:moveTo>
                <a:cubicBezTo>
                  <a:pt x="234" y="11"/>
                  <a:pt x="469" y="0"/>
                  <a:pt x="681" y="23"/>
                </a:cubicBezTo>
                <a:cubicBezTo>
                  <a:pt x="893" y="46"/>
                  <a:pt x="1120" y="114"/>
                  <a:pt x="1271" y="159"/>
                </a:cubicBezTo>
                <a:cubicBezTo>
                  <a:pt x="1422" y="204"/>
                  <a:pt x="1505" y="249"/>
                  <a:pt x="1588" y="295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57" name="Freeform 413"/>
          <p:cNvSpPr>
            <a:spLocks/>
          </p:cNvSpPr>
          <p:nvPr/>
        </p:nvSpPr>
        <p:spPr bwMode="auto">
          <a:xfrm>
            <a:off x="17566741" y="12158755"/>
            <a:ext cx="2233612" cy="384176"/>
          </a:xfrm>
          <a:custGeom>
            <a:avLst/>
            <a:gdLst>
              <a:gd name="T0" fmla="*/ 0 w 1407"/>
              <a:gd name="T1" fmla="*/ 15 h 242"/>
              <a:gd name="T2" fmla="*/ 499 w 1407"/>
              <a:gd name="T3" fmla="*/ 15 h 242"/>
              <a:gd name="T4" fmla="*/ 998 w 1407"/>
              <a:gd name="T5" fmla="*/ 106 h 242"/>
              <a:gd name="T6" fmla="*/ 1407 w 1407"/>
              <a:gd name="T7" fmla="*/ 242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07" h="242">
                <a:moveTo>
                  <a:pt x="0" y="15"/>
                </a:moveTo>
                <a:cubicBezTo>
                  <a:pt x="166" y="7"/>
                  <a:pt x="333" y="0"/>
                  <a:pt x="499" y="15"/>
                </a:cubicBezTo>
                <a:cubicBezTo>
                  <a:pt x="665" y="30"/>
                  <a:pt x="847" y="68"/>
                  <a:pt x="998" y="106"/>
                </a:cubicBezTo>
                <a:cubicBezTo>
                  <a:pt x="1149" y="144"/>
                  <a:pt x="1278" y="193"/>
                  <a:pt x="1407" y="24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58" name="Freeform 414"/>
          <p:cNvSpPr>
            <a:spLocks/>
          </p:cNvSpPr>
          <p:nvPr/>
        </p:nvSpPr>
        <p:spPr bwMode="auto">
          <a:xfrm>
            <a:off x="17566743" y="12219078"/>
            <a:ext cx="1873249" cy="252413"/>
          </a:xfrm>
          <a:custGeom>
            <a:avLst/>
            <a:gdLst>
              <a:gd name="T0" fmla="*/ 0 w 1180"/>
              <a:gd name="T1" fmla="*/ 23 h 159"/>
              <a:gd name="T2" fmla="*/ 545 w 1180"/>
              <a:gd name="T3" fmla="*/ 23 h 159"/>
              <a:gd name="T4" fmla="*/ 1180 w 1180"/>
              <a:gd name="T5" fmla="*/ 159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180" h="159">
                <a:moveTo>
                  <a:pt x="0" y="23"/>
                </a:moveTo>
                <a:cubicBezTo>
                  <a:pt x="174" y="11"/>
                  <a:pt x="348" y="0"/>
                  <a:pt x="545" y="23"/>
                </a:cubicBezTo>
                <a:cubicBezTo>
                  <a:pt x="742" y="46"/>
                  <a:pt x="961" y="102"/>
                  <a:pt x="1180" y="159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59" name="Freeform 415"/>
          <p:cNvSpPr>
            <a:spLocks/>
          </p:cNvSpPr>
          <p:nvPr/>
        </p:nvSpPr>
        <p:spPr bwMode="auto">
          <a:xfrm>
            <a:off x="17566743" y="12303214"/>
            <a:ext cx="1512889" cy="168275"/>
          </a:xfrm>
          <a:custGeom>
            <a:avLst/>
            <a:gdLst>
              <a:gd name="T0" fmla="*/ 0 w 953"/>
              <a:gd name="T1" fmla="*/ 15 h 106"/>
              <a:gd name="T2" fmla="*/ 454 w 953"/>
              <a:gd name="T3" fmla="*/ 15 h 106"/>
              <a:gd name="T4" fmla="*/ 953 w 953"/>
              <a:gd name="T5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53" h="106">
                <a:moveTo>
                  <a:pt x="0" y="15"/>
                </a:moveTo>
                <a:cubicBezTo>
                  <a:pt x="147" y="7"/>
                  <a:pt x="295" y="0"/>
                  <a:pt x="454" y="15"/>
                </a:cubicBezTo>
                <a:cubicBezTo>
                  <a:pt x="613" y="30"/>
                  <a:pt x="783" y="68"/>
                  <a:pt x="953" y="106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60" name="Freeform 416"/>
          <p:cNvSpPr>
            <a:spLocks/>
          </p:cNvSpPr>
          <p:nvPr/>
        </p:nvSpPr>
        <p:spPr bwMode="auto">
          <a:xfrm>
            <a:off x="23081715" y="11596780"/>
            <a:ext cx="3270250" cy="658813"/>
          </a:xfrm>
          <a:custGeom>
            <a:avLst/>
            <a:gdLst>
              <a:gd name="T0" fmla="*/ 1814 w 1814"/>
              <a:gd name="T1" fmla="*/ 7 h 415"/>
              <a:gd name="T2" fmla="*/ 1451 w 1814"/>
              <a:gd name="T3" fmla="*/ 7 h 415"/>
              <a:gd name="T4" fmla="*/ 907 w 1814"/>
              <a:gd name="T5" fmla="*/ 52 h 415"/>
              <a:gd name="T6" fmla="*/ 590 w 1814"/>
              <a:gd name="T7" fmla="*/ 97 h 415"/>
              <a:gd name="T8" fmla="*/ 363 w 1814"/>
              <a:gd name="T9" fmla="*/ 188 h 415"/>
              <a:gd name="T10" fmla="*/ 0 w 1814"/>
              <a:gd name="T11" fmla="*/ 415 h 4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14" h="415">
                <a:moveTo>
                  <a:pt x="1814" y="7"/>
                </a:moveTo>
                <a:cubicBezTo>
                  <a:pt x="1708" y="3"/>
                  <a:pt x="1602" y="0"/>
                  <a:pt x="1451" y="7"/>
                </a:cubicBezTo>
                <a:cubicBezTo>
                  <a:pt x="1300" y="14"/>
                  <a:pt x="1050" y="37"/>
                  <a:pt x="907" y="52"/>
                </a:cubicBezTo>
                <a:cubicBezTo>
                  <a:pt x="764" y="67"/>
                  <a:pt x="681" y="74"/>
                  <a:pt x="590" y="97"/>
                </a:cubicBezTo>
                <a:cubicBezTo>
                  <a:pt x="499" y="120"/>
                  <a:pt x="461" y="135"/>
                  <a:pt x="363" y="188"/>
                </a:cubicBezTo>
                <a:cubicBezTo>
                  <a:pt x="265" y="241"/>
                  <a:pt x="132" y="328"/>
                  <a:pt x="0" y="415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61" name="Freeform 417"/>
          <p:cNvSpPr>
            <a:spLocks/>
          </p:cNvSpPr>
          <p:nvPr/>
        </p:nvSpPr>
        <p:spPr bwMode="auto">
          <a:xfrm>
            <a:off x="22962655" y="11679331"/>
            <a:ext cx="3417887" cy="719136"/>
          </a:xfrm>
          <a:custGeom>
            <a:avLst/>
            <a:gdLst>
              <a:gd name="T0" fmla="*/ 1950 w 1950"/>
              <a:gd name="T1" fmla="*/ 0 h 453"/>
              <a:gd name="T2" fmla="*/ 1225 w 1950"/>
              <a:gd name="T3" fmla="*/ 45 h 453"/>
              <a:gd name="T4" fmla="*/ 635 w 1950"/>
              <a:gd name="T5" fmla="*/ 136 h 453"/>
              <a:gd name="T6" fmla="*/ 0 w 1950"/>
              <a:gd name="T7" fmla="*/ 453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950" h="453">
                <a:moveTo>
                  <a:pt x="1950" y="0"/>
                </a:moveTo>
                <a:cubicBezTo>
                  <a:pt x="1697" y="11"/>
                  <a:pt x="1444" y="22"/>
                  <a:pt x="1225" y="45"/>
                </a:cubicBezTo>
                <a:cubicBezTo>
                  <a:pt x="1006" y="68"/>
                  <a:pt x="839" y="68"/>
                  <a:pt x="635" y="136"/>
                </a:cubicBezTo>
                <a:cubicBezTo>
                  <a:pt x="431" y="204"/>
                  <a:pt x="215" y="328"/>
                  <a:pt x="0" y="453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62" name="Freeform 418"/>
          <p:cNvSpPr>
            <a:spLocks/>
          </p:cNvSpPr>
          <p:nvPr/>
        </p:nvSpPr>
        <p:spPr bwMode="auto">
          <a:xfrm>
            <a:off x="22967418" y="11750765"/>
            <a:ext cx="3384551" cy="806450"/>
          </a:xfrm>
          <a:custGeom>
            <a:avLst/>
            <a:gdLst>
              <a:gd name="T0" fmla="*/ 2086 w 2086"/>
              <a:gd name="T1" fmla="*/ 0 h 545"/>
              <a:gd name="T2" fmla="*/ 1315 w 2086"/>
              <a:gd name="T3" fmla="*/ 46 h 545"/>
              <a:gd name="T4" fmla="*/ 680 w 2086"/>
              <a:gd name="T5" fmla="*/ 182 h 545"/>
              <a:gd name="T6" fmla="*/ 0 w 2086"/>
              <a:gd name="T7" fmla="*/ 545 h 5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86" h="545">
                <a:moveTo>
                  <a:pt x="2086" y="0"/>
                </a:moveTo>
                <a:cubicBezTo>
                  <a:pt x="1817" y="8"/>
                  <a:pt x="1549" y="16"/>
                  <a:pt x="1315" y="46"/>
                </a:cubicBezTo>
                <a:cubicBezTo>
                  <a:pt x="1081" y="76"/>
                  <a:pt x="899" y="99"/>
                  <a:pt x="680" y="182"/>
                </a:cubicBezTo>
                <a:cubicBezTo>
                  <a:pt x="461" y="265"/>
                  <a:pt x="230" y="405"/>
                  <a:pt x="0" y="545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63" name="Freeform 419"/>
          <p:cNvSpPr>
            <a:spLocks/>
          </p:cNvSpPr>
          <p:nvPr/>
        </p:nvSpPr>
        <p:spPr bwMode="auto">
          <a:xfrm>
            <a:off x="23040441" y="11823791"/>
            <a:ext cx="3311524" cy="863600"/>
          </a:xfrm>
          <a:custGeom>
            <a:avLst/>
            <a:gdLst>
              <a:gd name="T0" fmla="*/ 2086 w 2086"/>
              <a:gd name="T1" fmla="*/ 0 h 544"/>
              <a:gd name="T2" fmla="*/ 1270 w 2086"/>
              <a:gd name="T3" fmla="*/ 45 h 544"/>
              <a:gd name="T4" fmla="*/ 589 w 2086"/>
              <a:gd name="T5" fmla="*/ 226 h 544"/>
              <a:gd name="T6" fmla="*/ 0 w 2086"/>
              <a:gd name="T7" fmla="*/ 544 h 5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86" h="544">
                <a:moveTo>
                  <a:pt x="2086" y="0"/>
                </a:moveTo>
                <a:cubicBezTo>
                  <a:pt x="1802" y="3"/>
                  <a:pt x="1519" y="7"/>
                  <a:pt x="1270" y="45"/>
                </a:cubicBezTo>
                <a:cubicBezTo>
                  <a:pt x="1021" y="83"/>
                  <a:pt x="801" y="143"/>
                  <a:pt x="589" y="226"/>
                </a:cubicBezTo>
                <a:cubicBezTo>
                  <a:pt x="377" y="309"/>
                  <a:pt x="188" y="426"/>
                  <a:pt x="0" y="544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64" name="Freeform 420"/>
          <p:cNvSpPr>
            <a:spLocks/>
          </p:cNvSpPr>
          <p:nvPr/>
        </p:nvSpPr>
        <p:spPr bwMode="auto">
          <a:xfrm>
            <a:off x="23256341" y="11890468"/>
            <a:ext cx="3095624" cy="768349"/>
          </a:xfrm>
          <a:custGeom>
            <a:avLst/>
            <a:gdLst>
              <a:gd name="T0" fmla="*/ 1950 w 1950"/>
              <a:gd name="T1" fmla="*/ 30 h 484"/>
              <a:gd name="T2" fmla="*/ 1497 w 1950"/>
              <a:gd name="T3" fmla="*/ 30 h 484"/>
              <a:gd name="T4" fmla="*/ 544 w 1950"/>
              <a:gd name="T5" fmla="*/ 212 h 484"/>
              <a:gd name="T6" fmla="*/ 0 w 1950"/>
              <a:gd name="T7" fmla="*/ 484 h 4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950" h="484">
                <a:moveTo>
                  <a:pt x="1950" y="30"/>
                </a:moveTo>
                <a:cubicBezTo>
                  <a:pt x="1840" y="15"/>
                  <a:pt x="1731" y="0"/>
                  <a:pt x="1497" y="30"/>
                </a:cubicBezTo>
                <a:cubicBezTo>
                  <a:pt x="1263" y="60"/>
                  <a:pt x="794" y="136"/>
                  <a:pt x="544" y="212"/>
                </a:cubicBezTo>
                <a:cubicBezTo>
                  <a:pt x="294" y="288"/>
                  <a:pt x="147" y="386"/>
                  <a:pt x="0" y="484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65" name="Freeform 421"/>
          <p:cNvSpPr>
            <a:spLocks/>
          </p:cNvSpPr>
          <p:nvPr/>
        </p:nvSpPr>
        <p:spPr bwMode="auto">
          <a:xfrm>
            <a:off x="23400806" y="12003179"/>
            <a:ext cx="2951161" cy="684211"/>
          </a:xfrm>
          <a:custGeom>
            <a:avLst/>
            <a:gdLst>
              <a:gd name="T0" fmla="*/ 1859 w 1859"/>
              <a:gd name="T1" fmla="*/ 23 h 431"/>
              <a:gd name="T2" fmla="*/ 1360 w 1859"/>
              <a:gd name="T3" fmla="*/ 23 h 431"/>
              <a:gd name="T4" fmla="*/ 680 w 1859"/>
              <a:gd name="T5" fmla="*/ 159 h 431"/>
              <a:gd name="T6" fmla="*/ 362 w 1859"/>
              <a:gd name="T7" fmla="*/ 249 h 431"/>
              <a:gd name="T8" fmla="*/ 0 w 1859"/>
              <a:gd name="T9" fmla="*/ 431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59" h="431">
                <a:moveTo>
                  <a:pt x="1859" y="23"/>
                </a:moveTo>
                <a:cubicBezTo>
                  <a:pt x="1708" y="11"/>
                  <a:pt x="1557" y="0"/>
                  <a:pt x="1360" y="23"/>
                </a:cubicBezTo>
                <a:cubicBezTo>
                  <a:pt x="1163" y="46"/>
                  <a:pt x="846" y="121"/>
                  <a:pt x="680" y="159"/>
                </a:cubicBezTo>
                <a:cubicBezTo>
                  <a:pt x="514" y="197"/>
                  <a:pt x="475" y="204"/>
                  <a:pt x="362" y="249"/>
                </a:cubicBezTo>
                <a:cubicBezTo>
                  <a:pt x="249" y="294"/>
                  <a:pt x="124" y="362"/>
                  <a:pt x="0" y="431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66" name="Freeform 422"/>
          <p:cNvSpPr>
            <a:spLocks/>
          </p:cNvSpPr>
          <p:nvPr/>
        </p:nvSpPr>
        <p:spPr bwMode="auto">
          <a:xfrm>
            <a:off x="23543682" y="12111129"/>
            <a:ext cx="2808288" cy="576262"/>
          </a:xfrm>
          <a:custGeom>
            <a:avLst/>
            <a:gdLst>
              <a:gd name="T0" fmla="*/ 1769 w 1769"/>
              <a:gd name="T1" fmla="*/ 0 h 363"/>
              <a:gd name="T2" fmla="*/ 1089 w 1769"/>
              <a:gd name="T3" fmla="*/ 45 h 363"/>
              <a:gd name="T4" fmla="*/ 363 w 1769"/>
              <a:gd name="T5" fmla="*/ 181 h 363"/>
              <a:gd name="T6" fmla="*/ 0 w 1769"/>
              <a:gd name="T7" fmla="*/ 363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69" h="363">
                <a:moveTo>
                  <a:pt x="1769" y="0"/>
                </a:moveTo>
                <a:cubicBezTo>
                  <a:pt x="1546" y="7"/>
                  <a:pt x="1323" y="15"/>
                  <a:pt x="1089" y="45"/>
                </a:cubicBezTo>
                <a:cubicBezTo>
                  <a:pt x="855" y="75"/>
                  <a:pt x="545" y="128"/>
                  <a:pt x="363" y="181"/>
                </a:cubicBezTo>
                <a:cubicBezTo>
                  <a:pt x="181" y="234"/>
                  <a:pt x="90" y="298"/>
                  <a:pt x="0" y="363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67" name="Freeform 423"/>
          <p:cNvSpPr>
            <a:spLocks/>
          </p:cNvSpPr>
          <p:nvPr/>
        </p:nvSpPr>
        <p:spPr bwMode="auto">
          <a:xfrm>
            <a:off x="23688140" y="12219077"/>
            <a:ext cx="2663825" cy="468313"/>
          </a:xfrm>
          <a:custGeom>
            <a:avLst/>
            <a:gdLst>
              <a:gd name="T0" fmla="*/ 1678 w 1678"/>
              <a:gd name="T1" fmla="*/ 23 h 295"/>
              <a:gd name="T2" fmla="*/ 1043 w 1678"/>
              <a:gd name="T3" fmla="*/ 23 h 295"/>
              <a:gd name="T4" fmla="*/ 363 w 1678"/>
              <a:gd name="T5" fmla="*/ 159 h 295"/>
              <a:gd name="T6" fmla="*/ 0 w 1678"/>
              <a:gd name="T7" fmla="*/ 295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78" h="295">
                <a:moveTo>
                  <a:pt x="1678" y="23"/>
                </a:moveTo>
                <a:cubicBezTo>
                  <a:pt x="1470" y="11"/>
                  <a:pt x="1262" y="0"/>
                  <a:pt x="1043" y="23"/>
                </a:cubicBezTo>
                <a:cubicBezTo>
                  <a:pt x="824" y="46"/>
                  <a:pt x="537" y="114"/>
                  <a:pt x="363" y="159"/>
                </a:cubicBezTo>
                <a:cubicBezTo>
                  <a:pt x="189" y="204"/>
                  <a:pt x="94" y="249"/>
                  <a:pt x="0" y="295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68" name="Freeform 424"/>
          <p:cNvSpPr>
            <a:spLocks/>
          </p:cNvSpPr>
          <p:nvPr/>
        </p:nvSpPr>
        <p:spPr bwMode="auto">
          <a:xfrm>
            <a:off x="23975482" y="12350840"/>
            <a:ext cx="2376488" cy="336550"/>
          </a:xfrm>
          <a:custGeom>
            <a:avLst/>
            <a:gdLst>
              <a:gd name="T0" fmla="*/ 1497 w 1497"/>
              <a:gd name="T1" fmla="*/ 30 h 212"/>
              <a:gd name="T2" fmla="*/ 772 w 1497"/>
              <a:gd name="T3" fmla="*/ 30 h 212"/>
              <a:gd name="T4" fmla="*/ 0 w 1497"/>
              <a:gd name="T5" fmla="*/ 212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97" h="212">
                <a:moveTo>
                  <a:pt x="1497" y="30"/>
                </a:moveTo>
                <a:cubicBezTo>
                  <a:pt x="1259" y="15"/>
                  <a:pt x="1021" y="0"/>
                  <a:pt x="772" y="30"/>
                </a:cubicBezTo>
                <a:cubicBezTo>
                  <a:pt x="523" y="60"/>
                  <a:pt x="261" y="136"/>
                  <a:pt x="0" y="21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69" name="Oval 425"/>
          <p:cNvSpPr>
            <a:spLocks noChangeArrowheads="1"/>
          </p:cNvSpPr>
          <p:nvPr/>
        </p:nvSpPr>
        <p:spPr bwMode="auto">
          <a:xfrm>
            <a:off x="20448058" y="1268898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70" name="Freeform 426"/>
          <p:cNvSpPr>
            <a:spLocks/>
          </p:cNvSpPr>
          <p:nvPr/>
        </p:nvSpPr>
        <p:spPr bwMode="auto">
          <a:xfrm>
            <a:off x="20303595" y="12587378"/>
            <a:ext cx="360363" cy="287338"/>
          </a:xfrm>
          <a:custGeom>
            <a:avLst/>
            <a:gdLst>
              <a:gd name="T0" fmla="*/ 0 w 227"/>
              <a:gd name="T1" fmla="*/ 0 h 181"/>
              <a:gd name="T2" fmla="*/ 46 w 227"/>
              <a:gd name="T3" fmla="*/ 90 h 181"/>
              <a:gd name="T4" fmla="*/ 136 w 227"/>
              <a:gd name="T5" fmla="*/ 90 h 181"/>
              <a:gd name="T6" fmla="*/ 227 w 227"/>
              <a:gd name="T7" fmla="*/ 181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7" h="181">
                <a:moveTo>
                  <a:pt x="0" y="0"/>
                </a:moveTo>
                <a:cubicBezTo>
                  <a:pt x="11" y="37"/>
                  <a:pt x="23" y="75"/>
                  <a:pt x="46" y="90"/>
                </a:cubicBezTo>
                <a:cubicBezTo>
                  <a:pt x="69" y="105"/>
                  <a:pt x="106" y="75"/>
                  <a:pt x="136" y="90"/>
                </a:cubicBezTo>
                <a:cubicBezTo>
                  <a:pt x="166" y="105"/>
                  <a:pt x="196" y="143"/>
                  <a:pt x="227" y="181"/>
                </a:cubicBezTo>
              </a:path>
            </a:pathLst>
          </a:custGeom>
          <a:noFill/>
          <a:ln w="158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71" name="Oval 427"/>
          <p:cNvSpPr>
            <a:spLocks noChangeArrowheads="1"/>
          </p:cNvSpPr>
          <p:nvPr/>
        </p:nvSpPr>
        <p:spPr bwMode="auto">
          <a:xfrm>
            <a:off x="19800355" y="12630242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72" name="Freeform 428"/>
          <p:cNvSpPr>
            <a:spLocks/>
          </p:cNvSpPr>
          <p:nvPr/>
        </p:nvSpPr>
        <p:spPr bwMode="auto">
          <a:xfrm>
            <a:off x="19655892" y="12528639"/>
            <a:ext cx="360363" cy="287338"/>
          </a:xfrm>
          <a:custGeom>
            <a:avLst/>
            <a:gdLst>
              <a:gd name="T0" fmla="*/ 0 w 227"/>
              <a:gd name="T1" fmla="*/ 0 h 181"/>
              <a:gd name="T2" fmla="*/ 46 w 227"/>
              <a:gd name="T3" fmla="*/ 90 h 181"/>
              <a:gd name="T4" fmla="*/ 136 w 227"/>
              <a:gd name="T5" fmla="*/ 90 h 181"/>
              <a:gd name="T6" fmla="*/ 227 w 227"/>
              <a:gd name="T7" fmla="*/ 181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7" h="181">
                <a:moveTo>
                  <a:pt x="0" y="0"/>
                </a:moveTo>
                <a:cubicBezTo>
                  <a:pt x="11" y="37"/>
                  <a:pt x="23" y="75"/>
                  <a:pt x="46" y="90"/>
                </a:cubicBezTo>
                <a:cubicBezTo>
                  <a:pt x="69" y="105"/>
                  <a:pt x="106" y="75"/>
                  <a:pt x="136" y="90"/>
                </a:cubicBezTo>
                <a:cubicBezTo>
                  <a:pt x="166" y="105"/>
                  <a:pt x="196" y="143"/>
                  <a:pt x="227" y="181"/>
                </a:cubicBezTo>
              </a:path>
            </a:pathLst>
          </a:custGeom>
          <a:noFill/>
          <a:ln w="158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73" name="Oval 429"/>
          <p:cNvSpPr>
            <a:spLocks noChangeArrowheads="1"/>
          </p:cNvSpPr>
          <p:nvPr/>
        </p:nvSpPr>
        <p:spPr bwMode="auto">
          <a:xfrm>
            <a:off x="18792293" y="12514356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74" name="Freeform 430"/>
          <p:cNvSpPr>
            <a:spLocks/>
          </p:cNvSpPr>
          <p:nvPr/>
        </p:nvSpPr>
        <p:spPr bwMode="auto">
          <a:xfrm>
            <a:off x="18647829" y="12412753"/>
            <a:ext cx="360363" cy="287338"/>
          </a:xfrm>
          <a:custGeom>
            <a:avLst/>
            <a:gdLst>
              <a:gd name="T0" fmla="*/ 0 w 227"/>
              <a:gd name="T1" fmla="*/ 0 h 181"/>
              <a:gd name="T2" fmla="*/ 46 w 227"/>
              <a:gd name="T3" fmla="*/ 90 h 181"/>
              <a:gd name="T4" fmla="*/ 136 w 227"/>
              <a:gd name="T5" fmla="*/ 90 h 181"/>
              <a:gd name="T6" fmla="*/ 227 w 227"/>
              <a:gd name="T7" fmla="*/ 181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7" h="181">
                <a:moveTo>
                  <a:pt x="0" y="0"/>
                </a:moveTo>
                <a:cubicBezTo>
                  <a:pt x="11" y="37"/>
                  <a:pt x="23" y="75"/>
                  <a:pt x="46" y="90"/>
                </a:cubicBezTo>
                <a:cubicBezTo>
                  <a:pt x="69" y="105"/>
                  <a:pt x="106" y="75"/>
                  <a:pt x="136" y="90"/>
                </a:cubicBezTo>
                <a:cubicBezTo>
                  <a:pt x="166" y="105"/>
                  <a:pt x="196" y="143"/>
                  <a:pt x="227" y="181"/>
                </a:cubicBezTo>
              </a:path>
            </a:pathLst>
          </a:custGeom>
          <a:noFill/>
          <a:ln w="158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75" name="Oval 431"/>
          <p:cNvSpPr>
            <a:spLocks noChangeArrowheads="1"/>
          </p:cNvSpPr>
          <p:nvPr/>
        </p:nvSpPr>
        <p:spPr bwMode="auto">
          <a:xfrm>
            <a:off x="19381258" y="12630242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76" name="Freeform 432"/>
          <p:cNvSpPr>
            <a:spLocks/>
          </p:cNvSpPr>
          <p:nvPr/>
        </p:nvSpPr>
        <p:spPr bwMode="auto">
          <a:xfrm flipH="1">
            <a:off x="19366969" y="12615954"/>
            <a:ext cx="142876" cy="144461"/>
          </a:xfrm>
          <a:custGeom>
            <a:avLst/>
            <a:gdLst>
              <a:gd name="T0" fmla="*/ 0 w 317"/>
              <a:gd name="T1" fmla="*/ 227 h 227"/>
              <a:gd name="T2" fmla="*/ 45 w 317"/>
              <a:gd name="T3" fmla="*/ 136 h 227"/>
              <a:gd name="T4" fmla="*/ 227 w 317"/>
              <a:gd name="T5" fmla="*/ 91 h 227"/>
              <a:gd name="T6" fmla="*/ 317 w 317"/>
              <a:gd name="T7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7" h="227">
                <a:moveTo>
                  <a:pt x="0" y="227"/>
                </a:moveTo>
                <a:cubicBezTo>
                  <a:pt x="3" y="193"/>
                  <a:pt x="7" y="159"/>
                  <a:pt x="45" y="136"/>
                </a:cubicBezTo>
                <a:cubicBezTo>
                  <a:pt x="83" y="113"/>
                  <a:pt x="182" y="114"/>
                  <a:pt x="227" y="91"/>
                </a:cubicBezTo>
                <a:cubicBezTo>
                  <a:pt x="272" y="68"/>
                  <a:pt x="294" y="34"/>
                  <a:pt x="317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77" name="Oval 433"/>
          <p:cNvSpPr>
            <a:spLocks noChangeArrowheads="1"/>
          </p:cNvSpPr>
          <p:nvPr/>
        </p:nvSpPr>
        <p:spPr bwMode="auto">
          <a:xfrm>
            <a:off x="24767645" y="12587380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78" name="Freeform 434"/>
          <p:cNvSpPr>
            <a:spLocks/>
          </p:cNvSpPr>
          <p:nvPr/>
        </p:nvSpPr>
        <p:spPr bwMode="auto">
          <a:xfrm>
            <a:off x="24623182" y="12485781"/>
            <a:ext cx="360363" cy="288925"/>
          </a:xfrm>
          <a:custGeom>
            <a:avLst/>
            <a:gdLst>
              <a:gd name="T0" fmla="*/ 0 w 317"/>
              <a:gd name="T1" fmla="*/ 227 h 227"/>
              <a:gd name="T2" fmla="*/ 45 w 317"/>
              <a:gd name="T3" fmla="*/ 136 h 227"/>
              <a:gd name="T4" fmla="*/ 227 w 317"/>
              <a:gd name="T5" fmla="*/ 91 h 227"/>
              <a:gd name="T6" fmla="*/ 317 w 317"/>
              <a:gd name="T7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7" h="227">
                <a:moveTo>
                  <a:pt x="0" y="227"/>
                </a:moveTo>
                <a:cubicBezTo>
                  <a:pt x="3" y="193"/>
                  <a:pt x="7" y="159"/>
                  <a:pt x="45" y="136"/>
                </a:cubicBezTo>
                <a:cubicBezTo>
                  <a:pt x="83" y="113"/>
                  <a:pt x="182" y="114"/>
                  <a:pt x="227" y="91"/>
                </a:cubicBezTo>
                <a:cubicBezTo>
                  <a:pt x="272" y="68"/>
                  <a:pt x="294" y="34"/>
                  <a:pt x="317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79" name="Oval 435"/>
          <p:cNvSpPr>
            <a:spLocks noChangeArrowheads="1"/>
          </p:cNvSpPr>
          <p:nvPr/>
        </p:nvSpPr>
        <p:spPr bwMode="auto">
          <a:xfrm>
            <a:off x="25272468" y="12528643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80" name="Freeform 436"/>
          <p:cNvSpPr>
            <a:spLocks/>
          </p:cNvSpPr>
          <p:nvPr/>
        </p:nvSpPr>
        <p:spPr bwMode="auto">
          <a:xfrm>
            <a:off x="25128005" y="12427041"/>
            <a:ext cx="360363" cy="288925"/>
          </a:xfrm>
          <a:custGeom>
            <a:avLst/>
            <a:gdLst>
              <a:gd name="T0" fmla="*/ 0 w 317"/>
              <a:gd name="T1" fmla="*/ 227 h 227"/>
              <a:gd name="T2" fmla="*/ 45 w 317"/>
              <a:gd name="T3" fmla="*/ 136 h 227"/>
              <a:gd name="T4" fmla="*/ 227 w 317"/>
              <a:gd name="T5" fmla="*/ 91 h 227"/>
              <a:gd name="T6" fmla="*/ 317 w 317"/>
              <a:gd name="T7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7" h="227">
                <a:moveTo>
                  <a:pt x="0" y="227"/>
                </a:moveTo>
                <a:cubicBezTo>
                  <a:pt x="3" y="193"/>
                  <a:pt x="7" y="159"/>
                  <a:pt x="45" y="136"/>
                </a:cubicBezTo>
                <a:cubicBezTo>
                  <a:pt x="83" y="113"/>
                  <a:pt x="182" y="114"/>
                  <a:pt x="227" y="91"/>
                </a:cubicBezTo>
                <a:cubicBezTo>
                  <a:pt x="272" y="68"/>
                  <a:pt x="294" y="34"/>
                  <a:pt x="317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81" name="Oval 437"/>
          <p:cNvSpPr>
            <a:spLocks noChangeArrowheads="1"/>
          </p:cNvSpPr>
          <p:nvPr/>
        </p:nvSpPr>
        <p:spPr bwMode="auto">
          <a:xfrm>
            <a:off x="23010281" y="1275883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82" name="Freeform 438"/>
          <p:cNvSpPr>
            <a:spLocks/>
          </p:cNvSpPr>
          <p:nvPr/>
        </p:nvSpPr>
        <p:spPr bwMode="auto">
          <a:xfrm>
            <a:off x="22967420" y="12758830"/>
            <a:ext cx="144463" cy="73024"/>
          </a:xfrm>
          <a:custGeom>
            <a:avLst/>
            <a:gdLst>
              <a:gd name="T0" fmla="*/ 0 w 317"/>
              <a:gd name="T1" fmla="*/ 227 h 227"/>
              <a:gd name="T2" fmla="*/ 45 w 317"/>
              <a:gd name="T3" fmla="*/ 136 h 227"/>
              <a:gd name="T4" fmla="*/ 227 w 317"/>
              <a:gd name="T5" fmla="*/ 91 h 227"/>
              <a:gd name="T6" fmla="*/ 317 w 317"/>
              <a:gd name="T7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7" h="227">
                <a:moveTo>
                  <a:pt x="0" y="227"/>
                </a:moveTo>
                <a:cubicBezTo>
                  <a:pt x="3" y="193"/>
                  <a:pt x="7" y="159"/>
                  <a:pt x="45" y="136"/>
                </a:cubicBezTo>
                <a:cubicBezTo>
                  <a:pt x="83" y="113"/>
                  <a:pt x="182" y="114"/>
                  <a:pt x="227" y="91"/>
                </a:cubicBezTo>
                <a:cubicBezTo>
                  <a:pt x="272" y="68"/>
                  <a:pt x="294" y="34"/>
                  <a:pt x="317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83" name="Oval 439"/>
          <p:cNvSpPr>
            <a:spLocks noChangeArrowheads="1"/>
          </p:cNvSpPr>
          <p:nvPr/>
        </p:nvSpPr>
        <p:spPr bwMode="auto">
          <a:xfrm>
            <a:off x="25674106" y="1247149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84" name="Freeform 440"/>
          <p:cNvSpPr>
            <a:spLocks/>
          </p:cNvSpPr>
          <p:nvPr/>
        </p:nvSpPr>
        <p:spPr bwMode="auto">
          <a:xfrm>
            <a:off x="25631244" y="12471492"/>
            <a:ext cx="144463" cy="73024"/>
          </a:xfrm>
          <a:custGeom>
            <a:avLst/>
            <a:gdLst>
              <a:gd name="T0" fmla="*/ 0 w 317"/>
              <a:gd name="T1" fmla="*/ 227 h 227"/>
              <a:gd name="T2" fmla="*/ 45 w 317"/>
              <a:gd name="T3" fmla="*/ 136 h 227"/>
              <a:gd name="T4" fmla="*/ 227 w 317"/>
              <a:gd name="T5" fmla="*/ 91 h 227"/>
              <a:gd name="T6" fmla="*/ 317 w 317"/>
              <a:gd name="T7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7" h="227">
                <a:moveTo>
                  <a:pt x="0" y="227"/>
                </a:moveTo>
                <a:cubicBezTo>
                  <a:pt x="3" y="193"/>
                  <a:pt x="7" y="159"/>
                  <a:pt x="45" y="136"/>
                </a:cubicBezTo>
                <a:cubicBezTo>
                  <a:pt x="83" y="113"/>
                  <a:pt x="182" y="114"/>
                  <a:pt x="227" y="91"/>
                </a:cubicBezTo>
                <a:cubicBezTo>
                  <a:pt x="272" y="68"/>
                  <a:pt x="294" y="34"/>
                  <a:pt x="317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85" name="Oval 441"/>
          <p:cNvSpPr>
            <a:spLocks noChangeArrowheads="1"/>
          </p:cNvSpPr>
          <p:nvPr/>
        </p:nvSpPr>
        <p:spPr bwMode="auto">
          <a:xfrm>
            <a:off x="18157292" y="1248578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86" name="Freeform 442"/>
          <p:cNvSpPr>
            <a:spLocks/>
          </p:cNvSpPr>
          <p:nvPr/>
        </p:nvSpPr>
        <p:spPr bwMode="auto">
          <a:xfrm flipH="1">
            <a:off x="18143006" y="12471489"/>
            <a:ext cx="142876" cy="144464"/>
          </a:xfrm>
          <a:custGeom>
            <a:avLst/>
            <a:gdLst>
              <a:gd name="T0" fmla="*/ 0 w 317"/>
              <a:gd name="T1" fmla="*/ 227 h 227"/>
              <a:gd name="T2" fmla="*/ 45 w 317"/>
              <a:gd name="T3" fmla="*/ 136 h 227"/>
              <a:gd name="T4" fmla="*/ 227 w 317"/>
              <a:gd name="T5" fmla="*/ 91 h 227"/>
              <a:gd name="T6" fmla="*/ 317 w 317"/>
              <a:gd name="T7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7" h="227">
                <a:moveTo>
                  <a:pt x="0" y="227"/>
                </a:moveTo>
                <a:cubicBezTo>
                  <a:pt x="3" y="193"/>
                  <a:pt x="7" y="159"/>
                  <a:pt x="45" y="136"/>
                </a:cubicBezTo>
                <a:cubicBezTo>
                  <a:pt x="83" y="113"/>
                  <a:pt x="182" y="114"/>
                  <a:pt x="227" y="91"/>
                </a:cubicBezTo>
                <a:cubicBezTo>
                  <a:pt x="272" y="68"/>
                  <a:pt x="294" y="34"/>
                  <a:pt x="317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87" name="Forme libre 886"/>
          <p:cNvSpPr/>
          <p:nvPr/>
        </p:nvSpPr>
        <p:spPr>
          <a:xfrm>
            <a:off x="17563247" y="11302741"/>
            <a:ext cx="8788107" cy="1050303"/>
          </a:xfrm>
          <a:custGeom>
            <a:avLst/>
            <a:gdLst>
              <a:gd name="connsiteX0" fmla="*/ 0 w 8788107"/>
              <a:gd name="connsiteY0" fmla="*/ 474552 h 1050303"/>
              <a:gd name="connsiteX1" fmla="*/ 321723 w 8788107"/>
              <a:gd name="connsiteY1" fmla="*/ 305214 h 1050303"/>
              <a:gd name="connsiteX2" fmla="*/ 524916 w 8788107"/>
              <a:gd name="connsiteY2" fmla="*/ 474552 h 1050303"/>
              <a:gd name="connsiteX3" fmla="*/ 711177 w 8788107"/>
              <a:gd name="connsiteY3" fmla="*/ 322148 h 1050303"/>
              <a:gd name="connsiteX4" fmla="*/ 948235 w 8788107"/>
              <a:gd name="connsiteY4" fmla="*/ 508420 h 1050303"/>
              <a:gd name="connsiteX5" fmla="*/ 1269958 w 8788107"/>
              <a:gd name="connsiteY5" fmla="*/ 372949 h 1050303"/>
              <a:gd name="connsiteX6" fmla="*/ 1676344 w 8788107"/>
              <a:gd name="connsiteY6" fmla="*/ 525354 h 1050303"/>
              <a:gd name="connsiteX7" fmla="*/ 2082731 w 8788107"/>
              <a:gd name="connsiteY7" fmla="*/ 423751 h 1050303"/>
              <a:gd name="connsiteX8" fmla="*/ 2590714 w 8788107"/>
              <a:gd name="connsiteY8" fmla="*/ 491486 h 1050303"/>
              <a:gd name="connsiteX9" fmla="*/ 2878571 w 8788107"/>
              <a:gd name="connsiteY9" fmla="*/ 830163 h 1050303"/>
              <a:gd name="connsiteX10" fmla="*/ 3251092 w 8788107"/>
              <a:gd name="connsiteY10" fmla="*/ 948700 h 1050303"/>
              <a:gd name="connsiteX11" fmla="*/ 3623613 w 8788107"/>
              <a:gd name="connsiteY11" fmla="*/ 847097 h 1050303"/>
              <a:gd name="connsiteX12" fmla="*/ 3945335 w 8788107"/>
              <a:gd name="connsiteY12" fmla="*/ 1050303 h 1050303"/>
              <a:gd name="connsiteX13" fmla="*/ 4351722 w 8788107"/>
              <a:gd name="connsiteY13" fmla="*/ 847097 h 1050303"/>
              <a:gd name="connsiteX14" fmla="*/ 4707310 w 8788107"/>
              <a:gd name="connsiteY14" fmla="*/ 999502 h 1050303"/>
              <a:gd name="connsiteX15" fmla="*/ 5079831 w 8788107"/>
              <a:gd name="connsiteY15" fmla="*/ 897898 h 1050303"/>
              <a:gd name="connsiteX16" fmla="*/ 5553948 w 8788107"/>
              <a:gd name="connsiteY16" fmla="*/ 491486 h 1050303"/>
              <a:gd name="connsiteX17" fmla="*/ 5943402 w 8788107"/>
              <a:gd name="connsiteY17" fmla="*/ 542288 h 1050303"/>
              <a:gd name="connsiteX18" fmla="*/ 6400586 w 8788107"/>
              <a:gd name="connsiteY18" fmla="*/ 288280 h 1050303"/>
              <a:gd name="connsiteX19" fmla="*/ 6891637 w 8788107"/>
              <a:gd name="connsiteY19" fmla="*/ 254412 h 1050303"/>
              <a:gd name="connsiteX20" fmla="*/ 7298023 w 8788107"/>
              <a:gd name="connsiteY20" fmla="*/ 85074 h 1050303"/>
              <a:gd name="connsiteX21" fmla="*/ 7924536 w 8788107"/>
              <a:gd name="connsiteY21" fmla="*/ 169743 h 1050303"/>
              <a:gd name="connsiteX22" fmla="*/ 8517182 w 8788107"/>
              <a:gd name="connsiteY22" fmla="*/ 405 h 1050303"/>
              <a:gd name="connsiteX23" fmla="*/ 8788107 w 8788107"/>
              <a:gd name="connsiteY23" fmla="*/ 118942 h 1050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8788107" h="1050303">
                <a:moveTo>
                  <a:pt x="0" y="474552"/>
                </a:moveTo>
                <a:cubicBezTo>
                  <a:pt x="117118" y="389883"/>
                  <a:pt x="234237" y="305214"/>
                  <a:pt x="321723" y="305214"/>
                </a:cubicBezTo>
                <a:cubicBezTo>
                  <a:pt x="409209" y="305214"/>
                  <a:pt x="460007" y="471730"/>
                  <a:pt x="524916" y="474552"/>
                </a:cubicBezTo>
                <a:cubicBezTo>
                  <a:pt x="589825" y="477374"/>
                  <a:pt x="640624" y="316503"/>
                  <a:pt x="711177" y="322148"/>
                </a:cubicBezTo>
                <a:cubicBezTo>
                  <a:pt x="781730" y="327793"/>
                  <a:pt x="855105" y="499953"/>
                  <a:pt x="948235" y="508420"/>
                </a:cubicBezTo>
                <a:cubicBezTo>
                  <a:pt x="1041365" y="516887"/>
                  <a:pt x="1148607" y="370127"/>
                  <a:pt x="1269958" y="372949"/>
                </a:cubicBezTo>
                <a:cubicBezTo>
                  <a:pt x="1391309" y="375771"/>
                  <a:pt x="1540882" y="516887"/>
                  <a:pt x="1676344" y="525354"/>
                </a:cubicBezTo>
                <a:cubicBezTo>
                  <a:pt x="1811806" y="533821"/>
                  <a:pt x="1930336" y="429396"/>
                  <a:pt x="2082731" y="423751"/>
                </a:cubicBezTo>
                <a:cubicBezTo>
                  <a:pt x="2235126" y="418106"/>
                  <a:pt x="2458074" y="423751"/>
                  <a:pt x="2590714" y="491486"/>
                </a:cubicBezTo>
                <a:cubicBezTo>
                  <a:pt x="2723354" y="559221"/>
                  <a:pt x="2768508" y="753961"/>
                  <a:pt x="2878571" y="830163"/>
                </a:cubicBezTo>
                <a:cubicBezTo>
                  <a:pt x="2988634" y="906365"/>
                  <a:pt x="3126918" y="945878"/>
                  <a:pt x="3251092" y="948700"/>
                </a:cubicBezTo>
                <a:cubicBezTo>
                  <a:pt x="3375266" y="951522"/>
                  <a:pt x="3507906" y="830163"/>
                  <a:pt x="3623613" y="847097"/>
                </a:cubicBezTo>
                <a:cubicBezTo>
                  <a:pt x="3739320" y="864031"/>
                  <a:pt x="3823984" y="1050303"/>
                  <a:pt x="3945335" y="1050303"/>
                </a:cubicBezTo>
                <a:cubicBezTo>
                  <a:pt x="4066686" y="1050303"/>
                  <a:pt x="4224726" y="855564"/>
                  <a:pt x="4351722" y="847097"/>
                </a:cubicBezTo>
                <a:cubicBezTo>
                  <a:pt x="4478718" y="838630"/>
                  <a:pt x="4585959" y="991035"/>
                  <a:pt x="4707310" y="999502"/>
                </a:cubicBezTo>
                <a:cubicBezTo>
                  <a:pt x="4828662" y="1007969"/>
                  <a:pt x="4938725" y="982567"/>
                  <a:pt x="5079831" y="897898"/>
                </a:cubicBezTo>
                <a:cubicBezTo>
                  <a:pt x="5220937" y="813229"/>
                  <a:pt x="5410019" y="550754"/>
                  <a:pt x="5553948" y="491486"/>
                </a:cubicBezTo>
                <a:cubicBezTo>
                  <a:pt x="5697877" y="432218"/>
                  <a:pt x="5802296" y="576156"/>
                  <a:pt x="5943402" y="542288"/>
                </a:cubicBezTo>
                <a:cubicBezTo>
                  <a:pt x="6084508" y="508420"/>
                  <a:pt x="6242547" y="336259"/>
                  <a:pt x="6400586" y="288280"/>
                </a:cubicBezTo>
                <a:cubicBezTo>
                  <a:pt x="6558625" y="240301"/>
                  <a:pt x="6742064" y="288280"/>
                  <a:pt x="6891637" y="254412"/>
                </a:cubicBezTo>
                <a:cubicBezTo>
                  <a:pt x="7041210" y="220544"/>
                  <a:pt x="7125873" y="99185"/>
                  <a:pt x="7298023" y="85074"/>
                </a:cubicBezTo>
                <a:cubicBezTo>
                  <a:pt x="7470173" y="70962"/>
                  <a:pt x="7721343" y="183854"/>
                  <a:pt x="7924536" y="169743"/>
                </a:cubicBezTo>
                <a:cubicBezTo>
                  <a:pt x="8127729" y="155632"/>
                  <a:pt x="8373254" y="8872"/>
                  <a:pt x="8517182" y="405"/>
                </a:cubicBezTo>
                <a:cubicBezTo>
                  <a:pt x="8661110" y="-8062"/>
                  <a:pt x="8788107" y="118942"/>
                  <a:pt x="8788107" y="118942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88" name="Forme libre 887"/>
          <p:cNvSpPr/>
          <p:nvPr/>
        </p:nvSpPr>
        <p:spPr>
          <a:xfrm>
            <a:off x="17546314" y="11150742"/>
            <a:ext cx="8821973" cy="1017251"/>
          </a:xfrm>
          <a:custGeom>
            <a:avLst/>
            <a:gdLst>
              <a:gd name="connsiteX0" fmla="*/ 0 w 8821972"/>
              <a:gd name="connsiteY0" fmla="*/ 321743 h 1017251"/>
              <a:gd name="connsiteX1" fmla="*/ 338655 w 8821972"/>
              <a:gd name="connsiteY1" fmla="*/ 474148 h 1017251"/>
              <a:gd name="connsiteX2" fmla="*/ 592646 w 8821972"/>
              <a:gd name="connsiteY2" fmla="*/ 338677 h 1017251"/>
              <a:gd name="connsiteX3" fmla="*/ 728109 w 8821972"/>
              <a:gd name="connsiteY3" fmla="*/ 474148 h 1017251"/>
              <a:gd name="connsiteX4" fmla="*/ 965167 w 8821972"/>
              <a:gd name="connsiteY4" fmla="*/ 372545 h 1017251"/>
              <a:gd name="connsiteX5" fmla="*/ 1253024 w 8821972"/>
              <a:gd name="connsiteY5" fmla="*/ 508016 h 1017251"/>
              <a:gd name="connsiteX6" fmla="*/ 1659411 w 8821972"/>
              <a:gd name="connsiteY6" fmla="*/ 491082 h 1017251"/>
              <a:gd name="connsiteX7" fmla="*/ 2116595 w 8821972"/>
              <a:gd name="connsiteY7" fmla="*/ 575751 h 1017251"/>
              <a:gd name="connsiteX8" fmla="*/ 2438318 w 8821972"/>
              <a:gd name="connsiteY8" fmla="*/ 575751 h 1017251"/>
              <a:gd name="connsiteX9" fmla="*/ 2726175 w 8821972"/>
              <a:gd name="connsiteY9" fmla="*/ 541883 h 1017251"/>
              <a:gd name="connsiteX10" fmla="*/ 2929368 w 8821972"/>
              <a:gd name="connsiteY10" fmla="*/ 829759 h 1017251"/>
              <a:gd name="connsiteX11" fmla="*/ 3352688 w 8821972"/>
              <a:gd name="connsiteY11" fmla="*/ 829759 h 1017251"/>
              <a:gd name="connsiteX12" fmla="*/ 3606679 w 8821972"/>
              <a:gd name="connsiteY12" fmla="*/ 1016031 h 1017251"/>
              <a:gd name="connsiteX13" fmla="*/ 3877603 w 8821972"/>
              <a:gd name="connsiteY13" fmla="*/ 914428 h 1017251"/>
              <a:gd name="connsiteX14" fmla="*/ 4165460 w 8821972"/>
              <a:gd name="connsiteY14" fmla="*/ 999097 h 1017251"/>
              <a:gd name="connsiteX15" fmla="*/ 4402519 w 8821972"/>
              <a:gd name="connsiteY15" fmla="*/ 982163 h 1017251"/>
              <a:gd name="connsiteX16" fmla="*/ 4656511 w 8821972"/>
              <a:gd name="connsiteY16" fmla="*/ 863626 h 1017251"/>
              <a:gd name="connsiteX17" fmla="*/ 5062897 w 8821972"/>
              <a:gd name="connsiteY17" fmla="*/ 880560 h 1017251"/>
              <a:gd name="connsiteX18" fmla="*/ 5604746 w 8821972"/>
              <a:gd name="connsiteY18" fmla="*/ 626552 h 1017251"/>
              <a:gd name="connsiteX19" fmla="*/ 5994199 w 8821972"/>
              <a:gd name="connsiteY19" fmla="*/ 609619 h 1017251"/>
              <a:gd name="connsiteX20" fmla="*/ 6298989 w 8821972"/>
              <a:gd name="connsiteY20" fmla="*/ 389479 h 1017251"/>
              <a:gd name="connsiteX21" fmla="*/ 6552981 w 8821972"/>
              <a:gd name="connsiteY21" fmla="*/ 372545 h 1017251"/>
              <a:gd name="connsiteX22" fmla="*/ 6874703 w 8821972"/>
              <a:gd name="connsiteY22" fmla="*/ 169339 h 1017251"/>
              <a:gd name="connsiteX23" fmla="*/ 7213359 w 8821972"/>
              <a:gd name="connsiteY23" fmla="*/ 237074 h 1017251"/>
              <a:gd name="connsiteX24" fmla="*/ 7467350 w 8821972"/>
              <a:gd name="connsiteY24" fmla="*/ 118537 h 1017251"/>
              <a:gd name="connsiteX25" fmla="*/ 7890669 w 8821972"/>
              <a:gd name="connsiteY25" fmla="*/ 237074 h 1017251"/>
              <a:gd name="connsiteX26" fmla="*/ 8313988 w 8821972"/>
              <a:gd name="connsiteY26" fmla="*/ 33868 h 1017251"/>
              <a:gd name="connsiteX27" fmla="*/ 8551047 w 8821972"/>
              <a:gd name="connsiteY27" fmla="*/ 118537 h 1017251"/>
              <a:gd name="connsiteX28" fmla="*/ 8821972 w 8821972"/>
              <a:gd name="connsiteY28" fmla="*/ 0 h 1017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8821972" h="1017251">
                <a:moveTo>
                  <a:pt x="0" y="321743"/>
                </a:moveTo>
                <a:cubicBezTo>
                  <a:pt x="119940" y="396534"/>
                  <a:pt x="239881" y="471326"/>
                  <a:pt x="338655" y="474148"/>
                </a:cubicBezTo>
                <a:cubicBezTo>
                  <a:pt x="437429" y="476970"/>
                  <a:pt x="527737" y="338677"/>
                  <a:pt x="592646" y="338677"/>
                </a:cubicBezTo>
                <a:cubicBezTo>
                  <a:pt x="657555" y="338677"/>
                  <a:pt x="666022" y="468503"/>
                  <a:pt x="728109" y="474148"/>
                </a:cubicBezTo>
                <a:cubicBezTo>
                  <a:pt x="790196" y="479793"/>
                  <a:pt x="877681" y="366900"/>
                  <a:pt x="965167" y="372545"/>
                </a:cubicBezTo>
                <a:cubicBezTo>
                  <a:pt x="1052653" y="378190"/>
                  <a:pt x="1137317" y="488260"/>
                  <a:pt x="1253024" y="508016"/>
                </a:cubicBezTo>
                <a:cubicBezTo>
                  <a:pt x="1368731" y="527772"/>
                  <a:pt x="1515482" y="479793"/>
                  <a:pt x="1659411" y="491082"/>
                </a:cubicBezTo>
                <a:cubicBezTo>
                  <a:pt x="1803340" y="502371"/>
                  <a:pt x="1986777" y="561639"/>
                  <a:pt x="2116595" y="575751"/>
                </a:cubicBezTo>
                <a:cubicBezTo>
                  <a:pt x="2246413" y="589863"/>
                  <a:pt x="2336721" y="581396"/>
                  <a:pt x="2438318" y="575751"/>
                </a:cubicBezTo>
                <a:cubicBezTo>
                  <a:pt x="2539915" y="570106"/>
                  <a:pt x="2644333" y="499548"/>
                  <a:pt x="2726175" y="541883"/>
                </a:cubicBezTo>
                <a:cubicBezTo>
                  <a:pt x="2808017" y="584218"/>
                  <a:pt x="2824949" y="781780"/>
                  <a:pt x="2929368" y="829759"/>
                </a:cubicBezTo>
                <a:cubicBezTo>
                  <a:pt x="3033787" y="877738"/>
                  <a:pt x="3239803" y="798714"/>
                  <a:pt x="3352688" y="829759"/>
                </a:cubicBezTo>
                <a:cubicBezTo>
                  <a:pt x="3465573" y="860804"/>
                  <a:pt x="3519193" y="1001919"/>
                  <a:pt x="3606679" y="1016031"/>
                </a:cubicBezTo>
                <a:cubicBezTo>
                  <a:pt x="3694165" y="1030143"/>
                  <a:pt x="3784473" y="917250"/>
                  <a:pt x="3877603" y="914428"/>
                </a:cubicBezTo>
                <a:cubicBezTo>
                  <a:pt x="3970733" y="911606"/>
                  <a:pt x="4077974" y="987808"/>
                  <a:pt x="4165460" y="999097"/>
                </a:cubicBezTo>
                <a:cubicBezTo>
                  <a:pt x="4252946" y="1010386"/>
                  <a:pt x="4320677" y="1004742"/>
                  <a:pt x="4402519" y="982163"/>
                </a:cubicBezTo>
                <a:cubicBezTo>
                  <a:pt x="4484361" y="959584"/>
                  <a:pt x="4546448" y="880560"/>
                  <a:pt x="4656511" y="863626"/>
                </a:cubicBezTo>
                <a:cubicBezTo>
                  <a:pt x="4766574" y="846692"/>
                  <a:pt x="4904858" y="920072"/>
                  <a:pt x="5062897" y="880560"/>
                </a:cubicBezTo>
                <a:cubicBezTo>
                  <a:pt x="5220936" y="841048"/>
                  <a:pt x="5449529" y="671709"/>
                  <a:pt x="5604746" y="626552"/>
                </a:cubicBezTo>
                <a:cubicBezTo>
                  <a:pt x="5759963" y="581395"/>
                  <a:pt x="5878492" y="649131"/>
                  <a:pt x="5994199" y="609619"/>
                </a:cubicBezTo>
                <a:cubicBezTo>
                  <a:pt x="6109906" y="570107"/>
                  <a:pt x="6205859" y="428991"/>
                  <a:pt x="6298989" y="389479"/>
                </a:cubicBezTo>
                <a:cubicBezTo>
                  <a:pt x="6392119" y="349967"/>
                  <a:pt x="6457029" y="409235"/>
                  <a:pt x="6552981" y="372545"/>
                </a:cubicBezTo>
                <a:cubicBezTo>
                  <a:pt x="6648933" y="335855"/>
                  <a:pt x="6764640" y="191917"/>
                  <a:pt x="6874703" y="169339"/>
                </a:cubicBezTo>
                <a:cubicBezTo>
                  <a:pt x="6984766" y="146761"/>
                  <a:pt x="7114585" y="245541"/>
                  <a:pt x="7213359" y="237074"/>
                </a:cubicBezTo>
                <a:cubicBezTo>
                  <a:pt x="7312133" y="228607"/>
                  <a:pt x="7354465" y="118537"/>
                  <a:pt x="7467350" y="118537"/>
                </a:cubicBezTo>
                <a:cubicBezTo>
                  <a:pt x="7580235" y="118537"/>
                  <a:pt x="7749563" y="251185"/>
                  <a:pt x="7890669" y="237074"/>
                </a:cubicBezTo>
                <a:cubicBezTo>
                  <a:pt x="8031775" y="222963"/>
                  <a:pt x="8203925" y="53624"/>
                  <a:pt x="8313988" y="33868"/>
                </a:cubicBezTo>
                <a:cubicBezTo>
                  <a:pt x="8424051" y="14112"/>
                  <a:pt x="8466383" y="124182"/>
                  <a:pt x="8551047" y="118537"/>
                </a:cubicBezTo>
                <a:cubicBezTo>
                  <a:pt x="8635711" y="112892"/>
                  <a:pt x="8821972" y="0"/>
                  <a:pt x="8821972" y="0"/>
                </a:cubicBez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89" name="Forme libre 888"/>
          <p:cNvSpPr/>
          <p:nvPr/>
        </p:nvSpPr>
        <p:spPr>
          <a:xfrm>
            <a:off x="17597110" y="11097005"/>
            <a:ext cx="8788107" cy="1120956"/>
          </a:xfrm>
          <a:custGeom>
            <a:avLst/>
            <a:gdLst>
              <a:gd name="connsiteX0" fmla="*/ 0 w 8788106"/>
              <a:gd name="connsiteY0" fmla="*/ 527885 h 1120957"/>
              <a:gd name="connsiteX1" fmla="*/ 186260 w 8788106"/>
              <a:gd name="connsiteY1" fmla="*/ 426282 h 1120957"/>
              <a:gd name="connsiteX2" fmla="*/ 457185 w 8788106"/>
              <a:gd name="connsiteY2" fmla="*/ 494017 h 1120957"/>
              <a:gd name="connsiteX3" fmla="*/ 677311 w 8788106"/>
              <a:gd name="connsiteY3" fmla="*/ 409348 h 1120957"/>
              <a:gd name="connsiteX4" fmla="*/ 880504 w 8788106"/>
              <a:gd name="connsiteY4" fmla="*/ 494017 h 1120957"/>
              <a:gd name="connsiteX5" fmla="*/ 1134495 w 8788106"/>
              <a:gd name="connsiteY5" fmla="*/ 426282 h 1120957"/>
              <a:gd name="connsiteX6" fmla="*/ 1591680 w 8788106"/>
              <a:gd name="connsiteY6" fmla="*/ 646422 h 1120957"/>
              <a:gd name="connsiteX7" fmla="*/ 1879537 w 8788106"/>
              <a:gd name="connsiteY7" fmla="*/ 494017 h 1120957"/>
              <a:gd name="connsiteX8" fmla="*/ 2048865 w 8788106"/>
              <a:gd name="connsiteY8" fmla="*/ 595620 h 1120957"/>
              <a:gd name="connsiteX9" fmla="*/ 2184327 w 8788106"/>
              <a:gd name="connsiteY9" fmla="*/ 595620 h 1120957"/>
              <a:gd name="connsiteX10" fmla="*/ 2370587 w 8788106"/>
              <a:gd name="connsiteY10" fmla="*/ 477083 h 1120957"/>
              <a:gd name="connsiteX11" fmla="*/ 2641512 w 8788106"/>
              <a:gd name="connsiteY11" fmla="*/ 680289 h 1120957"/>
              <a:gd name="connsiteX12" fmla="*/ 2895503 w 8788106"/>
              <a:gd name="connsiteY12" fmla="*/ 663356 h 1120957"/>
              <a:gd name="connsiteX13" fmla="*/ 3115629 w 8788106"/>
              <a:gd name="connsiteY13" fmla="*/ 968165 h 1120957"/>
              <a:gd name="connsiteX14" fmla="*/ 3488150 w 8788106"/>
              <a:gd name="connsiteY14" fmla="*/ 934297 h 1120957"/>
              <a:gd name="connsiteX15" fmla="*/ 3742141 w 8788106"/>
              <a:gd name="connsiteY15" fmla="*/ 1018966 h 1120957"/>
              <a:gd name="connsiteX16" fmla="*/ 4029999 w 8788106"/>
              <a:gd name="connsiteY16" fmla="*/ 934297 h 1120957"/>
              <a:gd name="connsiteX17" fmla="*/ 4114662 w 8788106"/>
              <a:gd name="connsiteY17" fmla="*/ 1120569 h 1120957"/>
              <a:gd name="connsiteX18" fmla="*/ 4300923 w 8788106"/>
              <a:gd name="connsiteY18" fmla="*/ 985099 h 1120957"/>
              <a:gd name="connsiteX19" fmla="*/ 4656511 w 8788106"/>
              <a:gd name="connsiteY19" fmla="*/ 1052834 h 1120957"/>
              <a:gd name="connsiteX20" fmla="*/ 4859704 w 8788106"/>
              <a:gd name="connsiteY20" fmla="*/ 849628 h 1120957"/>
              <a:gd name="connsiteX21" fmla="*/ 5079830 w 8788106"/>
              <a:gd name="connsiteY21" fmla="*/ 1052834 h 1120957"/>
              <a:gd name="connsiteX22" fmla="*/ 5333822 w 8788106"/>
              <a:gd name="connsiteY22" fmla="*/ 629488 h 1120957"/>
              <a:gd name="connsiteX23" fmla="*/ 5824872 w 8788106"/>
              <a:gd name="connsiteY23" fmla="*/ 748025 h 1120957"/>
              <a:gd name="connsiteX24" fmla="*/ 5943401 w 8788106"/>
              <a:gd name="connsiteY24" fmla="*/ 544819 h 1120957"/>
              <a:gd name="connsiteX25" fmla="*/ 6112729 w 8788106"/>
              <a:gd name="connsiteY25" fmla="*/ 578686 h 1120957"/>
              <a:gd name="connsiteX26" fmla="*/ 6214326 w 8788106"/>
              <a:gd name="connsiteY26" fmla="*/ 358546 h 1120957"/>
              <a:gd name="connsiteX27" fmla="*/ 6536048 w 8788106"/>
              <a:gd name="connsiteY27" fmla="*/ 460149 h 1120957"/>
              <a:gd name="connsiteX28" fmla="*/ 6705376 w 8788106"/>
              <a:gd name="connsiteY28" fmla="*/ 273877 h 1120957"/>
              <a:gd name="connsiteX29" fmla="*/ 6874704 w 8788106"/>
              <a:gd name="connsiteY29" fmla="*/ 358546 h 1120957"/>
              <a:gd name="connsiteX30" fmla="*/ 7027098 w 8788106"/>
              <a:gd name="connsiteY30" fmla="*/ 138407 h 1120957"/>
              <a:gd name="connsiteX31" fmla="*/ 7416552 w 8788106"/>
              <a:gd name="connsiteY31" fmla="*/ 240010 h 1120957"/>
              <a:gd name="connsiteX32" fmla="*/ 7636678 w 8788106"/>
              <a:gd name="connsiteY32" fmla="*/ 104539 h 1120957"/>
              <a:gd name="connsiteX33" fmla="*/ 8059997 w 8788106"/>
              <a:gd name="connsiteY33" fmla="*/ 358546 h 1120957"/>
              <a:gd name="connsiteX34" fmla="*/ 8263190 w 8788106"/>
              <a:gd name="connsiteY34" fmla="*/ 104539 h 1120957"/>
              <a:gd name="connsiteX35" fmla="*/ 8432518 w 8788106"/>
              <a:gd name="connsiteY35" fmla="*/ 2936 h 1120957"/>
              <a:gd name="connsiteX36" fmla="*/ 8788106 w 8788106"/>
              <a:gd name="connsiteY36" fmla="*/ 206142 h 1120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788106" h="1120957">
                <a:moveTo>
                  <a:pt x="0" y="527885"/>
                </a:moveTo>
                <a:cubicBezTo>
                  <a:pt x="55031" y="479906"/>
                  <a:pt x="110063" y="431927"/>
                  <a:pt x="186260" y="426282"/>
                </a:cubicBezTo>
                <a:cubicBezTo>
                  <a:pt x="262457" y="420637"/>
                  <a:pt x="375343" y="496839"/>
                  <a:pt x="457185" y="494017"/>
                </a:cubicBezTo>
                <a:cubicBezTo>
                  <a:pt x="539027" y="491195"/>
                  <a:pt x="606758" y="409348"/>
                  <a:pt x="677311" y="409348"/>
                </a:cubicBezTo>
                <a:cubicBezTo>
                  <a:pt x="747864" y="409348"/>
                  <a:pt x="804307" y="491195"/>
                  <a:pt x="880504" y="494017"/>
                </a:cubicBezTo>
                <a:cubicBezTo>
                  <a:pt x="956701" y="496839"/>
                  <a:pt x="1015966" y="400881"/>
                  <a:pt x="1134495" y="426282"/>
                </a:cubicBezTo>
                <a:cubicBezTo>
                  <a:pt x="1253024" y="451683"/>
                  <a:pt x="1467506" y="635133"/>
                  <a:pt x="1591680" y="646422"/>
                </a:cubicBezTo>
                <a:cubicBezTo>
                  <a:pt x="1715854" y="657711"/>
                  <a:pt x="1803340" y="502484"/>
                  <a:pt x="1879537" y="494017"/>
                </a:cubicBezTo>
                <a:cubicBezTo>
                  <a:pt x="1955734" y="485550"/>
                  <a:pt x="1998067" y="578686"/>
                  <a:pt x="2048865" y="595620"/>
                </a:cubicBezTo>
                <a:cubicBezTo>
                  <a:pt x="2099663" y="612554"/>
                  <a:pt x="2130707" y="615376"/>
                  <a:pt x="2184327" y="595620"/>
                </a:cubicBezTo>
                <a:cubicBezTo>
                  <a:pt x="2237947" y="575864"/>
                  <a:pt x="2294390" y="462971"/>
                  <a:pt x="2370587" y="477083"/>
                </a:cubicBezTo>
                <a:cubicBezTo>
                  <a:pt x="2446785" y="491194"/>
                  <a:pt x="2554026" y="649243"/>
                  <a:pt x="2641512" y="680289"/>
                </a:cubicBezTo>
                <a:cubicBezTo>
                  <a:pt x="2728998" y="711335"/>
                  <a:pt x="2816484" y="615377"/>
                  <a:pt x="2895503" y="663356"/>
                </a:cubicBezTo>
                <a:cubicBezTo>
                  <a:pt x="2974523" y="711335"/>
                  <a:pt x="3016855" y="923008"/>
                  <a:pt x="3115629" y="968165"/>
                </a:cubicBezTo>
                <a:cubicBezTo>
                  <a:pt x="3214403" y="1013322"/>
                  <a:pt x="3383731" y="925830"/>
                  <a:pt x="3488150" y="934297"/>
                </a:cubicBezTo>
                <a:cubicBezTo>
                  <a:pt x="3592569" y="942764"/>
                  <a:pt x="3651833" y="1018966"/>
                  <a:pt x="3742141" y="1018966"/>
                </a:cubicBezTo>
                <a:cubicBezTo>
                  <a:pt x="3832449" y="1018966"/>
                  <a:pt x="3967912" y="917363"/>
                  <a:pt x="4029999" y="934297"/>
                </a:cubicBezTo>
                <a:cubicBezTo>
                  <a:pt x="4092086" y="951231"/>
                  <a:pt x="4069508" y="1112102"/>
                  <a:pt x="4114662" y="1120569"/>
                </a:cubicBezTo>
                <a:cubicBezTo>
                  <a:pt x="4159816" y="1129036"/>
                  <a:pt x="4210615" y="996388"/>
                  <a:pt x="4300923" y="985099"/>
                </a:cubicBezTo>
                <a:cubicBezTo>
                  <a:pt x="4391231" y="973810"/>
                  <a:pt x="4563381" y="1075413"/>
                  <a:pt x="4656511" y="1052834"/>
                </a:cubicBezTo>
                <a:cubicBezTo>
                  <a:pt x="4749641" y="1030256"/>
                  <a:pt x="4789151" y="849628"/>
                  <a:pt x="4859704" y="849628"/>
                </a:cubicBezTo>
                <a:cubicBezTo>
                  <a:pt x="4930257" y="849628"/>
                  <a:pt x="5000810" y="1089524"/>
                  <a:pt x="5079830" y="1052834"/>
                </a:cubicBezTo>
                <a:cubicBezTo>
                  <a:pt x="5158850" y="1016144"/>
                  <a:pt x="5209648" y="680289"/>
                  <a:pt x="5333822" y="629488"/>
                </a:cubicBezTo>
                <a:cubicBezTo>
                  <a:pt x="5457996" y="578687"/>
                  <a:pt x="5723276" y="762137"/>
                  <a:pt x="5824872" y="748025"/>
                </a:cubicBezTo>
                <a:cubicBezTo>
                  <a:pt x="5926469" y="733914"/>
                  <a:pt x="5895425" y="573042"/>
                  <a:pt x="5943401" y="544819"/>
                </a:cubicBezTo>
                <a:cubicBezTo>
                  <a:pt x="5991377" y="516596"/>
                  <a:pt x="6067575" y="609732"/>
                  <a:pt x="6112729" y="578686"/>
                </a:cubicBezTo>
                <a:cubicBezTo>
                  <a:pt x="6157883" y="547641"/>
                  <a:pt x="6143773" y="378302"/>
                  <a:pt x="6214326" y="358546"/>
                </a:cubicBezTo>
                <a:cubicBezTo>
                  <a:pt x="6284879" y="338790"/>
                  <a:pt x="6454206" y="474260"/>
                  <a:pt x="6536048" y="460149"/>
                </a:cubicBezTo>
                <a:cubicBezTo>
                  <a:pt x="6617890" y="446038"/>
                  <a:pt x="6648933" y="290811"/>
                  <a:pt x="6705376" y="273877"/>
                </a:cubicBezTo>
                <a:cubicBezTo>
                  <a:pt x="6761819" y="256943"/>
                  <a:pt x="6821084" y="381124"/>
                  <a:pt x="6874704" y="358546"/>
                </a:cubicBezTo>
                <a:cubicBezTo>
                  <a:pt x="6928324" y="335968"/>
                  <a:pt x="6936790" y="158163"/>
                  <a:pt x="7027098" y="138407"/>
                </a:cubicBezTo>
                <a:cubicBezTo>
                  <a:pt x="7117406" y="118651"/>
                  <a:pt x="7314955" y="245655"/>
                  <a:pt x="7416552" y="240010"/>
                </a:cubicBezTo>
                <a:cubicBezTo>
                  <a:pt x="7518149" y="234365"/>
                  <a:pt x="7529437" y="84783"/>
                  <a:pt x="7636678" y="104539"/>
                </a:cubicBezTo>
                <a:cubicBezTo>
                  <a:pt x="7743919" y="124295"/>
                  <a:pt x="7955578" y="358546"/>
                  <a:pt x="8059997" y="358546"/>
                </a:cubicBezTo>
                <a:cubicBezTo>
                  <a:pt x="8164416" y="358546"/>
                  <a:pt x="8201103" y="163807"/>
                  <a:pt x="8263190" y="104539"/>
                </a:cubicBezTo>
                <a:cubicBezTo>
                  <a:pt x="8325277" y="45271"/>
                  <a:pt x="8345032" y="-13998"/>
                  <a:pt x="8432518" y="2936"/>
                </a:cubicBezTo>
                <a:cubicBezTo>
                  <a:pt x="8520004" y="19870"/>
                  <a:pt x="8788106" y="206142"/>
                  <a:pt x="8788106" y="206142"/>
                </a:cubicBez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90" name="Rectangle 889"/>
          <p:cNvSpPr/>
          <p:nvPr/>
        </p:nvSpPr>
        <p:spPr>
          <a:xfrm>
            <a:off x="15430927" y="11101587"/>
            <a:ext cx="2259641" cy="383653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91" name="Rectangle 890"/>
          <p:cNvSpPr/>
          <p:nvPr/>
        </p:nvSpPr>
        <p:spPr>
          <a:xfrm>
            <a:off x="26166657" y="11062811"/>
            <a:ext cx="2259641" cy="4218556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92" name="Ellipse 891"/>
          <p:cNvSpPr/>
          <p:nvPr/>
        </p:nvSpPr>
        <p:spPr>
          <a:xfrm rot="7847807">
            <a:off x="22522911" y="12404348"/>
            <a:ext cx="171274" cy="78682"/>
          </a:xfrm>
          <a:prstGeom prst="ellipse">
            <a:avLst/>
          </a:prstGeom>
          <a:solidFill>
            <a:srgbClr val="FFFFFF"/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93" name="Ellipse 892"/>
          <p:cNvSpPr/>
          <p:nvPr/>
        </p:nvSpPr>
        <p:spPr>
          <a:xfrm rot="7131719">
            <a:off x="22595723" y="12528453"/>
            <a:ext cx="350043" cy="227407"/>
          </a:xfrm>
          <a:prstGeom prst="ellipse">
            <a:avLst/>
          </a:prstGeom>
          <a:solidFill>
            <a:srgbClr val="FFFFFF"/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94" name="Ellipse 893"/>
          <p:cNvSpPr/>
          <p:nvPr/>
        </p:nvSpPr>
        <p:spPr>
          <a:xfrm rot="2704765">
            <a:off x="20711858" y="12654699"/>
            <a:ext cx="207891" cy="153489"/>
          </a:xfrm>
          <a:prstGeom prst="ellipse">
            <a:avLst/>
          </a:prstGeom>
          <a:solidFill>
            <a:srgbClr val="FFFFFF"/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95" name="Ellipse 894"/>
          <p:cNvSpPr/>
          <p:nvPr/>
        </p:nvSpPr>
        <p:spPr>
          <a:xfrm rot="2704765">
            <a:off x="21426673" y="12498818"/>
            <a:ext cx="350043" cy="291647"/>
          </a:xfrm>
          <a:prstGeom prst="ellipse">
            <a:avLst/>
          </a:prstGeom>
          <a:solidFill>
            <a:srgbClr val="FFFFFF"/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96" name="Ellipse 895"/>
          <p:cNvSpPr/>
          <p:nvPr/>
        </p:nvSpPr>
        <p:spPr>
          <a:xfrm rot="7614038">
            <a:off x="22061157" y="12447550"/>
            <a:ext cx="350043" cy="291647"/>
          </a:xfrm>
          <a:prstGeom prst="ellipse">
            <a:avLst/>
          </a:prstGeom>
          <a:solidFill>
            <a:srgbClr val="FFFFFF"/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97" name="Ellipse 896"/>
          <p:cNvSpPr/>
          <p:nvPr/>
        </p:nvSpPr>
        <p:spPr>
          <a:xfrm rot="2704765">
            <a:off x="20929242" y="12469348"/>
            <a:ext cx="413442" cy="330118"/>
          </a:xfrm>
          <a:prstGeom prst="ellipse">
            <a:avLst/>
          </a:prstGeom>
          <a:solidFill>
            <a:srgbClr val="FFFFFF"/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98" name="Text Box 23"/>
          <p:cNvSpPr txBox="1">
            <a:spLocks noChangeArrowheads="1"/>
          </p:cNvSpPr>
          <p:nvPr/>
        </p:nvSpPr>
        <p:spPr bwMode="auto">
          <a:xfrm>
            <a:off x="15987459" y="10170681"/>
            <a:ext cx="6725101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PLIS RETINIENS</a:t>
            </a:r>
          </a:p>
        </p:txBody>
      </p:sp>
      <p:sp>
        <p:nvSpPr>
          <p:cNvPr id="899" name="Text Box 23"/>
          <p:cNvSpPr txBox="1">
            <a:spLocks noChangeArrowheads="1"/>
          </p:cNvSpPr>
          <p:nvPr/>
        </p:nvSpPr>
        <p:spPr bwMode="auto">
          <a:xfrm>
            <a:off x="20758180" y="10169156"/>
            <a:ext cx="6725101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OEDEME RETINIEN</a:t>
            </a:r>
          </a:p>
        </p:txBody>
      </p:sp>
      <p:cxnSp>
        <p:nvCxnSpPr>
          <p:cNvPr id="900" name="Connecteur droit avec flèche 899"/>
          <p:cNvCxnSpPr/>
          <p:nvPr/>
        </p:nvCxnSpPr>
        <p:spPr>
          <a:xfrm>
            <a:off x="18824686" y="10850876"/>
            <a:ext cx="13371" cy="874492"/>
          </a:xfrm>
          <a:prstGeom prst="straightConnector1">
            <a:avLst/>
          </a:prstGeom>
          <a:ln>
            <a:solidFill>
              <a:srgbClr val="FE2DFF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01" name="Connecteur droit avec flèche 900"/>
          <p:cNvCxnSpPr/>
          <p:nvPr/>
        </p:nvCxnSpPr>
        <p:spPr>
          <a:xfrm>
            <a:off x="22263222" y="10850877"/>
            <a:ext cx="0" cy="1658901"/>
          </a:xfrm>
          <a:prstGeom prst="straightConnector1">
            <a:avLst/>
          </a:prstGeom>
          <a:ln>
            <a:solidFill>
              <a:srgbClr val="FE2DFF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00615825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3356390" y="-1934074"/>
            <a:ext cx="15218133" cy="1922001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456" name="Image 455" descr="Sans titre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14601">
            <a:off x="14945529" y="197807"/>
            <a:ext cx="10971685" cy="9275031"/>
          </a:xfrm>
          <a:prstGeom prst="rect">
            <a:avLst/>
          </a:prstGeom>
        </p:spPr>
      </p:pic>
      <p:sp>
        <p:nvSpPr>
          <p:cNvPr id="457" name="Oval 2"/>
          <p:cNvSpPr>
            <a:spLocks noChangeArrowheads="1"/>
          </p:cNvSpPr>
          <p:nvPr/>
        </p:nvSpPr>
        <p:spPr bwMode="auto">
          <a:xfrm>
            <a:off x="15603590" y="15261183"/>
            <a:ext cx="10945813" cy="1657350"/>
          </a:xfrm>
          <a:prstGeom prst="ellipse">
            <a:avLst/>
          </a:prstGeom>
          <a:solidFill>
            <a:srgbClr val="C0C0C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58" name="Oval 3"/>
          <p:cNvSpPr>
            <a:spLocks noChangeArrowheads="1"/>
          </p:cNvSpPr>
          <p:nvPr/>
        </p:nvSpPr>
        <p:spPr bwMode="auto">
          <a:xfrm>
            <a:off x="15603590" y="14180098"/>
            <a:ext cx="10945813" cy="1657350"/>
          </a:xfrm>
          <a:prstGeom prst="ellipse">
            <a:avLst/>
          </a:prstGeom>
          <a:solidFill>
            <a:schemeClr val="bg1"/>
          </a:solidFill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59" name="Oval 4"/>
          <p:cNvSpPr>
            <a:spLocks noChangeArrowheads="1"/>
          </p:cNvSpPr>
          <p:nvPr/>
        </p:nvSpPr>
        <p:spPr bwMode="auto">
          <a:xfrm>
            <a:off x="15532154" y="13387935"/>
            <a:ext cx="10945813" cy="1657350"/>
          </a:xfrm>
          <a:prstGeom prst="ellipse">
            <a:avLst/>
          </a:prstGeom>
          <a:solidFill>
            <a:schemeClr val="bg1"/>
          </a:solidFill>
          <a:ln w="1143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60" name="Oval 5"/>
          <p:cNvSpPr>
            <a:spLocks noChangeArrowheads="1"/>
          </p:cNvSpPr>
          <p:nvPr/>
        </p:nvSpPr>
        <p:spPr bwMode="auto">
          <a:xfrm>
            <a:off x="18195979" y="15188160"/>
            <a:ext cx="720726" cy="360364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61" name="Oval 6"/>
          <p:cNvSpPr>
            <a:spLocks noChangeArrowheads="1"/>
          </p:cNvSpPr>
          <p:nvPr/>
        </p:nvSpPr>
        <p:spPr bwMode="auto">
          <a:xfrm rot="2079807">
            <a:off x="19996205" y="15261184"/>
            <a:ext cx="720726" cy="360364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62" name="Oval 7"/>
          <p:cNvSpPr>
            <a:spLocks noChangeArrowheads="1"/>
          </p:cNvSpPr>
          <p:nvPr/>
        </p:nvSpPr>
        <p:spPr bwMode="auto">
          <a:xfrm rot="20019473">
            <a:off x="16684677" y="15015123"/>
            <a:ext cx="720726" cy="360362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63" name="Oval 8"/>
          <p:cNvSpPr>
            <a:spLocks noChangeArrowheads="1"/>
          </p:cNvSpPr>
          <p:nvPr/>
        </p:nvSpPr>
        <p:spPr bwMode="auto">
          <a:xfrm rot="20692560">
            <a:off x="21724990" y="15261184"/>
            <a:ext cx="720726" cy="360364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64" name="Oval 9"/>
          <p:cNvSpPr>
            <a:spLocks noChangeArrowheads="1"/>
          </p:cNvSpPr>
          <p:nvPr/>
        </p:nvSpPr>
        <p:spPr bwMode="auto">
          <a:xfrm rot="725685">
            <a:off x="22875929" y="15261184"/>
            <a:ext cx="720726" cy="360364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65" name="Oval 10"/>
          <p:cNvSpPr>
            <a:spLocks noChangeArrowheads="1"/>
          </p:cNvSpPr>
          <p:nvPr/>
        </p:nvSpPr>
        <p:spPr bwMode="auto">
          <a:xfrm>
            <a:off x="24820614" y="14972260"/>
            <a:ext cx="720726" cy="360364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66" name="Freeform 11"/>
          <p:cNvSpPr>
            <a:spLocks/>
          </p:cNvSpPr>
          <p:nvPr/>
        </p:nvSpPr>
        <p:spPr bwMode="auto">
          <a:xfrm>
            <a:off x="18845265" y="14972258"/>
            <a:ext cx="1295399" cy="492125"/>
          </a:xfrm>
          <a:custGeom>
            <a:avLst/>
            <a:gdLst>
              <a:gd name="T0" fmla="*/ 0 w 816"/>
              <a:gd name="T1" fmla="*/ 0 h 310"/>
              <a:gd name="T2" fmla="*/ 181 w 816"/>
              <a:gd name="T3" fmla="*/ 272 h 310"/>
              <a:gd name="T4" fmla="*/ 499 w 816"/>
              <a:gd name="T5" fmla="*/ 227 h 310"/>
              <a:gd name="T6" fmla="*/ 635 w 816"/>
              <a:gd name="T7" fmla="*/ 272 h 310"/>
              <a:gd name="T8" fmla="*/ 725 w 816"/>
              <a:gd name="T9" fmla="*/ 136 h 310"/>
              <a:gd name="T10" fmla="*/ 816 w 816"/>
              <a:gd name="T11" fmla="*/ 46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16" h="310">
                <a:moveTo>
                  <a:pt x="0" y="0"/>
                </a:moveTo>
                <a:cubicBezTo>
                  <a:pt x="49" y="117"/>
                  <a:pt x="98" y="234"/>
                  <a:pt x="181" y="272"/>
                </a:cubicBezTo>
                <a:cubicBezTo>
                  <a:pt x="264" y="310"/>
                  <a:pt x="423" y="227"/>
                  <a:pt x="499" y="227"/>
                </a:cubicBezTo>
                <a:cubicBezTo>
                  <a:pt x="575" y="227"/>
                  <a:pt x="597" y="287"/>
                  <a:pt x="635" y="272"/>
                </a:cubicBezTo>
                <a:cubicBezTo>
                  <a:pt x="673" y="257"/>
                  <a:pt x="695" y="174"/>
                  <a:pt x="725" y="136"/>
                </a:cubicBezTo>
                <a:cubicBezTo>
                  <a:pt x="755" y="98"/>
                  <a:pt x="785" y="72"/>
                  <a:pt x="816" y="46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67" name="Freeform 12"/>
          <p:cNvSpPr>
            <a:spLocks/>
          </p:cNvSpPr>
          <p:nvPr/>
        </p:nvSpPr>
        <p:spPr bwMode="auto">
          <a:xfrm>
            <a:off x="19348505" y="15045286"/>
            <a:ext cx="431800" cy="153988"/>
          </a:xfrm>
          <a:custGeom>
            <a:avLst/>
            <a:gdLst>
              <a:gd name="T0" fmla="*/ 0 w 272"/>
              <a:gd name="T1" fmla="*/ 0 h 97"/>
              <a:gd name="T2" fmla="*/ 45 w 272"/>
              <a:gd name="T3" fmla="*/ 90 h 97"/>
              <a:gd name="T4" fmla="*/ 136 w 272"/>
              <a:gd name="T5" fmla="*/ 45 h 97"/>
              <a:gd name="T6" fmla="*/ 227 w 272"/>
              <a:gd name="T7" fmla="*/ 90 h 97"/>
              <a:gd name="T8" fmla="*/ 272 w 272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2" h="97">
                <a:moveTo>
                  <a:pt x="0" y="0"/>
                </a:moveTo>
                <a:cubicBezTo>
                  <a:pt x="11" y="41"/>
                  <a:pt x="22" y="83"/>
                  <a:pt x="45" y="90"/>
                </a:cubicBezTo>
                <a:cubicBezTo>
                  <a:pt x="68" y="97"/>
                  <a:pt x="106" y="45"/>
                  <a:pt x="136" y="45"/>
                </a:cubicBezTo>
                <a:cubicBezTo>
                  <a:pt x="166" y="45"/>
                  <a:pt x="204" y="97"/>
                  <a:pt x="227" y="90"/>
                </a:cubicBezTo>
                <a:cubicBezTo>
                  <a:pt x="250" y="83"/>
                  <a:pt x="261" y="41"/>
                  <a:pt x="272" y="0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68" name="Freeform 13"/>
          <p:cNvSpPr>
            <a:spLocks/>
          </p:cNvSpPr>
          <p:nvPr/>
        </p:nvSpPr>
        <p:spPr bwMode="auto">
          <a:xfrm>
            <a:off x="17045041" y="14827799"/>
            <a:ext cx="515939" cy="720726"/>
          </a:xfrm>
          <a:custGeom>
            <a:avLst/>
            <a:gdLst>
              <a:gd name="T0" fmla="*/ 0 w 325"/>
              <a:gd name="T1" fmla="*/ 454 h 454"/>
              <a:gd name="T2" fmla="*/ 272 w 325"/>
              <a:gd name="T3" fmla="*/ 318 h 454"/>
              <a:gd name="T4" fmla="*/ 317 w 325"/>
              <a:gd name="T5" fmla="*/ 91 h 454"/>
              <a:gd name="T6" fmla="*/ 272 w 325"/>
              <a:gd name="T7" fmla="*/ 0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25" h="454">
                <a:moveTo>
                  <a:pt x="0" y="454"/>
                </a:moveTo>
                <a:cubicBezTo>
                  <a:pt x="109" y="416"/>
                  <a:pt x="219" y="379"/>
                  <a:pt x="272" y="318"/>
                </a:cubicBezTo>
                <a:cubicBezTo>
                  <a:pt x="325" y="257"/>
                  <a:pt x="317" y="144"/>
                  <a:pt x="317" y="91"/>
                </a:cubicBezTo>
                <a:cubicBezTo>
                  <a:pt x="317" y="38"/>
                  <a:pt x="294" y="19"/>
                  <a:pt x="272" y="0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69" name="Freeform 14"/>
          <p:cNvSpPr>
            <a:spLocks/>
          </p:cNvSpPr>
          <p:nvPr/>
        </p:nvSpPr>
        <p:spPr bwMode="auto">
          <a:xfrm>
            <a:off x="17716554" y="14900821"/>
            <a:ext cx="407989" cy="792163"/>
          </a:xfrm>
          <a:custGeom>
            <a:avLst/>
            <a:gdLst>
              <a:gd name="T0" fmla="*/ 76 w 257"/>
              <a:gd name="T1" fmla="*/ 0 h 499"/>
              <a:gd name="T2" fmla="*/ 30 w 257"/>
              <a:gd name="T3" fmla="*/ 227 h 499"/>
              <a:gd name="T4" fmla="*/ 257 w 257"/>
              <a:gd name="T5" fmla="*/ 499 h 4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57" h="499">
                <a:moveTo>
                  <a:pt x="76" y="0"/>
                </a:moveTo>
                <a:cubicBezTo>
                  <a:pt x="38" y="72"/>
                  <a:pt x="0" y="144"/>
                  <a:pt x="30" y="227"/>
                </a:cubicBezTo>
                <a:cubicBezTo>
                  <a:pt x="60" y="310"/>
                  <a:pt x="158" y="404"/>
                  <a:pt x="257" y="499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70" name="Freeform 15"/>
          <p:cNvSpPr>
            <a:spLocks/>
          </p:cNvSpPr>
          <p:nvPr/>
        </p:nvSpPr>
        <p:spPr bwMode="auto">
          <a:xfrm>
            <a:off x="17403818" y="15464384"/>
            <a:ext cx="360363" cy="228601"/>
          </a:xfrm>
          <a:custGeom>
            <a:avLst/>
            <a:gdLst>
              <a:gd name="T0" fmla="*/ 0 w 227"/>
              <a:gd name="T1" fmla="*/ 98 h 144"/>
              <a:gd name="T2" fmla="*/ 136 w 227"/>
              <a:gd name="T3" fmla="*/ 8 h 144"/>
              <a:gd name="T4" fmla="*/ 227 w 227"/>
              <a:gd name="T5" fmla="*/ 1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7" h="144">
                <a:moveTo>
                  <a:pt x="0" y="98"/>
                </a:moveTo>
                <a:cubicBezTo>
                  <a:pt x="49" y="49"/>
                  <a:pt x="98" y="0"/>
                  <a:pt x="136" y="8"/>
                </a:cubicBezTo>
                <a:cubicBezTo>
                  <a:pt x="174" y="16"/>
                  <a:pt x="200" y="80"/>
                  <a:pt x="227" y="144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71" name="Freeform 16"/>
          <p:cNvSpPr>
            <a:spLocks/>
          </p:cNvSpPr>
          <p:nvPr/>
        </p:nvSpPr>
        <p:spPr bwMode="auto">
          <a:xfrm>
            <a:off x="17837202" y="14948447"/>
            <a:ext cx="503240" cy="455613"/>
          </a:xfrm>
          <a:custGeom>
            <a:avLst/>
            <a:gdLst>
              <a:gd name="T0" fmla="*/ 90 w 317"/>
              <a:gd name="T1" fmla="*/ 61 h 287"/>
              <a:gd name="T2" fmla="*/ 0 w 317"/>
              <a:gd name="T3" fmla="*/ 151 h 287"/>
              <a:gd name="T4" fmla="*/ 90 w 317"/>
              <a:gd name="T5" fmla="*/ 287 h 287"/>
              <a:gd name="T6" fmla="*/ 181 w 317"/>
              <a:gd name="T7" fmla="*/ 151 h 287"/>
              <a:gd name="T8" fmla="*/ 317 w 317"/>
              <a:gd name="T9" fmla="*/ 106 h 287"/>
              <a:gd name="T10" fmla="*/ 181 w 317"/>
              <a:gd name="T11" fmla="*/ 15 h 287"/>
              <a:gd name="T12" fmla="*/ 90 w 317"/>
              <a:gd name="T13" fmla="*/ 61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17" h="287">
                <a:moveTo>
                  <a:pt x="90" y="61"/>
                </a:moveTo>
                <a:cubicBezTo>
                  <a:pt x="60" y="84"/>
                  <a:pt x="0" y="113"/>
                  <a:pt x="0" y="151"/>
                </a:cubicBezTo>
                <a:cubicBezTo>
                  <a:pt x="0" y="189"/>
                  <a:pt x="60" y="287"/>
                  <a:pt x="90" y="287"/>
                </a:cubicBezTo>
                <a:cubicBezTo>
                  <a:pt x="120" y="287"/>
                  <a:pt x="143" y="181"/>
                  <a:pt x="181" y="151"/>
                </a:cubicBezTo>
                <a:cubicBezTo>
                  <a:pt x="219" y="121"/>
                  <a:pt x="317" y="129"/>
                  <a:pt x="317" y="106"/>
                </a:cubicBezTo>
                <a:cubicBezTo>
                  <a:pt x="317" y="83"/>
                  <a:pt x="219" y="30"/>
                  <a:pt x="181" y="15"/>
                </a:cubicBezTo>
                <a:cubicBezTo>
                  <a:pt x="143" y="0"/>
                  <a:pt x="120" y="38"/>
                  <a:pt x="90" y="61"/>
                </a:cubicBezTo>
                <a:close/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72" name="Freeform 17"/>
          <p:cNvSpPr>
            <a:spLocks/>
          </p:cNvSpPr>
          <p:nvPr/>
        </p:nvSpPr>
        <p:spPr bwMode="auto">
          <a:xfrm>
            <a:off x="18484904" y="14972258"/>
            <a:ext cx="239714" cy="157164"/>
          </a:xfrm>
          <a:custGeom>
            <a:avLst/>
            <a:gdLst>
              <a:gd name="T0" fmla="*/ 0 w 151"/>
              <a:gd name="T1" fmla="*/ 0 h 99"/>
              <a:gd name="T2" fmla="*/ 45 w 151"/>
              <a:gd name="T3" fmla="*/ 46 h 99"/>
              <a:gd name="T4" fmla="*/ 136 w 151"/>
              <a:gd name="T5" fmla="*/ 91 h 99"/>
              <a:gd name="T6" fmla="*/ 136 w 151"/>
              <a:gd name="T7" fmla="*/ 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1" h="99">
                <a:moveTo>
                  <a:pt x="0" y="0"/>
                </a:moveTo>
                <a:cubicBezTo>
                  <a:pt x="11" y="15"/>
                  <a:pt x="22" y="31"/>
                  <a:pt x="45" y="46"/>
                </a:cubicBezTo>
                <a:cubicBezTo>
                  <a:pt x="68" y="61"/>
                  <a:pt x="121" y="99"/>
                  <a:pt x="136" y="91"/>
                </a:cubicBezTo>
                <a:cubicBezTo>
                  <a:pt x="151" y="83"/>
                  <a:pt x="143" y="41"/>
                  <a:pt x="136" y="0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73" name="Freeform 18"/>
          <p:cNvSpPr>
            <a:spLocks/>
          </p:cNvSpPr>
          <p:nvPr/>
        </p:nvSpPr>
        <p:spPr bwMode="auto">
          <a:xfrm>
            <a:off x="18269002" y="15453274"/>
            <a:ext cx="2447925" cy="382586"/>
          </a:xfrm>
          <a:custGeom>
            <a:avLst/>
            <a:gdLst>
              <a:gd name="T0" fmla="*/ 0 w 1542"/>
              <a:gd name="T1" fmla="*/ 151 h 241"/>
              <a:gd name="T2" fmla="*/ 136 w 1542"/>
              <a:gd name="T3" fmla="*/ 105 h 241"/>
              <a:gd name="T4" fmla="*/ 408 w 1542"/>
              <a:gd name="T5" fmla="*/ 151 h 241"/>
              <a:gd name="T6" fmla="*/ 499 w 1542"/>
              <a:gd name="T7" fmla="*/ 60 h 241"/>
              <a:gd name="T8" fmla="*/ 725 w 1542"/>
              <a:gd name="T9" fmla="*/ 60 h 241"/>
              <a:gd name="T10" fmla="*/ 907 w 1542"/>
              <a:gd name="T11" fmla="*/ 15 h 241"/>
              <a:gd name="T12" fmla="*/ 1270 w 1542"/>
              <a:gd name="T13" fmla="*/ 151 h 241"/>
              <a:gd name="T14" fmla="*/ 1542 w 1542"/>
              <a:gd name="T15" fmla="*/ 241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542" h="241">
                <a:moveTo>
                  <a:pt x="0" y="151"/>
                </a:moveTo>
                <a:cubicBezTo>
                  <a:pt x="34" y="128"/>
                  <a:pt x="68" y="105"/>
                  <a:pt x="136" y="105"/>
                </a:cubicBezTo>
                <a:cubicBezTo>
                  <a:pt x="204" y="105"/>
                  <a:pt x="348" y="159"/>
                  <a:pt x="408" y="151"/>
                </a:cubicBezTo>
                <a:cubicBezTo>
                  <a:pt x="468" y="143"/>
                  <a:pt x="446" y="75"/>
                  <a:pt x="499" y="60"/>
                </a:cubicBezTo>
                <a:cubicBezTo>
                  <a:pt x="552" y="45"/>
                  <a:pt x="657" y="67"/>
                  <a:pt x="725" y="60"/>
                </a:cubicBezTo>
                <a:cubicBezTo>
                  <a:pt x="793" y="53"/>
                  <a:pt x="816" y="0"/>
                  <a:pt x="907" y="15"/>
                </a:cubicBezTo>
                <a:cubicBezTo>
                  <a:pt x="998" y="30"/>
                  <a:pt x="1164" y="113"/>
                  <a:pt x="1270" y="151"/>
                </a:cubicBezTo>
                <a:cubicBezTo>
                  <a:pt x="1376" y="189"/>
                  <a:pt x="1459" y="215"/>
                  <a:pt x="1542" y="241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74" name="Freeform 19"/>
          <p:cNvSpPr>
            <a:spLocks/>
          </p:cNvSpPr>
          <p:nvPr/>
        </p:nvSpPr>
        <p:spPr bwMode="auto">
          <a:xfrm>
            <a:off x="19492967" y="15680284"/>
            <a:ext cx="576263" cy="155575"/>
          </a:xfrm>
          <a:custGeom>
            <a:avLst/>
            <a:gdLst>
              <a:gd name="T0" fmla="*/ 0 w 363"/>
              <a:gd name="T1" fmla="*/ 53 h 98"/>
              <a:gd name="T2" fmla="*/ 91 w 363"/>
              <a:gd name="T3" fmla="*/ 8 h 98"/>
              <a:gd name="T4" fmla="*/ 363 w 363"/>
              <a:gd name="T5" fmla="*/ 98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63" h="98">
                <a:moveTo>
                  <a:pt x="0" y="53"/>
                </a:moveTo>
                <a:cubicBezTo>
                  <a:pt x="15" y="26"/>
                  <a:pt x="31" y="0"/>
                  <a:pt x="91" y="8"/>
                </a:cubicBezTo>
                <a:cubicBezTo>
                  <a:pt x="151" y="16"/>
                  <a:pt x="257" y="57"/>
                  <a:pt x="363" y="98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75" name="Freeform 20"/>
          <p:cNvSpPr>
            <a:spLocks/>
          </p:cNvSpPr>
          <p:nvPr/>
        </p:nvSpPr>
        <p:spPr bwMode="auto">
          <a:xfrm>
            <a:off x="20645492" y="15159584"/>
            <a:ext cx="815974" cy="455613"/>
          </a:xfrm>
          <a:custGeom>
            <a:avLst/>
            <a:gdLst>
              <a:gd name="T0" fmla="*/ 362 w 514"/>
              <a:gd name="T1" fmla="*/ 61 h 287"/>
              <a:gd name="T2" fmla="*/ 499 w 514"/>
              <a:gd name="T3" fmla="*/ 151 h 287"/>
              <a:gd name="T4" fmla="*/ 453 w 514"/>
              <a:gd name="T5" fmla="*/ 287 h 287"/>
              <a:gd name="T6" fmla="*/ 272 w 514"/>
              <a:gd name="T7" fmla="*/ 151 h 287"/>
              <a:gd name="T8" fmla="*/ 90 w 514"/>
              <a:gd name="T9" fmla="*/ 151 h 287"/>
              <a:gd name="T10" fmla="*/ 45 w 514"/>
              <a:gd name="T11" fmla="*/ 15 h 287"/>
              <a:gd name="T12" fmla="*/ 362 w 514"/>
              <a:gd name="T13" fmla="*/ 61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14" h="287">
                <a:moveTo>
                  <a:pt x="362" y="61"/>
                </a:moveTo>
                <a:cubicBezTo>
                  <a:pt x="438" y="84"/>
                  <a:pt x="484" y="113"/>
                  <a:pt x="499" y="151"/>
                </a:cubicBezTo>
                <a:cubicBezTo>
                  <a:pt x="514" y="189"/>
                  <a:pt x="491" y="287"/>
                  <a:pt x="453" y="287"/>
                </a:cubicBezTo>
                <a:cubicBezTo>
                  <a:pt x="415" y="287"/>
                  <a:pt x="333" y="174"/>
                  <a:pt x="272" y="151"/>
                </a:cubicBezTo>
                <a:cubicBezTo>
                  <a:pt x="211" y="128"/>
                  <a:pt x="128" y="174"/>
                  <a:pt x="90" y="151"/>
                </a:cubicBezTo>
                <a:cubicBezTo>
                  <a:pt x="52" y="128"/>
                  <a:pt x="0" y="30"/>
                  <a:pt x="45" y="15"/>
                </a:cubicBezTo>
                <a:cubicBezTo>
                  <a:pt x="90" y="0"/>
                  <a:pt x="286" y="38"/>
                  <a:pt x="362" y="61"/>
                </a:cubicBezTo>
                <a:close/>
              </a:path>
            </a:pathLst>
          </a:custGeom>
          <a:solidFill>
            <a:schemeClr val="bg1"/>
          </a:solidFill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76" name="Freeform 21"/>
          <p:cNvSpPr>
            <a:spLocks/>
          </p:cNvSpPr>
          <p:nvPr/>
        </p:nvSpPr>
        <p:spPr bwMode="auto">
          <a:xfrm>
            <a:off x="20777255" y="15465974"/>
            <a:ext cx="587375" cy="369886"/>
          </a:xfrm>
          <a:custGeom>
            <a:avLst/>
            <a:gdLst>
              <a:gd name="T0" fmla="*/ 53 w 370"/>
              <a:gd name="T1" fmla="*/ 233 h 233"/>
              <a:gd name="T2" fmla="*/ 7 w 370"/>
              <a:gd name="T3" fmla="*/ 97 h 233"/>
              <a:gd name="T4" fmla="*/ 98 w 370"/>
              <a:gd name="T5" fmla="*/ 7 h 233"/>
              <a:gd name="T6" fmla="*/ 234 w 370"/>
              <a:gd name="T7" fmla="*/ 52 h 233"/>
              <a:gd name="T8" fmla="*/ 370 w 370"/>
              <a:gd name="T9" fmla="*/ 233 h 2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0" h="233">
                <a:moveTo>
                  <a:pt x="53" y="233"/>
                </a:moveTo>
                <a:cubicBezTo>
                  <a:pt x="26" y="184"/>
                  <a:pt x="0" y="135"/>
                  <a:pt x="7" y="97"/>
                </a:cubicBezTo>
                <a:cubicBezTo>
                  <a:pt x="14" y="59"/>
                  <a:pt x="60" y="14"/>
                  <a:pt x="98" y="7"/>
                </a:cubicBezTo>
                <a:cubicBezTo>
                  <a:pt x="136" y="0"/>
                  <a:pt x="189" y="14"/>
                  <a:pt x="234" y="52"/>
                </a:cubicBezTo>
                <a:cubicBezTo>
                  <a:pt x="279" y="90"/>
                  <a:pt x="324" y="161"/>
                  <a:pt x="370" y="233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77" name="Freeform 22"/>
          <p:cNvSpPr>
            <a:spLocks/>
          </p:cNvSpPr>
          <p:nvPr/>
        </p:nvSpPr>
        <p:spPr bwMode="auto">
          <a:xfrm>
            <a:off x="20356566" y="15045285"/>
            <a:ext cx="360363" cy="142874"/>
          </a:xfrm>
          <a:custGeom>
            <a:avLst/>
            <a:gdLst>
              <a:gd name="T0" fmla="*/ 0 w 227"/>
              <a:gd name="T1" fmla="*/ 0 h 90"/>
              <a:gd name="T2" fmla="*/ 45 w 227"/>
              <a:gd name="T3" fmla="*/ 90 h 90"/>
              <a:gd name="T4" fmla="*/ 227 w 227"/>
              <a:gd name="T5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7" h="90">
                <a:moveTo>
                  <a:pt x="0" y="0"/>
                </a:moveTo>
                <a:cubicBezTo>
                  <a:pt x="3" y="45"/>
                  <a:pt x="7" y="90"/>
                  <a:pt x="45" y="90"/>
                </a:cubicBezTo>
                <a:cubicBezTo>
                  <a:pt x="83" y="90"/>
                  <a:pt x="155" y="45"/>
                  <a:pt x="227" y="0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78" name="Freeform 23"/>
          <p:cNvSpPr>
            <a:spLocks/>
          </p:cNvSpPr>
          <p:nvPr/>
        </p:nvSpPr>
        <p:spPr bwMode="auto">
          <a:xfrm>
            <a:off x="21077290" y="15045286"/>
            <a:ext cx="431800" cy="790576"/>
          </a:xfrm>
          <a:custGeom>
            <a:avLst/>
            <a:gdLst>
              <a:gd name="T0" fmla="*/ 0 w 272"/>
              <a:gd name="T1" fmla="*/ 0 h 498"/>
              <a:gd name="T2" fmla="*/ 227 w 272"/>
              <a:gd name="T3" fmla="*/ 90 h 498"/>
              <a:gd name="T4" fmla="*/ 272 w 272"/>
              <a:gd name="T5" fmla="*/ 226 h 498"/>
              <a:gd name="T6" fmla="*/ 227 w 272"/>
              <a:gd name="T7" fmla="*/ 408 h 498"/>
              <a:gd name="T8" fmla="*/ 272 w 272"/>
              <a:gd name="T9" fmla="*/ 498 h 4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2" h="498">
                <a:moveTo>
                  <a:pt x="0" y="0"/>
                </a:moveTo>
                <a:cubicBezTo>
                  <a:pt x="91" y="26"/>
                  <a:pt x="182" y="52"/>
                  <a:pt x="227" y="90"/>
                </a:cubicBezTo>
                <a:cubicBezTo>
                  <a:pt x="272" y="128"/>
                  <a:pt x="272" y="173"/>
                  <a:pt x="272" y="226"/>
                </a:cubicBezTo>
                <a:cubicBezTo>
                  <a:pt x="272" y="279"/>
                  <a:pt x="227" y="363"/>
                  <a:pt x="227" y="408"/>
                </a:cubicBezTo>
                <a:cubicBezTo>
                  <a:pt x="227" y="453"/>
                  <a:pt x="249" y="475"/>
                  <a:pt x="272" y="498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79" name="Freeform 24"/>
          <p:cNvSpPr>
            <a:spLocks/>
          </p:cNvSpPr>
          <p:nvPr/>
        </p:nvSpPr>
        <p:spPr bwMode="auto">
          <a:xfrm>
            <a:off x="21580528" y="15030999"/>
            <a:ext cx="1260476" cy="790576"/>
          </a:xfrm>
          <a:custGeom>
            <a:avLst/>
            <a:gdLst>
              <a:gd name="T0" fmla="*/ 794 w 794"/>
              <a:gd name="T1" fmla="*/ 0 h 498"/>
              <a:gd name="T2" fmla="*/ 341 w 794"/>
              <a:gd name="T3" fmla="*/ 45 h 498"/>
              <a:gd name="T4" fmla="*/ 23 w 794"/>
              <a:gd name="T5" fmla="*/ 272 h 498"/>
              <a:gd name="T6" fmla="*/ 205 w 794"/>
              <a:gd name="T7" fmla="*/ 498 h 4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94" h="498">
                <a:moveTo>
                  <a:pt x="794" y="0"/>
                </a:moveTo>
                <a:cubicBezTo>
                  <a:pt x="631" y="0"/>
                  <a:pt x="469" y="0"/>
                  <a:pt x="341" y="45"/>
                </a:cubicBezTo>
                <a:cubicBezTo>
                  <a:pt x="213" y="90"/>
                  <a:pt x="46" y="197"/>
                  <a:pt x="23" y="272"/>
                </a:cubicBezTo>
                <a:cubicBezTo>
                  <a:pt x="0" y="347"/>
                  <a:pt x="102" y="422"/>
                  <a:pt x="205" y="498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80" name="Freeform 25"/>
          <p:cNvSpPr>
            <a:spLocks/>
          </p:cNvSpPr>
          <p:nvPr/>
        </p:nvSpPr>
        <p:spPr bwMode="auto">
          <a:xfrm>
            <a:off x="22433017" y="15116723"/>
            <a:ext cx="527051" cy="576262"/>
          </a:xfrm>
          <a:custGeom>
            <a:avLst/>
            <a:gdLst>
              <a:gd name="T0" fmla="*/ 144 w 332"/>
              <a:gd name="T1" fmla="*/ 363 h 363"/>
              <a:gd name="T2" fmla="*/ 8 w 332"/>
              <a:gd name="T3" fmla="*/ 317 h 363"/>
              <a:gd name="T4" fmla="*/ 98 w 332"/>
              <a:gd name="T5" fmla="*/ 181 h 363"/>
              <a:gd name="T6" fmla="*/ 8 w 332"/>
              <a:gd name="T7" fmla="*/ 45 h 363"/>
              <a:gd name="T8" fmla="*/ 98 w 332"/>
              <a:gd name="T9" fmla="*/ 0 h 363"/>
              <a:gd name="T10" fmla="*/ 280 w 332"/>
              <a:gd name="T11" fmla="*/ 45 h 363"/>
              <a:gd name="T12" fmla="*/ 189 w 332"/>
              <a:gd name="T13" fmla="*/ 181 h 363"/>
              <a:gd name="T14" fmla="*/ 325 w 332"/>
              <a:gd name="T15" fmla="*/ 317 h 363"/>
              <a:gd name="T16" fmla="*/ 144 w 332"/>
              <a:gd name="T17" fmla="*/ 363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32" h="363">
                <a:moveTo>
                  <a:pt x="144" y="363"/>
                </a:moveTo>
                <a:cubicBezTo>
                  <a:pt x="91" y="363"/>
                  <a:pt x="16" y="347"/>
                  <a:pt x="8" y="317"/>
                </a:cubicBezTo>
                <a:cubicBezTo>
                  <a:pt x="0" y="287"/>
                  <a:pt x="98" y="226"/>
                  <a:pt x="98" y="181"/>
                </a:cubicBezTo>
                <a:cubicBezTo>
                  <a:pt x="98" y="136"/>
                  <a:pt x="8" y="75"/>
                  <a:pt x="8" y="45"/>
                </a:cubicBezTo>
                <a:cubicBezTo>
                  <a:pt x="8" y="15"/>
                  <a:pt x="53" y="0"/>
                  <a:pt x="98" y="0"/>
                </a:cubicBezTo>
                <a:cubicBezTo>
                  <a:pt x="143" y="0"/>
                  <a:pt x="265" y="15"/>
                  <a:pt x="280" y="45"/>
                </a:cubicBezTo>
                <a:cubicBezTo>
                  <a:pt x="295" y="75"/>
                  <a:pt x="182" y="136"/>
                  <a:pt x="189" y="181"/>
                </a:cubicBezTo>
                <a:cubicBezTo>
                  <a:pt x="196" y="226"/>
                  <a:pt x="332" y="287"/>
                  <a:pt x="325" y="317"/>
                </a:cubicBezTo>
                <a:cubicBezTo>
                  <a:pt x="318" y="347"/>
                  <a:pt x="197" y="363"/>
                  <a:pt x="144" y="363"/>
                </a:cubicBezTo>
                <a:close/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81" name="Freeform 26"/>
          <p:cNvSpPr>
            <a:spLocks/>
          </p:cNvSpPr>
          <p:nvPr/>
        </p:nvSpPr>
        <p:spPr bwMode="auto">
          <a:xfrm>
            <a:off x="21580526" y="15045285"/>
            <a:ext cx="215900" cy="142874"/>
          </a:xfrm>
          <a:custGeom>
            <a:avLst/>
            <a:gdLst>
              <a:gd name="T0" fmla="*/ 0 w 136"/>
              <a:gd name="T1" fmla="*/ 0 h 90"/>
              <a:gd name="T2" fmla="*/ 46 w 136"/>
              <a:gd name="T3" fmla="*/ 90 h 90"/>
              <a:gd name="T4" fmla="*/ 136 w 136"/>
              <a:gd name="T5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6" h="90">
                <a:moveTo>
                  <a:pt x="0" y="0"/>
                </a:moveTo>
                <a:cubicBezTo>
                  <a:pt x="11" y="45"/>
                  <a:pt x="23" y="90"/>
                  <a:pt x="46" y="90"/>
                </a:cubicBezTo>
                <a:cubicBezTo>
                  <a:pt x="69" y="90"/>
                  <a:pt x="102" y="45"/>
                  <a:pt x="136" y="0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82" name="Freeform 27"/>
          <p:cNvSpPr>
            <a:spLocks/>
          </p:cNvSpPr>
          <p:nvPr/>
        </p:nvSpPr>
        <p:spPr bwMode="auto">
          <a:xfrm>
            <a:off x="22085355" y="15619959"/>
            <a:ext cx="360363" cy="215901"/>
          </a:xfrm>
          <a:custGeom>
            <a:avLst/>
            <a:gdLst>
              <a:gd name="T0" fmla="*/ 0 w 227"/>
              <a:gd name="T1" fmla="*/ 136 h 136"/>
              <a:gd name="T2" fmla="*/ 136 w 227"/>
              <a:gd name="T3" fmla="*/ 0 h 136"/>
              <a:gd name="T4" fmla="*/ 227 w 227"/>
              <a:gd name="T5" fmla="*/ 136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7" h="136">
                <a:moveTo>
                  <a:pt x="0" y="136"/>
                </a:moveTo>
                <a:cubicBezTo>
                  <a:pt x="49" y="68"/>
                  <a:pt x="98" y="0"/>
                  <a:pt x="136" y="0"/>
                </a:cubicBezTo>
                <a:cubicBezTo>
                  <a:pt x="174" y="0"/>
                  <a:pt x="200" y="68"/>
                  <a:pt x="227" y="136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83" name="Freeform 28"/>
          <p:cNvSpPr>
            <a:spLocks/>
          </p:cNvSpPr>
          <p:nvPr/>
        </p:nvSpPr>
        <p:spPr bwMode="auto">
          <a:xfrm>
            <a:off x="23020392" y="14972260"/>
            <a:ext cx="865186" cy="720726"/>
          </a:xfrm>
          <a:custGeom>
            <a:avLst/>
            <a:gdLst>
              <a:gd name="T0" fmla="*/ 0 w 545"/>
              <a:gd name="T1" fmla="*/ 0 h 454"/>
              <a:gd name="T2" fmla="*/ 273 w 545"/>
              <a:gd name="T3" fmla="*/ 136 h 454"/>
              <a:gd name="T4" fmla="*/ 545 w 545"/>
              <a:gd name="T5" fmla="*/ 454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45" h="454">
                <a:moveTo>
                  <a:pt x="0" y="0"/>
                </a:moveTo>
                <a:cubicBezTo>
                  <a:pt x="91" y="30"/>
                  <a:pt x="182" y="60"/>
                  <a:pt x="273" y="136"/>
                </a:cubicBezTo>
                <a:cubicBezTo>
                  <a:pt x="364" y="212"/>
                  <a:pt x="454" y="333"/>
                  <a:pt x="545" y="454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84" name="Freeform 29"/>
          <p:cNvSpPr>
            <a:spLocks/>
          </p:cNvSpPr>
          <p:nvPr/>
        </p:nvSpPr>
        <p:spPr bwMode="auto">
          <a:xfrm>
            <a:off x="23525216" y="14972260"/>
            <a:ext cx="647699" cy="720726"/>
          </a:xfrm>
          <a:custGeom>
            <a:avLst/>
            <a:gdLst>
              <a:gd name="T0" fmla="*/ 0 w 408"/>
              <a:gd name="T1" fmla="*/ 0 h 454"/>
              <a:gd name="T2" fmla="*/ 227 w 408"/>
              <a:gd name="T3" fmla="*/ 227 h 454"/>
              <a:gd name="T4" fmla="*/ 408 w 408"/>
              <a:gd name="T5" fmla="*/ 454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08" h="454">
                <a:moveTo>
                  <a:pt x="0" y="0"/>
                </a:moveTo>
                <a:cubicBezTo>
                  <a:pt x="79" y="75"/>
                  <a:pt x="159" y="151"/>
                  <a:pt x="227" y="227"/>
                </a:cubicBezTo>
                <a:cubicBezTo>
                  <a:pt x="295" y="303"/>
                  <a:pt x="351" y="378"/>
                  <a:pt x="408" y="454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85" name="Freeform 30"/>
          <p:cNvSpPr>
            <a:spLocks/>
          </p:cNvSpPr>
          <p:nvPr/>
        </p:nvSpPr>
        <p:spPr bwMode="auto">
          <a:xfrm>
            <a:off x="23788741" y="14827799"/>
            <a:ext cx="744537" cy="444499"/>
          </a:xfrm>
          <a:custGeom>
            <a:avLst/>
            <a:gdLst>
              <a:gd name="T0" fmla="*/ 15 w 469"/>
              <a:gd name="T1" fmla="*/ 91 h 280"/>
              <a:gd name="T2" fmla="*/ 15 w 469"/>
              <a:gd name="T3" fmla="*/ 182 h 280"/>
              <a:gd name="T4" fmla="*/ 106 w 469"/>
              <a:gd name="T5" fmla="*/ 273 h 280"/>
              <a:gd name="T6" fmla="*/ 288 w 469"/>
              <a:gd name="T7" fmla="*/ 227 h 280"/>
              <a:gd name="T8" fmla="*/ 333 w 469"/>
              <a:gd name="T9" fmla="*/ 137 h 280"/>
              <a:gd name="T10" fmla="*/ 469 w 469"/>
              <a:gd name="T11" fmla="*/ 0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69" h="280">
                <a:moveTo>
                  <a:pt x="15" y="91"/>
                </a:moveTo>
                <a:cubicBezTo>
                  <a:pt x="7" y="121"/>
                  <a:pt x="0" y="152"/>
                  <a:pt x="15" y="182"/>
                </a:cubicBezTo>
                <a:cubicBezTo>
                  <a:pt x="30" y="212"/>
                  <a:pt x="61" y="266"/>
                  <a:pt x="106" y="273"/>
                </a:cubicBezTo>
                <a:cubicBezTo>
                  <a:pt x="151" y="280"/>
                  <a:pt x="250" y="250"/>
                  <a:pt x="288" y="227"/>
                </a:cubicBezTo>
                <a:cubicBezTo>
                  <a:pt x="326" y="204"/>
                  <a:pt x="303" y="175"/>
                  <a:pt x="333" y="137"/>
                </a:cubicBezTo>
                <a:cubicBezTo>
                  <a:pt x="363" y="99"/>
                  <a:pt x="416" y="49"/>
                  <a:pt x="469" y="0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86" name="Freeform 31"/>
          <p:cNvSpPr>
            <a:spLocks/>
          </p:cNvSpPr>
          <p:nvPr/>
        </p:nvSpPr>
        <p:spPr bwMode="auto">
          <a:xfrm>
            <a:off x="24090366" y="15332624"/>
            <a:ext cx="454024" cy="239712"/>
          </a:xfrm>
          <a:custGeom>
            <a:avLst/>
            <a:gdLst>
              <a:gd name="T0" fmla="*/ 143 w 286"/>
              <a:gd name="T1" fmla="*/ 0 h 151"/>
              <a:gd name="T2" fmla="*/ 279 w 286"/>
              <a:gd name="T3" fmla="*/ 45 h 151"/>
              <a:gd name="T4" fmla="*/ 188 w 286"/>
              <a:gd name="T5" fmla="*/ 136 h 151"/>
              <a:gd name="T6" fmla="*/ 98 w 286"/>
              <a:gd name="T7" fmla="*/ 136 h 151"/>
              <a:gd name="T8" fmla="*/ 7 w 286"/>
              <a:gd name="T9" fmla="*/ 45 h 151"/>
              <a:gd name="T10" fmla="*/ 143 w 286"/>
              <a:gd name="T11" fmla="*/ 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86" h="151">
                <a:moveTo>
                  <a:pt x="143" y="0"/>
                </a:moveTo>
                <a:cubicBezTo>
                  <a:pt x="188" y="0"/>
                  <a:pt x="272" y="22"/>
                  <a:pt x="279" y="45"/>
                </a:cubicBezTo>
                <a:cubicBezTo>
                  <a:pt x="286" y="68"/>
                  <a:pt x="218" y="121"/>
                  <a:pt x="188" y="136"/>
                </a:cubicBezTo>
                <a:cubicBezTo>
                  <a:pt x="158" y="151"/>
                  <a:pt x="128" y="151"/>
                  <a:pt x="98" y="136"/>
                </a:cubicBezTo>
                <a:cubicBezTo>
                  <a:pt x="68" y="121"/>
                  <a:pt x="0" y="68"/>
                  <a:pt x="7" y="45"/>
                </a:cubicBezTo>
                <a:cubicBezTo>
                  <a:pt x="14" y="22"/>
                  <a:pt x="98" y="0"/>
                  <a:pt x="143" y="0"/>
                </a:cubicBezTo>
                <a:close/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87" name="Oval 32"/>
          <p:cNvSpPr>
            <a:spLocks noChangeArrowheads="1"/>
          </p:cNvSpPr>
          <p:nvPr/>
        </p:nvSpPr>
        <p:spPr bwMode="auto">
          <a:xfrm>
            <a:off x="23020394" y="15116723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88" name="Oval 33"/>
          <p:cNvSpPr>
            <a:spLocks noChangeArrowheads="1"/>
          </p:cNvSpPr>
          <p:nvPr/>
        </p:nvSpPr>
        <p:spPr bwMode="auto">
          <a:xfrm>
            <a:off x="23668094" y="15577099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89" name="Oval 34"/>
          <p:cNvSpPr>
            <a:spLocks noChangeArrowheads="1"/>
          </p:cNvSpPr>
          <p:nvPr/>
        </p:nvSpPr>
        <p:spPr bwMode="auto">
          <a:xfrm>
            <a:off x="23036271" y="15650123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90" name="Oval 35"/>
          <p:cNvSpPr>
            <a:spLocks noChangeArrowheads="1"/>
          </p:cNvSpPr>
          <p:nvPr/>
        </p:nvSpPr>
        <p:spPr bwMode="auto">
          <a:xfrm>
            <a:off x="22301255" y="15116723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91" name="Oval 36"/>
          <p:cNvSpPr>
            <a:spLocks noChangeArrowheads="1"/>
          </p:cNvSpPr>
          <p:nvPr/>
        </p:nvSpPr>
        <p:spPr bwMode="auto">
          <a:xfrm>
            <a:off x="21207470" y="15145298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92" name="Oval 37"/>
          <p:cNvSpPr>
            <a:spLocks noChangeArrowheads="1"/>
          </p:cNvSpPr>
          <p:nvPr/>
        </p:nvSpPr>
        <p:spPr bwMode="auto">
          <a:xfrm>
            <a:off x="23668094" y="15002424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93" name="Oval 38"/>
          <p:cNvSpPr>
            <a:spLocks noChangeArrowheads="1"/>
          </p:cNvSpPr>
          <p:nvPr/>
        </p:nvSpPr>
        <p:spPr bwMode="auto">
          <a:xfrm>
            <a:off x="21983756" y="15692986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94" name="Oval 39"/>
          <p:cNvSpPr>
            <a:spLocks noChangeArrowheads="1"/>
          </p:cNvSpPr>
          <p:nvPr/>
        </p:nvSpPr>
        <p:spPr bwMode="auto">
          <a:xfrm>
            <a:off x="20572469" y="15261187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95" name="Oval 40"/>
          <p:cNvSpPr>
            <a:spLocks noChangeArrowheads="1"/>
          </p:cNvSpPr>
          <p:nvPr/>
        </p:nvSpPr>
        <p:spPr bwMode="auto">
          <a:xfrm>
            <a:off x="19939056" y="15405648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96" name="Oval 41"/>
          <p:cNvSpPr>
            <a:spLocks noChangeArrowheads="1"/>
          </p:cNvSpPr>
          <p:nvPr/>
        </p:nvSpPr>
        <p:spPr bwMode="auto">
          <a:xfrm>
            <a:off x="18959568" y="15404061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97" name="Oval 42"/>
          <p:cNvSpPr>
            <a:spLocks noChangeArrowheads="1"/>
          </p:cNvSpPr>
          <p:nvPr/>
        </p:nvSpPr>
        <p:spPr bwMode="auto">
          <a:xfrm>
            <a:off x="18124544" y="15477085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98" name="Oval 43"/>
          <p:cNvSpPr>
            <a:spLocks noChangeArrowheads="1"/>
          </p:cNvSpPr>
          <p:nvPr/>
        </p:nvSpPr>
        <p:spPr bwMode="auto">
          <a:xfrm>
            <a:off x="17260945" y="15332624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99" name="Oval 44"/>
          <p:cNvSpPr>
            <a:spLocks noChangeArrowheads="1"/>
          </p:cNvSpPr>
          <p:nvPr/>
        </p:nvSpPr>
        <p:spPr bwMode="auto">
          <a:xfrm>
            <a:off x="23984005" y="15318337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500" name="Oval 45"/>
          <p:cNvSpPr>
            <a:spLocks noChangeArrowheads="1"/>
          </p:cNvSpPr>
          <p:nvPr/>
        </p:nvSpPr>
        <p:spPr bwMode="auto">
          <a:xfrm>
            <a:off x="19419943" y="15045286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501" name="Oval 46"/>
          <p:cNvSpPr>
            <a:spLocks noChangeArrowheads="1"/>
          </p:cNvSpPr>
          <p:nvPr/>
        </p:nvSpPr>
        <p:spPr bwMode="auto">
          <a:xfrm>
            <a:off x="18411881" y="15045286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502" name="Oval 47"/>
          <p:cNvSpPr>
            <a:spLocks noChangeArrowheads="1"/>
          </p:cNvSpPr>
          <p:nvPr/>
        </p:nvSpPr>
        <p:spPr bwMode="auto">
          <a:xfrm>
            <a:off x="17403818" y="15189750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503" name="Oval 48"/>
          <p:cNvSpPr>
            <a:spLocks noChangeArrowheads="1"/>
          </p:cNvSpPr>
          <p:nvPr/>
        </p:nvSpPr>
        <p:spPr bwMode="auto">
          <a:xfrm>
            <a:off x="20688357" y="15707273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504" name="Oval 49"/>
          <p:cNvSpPr>
            <a:spLocks noChangeArrowheads="1"/>
          </p:cNvSpPr>
          <p:nvPr/>
        </p:nvSpPr>
        <p:spPr bwMode="auto">
          <a:xfrm>
            <a:off x="18772244" y="15088148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505" name="Oval 50"/>
          <p:cNvSpPr>
            <a:spLocks noChangeArrowheads="1"/>
          </p:cNvSpPr>
          <p:nvPr/>
        </p:nvSpPr>
        <p:spPr bwMode="auto">
          <a:xfrm>
            <a:off x="16540219" y="15188160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506" name="Freeform 51"/>
          <p:cNvSpPr>
            <a:spLocks/>
          </p:cNvSpPr>
          <p:nvPr/>
        </p:nvSpPr>
        <p:spPr bwMode="auto">
          <a:xfrm>
            <a:off x="24417392" y="14915109"/>
            <a:ext cx="695325" cy="673100"/>
          </a:xfrm>
          <a:custGeom>
            <a:avLst/>
            <a:gdLst>
              <a:gd name="T0" fmla="*/ 113 w 438"/>
              <a:gd name="T1" fmla="*/ 38 h 424"/>
              <a:gd name="T2" fmla="*/ 23 w 438"/>
              <a:gd name="T3" fmla="*/ 84 h 424"/>
              <a:gd name="T4" fmla="*/ 23 w 438"/>
              <a:gd name="T5" fmla="*/ 174 h 424"/>
              <a:gd name="T6" fmla="*/ 159 w 438"/>
              <a:gd name="T7" fmla="*/ 265 h 424"/>
              <a:gd name="T8" fmla="*/ 68 w 438"/>
              <a:gd name="T9" fmla="*/ 401 h 424"/>
              <a:gd name="T10" fmla="*/ 249 w 438"/>
              <a:gd name="T11" fmla="*/ 401 h 424"/>
              <a:gd name="T12" fmla="*/ 431 w 438"/>
              <a:gd name="T13" fmla="*/ 310 h 424"/>
              <a:gd name="T14" fmla="*/ 204 w 438"/>
              <a:gd name="T15" fmla="*/ 265 h 424"/>
              <a:gd name="T16" fmla="*/ 249 w 438"/>
              <a:gd name="T17" fmla="*/ 38 h 424"/>
              <a:gd name="T18" fmla="*/ 113 w 438"/>
              <a:gd name="T19" fmla="*/ 38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38" h="424">
                <a:moveTo>
                  <a:pt x="113" y="38"/>
                </a:moveTo>
                <a:cubicBezTo>
                  <a:pt x="75" y="46"/>
                  <a:pt x="38" y="61"/>
                  <a:pt x="23" y="84"/>
                </a:cubicBezTo>
                <a:cubicBezTo>
                  <a:pt x="8" y="107"/>
                  <a:pt x="0" y="144"/>
                  <a:pt x="23" y="174"/>
                </a:cubicBezTo>
                <a:cubicBezTo>
                  <a:pt x="46" y="204"/>
                  <a:pt x="152" y="227"/>
                  <a:pt x="159" y="265"/>
                </a:cubicBezTo>
                <a:cubicBezTo>
                  <a:pt x="166" y="303"/>
                  <a:pt x="53" y="378"/>
                  <a:pt x="68" y="401"/>
                </a:cubicBezTo>
                <a:cubicBezTo>
                  <a:pt x="83" y="424"/>
                  <a:pt x="189" y="416"/>
                  <a:pt x="249" y="401"/>
                </a:cubicBezTo>
                <a:cubicBezTo>
                  <a:pt x="309" y="386"/>
                  <a:pt x="438" y="333"/>
                  <a:pt x="431" y="310"/>
                </a:cubicBezTo>
                <a:cubicBezTo>
                  <a:pt x="424" y="287"/>
                  <a:pt x="234" y="310"/>
                  <a:pt x="204" y="265"/>
                </a:cubicBezTo>
                <a:cubicBezTo>
                  <a:pt x="174" y="220"/>
                  <a:pt x="264" y="76"/>
                  <a:pt x="249" y="38"/>
                </a:cubicBezTo>
                <a:cubicBezTo>
                  <a:pt x="234" y="0"/>
                  <a:pt x="151" y="30"/>
                  <a:pt x="113" y="38"/>
                </a:cubicBezTo>
                <a:close/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07" name="Freeform 52"/>
          <p:cNvSpPr>
            <a:spLocks/>
          </p:cNvSpPr>
          <p:nvPr/>
        </p:nvSpPr>
        <p:spPr bwMode="auto">
          <a:xfrm>
            <a:off x="25036516" y="14684924"/>
            <a:ext cx="576263" cy="227012"/>
          </a:xfrm>
          <a:custGeom>
            <a:avLst/>
            <a:gdLst>
              <a:gd name="T0" fmla="*/ 0 w 363"/>
              <a:gd name="T1" fmla="*/ 45 h 143"/>
              <a:gd name="T2" fmla="*/ 182 w 363"/>
              <a:gd name="T3" fmla="*/ 136 h 143"/>
              <a:gd name="T4" fmla="*/ 363 w 363"/>
              <a:gd name="T5" fmla="*/ 0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63" h="143">
                <a:moveTo>
                  <a:pt x="0" y="45"/>
                </a:moveTo>
                <a:cubicBezTo>
                  <a:pt x="60" y="94"/>
                  <a:pt x="121" y="143"/>
                  <a:pt x="182" y="136"/>
                </a:cubicBezTo>
                <a:cubicBezTo>
                  <a:pt x="243" y="129"/>
                  <a:pt x="303" y="64"/>
                  <a:pt x="363" y="0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08" name="Oval 53"/>
          <p:cNvSpPr>
            <a:spLocks noChangeArrowheads="1"/>
          </p:cNvSpPr>
          <p:nvPr/>
        </p:nvSpPr>
        <p:spPr bwMode="auto">
          <a:xfrm>
            <a:off x="24949207" y="14872248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509" name="Oval 54"/>
          <p:cNvSpPr>
            <a:spLocks noChangeArrowheads="1"/>
          </p:cNvSpPr>
          <p:nvPr/>
        </p:nvSpPr>
        <p:spPr bwMode="auto">
          <a:xfrm>
            <a:off x="25180983" y="15405648"/>
            <a:ext cx="73023" cy="71437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510" name="Freeform 55"/>
          <p:cNvSpPr>
            <a:spLocks/>
          </p:cNvSpPr>
          <p:nvPr/>
        </p:nvSpPr>
        <p:spPr bwMode="auto">
          <a:xfrm>
            <a:off x="16527520" y="14684921"/>
            <a:ext cx="733425" cy="442912"/>
          </a:xfrm>
          <a:custGeom>
            <a:avLst/>
            <a:gdLst>
              <a:gd name="T0" fmla="*/ 462 w 462"/>
              <a:gd name="T1" fmla="*/ 90 h 279"/>
              <a:gd name="T2" fmla="*/ 190 w 462"/>
              <a:gd name="T3" fmla="*/ 181 h 279"/>
              <a:gd name="T4" fmla="*/ 99 w 462"/>
              <a:gd name="T5" fmla="*/ 272 h 279"/>
              <a:gd name="T6" fmla="*/ 8 w 462"/>
              <a:gd name="T7" fmla="*/ 136 h 279"/>
              <a:gd name="T8" fmla="*/ 53 w 462"/>
              <a:gd name="T9" fmla="*/ 0 h 2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2" h="279">
                <a:moveTo>
                  <a:pt x="462" y="90"/>
                </a:moveTo>
                <a:cubicBezTo>
                  <a:pt x="356" y="120"/>
                  <a:pt x="250" y="151"/>
                  <a:pt x="190" y="181"/>
                </a:cubicBezTo>
                <a:cubicBezTo>
                  <a:pt x="130" y="211"/>
                  <a:pt x="129" y="279"/>
                  <a:pt x="99" y="272"/>
                </a:cubicBezTo>
                <a:cubicBezTo>
                  <a:pt x="69" y="265"/>
                  <a:pt x="16" y="181"/>
                  <a:pt x="8" y="136"/>
                </a:cubicBezTo>
                <a:cubicBezTo>
                  <a:pt x="0" y="91"/>
                  <a:pt x="26" y="45"/>
                  <a:pt x="53" y="0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11" name="Line 56"/>
          <p:cNvSpPr>
            <a:spLocks noChangeShapeType="1"/>
          </p:cNvSpPr>
          <p:nvPr/>
        </p:nvSpPr>
        <p:spPr bwMode="auto">
          <a:xfrm flipV="1">
            <a:off x="16417978" y="14208670"/>
            <a:ext cx="179386" cy="4318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12" name="Line 57"/>
          <p:cNvSpPr>
            <a:spLocks noChangeShapeType="1"/>
          </p:cNvSpPr>
          <p:nvPr/>
        </p:nvSpPr>
        <p:spPr bwMode="auto">
          <a:xfrm flipV="1">
            <a:off x="16540219" y="14253122"/>
            <a:ext cx="144463" cy="4318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13" name="Line 58"/>
          <p:cNvSpPr>
            <a:spLocks noChangeShapeType="1"/>
          </p:cNvSpPr>
          <p:nvPr/>
        </p:nvSpPr>
        <p:spPr bwMode="auto">
          <a:xfrm flipV="1">
            <a:off x="16670393" y="14253122"/>
            <a:ext cx="73023" cy="4318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14" name="Line 59"/>
          <p:cNvSpPr>
            <a:spLocks noChangeShapeType="1"/>
          </p:cNvSpPr>
          <p:nvPr/>
        </p:nvSpPr>
        <p:spPr bwMode="auto">
          <a:xfrm flipV="1">
            <a:off x="16771995" y="14253122"/>
            <a:ext cx="73023" cy="50323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15" name="Line 60"/>
          <p:cNvSpPr>
            <a:spLocks noChangeShapeType="1"/>
          </p:cNvSpPr>
          <p:nvPr/>
        </p:nvSpPr>
        <p:spPr bwMode="auto">
          <a:xfrm flipV="1">
            <a:off x="16889464" y="14224547"/>
            <a:ext cx="0" cy="50323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16" name="Line 61"/>
          <p:cNvSpPr>
            <a:spLocks noChangeShapeType="1"/>
          </p:cNvSpPr>
          <p:nvPr/>
        </p:nvSpPr>
        <p:spPr bwMode="auto">
          <a:xfrm flipV="1">
            <a:off x="16972016" y="14253122"/>
            <a:ext cx="0" cy="50323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17" name="Line 62"/>
          <p:cNvSpPr>
            <a:spLocks noChangeShapeType="1"/>
          </p:cNvSpPr>
          <p:nvPr/>
        </p:nvSpPr>
        <p:spPr bwMode="auto">
          <a:xfrm flipV="1">
            <a:off x="17045045" y="14324559"/>
            <a:ext cx="71436" cy="4318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18" name="Line 63"/>
          <p:cNvSpPr>
            <a:spLocks noChangeShapeType="1"/>
          </p:cNvSpPr>
          <p:nvPr/>
        </p:nvSpPr>
        <p:spPr bwMode="auto">
          <a:xfrm flipV="1">
            <a:off x="17116482" y="14395996"/>
            <a:ext cx="144463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19" name="Line 64"/>
          <p:cNvSpPr>
            <a:spLocks noChangeShapeType="1"/>
          </p:cNvSpPr>
          <p:nvPr/>
        </p:nvSpPr>
        <p:spPr bwMode="auto">
          <a:xfrm flipV="1">
            <a:off x="17246654" y="14469023"/>
            <a:ext cx="0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20" name="Line 65"/>
          <p:cNvSpPr>
            <a:spLocks noChangeShapeType="1"/>
          </p:cNvSpPr>
          <p:nvPr/>
        </p:nvSpPr>
        <p:spPr bwMode="auto">
          <a:xfrm flipV="1">
            <a:off x="17332380" y="14469023"/>
            <a:ext cx="0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21" name="Line 66"/>
          <p:cNvSpPr>
            <a:spLocks noChangeShapeType="1"/>
          </p:cNvSpPr>
          <p:nvPr/>
        </p:nvSpPr>
        <p:spPr bwMode="auto">
          <a:xfrm flipV="1">
            <a:off x="17403818" y="14469024"/>
            <a:ext cx="73023" cy="3587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22" name="Line 67"/>
          <p:cNvSpPr>
            <a:spLocks noChangeShapeType="1"/>
          </p:cNvSpPr>
          <p:nvPr/>
        </p:nvSpPr>
        <p:spPr bwMode="auto">
          <a:xfrm flipV="1">
            <a:off x="17476845" y="14469024"/>
            <a:ext cx="71436" cy="3587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23" name="Line 68"/>
          <p:cNvSpPr>
            <a:spLocks noChangeShapeType="1"/>
          </p:cNvSpPr>
          <p:nvPr/>
        </p:nvSpPr>
        <p:spPr bwMode="auto">
          <a:xfrm flipV="1">
            <a:off x="17619716" y="14469024"/>
            <a:ext cx="0" cy="3587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24" name="Line 69"/>
          <p:cNvSpPr>
            <a:spLocks noChangeShapeType="1"/>
          </p:cNvSpPr>
          <p:nvPr/>
        </p:nvSpPr>
        <p:spPr bwMode="auto">
          <a:xfrm flipV="1">
            <a:off x="17692739" y="14469024"/>
            <a:ext cx="0" cy="3587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25" name="Line 70"/>
          <p:cNvSpPr>
            <a:spLocks noChangeShapeType="1"/>
          </p:cNvSpPr>
          <p:nvPr/>
        </p:nvSpPr>
        <p:spPr bwMode="auto">
          <a:xfrm flipV="1">
            <a:off x="17764181" y="14469024"/>
            <a:ext cx="73023" cy="3587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26" name="Line 71"/>
          <p:cNvSpPr>
            <a:spLocks noChangeShapeType="1"/>
          </p:cNvSpPr>
          <p:nvPr/>
        </p:nvSpPr>
        <p:spPr bwMode="auto">
          <a:xfrm flipV="1">
            <a:off x="17908643" y="14469020"/>
            <a:ext cx="0" cy="4318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27" name="Line 72"/>
          <p:cNvSpPr>
            <a:spLocks noChangeShapeType="1"/>
          </p:cNvSpPr>
          <p:nvPr/>
        </p:nvSpPr>
        <p:spPr bwMode="auto">
          <a:xfrm flipV="1">
            <a:off x="18010241" y="14469020"/>
            <a:ext cx="0" cy="4318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28" name="Line 73"/>
          <p:cNvSpPr>
            <a:spLocks noChangeShapeType="1"/>
          </p:cNvSpPr>
          <p:nvPr/>
        </p:nvSpPr>
        <p:spPr bwMode="auto">
          <a:xfrm flipV="1">
            <a:off x="18124542" y="14395996"/>
            <a:ext cx="0" cy="5048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29" name="Line 74"/>
          <p:cNvSpPr>
            <a:spLocks noChangeShapeType="1"/>
          </p:cNvSpPr>
          <p:nvPr/>
        </p:nvSpPr>
        <p:spPr bwMode="auto">
          <a:xfrm flipV="1">
            <a:off x="18226141" y="14469020"/>
            <a:ext cx="0" cy="4318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30" name="Line 75"/>
          <p:cNvSpPr>
            <a:spLocks noChangeShapeType="1"/>
          </p:cNvSpPr>
          <p:nvPr/>
        </p:nvSpPr>
        <p:spPr bwMode="auto">
          <a:xfrm flipV="1">
            <a:off x="18340442" y="14540461"/>
            <a:ext cx="0" cy="3603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31" name="Line 76"/>
          <p:cNvSpPr>
            <a:spLocks noChangeShapeType="1"/>
          </p:cNvSpPr>
          <p:nvPr/>
        </p:nvSpPr>
        <p:spPr bwMode="auto">
          <a:xfrm flipH="1" flipV="1">
            <a:off x="18411881" y="14611898"/>
            <a:ext cx="73023" cy="288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32" name="Line 77"/>
          <p:cNvSpPr>
            <a:spLocks noChangeShapeType="1"/>
          </p:cNvSpPr>
          <p:nvPr/>
        </p:nvSpPr>
        <p:spPr bwMode="auto">
          <a:xfrm flipV="1">
            <a:off x="18556342" y="14611898"/>
            <a:ext cx="0" cy="288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33" name="Line 78"/>
          <p:cNvSpPr>
            <a:spLocks noChangeShapeType="1"/>
          </p:cNvSpPr>
          <p:nvPr/>
        </p:nvSpPr>
        <p:spPr bwMode="auto">
          <a:xfrm flipV="1">
            <a:off x="18643651" y="14583322"/>
            <a:ext cx="0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34" name="Line 79"/>
          <p:cNvSpPr>
            <a:spLocks noChangeShapeType="1"/>
          </p:cNvSpPr>
          <p:nvPr/>
        </p:nvSpPr>
        <p:spPr bwMode="auto">
          <a:xfrm flipV="1">
            <a:off x="18743667" y="14611897"/>
            <a:ext cx="0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35" name="Line 80"/>
          <p:cNvSpPr>
            <a:spLocks noChangeShapeType="1"/>
          </p:cNvSpPr>
          <p:nvPr/>
        </p:nvSpPr>
        <p:spPr bwMode="auto">
          <a:xfrm flipV="1">
            <a:off x="18772244" y="14684923"/>
            <a:ext cx="73023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36" name="Line 81"/>
          <p:cNvSpPr>
            <a:spLocks noChangeShapeType="1"/>
          </p:cNvSpPr>
          <p:nvPr/>
        </p:nvSpPr>
        <p:spPr bwMode="auto">
          <a:xfrm flipV="1">
            <a:off x="18845267" y="14611897"/>
            <a:ext cx="14287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37" name="Line 82"/>
          <p:cNvSpPr>
            <a:spLocks noChangeShapeType="1"/>
          </p:cNvSpPr>
          <p:nvPr/>
        </p:nvSpPr>
        <p:spPr bwMode="auto">
          <a:xfrm flipV="1">
            <a:off x="18988142" y="14540457"/>
            <a:ext cx="0" cy="4318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38" name="Line 83"/>
          <p:cNvSpPr>
            <a:spLocks noChangeShapeType="1"/>
          </p:cNvSpPr>
          <p:nvPr/>
        </p:nvSpPr>
        <p:spPr bwMode="auto">
          <a:xfrm flipV="1">
            <a:off x="19061167" y="14611897"/>
            <a:ext cx="7143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39" name="Line 84"/>
          <p:cNvSpPr>
            <a:spLocks noChangeShapeType="1"/>
          </p:cNvSpPr>
          <p:nvPr/>
        </p:nvSpPr>
        <p:spPr bwMode="auto">
          <a:xfrm flipH="1" flipV="1">
            <a:off x="19132607" y="14611897"/>
            <a:ext cx="7143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40" name="Line 85"/>
          <p:cNvSpPr>
            <a:spLocks noChangeShapeType="1"/>
          </p:cNvSpPr>
          <p:nvPr/>
        </p:nvSpPr>
        <p:spPr bwMode="auto">
          <a:xfrm flipV="1">
            <a:off x="19277070" y="14684923"/>
            <a:ext cx="71436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41" name="Line 86"/>
          <p:cNvSpPr>
            <a:spLocks noChangeShapeType="1"/>
          </p:cNvSpPr>
          <p:nvPr/>
        </p:nvSpPr>
        <p:spPr bwMode="auto">
          <a:xfrm flipV="1">
            <a:off x="19419941" y="14611897"/>
            <a:ext cx="0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42" name="Line 87"/>
          <p:cNvSpPr>
            <a:spLocks noChangeShapeType="1"/>
          </p:cNvSpPr>
          <p:nvPr/>
        </p:nvSpPr>
        <p:spPr bwMode="auto">
          <a:xfrm flipV="1">
            <a:off x="19564405" y="14540457"/>
            <a:ext cx="0" cy="4318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43" name="Line 88"/>
          <p:cNvSpPr>
            <a:spLocks noChangeShapeType="1"/>
          </p:cNvSpPr>
          <p:nvPr/>
        </p:nvSpPr>
        <p:spPr bwMode="auto">
          <a:xfrm flipV="1">
            <a:off x="19637430" y="14611897"/>
            <a:ext cx="7143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44" name="Line 89"/>
          <p:cNvSpPr>
            <a:spLocks noChangeShapeType="1"/>
          </p:cNvSpPr>
          <p:nvPr/>
        </p:nvSpPr>
        <p:spPr bwMode="auto">
          <a:xfrm flipV="1">
            <a:off x="19780305" y="14611897"/>
            <a:ext cx="0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45" name="Line 90"/>
          <p:cNvSpPr>
            <a:spLocks noChangeShapeType="1"/>
          </p:cNvSpPr>
          <p:nvPr/>
        </p:nvSpPr>
        <p:spPr bwMode="auto">
          <a:xfrm flipH="1" flipV="1">
            <a:off x="19853330" y="14611897"/>
            <a:ext cx="7143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46" name="Line 91"/>
          <p:cNvSpPr>
            <a:spLocks noChangeShapeType="1"/>
          </p:cNvSpPr>
          <p:nvPr/>
        </p:nvSpPr>
        <p:spPr bwMode="auto">
          <a:xfrm flipH="1" flipV="1">
            <a:off x="19996206" y="14611898"/>
            <a:ext cx="73023" cy="433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47" name="Line 92"/>
          <p:cNvSpPr>
            <a:spLocks noChangeShapeType="1"/>
          </p:cNvSpPr>
          <p:nvPr/>
        </p:nvSpPr>
        <p:spPr bwMode="auto">
          <a:xfrm flipV="1">
            <a:off x="20140670" y="14684923"/>
            <a:ext cx="7143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48" name="Line 93"/>
          <p:cNvSpPr>
            <a:spLocks noChangeShapeType="1"/>
          </p:cNvSpPr>
          <p:nvPr/>
        </p:nvSpPr>
        <p:spPr bwMode="auto">
          <a:xfrm flipV="1">
            <a:off x="20285128" y="14684923"/>
            <a:ext cx="0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49" name="Line 94"/>
          <p:cNvSpPr>
            <a:spLocks noChangeShapeType="1"/>
          </p:cNvSpPr>
          <p:nvPr/>
        </p:nvSpPr>
        <p:spPr bwMode="auto">
          <a:xfrm flipV="1">
            <a:off x="20428004" y="14684923"/>
            <a:ext cx="0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50" name="Line 95"/>
          <p:cNvSpPr>
            <a:spLocks noChangeShapeType="1"/>
          </p:cNvSpPr>
          <p:nvPr/>
        </p:nvSpPr>
        <p:spPr bwMode="auto">
          <a:xfrm flipH="1" flipV="1">
            <a:off x="20501029" y="14684923"/>
            <a:ext cx="7143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51" name="Line 96"/>
          <p:cNvSpPr>
            <a:spLocks noChangeShapeType="1"/>
          </p:cNvSpPr>
          <p:nvPr/>
        </p:nvSpPr>
        <p:spPr bwMode="auto">
          <a:xfrm flipV="1">
            <a:off x="20645493" y="14684923"/>
            <a:ext cx="7143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52" name="Line 97"/>
          <p:cNvSpPr>
            <a:spLocks noChangeShapeType="1"/>
          </p:cNvSpPr>
          <p:nvPr/>
        </p:nvSpPr>
        <p:spPr bwMode="auto">
          <a:xfrm flipV="1">
            <a:off x="20788367" y="14684923"/>
            <a:ext cx="0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53" name="Line 98"/>
          <p:cNvSpPr>
            <a:spLocks noChangeShapeType="1"/>
          </p:cNvSpPr>
          <p:nvPr/>
        </p:nvSpPr>
        <p:spPr bwMode="auto">
          <a:xfrm flipV="1">
            <a:off x="20932827" y="14684923"/>
            <a:ext cx="0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54" name="Line 99"/>
          <p:cNvSpPr>
            <a:spLocks noChangeShapeType="1"/>
          </p:cNvSpPr>
          <p:nvPr/>
        </p:nvSpPr>
        <p:spPr bwMode="auto">
          <a:xfrm flipH="1" flipV="1">
            <a:off x="21004269" y="14540460"/>
            <a:ext cx="73023" cy="5048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55" name="Line 100"/>
          <p:cNvSpPr>
            <a:spLocks noChangeShapeType="1"/>
          </p:cNvSpPr>
          <p:nvPr/>
        </p:nvSpPr>
        <p:spPr bwMode="auto">
          <a:xfrm flipV="1">
            <a:off x="21220167" y="14684923"/>
            <a:ext cx="0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56" name="Line 101"/>
          <p:cNvSpPr>
            <a:spLocks noChangeShapeType="1"/>
          </p:cNvSpPr>
          <p:nvPr/>
        </p:nvSpPr>
        <p:spPr bwMode="auto">
          <a:xfrm flipH="1" flipV="1">
            <a:off x="21293192" y="14756361"/>
            <a:ext cx="71436" cy="288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57" name="Line 102"/>
          <p:cNvSpPr>
            <a:spLocks noChangeShapeType="1"/>
          </p:cNvSpPr>
          <p:nvPr/>
        </p:nvSpPr>
        <p:spPr bwMode="auto">
          <a:xfrm flipV="1">
            <a:off x="21437654" y="14611898"/>
            <a:ext cx="0" cy="433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58" name="Line 103"/>
          <p:cNvSpPr>
            <a:spLocks noChangeShapeType="1"/>
          </p:cNvSpPr>
          <p:nvPr/>
        </p:nvSpPr>
        <p:spPr bwMode="auto">
          <a:xfrm flipV="1">
            <a:off x="21509092" y="14684923"/>
            <a:ext cx="71436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59" name="Line 104"/>
          <p:cNvSpPr>
            <a:spLocks noChangeShapeType="1"/>
          </p:cNvSpPr>
          <p:nvPr/>
        </p:nvSpPr>
        <p:spPr bwMode="auto">
          <a:xfrm flipH="1" flipV="1">
            <a:off x="21580532" y="14684923"/>
            <a:ext cx="73023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60" name="Line 105"/>
          <p:cNvSpPr>
            <a:spLocks noChangeShapeType="1"/>
          </p:cNvSpPr>
          <p:nvPr/>
        </p:nvSpPr>
        <p:spPr bwMode="auto">
          <a:xfrm flipV="1">
            <a:off x="21724990" y="14684923"/>
            <a:ext cx="0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61" name="Line 106"/>
          <p:cNvSpPr>
            <a:spLocks noChangeShapeType="1"/>
          </p:cNvSpPr>
          <p:nvPr/>
        </p:nvSpPr>
        <p:spPr bwMode="auto">
          <a:xfrm flipH="1" flipV="1">
            <a:off x="21796432" y="14684923"/>
            <a:ext cx="144463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62" name="Line 107"/>
          <p:cNvSpPr>
            <a:spLocks noChangeShapeType="1"/>
          </p:cNvSpPr>
          <p:nvPr/>
        </p:nvSpPr>
        <p:spPr bwMode="auto">
          <a:xfrm flipH="1" flipV="1">
            <a:off x="21940892" y="14611897"/>
            <a:ext cx="144463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63" name="Line 108"/>
          <p:cNvSpPr>
            <a:spLocks noChangeShapeType="1"/>
          </p:cNvSpPr>
          <p:nvPr/>
        </p:nvSpPr>
        <p:spPr bwMode="auto">
          <a:xfrm flipH="1" flipV="1">
            <a:off x="22156795" y="14611897"/>
            <a:ext cx="7143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64" name="Line 109"/>
          <p:cNvSpPr>
            <a:spLocks noChangeShapeType="1"/>
          </p:cNvSpPr>
          <p:nvPr/>
        </p:nvSpPr>
        <p:spPr bwMode="auto">
          <a:xfrm flipV="1">
            <a:off x="22372689" y="14684923"/>
            <a:ext cx="0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65" name="Line 110"/>
          <p:cNvSpPr>
            <a:spLocks noChangeShapeType="1"/>
          </p:cNvSpPr>
          <p:nvPr/>
        </p:nvSpPr>
        <p:spPr bwMode="auto">
          <a:xfrm flipV="1">
            <a:off x="22517153" y="14684923"/>
            <a:ext cx="0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66" name="Line 111"/>
          <p:cNvSpPr>
            <a:spLocks noChangeShapeType="1"/>
          </p:cNvSpPr>
          <p:nvPr/>
        </p:nvSpPr>
        <p:spPr bwMode="auto">
          <a:xfrm flipH="1" flipV="1">
            <a:off x="22517155" y="14684923"/>
            <a:ext cx="144463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67" name="Line 112"/>
          <p:cNvSpPr>
            <a:spLocks noChangeShapeType="1"/>
          </p:cNvSpPr>
          <p:nvPr/>
        </p:nvSpPr>
        <p:spPr bwMode="auto">
          <a:xfrm flipH="1" flipV="1">
            <a:off x="22733055" y="14756359"/>
            <a:ext cx="71436" cy="2159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68" name="Line 113"/>
          <p:cNvSpPr>
            <a:spLocks noChangeShapeType="1"/>
          </p:cNvSpPr>
          <p:nvPr/>
        </p:nvSpPr>
        <p:spPr bwMode="auto">
          <a:xfrm flipH="1" flipV="1">
            <a:off x="22877518" y="14611897"/>
            <a:ext cx="7143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69" name="Line 114"/>
          <p:cNvSpPr>
            <a:spLocks noChangeShapeType="1"/>
          </p:cNvSpPr>
          <p:nvPr/>
        </p:nvSpPr>
        <p:spPr bwMode="auto">
          <a:xfrm flipV="1">
            <a:off x="23093416" y="14684923"/>
            <a:ext cx="0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70" name="Line 115"/>
          <p:cNvSpPr>
            <a:spLocks noChangeShapeType="1"/>
          </p:cNvSpPr>
          <p:nvPr/>
        </p:nvSpPr>
        <p:spPr bwMode="auto">
          <a:xfrm flipV="1">
            <a:off x="23237881" y="14611897"/>
            <a:ext cx="71436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71" name="Line 116"/>
          <p:cNvSpPr>
            <a:spLocks noChangeShapeType="1"/>
          </p:cNvSpPr>
          <p:nvPr/>
        </p:nvSpPr>
        <p:spPr bwMode="auto">
          <a:xfrm flipH="1" flipV="1">
            <a:off x="23309317" y="14611897"/>
            <a:ext cx="144463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72" name="Line 117"/>
          <p:cNvSpPr>
            <a:spLocks noChangeShapeType="1"/>
          </p:cNvSpPr>
          <p:nvPr/>
        </p:nvSpPr>
        <p:spPr bwMode="auto">
          <a:xfrm flipV="1">
            <a:off x="23525215" y="14611898"/>
            <a:ext cx="0" cy="288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73" name="Line 118"/>
          <p:cNvSpPr>
            <a:spLocks noChangeShapeType="1"/>
          </p:cNvSpPr>
          <p:nvPr/>
        </p:nvSpPr>
        <p:spPr bwMode="auto">
          <a:xfrm flipH="1" flipV="1">
            <a:off x="23596657" y="14611898"/>
            <a:ext cx="73023" cy="288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74" name="Line 119"/>
          <p:cNvSpPr>
            <a:spLocks noChangeShapeType="1"/>
          </p:cNvSpPr>
          <p:nvPr/>
        </p:nvSpPr>
        <p:spPr bwMode="auto">
          <a:xfrm flipH="1" flipV="1">
            <a:off x="23669679" y="14611898"/>
            <a:ext cx="215900" cy="288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75" name="Line 120"/>
          <p:cNvSpPr>
            <a:spLocks noChangeShapeType="1"/>
          </p:cNvSpPr>
          <p:nvPr/>
        </p:nvSpPr>
        <p:spPr bwMode="auto">
          <a:xfrm flipH="1" flipV="1">
            <a:off x="23885580" y="14611898"/>
            <a:ext cx="71436" cy="288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76" name="Line 121"/>
          <p:cNvSpPr>
            <a:spLocks noChangeShapeType="1"/>
          </p:cNvSpPr>
          <p:nvPr/>
        </p:nvSpPr>
        <p:spPr bwMode="auto">
          <a:xfrm flipV="1">
            <a:off x="24028451" y="14611898"/>
            <a:ext cx="0" cy="288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77" name="Line 122"/>
          <p:cNvSpPr>
            <a:spLocks noChangeShapeType="1"/>
          </p:cNvSpPr>
          <p:nvPr/>
        </p:nvSpPr>
        <p:spPr bwMode="auto">
          <a:xfrm flipV="1">
            <a:off x="24172915" y="14611898"/>
            <a:ext cx="0" cy="2159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78" name="Line 123"/>
          <p:cNvSpPr>
            <a:spLocks noChangeShapeType="1"/>
          </p:cNvSpPr>
          <p:nvPr/>
        </p:nvSpPr>
        <p:spPr bwMode="auto">
          <a:xfrm flipH="1" flipV="1">
            <a:off x="24245944" y="14611898"/>
            <a:ext cx="71436" cy="2159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79" name="Line 124"/>
          <p:cNvSpPr>
            <a:spLocks noChangeShapeType="1"/>
          </p:cNvSpPr>
          <p:nvPr/>
        </p:nvSpPr>
        <p:spPr bwMode="auto">
          <a:xfrm flipH="1" flipV="1">
            <a:off x="24388820" y="14540460"/>
            <a:ext cx="73023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80" name="Line 125"/>
          <p:cNvSpPr>
            <a:spLocks noChangeShapeType="1"/>
          </p:cNvSpPr>
          <p:nvPr/>
        </p:nvSpPr>
        <p:spPr bwMode="auto">
          <a:xfrm flipH="1" flipV="1">
            <a:off x="24461843" y="14540460"/>
            <a:ext cx="142876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81" name="Line 126"/>
          <p:cNvSpPr>
            <a:spLocks noChangeShapeType="1"/>
          </p:cNvSpPr>
          <p:nvPr/>
        </p:nvSpPr>
        <p:spPr bwMode="auto">
          <a:xfrm flipH="1" flipV="1">
            <a:off x="24604716" y="14540460"/>
            <a:ext cx="144463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82" name="Line 127"/>
          <p:cNvSpPr>
            <a:spLocks noChangeShapeType="1"/>
          </p:cNvSpPr>
          <p:nvPr/>
        </p:nvSpPr>
        <p:spPr bwMode="auto">
          <a:xfrm flipH="1" flipV="1">
            <a:off x="24749180" y="14540461"/>
            <a:ext cx="144463" cy="2159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83" name="Line 128"/>
          <p:cNvSpPr>
            <a:spLocks noChangeShapeType="1"/>
          </p:cNvSpPr>
          <p:nvPr/>
        </p:nvSpPr>
        <p:spPr bwMode="auto">
          <a:xfrm flipH="1" flipV="1">
            <a:off x="24965080" y="14469023"/>
            <a:ext cx="71436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84" name="Line 129"/>
          <p:cNvSpPr>
            <a:spLocks noChangeShapeType="1"/>
          </p:cNvSpPr>
          <p:nvPr/>
        </p:nvSpPr>
        <p:spPr bwMode="auto">
          <a:xfrm flipH="1" flipV="1">
            <a:off x="25109543" y="14395996"/>
            <a:ext cx="144463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85" name="Line 130"/>
          <p:cNvSpPr>
            <a:spLocks noChangeShapeType="1"/>
          </p:cNvSpPr>
          <p:nvPr/>
        </p:nvSpPr>
        <p:spPr bwMode="auto">
          <a:xfrm flipH="1" flipV="1">
            <a:off x="25180979" y="14396000"/>
            <a:ext cx="323850" cy="288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86" name="Line 131"/>
          <p:cNvSpPr>
            <a:spLocks noChangeShapeType="1"/>
          </p:cNvSpPr>
          <p:nvPr/>
        </p:nvSpPr>
        <p:spPr bwMode="auto">
          <a:xfrm flipV="1">
            <a:off x="25504827" y="14395997"/>
            <a:ext cx="0" cy="2159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87" name="Line 132"/>
          <p:cNvSpPr>
            <a:spLocks noChangeShapeType="1"/>
          </p:cNvSpPr>
          <p:nvPr/>
        </p:nvSpPr>
        <p:spPr bwMode="auto">
          <a:xfrm flipV="1">
            <a:off x="25504827" y="14324559"/>
            <a:ext cx="0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88" name="Oval 133"/>
          <p:cNvSpPr>
            <a:spLocks noChangeArrowheads="1"/>
          </p:cNvSpPr>
          <p:nvPr/>
        </p:nvSpPr>
        <p:spPr bwMode="auto">
          <a:xfrm>
            <a:off x="15603590" y="13172034"/>
            <a:ext cx="10945813" cy="165735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589" name="Text Box 134"/>
          <p:cNvSpPr txBox="1">
            <a:spLocks noChangeArrowheads="1"/>
          </p:cNvSpPr>
          <p:nvPr/>
        </p:nvSpPr>
        <p:spPr bwMode="auto">
          <a:xfrm>
            <a:off x="20855045" y="1449442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590" name="Text Box 135"/>
          <p:cNvSpPr txBox="1">
            <a:spLocks noChangeArrowheads="1"/>
          </p:cNvSpPr>
          <p:nvPr/>
        </p:nvSpPr>
        <p:spPr bwMode="auto">
          <a:xfrm>
            <a:off x="21004269" y="1446902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591" name="Text Box 136"/>
          <p:cNvSpPr txBox="1">
            <a:spLocks noChangeArrowheads="1"/>
          </p:cNvSpPr>
          <p:nvPr/>
        </p:nvSpPr>
        <p:spPr bwMode="auto">
          <a:xfrm>
            <a:off x="21126505" y="14497597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592" name="Text Box 137"/>
          <p:cNvSpPr txBox="1">
            <a:spLocks noChangeArrowheads="1"/>
          </p:cNvSpPr>
          <p:nvPr/>
        </p:nvSpPr>
        <p:spPr bwMode="auto">
          <a:xfrm>
            <a:off x="21226516" y="1446902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593" name="Text Box 138"/>
          <p:cNvSpPr txBox="1">
            <a:spLocks noChangeArrowheads="1"/>
          </p:cNvSpPr>
          <p:nvPr/>
        </p:nvSpPr>
        <p:spPr bwMode="auto">
          <a:xfrm>
            <a:off x="21328119" y="14465849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594" name="Text Box 139"/>
          <p:cNvSpPr txBox="1">
            <a:spLocks noChangeArrowheads="1"/>
          </p:cNvSpPr>
          <p:nvPr/>
        </p:nvSpPr>
        <p:spPr bwMode="auto">
          <a:xfrm>
            <a:off x="21437655" y="1450870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595" name="Text Box 140"/>
          <p:cNvSpPr txBox="1">
            <a:spLocks noChangeArrowheads="1"/>
          </p:cNvSpPr>
          <p:nvPr/>
        </p:nvSpPr>
        <p:spPr bwMode="auto">
          <a:xfrm>
            <a:off x="20716933" y="14497597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596" name="Text Box 141"/>
          <p:cNvSpPr txBox="1">
            <a:spLocks noChangeArrowheads="1"/>
          </p:cNvSpPr>
          <p:nvPr/>
        </p:nvSpPr>
        <p:spPr bwMode="auto">
          <a:xfrm>
            <a:off x="21644030" y="1446902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597" name="Text Box 142"/>
          <p:cNvSpPr txBox="1">
            <a:spLocks noChangeArrowheads="1"/>
          </p:cNvSpPr>
          <p:nvPr/>
        </p:nvSpPr>
        <p:spPr bwMode="auto">
          <a:xfrm>
            <a:off x="20572469" y="1446902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598" name="Text Box 143"/>
          <p:cNvSpPr txBox="1">
            <a:spLocks noChangeArrowheads="1"/>
          </p:cNvSpPr>
          <p:nvPr/>
        </p:nvSpPr>
        <p:spPr bwMode="auto">
          <a:xfrm>
            <a:off x="20428006" y="1446902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599" name="Text Box 144"/>
          <p:cNvSpPr txBox="1">
            <a:spLocks noChangeArrowheads="1"/>
          </p:cNvSpPr>
          <p:nvPr/>
        </p:nvSpPr>
        <p:spPr bwMode="auto">
          <a:xfrm>
            <a:off x="20327994" y="1446902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00" name="Text Box 145"/>
          <p:cNvSpPr txBox="1">
            <a:spLocks noChangeArrowheads="1"/>
          </p:cNvSpPr>
          <p:nvPr/>
        </p:nvSpPr>
        <p:spPr bwMode="auto">
          <a:xfrm>
            <a:off x="20212106" y="1446902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01" name="Text Box 146"/>
          <p:cNvSpPr txBox="1">
            <a:spLocks noChangeArrowheads="1"/>
          </p:cNvSpPr>
          <p:nvPr/>
        </p:nvSpPr>
        <p:spPr bwMode="auto">
          <a:xfrm>
            <a:off x="20069230" y="14511885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02" name="Text Box 147"/>
          <p:cNvSpPr txBox="1">
            <a:spLocks noChangeArrowheads="1"/>
          </p:cNvSpPr>
          <p:nvPr/>
        </p:nvSpPr>
        <p:spPr bwMode="auto">
          <a:xfrm>
            <a:off x="19973982" y="1446902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03" name="Text Box 148"/>
          <p:cNvSpPr txBox="1">
            <a:spLocks noChangeArrowheads="1"/>
          </p:cNvSpPr>
          <p:nvPr/>
        </p:nvSpPr>
        <p:spPr bwMode="auto">
          <a:xfrm>
            <a:off x="19839044" y="1446902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04" name="Text Box 149"/>
          <p:cNvSpPr txBox="1">
            <a:spLocks noChangeArrowheads="1"/>
          </p:cNvSpPr>
          <p:nvPr/>
        </p:nvSpPr>
        <p:spPr bwMode="auto">
          <a:xfrm>
            <a:off x="19699345" y="1446902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05" name="Text Box 150"/>
          <p:cNvSpPr txBox="1">
            <a:spLocks noChangeArrowheads="1"/>
          </p:cNvSpPr>
          <p:nvPr/>
        </p:nvSpPr>
        <p:spPr bwMode="auto">
          <a:xfrm>
            <a:off x="21855169" y="14483307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06" name="Text Box 151"/>
          <p:cNvSpPr txBox="1">
            <a:spLocks noChangeArrowheads="1"/>
          </p:cNvSpPr>
          <p:nvPr/>
        </p:nvSpPr>
        <p:spPr bwMode="auto">
          <a:xfrm>
            <a:off x="21974231" y="1446902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07" name="Text Box 152"/>
          <p:cNvSpPr txBox="1">
            <a:spLocks noChangeArrowheads="1"/>
          </p:cNvSpPr>
          <p:nvPr/>
        </p:nvSpPr>
        <p:spPr bwMode="auto">
          <a:xfrm>
            <a:off x="22148857" y="14465849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08" name="Text Box 153"/>
          <p:cNvSpPr txBox="1">
            <a:spLocks noChangeArrowheads="1"/>
          </p:cNvSpPr>
          <p:nvPr/>
        </p:nvSpPr>
        <p:spPr bwMode="auto">
          <a:xfrm>
            <a:off x="22291730" y="1446902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09" name="Text Box 154"/>
          <p:cNvSpPr txBox="1">
            <a:spLocks noChangeArrowheads="1"/>
          </p:cNvSpPr>
          <p:nvPr/>
        </p:nvSpPr>
        <p:spPr bwMode="auto">
          <a:xfrm>
            <a:off x="22421907" y="14497597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10" name="Text Box 155"/>
          <p:cNvSpPr txBox="1">
            <a:spLocks noChangeArrowheads="1"/>
          </p:cNvSpPr>
          <p:nvPr/>
        </p:nvSpPr>
        <p:spPr bwMode="auto">
          <a:xfrm>
            <a:off x="22566367" y="1446902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11" name="Text Box 156"/>
          <p:cNvSpPr txBox="1">
            <a:spLocks noChangeArrowheads="1"/>
          </p:cNvSpPr>
          <p:nvPr/>
        </p:nvSpPr>
        <p:spPr bwMode="auto">
          <a:xfrm>
            <a:off x="22723533" y="1446902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12" name="Text Box 157"/>
          <p:cNvSpPr txBox="1">
            <a:spLocks noChangeArrowheads="1"/>
          </p:cNvSpPr>
          <p:nvPr/>
        </p:nvSpPr>
        <p:spPr bwMode="auto">
          <a:xfrm>
            <a:off x="22867993" y="1446902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13" name="Text Box 158"/>
          <p:cNvSpPr txBox="1">
            <a:spLocks noChangeArrowheads="1"/>
          </p:cNvSpPr>
          <p:nvPr/>
        </p:nvSpPr>
        <p:spPr bwMode="auto">
          <a:xfrm>
            <a:off x="23020394" y="14395999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14" name="Text Box 159"/>
          <p:cNvSpPr txBox="1">
            <a:spLocks noChangeArrowheads="1"/>
          </p:cNvSpPr>
          <p:nvPr/>
        </p:nvSpPr>
        <p:spPr bwMode="auto">
          <a:xfrm>
            <a:off x="23309317" y="14395999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15" name="Text Box 160"/>
          <p:cNvSpPr txBox="1">
            <a:spLocks noChangeArrowheads="1"/>
          </p:cNvSpPr>
          <p:nvPr/>
        </p:nvSpPr>
        <p:spPr bwMode="auto">
          <a:xfrm>
            <a:off x="23156919" y="14451559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16" name="Text Box 161"/>
          <p:cNvSpPr txBox="1">
            <a:spLocks noChangeArrowheads="1"/>
          </p:cNvSpPr>
          <p:nvPr/>
        </p:nvSpPr>
        <p:spPr bwMode="auto">
          <a:xfrm>
            <a:off x="23444256" y="14395999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17" name="Text Box 162"/>
          <p:cNvSpPr txBox="1">
            <a:spLocks noChangeArrowheads="1"/>
          </p:cNvSpPr>
          <p:nvPr/>
        </p:nvSpPr>
        <p:spPr bwMode="auto">
          <a:xfrm>
            <a:off x="23588719" y="14395999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18" name="Text Box 163"/>
          <p:cNvSpPr txBox="1">
            <a:spLocks noChangeArrowheads="1"/>
          </p:cNvSpPr>
          <p:nvPr/>
        </p:nvSpPr>
        <p:spPr bwMode="auto">
          <a:xfrm>
            <a:off x="23731592" y="1436742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19" name="Text Box 164"/>
          <p:cNvSpPr txBox="1">
            <a:spLocks noChangeArrowheads="1"/>
          </p:cNvSpPr>
          <p:nvPr/>
        </p:nvSpPr>
        <p:spPr bwMode="auto">
          <a:xfrm>
            <a:off x="23833194" y="14338849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20" name="Text Box 165"/>
          <p:cNvSpPr txBox="1">
            <a:spLocks noChangeArrowheads="1"/>
          </p:cNvSpPr>
          <p:nvPr/>
        </p:nvSpPr>
        <p:spPr bwMode="auto">
          <a:xfrm>
            <a:off x="23957017" y="14324559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21" name="Text Box 166"/>
          <p:cNvSpPr txBox="1">
            <a:spLocks noChangeArrowheads="1"/>
          </p:cNvSpPr>
          <p:nvPr/>
        </p:nvSpPr>
        <p:spPr bwMode="auto">
          <a:xfrm>
            <a:off x="24091955" y="1435313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22" name="Text Box 167"/>
          <p:cNvSpPr txBox="1">
            <a:spLocks noChangeArrowheads="1"/>
          </p:cNvSpPr>
          <p:nvPr/>
        </p:nvSpPr>
        <p:spPr bwMode="auto">
          <a:xfrm>
            <a:off x="24236418" y="14324559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23" name="Text Box 168"/>
          <p:cNvSpPr txBox="1">
            <a:spLocks noChangeArrowheads="1"/>
          </p:cNvSpPr>
          <p:nvPr/>
        </p:nvSpPr>
        <p:spPr bwMode="auto">
          <a:xfrm>
            <a:off x="24466608" y="14310272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24" name="Text Box 169"/>
          <p:cNvSpPr txBox="1">
            <a:spLocks noChangeArrowheads="1"/>
          </p:cNvSpPr>
          <p:nvPr/>
        </p:nvSpPr>
        <p:spPr bwMode="auto">
          <a:xfrm>
            <a:off x="24352307" y="1432138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25" name="Text Box 170"/>
          <p:cNvSpPr txBox="1">
            <a:spLocks noChangeArrowheads="1"/>
          </p:cNvSpPr>
          <p:nvPr/>
        </p:nvSpPr>
        <p:spPr bwMode="auto">
          <a:xfrm>
            <a:off x="24604720" y="14253122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26" name="Text Box 171"/>
          <p:cNvSpPr txBox="1">
            <a:spLocks noChangeArrowheads="1"/>
          </p:cNvSpPr>
          <p:nvPr/>
        </p:nvSpPr>
        <p:spPr bwMode="auto">
          <a:xfrm>
            <a:off x="24798392" y="14248359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27" name="Text Box 172"/>
          <p:cNvSpPr txBox="1">
            <a:spLocks noChangeArrowheads="1"/>
          </p:cNvSpPr>
          <p:nvPr/>
        </p:nvSpPr>
        <p:spPr bwMode="auto">
          <a:xfrm>
            <a:off x="24957145" y="14253122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28" name="Text Box 173"/>
          <p:cNvSpPr txBox="1">
            <a:spLocks noChangeArrowheads="1"/>
          </p:cNvSpPr>
          <p:nvPr/>
        </p:nvSpPr>
        <p:spPr bwMode="auto">
          <a:xfrm>
            <a:off x="25173045" y="1418009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29" name="Text Box 174"/>
          <p:cNvSpPr txBox="1">
            <a:spLocks noChangeArrowheads="1"/>
          </p:cNvSpPr>
          <p:nvPr/>
        </p:nvSpPr>
        <p:spPr bwMode="auto">
          <a:xfrm>
            <a:off x="19556468" y="1446902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30" name="Text Box 175"/>
          <p:cNvSpPr txBox="1">
            <a:spLocks noChangeArrowheads="1"/>
          </p:cNvSpPr>
          <p:nvPr/>
        </p:nvSpPr>
        <p:spPr bwMode="auto">
          <a:xfrm>
            <a:off x="19454870" y="1446902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31" name="Text Box 176"/>
          <p:cNvSpPr txBox="1">
            <a:spLocks noChangeArrowheads="1"/>
          </p:cNvSpPr>
          <p:nvPr/>
        </p:nvSpPr>
        <p:spPr bwMode="auto">
          <a:xfrm>
            <a:off x="19204043" y="1446902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32" name="Text Box 177"/>
          <p:cNvSpPr txBox="1">
            <a:spLocks noChangeArrowheads="1"/>
          </p:cNvSpPr>
          <p:nvPr/>
        </p:nvSpPr>
        <p:spPr bwMode="auto">
          <a:xfrm>
            <a:off x="19348507" y="1446902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33" name="Text Box 178"/>
          <p:cNvSpPr txBox="1">
            <a:spLocks noChangeArrowheads="1"/>
          </p:cNvSpPr>
          <p:nvPr/>
        </p:nvSpPr>
        <p:spPr bwMode="auto">
          <a:xfrm>
            <a:off x="19089742" y="1441028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34" name="Text Box 179"/>
          <p:cNvSpPr txBox="1">
            <a:spLocks noChangeArrowheads="1"/>
          </p:cNvSpPr>
          <p:nvPr/>
        </p:nvSpPr>
        <p:spPr bwMode="auto">
          <a:xfrm>
            <a:off x="18988144" y="1446902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35" name="Text Box 180"/>
          <p:cNvSpPr txBox="1">
            <a:spLocks noChangeArrowheads="1"/>
          </p:cNvSpPr>
          <p:nvPr/>
        </p:nvSpPr>
        <p:spPr bwMode="auto">
          <a:xfrm>
            <a:off x="18888132" y="14395999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36" name="Text Box 181"/>
          <p:cNvSpPr txBox="1">
            <a:spLocks noChangeArrowheads="1"/>
          </p:cNvSpPr>
          <p:nvPr/>
        </p:nvSpPr>
        <p:spPr bwMode="auto">
          <a:xfrm>
            <a:off x="18686518" y="1442457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37" name="Text Box 182"/>
          <p:cNvSpPr txBox="1">
            <a:spLocks noChangeArrowheads="1"/>
          </p:cNvSpPr>
          <p:nvPr/>
        </p:nvSpPr>
        <p:spPr bwMode="auto">
          <a:xfrm>
            <a:off x="18800819" y="1445473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38" name="Text Box 183"/>
          <p:cNvSpPr txBox="1">
            <a:spLocks noChangeArrowheads="1"/>
          </p:cNvSpPr>
          <p:nvPr/>
        </p:nvSpPr>
        <p:spPr bwMode="auto">
          <a:xfrm>
            <a:off x="18542055" y="1441028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39" name="Text Box 184"/>
          <p:cNvSpPr txBox="1">
            <a:spLocks noChangeArrowheads="1"/>
          </p:cNvSpPr>
          <p:nvPr/>
        </p:nvSpPr>
        <p:spPr bwMode="auto">
          <a:xfrm>
            <a:off x="18354730" y="14395999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40" name="Text Box 185"/>
          <p:cNvSpPr txBox="1">
            <a:spLocks noChangeArrowheads="1"/>
          </p:cNvSpPr>
          <p:nvPr/>
        </p:nvSpPr>
        <p:spPr bwMode="auto">
          <a:xfrm>
            <a:off x="16367180" y="1410865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41" name="Text Box 186"/>
          <p:cNvSpPr txBox="1">
            <a:spLocks noChangeArrowheads="1"/>
          </p:cNvSpPr>
          <p:nvPr/>
        </p:nvSpPr>
        <p:spPr bwMode="auto">
          <a:xfrm>
            <a:off x="16468782" y="1415152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42" name="Text Box 187"/>
          <p:cNvSpPr txBox="1">
            <a:spLocks noChangeArrowheads="1"/>
          </p:cNvSpPr>
          <p:nvPr/>
        </p:nvSpPr>
        <p:spPr bwMode="auto">
          <a:xfrm>
            <a:off x="16583080" y="1418009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43" name="Text Box 188"/>
          <p:cNvSpPr txBox="1">
            <a:spLocks noChangeArrowheads="1"/>
          </p:cNvSpPr>
          <p:nvPr/>
        </p:nvSpPr>
        <p:spPr bwMode="auto">
          <a:xfrm>
            <a:off x="18238842" y="14395999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44" name="Text Box 189"/>
          <p:cNvSpPr txBox="1">
            <a:spLocks noChangeArrowheads="1"/>
          </p:cNvSpPr>
          <p:nvPr/>
        </p:nvSpPr>
        <p:spPr bwMode="auto">
          <a:xfrm>
            <a:off x="18022942" y="1435313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45" name="Text Box 190"/>
          <p:cNvSpPr txBox="1">
            <a:spLocks noChangeArrowheads="1"/>
          </p:cNvSpPr>
          <p:nvPr/>
        </p:nvSpPr>
        <p:spPr bwMode="auto">
          <a:xfrm>
            <a:off x="17908645" y="14338849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46" name="Text Box 191"/>
          <p:cNvSpPr txBox="1">
            <a:spLocks noChangeArrowheads="1"/>
          </p:cNvSpPr>
          <p:nvPr/>
        </p:nvSpPr>
        <p:spPr bwMode="auto">
          <a:xfrm>
            <a:off x="17813394" y="14338849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47" name="Text Box 192"/>
          <p:cNvSpPr txBox="1">
            <a:spLocks noChangeArrowheads="1"/>
          </p:cNvSpPr>
          <p:nvPr/>
        </p:nvSpPr>
        <p:spPr bwMode="auto">
          <a:xfrm>
            <a:off x="17697506" y="14324559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48" name="Text Box 193"/>
          <p:cNvSpPr txBox="1">
            <a:spLocks noChangeArrowheads="1"/>
          </p:cNvSpPr>
          <p:nvPr/>
        </p:nvSpPr>
        <p:spPr bwMode="auto">
          <a:xfrm>
            <a:off x="17395880" y="14324559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49" name="Text Box 194"/>
          <p:cNvSpPr txBox="1">
            <a:spLocks noChangeArrowheads="1"/>
          </p:cNvSpPr>
          <p:nvPr/>
        </p:nvSpPr>
        <p:spPr bwMode="auto">
          <a:xfrm>
            <a:off x="17232370" y="14253122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50" name="Text Box 195"/>
          <p:cNvSpPr txBox="1">
            <a:spLocks noChangeArrowheads="1"/>
          </p:cNvSpPr>
          <p:nvPr/>
        </p:nvSpPr>
        <p:spPr bwMode="auto">
          <a:xfrm>
            <a:off x="17059331" y="14253122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51" name="Text Box 196"/>
          <p:cNvSpPr txBox="1">
            <a:spLocks noChangeArrowheads="1"/>
          </p:cNvSpPr>
          <p:nvPr/>
        </p:nvSpPr>
        <p:spPr bwMode="auto">
          <a:xfrm>
            <a:off x="18124544" y="14395999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52" name="Text Box 197"/>
          <p:cNvSpPr txBox="1">
            <a:spLocks noChangeArrowheads="1"/>
          </p:cNvSpPr>
          <p:nvPr/>
        </p:nvSpPr>
        <p:spPr bwMode="auto">
          <a:xfrm>
            <a:off x="17591143" y="14295984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53" name="Text Box 198"/>
          <p:cNvSpPr txBox="1">
            <a:spLocks noChangeArrowheads="1"/>
          </p:cNvSpPr>
          <p:nvPr/>
        </p:nvSpPr>
        <p:spPr bwMode="auto">
          <a:xfrm>
            <a:off x="16972018" y="14238835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54" name="Text Box 199"/>
          <p:cNvSpPr txBox="1">
            <a:spLocks noChangeArrowheads="1"/>
          </p:cNvSpPr>
          <p:nvPr/>
        </p:nvSpPr>
        <p:spPr bwMode="auto">
          <a:xfrm>
            <a:off x="16857717" y="14194383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55" name="Text Box 200"/>
          <p:cNvSpPr txBox="1">
            <a:spLocks noChangeArrowheads="1"/>
          </p:cNvSpPr>
          <p:nvPr/>
        </p:nvSpPr>
        <p:spPr bwMode="auto">
          <a:xfrm>
            <a:off x="16689443" y="14210260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56" name="Text Box 201"/>
          <p:cNvSpPr txBox="1">
            <a:spLocks noChangeArrowheads="1"/>
          </p:cNvSpPr>
          <p:nvPr/>
        </p:nvSpPr>
        <p:spPr bwMode="auto">
          <a:xfrm>
            <a:off x="16770408" y="14180098"/>
            <a:ext cx="284996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3100"/>
              <a:t>.</a:t>
            </a:r>
          </a:p>
        </p:txBody>
      </p:sp>
      <p:sp>
        <p:nvSpPr>
          <p:cNvPr id="657" name="Oval 204"/>
          <p:cNvSpPr>
            <a:spLocks noChangeArrowheads="1"/>
          </p:cNvSpPr>
          <p:nvPr/>
        </p:nvSpPr>
        <p:spPr bwMode="auto">
          <a:xfrm rot="539341" flipH="1">
            <a:off x="16872007" y="14353134"/>
            <a:ext cx="73023" cy="144464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58" name="Oval 205"/>
          <p:cNvSpPr>
            <a:spLocks noChangeArrowheads="1"/>
          </p:cNvSpPr>
          <p:nvPr/>
        </p:nvSpPr>
        <p:spPr bwMode="auto">
          <a:xfrm>
            <a:off x="16902168" y="14278523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59" name="Oval 206"/>
          <p:cNvSpPr>
            <a:spLocks noChangeArrowheads="1"/>
          </p:cNvSpPr>
          <p:nvPr/>
        </p:nvSpPr>
        <p:spPr bwMode="auto">
          <a:xfrm rot="539341" flipH="1">
            <a:off x="16972018" y="14367423"/>
            <a:ext cx="73023" cy="144461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60" name="Oval 207"/>
          <p:cNvSpPr>
            <a:spLocks noChangeArrowheads="1"/>
          </p:cNvSpPr>
          <p:nvPr/>
        </p:nvSpPr>
        <p:spPr bwMode="auto">
          <a:xfrm>
            <a:off x="17002180" y="14292808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61" name="Oval 208"/>
          <p:cNvSpPr>
            <a:spLocks noChangeArrowheads="1"/>
          </p:cNvSpPr>
          <p:nvPr/>
        </p:nvSpPr>
        <p:spPr bwMode="auto">
          <a:xfrm rot="539341" flipH="1">
            <a:off x="16756119" y="14327733"/>
            <a:ext cx="73023" cy="144464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62" name="Oval 209"/>
          <p:cNvSpPr>
            <a:spLocks noChangeArrowheads="1"/>
          </p:cNvSpPr>
          <p:nvPr/>
        </p:nvSpPr>
        <p:spPr bwMode="auto">
          <a:xfrm>
            <a:off x="16786280" y="14253122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63" name="Oval 210"/>
          <p:cNvSpPr>
            <a:spLocks noChangeArrowheads="1"/>
          </p:cNvSpPr>
          <p:nvPr/>
        </p:nvSpPr>
        <p:spPr bwMode="auto">
          <a:xfrm rot="539341" flipH="1">
            <a:off x="16654520" y="14310273"/>
            <a:ext cx="73023" cy="144461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64" name="Oval 211"/>
          <p:cNvSpPr>
            <a:spLocks noChangeArrowheads="1"/>
          </p:cNvSpPr>
          <p:nvPr/>
        </p:nvSpPr>
        <p:spPr bwMode="auto">
          <a:xfrm>
            <a:off x="16684678" y="14235658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65" name="Oval 212"/>
          <p:cNvSpPr>
            <a:spLocks noChangeArrowheads="1"/>
          </p:cNvSpPr>
          <p:nvPr/>
        </p:nvSpPr>
        <p:spPr bwMode="auto">
          <a:xfrm rot="539341" flipH="1">
            <a:off x="16541806" y="14281698"/>
            <a:ext cx="73023" cy="144461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66" name="Oval 213"/>
          <p:cNvSpPr>
            <a:spLocks noChangeArrowheads="1"/>
          </p:cNvSpPr>
          <p:nvPr/>
        </p:nvSpPr>
        <p:spPr bwMode="auto">
          <a:xfrm>
            <a:off x="16571967" y="14207083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67" name="Oval 214"/>
          <p:cNvSpPr>
            <a:spLocks noChangeArrowheads="1"/>
          </p:cNvSpPr>
          <p:nvPr/>
        </p:nvSpPr>
        <p:spPr bwMode="auto">
          <a:xfrm rot="246214" flipH="1">
            <a:off x="17073617" y="14356311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68" name="Oval 215"/>
          <p:cNvSpPr>
            <a:spLocks noChangeArrowheads="1"/>
          </p:cNvSpPr>
          <p:nvPr/>
        </p:nvSpPr>
        <p:spPr bwMode="auto">
          <a:xfrm>
            <a:off x="17087906" y="1429598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69" name="Oval 216"/>
          <p:cNvSpPr>
            <a:spLocks noChangeArrowheads="1"/>
          </p:cNvSpPr>
          <p:nvPr/>
        </p:nvSpPr>
        <p:spPr bwMode="auto">
          <a:xfrm rot="246214" flipH="1">
            <a:off x="17187918" y="14384885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70" name="Oval 217"/>
          <p:cNvSpPr>
            <a:spLocks noChangeArrowheads="1"/>
          </p:cNvSpPr>
          <p:nvPr/>
        </p:nvSpPr>
        <p:spPr bwMode="auto">
          <a:xfrm>
            <a:off x="17202204" y="14313448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71" name="Oval 218"/>
          <p:cNvSpPr>
            <a:spLocks noChangeArrowheads="1"/>
          </p:cNvSpPr>
          <p:nvPr/>
        </p:nvSpPr>
        <p:spPr bwMode="auto">
          <a:xfrm rot="246214" flipH="1">
            <a:off x="17303806" y="14399173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72" name="Oval 219"/>
          <p:cNvSpPr>
            <a:spLocks noChangeArrowheads="1"/>
          </p:cNvSpPr>
          <p:nvPr/>
        </p:nvSpPr>
        <p:spPr bwMode="auto">
          <a:xfrm>
            <a:off x="17318092" y="14327733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73" name="Oval 220"/>
          <p:cNvSpPr>
            <a:spLocks noChangeArrowheads="1"/>
          </p:cNvSpPr>
          <p:nvPr/>
        </p:nvSpPr>
        <p:spPr bwMode="auto">
          <a:xfrm rot="246214" flipH="1">
            <a:off x="17421281" y="14413460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74" name="Oval 221"/>
          <p:cNvSpPr>
            <a:spLocks noChangeArrowheads="1"/>
          </p:cNvSpPr>
          <p:nvPr/>
        </p:nvSpPr>
        <p:spPr bwMode="auto">
          <a:xfrm>
            <a:off x="17435567" y="14342023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75" name="Oval 222"/>
          <p:cNvSpPr>
            <a:spLocks noChangeArrowheads="1"/>
          </p:cNvSpPr>
          <p:nvPr/>
        </p:nvSpPr>
        <p:spPr bwMode="auto">
          <a:xfrm rot="246214" flipH="1">
            <a:off x="17519706" y="14427748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76" name="Oval 223"/>
          <p:cNvSpPr>
            <a:spLocks noChangeArrowheads="1"/>
          </p:cNvSpPr>
          <p:nvPr/>
        </p:nvSpPr>
        <p:spPr bwMode="auto">
          <a:xfrm>
            <a:off x="17533992" y="14356308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77" name="Oval 224"/>
          <p:cNvSpPr>
            <a:spLocks noChangeArrowheads="1"/>
          </p:cNvSpPr>
          <p:nvPr/>
        </p:nvSpPr>
        <p:spPr bwMode="auto">
          <a:xfrm rot="246214" flipH="1">
            <a:off x="17622891" y="14442035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78" name="Oval 225"/>
          <p:cNvSpPr>
            <a:spLocks noChangeArrowheads="1"/>
          </p:cNvSpPr>
          <p:nvPr/>
        </p:nvSpPr>
        <p:spPr bwMode="auto">
          <a:xfrm>
            <a:off x="17637181" y="14370598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79" name="Oval 226"/>
          <p:cNvSpPr>
            <a:spLocks noChangeArrowheads="1"/>
          </p:cNvSpPr>
          <p:nvPr/>
        </p:nvSpPr>
        <p:spPr bwMode="auto">
          <a:xfrm rot="246214" flipH="1">
            <a:off x="17721316" y="14456322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80" name="Oval 227"/>
          <p:cNvSpPr>
            <a:spLocks noChangeArrowheads="1"/>
          </p:cNvSpPr>
          <p:nvPr/>
        </p:nvSpPr>
        <p:spPr bwMode="auto">
          <a:xfrm>
            <a:off x="17735605" y="1438488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81" name="Oval 228"/>
          <p:cNvSpPr>
            <a:spLocks noChangeArrowheads="1"/>
          </p:cNvSpPr>
          <p:nvPr/>
        </p:nvSpPr>
        <p:spPr bwMode="auto">
          <a:xfrm rot="246214" flipH="1">
            <a:off x="17821331" y="14470610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82" name="Oval 229"/>
          <p:cNvSpPr>
            <a:spLocks noChangeArrowheads="1"/>
          </p:cNvSpPr>
          <p:nvPr/>
        </p:nvSpPr>
        <p:spPr bwMode="auto">
          <a:xfrm>
            <a:off x="17835617" y="14399173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83" name="Oval 230"/>
          <p:cNvSpPr>
            <a:spLocks noChangeArrowheads="1"/>
          </p:cNvSpPr>
          <p:nvPr/>
        </p:nvSpPr>
        <p:spPr bwMode="auto">
          <a:xfrm rot="246214" flipH="1">
            <a:off x="17926104" y="14484897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84" name="Oval 231"/>
          <p:cNvSpPr>
            <a:spLocks noChangeArrowheads="1"/>
          </p:cNvSpPr>
          <p:nvPr/>
        </p:nvSpPr>
        <p:spPr bwMode="auto">
          <a:xfrm>
            <a:off x="17940393" y="14413460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85" name="Oval 232"/>
          <p:cNvSpPr>
            <a:spLocks noChangeArrowheads="1"/>
          </p:cNvSpPr>
          <p:nvPr/>
        </p:nvSpPr>
        <p:spPr bwMode="auto">
          <a:xfrm rot="246214" flipH="1">
            <a:off x="18040405" y="14500772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86" name="Oval 233"/>
          <p:cNvSpPr>
            <a:spLocks noChangeArrowheads="1"/>
          </p:cNvSpPr>
          <p:nvPr/>
        </p:nvSpPr>
        <p:spPr bwMode="auto">
          <a:xfrm>
            <a:off x="18054694" y="1442933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87" name="Oval 234"/>
          <p:cNvSpPr>
            <a:spLocks noChangeArrowheads="1"/>
          </p:cNvSpPr>
          <p:nvPr/>
        </p:nvSpPr>
        <p:spPr bwMode="auto">
          <a:xfrm rot="246214" flipH="1">
            <a:off x="18142004" y="14500772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88" name="Oval 235"/>
          <p:cNvSpPr>
            <a:spLocks noChangeArrowheads="1"/>
          </p:cNvSpPr>
          <p:nvPr/>
        </p:nvSpPr>
        <p:spPr bwMode="auto">
          <a:xfrm>
            <a:off x="18156293" y="1442933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89" name="Oval 236"/>
          <p:cNvSpPr>
            <a:spLocks noChangeArrowheads="1"/>
          </p:cNvSpPr>
          <p:nvPr/>
        </p:nvSpPr>
        <p:spPr bwMode="auto">
          <a:xfrm>
            <a:off x="18253131" y="1444520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90" name="Oval 237"/>
          <p:cNvSpPr>
            <a:spLocks noChangeArrowheads="1"/>
          </p:cNvSpPr>
          <p:nvPr/>
        </p:nvSpPr>
        <p:spPr bwMode="auto">
          <a:xfrm rot="34736" flipH="1">
            <a:off x="18254718" y="14513472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91" name="Oval 238"/>
          <p:cNvSpPr>
            <a:spLocks noChangeArrowheads="1"/>
          </p:cNvSpPr>
          <p:nvPr/>
        </p:nvSpPr>
        <p:spPr bwMode="auto">
          <a:xfrm>
            <a:off x="18340444" y="1444520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92" name="Oval 239"/>
          <p:cNvSpPr>
            <a:spLocks noChangeArrowheads="1"/>
          </p:cNvSpPr>
          <p:nvPr/>
        </p:nvSpPr>
        <p:spPr bwMode="auto">
          <a:xfrm rot="34736" flipH="1">
            <a:off x="18342031" y="14513472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93" name="Oval 240"/>
          <p:cNvSpPr>
            <a:spLocks noChangeArrowheads="1"/>
          </p:cNvSpPr>
          <p:nvPr/>
        </p:nvSpPr>
        <p:spPr bwMode="auto">
          <a:xfrm>
            <a:off x="18442042" y="14467433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94" name="Oval 241"/>
          <p:cNvSpPr>
            <a:spLocks noChangeArrowheads="1"/>
          </p:cNvSpPr>
          <p:nvPr/>
        </p:nvSpPr>
        <p:spPr bwMode="auto">
          <a:xfrm rot="34736" flipH="1">
            <a:off x="18443630" y="14535697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95" name="Oval 242"/>
          <p:cNvSpPr>
            <a:spLocks noChangeArrowheads="1"/>
          </p:cNvSpPr>
          <p:nvPr/>
        </p:nvSpPr>
        <p:spPr bwMode="auto">
          <a:xfrm>
            <a:off x="18529355" y="14461083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96" name="Oval 243"/>
          <p:cNvSpPr>
            <a:spLocks noChangeArrowheads="1"/>
          </p:cNvSpPr>
          <p:nvPr/>
        </p:nvSpPr>
        <p:spPr bwMode="auto">
          <a:xfrm rot="34736" flipH="1">
            <a:off x="18530943" y="14529346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97" name="Oval 244"/>
          <p:cNvSpPr>
            <a:spLocks noChangeArrowheads="1"/>
          </p:cNvSpPr>
          <p:nvPr/>
        </p:nvSpPr>
        <p:spPr bwMode="auto">
          <a:xfrm>
            <a:off x="18629367" y="14483310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98" name="Oval 245"/>
          <p:cNvSpPr>
            <a:spLocks noChangeArrowheads="1"/>
          </p:cNvSpPr>
          <p:nvPr/>
        </p:nvSpPr>
        <p:spPr bwMode="auto">
          <a:xfrm rot="34736" flipH="1">
            <a:off x="18630954" y="14551574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99" name="Oval 246"/>
          <p:cNvSpPr>
            <a:spLocks noChangeArrowheads="1"/>
          </p:cNvSpPr>
          <p:nvPr/>
        </p:nvSpPr>
        <p:spPr bwMode="auto">
          <a:xfrm rot="246214" flipH="1">
            <a:off x="18700803" y="14540460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00" name="Oval 247"/>
          <p:cNvSpPr>
            <a:spLocks noChangeArrowheads="1"/>
          </p:cNvSpPr>
          <p:nvPr/>
        </p:nvSpPr>
        <p:spPr bwMode="auto">
          <a:xfrm>
            <a:off x="18715093" y="14469023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01" name="Oval 248"/>
          <p:cNvSpPr>
            <a:spLocks noChangeArrowheads="1"/>
          </p:cNvSpPr>
          <p:nvPr/>
        </p:nvSpPr>
        <p:spPr bwMode="auto">
          <a:xfrm rot="246214" flipH="1">
            <a:off x="18802406" y="14540460"/>
            <a:ext cx="69850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02" name="Oval 249"/>
          <p:cNvSpPr>
            <a:spLocks noChangeArrowheads="1"/>
          </p:cNvSpPr>
          <p:nvPr/>
        </p:nvSpPr>
        <p:spPr bwMode="auto">
          <a:xfrm>
            <a:off x="18816692" y="14469023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03" name="Oval 250"/>
          <p:cNvSpPr>
            <a:spLocks noChangeArrowheads="1"/>
          </p:cNvSpPr>
          <p:nvPr/>
        </p:nvSpPr>
        <p:spPr bwMode="auto">
          <a:xfrm>
            <a:off x="18913529" y="14484897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04" name="Oval 251"/>
          <p:cNvSpPr>
            <a:spLocks noChangeArrowheads="1"/>
          </p:cNvSpPr>
          <p:nvPr/>
        </p:nvSpPr>
        <p:spPr bwMode="auto">
          <a:xfrm rot="34736" flipH="1">
            <a:off x="18915120" y="14553160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05" name="Oval 252"/>
          <p:cNvSpPr>
            <a:spLocks noChangeArrowheads="1"/>
          </p:cNvSpPr>
          <p:nvPr/>
        </p:nvSpPr>
        <p:spPr bwMode="auto">
          <a:xfrm>
            <a:off x="19000842" y="14484897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06" name="Oval 253"/>
          <p:cNvSpPr>
            <a:spLocks noChangeArrowheads="1"/>
          </p:cNvSpPr>
          <p:nvPr/>
        </p:nvSpPr>
        <p:spPr bwMode="auto">
          <a:xfrm rot="34736" flipH="1">
            <a:off x="19002430" y="14553160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07" name="Oval 254"/>
          <p:cNvSpPr>
            <a:spLocks noChangeArrowheads="1"/>
          </p:cNvSpPr>
          <p:nvPr/>
        </p:nvSpPr>
        <p:spPr bwMode="auto">
          <a:xfrm>
            <a:off x="19102444" y="14507122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08" name="Oval 255"/>
          <p:cNvSpPr>
            <a:spLocks noChangeArrowheads="1"/>
          </p:cNvSpPr>
          <p:nvPr/>
        </p:nvSpPr>
        <p:spPr bwMode="auto">
          <a:xfrm rot="34736" flipH="1">
            <a:off x="19104032" y="14575385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09" name="Oval 256"/>
          <p:cNvSpPr>
            <a:spLocks noChangeArrowheads="1"/>
          </p:cNvSpPr>
          <p:nvPr/>
        </p:nvSpPr>
        <p:spPr bwMode="auto">
          <a:xfrm>
            <a:off x="19189754" y="14500771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10" name="Oval 257"/>
          <p:cNvSpPr>
            <a:spLocks noChangeArrowheads="1"/>
          </p:cNvSpPr>
          <p:nvPr/>
        </p:nvSpPr>
        <p:spPr bwMode="auto">
          <a:xfrm rot="34736" flipH="1">
            <a:off x="19191345" y="14569035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11" name="Oval 258"/>
          <p:cNvSpPr>
            <a:spLocks noChangeArrowheads="1"/>
          </p:cNvSpPr>
          <p:nvPr/>
        </p:nvSpPr>
        <p:spPr bwMode="auto">
          <a:xfrm>
            <a:off x="19289769" y="1452299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12" name="Oval 259"/>
          <p:cNvSpPr>
            <a:spLocks noChangeArrowheads="1"/>
          </p:cNvSpPr>
          <p:nvPr/>
        </p:nvSpPr>
        <p:spPr bwMode="auto">
          <a:xfrm rot="34736" flipH="1">
            <a:off x="19291356" y="14591259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13" name="Oval 260"/>
          <p:cNvSpPr>
            <a:spLocks noChangeArrowheads="1"/>
          </p:cNvSpPr>
          <p:nvPr/>
        </p:nvSpPr>
        <p:spPr bwMode="auto">
          <a:xfrm>
            <a:off x="19377078" y="14532523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14" name="Oval 261"/>
          <p:cNvSpPr>
            <a:spLocks noChangeArrowheads="1"/>
          </p:cNvSpPr>
          <p:nvPr/>
        </p:nvSpPr>
        <p:spPr bwMode="auto">
          <a:xfrm rot="34736" flipH="1">
            <a:off x="19378669" y="14600783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15" name="Oval 262"/>
          <p:cNvSpPr>
            <a:spLocks noChangeArrowheads="1"/>
          </p:cNvSpPr>
          <p:nvPr/>
        </p:nvSpPr>
        <p:spPr bwMode="auto">
          <a:xfrm>
            <a:off x="19464391" y="14526172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16" name="Oval 263"/>
          <p:cNvSpPr>
            <a:spLocks noChangeArrowheads="1"/>
          </p:cNvSpPr>
          <p:nvPr/>
        </p:nvSpPr>
        <p:spPr bwMode="auto">
          <a:xfrm rot="34736" flipH="1">
            <a:off x="19465982" y="14594436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17" name="Oval 264"/>
          <p:cNvSpPr>
            <a:spLocks noChangeArrowheads="1"/>
          </p:cNvSpPr>
          <p:nvPr/>
        </p:nvSpPr>
        <p:spPr bwMode="auto">
          <a:xfrm>
            <a:off x="19564406" y="14548397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18" name="Oval 265"/>
          <p:cNvSpPr>
            <a:spLocks noChangeArrowheads="1"/>
          </p:cNvSpPr>
          <p:nvPr/>
        </p:nvSpPr>
        <p:spPr bwMode="auto">
          <a:xfrm rot="34736" flipH="1">
            <a:off x="19565994" y="14616660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19" name="Oval 266"/>
          <p:cNvSpPr>
            <a:spLocks noChangeArrowheads="1"/>
          </p:cNvSpPr>
          <p:nvPr/>
        </p:nvSpPr>
        <p:spPr bwMode="auto">
          <a:xfrm>
            <a:off x="19637430" y="14559508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20" name="Oval 267"/>
          <p:cNvSpPr>
            <a:spLocks noChangeArrowheads="1"/>
          </p:cNvSpPr>
          <p:nvPr/>
        </p:nvSpPr>
        <p:spPr bwMode="auto">
          <a:xfrm rot="34736" flipH="1">
            <a:off x="19639017" y="14627771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21" name="Oval 268"/>
          <p:cNvSpPr>
            <a:spLocks noChangeArrowheads="1"/>
          </p:cNvSpPr>
          <p:nvPr/>
        </p:nvSpPr>
        <p:spPr bwMode="auto">
          <a:xfrm>
            <a:off x="19724742" y="14553160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22" name="Oval 269"/>
          <p:cNvSpPr>
            <a:spLocks noChangeArrowheads="1"/>
          </p:cNvSpPr>
          <p:nvPr/>
        </p:nvSpPr>
        <p:spPr bwMode="auto">
          <a:xfrm rot="34736" flipH="1">
            <a:off x="19726330" y="14621424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23" name="Oval 270"/>
          <p:cNvSpPr>
            <a:spLocks noChangeArrowheads="1"/>
          </p:cNvSpPr>
          <p:nvPr/>
        </p:nvSpPr>
        <p:spPr bwMode="auto">
          <a:xfrm>
            <a:off x="19824754" y="1457538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24" name="Oval 271"/>
          <p:cNvSpPr>
            <a:spLocks noChangeArrowheads="1"/>
          </p:cNvSpPr>
          <p:nvPr/>
        </p:nvSpPr>
        <p:spPr bwMode="auto">
          <a:xfrm rot="34736" flipH="1">
            <a:off x="19826345" y="1464364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25" name="Oval 272"/>
          <p:cNvSpPr>
            <a:spLocks noChangeArrowheads="1"/>
          </p:cNvSpPr>
          <p:nvPr/>
        </p:nvSpPr>
        <p:spPr bwMode="auto">
          <a:xfrm>
            <a:off x="19896194" y="14546810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26" name="Oval 273"/>
          <p:cNvSpPr>
            <a:spLocks noChangeArrowheads="1"/>
          </p:cNvSpPr>
          <p:nvPr/>
        </p:nvSpPr>
        <p:spPr bwMode="auto">
          <a:xfrm rot="34736" flipH="1">
            <a:off x="19897782" y="14615073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27" name="Oval 274"/>
          <p:cNvSpPr>
            <a:spLocks noChangeArrowheads="1"/>
          </p:cNvSpPr>
          <p:nvPr/>
        </p:nvSpPr>
        <p:spPr bwMode="auto">
          <a:xfrm>
            <a:off x="19983503" y="14540460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28" name="Oval 275"/>
          <p:cNvSpPr>
            <a:spLocks noChangeArrowheads="1"/>
          </p:cNvSpPr>
          <p:nvPr/>
        </p:nvSpPr>
        <p:spPr bwMode="auto">
          <a:xfrm rot="34736" flipH="1">
            <a:off x="19985094" y="14608723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29" name="Oval 276"/>
          <p:cNvSpPr>
            <a:spLocks noChangeArrowheads="1"/>
          </p:cNvSpPr>
          <p:nvPr/>
        </p:nvSpPr>
        <p:spPr bwMode="auto">
          <a:xfrm>
            <a:off x="20083519" y="1456268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30" name="Oval 277"/>
          <p:cNvSpPr>
            <a:spLocks noChangeArrowheads="1"/>
          </p:cNvSpPr>
          <p:nvPr/>
        </p:nvSpPr>
        <p:spPr bwMode="auto">
          <a:xfrm rot="34736" flipH="1">
            <a:off x="20085106" y="1463094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31" name="Oval 278"/>
          <p:cNvSpPr>
            <a:spLocks noChangeArrowheads="1"/>
          </p:cNvSpPr>
          <p:nvPr/>
        </p:nvSpPr>
        <p:spPr bwMode="auto">
          <a:xfrm>
            <a:off x="20170831" y="14546810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32" name="Oval 279"/>
          <p:cNvSpPr>
            <a:spLocks noChangeArrowheads="1"/>
          </p:cNvSpPr>
          <p:nvPr/>
        </p:nvSpPr>
        <p:spPr bwMode="auto">
          <a:xfrm rot="34736" flipH="1">
            <a:off x="20172419" y="14615073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33" name="Oval 280"/>
          <p:cNvSpPr>
            <a:spLocks noChangeArrowheads="1"/>
          </p:cNvSpPr>
          <p:nvPr/>
        </p:nvSpPr>
        <p:spPr bwMode="auto">
          <a:xfrm>
            <a:off x="20242268" y="14561097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34" name="Oval 281"/>
          <p:cNvSpPr>
            <a:spLocks noChangeArrowheads="1"/>
          </p:cNvSpPr>
          <p:nvPr/>
        </p:nvSpPr>
        <p:spPr bwMode="auto">
          <a:xfrm rot="34736" flipH="1">
            <a:off x="20243855" y="1462935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35" name="Oval 282"/>
          <p:cNvSpPr>
            <a:spLocks noChangeArrowheads="1"/>
          </p:cNvSpPr>
          <p:nvPr/>
        </p:nvSpPr>
        <p:spPr bwMode="auto">
          <a:xfrm>
            <a:off x="20313704" y="14561097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36" name="Oval 283"/>
          <p:cNvSpPr>
            <a:spLocks noChangeArrowheads="1"/>
          </p:cNvSpPr>
          <p:nvPr/>
        </p:nvSpPr>
        <p:spPr bwMode="auto">
          <a:xfrm rot="34736" flipH="1">
            <a:off x="20315295" y="1462935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37" name="Oval 284"/>
          <p:cNvSpPr>
            <a:spLocks noChangeArrowheads="1"/>
          </p:cNvSpPr>
          <p:nvPr/>
        </p:nvSpPr>
        <p:spPr bwMode="auto">
          <a:xfrm>
            <a:off x="20399430" y="14561097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38" name="Oval 285"/>
          <p:cNvSpPr>
            <a:spLocks noChangeArrowheads="1"/>
          </p:cNvSpPr>
          <p:nvPr/>
        </p:nvSpPr>
        <p:spPr bwMode="auto">
          <a:xfrm rot="34736" flipH="1">
            <a:off x="20401018" y="1462935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39" name="Oval 286"/>
          <p:cNvSpPr>
            <a:spLocks noChangeArrowheads="1"/>
          </p:cNvSpPr>
          <p:nvPr/>
        </p:nvSpPr>
        <p:spPr bwMode="auto">
          <a:xfrm>
            <a:off x="20470867" y="14561097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40" name="Oval 287"/>
          <p:cNvSpPr>
            <a:spLocks noChangeArrowheads="1"/>
          </p:cNvSpPr>
          <p:nvPr/>
        </p:nvSpPr>
        <p:spPr bwMode="auto">
          <a:xfrm rot="34736" flipH="1">
            <a:off x="20472454" y="1462935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41" name="Oval 288"/>
          <p:cNvSpPr>
            <a:spLocks noChangeArrowheads="1"/>
          </p:cNvSpPr>
          <p:nvPr/>
        </p:nvSpPr>
        <p:spPr bwMode="auto">
          <a:xfrm>
            <a:off x="20543894" y="14561097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42" name="Oval 289"/>
          <p:cNvSpPr>
            <a:spLocks noChangeArrowheads="1"/>
          </p:cNvSpPr>
          <p:nvPr/>
        </p:nvSpPr>
        <p:spPr bwMode="auto">
          <a:xfrm rot="34736" flipH="1">
            <a:off x="20545481" y="1462935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43" name="Oval 290"/>
          <p:cNvSpPr>
            <a:spLocks noChangeArrowheads="1"/>
          </p:cNvSpPr>
          <p:nvPr/>
        </p:nvSpPr>
        <p:spPr bwMode="auto">
          <a:xfrm>
            <a:off x="20615330" y="14561097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44" name="Oval 291"/>
          <p:cNvSpPr>
            <a:spLocks noChangeArrowheads="1"/>
          </p:cNvSpPr>
          <p:nvPr/>
        </p:nvSpPr>
        <p:spPr bwMode="auto">
          <a:xfrm rot="34736" flipH="1">
            <a:off x="20616917" y="1462935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45" name="Oval 292"/>
          <p:cNvSpPr>
            <a:spLocks noChangeArrowheads="1"/>
          </p:cNvSpPr>
          <p:nvPr/>
        </p:nvSpPr>
        <p:spPr bwMode="auto">
          <a:xfrm>
            <a:off x="20702643" y="14561097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46" name="Oval 293"/>
          <p:cNvSpPr>
            <a:spLocks noChangeArrowheads="1"/>
          </p:cNvSpPr>
          <p:nvPr/>
        </p:nvSpPr>
        <p:spPr bwMode="auto">
          <a:xfrm rot="34736" flipH="1">
            <a:off x="20704230" y="1462935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47" name="Oval 294"/>
          <p:cNvSpPr>
            <a:spLocks noChangeArrowheads="1"/>
          </p:cNvSpPr>
          <p:nvPr/>
        </p:nvSpPr>
        <p:spPr bwMode="auto">
          <a:xfrm>
            <a:off x="20802655" y="1456903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48" name="Oval 295"/>
          <p:cNvSpPr>
            <a:spLocks noChangeArrowheads="1"/>
          </p:cNvSpPr>
          <p:nvPr/>
        </p:nvSpPr>
        <p:spPr bwMode="auto">
          <a:xfrm rot="34736" flipH="1">
            <a:off x="20804242" y="1463729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49" name="Oval 296"/>
          <p:cNvSpPr>
            <a:spLocks noChangeArrowheads="1"/>
          </p:cNvSpPr>
          <p:nvPr/>
        </p:nvSpPr>
        <p:spPr bwMode="auto">
          <a:xfrm>
            <a:off x="20888380" y="1456903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50" name="Oval 297"/>
          <p:cNvSpPr>
            <a:spLocks noChangeArrowheads="1"/>
          </p:cNvSpPr>
          <p:nvPr/>
        </p:nvSpPr>
        <p:spPr bwMode="auto">
          <a:xfrm rot="34736" flipH="1">
            <a:off x="20889968" y="1463729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51" name="Oval 298"/>
          <p:cNvSpPr>
            <a:spLocks noChangeArrowheads="1"/>
          </p:cNvSpPr>
          <p:nvPr/>
        </p:nvSpPr>
        <p:spPr bwMode="auto">
          <a:xfrm>
            <a:off x="20959817" y="1456903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52" name="Oval 299"/>
          <p:cNvSpPr>
            <a:spLocks noChangeArrowheads="1"/>
          </p:cNvSpPr>
          <p:nvPr/>
        </p:nvSpPr>
        <p:spPr bwMode="auto">
          <a:xfrm rot="34736" flipH="1">
            <a:off x="20961404" y="1463729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53" name="Oval 300"/>
          <p:cNvSpPr>
            <a:spLocks noChangeArrowheads="1"/>
          </p:cNvSpPr>
          <p:nvPr/>
        </p:nvSpPr>
        <p:spPr bwMode="auto">
          <a:xfrm>
            <a:off x="21032844" y="1456903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54" name="Oval 301"/>
          <p:cNvSpPr>
            <a:spLocks noChangeArrowheads="1"/>
          </p:cNvSpPr>
          <p:nvPr/>
        </p:nvSpPr>
        <p:spPr bwMode="auto">
          <a:xfrm rot="34736" flipH="1">
            <a:off x="21034431" y="1463729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55" name="Oval 302"/>
          <p:cNvSpPr>
            <a:spLocks noChangeArrowheads="1"/>
          </p:cNvSpPr>
          <p:nvPr/>
        </p:nvSpPr>
        <p:spPr bwMode="auto">
          <a:xfrm>
            <a:off x="21104280" y="1456903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56" name="Oval 303"/>
          <p:cNvSpPr>
            <a:spLocks noChangeArrowheads="1"/>
          </p:cNvSpPr>
          <p:nvPr/>
        </p:nvSpPr>
        <p:spPr bwMode="auto">
          <a:xfrm rot="34736" flipH="1">
            <a:off x="21105868" y="1463729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57" name="Oval 304"/>
          <p:cNvSpPr>
            <a:spLocks noChangeArrowheads="1"/>
          </p:cNvSpPr>
          <p:nvPr/>
        </p:nvSpPr>
        <p:spPr bwMode="auto">
          <a:xfrm>
            <a:off x="21191593" y="1456903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58" name="Oval 305"/>
          <p:cNvSpPr>
            <a:spLocks noChangeArrowheads="1"/>
          </p:cNvSpPr>
          <p:nvPr/>
        </p:nvSpPr>
        <p:spPr bwMode="auto">
          <a:xfrm rot="34736" flipH="1">
            <a:off x="21193180" y="1463729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59" name="Oval 306"/>
          <p:cNvSpPr>
            <a:spLocks noChangeArrowheads="1"/>
          </p:cNvSpPr>
          <p:nvPr/>
        </p:nvSpPr>
        <p:spPr bwMode="auto">
          <a:xfrm>
            <a:off x="21291605" y="1456903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60" name="Oval 307"/>
          <p:cNvSpPr>
            <a:spLocks noChangeArrowheads="1"/>
          </p:cNvSpPr>
          <p:nvPr/>
        </p:nvSpPr>
        <p:spPr bwMode="auto">
          <a:xfrm rot="34736" flipH="1">
            <a:off x="21293192" y="1463729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61" name="Oval 308"/>
          <p:cNvSpPr>
            <a:spLocks noChangeArrowheads="1"/>
          </p:cNvSpPr>
          <p:nvPr/>
        </p:nvSpPr>
        <p:spPr bwMode="auto">
          <a:xfrm>
            <a:off x="21377331" y="1456903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62" name="Oval 309"/>
          <p:cNvSpPr>
            <a:spLocks noChangeArrowheads="1"/>
          </p:cNvSpPr>
          <p:nvPr/>
        </p:nvSpPr>
        <p:spPr bwMode="auto">
          <a:xfrm rot="34736" flipH="1">
            <a:off x="21378918" y="1463729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63" name="Oval 310"/>
          <p:cNvSpPr>
            <a:spLocks noChangeArrowheads="1"/>
          </p:cNvSpPr>
          <p:nvPr/>
        </p:nvSpPr>
        <p:spPr bwMode="auto">
          <a:xfrm>
            <a:off x="21448767" y="1456903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64" name="Oval 311"/>
          <p:cNvSpPr>
            <a:spLocks noChangeArrowheads="1"/>
          </p:cNvSpPr>
          <p:nvPr/>
        </p:nvSpPr>
        <p:spPr bwMode="auto">
          <a:xfrm rot="34736" flipH="1">
            <a:off x="21450355" y="1463729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65" name="Oval 312"/>
          <p:cNvSpPr>
            <a:spLocks noChangeArrowheads="1"/>
          </p:cNvSpPr>
          <p:nvPr/>
        </p:nvSpPr>
        <p:spPr bwMode="auto">
          <a:xfrm>
            <a:off x="21521794" y="1456903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66" name="Oval 313"/>
          <p:cNvSpPr>
            <a:spLocks noChangeArrowheads="1"/>
          </p:cNvSpPr>
          <p:nvPr/>
        </p:nvSpPr>
        <p:spPr bwMode="auto">
          <a:xfrm rot="34736" flipH="1">
            <a:off x="21523381" y="1463729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67" name="Oval 314"/>
          <p:cNvSpPr>
            <a:spLocks noChangeArrowheads="1"/>
          </p:cNvSpPr>
          <p:nvPr/>
        </p:nvSpPr>
        <p:spPr bwMode="auto">
          <a:xfrm>
            <a:off x="21593230" y="1456903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68" name="Oval 315"/>
          <p:cNvSpPr>
            <a:spLocks noChangeArrowheads="1"/>
          </p:cNvSpPr>
          <p:nvPr/>
        </p:nvSpPr>
        <p:spPr bwMode="auto">
          <a:xfrm rot="34736" flipH="1">
            <a:off x="21594818" y="1463729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69" name="Oval 316"/>
          <p:cNvSpPr>
            <a:spLocks noChangeArrowheads="1"/>
          </p:cNvSpPr>
          <p:nvPr/>
        </p:nvSpPr>
        <p:spPr bwMode="auto">
          <a:xfrm>
            <a:off x="21680543" y="1456903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70" name="Oval 317"/>
          <p:cNvSpPr>
            <a:spLocks noChangeArrowheads="1"/>
          </p:cNvSpPr>
          <p:nvPr/>
        </p:nvSpPr>
        <p:spPr bwMode="auto">
          <a:xfrm rot="34736" flipH="1">
            <a:off x="21682131" y="1463729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71" name="Oval 318"/>
          <p:cNvSpPr>
            <a:spLocks noChangeArrowheads="1"/>
          </p:cNvSpPr>
          <p:nvPr/>
        </p:nvSpPr>
        <p:spPr bwMode="auto">
          <a:xfrm>
            <a:off x="21767856" y="1456903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72" name="Oval 319"/>
          <p:cNvSpPr>
            <a:spLocks noChangeArrowheads="1"/>
          </p:cNvSpPr>
          <p:nvPr/>
        </p:nvSpPr>
        <p:spPr bwMode="auto">
          <a:xfrm rot="34736" flipH="1">
            <a:off x="21769443" y="1463729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73" name="Oval 320"/>
          <p:cNvSpPr>
            <a:spLocks noChangeArrowheads="1"/>
          </p:cNvSpPr>
          <p:nvPr/>
        </p:nvSpPr>
        <p:spPr bwMode="auto">
          <a:xfrm>
            <a:off x="21853578" y="1456903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74" name="Oval 321"/>
          <p:cNvSpPr>
            <a:spLocks noChangeArrowheads="1"/>
          </p:cNvSpPr>
          <p:nvPr/>
        </p:nvSpPr>
        <p:spPr bwMode="auto">
          <a:xfrm rot="34736" flipH="1">
            <a:off x="21855169" y="1463729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75" name="Oval 322"/>
          <p:cNvSpPr>
            <a:spLocks noChangeArrowheads="1"/>
          </p:cNvSpPr>
          <p:nvPr/>
        </p:nvSpPr>
        <p:spPr bwMode="auto">
          <a:xfrm>
            <a:off x="21925018" y="1456903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76" name="Oval 323"/>
          <p:cNvSpPr>
            <a:spLocks noChangeArrowheads="1"/>
          </p:cNvSpPr>
          <p:nvPr/>
        </p:nvSpPr>
        <p:spPr bwMode="auto">
          <a:xfrm rot="34736" flipH="1">
            <a:off x="21926606" y="1463729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77" name="Oval 324"/>
          <p:cNvSpPr>
            <a:spLocks noChangeArrowheads="1"/>
          </p:cNvSpPr>
          <p:nvPr/>
        </p:nvSpPr>
        <p:spPr bwMode="auto">
          <a:xfrm>
            <a:off x="21998042" y="1456903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78" name="Oval 325"/>
          <p:cNvSpPr>
            <a:spLocks noChangeArrowheads="1"/>
          </p:cNvSpPr>
          <p:nvPr/>
        </p:nvSpPr>
        <p:spPr bwMode="auto">
          <a:xfrm rot="34736" flipH="1">
            <a:off x="21999629" y="1463729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79" name="Oval 326"/>
          <p:cNvSpPr>
            <a:spLocks noChangeArrowheads="1"/>
          </p:cNvSpPr>
          <p:nvPr/>
        </p:nvSpPr>
        <p:spPr bwMode="auto">
          <a:xfrm>
            <a:off x="22069478" y="1456903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80" name="Oval 327"/>
          <p:cNvSpPr>
            <a:spLocks noChangeArrowheads="1"/>
          </p:cNvSpPr>
          <p:nvPr/>
        </p:nvSpPr>
        <p:spPr bwMode="auto">
          <a:xfrm rot="34736" flipH="1">
            <a:off x="22071069" y="1463729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81" name="Oval 328"/>
          <p:cNvSpPr>
            <a:spLocks noChangeArrowheads="1"/>
          </p:cNvSpPr>
          <p:nvPr/>
        </p:nvSpPr>
        <p:spPr bwMode="auto">
          <a:xfrm>
            <a:off x="22156791" y="1456903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82" name="Oval 329"/>
          <p:cNvSpPr>
            <a:spLocks noChangeArrowheads="1"/>
          </p:cNvSpPr>
          <p:nvPr/>
        </p:nvSpPr>
        <p:spPr bwMode="auto">
          <a:xfrm rot="34736" flipH="1">
            <a:off x="22158382" y="1463729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83" name="Oval 330"/>
          <p:cNvSpPr>
            <a:spLocks noChangeArrowheads="1"/>
          </p:cNvSpPr>
          <p:nvPr/>
        </p:nvSpPr>
        <p:spPr bwMode="auto">
          <a:xfrm>
            <a:off x="22231405" y="14548397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84" name="Oval 331"/>
          <p:cNvSpPr>
            <a:spLocks noChangeArrowheads="1"/>
          </p:cNvSpPr>
          <p:nvPr/>
        </p:nvSpPr>
        <p:spPr bwMode="auto">
          <a:xfrm rot="21439807" flipH="1">
            <a:off x="22229818" y="14616662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85" name="Oval 332"/>
          <p:cNvSpPr>
            <a:spLocks noChangeArrowheads="1"/>
          </p:cNvSpPr>
          <p:nvPr/>
        </p:nvSpPr>
        <p:spPr bwMode="auto">
          <a:xfrm>
            <a:off x="22302841" y="14519822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86" name="Oval 333"/>
          <p:cNvSpPr>
            <a:spLocks noChangeArrowheads="1"/>
          </p:cNvSpPr>
          <p:nvPr/>
        </p:nvSpPr>
        <p:spPr bwMode="auto">
          <a:xfrm rot="21439807" flipH="1">
            <a:off x="22301255" y="14588087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87" name="Oval 334"/>
          <p:cNvSpPr>
            <a:spLocks noChangeArrowheads="1"/>
          </p:cNvSpPr>
          <p:nvPr/>
        </p:nvSpPr>
        <p:spPr bwMode="auto">
          <a:xfrm>
            <a:off x="22375868" y="14519822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88" name="Oval 335"/>
          <p:cNvSpPr>
            <a:spLocks noChangeArrowheads="1"/>
          </p:cNvSpPr>
          <p:nvPr/>
        </p:nvSpPr>
        <p:spPr bwMode="auto">
          <a:xfrm rot="21439807" flipH="1">
            <a:off x="22374282" y="14588087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89" name="Oval 336"/>
          <p:cNvSpPr>
            <a:spLocks noChangeArrowheads="1"/>
          </p:cNvSpPr>
          <p:nvPr/>
        </p:nvSpPr>
        <p:spPr bwMode="auto">
          <a:xfrm>
            <a:off x="22447305" y="14519822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90" name="Oval 337"/>
          <p:cNvSpPr>
            <a:spLocks noChangeArrowheads="1"/>
          </p:cNvSpPr>
          <p:nvPr/>
        </p:nvSpPr>
        <p:spPr bwMode="auto">
          <a:xfrm rot="21439807" flipH="1">
            <a:off x="22445718" y="14588087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91" name="Oval 338"/>
          <p:cNvSpPr>
            <a:spLocks noChangeArrowheads="1"/>
          </p:cNvSpPr>
          <p:nvPr/>
        </p:nvSpPr>
        <p:spPr bwMode="auto">
          <a:xfrm>
            <a:off x="22518741" y="1450553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92" name="Oval 339"/>
          <p:cNvSpPr>
            <a:spLocks noChangeArrowheads="1"/>
          </p:cNvSpPr>
          <p:nvPr/>
        </p:nvSpPr>
        <p:spPr bwMode="auto">
          <a:xfrm rot="21439807" flipH="1">
            <a:off x="22517155" y="14573799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93" name="Oval 340"/>
          <p:cNvSpPr>
            <a:spLocks noChangeArrowheads="1"/>
          </p:cNvSpPr>
          <p:nvPr/>
        </p:nvSpPr>
        <p:spPr bwMode="auto">
          <a:xfrm>
            <a:off x="22591768" y="1450553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94" name="Oval 341"/>
          <p:cNvSpPr>
            <a:spLocks noChangeArrowheads="1"/>
          </p:cNvSpPr>
          <p:nvPr/>
        </p:nvSpPr>
        <p:spPr bwMode="auto">
          <a:xfrm rot="21439807" flipH="1">
            <a:off x="22590182" y="14573799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95" name="Oval 342"/>
          <p:cNvSpPr>
            <a:spLocks noChangeArrowheads="1"/>
          </p:cNvSpPr>
          <p:nvPr/>
        </p:nvSpPr>
        <p:spPr bwMode="auto">
          <a:xfrm>
            <a:off x="22677494" y="1450553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96" name="Oval 343"/>
          <p:cNvSpPr>
            <a:spLocks noChangeArrowheads="1"/>
          </p:cNvSpPr>
          <p:nvPr/>
        </p:nvSpPr>
        <p:spPr bwMode="auto">
          <a:xfrm rot="21439807" flipH="1">
            <a:off x="22675907" y="14573799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97" name="Oval 344"/>
          <p:cNvSpPr>
            <a:spLocks noChangeArrowheads="1"/>
          </p:cNvSpPr>
          <p:nvPr/>
        </p:nvSpPr>
        <p:spPr bwMode="auto">
          <a:xfrm>
            <a:off x="22780680" y="1451188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98" name="Oval 345"/>
          <p:cNvSpPr>
            <a:spLocks noChangeArrowheads="1"/>
          </p:cNvSpPr>
          <p:nvPr/>
        </p:nvSpPr>
        <p:spPr bwMode="auto">
          <a:xfrm rot="21439807" flipH="1">
            <a:off x="22779093" y="14580150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99" name="Oval 346"/>
          <p:cNvSpPr>
            <a:spLocks noChangeArrowheads="1"/>
          </p:cNvSpPr>
          <p:nvPr/>
        </p:nvSpPr>
        <p:spPr bwMode="auto">
          <a:xfrm>
            <a:off x="22852119" y="14511885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00" name="Oval 347"/>
          <p:cNvSpPr>
            <a:spLocks noChangeArrowheads="1"/>
          </p:cNvSpPr>
          <p:nvPr/>
        </p:nvSpPr>
        <p:spPr bwMode="auto">
          <a:xfrm rot="21439807" flipH="1">
            <a:off x="22850530" y="14580150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01" name="Oval 348"/>
          <p:cNvSpPr>
            <a:spLocks noChangeArrowheads="1"/>
          </p:cNvSpPr>
          <p:nvPr/>
        </p:nvSpPr>
        <p:spPr bwMode="auto">
          <a:xfrm>
            <a:off x="22923556" y="14497598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02" name="Oval 349"/>
          <p:cNvSpPr>
            <a:spLocks noChangeArrowheads="1"/>
          </p:cNvSpPr>
          <p:nvPr/>
        </p:nvSpPr>
        <p:spPr bwMode="auto">
          <a:xfrm rot="21439807" flipH="1">
            <a:off x="22921969" y="14565860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03" name="Oval 350"/>
          <p:cNvSpPr>
            <a:spLocks noChangeArrowheads="1"/>
          </p:cNvSpPr>
          <p:nvPr/>
        </p:nvSpPr>
        <p:spPr bwMode="auto">
          <a:xfrm>
            <a:off x="22996579" y="14497598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04" name="Oval 351"/>
          <p:cNvSpPr>
            <a:spLocks noChangeArrowheads="1"/>
          </p:cNvSpPr>
          <p:nvPr/>
        </p:nvSpPr>
        <p:spPr bwMode="auto">
          <a:xfrm rot="21439807" flipH="1">
            <a:off x="22994993" y="14565860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05" name="Oval 352"/>
          <p:cNvSpPr>
            <a:spLocks noChangeArrowheads="1"/>
          </p:cNvSpPr>
          <p:nvPr/>
        </p:nvSpPr>
        <p:spPr bwMode="auto">
          <a:xfrm>
            <a:off x="23082305" y="14497598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06" name="Oval 353"/>
          <p:cNvSpPr>
            <a:spLocks noChangeArrowheads="1"/>
          </p:cNvSpPr>
          <p:nvPr/>
        </p:nvSpPr>
        <p:spPr bwMode="auto">
          <a:xfrm rot="21439807" flipH="1">
            <a:off x="23080719" y="14565860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07" name="Oval 354"/>
          <p:cNvSpPr>
            <a:spLocks noChangeArrowheads="1"/>
          </p:cNvSpPr>
          <p:nvPr/>
        </p:nvSpPr>
        <p:spPr bwMode="auto">
          <a:xfrm>
            <a:off x="23182317" y="14481723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08" name="Oval 355"/>
          <p:cNvSpPr>
            <a:spLocks noChangeArrowheads="1"/>
          </p:cNvSpPr>
          <p:nvPr/>
        </p:nvSpPr>
        <p:spPr bwMode="auto">
          <a:xfrm rot="21439807" flipH="1">
            <a:off x="23180730" y="14549985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09" name="Oval 356"/>
          <p:cNvSpPr>
            <a:spLocks noChangeArrowheads="1"/>
          </p:cNvSpPr>
          <p:nvPr/>
        </p:nvSpPr>
        <p:spPr bwMode="auto">
          <a:xfrm>
            <a:off x="23253753" y="14481723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10" name="Oval 357"/>
          <p:cNvSpPr>
            <a:spLocks noChangeArrowheads="1"/>
          </p:cNvSpPr>
          <p:nvPr/>
        </p:nvSpPr>
        <p:spPr bwMode="auto">
          <a:xfrm rot="21439807" flipH="1">
            <a:off x="23252170" y="14549985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11" name="Oval 358"/>
          <p:cNvSpPr>
            <a:spLocks noChangeArrowheads="1"/>
          </p:cNvSpPr>
          <p:nvPr/>
        </p:nvSpPr>
        <p:spPr bwMode="auto">
          <a:xfrm>
            <a:off x="23325193" y="14467433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12" name="Oval 359"/>
          <p:cNvSpPr>
            <a:spLocks noChangeArrowheads="1"/>
          </p:cNvSpPr>
          <p:nvPr/>
        </p:nvSpPr>
        <p:spPr bwMode="auto">
          <a:xfrm rot="21439807" flipH="1">
            <a:off x="23323607" y="14535698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13" name="Oval 360"/>
          <p:cNvSpPr>
            <a:spLocks noChangeArrowheads="1"/>
          </p:cNvSpPr>
          <p:nvPr/>
        </p:nvSpPr>
        <p:spPr bwMode="auto">
          <a:xfrm>
            <a:off x="23398217" y="14467433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14" name="Oval 361"/>
          <p:cNvSpPr>
            <a:spLocks noChangeArrowheads="1"/>
          </p:cNvSpPr>
          <p:nvPr/>
        </p:nvSpPr>
        <p:spPr bwMode="auto">
          <a:xfrm rot="21439807" flipH="1">
            <a:off x="23396630" y="14535698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15" name="Oval 362"/>
          <p:cNvSpPr>
            <a:spLocks noChangeArrowheads="1"/>
          </p:cNvSpPr>
          <p:nvPr/>
        </p:nvSpPr>
        <p:spPr bwMode="auto">
          <a:xfrm>
            <a:off x="23483943" y="14467433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16" name="Oval 363"/>
          <p:cNvSpPr>
            <a:spLocks noChangeArrowheads="1"/>
          </p:cNvSpPr>
          <p:nvPr/>
        </p:nvSpPr>
        <p:spPr bwMode="auto">
          <a:xfrm rot="21439807" flipH="1">
            <a:off x="23482356" y="14535698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17" name="Oval 364"/>
          <p:cNvSpPr>
            <a:spLocks noChangeArrowheads="1"/>
          </p:cNvSpPr>
          <p:nvPr/>
        </p:nvSpPr>
        <p:spPr bwMode="auto">
          <a:xfrm>
            <a:off x="23585541" y="14454733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18" name="Oval 365"/>
          <p:cNvSpPr>
            <a:spLocks noChangeArrowheads="1"/>
          </p:cNvSpPr>
          <p:nvPr/>
        </p:nvSpPr>
        <p:spPr bwMode="auto">
          <a:xfrm rot="21439807" flipH="1">
            <a:off x="23583955" y="14523000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19" name="Oval 366"/>
          <p:cNvSpPr>
            <a:spLocks noChangeArrowheads="1"/>
          </p:cNvSpPr>
          <p:nvPr/>
        </p:nvSpPr>
        <p:spPr bwMode="auto">
          <a:xfrm>
            <a:off x="23656981" y="14454733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20" name="Oval 367"/>
          <p:cNvSpPr>
            <a:spLocks noChangeArrowheads="1"/>
          </p:cNvSpPr>
          <p:nvPr/>
        </p:nvSpPr>
        <p:spPr bwMode="auto">
          <a:xfrm rot="21439807" flipH="1">
            <a:off x="23655395" y="14523000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21" name="Oval 368"/>
          <p:cNvSpPr>
            <a:spLocks noChangeArrowheads="1"/>
          </p:cNvSpPr>
          <p:nvPr/>
        </p:nvSpPr>
        <p:spPr bwMode="auto">
          <a:xfrm>
            <a:off x="23728418" y="14440448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22" name="Oval 369"/>
          <p:cNvSpPr>
            <a:spLocks noChangeArrowheads="1"/>
          </p:cNvSpPr>
          <p:nvPr/>
        </p:nvSpPr>
        <p:spPr bwMode="auto">
          <a:xfrm rot="21439807" flipH="1">
            <a:off x="23726831" y="14508710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23" name="Oval 370"/>
          <p:cNvSpPr>
            <a:spLocks noChangeArrowheads="1"/>
          </p:cNvSpPr>
          <p:nvPr/>
        </p:nvSpPr>
        <p:spPr bwMode="auto">
          <a:xfrm>
            <a:off x="23801441" y="14440448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24" name="Oval 371"/>
          <p:cNvSpPr>
            <a:spLocks noChangeArrowheads="1"/>
          </p:cNvSpPr>
          <p:nvPr/>
        </p:nvSpPr>
        <p:spPr bwMode="auto">
          <a:xfrm rot="21439807" flipH="1">
            <a:off x="23799855" y="14508710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25" name="Oval 372"/>
          <p:cNvSpPr>
            <a:spLocks noChangeArrowheads="1"/>
          </p:cNvSpPr>
          <p:nvPr/>
        </p:nvSpPr>
        <p:spPr bwMode="auto">
          <a:xfrm>
            <a:off x="23887167" y="14440448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26" name="Oval 373"/>
          <p:cNvSpPr>
            <a:spLocks noChangeArrowheads="1"/>
          </p:cNvSpPr>
          <p:nvPr/>
        </p:nvSpPr>
        <p:spPr bwMode="auto">
          <a:xfrm rot="21439807" flipH="1">
            <a:off x="23885580" y="14508710"/>
            <a:ext cx="71436" cy="211137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27" name="Oval 374"/>
          <p:cNvSpPr>
            <a:spLocks noChangeArrowheads="1"/>
          </p:cNvSpPr>
          <p:nvPr/>
        </p:nvSpPr>
        <p:spPr bwMode="auto">
          <a:xfrm rot="21074128" flipH="1">
            <a:off x="23971306" y="14500772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28" name="Oval 375"/>
          <p:cNvSpPr>
            <a:spLocks noChangeArrowheads="1"/>
          </p:cNvSpPr>
          <p:nvPr/>
        </p:nvSpPr>
        <p:spPr bwMode="auto">
          <a:xfrm>
            <a:off x="23955430" y="1442933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29" name="Oval 376"/>
          <p:cNvSpPr>
            <a:spLocks noChangeArrowheads="1"/>
          </p:cNvSpPr>
          <p:nvPr/>
        </p:nvSpPr>
        <p:spPr bwMode="auto">
          <a:xfrm rot="21074128" flipH="1">
            <a:off x="24058619" y="14500772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30" name="Oval 377"/>
          <p:cNvSpPr>
            <a:spLocks noChangeArrowheads="1"/>
          </p:cNvSpPr>
          <p:nvPr/>
        </p:nvSpPr>
        <p:spPr bwMode="auto">
          <a:xfrm>
            <a:off x="24042742" y="1442933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31" name="Oval 378"/>
          <p:cNvSpPr>
            <a:spLocks noChangeArrowheads="1"/>
          </p:cNvSpPr>
          <p:nvPr/>
        </p:nvSpPr>
        <p:spPr bwMode="auto">
          <a:xfrm rot="21074128" flipH="1">
            <a:off x="24144345" y="14500772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32" name="Oval 379"/>
          <p:cNvSpPr>
            <a:spLocks noChangeArrowheads="1"/>
          </p:cNvSpPr>
          <p:nvPr/>
        </p:nvSpPr>
        <p:spPr bwMode="auto">
          <a:xfrm>
            <a:off x="24128468" y="1442933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33" name="Oval 380"/>
          <p:cNvSpPr>
            <a:spLocks noChangeArrowheads="1"/>
          </p:cNvSpPr>
          <p:nvPr/>
        </p:nvSpPr>
        <p:spPr bwMode="auto">
          <a:xfrm rot="21074128" flipH="1">
            <a:off x="24231654" y="14484897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34" name="Oval 381"/>
          <p:cNvSpPr>
            <a:spLocks noChangeArrowheads="1"/>
          </p:cNvSpPr>
          <p:nvPr/>
        </p:nvSpPr>
        <p:spPr bwMode="auto">
          <a:xfrm>
            <a:off x="24215781" y="14413460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35" name="Oval 382"/>
          <p:cNvSpPr>
            <a:spLocks noChangeArrowheads="1"/>
          </p:cNvSpPr>
          <p:nvPr/>
        </p:nvSpPr>
        <p:spPr bwMode="auto">
          <a:xfrm rot="21074128" flipH="1">
            <a:off x="24317380" y="14470610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36" name="Oval 383"/>
          <p:cNvSpPr>
            <a:spLocks noChangeArrowheads="1"/>
          </p:cNvSpPr>
          <p:nvPr/>
        </p:nvSpPr>
        <p:spPr bwMode="auto">
          <a:xfrm>
            <a:off x="24301503" y="14399173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37" name="Oval 384"/>
          <p:cNvSpPr>
            <a:spLocks noChangeArrowheads="1"/>
          </p:cNvSpPr>
          <p:nvPr/>
        </p:nvSpPr>
        <p:spPr bwMode="auto">
          <a:xfrm rot="21074128" flipH="1">
            <a:off x="24403106" y="14470610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38" name="Oval 385"/>
          <p:cNvSpPr>
            <a:spLocks noChangeArrowheads="1"/>
          </p:cNvSpPr>
          <p:nvPr/>
        </p:nvSpPr>
        <p:spPr bwMode="auto">
          <a:xfrm>
            <a:off x="24387229" y="14399173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39" name="Oval 386"/>
          <p:cNvSpPr>
            <a:spLocks noChangeArrowheads="1"/>
          </p:cNvSpPr>
          <p:nvPr/>
        </p:nvSpPr>
        <p:spPr bwMode="auto">
          <a:xfrm rot="21074128" flipH="1">
            <a:off x="24490419" y="14454735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40" name="Oval 387"/>
          <p:cNvSpPr>
            <a:spLocks noChangeArrowheads="1"/>
          </p:cNvSpPr>
          <p:nvPr/>
        </p:nvSpPr>
        <p:spPr bwMode="auto">
          <a:xfrm>
            <a:off x="24474542" y="14383296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41" name="Oval 388"/>
          <p:cNvSpPr>
            <a:spLocks noChangeArrowheads="1"/>
          </p:cNvSpPr>
          <p:nvPr/>
        </p:nvSpPr>
        <p:spPr bwMode="auto">
          <a:xfrm rot="21074128" flipH="1">
            <a:off x="24592017" y="1444044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42" name="Oval 389"/>
          <p:cNvSpPr>
            <a:spLocks noChangeArrowheads="1"/>
          </p:cNvSpPr>
          <p:nvPr/>
        </p:nvSpPr>
        <p:spPr bwMode="auto">
          <a:xfrm>
            <a:off x="24576144" y="14369008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43" name="Oval 390"/>
          <p:cNvSpPr>
            <a:spLocks noChangeArrowheads="1"/>
          </p:cNvSpPr>
          <p:nvPr/>
        </p:nvSpPr>
        <p:spPr bwMode="auto">
          <a:xfrm rot="21074128" flipH="1">
            <a:off x="24677743" y="1444044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44" name="Oval 391"/>
          <p:cNvSpPr>
            <a:spLocks noChangeArrowheads="1"/>
          </p:cNvSpPr>
          <p:nvPr/>
        </p:nvSpPr>
        <p:spPr bwMode="auto">
          <a:xfrm>
            <a:off x="24661867" y="14369008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45" name="Oval 392"/>
          <p:cNvSpPr>
            <a:spLocks noChangeArrowheads="1"/>
          </p:cNvSpPr>
          <p:nvPr/>
        </p:nvSpPr>
        <p:spPr bwMode="auto">
          <a:xfrm rot="21074128" flipH="1">
            <a:off x="24765056" y="14424574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46" name="Oval 393"/>
          <p:cNvSpPr>
            <a:spLocks noChangeArrowheads="1"/>
          </p:cNvSpPr>
          <p:nvPr/>
        </p:nvSpPr>
        <p:spPr bwMode="auto">
          <a:xfrm>
            <a:off x="24749179" y="1435313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47" name="Oval 394"/>
          <p:cNvSpPr>
            <a:spLocks noChangeArrowheads="1"/>
          </p:cNvSpPr>
          <p:nvPr/>
        </p:nvSpPr>
        <p:spPr bwMode="auto">
          <a:xfrm rot="21074128" flipH="1">
            <a:off x="24850782" y="14411873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48" name="Oval 395"/>
          <p:cNvSpPr>
            <a:spLocks noChangeArrowheads="1"/>
          </p:cNvSpPr>
          <p:nvPr/>
        </p:nvSpPr>
        <p:spPr bwMode="auto">
          <a:xfrm>
            <a:off x="24834905" y="14340433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49" name="Oval 396"/>
          <p:cNvSpPr>
            <a:spLocks noChangeArrowheads="1"/>
          </p:cNvSpPr>
          <p:nvPr/>
        </p:nvSpPr>
        <p:spPr bwMode="auto">
          <a:xfrm rot="21074128" flipH="1">
            <a:off x="24936504" y="14411873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50" name="Oval 397"/>
          <p:cNvSpPr>
            <a:spLocks noChangeArrowheads="1"/>
          </p:cNvSpPr>
          <p:nvPr/>
        </p:nvSpPr>
        <p:spPr bwMode="auto">
          <a:xfrm>
            <a:off x="24920631" y="14340433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51" name="Oval 398"/>
          <p:cNvSpPr>
            <a:spLocks noChangeArrowheads="1"/>
          </p:cNvSpPr>
          <p:nvPr/>
        </p:nvSpPr>
        <p:spPr bwMode="auto">
          <a:xfrm rot="21074128" flipH="1">
            <a:off x="25023817" y="14395996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52" name="Oval 399"/>
          <p:cNvSpPr>
            <a:spLocks noChangeArrowheads="1"/>
          </p:cNvSpPr>
          <p:nvPr/>
        </p:nvSpPr>
        <p:spPr bwMode="auto">
          <a:xfrm>
            <a:off x="25007944" y="1432455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53" name="Oval 400"/>
          <p:cNvSpPr>
            <a:spLocks noChangeArrowheads="1"/>
          </p:cNvSpPr>
          <p:nvPr/>
        </p:nvSpPr>
        <p:spPr bwMode="auto">
          <a:xfrm rot="21074128" flipH="1">
            <a:off x="25095257" y="1438329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54" name="Oval 401"/>
          <p:cNvSpPr>
            <a:spLocks noChangeArrowheads="1"/>
          </p:cNvSpPr>
          <p:nvPr/>
        </p:nvSpPr>
        <p:spPr bwMode="auto">
          <a:xfrm>
            <a:off x="25079380" y="1431185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55" name="Oval 402"/>
          <p:cNvSpPr>
            <a:spLocks noChangeArrowheads="1"/>
          </p:cNvSpPr>
          <p:nvPr/>
        </p:nvSpPr>
        <p:spPr bwMode="auto">
          <a:xfrm rot="21074128" flipH="1">
            <a:off x="25180979" y="14383298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56" name="Oval 403"/>
          <p:cNvSpPr>
            <a:spLocks noChangeArrowheads="1"/>
          </p:cNvSpPr>
          <p:nvPr/>
        </p:nvSpPr>
        <p:spPr bwMode="auto">
          <a:xfrm>
            <a:off x="25165106" y="14311859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57" name="Oval 404"/>
          <p:cNvSpPr>
            <a:spLocks noChangeArrowheads="1"/>
          </p:cNvSpPr>
          <p:nvPr/>
        </p:nvSpPr>
        <p:spPr bwMode="auto">
          <a:xfrm rot="21074128" flipH="1">
            <a:off x="25268292" y="14367422"/>
            <a:ext cx="71436" cy="184149"/>
          </a:xfrm>
          <a:prstGeom prst="ellips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58" name="Oval 405"/>
          <p:cNvSpPr>
            <a:spLocks noChangeArrowheads="1"/>
          </p:cNvSpPr>
          <p:nvPr/>
        </p:nvSpPr>
        <p:spPr bwMode="auto">
          <a:xfrm>
            <a:off x="25252419" y="14295984"/>
            <a:ext cx="69850" cy="6985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59" name="Oval 406"/>
          <p:cNvSpPr>
            <a:spLocks noChangeArrowheads="1"/>
          </p:cNvSpPr>
          <p:nvPr/>
        </p:nvSpPr>
        <p:spPr bwMode="auto">
          <a:xfrm>
            <a:off x="15892514" y="12308435"/>
            <a:ext cx="10728326" cy="1871663"/>
          </a:xfrm>
          <a:prstGeom prst="ellipse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60" name="Oval 407"/>
          <p:cNvSpPr>
            <a:spLocks noChangeArrowheads="1"/>
          </p:cNvSpPr>
          <p:nvPr/>
        </p:nvSpPr>
        <p:spPr bwMode="auto">
          <a:xfrm>
            <a:off x="15603593" y="12092535"/>
            <a:ext cx="10801349" cy="2160588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61" name="Freeform 409"/>
          <p:cNvSpPr>
            <a:spLocks/>
          </p:cNvSpPr>
          <p:nvPr/>
        </p:nvSpPr>
        <p:spPr bwMode="auto">
          <a:xfrm>
            <a:off x="16611653" y="13521285"/>
            <a:ext cx="3213758" cy="466724"/>
          </a:xfrm>
          <a:custGeom>
            <a:avLst/>
            <a:gdLst>
              <a:gd name="T0" fmla="*/ 0 w 1996"/>
              <a:gd name="T1" fmla="*/ 7 h 461"/>
              <a:gd name="T2" fmla="*/ 545 w 1996"/>
              <a:gd name="T3" fmla="*/ 7 h 461"/>
              <a:gd name="T4" fmla="*/ 998 w 1996"/>
              <a:gd name="T5" fmla="*/ 52 h 461"/>
              <a:gd name="T6" fmla="*/ 1361 w 1996"/>
              <a:gd name="T7" fmla="*/ 143 h 461"/>
              <a:gd name="T8" fmla="*/ 1724 w 1996"/>
              <a:gd name="T9" fmla="*/ 324 h 461"/>
              <a:gd name="T10" fmla="*/ 1996 w 1996"/>
              <a:gd name="T11" fmla="*/ 461 h 4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996" h="461">
                <a:moveTo>
                  <a:pt x="0" y="7"/>
                </a:moveTo>
                <a:cubicBezTo>
                  <a:pt x="189" y="3"/>
                  <a:pt x="379" y="0"/>
                  <a:pt x="545" y="7"/>
                </a:cubicBezTo>
                <a:cubicBezTo>
                  <a:pt x="711" y="14"/>
                  <a:pt x="862" y="29"/>
                  <a:pt x="998" y="52"/>
                </a:cubicBezTo>
                <a:cubicBezTo>
                  <a:pt x="1134" y="75"/>
                  <a:pt x="1240" y="98"/>
                  <a:pt x="1361" y="143"/>
                </a:cubicBezTo>
                <a:cubicBezTo>
                  <a:pt x="1482" y="188"/>
                  <a:pt x="1618" y="271"/>
                  <a:pt x="1724" y="324"/>
                </a:cubicBezTo>
                <a:cubicBezTo>
                  <a:pt x="1830" y="377"/>
                  <a:pt x="1958" y="438"/>
                  <a:pt x="1996" y="461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62" name="Freeform 410"/>
          <p:cNvSpPr>
            <a:spLocks/>
          </p:cNvSpPr>
          <p:nvPr/>
        </p:nvSpPr>
        <p:spPr bwMode="auto">
          <a:xfrm>
            <a:off x="16611655" y="13591135"/>
            <a:ext cx="3282949" cy="603250"/>
          </a:xfrm>
          <a:custGeom>
            <a:avLst/>
            <a:gdLst>
              <a:gd name="T0" fmla="*/ 0 w 2042"/>
              <a:gd name="T1" fmla="*/ 8 h 462"/>
              <a:gd name="T2" fmla="*/ 499 w 2042"/>
              <a:gd name="T3" fmla="*/ 8 h 462"/>
              <a:gd name="T4" fmla="*/ 908 w 2042"/>
              <a:gd name="T5" fmla="*/ 54 h 462"/>
              <a:gd name="T6" fmla="*/ 1225 w 2042"/>
              <a:gd name="T7" fmla="*/ 99 h 462"/>
              <a:gd name="T8" fmla="*/ 1815 w 2042"/>
              <a:gd name="T9" fmla="*/ 371 h 462"/>
              <a:gd name="T10" fmla="*/ 2042 w 2042"/>
              <a:gd name="T11" fmla="*/ 462 h 4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42" h="462">
                <a:moveTo>
                  <a:pt x="0" y="8"/>
                </a:moveTo>
                <a:cubicBezTo>
                  <a:pt x="174" y="4"/>
                  <a:pt x="348" y="0"/>
                  <a:pt x="499" y="8"/>
                </a:cubicBezTo>
                <a:cubicBezTo>
                  <a:pt x="650" y="16"/>
                  <a:pt x="787" y="39"/>
                  <a:pt x="908" y="54"/>
                </a:cubicBezTo>
                <a:cubicBezTo>
                  <a:pt x="1029" y="69"/>
                  <a:pt x="1074" y="46"/>
                  <a:pt x="1225" y="99"/>
                </a:cubicBezTo>
                <a:cubicBezTo>
                  <a:pt x="1376" y="152"/>
                  <a:pt x="1679" y="311"/>
                  <a:pt x="1815" y="371"/>
                </a:cubicBezTo>
                <a:cubicBezTo>
                  <a:pt x="1951" y="431"/>
                  <a:pt x="1996" y="446"/>
                  <a:pt x="2042" y="46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63" name="Freeform 411"/>
          <p:cNvSpPr>
            <a:spLocks/>
          </p:cNvSpPr>
          <p:nvPr/>
        </p:nvSpPr>
        <p:spPr bwMode="auto">
          <a:xfrm>
            <a:off x="16611653" y="13653049"/>
            <a:ext cx="2736852" cy="527050"/>
          </a:xfrm>
          <a:custGeom>
            <a:avLst/>
            <a:gdLst>
              <a:gd name="T0" fmla="*/ 0 w 1724"/>
              <a:gd name="T1" fmla="*/ 15 h 332"/>
              <a:gd name="T2" fmla="*/ 545 w 1724"/>
              <a:gd name="T3" fmla="*/ 15 h 332"/>
              <a:gd name="T4" fmla="*/ 1180 w 1724"/>
              <a:gd name="T5" fmla="*/ 105 h 332"/>
              <a:gd name="T6" fmla="*/ 1724 w 1724"/>
              <a:gd name="T7" fmla="*/ 332 h 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24" h="332">
                <a:moveTo>
                  <a:pt x="0" y="15"/>
                </a:moveTo>
                <a:cubicBezTo>
                  <a:pt x="174" y="7"/>
                  <a:pt x="348" y="0"/>
                  <a:pt x="545" y="15"/>
                </a:cubicBezTo>
                <a:cubicBezTo>
                  <a:pt x="742" y="30"/>
                  <a:pt x="984" y="52"/>
                  <a:pt x="1180" y="105"/>
                </a:cubicBezTo>
                <a:cubicBezTo>
                  <a:pt x="1376" y="158"/>
                  <a:pt x="1550" y="245"/>
                  <a:pt x="1724" y="33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64" name="Freeform 412"/>
          <p:cNvSpPr>
            <a:spLocks/>
          </p:cNvSpPr>
          <p:nvPr/>
        </p:nvSpPr>
        <p:spPr bwMode="auto">
          <a:xfrm>
            <a:off x="16611655" y="13711785"/>
            <a:ext cx="2520948" cy="468313"/>
          </a:xfrm>
          <a:custGeom>
            <a:avLst/>
            <a:gdLst>
              <a:gd name="T0" fmla="*/ 0 w 1588"/>
              <a:gd name="T1" fmla="*/ 23 h 295"/>
              <a:gd name="T2" fmla="*/ 681 w 1588"/>
              <a:gd name="T3" fmla="*/ 23 h 295"/>
              <a:gd name="T4" fmla="*/ 1271 w 1588"/>
              <a:gd name="T5" fmla="*/ 159 h 295"/>
              <a:gd name="T6" fmla="*/ 1588 w 1588"/>
              <a:gd name="T7" fmla="*/ 295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88" h="295">
                <a:moveTo>
                  <a:pt x="0" y="23"/>
                </a:moveTo>
                <a:cubicBezTo>
                  <a:pt x="234" y="11"/>
                  <a:pt x="469" y="0"/>
                  <a:pt x="681" y="23"/>
                </a:cubicBezTo>
                <a:cubicBezTo>
                  <a:pt x="893" y="46"/>
                  <a:pt x="1120" y="114"/>
                  <a:pt x="1271" y="159"/>
                </a:cubicBezTo>
                <a:cubicBezTo>
                  <a:pt x="1422" y="204"/>
                  <a:pt x="1505" y="249"/>
                  <a:pt x="1588" y="295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65" name="Freeform 413"/>
          <p:cNvSpPr>
            <a:spLocks/>
          </p:cNvSpPr>
          <p:nvPr/>
        </p:nvSpPr>
        <p:spPr bwMode="auto">
          <a:xfrm>
            <a:off x="16611653" y="13795924"/>
            <a:ext cx="2233612" cy="384176"/>
          </a:xfrm>
          <a:custGeom>
            <a:avLst/>
            <a:gdLst>
              <a:gd name="T0" fmla="*/ 0 w 1407"/>
              <a:gd name="T1" fmla="*/ 15 h 242"/>
              <a:gd name="T2" fmla="*/ 499 w 1407"/>
              <a:gd name="T3" fmla="*/ 15 h 242"/>
              <a:gd name="T4" fmla="*/ 998 w 1407"/>
              <a:gd name="T5" fmla="*/ 106 h 242"/>
              <a:gd name="T6" fmla="*/ 1407 w 1407"/>
              <a:gd name="T7" fmla="*/ 242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07" h="242">
                <a:moveTo>
                  <a:pt x="0" y="15"/>
                </a:moveTo>
                <a:cubicBezTo>
                  <a:pt x="166" y="7"/>
                  <a:pt x="333" y="0"/>
                  <a:pt x="499" y="15"/>
                </a:cubicBezTo>
                <a:cubicBezTo>
                  <a:pt x="665" y="30"/>
                  <a:pt x="847" y="68"/>
                  <a:pt x="998" y="106"/>
                </a:cubicBezTo>
                <a:cubicBezTo>
                  <a:pt x="1149" y="144"/>
                  <a:pt x="1278" y="193"/>
                  <a:pt x="1407" y="24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66" name="Freeform 414"/>
          <p:cNvSpPr>
            <a:spLocks/>
          </p:cNvSpPr>
          <p:nvPr/>
        </p:nvSpPr>
        <p:spPr bwMode="auto">
          <a:xfrm>
            <a:off x="16611655" y="13856247"/>
            <a:ext cx="1873249" cy="252413"/>
          </a:xfrm>
          <a:custGeom>
            <a:avLst/>
            <a:gdLst>
              <a:gd name="T0" fmla="*/ 0 w 1180"/>
              <a:gd name="T1" fmla="*/ 23 h 159"/>
              <a:gd name="T2" fmla="*/ 545 w 1180"/>
              <a:gd name="T3" fmla="*/ 23 h 159"/>
              <a:gd name="T4" fmla="*/ 1180 w 1180"/>
              <a:gd name="T5" fmla="*/ 159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180" h="159">
                <a:moveTo>
                  <a:pt x="0" y="23"/>
                </a:moveTo>
                <a:cubicBezTo>
                  <a:pt x="174" y="11"/>
                  <a:pt x="348" y="0"/>
                  <a:pt x="545" y="23"/>
                </a:cubicBezTo>
                <a:cubicBezTo>
                  <a:pt x="742" y="46"/>
                  <a:pt x="961" y="102"/>
                  <a:pt x="1180" y="159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67" name="Freeform 415"/>
          <p:cNvSpPr>
            <a:spLocks/>
          </p:cNvSpPr>
          <p:nvPr/>
        </p:nvSpPr>
        <p:spPr bwMode="auto">
          <a:xfrm>
            <a:off x="16611655" y="13940383"/>
            <a:ext cx="1512889" cy="168275"/>
          </a:xfrm>
          <a:custGeom>
            <a:avLst/>
            <a:gdLst>
              <a:gd name="T0" fmla="*/ 0 w 953"/>
              <a:gd name="T1" fmla="*/ 15 h 106"/>
              <a:gd name="T2" fmla="*/ 454 w 953"/>
              <a:gd name="T3" fmla="*/ 15 h 106"/>
              <a:gd name="T4" fmla="*/ 953 w 953"/>
              <a:gd name="T5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53" h="106">
                <a:moveTo>
                  <a:pt x="0" y="15"/>
                </a:moveTo>
                <a:cubicBezTo>
                  <a:pt x="147" y="7"/>
                  <a:pt x="295" y="0"/>
                  <a:pt x="454" y="15"/>
                </a:cubicBezTo>
                <a:cubicBezTo>
                  <a:pt x="613" y="30"/>
                  <a:pt x="783" y="68"/>
                  <a:pt x="953" y="106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68" name="Freeform 416"/>
          <p:cNvSpPr>
            <a:spLocks/>
          </p:cNvSpPr>
          <p:nvPr/>
        </p:nvSpPr>
        <p:spPr bwMode="auto">
          <a:xfrm>
            <a:off x="22126627" y="13233949"/>
            <a:ext cx="3270250" cy="658813"/>
          </a:xfrm>
          <a:custGeom>
            <a:avLst/>
            <a:gdLst>
              <a:gd name="T0" fmla="*/ 1814 w 1814"/>
              <a:gd name="T1" fmla="*/ 7 h 415"/>
              <a:gd name="T2" fmla="*/ 1451 w 1814"/>
              <a:gd name="T3" fmla="*/ 7 h 415"/>
              <a:gd name="T4" fmla="*/ 907 w 1814"/>
              <a:gd name="T5" fmla="*/ 52 h 415"/>
              <a:gd name="T6" fmla="*/ 590 w 1814"/>
              <a:gd name="T7" fmla="*/ 97 h 415"/>
              <a:gd name="T8" fmla="*/ 363 w 1814"/>
              <a:gd name="T9" fmla="*/ 188 h 415"/>
              <a:gd name="T10" fmla="*/ 0 w 1814"/>
              <a:gd name="T11" fmla="*/ 415 h 4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14" h="415">
                <a:moveTo>
                  <a:pt x="1814" y="7"/>
                </a:moveTo>
                <a:cubicBezTo>
                  <a:pt x="1708" y="3"/>
                  <a:pt x="1602" y="0"/>
                  <a:pt x="1451" y="7"/>
                </a:cubicBezTo>
                <a:cubicBezTo>
                  <a:pt x="1300" y="14"/>
                  <a:pt x="1050" y="37"/>
                  <a:pt x="907" y="52"/>
                </a:cubicBezTo>
                <a:cubicBezTo>
                  <a:pt x="764" y="67"/>
                  <a:pt x="681" y="74"/>
                  <a:pt x="590" y="97"/>
                </a:cubicBezTo>
                <a:cubicBezTo>
                  <a:pt x="499" y="120"/>
                  <a:pt x="461" y="135"/>
                  <a:pt x="363" y="188"/>
                </a:cubicBezTo>
                <a:cubicBezTo>
                  <a:pt x="265" y="241"/>
                  <a:pt x="132" y="328"/>
                  <a:pt x="0" y="415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69" name="Freeform 417"/>
          <p:cNvSpPr>
            <a:spLocks/>
          </p:cNvSpPr>
          <p:nvPr/>
        </p:nvSpPr>
        <p:spPr bwMode="auto">
          <a:xfrm>
            <a:off x="22007567" y="13316500"/>
            <a:ext cx="3417887" cy="719136"/>
          </a:xfrm>
          <a:custGeom>
            <a:avLst/>
            <a:gdLst>
              <a:gd name="T0" fmla="*/ 1950 w 1950"/>
              <a:gd name="T1" fmla="*/ 0 h 453"/>
              <a:gd name="T2" fmla="*/ 1225 w 1950"/>
              <a:gd name="T3" fmla="*/ 45 h 453"/>
              <a:gd name="T4" fmla="*/ 635 w 1950"/>
              <a:gd name="T5" fmla="*/ 136 h 453"/>
              <a:gd name="T6" fmla="*/ 0 w 1950"/>
              <a:gd name="T7" fmla="*/ 453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950" h="453">
                <a:moveTo>
                  <a:pt x="1950" y="0"/>
                </a:moveTo>
                <a:cubicBezTo>
                  <a:pt x="1697" y="11"/>
                  <a:pt x="1444" y="22"/>
                  <a:pt x="1225" y="45"/>
                </a:cubicBezTo>
                <a:cubicBezTo>
                  <a:pt x="1006" y="68"/>
                  <a:pt x="839" y="68"/>
                  <a:pt x="635" y="136"/>
                </a:cubicBezTo>
                <a:cubicBezTo>
                  <a:pt x="431" y="204"/>
                  <a:pt x="215" y="328"/>
                  <a:pt x="0" y="453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70" name="Freeform 418"/>
          <p:cNvSpPr>
            <a:spLocks/>
          </p:cNvSpPr>
          <p:nvPr/>
        </p:nvSpPr>
        <p:spPr bwMode="auto">
          <a:xfrm>
            <a:off x="22012330" y="13387934"/>
            <a:ext cx="3384551" cy="806450"/>
          </a:xfrm>
          <a:custGeom>
            <a:avLst/>
            <a:gdLst>
              <a:gd name="T0" fmla="*/ 2086 w 2086"/>
              <a:gd name="T1" fmla="*/ 0 h 545"/>
              <a:gd name="T2" fmla="*/ 1315 w 2086"/>
              <a:gd name="T3" fmla="*/ 46 h 545"/>
              <a:gd name="T4" fmla="*/ 680 w 2086"/>
              <a:gd name="T5" fmla="*/ 182 h 545"/>
              <a:gd name="T6" fmla="*/ 0 w 2086"/>
              <a:gd name="T7" fmla="*/ 545 h 5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86" h="545">
                <a:moveTo>
                  <a:pt x="2086" y="0"/>
                </a:moveTo>
                <a:cubicBezTo>
                  <a:pt x="1817" y="8"/>
                  <a:pt x="1549" y="16"/>
                  <a:pt x="1315" y="46"/>
                </a:cubicBezTo>
                <a:cubicBezTo>
                  <a:pt x="1081" y="76"/>
                  <a:pt x="899" y="99"/>
                  <a:pt x="680" y="182"/>
                </a:cubicBezTo>
                <a:cubicBezTo>
                  <a:pt x="461" y="265"/>
                  <a:pt x="230" y="405"/>
                  <a:pt x="0" y="545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71" name="Freeform 419"/>
          <p:cNvSpPr>
            <a:spLocks/>
          </p:cNvSpPr>
          <p:nvPr/>
        </p:nvSpPr>
        <p:spPr bwMode="auto">
          <a:xfrm>
            <a:off x="22085353" y="13460960"/>
            <a:ext cx="3311524" cy="863600"/>
          </a:xfrm>
          <a:custGeom>
            <a:avLst/>
            <a:gdLst>
              <a:gd name="T0" fmla="*/ 2086 w 2086"/>
              <a:gd name="T1" fmla="*/ 0 h 544"/>
              <a:gd name="T2" fmla="*/ 1270 w 2086"/>
              <a:gd name="T3" fmla="*/ 45 h 544"/>
              <a:gd name="T4" fmla="*/ 589 w 2086"/>
              <a:gd name="T5" fmla="*/ 226 h 544"/>
              <a:gd name="T6" fmla="*/ 0 w 2086"/>
              <a:gd name="T7" fmla="*/ 544 h 5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86" h="544">
                <a:moveTo>
                  <a:pt x="2086" y="0"/>
                </a:moveTo>
                <a:cubicBezTo>
                  <a:pt x="1802" y="3"/>
                  <a:pt x="1519" y="7"/>
                  <a:pt x="1270" y="45"/>
                </a:cubicBezTo>
                <a:cubicBezTo>
                  <a:pt x="1021" y="83"/>
                  <a:pt x="801" y="143"/>
                  <a:pt x="589" y="226"/>
                </a:cubicBezTo>
                <a:cubicBezTo>
                  <a:pt x="377" y="309"/>
                  <a:pt x="188" y="426"/>
                  <a:pt x="0" y="544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72" name="Freeform 420"/>
          <p:cNvSpPr>
            <a:spLocks/>
          </p:cNvSpPr>
          <p:nvPr/>
        </p:nvSpPr>
        <p:spPr bwMode="auto">
          <a:xfrm>
            <a:off x="22301253" y="13527637"/>
            <a:ext cx="3095624" cy="768349"/>
          </a:xfrm>
          <a:custGeom>
            <a:avLst/>
            <a:gdLst>
              <a:gd name="T0" fmla="*/ 1950 w 1950"/>
              <a:gd name="T1" fmla="*/ 30 h 484"/>
              <a:gd name="T2" fmla="*/ 1497 w 1950"/>
              <a:gd name="T3" fmla="*/ 30 h 484"/>
              <a:gd name="T4" fmla="*/ 544 w 1950"/>
              <a:gd name="T5" fmla="*/ 212 h 484"/>
              <a:gd name="T6" fmla="*/ 0 w 1950"/>
              <a:gd name="T7" fmla="*/ 484 h 4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950" h="484">
                <a:moveTo>
                  <a:pt x="1950" y="30"/>
                </a:moveTo>
                <a:cubicBezTo>
                  <a:pt x="1840" y="15"/>
                  <a:pt x="1731" y="0"/>
                  <a:pt x="1497" y="30"/>
                </a:cubicBezTo>
                <a:cubicBezTo>
                  <a:pt x="1263" y="60"/>
                  <a:pt x="794" y="136"/>
                  <a:pt x="544" y="212"/>
                </a:cubicBezTo>
                <a:cubicBezTo>
                  <a:pt x="294" y="288"/>
                  <a:pt x="147" y="386"/>
                  <a:pt x="0" y="484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73" name="Freeform 421"/>
          <p:cNvSpPr>
            <a:spLocks/>
          </p:cNvSpPr>
          <p:nvPr/>
        </p:nvSpPr>
        <p:spPr bwMode="auto">
          <a:xfrm>
            <a:off x="22445718" y="13640348"/>
            <a:ext cx="2951161" cy="684211"/>
          </a:xfrm>
          <a:custGeom>
            <a:avLst/>
            <a:gdLst>
              <a:gd name="T0" fmla="*/ 1859 w 1859"/>
              <a:gd name="T1" fmla="*/ 23 h 431"/>
              <a:gd name="T2" fmla="*/ 1360 w 1859"/>
              <a:gd name="T3" fmla="*/ 23 h 431"/>
              <a:gd name="T4" fmla="*/ 680 w 1859"/>
              <a:gd name="T5" fmla="*/ 159 h 431"/>
              <a:gd name="T6" fmla="*/ 362 w 1859"/>
              <a:gd name="T7" fmla="*/ 249 h 431"/>
              <a:gd name="T8" fmla="*/ 0 w 1859"/>
              <a:gd name="T9" fmla="*/ 431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59" h="431">
                <a:moveTo>
                  <a:pt x="1859" y="23"/>
                </a:moveTo>
                <a:cubicBezTo>
                  <a:pt x="1708" y="11"/>
                  <a:pt x="1557" y="0"/>
                  <a:pt x="1360" y="23"/>
                </a:cubicBezTo>
                <a:cubicBezTo>
                  <a:pt x="1163" y="46"/>
                  <a:pt x="846" y="121"/>
                  <a:pt x="680" y="159"/>
                </a:cubicBezTo>
                <a:cubicBezTo>
                  <a:pt x="514" y="197"/>
                  <a:pt x="475" y="204"/>
                  <a:pt x="362" y="249"/>
                </a:cubicBezTo>
                <a:cubicBezTo>
                  <a:pt x="249" y="294"/>
                  <a:pt x="124" y="362"/>
                  <a:pt x="0" y="431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74" name="Freeform 422"/>
          <p:cNvSpPr>
            <a:spLocks/>
          </p:cNvSpPr>
          <p:nvPr/>
        </p:nvSpPr>
        <p:spPr bwMode="auto">
          <a:xfrm>
            <a:off x="22588594" y="13748298"/>
            <a:ext cx="2808288" cy="576262"/>
          </a:xfrm>
          <a:custGeom>
            <a:avLst/>
            <a:gdLst>
              <a:gd name="T0" fmla="*/ 1769 w 1769"/>
              <a:gd name="T1" fmla="*/ 0 h 363"/>
              <a:gd name="T2" fmla="*/ 1089 w 1769"/>
              <a:gd name="T3" fmla="*/ 45 h 363"/>
              <a:gd name="T4" fmla="*/ 363 w 1769"/>
              <a:gd name="T5" fmla="*/ 181 h 363"/>
              <a:gd name="T6" fmla="*/ 0 w 1769"/>
              <a:gd name="T7" fmla="*/ 363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69" h="363">
                <a:moveTo>
                  <a:pt x="1769" y="0"/>
                </a:moveTo>
                <a:cubicBezTo>
                  <a:pt x="1546" y="7"/>
                  <a:pt x="1323" y="15"/>
                  <a:pt x="1089" y="45"/>
                </a:cubicBezTo>
                <a:cubicBezTo>
                  <a:pt x="855" y="75"/>
                  <a:pt x="545" y="128"/>
                  <a:pt x="363" y="181"/>
                </a:cubicBezTo>
                <a:cubicBezTo>
                  <a:pt x="181" y="234"/>
                  <a:pt x="90" y="298"/>
                  <a:pt x="0" y="363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75" name="Freeform 423"/>
          <p:cNvSpPr>
            <a:spLocks/>
          </p:cNvSpPr>
          <p:nvPr/>
        </p:nvSpPr>
        <p:spPr bwMode="auto">
          <a:xfrm>
            <a:off x="22733052" y="13856246"/>
            <a:ext cx="2663825" cy="468313"/>
          </a:xfrm>
          <a:custGeom>
            <a:avLst/>
            <a:gdLst>
              <a:gd name="T0" fmla="*/ 1678 w 1678"/>
              <a:gd name="T1" fmla="*/ 23 h 295"/>
              <a:gd name="T2" fmla="*/ 1043 w 1678"/>
              <a:gd name="T3" fmla="*/ 23 h 295"/>
              <a:gd name="T4" fmla="*/ 363 w 1678"/>
              <a:gd name="T5" fmla="*/ 159 h 295"/>
              <a:gd name="T6" fmla="*/ 0 w 1678"/>
              <a:gd name="T7" fmla="*/ 295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78" h="295">
                <a:moveTo>
                  <a:pt x="1678" y="23"/>
                </a:moveTo>
                <a:cubicBezTo>
                  <a:pt x="1470" y="11"/>
                  <a:pt x="1262" y="0"/>
                  <a:pt x="1043" y="23"/>
                </a:cubicBezTo>
                <a:cubicBezTo>
                  <a:pt x="824" y="46"/>
                  <a:pt x="537" y="114"/>
                  <a:pt x="363" y="159"/>
                </a:cubicBezTo>
                <a:cubicBezTo>
                  <a:pt x="189" y="204"/>
                  <a:pt x="94" y="249"/>
                  <a:pt x="0" y="295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76" name="Freeform 424"/>
          <p:cNvSpPr>
            <a:spLocks/>
          </p:cNvSpPr>
          <p:nvPr/>
        </p:nvSpPr>
        <p:spPr bwMode="auto">
          <a:xfrm>
            <a:off x="23020394" y="13988009"/>
            <a:ext cx="2376488" cy="336550"/>
          </a:xfrm>
          <a:custGeom>
            <a:avLst/>
            <a:gdLst>
              <a:gd name="T0" fmla="*/ 1497 w 1497"/>
              <a:gd name="T1" fmla="*/ 30 h 212"/>
              <a:gd name="T2" fmla="*/ 772 w 1497"/>
              <a:gd name="T3" fmla="*/ 30 h 212"/>
              <a:gd name="T4" fmla="*/ 0 w 1497"/>
              <a:gd name="T5" fmla="*/ 212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97" h="212">
                <a:moveTo>
                  <a:pt x="1497" y="30"/>
                </a:moveTo>
                <a:cubicBezTo>
                  <a:pt x="1259" y="15"/>
                  <a:pt x="1021" y="0"/>
                  <a:pt x="772" y="30"/>
                </a:cubicBezTo>
                <a:cubicBezTo>
                  <a:pt x="523" y="60"/>
                  <a:pt x="261" y="136"/>
                  <a:pt x="0" y="21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77" name="Oval 425"/>
          <p:cNvSpPr>
            <a:spLocks noChangeArrowheads="1"/>
          </p:cNvSpPr>
          <p:nvPr/>
        </p:nvSpPr>
        <p:spPr bwMode="auto">
          <a:xfrm>
            <a:off x="19492970" y="14326150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78" name="Freeform 426"/>
          <p:cNvSpPr>
            <a:spLocks/>
          </p:cNvSpPr>
          <p:nvPr/>
        </p:nvSpPr>
        <p:spPr bwMode="auto">
          <a:xfrm>
            <a:off x="19348507" y="14224547"/>
            <a:ext cx="360363" cy="287338"/>
          </a:xfrm>
          <a:custGeom>
            <a:avLst/>
            <a:gdLst>
              <a:gd name="T0" fmla="*/ 0 w 227"/>
              <a:gd name="T1" fmla="*/ 0 h 181"/>
              <a:gd name="T2" fmla="*/ 46 w 227"/>
              <a:gd name="T3" fmla="*/ 90 h 181"/>
              <a:gd name="T4" fmla="*/ 136 w 227"/>
              <a:gd name="T5" fmla="*/ 90 h 181"/>
              <a:gd name="T6" fmla="*/ 227 w 227"/>
              <a:gd name="T7" fmla="*/ 181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7" h="181">
                <a:moveTo>
                  <a:pt x="0" y="0"/>
                </a:moveTo>
                <a:cubicBezTo>
                  <a:pt x="11" y="37"/>
                  <a:pt x="23" y="75"/>
                  <a:pt x="46" y="90"/>
                </a:cubicBezTo>
                <a:cubicBezTo>
                  <a:pt x="69" y="105"/>
                  <a:pt x="106" y="75"/>
                  <a:pt x="136" y="90"/>
                </a:cubicBezTo>
                <a:cubicBezTo>
                  <a:pt x="166" y="105"/>
                  <a:pt x="196" y="143"/>
                  <a:pt x="227" y="181"/>
                </a:cubicBezTo>
              </a:path>
            </a:pathLst>
          </a:custGeom>
          <a:noFill/>
          <a:ln w="158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79" name="Oval 427"/>
          <p:cNvSpPr>
            <a:spLocks noChangeArrowheads="1"/>
          </p:cNvSpPr>
          <p:nvPr/>
        </p:nvSpPr>
        <p:spPr bwMode="auto">
          <a:xfrm>
            <a:off x="18845267" y="1426741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80" name="Freeform 428"/>
          <p:cNvSpPr>
            <a:spLocks/>
          </p:cNvSpPr>
          <p:nvPr/>
        </p:nvSpPr>
        <p:spPr bwMode="auto">
          <a:xfrm>
            <a:off x="18700804" y="14165808"/>
            <a:ext cx="360363" cy="287338"/>
          </a:xfrm>
          <a:custGeom>
            <a:avLst/>
            <a:gdLst>
              <a:gd name="T0" fmla="*/ 0 w 227"/>
              <a:gd name="T1" fmla="*/ 0 h 181"/>
              <a:gd name="T2" fmla="*/ 46 w 227"/>
              <a:gd name="T3" fmla="*/ 90 h 181"/>
              <a:gd name="T4" fmla="*/ 136 w 227"/>
              <a:gd name="T5" fmla="*/ 90 h 181"/>
              <a:gd name="T6" fmla="*/ 227 w 227"/>
              <a:gd name="T7" fmla="*/ 181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7" h="181">
                <a:moveTo>
                  <a:pt x="0" y="0"/>
                </a:moveTo>
                <a:cubicBezTo>
                  <a:pt x="11" y="37"/>
                  <a:pt x="23" y="75"/>
                  <a:pt x="46" y="90"/>
                </a:cubicBezTo>
                <a:cubicBezTo>
                  <a:pt x="69" y="105"/>
                  <a:pt x="106" y="75"/>
                  <a:pt x="136" y="90"/>
                </a:cubicBezTo>
                <a:cubicBezTo>
                  <a:pt x="166" y="105"/>
                  <a:pt x="196" y="143"/>
                  <a:pt x="227" y="181"/>
                </a:cubicBezTo>
              </a:path>
            </a:pathLst>
          </a:custGeom>
          <a:noFill/>
          <a:ln w="158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81" name="Oval 429"/>
          <p:cNvSpPr>
            <a:spLocks noChangeArrowheads="1"/>
          </p:cNvSpPr>
          <p:nvPr/>
        </p:nvSpPr>
        <p:spPr bwMode="auto">
          <a:xfrm>
            <a:off x="17837205" y="14151525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82" name="Freeform 430"/>
          <p:cNvSpPr>
            <a:spLocks/>
          </p:cNvSpPr>
          <p:nvPr/>
        </p:nvSpPr>
        <p:spPr bwMode="auto">
          <a:xfrm>
            <a:off x="17692741" y="14049922"/>
            <a:ext cx="360363" cy="287338"/>
          </a:xfrm>
          <a:custGeom>
            <a:avLst/>
            <a:gdLst>
              <a:gd name="T0" fmla="*/ 0 w 227"/>
              <a:gd name="T1" fmla="*/ 0 h 181"/>
              <a:gd name="T2" fmla="*/ 46 w 227"/>
              <a:gd name="T3" fmla="*/ 90 h 181"/>
              <a:gd name="T4" fmla="*/ 136 w 227"/>
              <a:gd name="T5" fmla="*/ 90 h 181"/>
              <a:gd name="T6" fmla="*/ 227 w 227"/>
              <a:gd name="T7" fmla="*/ 181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7" h="181">
                <a:moveTo>
                  <a:pt x="0" y="0"/>
                </a:moveTo>
                <a:cubicBezTo>
                  <a:pt x="11" y="37"/>
                  <a:pt x="23" y="75"/>
                  <a:pt x="46" y="90"/>
                </a:cubicBezTo>
                <a:cubicBezTo>
                  <a:pt x="69" y="105"/>
                  <a:pt x="106" y="75"/>
                  <a:pt x="136" y="90"/>
                </a:cubicBezTo>
                <a:cubicBezTo>
                  <a:pt x="166" y="105"/>
                  <a:pt x="196" y="143"/>
                  <a:pt x="227" y="181"/>
                </a:cubicBezTo>
              </a:path>
            </a:pathLst>
          </a:custGeom>
          <a:noFill/>
          <a:ln w="158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83" name="Oval 431"/>
          <p:cNvSpPr>
            <a:spLocks noChangeArrowheads="1"/>
          </p:cNvSpPr>
          <p:nvPr/>
        </p:nvSpPr>
        <p:spPr bwMode="auto">
          <a:xfrm>
            <a:off x="18426170" y="14267411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84" name="Freeform 432"/>
          <p:cNvSpPr>
            <a:spLocks/>
          </p:cNvSpPr>
          <p:nvPr/>
        </p:nvSpPr>
        <p:spPr bwMode="auto">
          <a:xfrm flipH="1">
            <a:off x="18411881" y="14253123"/>
            <a:ext cx="142876" cy="144461"/>
          </a:xfrm>
          <a:custGeom>
            <a:avLst/>
            <a:gdLst>
              <a:gd name="T0" fmla="*/ 0 w 317"/>
              <a:gd name="T1" fmla="*/ 227 h 227"/>
              <a:gd name="T2" fmla="*/ 45 w 317"/>
              <a:gd name="T3" fmla="*/ 136 h 227"/>
              <a:gd name="T4" fmla="*/ 227 w 317"/>
              <a:gd name="T5" fmla="*/ 91 h 227"/>
              <a:gd name="T6" fmla="*/ 317 w 317"/>
              <a:gd name="T7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7" h="227">
                <a:moveTo>
                  <a:pt x="0" y="227"/>
                </a:moveTo>
                <a:cubicBezTo>
                  <a:pt x="3" y="193"/>
                  <a:pt x="7" y="159"/>
                  <a:pt x="45" y="136"/>
                </a:cubicBezTo>
                <a:cubicBezTo>
                  <a:pt x="83" y="113"/>
                  <a:pt x="182" y="114"/>
                  <a:pt x="227" y="91"/>
                </a:cubicBezTo>
                <a:cubicBezTo>
                  <a:pt x="272" y="68"/>
                  <a:pt x="294" y="34"/>
                  <a:pt x="317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85" name="Oval 433"/>
          <p:cNvSpPr>
            <a:spLocks noChangeArrowheads="1"/>
          </p:cNvSpPr>
          <p:nvPr/>
        </p:nvSpPr>
        <p:spPr bwMode="auto">
          <a:xfrm>
            <a:off x="23812557" y="14224549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86" name="Freeform 434"/>
          <p:cNvSpPr>
            <a:spLocks/>
          </p:cNvSpPr>
          <p:nvPr/>
        </p:nvSpPr>
        <p:spPr bwMode="auto">
          <a:xfrm>
            <a:off x="23668094" y="14122950"/>
            <a:ext cx="360363" cy="288925"/>
          </a:xfrm>
          <a:custGeom>
            <a:avLst/>
            <a:gdLst>
              <a:gd name="T0" fmla="*/ 0 w 317"/>
              <a:gd name="T1" fmla="*/ 227 h 227"/>
              <a:gd name="T2" fmla="*/ 45 w 317"/>
              <a:gd name="T3" fmla="*/ 136 h 227"/>
              <a:gd name="T4" fmla="*/ 227 w 317"/>
              <a:gd name="T5" fmla="*/ 91 h 227"/>
              <a:gd name="T6" fmla="*/ 317 w 317"/>
              <a:gd name="T7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7" h="227">
                <a:moveTo>
                  <a:pt x="0" y="227"/>
                </a:moveTo>
                <a:cubicBezTo>
                  <a:pt x="3" y="193"/>
                  <a:pt x="7" y="159"/>
                  <a:pt x="45" y="136"/>
                </a:cubicBezTo>
                <a:cubicBezTo>
                  <a:pt x="83" y="113"/>
                  <a:pt x="182" y="114"/>
                  <a:pt x="227" y="91"/>
                </a:cubicBezTo>
                <a:cubicBezTo>
                  <a:pt x="272" y="68"/>
                  <a:pt x="294" y="34"/>
                  <a:pt x="317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87" name="Oval 435"/>
          <p:cNvSpPr>
            <a:spLocks noChangeArrowheads="1"/>
          </p:cNvSpPr>
          <p:nvPr/>
        </p:nvSpPr>
        <p:spPr bwMode="auto">
          <a:xfrm>
            <a:off x="24317380" y="14165812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88" name="Freeform 436"/>
          <p:cNvSpPr>
            <a:spLocks/>
          </p:cNvSpPr>
          <p:nvPr/>
        </p:nvSpPr>
        <p:spPr bwMode="auto">
          <a:xfrm>
            <a:off x="24172917" y="14064210"/>
            <a:ext cx="360363" cy="288925"/>
          </a:xfrm>
          <a:custGeom>
            <a:avLst/>
            <a:gdLst>
              <a:gd name="T0" fmla="*/ 0 w 317"/>
              <a:gd name="T1" fmla="*/ 227 h 227"/>
              <a:gd name="T2" fmla="*/ 45 w 317"/>
              <a:gd name="T3" fmla="*/ 136 h 227"/>
              <a:gd name="T4" fmla="*/ 227 w 317"/>
              <a:gd name="T5" fmla="*/ 91 h 227"/>
              <a:gd name="T6" fmla="*/ 317 w 317"/>
              <a:gd name="T7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7" h="227">
                <a:moveTo>
                  <a:pt x="0" y="227"/>
                </a:moveTo>
                <a:cubicBezTo>
                  <a:pt x="3" y="193"/>
                  <a:pt x="7" y="159"/>
                  <a:pt x="45" y="136"/>
                </a:cubicBezTo>
                <a:cubicBezTo>
                  <a:pt x="83" y="113"/>
                  <a:pt x="182" y="114"/>
                  <a:pt x="227" y="91"/>
                </a:cubicBezTo>
                <a:cubicBezTo>
                  <a:pt x="272" y="68"/>
                  <a:pt x="294" y="34"/>
                  <a:pt x="317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89" name="Oval 437"/>
          <p:cNvSpPr>
            <a:spLocks noChangeArrowheads="1"/>
          </p:cNvSpPr>
          <p:nvPr/>
        </p:nvSpPr>
        <p:spPr bwMode="auto">
          <a:xfrm>
            <a:off x="22055193" y="14396000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90" name="Freeform 438"/>
          <p:cNvSpPr>
            <a:spLocks/>
          </p:cNvSpPr>
          <p:nvPr/>
        </p:nvSpPr>
        <p:spPr bwMode="auto">
          <a:xfrm>
            <a:off x="22012332" y="14395999"/>
            <a:ext cx="144463" cy="73024"/>
          </a:xfrm>
          <a:custGeom>
            <a:avLst/>
            <a:gdLst>
              <a:gd name="T0" fmla="*/ 0 w 317"/>
              <a:gd name="T1" fmla="*/ 227 h 227"/>
              <a:gd name="T2" fmla="*/ 45 w 317"/>
              <a:gd name="T3" fmla="*/ 136 h 227"/>
              <a:gd name="T4" fmla="*/ 227 w 317"/>
              <a:gd name="T5" fmla="*/ 91 h 227"/>
              <a:gd name="T6" fmla="*/ 317 w 317"/>
              <a:gd name="T7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7" h="227">
                <a:moveTo>
                  <a:pt x="0" y="227"/>
                </a:moveTo>
                <a:cubicBezTo>
                  <a:pt x="3" y="193"/>
                  <a:pt x="7" y="159"/>
                  <a:pt x="45" y="136"/>
                </a:cubicBezTo>
                <a:cubicBezTo>
                  <a:pt x="83" y="113"/>
                  <a:pt x="182" y="114"/>
                  <a:pt x="227" y="91"/>
                </a:cubicBezTo>
                <a:cubicBezTo>
                  <a:pt x="272" y="68"/>
                  <a:pt x="294" y="34"/>
                  <a:pt x="317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91" name="Oval 439"/>
          <p:cNvSpPr>
            <a:spLocks noChangeArrowheads="1"/>
          </p:cNvSpPr>
          <p:nvPr/>
        </p:nvSpPr>
        <p:spPr bwMode="auto">
          <a:xfrm>
            <a:off x="24719018" y="14108660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92" name="Freeform 440"/>
          <p:cNvSpPr>
            <a:spLocks/>
          </p:cNvSpPr>
          <p:nvPr/>
        </p:nvSpPr>
        <p:spPr bwMode="auto">
          <a:xfrm>
            <a:off x="24676156" y="14108661"/>
            <a:ext cx="144463" cy="73024"/>
          </a:xfrm>
          <a:custGeom>
            <a:avLst/>
            <a:gdLst>
              <a:gd name="T0" fmla="*/ 0 w 317"/>
              <a:gd name="T1" fmla="*/ 227 h 227"/>
              <a:gd name="T2" fmla="*/ 45 w 317"/>
              <a:gd name="T3" fmla="*/ 136 h 227"/>
              <a:gd name="T4" fmla="*/ 227 w 317"/>
              <a:gd name="T5" fmla="*/ 91 h 227"/>
              <a:gd name="T6" fmla="*/ 317 w 317"/>
              <a:gd name="T7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7" h="227">
                <a:moveTo>
                  <a:pt x="0" y="227"/>
                </a:moveTo>
                <a:cubicBezTo>
                  <a:pt x="3" y="193"/>
                  <a:pt x="7" y="159"/>
                  <a:pt x="45" y="136"/>
                </a:cubicBezTo>
                <a:cubicBezTo>
                  <a:pt x="83" y="113"/>
                  <a:pt x="182" y="114"/>
                  <a:pt x="227" y="91"/>
                </a:cubicBezTo>
                <a:cubicBezTo>
                  <a:pt x="272" y="68"/>
                  <a:pt x="294" y="34"/>
                  <a:pt x="317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93" name="Oval 441"/>
          <p:cNvSpPr>
            <a:spLocks noChangeArrowheads="1"/>
          </p:cNvSpPr>
          <p:nvPr/>
        </p:nvSpPr>
        <p:spPr bwMode="auto">
          <a:xfrm>
            <a:off x="17202204" y="14122950"/>
            <a:ext cx="71436" cy="714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94" name="Freeform 442"/>
          <p:cNvSpPr>
            <a:spLocks/>
          </p:cNvSpPr>
          <p:nvPr/>
        </p:nvSpPr>
        <p:spPr bwMode="auto">
          <a:xfrm flipH="1">
            <a:off x="17187918" y="14108658"/>
            <a:ext cx="142876" cy="144464"/>
          </a:xfrm>
          <a:custGeom>
            <a:avLst/>
            <a:gdLst>
              <a:gd name="T0" fmla="*/ 0 w 317"/>
              <a:gd name="T1" fmla="*/ 227 h 227"/>
              <a:gd name="T2" fmla="*/ 45 w 317"/>
              <a:gd name="T3" fmla="*/ 136 h 227"/>
              <a:gd name="T4" fmla="*/ 227 w 317"/>
              <a:gd name="T5" fmla="*/ 91 h 227"/>
              <a:gd name="T6" fmla="*/ 317 w 317"/>
              <a:gd name="T7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7" h="227">
                <a:moveTo>
                  <a:pt x="0" y="227"/>
                </a:moveTo>
                <a:cubicBezTo>
                  <a:pt x="3" y="193"/>
                  <a:pt x="7" y="159"/>
                  <a:pt x="45" y="136"/>
                </a:cubicBezTo>
                <a:cubicBezTo>
                  <a:pt x="83" y="113"/>
                  <a:pt x="182" y="114"/>
                  <a:pt x="227" y="91"/>
                </a:cubicBezTo>
                <a:cubicBezTo>
                  <a:pt x="272" y="68"/>
                  <a:pt x="294" y="34"/>
                  <a:pt x="317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95" name="Forme libre 894"/>
          <p:cNvSpPr/>
          <p:nvPr/>
        </p:nvSpPr>
        <p:spPr>
          <a:xfrm>
            <a:off x="16608159" y="12939910"/>
            <a:ext cx="8788107" cy="1050303"/>
          </a:xfrm>
          <a:custGeom>
            <a:avLst/>
            <a:gdLst>
              <a:gd name="connsiteX0" fmla="*/ 0 w 8788107"/>
              <a:gd name="connsiteY0" fmla="*/ 474552 h 1050303"/>
              <a:gd name="connsiteX1" fmla="*/ 321723 w 8788107"/>
              <a:gd name="connsiteY1" fmla="*/ 305214 h 1050303"/>
              <a:gd name="connsiteX2" fmla="*/ 524916 w 8788107"/>
              <a:gd name="connsiteY2" fmla="*/ 474552 h 1050303"/>
              <a:gd name="connsiteX3" fmla="*/ 711177 w 8788107"/>
              <a:gd name="connsiteY3" fmla="*/ 322148 h 1050303"/>
              <a:gd name="connsiteX4" fmla="*/ 948235 w 8788107"/>
              <a:gd name="connsiteY4" fmla="*/ 508420 h 1050303"/>
              <a:gd name="connsiteX5" fmla="*/ 1269958 w 8788107"/>
              <a:gd name="connsiteY5" fmla="*/ 372949 h 1050303"/>
              <a:gd name="connsiteX6" fmla="*/ 1676344 w 8788107"/>
              <a:gd name="connsiteY6" fmla="*/ 525354 h 1050303"/>
              <a:gd name="connsiteX7" fmla="*/ 2082731 w 8788107"/>
              <a:gd name="connsiteY7" fmla="*/ 423751 h 1050303"/>
              <a:gd name="connsiteX8" fmla="*/ 2590714 w 8788107"/>
              <a:gd name="connsiteY8" fmla="*/ 491486 h 1050303"/>
              <a:gd name="connsiteX9" fmla="*/ 2878571 w 8788107"/>
              <a:gd name="connsiteY9" fmla="*/ 830163 h 1050303"/>
              <a:gd name="connsiteX10" fmla="*/ 3251092 w 8788107"/>
              <a:gd name="connsiteY10" fmla="*/ 948700 h 1050303"/>
              <a:gd name="connsiteX11" fmla="*/ 3623613 w 8788107"/>
              <a:gd name="connsiteY11" fmla="*/ 847097 h 1050303"/>
              <a:gd name="connsiteX12" fmla="*/ 3945335 w 8788107"/>
              <a:gd name="connsiteY12" fmla="*/ 1050303 h 1050303"/>
              <a:gd name="connsiteX13" fmla="*/ 4351722 w 8788107"/>
              <a:gd name="connsiteY13" fmla="*/ 847097 h 1050303"/>
              <a:gd name="connsiteX14" fmla="*/ 4707310 w 8788107"/>
              <a:gd name="connsiteY14" fmla="*/ 999502 h 1050303"/>
              <a:gd name="connsiteX15" fmla="*/ 5079831 w 8788107"/>
              <a:gd name="connsiteY15" fmla="*/ 897898 h 1050303"/>
              <a:gd name="connsiteX16" fmla="*/ 5553948 w 8788107"/>
              <a:gd name="connsiteY16" fmla="*/ 491486 h 1050303"/>
              <a:gd name="connsiteX17" fmla="*/ 5943402 w 8788107"/>
              <a:gd name="connsiteY17" fmla="*/ 542288 h 1050303"/>
              <a:gd name="connsiteX18" fmla="*/ 6400586 w 8788107"/>
              <a:gd name="connsiteY18" fmla="*/ 288280 h 1050303"/>
              <a:gd name="connsiteX19" fmla="*/ 6891637 w 8788107"/>
              <a:gd name="connsiteY19" fmla="*/ 254412 h 1050303"/>
              <a:gd name="connsiteX20" fmla="*/ 7298023 w 8788107"/>
              <a:gd name="connsiteY20" fmla="*/ 85074 h 1050303"/>
              <a:gd name="connsiteX21" fmla="*/ 7924536 w 8788107"/>
              <a:gd name="connsiteY21" fmla="*/ 169743 h 1050303"/>
              <a:gd name="connsiteX22" fmla="*/ 8517182 w 8788107"/>
              <a:gd name="connsiteY22" fmla="*/ 405 h 1050303"/>
              <a:gd name="connsiteX23" fmla="*/ 8788107 w 8788107"/>
              <a:gd name="connsiteY23" fmla="*/ 118942 h 1050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8788107" h="1050303">
                <a:moveTo>
                  <a:pt x="0" y="474552"/>
                </a:moveTo>
                <a:cubicBezTo>
                  <a:pt x="117118" y="389883"/>
                  <a:pt x="234237" y="305214"/>
                  <a:pt x="321723" y="305214"/>
                </a:cubicBezTo>
                <a:cubicBezTo>
                  <a:pt x="409209" y="305214"/>
                  <a:pt x="460007" y="471730"/>
                  <a:pt x="524916" y="474552"/>
                </a:cubicBezTo>
                <a:cubicBezTo>
                  <a:pt x="589825" y="477374"/>
                  <a:pt x="640624" y="316503"/>
                  <a:pt x="711177" y="322148"/>
                </a:cubicBezTo>
                <a:cubicBezTo>
                  <a:pt x="781730" y="327793"/>
                  <a:pt x="855105" y="499953"/>
                  <a:pt x="948235" y="508420"/>
                </a:cubicBezTo>
                <a:cubicBezTo>
                  <a:pt x="1041365" y="516887"/>
                  <a:pt x="1148607" y="370127"/>
                  <a:pt x="1269958" y="372949"/>
                </a:cubicBezTo>
                <a:cubicBezTo>
                  <a:pt x="1391309" y="375771"/>
                  <a:pt x="1540882" y="516887"/>
                  <a:pt x="1676344" y="525354"/>
                </a:cubicBezTo>
                <a:cubicBezTo>
                  <a:pt x="1811806" y="533821"/>
                  <a:pt x="1930336" y="429396"/>
                  <a:pt x="2082731" y="423751"/>
                </a:cubicBezTo>
                <a:cubicBezTo>
                  <a:pt x="2235126" y="418106"/>
                  <a:pt x="2458074" y="423751"/>
                  <a:pt x="2590714" y="491486"/>
                </a:cubicBezTo>
                <a:cubicBezTo>
                  <a:pt x="2723354" y="559221"/>
                  <a:pt x="2768508" y="753961"/>
                  <a:pt x="2878571" y="830163"/>
                </a:cubicBezTo>
                <a:cubicBezTo>
                  <a:pt x="2988634" y="906365"/>
                  <a:pt x="3126918" y="945878"/>
                  <a:pt x="3251092" y="948700"/>
                </a:cubicBezTo>
                <a:cubicBezTo>
                  <a:pt x="3375266" y="951522"/>
                  <a:pt x="3507906" y="830163"/>
                  <a:pt x="3623613" y="847097"/>
                </a:cubicBezTo>
                <a:cubicBezTo>
                  <a:pt x="3739320" y="864031"/>
                  <a:pt x="3823984" y="1050303"/>
                  <a:pt x="3945335" y="1050303"/>
                </a:cubicBezTo>
                <a:cubicBezTo>
                  <a:pt x="4066686" y="1050303"/>
                  <a:pt x="4224726" y="855564"/>
                  <a:pt x="4351722" y="847097"/>
                </a:cubicBezTo>
                <a:cubicBezTo>
                  <a:pt x="4478718" y="838630"/>
                  <a:pt x="4585959" y="991035"/>
                  <a:pt x="4707310" y="999502"/>
                </a:cubicBezTo>
                <a:cubicBezTo>
                  <a:pt x="4828662" y="1007969"/>
                  <a:pt x="4938725" y="982567"/>
                  <a:pt x="5079831" y="897898"/>
                </a:cubicBezTo>
                <a:cubicBezTo>
                  <a:pt x="5220937" y="813229"/>
                  <a:pt x="5410019" y="550754"/>
                  <a:pt x="5553948" y="491486"/>
                </a:cubicBezTo>
                <a:cubicBezTo>
                  <a:pt x="5697877" y="432218"/>
                  <a:pt x="5802296" y="576156"/>
                  <a:pt x="5943402" y="542288"/>
                </a:cubicBezTo>
                <a:cubicBezTo>
                  <a:pt x="6084508" y="508420"/>
                  <a:pt x="6242547" y="336259"/>
                  <a:pt x="6400586" y="288280"/>
                </a:cubicBezTo>
                <a:cubicBezTo>
                  <a:pt x="6558625" y="240301"/>
                  <a:pt x="6742064" y="288280"/>
                  <a:pt x="6891637" y="254412"/>
                </a:cubicBezTo>
                <a:cubicBezTo>
                  <a:pt x="7041210" y="220544"/>
                  <a:pt x="7125873" y="99185"/>
                  <a:pt x="7298023" y="85074"/>
                </a:cubicBezTo>
                <a:cubicBezTo>
                  <a:pt x="7470173" y="70962"/>
                  <a:pt x="7721343" y="183854"/>
                  <a:pt x="7924536" y="169743"/>
                </a:cubicBezTo>
                <a:cubicBezTo>
                  <a:pt x="8127729" y="155632"/>
                  <a:pt x="8373254" y="8872"/>
                  <a:pt x="8517182" y="405"/>
                </a:cubicBezTo>
                <a:cubicBezTo>
                  <a:pt x="8661110" y="-8062"/>
                  <a:pt x="8788107" y="118942"/>
                  <a:pt x="8788107" y="118942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96" name="Forme libre 895"/>
          <p:cNvSpPr/>
          <p:nvPr/>
        </p:nvSpPr>
        <p:spPr>
          <a:xfrm rot="20422386">
            <a:off x="16591226" y="10955085"/>
            <a:ext cx="7826166" cy="2850077"/>
          </a:xfrm>
          <a:custGeom>
            <a:avLst/>
            <a:gdLst>
              <a:gd name="connsiteX0" fmla="*/ 0 w 8821972"/>
              <a:gd name="connsiteY0" fmla="*/ 321743 h 1017251"/>
              <a:gd name="connsiteX1" fmla="*/ 338655 w 8821972"/>
              <a:gd name="connsiteY1" fmla="*/ 474148 h 1017251"/>
              <a:gd name="connsiteX2" fmla="*/ 592646 w 8821972"/>
              <a:gd name="connsiteY2" fmla="*/ 338677 h 1017251"/>
              <a:gd name="connsiteX3" fmla="*/ 728109 w 8821972"/>
              <a:gd name="connsiteY3" fmla="*/ 474148 h 1017251"/>
              <a:gd name="connsiteX4" fmla="*/ 965167 w 8821972"/>
              <a:gd name="connsiteY4" fmla="*/ 372545 h 1017251"/>
              <a:gd name="connsiteX5" fmla="*/ 1253024 w 8821972"/>
              <a:gd name="connsiteY5" fmla="*/ 508016 h 1017251"/>
              <a:gd name="connsiteX6" fmla="*/ 1659411 w 8821972"/>
              <a:gd name="connsiteY6" fmla="*/ 491082 h 1017251"/>
              <a:gd name="connsiteX7" fmla="*/ 2116595 w 8821972"/>
              <a:gd name="connsiteY7" fmla="*/ 575751 h 1017251"/>
              <a:gd name="connsiteX8" fmla="*/ 2438318 w 8821972"/>
              <a:gd name="connsiteY8" fmla="*/ 575751 h 1017251"/>
              <a:gd name="connsiteX9" fmla="*/ 2726175 w 8821972"/>
              <a:gd name="connsiteY9" fmla="*/ 541883 h 1017251"/>
              <a:gd name="connsiteX10" fmla="*/ 2929368 w 8821972"/>
              <a:gd name="connsiteY10" fmla="*/ 829759 h 1017251"/>
              <a:gd name="connsiteX11" fmla="*/ 3352688 w 8821972"/>
              <a:gd name="connsiteY11" fmla="*/ 829759 h 1017251"/>
              <a:gd name="connsiteX12" fmla="*/ 3606679 w 8821972"/>
              <a:gd name="connsiteY12" fmla="*/ 1016031 h 1017251"/>
              <a:gd name="connsiteX13" fmla="*/ 3877603 w 8821972"/>
              <a:gd name="connsiteY13" fmla="*/ 914428 h 1017251"/>
              <a:gd name="connsiteX14" fmla="*/ 4165460 w 8821972"/>
              <a:gd name="connsiteY14" fmla="*/ 999097 h 1017251"/>
              <a:gd name="connsiteX15" fmla="*/ 4402519 w 8821972"/>
              <a:gd name="connsiteY15" fmla="*/ 982163 h 1017251"/>
              <a:gd name="connsiteX16" fmla="*/ 4656511 w 8821972"/>
              <a:gd name="connsiteY16" fmla="*/ 863626 h 1017251"/>
              <a:gd name="connsiteX17" fmla="*/ 5062897 w 8821972"/>
              <a:gd name="connsiteY17" fmla="*/ 880560 h 1017251"/>
              <a:gd name="connsiteX18" fmla="*/ 5604746 w 8821972"/>
              <a:gd name="connsiteY18" fmla="*/ 626552 h 1017251"/>
              <a:gd name="connsiteX19" fmla="*/ 5994199 w 8821972"/>
              <a:gd name="connsiteY19" fmla="*/ 609619 h 1017251"/>
              <a:gd name="connsiteX20" fmla="*/ 6298989 w 8821972"/>
              <a:gd name="connsiteY20" fmla="*/ 389479 h 1017251"/>
              <a:gd name="connsiteX21" fmla="*/ 6552981 w 8821972"/>
              <a:gd name="connsiteY21" fmla="*/ 372545 h 1017251"/>
              <a:gd name="connsiteX22" fmla="*/ 6874703 w 8821972"/>
              <a:gd name="connsiteY22" fmla="*/ 169339 h 1017251"/>
              <a:gd name="connsiteX23" fmla="*/ 7213359 w 8821972"/>
              <a:gd name="connsiteY23" fmla="*/ 237074 h 1017251"/>
              <a:gd name="connsiteX24" fmla="*/ 7467350 w 8821972"/>
              <a:gd name="connsiteY24" fmla="*/ 118537 h 1017251"/>
              <a:gd name="connsiteX25" fmla="*/ 7890669 w 8821972"/>
              <a:gd name="connsiteY25" fmla="*/ 237074 h 1017251"/>
              <a:gd name="connsiteX26" fmla="*/ 8313988 w 8821972"/>
              <a:gd name="connsiteY26" fmla="*/ 33868 h 1017251"/>
              <a:gd name="connsiteX27" fmla="*/ 8551047 w 8821972"/>
              <a:gd name="connsiteY27" fmla="*/ 118537 h 1017251"/>
              <a:gd name="connsiteX28" fmla="*/ 8821972 w 8821972"/>
              <a:gd name="connsiteY28" fmla="*/ 0 h 1017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8821972" h="1017251">
                <a:moveTo>
                  <a:pt x="0" y="321743"/>
                </a:moveTo>
                <a:cubicBezTo>
                  <a:pt x="119940" y="396534"/>
                  <a:pt x="239881" y="471326"/>
                  <a:pt x="338655" y="474148"/>
                </a:cubicBezTo>
                <a:cubicBezTo>
                  <a:pt x="437429" y="476970"/>
                  <a:pt x="527737" y="338677"/>
                  <a:pt x="592646" y="338677"/>
                </a:cubicBezTo>
                <a:cubicBezTo>
                  <a:pt x="657555" y="338677"/>
                  <a:pt x="666022" y="468503"/>
                  <a:pt x="728109" y="474148"/>
                </a:cubicBezTo>
                <a:cubicBezTo>
                  <a:pt x="790196" y="479793"/>
                  <a:pt x="877681" y="366900"/>
                  <a:pt x="965167" y="372545"/>
                </a:cubicBezTo>
                <a:cubicBezTo>
                  <a:pt x="1052653" y="378190"/>
                  <a:pt x="1137317" y="488260"/>
                  <a:pt x="1253024" y="508016"/>
                </a:cubicBezTo>
                <a:cubicBezTo>
                  <a:pt x="1368731" y="527772"/>
                  <a:pt x="1515482" y="479793"/>
                  <a:pt x="1659411" y="491082"/>
                </a:cubicBezTo>
                <a:cubicBezTo>
                  <a:pt x="1803340" y="502371"/>
                  <a:pt x="1986777" y="561639"/>
                  <a:pt x="2116595" y="575751"/>
                </a:cubicBezTo>
                <a:cubicBezTo>
                  <a:pt x="2246413" y="589863"/>
                  <a:pt x="2336721" y="581396"/>
                  <a:pt x="2438318" y="575751"/>
                </a:cubicBezTo>
                <a:cubicBezTo>
                  <a:pt x="2539915" y="570106"/>
                  <a:pt x="2644333" y="499548"/>
                  <a:pt x="2726175" y="541883"/>
                </a:cubicBezTo>
                <a:cubicBezTo>
                  <a:pt x="2808017" y="584218"/>
                  <a:pt x="2824949" y="781780"/>
                  <a:pt x="2929368" y="829759"/>
                </a:cubicBezTo>
                <a:cubicBezTo>
                  <a:pt x="3033787" y="877738"/>
                  <a:pt x="3239803" y="798714"/>
                  <a:pt x="3352688" y="829759"/>
                </a:cubicBezTo>
                <a:cubicBezTo>
                  <a:pt x="3465573" y="860804"/>
                  <a:pt x="3519193" y="1001919"/>
                  <a:pt x="3606679" y="1016031"/>
                </a:cubicBezTo>
                <a:cubicBezTo>
                  <a:pt x="3694165" y="1030143"/>
                  <a:pt x="3784473" y="917250"/>
                  <a:pt x="3877603" y="914428"/>
                </a:cubicBezTo>
                <a:cubicBezTo>
                  <a:pt x="3970733" y="911606"/>
                  <a:pt x="4077974" y="987808"/>
                  <a:pt x="4165460" y="999097"/>
                </a:cubicBezTo>
                <a:cubicBezTo>
                  <a:pt x="4252946" y="1010386"/>
                  <a:pt x="4320677" y="1004742"/>
                  <a:pt x="4402519" y="982163"/>
                </a:cubicBezTo>
                <a:cubicBezTo>
                  <a:pt x="4484361" y="959584"/>
                  <a:pt x="4546448" y="880560"/>
                  <a:pt x="4656511" y="863626"/>
                </a:cubicBezTo>
                <a:cubicBezTo>
                  <a:pt x="4766574" y="846692"/>
                  <a:pt x="4904858" y="920072"/>
                  <a:pt x="5062897" y="880560"/>
                </a:cubicBezTo>
                <a:cubicBezTo>
                  <a:pt x="5220936" y="841048"/>
                  <a:pt x="5449529" y="671709"/>
                  <a:pt x="5604746" y="626552"/>
                </a:cubicBezTo>
                <a:cubicBezTo>
                  <a:pt x="5759963" y="581395"/>
                  <a:pt x="5878492" y="649131"/>
                  <a:pt x="5994199" y="609619"/>
                </a:cubicBezTo>
                <a:cubicBezTo>
                  <a:pt x="6109906" y="570107"/>
                  <a:pt x="6205859" y="428991"/>
                  <a:pt x="6298989" y="389479"/>
                </a:cubicBezTo>
                <a:cubicBezTo>
                  <a:pt x="6392119" y="349967"/>
                  <a:pt x="6457029" y="409235"/>
                  <a:pt x="6552981" y="372545"/>
                </a:cubicBezTo>
                <a:cubicBezTo>
                  <a:pt x="6648933" y="335855"/>
                  <a:pt x="6764640" y="191917"/>
                  <a:pt x="6874703" y="169339"/>
                </a:cubicBezTo>
                <a:cubicBezTo>
                  <a:pt x="6984766" y="146761"/>
                  <a:pt x="7114585" y="245541"/>
                  <a:pt x="7213359" y="237074"/>
                </a:cubicBezTo>
                <a:cubicBezTo>
                  <a:pt x="7312133" y="228607"/>
                  <a:pt x="7354465" y="118537"/>
                  <a:pt x="7467350" y="118537"/>
                </a:cubicBezTo>
                <a:cubicBezTo>
                  <a:pt x="7580235" y="118537"/>
                  <a:pt x="7749563" y="251185"/>
                  <a:pt x="7890669" y="237074"/>
                </a:cubicBezTo>
                <a:cubicBezTo>
                  <a:pt x="8031775" y="222963"/>
                  <a:pt x="8203925" y="53624"/>
                  <a:pt x="8313988" y="33868"/>
                </a:cubicBezTo>
                <a:cubicBezTo>
                  <a:pt x="8424051" y="14112"/>
                  <a:pt x="8466383" y="124182"/>
                  <a:pt x="8551047" y="118537"/>
                </a:cubicBezTo>
                <a:cubicBezTo>
                  <a:pt x="8635711" y="112892"/>
                  <a:pt x="8821972" y="0"/>
                  <a:pt x="8821972" y="0"/>
                </a:cubicBez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97" name="Forme libre 896"/>
          <p:cNvSpPr/>
          <p:nvPr/>
        </p:nvSpPr>
        <p:spPr>
          <a:xfrm rot="20432337">
            <a:off x="16642025" y="10955087"/>
            <a:ext cx="7832521" cy="2900043"/>
          </a:xfrm>
          <a:custGeom>
            <a:avLst/>
            <a:gdLst>
              <a:gd name="connsiteX0" fmla="*/ 0 w 8788106"/>
              <a:gd name="connsiteY0" fmla="*/ 527885 h 1120957"/>
              <a:gd name="connsiteX1" fmla="*/ 186260 w 8788106"/>
              <a:gd name="connsiteY1" fmla="*/ 426282 h 1120957"/>
              <a:gd name="connsiteX2" fmla="*/ 457185 w 8788106"/>
              <a:gd name="connsiteY2" fmla="*/ 494017 h 1120957"/>
              <a:gd name="connsiteX3" fmla="*/ 677311 w 8788106"/>
              <a:gd name="connsiteY3" fmla="*/ 409348 h 1120957"/>
              <a:gd name="connsiteX4" fmla="*/ 880504 w 8788106"/>
              <a:gd name="connsiteY4" fmla="*/ 494017 h 1120957"/>
              <a:gd name="connsiteX5" fmla="*/ 1134495 w 8788106"/>
              <a:gd name="connsiteY5" fmla="*/ 426282 h 1120957"/>
              <a:gd name="connsiteX6" fmla="*/ 1591680 w 8788106"/>
              <a:gd name="connsiteY6" fmla="*/ 646422 h 1120957"/>
              <a:gd name="connsiteX7" fmla="*/ 1879537 w 8788106"/>
              <a:gd name="connsiteY7" fmla="*/ 494017 h 1120957"/>
              <a:gd name="connsiteX8" fmla="*/ 2048865 w 8788106"/>
              <a:gd name="connsiteY8" fmla="*/ 595620 h 1120957"/>
              <a:gd name="connsiteX9" fmla="*/ 2184327 w 8788106"/>
              <a:gd name="connsiteY9" fmla="*/ 595620 h 1120957"/>
              <a:gd name="connsiteX10" fmla="*/ 2370587 w 8788106"/>
              <a:gd name="connsiteY10" fmla="*/ 477083 h 1120957"/>
              <a:gd name="connsiteX11" fmla="*/ 2641512 w 8788106"/>
              <a:gd name="connsiteY11" fmla="*/ 680289 h 1120957"/>
              <a:gd name="connsiteX12" fmla="*/ 2895503 w 8788106"/>
              <a:gd name="connsiteY12" fmla="*/ 663356 h 1120957"/>
              <a:gd name="connsiteX13" fmla="*/ 3115629 w 8788106"/>
              <a:gd name="connsiteY13" fmla="*/ 968165 h 1120957"/>
              <a:gd name="connsiteX14" fmla="*/ 3488150 w 8788106"/>
              <a:gd name="connsiteY14" fmla="*/ 934297 h 1120957"/>
              <a:gd name="connsiteX15" fmla="*/ 3742141 w 8788106"/>
              <a:gd name="connsiteY15" fmla="*/ 1018966 h 1120957"/>
              <a:gd name="connsiteX16" fmla="*/ 4029999 w 8788106"/>
              <a:gd name="connsiteY16" fmla="*/ 934297 h 1120957"/>
              <a:gd name="connsiteX17" fmla="*/ 4114662 w 8788106"/>
              <a:gd name="connsiteY17" fmla="*/ 1120569 h 1120957"/>
              <a:gd name="connsiteX18" fmla="*/ 4300923 w 8788106"/>
              <a:gd name="connsiteY18" fmla="*/ 985099 h 1120957"/>
              <a:gd name="connsiteX19" fmla="*/ 4656511 w 8788106"/>
              <a:gd name="connsiteY19" fmla="*/ 1052834 h 1120957"/>
              <a:gd name="connsiteX20" fmla="*/ 4859704 w 8788106"/>
              <a:gd name="connsiteY20" fmla="*/ 849628 h 1120957"/>
              <a:gd name="connsiteX21" fmla="*/ 5079830 w 8788106"/>
              <a:gd name="connsiteY21" fmla="*/ 1052834 h 1120957"/>
              <a:gd name="connsiteX22" fmla="*/ 5333822 w 8788106"/>
              <a:gd name="connsiteY22" fmla="*/ 629488 h 1120957"/>
              <a:gd name="connsiteX23" fmla="*/ 5824872 w 8788106"/>
              <a:gd name="connsiteY23" fmla="*/ 748025 h 1120957"/>
              <a:gd name="connsiteX24" fmla="*/ 5943401 w 8788106"/>
              <a:gd name="connsiteY24" fmla="*/ 544819 h 1120957"/>
              <a:gd name="connsiteX25" fmla="*/ 6112729 w 8788106"/>
              <a:gd name="connsiteY25" fmla="*/ 578686 h 1120957"/>
              <a:gd name="connsiteX26" fmla="*/ 6214326 w 8788106"/>
              <a:gd name="connsiteY26" fmla="*/ 358546 h 1120957"/>
              <a:gd name="connsiteX27" fmla="*/ 6536048 w 8788106"/>
              <a:gd name="connsiteY27" fmla="*/ 460149 h 1120957"/>
              <a:gd name="connsiteX28" fmla="*/ 6705376 w 8788106"/>
              <a:gd name="connsiteY28" fmla="*/ 273877 h 1120957"/>
              <a:gd name="connsiteX29" fmla="*/ 6874704 w 8788106"/>
              <a:gd name="connsiteY29" fmla="*/ 358546 h 1120957"/>
              <a:gd name="connsiteX30" fmla="*/ 7027098 w 8788106"/>
              <a:gd name="connsiteY30" fmla="*/ 138407 h 1120957"/>
              <a:gd name="connsiteX31" fmla="*/ 7416552 w 8788106"/>
              <a:gd name="connsiteY31" fmla="*/ 240010 h 1120957"/>
              <a:gd name="connsiteX32" fmla="*/ 7636678 w 8788106"/>
              <a:gd name="connsiteY32" fmla="*/ 104539 h 1120957"/>
              <a:gd name="connsiteX33" fmla="*/ 8059997 w 8788106"/>
              <a:gd name="connsiteY33" fmla="*/ 358546 h 1120957"/>
              <a:gd name="connsiteX34" fmla="*/ 8263190 w 8788106"/>
              <a:gd name="connsiteY34" fmla="*/ 104539 h 1120957"/>
              <a:gd name="connsiteX35" fmla="*/ 8432518 w 8788106"/>
              <a:gd name="connsiteY35" fmla="*/ 2936 h 1120957"/>
              <a:gd name="connsiteX36" fmla="*/ 8788106 w 8788106"/>
              <a:gd name="connsiteY36" fmla="*/ 206142 h 1120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788106" h="1120957">
                <a:moveTo>
                  <a:pt x="0" y="527885"/>
                </a:moveTo>
                <a:cubicBezTo>
                  <a:pt x="55031" y="479906"/>
                  <a:pt x="110063" y="431927"/>
                  <a:pt x="186260" y="426282"/>
                </a:cubicBezTo>
                <a:cubicBezTo>
                  <a:pt x="262457" y="420637"/>
                  <a:pt x="375343" y="496839"/>
                  <a:pt x="457185" y="494017"/>
                </a:cubicBezTo>
                <a:cubicBezTo>
                  <a:pt x="539027" y="491195"/>
                  <a:pt x="606758" y="409348"/>
                  <a:pt x="677311" y="409348"/>
                </a:cubicBezTo>
                <a:cubicBezTo>
                  <a:pt x="747864" y="409348"/>
                  <a:pt x="804307" y="491195"/>
                  <a:pt x="880504" y="494017"/>
                </a:cubicBezTo>
                <a:cubicBezTo>
                  <a:pt x="956701" y="496839"/>
                  <a:pt x="1015966" y="400881"/>
                  <a:pt x="1134495" y="426282"/>
                </a:cubicBezTo>
                <a:cubicBezTo>
                  <a:pt x="1253024" y="451683"/>
                  <a:pt x="1467506" y="635133"/>
                  <a:pt x="1591680" y="646422"/>
                </a:cubicBezTo>
                <a:cubicBezTo>
                  <a:pt x="1715854" y="657711"/>
                  <a:pt x="1803340" y="502484"/>
                  <a:pt x="1879537" y="494017"/>
                </a:cubicBezTo>
                <a:cubicBezTo>
                  <a:pt x="1955734" y="485550"/>
                  <a:pt x="1998067" y="578686"/>
                  <a:pt x="2048865" y="595620"/>
                </a:cubicBezTo>
                <a:cubicBezTo>
                  <a:pt x="2099663" y="612554"/>
                  <a:pt x="2130707" y="615376"/>
                  <a:pt x="2184327" y="595620"/>
                </a:cubicBezTo>
                <a:cubicBezTo>
                  <a:pt x="2237947" y="575864"/>
                  <a:pt x="2294390" y="462971"/>
                  <a:pt x="2370587" y="477083"/>
                </a:cubicBezTo>
                <a:cubicBezTo>
                  <a:pt x="2446785" y="491194"/>
                  <a:pt x="2554026" y="649243"/>
                  <a:pt x="2641512" y="680289"/>
                </a:cubicBezTo>
                <a:cubicBezTo>
                  <a:pt x="2728998" y="711335"/>
                  <a:pt x="2816484" y="615377"/>
                  <a:pt x="2895503" y="663356"/>
                </a:cubicBezTo>
                <a:cubicBezTo>
                  <a:pt x="2974523" y="711335"/>
                  <a:pt x="3016855" y="923008"/>
                  <a:pt x="3115629" y="968165"/>
                </a:cubicBezTo>
                <a:cubicBezTo>
                  <a:pt x="3214403" y="1013322"/>
                  <a:pt x="3383731" y="925830"/>
                  <a:pt x="3488150" y="934297"/>
                </a:cubicBezTo>
                <a:cubicBezTo>
                  <a:pt x="3592569" y="942764"/>
                  <a:pt x="3651833" y="1018966"/>
                  <a:pt x="3742141" y="1018966"/>
                </a:cubicBezTo>
                <a:cubicBezTo>
                  <a:pt x="3832449" y="1018966"/>
                  <a:pt x="3967912" y="917363"/>
                  <a:pt x="4029999" y="934297"/>
                </a:cubicBezTo>
                <a:cubicBezTo>
                  <a:pt x="4092086" y="951231"/>
                  <a:pt x="4069508" y="1112102"/>
                  <a:pt x="4114662" y="1120569"/>
                </a:cubicBezTo>
                <a:cubicBezTo>
                  <a:pt x="4159816" y="1129036"/>
                  <a:pt x="4210615" y="996388"/>
                  <a:pt x="4300923" y="985099"/>
                </a:cubicBezTo>
                <a:cubicBezTo>
                  <a:pt x="4391231" y="973810"/>
                  <a:pt x="4563381" y="1075413"/>
                  <a:pt x="4656511" y="1052834"/>
                </a:cubicBezTo>
                <a:cubicBezTo>
                  <a:pt x="4749641" y="1030256"/>
                  <a:pt x="4789151" y="849628"/>
                  <a:pt x="4859704" y="849628"/>
                </a:cubicBezTo>
                <a:cubicBezTo>
                  <a:pt x="4930257" y="849628"/>
                  <a:pt x="5000810" y="1089524"/>
                  <a:pt x="5079830" y="1052834"/>
                </a:cubicBezTo>
                <a:cubicBezTo>
                  <a:pt x="5158850" y="1016144"/>
                  <a:pt x="5209648" y="680289"/>
                  <a:pt x="5333822" y="629488"/>
                </a:cubicBezTo>
                <a:cubicBezTo>
                  <a:pt x="5457996" y="578687"/>
                  <a:pt x="5723276" y="762137"/>
                  <a:pt x="5824872" y="748025"/>
                </a:cubicBezTo>
                <a:cubicBezTo>
                  <a:pt x="5926469" y="733914"/>
                  <a:pt x="5895425" y="573042"/>
                  <a:pt x="5943401" y="544819"/>
                </a:cubicBezTo>
                <a:cubicBezTo>
                  <a:pt x="5991377" y="516596"/>
                  <a:pt x="6067575" y="609732"/>
                  <a:pt x="6112729" y="578686"/>
                </a:cubicBezTo>
                <a:cubicBezTo>
                  <a:pt x="6157883" y="547641"/>
                  <a:pt x="6143773" y="378302"/>
                  <a:pt x="6214326" y="358546"/>
                </a:cubicBezTo>
                <a:cubicBezTo>
                  <a:pt x="6284879" y="338790"/>
                  <a:pt x="6454206" y="474260"/>
                  <a:pt x="6536048" y="460149"/>
                </a:cubicBezTo>
                <a:cubicBezTo>
                  <a:pt x="6617890" y="446038"/>
                  <a:pt x="6648933" y="290811"/>
                  <a:pt x="6705376" y="273877"/>
                </a:cubicBezTo>
                <a:cubicBezTo>
                  <a:pt x="6761819" y="256943"/>
                  <a:pt x="6821084" y="381124"/>
                  <a:pt x="6874704" y="358546"/>
                </a:cubicBezTo>
                <a:cubicBezTo>
                  <a:pt x="6928324" y="335968"/>
                  <a:pt x="6936790" y="158163"/>
                  <a:pt x="7027098" y="138407"/>
                </a:cubicBezTo>
                <a:cubicBezTo>
                  <a:pt x="7117406" y="118651"/>
                  <a:pt x="7314955" y="245655"/>
                  <a:pt x="7416552" y="240010"/>
                </a:cubicBezTo>
                <a:cubicBezTo>
                  <a:pt x="7518149" y="234365"/>
                  <a:pt x="7529437" y="84783"/>
                  <a:pt x="7636678" y="104539"/>
                </a:cubicBezTo>
                <a:cubicBezTo>
                  <a:pt x="7743919" y="124295"/>
                  <a:pt x="7955578" y="358546"/>
                  <a:pt x="8059997" y="358546"/>
                </a:cubicBezTo>
                <a:cubicBezTo>
                  <a:pt x="8164416" y="358546"/>
                  <a:pt x="8201103" y="163807"/>
                  <a:pt x="8263190" y="104539"/>
                </a:cubicBezTo>
                <a:cubicBezTo>
                  <a:pt x="8325277" y="45271"/>
                  <a:pt x="8345032" y="-13998"/>
                  <a:pt x="8432518" y="2936"/>
                </a:cubicBezTo>
                <a:cubicBezTo>
                  <a:pt x="8520004" y="19870"/>
                  <a:pt x="8788106" y="206142"/>
                  <a:pt x="8788106" y="206142"/>
                </a:cubicBez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98" name="Rectangle 897"/>
          <p:cNvSpPr/>
          <p:nvPr/>
        </p:nvSpPr>
        <p:spPr>
          <a:xfrm>
            <a:off x="14475839" y="12738756"/>
            <a:ext cx="2259641" cy="383653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99" name="Rectangle 898"/>
          <p:cNvSpPr/>
          <p:nvPr/>
        </p:nvSpPr>
        <p:spPr>
          <a:xfrm>
            <a:off x="25211569" y="12699980"/>
            <a:ext cx="2259641" cy="4218556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00" name="Ellipse 899"/>
          <p:cNvSpPr/>
          <p:nvPr/>
        </p:nvSpPr>
        <p:spPr>
          <a:xfrm rot="7847807">
            <a:off x="21567823" y="14041517"/>
            <a:ext cx="171274" cy="78682"/>
          </a:xfrm>
          <a:prstGeom prst="ellipse">
            <a:avLst/>
          </a:prstGeom>
          <a:solidFill>
            <a:srgbClr val="FFFFFF"/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01" name="Ellipse 900"/>
          <p:cNvSpPr/>
          <p:nvPr/>
        </p:nvSpPr>
        <p:spPr>
          <a:xfrm rot="7131719">
            <a:off x="21640635" y="14165622"/>
            <a:ext cx="350043" cy="227407"/>
          </a:xfrm>
          <a:prstGeom prst="ellipse">
            <a:avLst/>
          </a:prstGeom>
          <a:solidFill>
            <a:srgbClr val="FFFFFF"/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02" name="Ellipse 901"/>
          <p:cNvSpPr/>
          <p:nvPr/>
        </p:nvSpPr>
        <p:spPr>
          <a:xfrm rot="2704765">
            <a:off x="19756770" y="14291868"/>
            <a:ext cx="207891" cy="153489"/>
          </a:xfrm>
          <a:prstGeom prst="ellipse">
            <a:avLst/>
          </a:prstGeom>
          <a:solidFill>
            <a:srgbClr val="FFFFFF"/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03" name="Ellipse 902"/>
          <p:cNvSpPr/>
          <p:nvPr/>
        </p:nvSpPr>
        <p:spPr>
          <a:xfrm rot="2704765">
            <a:off x="20471585" y="14135987"/>
            <a:ext cx="350043" cy="291647"/>
          </a:xfrm>
          <a:prstGeom prst="ellipse">
            <a:avLst/>
          </a:prstGeom>
          <a:solidFill>
            <a:srgbClr val="FFFFFF"/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04" name="Ellipse 903"/>
          <p:cNvSpPr/>
          <p:nvPr/>
        </p:nvSpPr>
        <p:spPr>
          <a:xfrm rot="7614038">
            <a:off x="21106069" y="14084719"/>
            <a:ext cx="350043" cy="291647"/>
          </a:xfrm>
          <a:prstGeom prst="ellipse">
            <a:avLst/>
          </a:prstGeom>
          <a:solidFill>
            <a:srgbClr val="FFFFFF"/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05" name="Ellipse 904"/>
          <p:cNvSpPr/>
          <p:nvPr/>
        </p:nvSpPr>
        <p:spPr>
          <a:xfrm rot="2704765">
            <a:off x="19974154" y="14106517"/>
            <a:ext cx="413442" cy="330118"/>
          </a:xfrm>
          <a:prstGeom prst="ellipse">
            <a:avLst/>
          </a:prstGeom>
          <a:solidFill>
            <a:srgbClr val="FFFFFF"/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06" name="Rectangle 905"/>
          <p:cNvSpPr/>
          <p:nvPr/>
        </p:nvSpPr>
        <p:spPr>
          <a:xfrm>
            <a:off x="22705437" y="7118714"/>
            <a:ext cx="2259641" cy="4218556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07" name="Forme libre 906"/>
          <p:cNvSpPr/>
          <p:nvPr/>
        </p:nvSpPr>
        <p:spPr>
          <a:xfrm>
            <a:off x="24561365" y="12576626"/>
            <a:ext cx="647699" cy="558801"/>
          </a:xfrm>
          <a:custGeom>
            <a:avLst/>
            <a:gdLst>
              <a:gd name="connsiteX0" fmla="*/ 647700 w 647700"/>
              <a:gd name="connsiteY0" fmla="*/ 0 h 368300"/>
              <a:gd name="connsiteX1" fmla="*/ 533400 w 647700"/>
              <a:gd name="connsiteY1" fmla="*/ 266700 h 368300"/>
              <a:gd name="connsiteX2" fmla="*/ 368300 w 647700"/>
              <a:gd name="connsiteY2" fmla="*/ 152400 h 368300"/>
              <a:gd name="connsiteX3" fmla="*/ 342900 w 647700"/>
              <a:gd name="connsiteY3" fmla="*/ 330200 h 368300"/>
              <a:gd name="connsiteX4" fmla="*/ 139700 w 647700"/>
              <a:gd name="connsiteY4" fmla="*/ 215900 h 368300"/>
              <a:gd name="connsiteX5" fmla="*/ 0 w 647700"/>
              <a:gd name="connsiteY5" fmla="*/ 368300 h 368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7700" h="368300">
                <a:moveTo>
                  <a:pt x="647700" y="0"/>
                </a:moveTo>
                <a:cubicBezTo>
                  <a:pt x="613833" y="120650"/>
                  <a:pt x="579967" y="241300"/>
                  <a:pt x="533400" y="266700"/>
                </a:cubicBezTo>
                <a:cubicBezTo>
                  <a:pt x="486833" y="292100"/>
                  <a:pt x="400050" y="141817"/>
                  <a:pt x="368300" y="152400"/>
                </a:cubicBezTo>
                <a:cubicBezTo>
                  <a:pt x="336550" y="162983"/>
                  <a:pt x="381000" y="319617"/>
                  <a:pt x="342900" y="330200"/>
                </a:cubicBezTo>
                <a:cubicBezTo>
                  <a:pt x="304800" y="340783"/>
                  <a:pt x="196850" y="209550"/>
                  <a:pt x="139700" y="215900"/>
                </a:cubicBezTo>
                <a:cubicBezTo>
                  <a:pt x="82550" y="222250"/>
                  <a:pt x="0" y="368300"/>
                  <a:pt x="0" y="368300"/>
                </a:cubicBez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08" name="Forme libre 907"/>
          <p:cNvSpPr/>
          <p:nvPr/>
        </p:nvSpPr>
        <p:spPr>
          <a:xfrm>
            <a:off x="24535965" y="12791345"/>
            <a:ext cx="711201" cy="379104"/>
          </a:xfrm>
          <a:custGeom>
            <a:avLst/>
            <a:gdLst>
              <a:gd name="connsiteX0" fmla="*/ 0 w 711200"/>
              <a:gd name="connsiteY0" fmla="*/ 140884 h 268078"/>
              <a:gd name="connsiteX1" fmla="*/ 177800 w 711200"/>
              <a:gd name="connsiteY1" fmla="*/ 267884 h 268078"/>
              <a:gd name="connsiteX2" fmla="*/ 304800 w 711200"/>
              <a:gd name="connsiteY2" fmla="*/ 115484 h 268078"/>
              <a:gd name="connsiteX3" fmla="*/ 482600 w 711200"/>
              <a:gd name="connsiteY3" fmla="*/ 204384 h 268078"/>
              <a:gd name="connsiteX4" fmla="*/ 546100 w 711200"/>
              <a:gd name="connsiteY4" fmla="*/ 1184 h 268078"/>
              <a:gd name="connsiteX5" fmla="*/ 711200 w 711200"/>
              <a:gd name="connsiteY5" fmla="*/ 115484 h 268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200" h="268078">
                <a:moveTo>
                  <a:pt x="0" y="140884"/>
                </a:moveTo>
                <a:cubicBezTo>
                  <a:pt x="63500" y="206500"/>
                  <a:pt x="127000" y="272117"/>
                  <a:pt x="177800" y="267884"/>
                </a:cubicBezTo>
                <a:cubicBezTo>
                  <a:pt x="228600" y="263651"/>
                  <a:pt x="254000" y="126067"/>
                  <a:pt x="304800" y="115484"/>
                </a:cubicBezTo>
                <a:cubicBezTo>
                  <a:pt x="355600" y="104901"/>
                  <a:pt x="442383" y="223434"/>
                  <a:pt x="482600" y="204384"/>
                </a:cubicBezTo>
                <a:cubicBezTo>
                  <a:pt x="522817" y="185334"/>
                  <a:pt x="508000" y="16001"/>
                  <a:pt x="546100" y="1184"/>
                </a:cubicBezTo>
                <a:cubicBezTo>
                  <a:pt x="584200" y="-13633"/>
                  <a:pt x="711200" y="115484"/>
                  <a:pt x="711200" y="115484"/>
                </a:cubicBez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760252959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0371493" y="2363587"/>
            <a:ext cx="17532764" cy="1404169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4" descr="Image15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602" t="1895" r="12745" b="4167"/>
          <a:stretch/>
        </p:blipFill>
        <p:spPr bwMode="auto">
          <a:xfrm>
            <a:off x="15223335" y="2977429"/>
            <a:ext cx="6745184" cy="120862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 descr="Image15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008" t="1895" r="15789" b="4167"/>
          <a:stretch/>
        </p:blipFill>
        <p:spPr bwMode="auto">
          <a:xfrm>
            <a:off x="11902386" y="2977428"/>
            <a:ext cx="4954127" cy="109954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ZoneTexte 5"/>
          <p:cNvSpPr txBox="1"/>
          <p:nvPr/>
        </p:nvSpPr>
        <p:spPr>
          <a:xfrm>
            <a:off x="12447172" y="8347489"/>
            <a:ext cx="2497347" cy="1908205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Œil</a:t>
            </a:r>
          </a:p>
          <a:p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normal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7504425" y="8206726"/>
            <a:ext cx="2455600" cy="1908205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Œil</a:t>
            </a:r>
          </a:p>
          <a:p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myope</a:t>
            </a:r>
          </a:p>
        </p:txBody>
      </p:sp>
      <p:pic>
        <p:nvPicPr>
          <p:cNvPr id="8" name="Picture 4" descr="Image15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821" t="1895" r="15072" b="10205"/>
          <a:stretch/>
        </p:blipFill>
        <p:spPr bwMode="auto">
          <a:xfrm>
            <a:off x="21533675" y="2836663"/>
            <a:ext cx="5740309" cy="135145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ZoneTexte 8"/>
          <p:cNvSpPr txBox="1"/>
          <p:nvPr/>
        </p:nvSpPr>
        <p:spPr>
          <a:xfrm>
            <a:off x="22638250" y="8163684"/>
            <a:ext cx="2455600" cy="2816145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Œil</a:t>
            </a:r>
          </a:p>
          <a:p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myope</a:t>
            </a:r>
          </a:p>
          <a:p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fort</a:t>
            </a:r>
          </a:p>
        </p:txBody>
      </p:sp>
    </p:spTree>
    <p:extLst>
      <p:ext uri="{BB962C8B-B14F-4D97-AF65-F5344CB8AC3E}">
        <p14:creationId xmlns:p14="http://schemas.microsoft.com/office/powerpoint/2010/main" val="2778610959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7796259" y="1904981"/>
            <a:ext cx="19367176" cy="1450029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4" descr="Image1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4" t="1895" r="12744" b="4167"/>
          <a:stretch>
            <a:fillRect/>
          </a:stretch>
        </p:blipFill>
        <p:spPr bwMode="auto">
          <a:xfrm>
            <a:off x="14210481" y="2389031"/>
            <a:ext cx="12433508" cy="12433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ZoneTexte 4"/>
          <p:cNvSpPr txBox="1"/>
          <p:nvPr/>
        </p:nvSpPr>
        <p:spPr>
          <a:xfrm>
            <a:off x="21454143" y="13935530"/>
            <a:ext cx="4306505" cy="1000264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Nerf optique</a:t>
            </a:r>
            <a:endParaRPr lang="fr-FR" sz="5900" dirty="0">
              <a:solidFill>
                <a:srgbClr val="767676"/>
              </a:solidFill>
              <a:latin typeface="Helvetica"/>
              <a:cs typeface="Helvetica"/>
            </a:endParaRPr>
          </a:p>
        </p:txBody>
      </p:sp>
      <p:cxnSp>
        <p:nvCxnSpPr>
          <p:cNvPr id="6" name="Connecteur droit 5"/>
          <p:cNvCxnSpPr/>
          <p:nvPr/>
        </p:nvCxnSpPr>
        <p:spPr>
          <a:xfrm>
            <a:off x="20148838" y="14466184"/>
            <a:ext cx="1148770" cy="0"/>
          </a:xfrm>
          <a:prstGeom prst="line">
            <a:avLst/>
          </a:pr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" name="Forme libre 6"/>
          <p:cNvSpPr/>
          <p:nvPr/>
        </p:nvSpPr>
        <p:spPr>
          <a:xfrm>
            <a:off x="17372829" y="12441329"/>
            <a:ext cx="1594180" cy="2027030"/>
          </a:xfrm>
          <a:custGeom>
            <a:avLst/>
            <a:gdLst>
              <a:gd name="connsiteX0" fmla="*/ 990600 w 1594181"/>
              <a:gd name="connsiteY0" fmla="*/ 1968985 h 2027029"/>
              <a:gd name="connsiteX1" fmla="*/ 160867 w 1594181"/>
              <a:gd name="connsiteY1" fmla="*/ 1647261 h 2027029"/>
              <a:gd name="connsiteX2" fmla="*/ 42334 w 1594181"/>
              <a:gd name="connsiteY2" fmla="*/ 1596462 h 2027029"/>
              <a:gd name="connsiteX3" fmla="*/ 0 w 1594181"/>
              <a:gd name="connsiteY3" fmla="*/ 1579530 h 2027029"/>
              <a:gd name="connsiteX4" fmla="*/ 42334 w 1594181"/>
              <a:gd name="connsiteY4" fmla="*/ 1410201 h 2027029"/>
              <a:gd name="connsiteX5" fmla="*/ 245534 w 1594181"/>
              <a:gd name="connsiteY5" fmla="*/ 927616 h 2027029"/>
              <a:gd name="connsiteX6" fmla="*/ 406400 w 1594181"/>
              <a:gd name="connsiteY6" fmla="*/ 546627 h 2027029"/>
              <a:gd name="connsiteX7" fmla="*/ 508000 w 1594181"/>
              <a:gd name="connsiteY7" fmla="*/ 258769 h 2027029"/>
              <a:gd name="connsiteX8" fmla="*/ 584200 w 1594181"/>
              <a:gd name="connsiteY8" fmla="*/ 123307 h 2027029"/>
              <a:gd name="connsiteX9" fmla="*/ 711200 w 1594181"/>
              <a:gd name="connsiteY9" fmla="*/ 30176 h 2027029"/>
              <a:gd name="connsiteX10" fmla="*/ 914400 w 1594181"/>
              <a:gd name="connsiteY10" fmla="*/ 4777 h 2027029"/>
              <a:gd name="connsiteX11" fmla="*/ 1058334 w 1594181"/>
              <a:gd name="connsiteY11" fmla="*/ 114840 h 2027029"/>
              <a:gd name="connsiteX12" fmla="*/ 1083734 w 1594181"/>
              <a:gd name="connsiteY12" fmla="*/ 267236 h 2027029"/>
              <a:gd name="connsiteX13" fmla="*/ 1185334 w 1594181"/>
              <a:gd name="connsiteY13" fmla="*/ 182571 h 2027029"/>
              <a:gd name="connsiteX14" fmla="*/ 1337734 w 1594181"/>
              <a:gd name="connsiteY14" fmla="*/ 174105 h 2027029"/>
              <a:gd name="connsiteX15" fmla="*/ 1447800 w 1594181"/>
              <a:gd name="connsiteY15" fmla="*/ 216437 h 2027029"/>
              <a:gd name="connsiteX16" fmla="*/ 1557867 w 1594181"/>
              <a:gd name="connsiteY16" fmla="*/ 292635 h 2027029"/>
              <a:gd name="connsiteX17" fmla="*/ 1583267 w 1594181"/>
              <a:gd name="connsiteY17" fmla="*/ 411165 h 2027029"/>
              <a:gd name="connsiteX18" fmla="*/ 1591734 w 1594181"/>
              <a:gd name="connsiteY18" fmla="*/ 487362 h 2027029"/>
              <a:gd name="connsiteX19" fmla="*/ 1540934 w 1594181"/>
              <a:gd name="connsiteY19" fmla="*/ 690556 h 2027029"/>
              <a:gd name="connsiteX20" fmla="*/ 1363134 w 1594181"/>
              <a:gd name="connsiteY20" fmla="*/ 1164675 h 2027029"/>
              <a:gd name="connsiteX21" fmla="*/ 1117600 w 1594181"/>
              <a:gd name="connsiteY21" fmla="*/ 1808123 h 2027029"/>
              <a:gd name="connsiteX22" fmla="*/ 1049867 w 1594181"/>
              <a:gd name="connsiteY22" fmla="*/ 2011317 h 2027029"/>
              <a:gd name="connsiteX23" fmla="*/ 990600 w 1594181"/>
              <a:gd name="connsiteY23" fmla="*/ 1968985 h 2027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94181" h="2027029">
                <a:moveTo>
                  <a:pt x="990600" y="1968985"/>
                </a:moveTo>
                <a:cubicBezTo>
                  <a:pt x="842433" y="1908309"/>
                  <a:pt x="318911" y="1709348"/>
                  <a:pt x="160867" y="1647261"/>
                </a:cubicBezTo>
                <a:cubicBezTo>
                  <a:pt x="2823" y="1585174"/>
                  <a:pt x="69145" y="1607751"/>
                  <a:pt x="42334" y="1596462"/>
                </a:cubicBezTo>
                <a:cubicBezTo>
                  <a:pt x="15523" y="1585173"/>
                  <a:pt x="0" y="1610573"/>
                  <a:pt x="0" y="1579530"/>
                </a:cubicBezTo>
                <a:cubicBezTo>
                  <a:pt x="0" y="1548487"/>
                  <a:pt x="1412" y="1518853"/>
                  <a:pt x="42334" y="1410201"/>
                </a:cubicBezTo>
                <a:cubicBezTo>
                  <a:pt x="83256" y="1301549"/>
                  <a:pt x="245534" y="927616"/>
                  <a:pt x="245534" y="927616"/>
                </a:cubicBezTo>
                <a:cubicBezTo>
                  <a:pt x="306212" y="783687"/>
                  <a:pt x="362656" y="658101"/>
                  <a:pt x="406400" y="546627"/>
                </a:cubicBezTo>
                <a:cubicBezTo>
                  <a:pt x="450144" y="435153"/>
                  <a:pt x="478367" y="329322"/>
                  <a:pt x="508000" y="258769"/>
                </a:cubicBezTo>
                <a:cubicBezTo>
                  <a:pt x="537633" y="188216"/>
                  <a:pt x="550333" y="161406"/>
                  <a:pt x="584200" y="123307"/>
                </a:cubicBezTo>
                <a:cubicBezTo>
                  <a:pt x="618067" y="85208"/>
                  <a:pt x="656167" y="49931"/>
                  <a:pt x="711200" y="30176"/>
                </a:cubicBezTo>
                <a:cubicBezTo>
                  <a:pt x="766233" y="10421"/>
                  <a:pt x="856544" y="-9334"/>
                  <a:pt x="914400" y="4777"/>
                </a:cubicBezTo>
                <a:cubicBezTo>
                  <a:pt x="972256" y="18888"/>
                  <a:pt x="1030112" y="71097"/>
                  <a:pt x="1058334" y="114840"/>
                </a:cubicBezTo>
                <a:cubicBezTo>
                  <a:pt x="1086556" y="158583"/>
                  <a:pt x="1062567" y="255947"/>
                  <a:pt x="1083734" y="267236"/>
                </a:cubicBezTo>
                <a:cubicBezTo>
                  <a:pt x="1104901" y="278524"/>
                  <a:pt x="1143001" y="198093"/>
                  <a:pt x="1185334" y="182571"/>
                </a:cubicBezTo>
                <a:cubicBezTo>
                  <a:pt x="1227667" y="167049"/>
                  <a:pt x="1293990" y="168461"/>
                  <a:pt x="1337734" y="174105"/>
                </a:cubicBezTo>
                <a:cubicBezTo>
                  <a:pt x="1381478" y="179749"/>
                  <a:pt x="1411111" y="196682"/>
                  <a:pt x="1447800" y="216437"/>
                </a:cubicBezTo>
                <a:cubicBezTo>
                  <a:pt x="1484489" y="236192"/>
                  <a:pt x="1535289" y="260180"/>
                  <a:pt x="1557867" y="292635"/>
                </a:cubicBezTo>
                <a:cubicBezTo>
                  <a:pt x="1580445" y="325090"/>
                  <a:pt x="1577623" y="378711"/>
                  <a:pt x="1583267" y="411165"/>
                </a:cubicBezTo>
                <a:cubicBezTo>
                  <a:pt x="1588911" y="443619"/>
                  <a:pt x="1598789" y="440797"/>
                  <a:pt x="1591734" y="487362"/>
                </a:cubicBezTo>
                <a:cubicBezTo>
                  <a:pt x="1584679" y="533927"/>
                  <a:pt x="1579034" y="577671"/>
                  <a:pt x="1540934" y="690556"/>
                </a:cubicBezTo>
                <a:cubicBezTo>
                  <a:pt x="1502834" y="803441"/>
                  <a:pt x="1433690" y="978414"/>
                  <a:pt x="1363134" y="1164675"/>
                </a:cubicBezTo>
                <a:cubicBezTo>
                  <a:pt x="1292578" y="1350936"/>
                  <a:pt x="1169811" y="1667016"/>
                  <a:pt x="1117600" y="1808123"/>
                </a:cubicBezTo>
                <a:cubicBezTo>
                  <a:pt x="1065389" y="1949230"/>
                  <a:pt x="1075267" y="1981685"/>
                  <a:pt x="1049867" y="2011317"/>
                </a:cubicBezTo>
                <a:cubicBezTo>
                  <a:pt x="1024467" y="2040949"/>
                  <a:pt x="1138767" y="2029661"/>
                  <a:pt x="990600" y="1968985"/>
                </a:cubicBezTo>
                <a:close/>
              </a:path>
            </a:pathLst>
          </a:custGeom>
          <a:solidFill>
            <a:schemeClr val="bg1">
              <a:lumMod val="75000"/>
              <a:alpha val="99000"/>
            </a:schemeClr>
          </a:solidFill>
          <a:ln w="762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8" name="Connecteur droit avec flèche 7"/>
          <p:cNvCxnSpPr/>
          <p:nvPr/>
        </p:nvCxnSpPr>
        <p:spPr>
          <a:xfrm flipH="1" flipV="1">
            <a:off x="18067099" y="13731814"/>
            <a:ext cx="2081741" cy="736546"/>
          </a:xfrm>
          <a:prstGeom prst="straightConnector1">
            <a:avLst/>
          </a:prstGeom>
          <a:ln>
            <a:solidFill>
              <a:srgbClr val="FE2DFF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" name="Freeform 2"/>
          <p:cNvSpPr>
            <a:spLocks/>
          </p:cNvSpPr>
          <p:nvPr/>
        </p:nvSpPr>
        <p:spPr bwMode="auto">
          <a:xfrm>
            <a:off x="9060388" y="9974717"/>
            <a:ext cx="2603500" cy="5653087"/>
          </a:xfrm>
          <a:custGeom>
            <a:avLst/>
            <a:gdLst>
              <a:gd name="T0" fmla="*/ 1617 w 1640"/>
              <a:gd name="T1" fmla="*/ 1663 h 3561"/>
              <a:gd name="T2" fmla="*/ 1617 w 1640"/>
              <a:gd name="T3" fmla="*/ 257 h 3561"/>
              <a:gd name="T4" fmla="*/ 1481 w 1640"/>
              <a:gd name="T5" fmla="*/ 121 h 3561"/>
              <a:gd name="T6" fmla="*/ 1436 w 1640"/>
              <a:gd name="T7" fmla="*/ 257 h 3561"/>
              <a:gd name="T8" fmla="*/ 1300 w 1640"/>
              <a:gd name="T9" fmla="*/ 30 h 3561"/>
              <a:gd name="T10" fmla="*/ 846 w 1640"/>
              <a:gd name="T11" fmla="*/ 76 h 3561"/>
              <a:gd name="T12" fmla="*/ 619 w 1640"/>
              <a:gd name="T13" fmla="*/ 303 h 3561"/>
              <a:gd name="T14" fmla="*/ 483 w 1640"/>
              <a:gd name="T15" fmla="*/ 620 h 3561"/>
              <a:gd name="T16" fmla="*/ 347 w 1640"/>
              <a:gd name="T17" fmla="*/ 847 h 3561"/>
              <a:gd name="T18" fmla="*/ 256 w 1640"/>
              <a:gd name="T19" fmla="*/ 1164 h 3561"/>
              <a:gd name="T20" fmla="*/ 166 w 1640"/>
              <a:gd name="T21" fmla="*/ 1391 h 3561"/>
              <a:gd name="T22" fmla="*/ 30 w 1640"/>
              <a:gd name="T23" fmla="*/ 2072 h 3561"/>
              <a:gd name="T24" fmla="*/ 347 w 1640"/>
              <a:gd name="T25" fmla="*/ 2707 h 3561"/>
              <a:gd name="T26" fmla="*/ 665 w 1640"/>
              <a:gd name="T27" fmla="*/ 3115 h 3561"/>
              <a:gd name="T28" fmla="*/ 937 w 1640"/>
              <a:gd name="T29" fmla="*/ 3432 h 3561"/>
              <a:gd name="T30" fmla="*/ 1300 w 1640"/>
              <a:gd name="T31" fmla="*/ 3523 h 3561"/>
              <a:gd name="T32" fmla="*/ 1572 w 1640"/>
              <a:gd name="T33" fmla="*/ 3206 h 3561"/>
              <a:gd name="T34" fmla="*/ 1617 w 1640"/>
              <a:gd name="T35" fmla="*/ 2525 h 3561"/>
              <a:gd name="T36" fmla="*/ 1617 w 1640"/>
              <a:gd name="T37" fmla="*/ 2208 h 3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640" h="3561">
                <a:moveTo>
                  <a:pt x="1617" y="1663"/>
                </a:moveTo>
                <a:cubicBezTo>
                  <a:pt x="1628" y="1088"/>
                  <a:pt x="1640" y="514"/>
                  <a:pt x="1617" y="257"/>
                </a:cubicBezTo>
                <a:cubicBezTo>
                  <a:pt x="1594" y="0"/>
                  <a:pt x="1511" y="121"/>
                  <a:pt x="1481" y="121"/>
                </a:cubicBezTo>
                <a:cubicBezTo>
                  <a:pt x="1451" y="121"/>
                  <a:pt x="1466" y="272"/>
                  <a:pt x="1436" y="257"/>
                </a:cubicBezTo>
                <a:cubicBezTo>
                  <a:pt x="1406" y="242"/>
                  <a:pt x="1398" y="60"/>
                  <a:pt x="1300" y="30"/>
                </a:cubicBezTo>
                <a:cubicBezTo>
                  <a:pt x="1202" y="0"/>
                  <a:pt x="960" y="30"/>
                  <a:pt x="846" y="76"/>
                </a:cubicBezTo>
                <a:cubicBezTo>
                  <a:pt x="732" y="122"/>
                  <a:pt x="679" y="212"/>
                  <a:pt x="619" y="303"/>
                </a:cubicBezTo>
                <a:cubicBezTo>
                  <a:pt x="559" y="394"/>
                  <a:pt x="528" y="529"/>
                  <a:pt x="483" y="620"/>
                </a:cubicBezTo>
                <a:cubicBezTo>
                  <a:pt x="438" y="711"/>
                  <a:pt x="385" y="756"/>
                  <a:pt x="347" y="847"/>
                </a:cubicBezTo>
                <a:cubicBezTo>
                  <a:pt x="309" y="938"/>
                  <a:pt x="286" y="1073"/>
                  <a:pt x="256" y="1164"/>
                </a:cubicBezTo>
                <a:cubicBezTo>
                  <a:pt x="226" y="1255"/>
                  <a:pt x="204" y="1240"/>
                  <a:pt x="166" y="1391"/>
                </a:cubicBezTo>
                <a:cubicBezTo>
                  <a:pt x="128" y="1542"/>
                  <a:pt x="0" y="1853"/>
                  <a:pt x="30" y="2072"/>
                </a:cubicBezTo>
                <a:cubicBezTo>
                  <a:pt x="60" y="2291"/>
                  <a:pt x="241" y="2533"/>
                  <a:pt x="347" y="2707"/>
                </a:cubicBezTo>
                <a:cubicBezTo>
                  <a:pt x="453" y="2881"/>
                  <a:pt x="567" y="2994"/>
                  <a:pt x="665" y="3115"/>
                </a:cubicBezTo>
                <a:cubicBezTo>
                  <a:pt x="763" y="3236"/>
                  <a:pt x="831" y="3364"/>
                  <a:pt x="937" y="3432"/>
                </a:cubicBezTo>
                <a:cubicBezTo>
                  <a:pt x="1043" y="3500"/>
                  <a:pt x="1194" y="3561"/>
                  <a:pt x="1300" y="3523"/>
                </a:cubicBezTo>
                <a:cubicBezTo>
                  <a:pt x="1406" y="3485"/>
                  <a:pt x="1519" y="3372"/>
                  <a:pt x="1572" y="3206"/>
                </a:cubicBezTo>
                <a:cubicBezTo>
                  <a:pt x="1625" y="3040"/>
                  <a:pt x="1610" y="2691"/>
                  <a:pt x="1617" y="2525"/>
                </a:cubicBezTo>
                <a:cubicBezTo>
                  <a:pt x="1624" y="2359"/>
                  <a:pt x="1620" y="2283"/>
                  <a:pt x="1617" y="2208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0" name="Freeform 3"/>
          <p:cNvSpPr>
            <a:spLocks/>
          </p:cNvSpPr>
          <p:nvPr/>
        </p:nvSpPr>
        <p:spPr bwMode="auto">
          <a:xfrm flipH="1">
            <a:off x="11652777" y="9974717"/>
            <a:ext cx="2581276" cy="5653087"/>
          </a:xfrm>
          <a:custGeom>
            <a:avLst/>
            <a:gdLst>
              <a:gd name="T0" fmla="*/ 1617 w 1640"/>
              <a:gd name="T1" fmla="*/ 1663 h 3561"/>
              <a:gd name="T2" fmla="*/ 1617 w 1640"/>
              <a:gd name="T3" fmla="*/ 257 h 3561"/>
              <a:gd name="T4" fmla="*/ 1481 w 1640"/>
              <a:gd name="T5" fmla="*/ 121 h 3561"/>
              <a:gd name="T6" fmla="*/ 1436 w 1640"/>
              <a:gd name="T7" fmla="*/ 257 h 3561"/>
              <a:gd name="T8" fmla="*/ 1300 w 1640"/>
              <a:gd name="T9" fmla="*/ 30 h 3561"/>
              <a:gd name="T10" fmla="*/ 846 w 1640"/>
              <a:gd name="T11" fmla="*/ 76 h 3561"/>
              <a:gd name="T12" fmla="*/ 619 w 1640"/>
              <a:gd name="T13" fmla="*/ 303 h 3561"/>
              <a:gd name="T14" fmla="*/ 483 w 1640"/>
              <a:gd name="T15" fmla="*/ 620 h 3561"/>
              <a:gd name="T16" fmla="*/ 347 w 1640"/>
              <a:gd name="T17" fmla="*/ 847 h 3561"/>
              <a:gd name="T18" fmla="*/ 256 w 1640"/>
              <a:gd name="T19" fmla="*/ 1164 h 3561"/>
              <a:gd name="T20" fmla="*/ 166 w 1640"/>
              <a:gd name="T21" fmla="*/ 1391 h 3561"/>
              <a:gd name="T22" fmla="*/ 30 w 1640"/>
              <a:gd name="T23" fmla="*/ 2072 h 3561"/>
              <a:gd name="T24" fmla="*/ 347 w 1640"/>
              <a:gd name="T25" fmla="*/ 2707 h 3561"/>
              <a:gd name="T26" fmla="*/ 665 w 1640"/>
              <a:gd name="T27" fmla="*/ 3115 h 3561"/>
              <a:gd name="T28" fmla="*/ 937 w 1640"/>
              <a:gd name="T29" fmla="*/ 3432 h 3561"/>
              <a:gd name="T30" fmla="*/ 1300 w 1640"/>
              <a:gd name="T31" fmla="*/ 3523 h 3561"/>
              <a:gd name="T32" fmla="*/ 1572 w 1640"/>
              <a:gd name="T33" fmla="*/ 3206 h 3561"/>
              <a:gd name="T34" fmla="*/ 1617 w 1640"/>
              <a:gd name="T35" fmla="*/ 2525 h 3561"/>
              <a:gd name="T36" fmla="*/ 1617 w 1640"/>
              <a:gd name="T37" fmla="*/ 2208 h 3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640" h="3561">
                <a:moveTo>
                  <a:pt x="1617" y="1663"/>
                </a:moveTo>
                <a:cubicBezTo>
                  <a:pt x="1628" y="1088"/>
                  <a:pt x="1640" y="514"/>
                  <a:pt x="1617" y="257"/>
                </a:cubicBezTo>
                <a:cubicBezTo>
                  <a:pt x="1594" y="0"/>
                  <a:pt x="1511" y="121"/>
                  <a:pt x="1481" y="121"/>
                </a:cubicBezTo>
                <a:cubicBezTo>
                  <a:pt x="1451" y="121"/>
                  <a:pt x="1466" y="272"/>
                  <a:pt x="1436" y="257"/>
                </a:cubicBezTo>
                <a:cubicBezTo>
                  <a:pt x="1406" y="242"/>
                  <a:pt x="1398" y="60"/>
                  <a:pt x="1300" y="30"/>
                </a:cubicBezTo>
                <a:cubicBezTo>
                  <a:pt x="1202" y="0"/>
                  <a:pt x="960" y="30"/>
                  <a:pt x="846" y="76"/>
                </a:cubicBezTo>
                <a:cubicBezTo>
                  <a:pt x="732" y="122"/>
                  <a:pt x="679" y="212"/>
                  <a:pt x="619" y="303"/>
                </a:cubicBezTo>
                <a:cubicBezTo>
                  <a:pt x="559" y="394"/>
                  <a:pt x="528" y="529"/>
                  <a:pt x="483" y="620"/>
                </a:cubicBezTo>
                <a:cubicBezTo>
                  <a:pt x="438" y="711"/>
                  <a:pt x="385" y="756"/>
                  <a:pt x="347" y="847"/>
                </a:cubicBezTo>
                <a:cubicBezTo>
                  <a:pt x="309" y="938"/>
                  <a:pt x="286" y="1073"/>
                  <a:pt x="256" y="1164"/>
                </a:cubicBezTo>
                <a:cubicBezTo>
                  <a:pt x="226" y="1255"/>
                  <a:pt x="204" y="1240"/>
                  <a:pt x="166" y="1391"/>
                </a:cubicBezTo>
                <a:cubicBezTo>
                  <a:pt x="128" y="1542"/>
                  <a:pt x="0" y="1853"/>
                  <a:pt x="30" y="2072"/>
                </a:cubicBezTo>
                <a:cubicBezTo>
                  <a:pt x="60" y="2291"/>
                  <a:pt x="241" y="2533"/>
                  <a:pt x="347" y="2707"/>
                </a:cubicBezTo>
                <a:cubicBezTo>
                  <a:pt x="453" y="2881"/>
                  <a:pt x="567" y="2994"/>
                  <a:pt x="665" y="3115"/>
                </a:cubicBezTo>
                <a:cubicBezTo>
                  <a:pt x="763" y="3236"/>
                  <a:pt x="831" y="3364"/>
                  <a:pt x="937" y="3432"/>
                </a:cubicBezTo>
                <a:cubicBezTo>
                  <a:pt x="1043" y="3500"/>
                  <a:pt x="1194" y="3561"/>
                  <a:pt x="1300" y="3523"/>
                </a:cubicBezTo>
                <a:cubicBezTo>
                  <a:pt x="1406" y="3485"/>
                  <a:pt x="1519" y="3372"/>
                  <a:pt x="1572" y="3206"/>
                </a:cubicBezTo>
                <a:cubicBezTo>
                  <a:pt x="1625" y="3040"/>
                  <a:pt x="1610" y="2691"/>
                  <a:pt x="1617" y="2525"/>
                </a:cubicBezTo>
                <a:cubicBezTo>
                  <a:pt x="1624" y="2359"/>
                  <a:pt x="1620" y="2283"/>
                  <a:pt x="1617" y="2208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1" name="Oval 4"/>
          <p:cNvSpPr>
            <a:spLocks noChangeArrowheads="1"/>
          </p:cNvSpPr>
          <p:nvPr/>
        </p:nvSpPr>
        <p:spPr bwMode="auto">
          <a:xfrm>
            <a:off x="10443102" y="9974718"/>
            <a:ext cx="792163" cy="863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2" name="Oval 5"/>
          <p:cNvSpPr>
            <a:spLocks noChangeArrowheads="1"/>
          </p:cNvSpPr>
          <p:nvPr/>
        </p:nvSpPr>
        <p:spPr bwMode="auto">
          <a:xfrm>
            <a:off x="12127439" y="9974718"/>
            <a:ext cx="792163" cy="863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3" name="Oval 6"/>
          <p:cNvSpPr>
            <a:spLocks noChangeArrowheads="1"/>
          </p:cNvSpPr>
          <p:nvPr/>
        </p:nvSpPr>
        <p:spPr bwMode="auto">
          <a:xfrm>
            <a:off x="10630424" y="9903281"/>
            <a:ext cx="431800" cy="360364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4" name="Oval 7"/>
          <p:cNvSpPr>
            <a:spLocks noChangeArrowheads="1"/>
          </p:cNvSpPr>
          <p:nvPr/>
        </p:nvSpPr>
        <p:spPr bwMode="auto">
          <a:xfrm>
            <a:off x="12300476" y="9903281"/>
            <a:ext cx="431800" cy="360364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5" name="Oval 8"/>
          <p:cNvSpPr>
            <a:spLocks noChangeArrowheads="1"/>
          </p:cNvSpPr>
          <p:nvPr/>
        </p:nvSpPr>
        <p:spPr bwMode="auto">
          <a:xfrm>
            <a:off x="10544702" y="9960430"/>
            <a:ext cx="604838" cy="64769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6" name="Oval 9"/>
          <p:cNvSpPr>
            <a:spLocks noChangeArrowheads="1"/>
          </p:cNvSpPr>
          <p:nvPr/>
        </p:nvSpPr>
        <p:spPr bwMode="auto">
          <a:xfrm>
            <a:off x="12229040" y="9974717"/>
            <a:ext cx="604838" cy="64769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7" name="Freeform 10"/>
          <p:cNvSpPr>
            <a:spLocks/>
          </p:cNvSpPr>
          <p:nvPr/>
        </p:nvSpPr>
        <p:spPr bwMode="auto">
          <a:xfrm>
            <a:off x="9325500" y="11990841"/>
            <a:ext cx="527051" cy="1439862"/>
          </a:xfrm>
          <a:custGeom>
            <a:avLst/>
            <a:gdLst>
              <a:gd name="T0" fmla="*/ 241 w 332"/>
              <a:gd name="T1" fmla="*/ 0 h 907"/>
              <a:gd name="T2" fmla="*/ 15 w 332"/>
              <a:gd name="T3" fmla="*/ 318 h 907"/>
              <a:gd name="T4" fmla="*/ 332 w 332"/>
              <a:gd name="T5" fmla="*/ 907 h 9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32" h="907">
                <a:moveTo>
                  <a:pt x="241" y="0"/>
                </a:moveTo>
                <a:cubicBezTo>
                  <a:pt x="120" y="83"/>
                  <a:pt x="0" y="167"/>
                  <a:pt x="15" y="318"/>
                </a:cubicBezTo>
                <a:cubicBezTo>
                  <a:pt x="30" y="469"/>
                  <a:pt x="181" y="688"/>
                  <a:pt x="332" y="907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8" name="Freeform 11"/>
          <p:cNvSpPr>
            <a:spLocks/>
          </p:cNvSpPr>
          <p:nvPr/>
        </p:nvSpPr>
        <p:spPr bwMode="auto">
          <a:xfrm>
            <a:off x="9336616" y="12927469"/>
            <a:ext cx="84135" cy="863600"/>
          </a:xfrm>
          <a:custGeom>
            <a:avLst/>
            <a:gdLst>
              <a:gd name="T0" fmla="*/ 8 w 53"/>
              <a:gd name="T1" fmla="*/ 0 h 544"/>
              <a:gd name="T2" fmla="*/ 8 w 53"/>
              <a:gd name="T3" fmla="*/ 317 h 544"/>
              <a:gd name="T4" fmla="*/ 53 w 53"/>
              <a:gd name="T5" fmla="*/ 544 h 5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3" h="544">
                <a:moveTo>
                  <a:pt x="8" y="0"/>
                </a:moveTo>
                <a:cubicBezTo>
                  <a:pt x="4" y="113"/>
                  <a:pt x="0" y="226"/>
                  <a:pt x="8" y="317"/>
                </a:cubicBezTo>
                <a:cubicBezTo>
                  <a:pt x="16" y="408"/>
                  <a:pt x="34" y="476"/>
                  <a:pt x="53" y="544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9" name="Freeform 12"/>
          <p:cNvSpPr>
            <a:spLocks/>
          </p:cNvSpPr>
          <p:nvPr/>
        </p:nvSpPr>
        <p:spPr bwMode="auto">
          <a:xfrm>
            <a:off x="9636651" y="12471856"/>
            <a:ext cx="431800" cy="166688"/>
          </a:xfrm>
          <a:custGeom>
            <a:avLst/>
            <a:gdLst>
              <a:gd name="T0" fmla="*/ 0 w 272"/>
              <a:gd name="T1" fmla="*/ 15 h 105"/>
              <a:gd name="T2" fmla="*/ 181 w 272"/>
              <a:gd name="T3" fmla="*/ 15 h 105"/>
              <a:gd name="T4" fmla="*/ 272 w 272"/>
              <a:gd name="T5" fmla="*/ 105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72" h="105">
                <a:moveTo>
                  <a:pt x="0" y="15"/>
                </a:moveTo>
                <a:cubicBezTo>
                  <a:pt x="68" y="7"/>
                  <a:pt x="136" y="0"/>
                  <a:pt x="181" y="15"/>
                </a:cubicBezTo>
                <a:cubicBezTo>
                  <a:pt x="226" y="30"/>
                  <a:pt x="249" y="67"/>
                  <a:pt x="272" y="105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0" name="Freeform 13"/>
          <p:cNvSpPr>
            <a:spLocks/>
          </p:cNvSpPr>
          <p:nvPr/>
        </p:nvSpPr>
        <p:spPr bwMode="auto">
          <a:xfrm>
            <a:off x="10058928" y="12249604"/>
            <a:ext cx="815974" cy="647699"/>
          </a:xfrm>
          <a:custGeom>
            <a:avLst/>
            <a:gdLst>
              <a:gd name="T0" fmla="*/ 106 w 514"/>
              <a:gd name="T1" fmla="*/ 408 h 408"/>
              <a:gd name="T2" fmla="*/ 15 w 514"/>
              <a:gd name="T3" fmla="*/ 227 h 408"/>
              <a:gd name="T4" fmla="*/ 196 w 514"/>
              <a:gd name="T5" fmla="*/ 91 h 408"/>
              <a:gd name="T6" fmla="*/ 423 w 514"/>
              <a:gd name="T7" fmla="*/ 45 h 408"/>
              <a:gd name="T8" fmla="*/ 514 w 514"/>
              <a:gd name="T9" fmla="*/ 0 h 4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14" h="408">
                <a:moveTo>
                  <a:pt x="106" y="408"/>
                </a:moveTo>
                <a:cubicBezTo>
                  <a:pt x="53" y="344"/>
                  <a:pt x="0" y="280"/>
                  <a:pt x="15" y="227"/>
                </a:cubicBezTo>
                <a:cubicBezTo>
                  <a:pt x="30" y="174"/>
                  <a:pt x="128" y="121"/>
                  <a:pt x="196" y="91"/>
                </a:cubicBezTo>
                <a:cubicBezTo>
                  <a:pt x="264" y="61"/>
                  <a:pt x="370" y="60"/>
                  <a:pt x="423" y="45"/>
                </a:cubicBezTo>
                <a:cubicBezTo>
                  <a:pt x="476" y="30"/>
                  <a:pt x="495" y="15"/>
                  <a:pt x="514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1" name="Freeform 14"/>
          <p:cNvSpPr>
            <a:spLocks/>
          </p:cNvSpPr>
          <p:nvPr/>
        </p:nvSpPr>
        <p:spPr bwMode="auto">
          <a:xfrm>
            <a:off x="9852551" y="13378318"/>
            <a:ext cx="215900" cy="600074"/>
          </a:xfrm>
          <a:custGeom>
            <a:avLst/>
            <a:gdLst>
              <a:gd name="T0" fmla="*/ 136 w 136"/>
              <a:gd name="T1" fmla="*/ 378 h 378"/>
              <a:gd name="T2" fmla="*/ 0 w 136"/>
              <a:gd name="T3" fmla="*/ 60 h 378"/>
              <a:gd name="T4" fmla="*/ 136 w 136"/>
              <a:gd name="T5" fmla="*/ 15 h 3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6" h="378">
                <a:moveTo>
                  <a:pt x="136" y="378"/>
                </a:moveTo>
                <a:cubicBezTo>
                  <a:pt x="68" y="249"/>
                  <a:pt x="0" y="120"/>
                  <a:pt x="0" y="60"/>
                </a:cubicBezTo>
                <a:cubicBezTo>
                  <a:pt x="0" y="0"/>
                  <a:pt x="68" y="7"/>
                  <a:pt x="136" y="15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2" name="Freeform 15"/>
          <p:cNvSpPr>
            <a:spLocks/>
          </p:cNvSpPr>
          <p:nvPr/>
        </p:nvSpPr>
        <p:spPr bwMode="auto">
          <a:xfrm>
            <a:off x="9492188" y="13214807"/>
            <a:ext cx="215900" cy="720726"/>
          </a:xfrm>
          <a:custGeom>
            <a:avLst/>
            <a:gdLst>
              <a:gd name="T0" fmla="*/ 0 w 136"/>
              <a:gd name="T1" fmla="*/ 0 h 454"/>
              <a:gd name="T2" fmla="*/ 91 w 136"/>
              <a:gd name="T3" fmla="*/ 182 h 454"/>
              <a:gd name="T4" fmla="*/ 136 w 136"/>
              <a:gd name="T5" fmla="*/ 454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6" h="454">
                <a:moveTo>
                  <a:pt x="0" y="0"/>
                </a:moveTo>
                <a:cubicBezTo>
                  <a:pt x="34" y="53"/>
                  <a:pt x="68" y="106"/>
                  <a:pt x="91" y="182"/>
                </a:cubicBezTo>
                <a:cubicBezTo>
                  <a:pt x="114" y="258"/>
                  <a:pt x="129" y="401"/>
                  <a:pt x="136" y="454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3" name="Freeform 16"/>
          <p:cNvSpPr>
            <a:spLocks/>
          </p:cNvSpPr>
          <p:nvPr/>
        </p:nvSpPr>
        <p:spPr bwMode="auto">
          <a:xfrm>
            <a:off x="10212916" y="14654669"/>
            <a:ext cx="576263" cy="576262"/>
          </a:xfrm>
          <a:custGeom>
            <a:avLst/>
            <a:gdLst>
              <a:gd name="T0" fmla="*/ 0 w 363"/>
              <a:gd name="T1" fmla="*/ 0 h 363"/>
              <a:gd name="T2" fmla="*/ 91 w 363"/>
              <a:gd name="T3" fmla="*/ 227 h 363"/>
              <a:gd name="T4" fmla="*/ 363 w 363"/>
              <a:gd name="T5" fmla="*/ 363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63" h="363">
                <a:moveTo>
                  <a:pt x="0" y="0"/>
                </a:moveTo>
                <a:cubicBezTo>
                  <a:pt x="15" y="83"/>
                  <a:pt x="31" y="167"/>
                  <a:pt x="91" y="227"/>
                </a:cubicBezTo>
                <a:cubicBezTo>
                  <a:pt x="151" y="287"/>
                  <a:pt x="257" y="325"/>
                  <a:pt x="363" y="363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4" name="Freeform 17"/>
          <p:cNvSpPr>
            <a:spLocks/>
          </p:cNvSpPr>
          <p:nvPr/>
        </p:nvSpPr>
        <p:spPr bwMode="auto">
          <a:xfrm>
            <a:off x="9852553" y="11487604"/>
            <a:ext cx="301626" cy="790576"/>
          </a:xfrm>
          <a:custGeom>
            <a:avLst/>
            <a:gdLst>
              <a:gd name="T0" fmla="*/ 0 w 190"/>
              <a:gd name="T1" fmla="*/ 0 h 498"/>
              <a:gd name="T2" fmla="*/ 91 w 190"/>
              <a:gd name="T3" fmla="*/ 136 h 498"/>
              <a:gd name="T4" fmla="*/ 182 w 190"/>
              <a:gd name="T5" fmla="*/ 317 h 498"/>
              <a:gd name="T6" fmla="*/ 136 w 190"/>
              <a:gd name="T7" fmla="*/ 498 h 4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90" h="498">
                <a:moveTo>
                  <a:pt x="0" y="0"/>
                </a:moveTo>
                <a:cubicBezTo>
                  <a:pt x="30" y="41"/>
                  <a:pt x="61" y="83"/>
                  <a:pt x="91" y="136"/>
                </a:cubicBezTo>
                <a:cubicBezTo>
                  <a:pt x="121" y="189"/>
                  <a:pt x="174" y="257"/>
                  <a:pt x="182" y="317"/>
                </a:cubicBezTo>
                <a:cubicBezTo>
                  <a:pt x="190" y="377"/>
                  <a:pt x="163" y="437"/>
                  <a:pt x="136" y="498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5" name="Freeform 18"/>
          <p:cNvSpPr>
            <a:spLocks/>
          </p:cNvSpPr>
          <p:nvPr/>
        </p:nvSpPr>
        <p:spPr bwMode="auto">
          <a:xfrm>
            <a:off x="10141478" y="11487604"/>
            <a:ext cx="647699" cy="503238"/>
          </a:xfrm>
          <a:custGeom>
            <a:avLst/>
            <a:gdLst>
              <a:gd name="T0" fmla="*/ 0 w 408"/>
              <a:gd name="T1" fmla="*/ 317 h 317"/>
              <a:gd name="T2" fmla="*/ 181 w 408"/>
              <a:gd name="T3" fmla="*/ 90 h 317"/>
              <a:gd name="T4" fmla="*/ 408 w 408"/>
              <a:gd name="T5" fmla="*/ 0 h 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08" h="317">
                <a:moveTo>
                  <a:pt x="0" y="317"/>
                </a:moveTo>
                <a:cubicBezTo>
                  <a:pt x="56" y="230"/>
                  <a:pt x="113" y="143"/>
                  <a:pt x="181" y="90"/>
                </a:cubicBezTo>
                <a:cubicBezTo>
                  <a:pt x="249" y="37"/>
                  <a:pt x="328" y="18"/>
                  <a:pt x="408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6" name="Freeform 19"/>
          <p:cNvSpPr>
            <a:spLocks/>
          </p:cNvSpPr>
          <p:nvPr/>
        </p:nvSpPr>
        <p:spPr bwMode="auto">
          <a:xfrm>
            <a:off x="10908241" y="13287831"/>
            <a:ext cx="168274" cy="790576"/>
          </a:xfrm>
          <a:custGeom>
            <a:avLst/>
            <a:gdLst>
              <a:gd name="T0" fmla="*/ 106 w 106"/>
              <a:gd name="T1" fmla="*/ 0 h 498"/>
              <a:gd name="T2" fmla="*/ 15 w 106"/>
              <a:gd name="T3" fmla="*/ 136 h 498"/>
              <a:gd name="T4" fmla="*/ 15 w 106"/>
              <a:gd name="T5" fmla="*/ 408 h 498"/>
              <a:gd name="T6" fmla="*/ 106 w 106"/>
              <a:gd name="T7" fmla="*/ 498 h 4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6" h="498">
                <a:moveTo>
                  <a:pt x="106" y="0"/>
                </a:moveTo>
                <a:cubicBezTo>
                  <a:pt x="68" y="34"/>
                  <a:pt x="30" y="68"/>
                  <a:pt x="15" y="136"/>
                </a:cubicBezTo>
                <a:cubicBezTo>
                  <a:pt x="0" y="204"/>
                  <a:pt x="0" y="348"/>
                  <a:pt x="15" y="408"/>
                </a:cubicBezTo>
                <a:cubicBezTo>
                  <a:pt x="30" y="468"/>
                  <a:pt x="68" y="483"/>
                  <a:pt x="106" y="498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7" name="Freeform 20"/>
          <p:cNvSpPr>
            <a:spLocks/>
          </p:cNvSpPr>
          <p:nvPr/>
        </p:nvSpPr>
        <p:spPr bwMode="auto">
          <a:xfrm>
            <a:off x="11005079" y="14295893"/>
            <a:ext cx="323850" cy="935037"/>
          </a:xfrm>
          <a:custGeom>
            <a:avLst/>
            <a:gdLst>
              <a:gd name="T0" fmla="*/ 136 w 204"/>
              <a:gd name="T1" fmla="*/ 0 h 589"/>
              <a:gd name="T2" fmla="*/ 181 w 204"/>
              <a:gd name="T3" fmla="*/ 272 h 589"/>
              <a:gd name="T4" fmla="*/ 0 w 204"/>
              <a:gd name="T5" fmla="*/ 589 h 5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4" h="589">
                <a:moveTo>
                  <a:pt x="136" y="0"/>
                </a:moveTo>
                <a:cubicBezTo>
                  <a:pt x="170" y="87"/>
                  <a:pt x="204" y="174"/>
                  <a:pt x="181" y="272"/>
                </a:cubicBezTo>
                <a:cubicBezTo>
                  <a:pt x="158" y="370"/>
                  <a:pt x="79" y="479"/>
                  <a:pt x="0" y="589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8" name="Freeform 21"/>
          <p:cNvSpPr>
            <a:spLocks/>
          </p:cNvSpPr>
          <p:nvPr/>
        </p:nvSpPr>
        <p:spPr bwMode="auto">
          <a:xfrm>
            <a:off x="10212916" y="10550980"/>
            <a:ext cx="287336" cy="503238"/>
          </a:xfrm>
          <a:custGeom>
            <a:avLst/>
            <a:gdLst>
              <a:gd name="T0" fmla="*/ 0 w 181"/>
              <a:gd name="T1" fmla="*/ 0 h 317"/>
              <a:gd name="T2" fmla="*/ 136 w 181"/>
              <a:gd name="T3" fmla="*/ 136 h 317"/>
              <a:gd name="T4" fmla="*/ 181 w 181"/>
              <a:gd name="T5" fmla="*/ 317 h 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1" h="317">
                <a:moveTo>
                  <a:pt x="0" y="0"/>
                </a:moveTo>
                <a:cubicBezTo>
                  <a:pt x="53" y="41"/>
                  <a:pt x="106" y="83"/>
                  <a:pt x="136" y="136"/>
                </a:cubicBezTo>
                <a:cubicBezTo>
                  <a:pt x="166" y="189"/>
                  <a:pt x="173" y="253"/>
                  <a:pt x="181" y="317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9" name="Freeform 22"/>
          <p:cNvSpPr>
            <a:spLocks/>
          </p:cNvSpPr>
          <p:nvPr/>
        </p:nvSpPr>
        <p:spPr bwMode="auto">
          <a:xfrm>
            <a:off x="10068453" y="11054217"/>
            <a:ext cx="1031874" cy="1008061"/>
          </a:xfrm>
          <a:custGeom>
            <a:avLst/>
            <a:gdLst>
              <a:gd name="T0" fmla="*/ 0 w 650"/>
              <a:gd name="T1" fmla="*/ 273 h 635"/>
              <a:gd name="T2" fmla="*/ 272 w 650"/>
              <a:gd name="T3" fmla="*/ 0 h 635"/>
              <a:gd name="T4" fmla="*/ 590 w 650"/>
              <a:gd name="T5" fmla="*/ 273 h 635"/>
              <a:gd name="T6" fmla="*/ 635 w 650"/>
              <a:gd name="T7" fmla="*/ 545 h 635"/>
              <a:gd name="T8" fmla="*/ 544 w 650"/>
              <a:gd name="T9" fmla="*/ 635 h 6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50" h="635">
                <a:moveTo>
                  <a:pt x="0" y="273"/>
                </a:moveTo>
                <a:cubicBezTo>
                  <a:pt x="87" y="136"/>
                  <a:pt x="174" y="0"/>
                  <a:pt x="272" y="0"/>
                </a:cubicBezTo>
                <a:cubicBezTo>
                  <a:pt x="370" y="0"/>
                  <a:pt x="530" y="182"/>
                  <a:pt x="590" y="273"/>
                </a:cubicBezTo>
                <a:cubicBezTo>
                  <a:pt x="650" y="364"/>
                  <a:pt x="643" y="485"/>
                  <a:pt x="635" y="545"/>
                </a:cubicBezTo>
                <a:cubicBezTo>
                  <a:pt x="627" y="605"/>
                  <a:pt x="585" y="620"/>
                  <a:pt x="544" y="635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0" name="Freeform 23"/>
          <p:cNvSpPr>
            <a:spLocks/>
          </p:cNvSpPr>
          <p:nvPr/>
        </p:nvSpPr>
        <p:spPr bwMode="auto">
          <a:xfrm>
            <a:off x="12732276" y="13862506"/>
            <a:ext cx="804862" cy="1008064"/>
          </a:xfrm>
          <a:custGeom>
            <a:avLst/>
            <a:gdLst>
              <a:gd name="T0" fmla="*/ 0 w 507"/>
              <a:gd name="T1" fmla="*/ 635 h 635"/>
              <a:gd name="T2" fmla="*/ 182 w 507"/>
              <a:gd name="T3" fmla="*/ 499 h 635"/>
              <a:gd name="T4" fmla="*/ 454 w 507"/>
              <a:gd name="T5" fmla="*/ 363 h 635"/>
              <a:gd name="T6" fmla="*/ 499 w 507"/>
              <a:gd name="T7" fmla="*/ 0 h 6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07" h="635">
                <a:moveTo>
                  <a:pt x="0" y="635"/>
                </a:moveTo>
                <a:cubicBezTo>
                  <a:pt x="53" y="589"/>
                  <a:pt x="106" y="544"/>
                  <a:pt x="182" y="499"/>
                </a:cubicBezTo>
                <a:cubicBezTo>
                  <a:pt x="258" y="454"/>
                  <a:pt x="401" y="446"/>
                  <a:pt x="454" y="363"/>
                </a:cubicBezTo>
                <a:cubicBezTo>
                  <a:pt x="507" y="280"/>
                  <a:pt x="503" y="140"/>
                  <a:pt x="499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1" name="Freeform 24"/>
          <p:cNvSpPr>
            <a:spLocks/>
          </p:cNvSpPr>
          <p:nvPr/>
        </p:nvSpPr>
        <p:spPr bwMode="auto">
          <a:xfrm>
            <a:off x="12084576" y="13430703"/>
            <a:ext cx="647699" cy="865187"/>
          </a:xfrm>
          <a:custGeom>
            <a:avLst/>
            <a:gdLst>
              <a:gd name="T0" fmla="*/ 0 w 408"/>
              <a:gd name="T1" fmla="*/ 545 h 545"/>
              <a:gd name="T2" fmla="*/ 272 w 408"/>
              <a:gd name="T3" fmla="*/ 272 h 545"/>
              <a:gd name="T4" fmla="*/ 318 w 408"/>
              <a:gd name="T5" fmla="*/ 136 h 545"/>
              <a:gd name="T6" fmla="*/ 408 w 408"/>
              <a:gd name="T7" fmla="*/ 0 h 5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08" h="545">
                <a:moveTo>
                  <a:pt x="0" y="545"/>
                </a:moveTo>
                <a:cubicBezTo>
                  <a:pt x="109" y="442"/>
                  <a:pt x="219" y="340"/>
                  <a:pt x="272" y="272"/>
                </a:cubicBezTo>
                <a:cubicBezTo>
                  <a:pt x="325" y="204"/>
                  <a:pt x="295" y="181"/>
                  <a:pt x="318" y="136"/>
                </a:cubicBezTo>
                <a:cubicBezTo>
                  <a:pt x="341" y="91"/>
                  <a:pt x="374" y="45"/>
                  <a:pt x="408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2" name="Freeform 25"/>
          <p:cNvSpPr>
            <a:spLocks/>
          </p:cNvSpPr>
          <p:nvPr/>
        </p:nvSpPr>
        <p:spPr bwMode="auto">
          <a:xfrm>
            <a:off x="12876739" y="13935530"/>
            <a:ext cx="504827" cy="503238"/>
          </a:xfrm>
          <a:custGeom>
            <a:avLst/>
            <a:gdLst>
              <a:gd name="T0" fmla="*/ 0 w 318"/>
              <a:gd name="T1" fmla="*/ 317 h 317"/>
              <a:gd name="T2" fmla="*/ 182 w 318"/>
              <a:gd name="T3" fmla="*/ 227 h 317"/>
              <a:gd name="T4" fmla="*/ 318 w 318"/>
              <a:gd name="T5" fmla="*/ 0 h 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18" h="317">
                <a:moveTo>
                  <a:pt x="0" y="317"/>
                </a:moveTo>
                <a:cubicBezTo>
                  <a:pt x="64" y="298"/>
                  <a:pt x="129" y="280"/>
                  <a:pt x="182" y="227"/>
                </a:cubicBezTo>
                <a:cubicBezTo>
                  <a:pt x="235" y="174"/>
                  <a:pt x="276" y="87"/>
                  <a:pt x="318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3" name="Freeform 26"/>
          <p:cNvSpPr>
            <a:spLocks/>
          </p:cNvSpPr>
          <p:nvPr/>
        </p:nvSpPr>
        <p:spPr bwMode="auto">
          <a:xfrm>
            <a:off x="13381564" y="13070343"/>
            <a:ext cx="142876" cy="576262"/>
          </a:xfrm>
          <a:custGeom>
            <a:avLst/>
            <a:gdLst>
              <a:gd name="T0" fmla="*/ 0 w 90"/>
              <a:gd name="T1" fmla="*/ 0 h 363"/>
              <a:gd name="T2" fmla="*/ 90 w 90"/>
              <a:gd name="T3" fmla="*/ 227 h 363"/>
              <a:gd name="T4" fmla="*/ 0 w 90"/>
              <a:gd name="T5" fmla="*/ 363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0" h="363">
                <a:moveTo>
                  <a:pt x="0" y="0"/>
                </a:moveTo>
                <a:cubicBezTo>
                  <a:pt x="45" y="83"/>
                  <a:pt x="90" y="167"/>
                  <a:pt x="90" y="227"/>
                </a:cubicBezTo>
                <a:cubicBezTo>
                  <a:pt x="90" y="287"/>
                  <a:pt x="45" y="325"/>
                  <a:pt x="0" y="363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4" name="Freeform 27"/>
          <p:cNvSpPr>
            <a:spLocks/>
          </p:cNvSpPr>
          <p:nvPr/>
        </p:nvSpPr>
        <p:spPr bwMode="auto">
          <a:xfrm>
            <a:off x="13524438" y="13143368"/>
            <a:ext cx="504827" cy="360362"/>
          </a:xfrm>
          <a:custGeom>
            <a:avLst/>
            <a:gdLst>
              <a:gd name="T0" fmla="*/ 0 w 318"/>
              <a:gd name="T1" fmla="*/ 227 h 227"/>
              <a:gd name="T2" fmla="*/ 182 w 318"/>
              <a:gd name="T3" fmla="*/ 181 h 227"/>
              <a:gd name="T4" fmla="*/ 318 w 318"/>
              <a:gd name="T5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18" h="227">
                <a:moveTo>
                  <a:pt x="0" y="227"/>
                </a:moveTo>
                <a:cubicBezTo>
                  <a:pt x="64" y="223"/>
                  <a:pt x="129" y="219"/>
                  <a:pt x="182" y="181"/>
                </a:cubicBezTo>
                <a:cubicBezTo>
                  <a:pt x="235" y="143"/>
                  <a:pt x="276" y="71"/>
                  <a:pt x="318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5" name="Freeform 28"/>
          <p:cNvSpPr>
            <a:spLocks/>
          </p:cNvSpPr>
          <p:nvPr/>
        </p:nvSpPr>
        <p:spPr bwMode="auto">
          <a:xfrm>
            <a:off x="13381564" y="12351203"/>
            <a:ext cx="360363" cy="431801"/>
          </a:xfrm>
          <a:custGeom>
            <a:avLst/>
            <a:gdLst>
              <a:gd name="T0" fmla="*/ 0 w 227"/>
              <a:gd name="T1" fmla="*/ 0 h 272"/>
              <a:gd name="T2" fmla="*/ 90 w 227"/>
              <a:gd name="T3" fmla="*/ 45 h 272"/>
              <a:gd name="T4" fmla="*/ 181 w 227"/>
              <a:gd name="T5" fmla="*/ 136 h 272"/>
              <a:gd name="T6" fmla="*/ 227 w 227"/>
              <a:gd name="T7" fmla="*/ 272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7" h="272">
                <a:moveTo>
                  <a:pt x="0" y="0"/>
                </a:moveTo>
                <a:lnTo>
                  <a:pt x="90" y="45"/>
                </a:lnTo>
                <a:lnTo>
                  <a:pt x="181" y="136"/>
                </a:lnTo>
                <a:lnTo>
                  <a:pt x="227" y="272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6" name="Freeform 29"/>
          <p:cNvSpPr>
            <a:spLocks/>
          </p:cNvSpPr>
          <p:nvPr/>
        </p:nvSpPr>
        <p:spPr bwMode="auto">
          <a:xfrm>
            <a:off x="13597465" y="12638545"/>
            <a:ext cx="431800" cy="576262"/>
          </a:xfrm>
          <a:custGeom>
            <a:avLst/>
            <a:gdLst>
              <a:gd name="T0" fmla="*/ 0 w 272"/>
              <a:gd name="T1" fmla="*/ 363 h 363"/>
              <a:gd name="T2" fmla="*/ 227 w 272"/>
              <a:gd name="T3" fmla="*/ 227 h 363"/>
              <a:gd name="T4" fmla="*/ 272 w 272"/>
              <a:gd name="T5" fmla="*/ 0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72" h="363">
                <a:moveTo>
                  <a:pt x="0" y="363"/>
                </a:moveTo>
                <a:cubicBezTo>
                  <a:pt x="91" y="325"/>
                  <a:pt x="182" y="287"/>
                  <a:pt x="227" y="227"/>
                </a:cubicBezTo>
                <a:cubicBezTo>
                  <a:pt x="272" y="167"/>
                  <a:pt x="272" y="83"/>
                  <a:pt x="272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7" name="Freeform 30"/>
          <p:cNvSpPr>
            <a:spLocks/>
          </p:cNvSpPr>
          <p:nvPr/>
        </p:nvSpPr>
        <p:spPr bwMode="auto">
          <a:xfrm>
            <a:off x="12229040" y="11127244"/>
            <a:ext cx="1427163" cy="671511"/>
          </a:xfrm>
          <a:custGeom>
            <a:avLst/>
            <a:gdLst>
              <a:gd name="T0" fmla="*/ 0 w 899"/>
              <a:gd name="T1" fmla="*/ 423 h 423"/>
              <a:gd name="T2" fmla="*/ 91 w 899"/>
              <a:gd name="T3" fmla="*/ 196 h 423"/>
              <a:gd name="T4" fmla="*/ 363 w 899"/>
              <a:gd name="T5" fmla="*/ 15 h 423"/>
              <a:gd name="T6" fmla="*/ 816 w 899"/>
              <a:gd name="T7" fmla="*/ 105 h 423"/>
              <a:gd name="T8" fmla="*/ 862 w 899"/>
              <a:gd name="T9" fmla="*/ 242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99" h="423">
                <a:moveTo>
                  <a:pt x="0" y="423"/>
                </a:moveTo>
                <a:cubicBezTo>
                  <a:pt x="15" y="343"/>
                  <a:pt x="31" y="264"/>
                  <a:pt x="91" y="196"/>
                </a:cubicBezTo>
                <a:cubicBezTo>
                  <a:pt x="151" y="128"/>
                  <a:pt x="242" y="30"/>
                  <a:pt x="363" y="15"/>
                </a:cubicBezTo>
                <a:cubicBezTo>
                  <a:pt x="484" y="0"/>
                  <a:pt x="733" y="67"/>
                  <a:pt x="816" y="105"/>
                </a:cubicBezTo>
                <a:cubicBezTo>
                  <a:pt x="899" y="143"/>
                  <a:pt x="880" y="192"/>
                  <a:pt x="862" y="24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8" name="Freeform 31"/>
          <p:cNvSpPr>
            <a:spLocks/>
          </p:cNvSpPr>
          <p:nvPr/>
        </p:nvSpPr>
        <p:spPr bwMode="auto">
          <a:xfrm>
            <a:off x="12805304" y="11487606"/>
            <a:ext cx="420688" cy="574675"/>
          </a:xfrm>
          <a:custGeom>
            <a:avLst/>
            <a:gdLst>
              <a:gd name="T0" fmla="*/ 0 w 265"/>
              <a:gd name="T1" fmla="*/ 0 h 362"/>
              <a:gd name="T2" fmla="*/ 227 w 265"/>
              <a:gd name="T3" fmla="*/ 136 h 362"/>
              <a:gd name="T4" fmla="*/ 227 w 265"/>
              <a:gd name="T5" fmla="*/ 362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65" h="362">
                <a:moveTo>
                  <a:pt x="0" y="0"/>
                </a:moveTo>
                <a:cubicBezTo>
                  <a:pt x="94" y="38"/>
                  <a:pt x="189" y="76"/>
                  <a:pt x="227" y="136"/>
                </a:cubicBezTo>
                <a:cubicBezTo>
                  <a:pt x="265" y="196"/>
                  <a:pt x="246" y="279"/>
                  <a:pt x="227" y="36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9" name="Freeform 32"/>
          <p:cNvSpPr>
            <a:spLocks/>
          </p:cNvSpPr>
          <p:nvPr/>
        </p:nvSpPr>
        <p:spPr bwMode="auto">
          <a:xfrm>
            <a:off x="13179952" y="11544755"/>
            <a:ext cx="719139" cy="647699"/>
          </a:xfrm>
          <a:custGeom>
            <a:avLst/>
            <a:gdLst>
              <a:gd name="T0" fmla="*/ 0 w 453"/>
              <a:gd name="T1" fmla="*/ 136 h 408"/>
              <a:gd name="T2" fmla="*/ 226 w 453"/>
              <a:gd name="T3" fmla="*/ 45 h 408"/>
              <a:gd name="T4" fmla="*/ 453 w 453"/>
              <a:gd name="T5" fmla="*/ 408 h 4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53" h="408">
                <a:moveTo>
                  <a:pt x="0" y="136"/>
                </a:moveTo>
                <a:cubicBezTo>
                  <a:pt x="75" y="68"/>
                  <a:pt x="151" y="0"/>
                  <a:pt x="226" y="45"/>
                </a:cubicBezTo>
                <a:cubicBezTo>
                  <a:pt x="301" y="90"/>
                  <a:pt x="377" y="249"/>
                  <a:pt x="453" y="408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0" name="Freeform 33"/>
          <p:cNvSpPr>
            <a:spLocks/>
          </p:cNvSpPr>
          <p:nvPr/>
        </p:nvSpPr>
        <p:spPr bwMode="auto">
          <a:xfrm>
            <a:off x="10025591" y="10766881"/>
            <a:ext cx="1571627" cy="4740274"/>
          </a:xfrm>
          <a:custGeom>
            <a:avLst/>
            <a:gdLst>
              <a:gd name="T0" fmla="*/ 528 w 990"/>
              <a:gd name="T1" fmla="*/ 45 h 2986"/>
              <a:gd name="T2" fmla="*/ 619 w 990"/>
              <a:gd name="T3" fmla="*/ 272 h 2986"/>
              <a:gd name="T4" fmla="*/ 755 w 990"/>
              <a:gd name="T5" fmla="*/ 544 h 2986"/>
              <a:gd name="T6" fmla="*/ 937 w 990"/>
              <a:gd name="T7" fmla="*/ 771 h 2986"/>
              <a:gd name="T8" fmla="*/ 982 w 990"/>
              <a:gd name="T9" fmla="*/ 816 h 2986"/>
              <a:gd name="T10" fmla="*/ 937 w 990"/>
              <a:gd name="T11" fmla="*/ 907 h 2986"/>
              <a:gd name="T12" fmla="*/ 665 w 990"/>
              <a:gd name="T13" fmla="*/ 1134 h 2986"/>
              <a:gd name="T14" fmla="*/ 528 w 990"/>
              <a:gd name="T15" fmla="*/ 1497 h 2986"/>
              <a:gd name="T16" fmla="*/ 483 w 990"/>
              <a:gd name="T17" fmla="*/ 1678 h 2986"/>
              <a:gd name="T18" fmla="*/ 392 w 990"/>
              <a:gd name="T19" fmla="*/ 1678 h 2986"/>
              <a:gd name="T20" fmla="*/ 256 w 990"/>
              <a:gd name="T21" fmla="*/ 1361 h 2986"/>
              <a:gd name="T22" fmla="*/ 120 w 990"/>
              <a:gd name="T23" fmla="*/ 1225 h 2986"/>
              <a:gd name="T24" fmla="*/ 120 w 990"/>
              <a:gd name="T25" fmla="*/ 1361 h 2986"/>
              <a:gd name="T26" fmla="*/ 302 w 990"/>
              <a:gd name="T27" fmla="*/ 2041 h 2986"/>
              <a:gd name="T28" fmla="*/ 755 w 990"/>
              <a:gd name="T29" fmla="*/ 2313 h 2986"/>
              <a:gd name="T30" fmla="*/ 891 w 990"/>
              <a:gd name="T31" fmla="*/ 2313 h 2986"/>
              <a:gd name="T32" fmla="*/ 891 w 990"/>
              <a:gd name="T33" fmla="*/ 2676 h 2986"/>
              <a:gd name="T34" fmla="*/ 665 w 990"/>
              <a:gd name="T35" fmla="*/ 2948 h 2986"/>
              <a:gd name="T36" fmla="*/ 528 w 990"/>
              <a:gd name="T37" fmla="*/ 2903 h 2986"/>
              <a:gd name="T38" fmla="*/ 438 w 990"/>
              <a:gd name="T39" fmla="*/ 2631 h 2986"/>
              <a:gd name="T40" fmla="*/ 211 w 990"/>
              <a:gd name="T41" fmla="*/ 1996 h 2986"/>
              <a:gd name="T42" fmla="*/ 30 w 990"/>
              <a:gd name="T43" fmla="*/ 1497 h 2986"/>
              <a:gd name="T44" fmla="*/ 30 w 990"/>
              <a:gd name="T45" fmla="*/ 1043 h 2986"/>
              <a:gd name="T46" fmla="*/ 120 w 990"/>
              <a:gd name="T47" fmla="*/ 907 h 2986"/>
              <a:gd name="T48" fmla="*/ 347 w 990"/>
              <a:gd name="T49" fmla="*/ 1315 h 2986"/>
              <a:gd name="T50" fmla="*/ 438 w 990"/>
              <a:gd name="T51" fmla="*/ 1451 h 2986"/>
              <a:gd name="T52" fmla="*/ 619 w 990"/>
              <a:gd name="T53" fmla="*/ 998 h 2986"/>
              <a:gd name="T54" fmla="*/ 846 w 990"/>
              <a:gd name="T55" fmla="*/ 816 h 2986"/>
              <a:gd name="T56" fmla="*/ 755 w 990"/>
              <a:gd name="T57" fmla="*/ 635 h 2986"/>
              <a:gd name="T58" fmla="*/ 574 w 990"/>
              <a:gd name="T59" fmla="*/ 317 h 2986"/>
              <a:gd name="T60" fmla="*/ 438 w 990"/>
              <a:gd name="T61" fmla="*/ 45 h 2986"/>
              <a:gd name="T62" fmla="*/ 528 w 990"/>
              <a:gd name="T63" fmla="*/ 45 h 29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90" h="2986">
                <a:moveTo>
                  <a:pt x="528" y="45"/>
                </a:moveTo>
                <a:cubicBezTo>
                  <a:pt x="558" y="83"/>
                  <a:pt x="581" y="189"/>
                  <a:pt x="619" y="272"/>
                </a:cubicBezTo>
                <a:cubicBezTo>
                  <a:pt x="657" y="355"/>
                  <a:pt x="702" y="461"/>
                  <a:pt x="755" y="544"/>
                </a:cubicBezTo>
                <a:cubicBezTo>
                  <a:pt x="808" y="627"/>
                  <a:pt x="899" y="726"/>
                  <a:pt x="937" y="771"/>
                </a:cubicBezTo>
                <a:cubicBezTo>
                  <a:pt x="975" y="816"/>
                  <a:pt x="982" y="793"/>
                  <a:pt x="982" y="816"/>
                </a:cubicBezTo>
                <a:cubicBezTo>
                  <a:pt x="982" y="839"/>
                  <a:pt x="990" y="854"/>
                  <a:pt x="937" y="907"/>
                </a:cubicBezTo>
                <a:cubicBezTo>
                  <a:pt x="884" y="960"/>
                  <a:pt x="733" y="1036"/>
                  <a:pt x="665" y="1134"/>
                </a:cubicBezTo>
                <a:cubicBezTo>
                  <a:pt x="597" y="1232"/>
                  <a:pt x="558" y="1406"/>
                  <a:pt x="528" y="1497"/>
                </a:cubicBezTo>
                <a:cubicBezTo>
                  <a:pt x="498" y="1588"/>
                  <a:pt x="506" y="1648"/>
                  <a:pt x="483" y="1678"/>
                </a:cubicBezTo>
                <a:cubicBezTo>
                  <a:pt x="460" y="1708"/>
                  <a:pt x="430" y="1731"/>
                  <a:pt x="392" y="1678"/>
                </a:cubicBezTo>
                <a:cubicBezTo>
                  <a:pt x="354" y="1625"/>
                  <a:pt x="301" y="1436"/>
                  <a:pt x="256" y="1361"/>
                </a:cubicBezTo>
                <a:cubicBezTo>
                  <a:pt x="211" y="1286"/>
                  <a:pt x="143" y="1225"/>
                  <a:pt x="120" y="1225"/>
                </a:cubicBezTo>
                <a:cubicBezTo>
                  <a:pt x="97" y="1225"/>
                  <a:pt x="90" y="1225"/>
                  <a:pt x="120" y="1361"/>
                </a:cubicBezTo>
                <a:cubicBezTo>
                  <a:pt x="150" y="1497"/>
                  <a:pt x="196" y="1882"/>
                  <a:pt x="302" y="2041"/>
                </a:cubicBezTo>
                <a:cubicBezTo>
                  <a:pt x="408" y="2200"/>
                  <a:pt x="657" y="2268"/>
                  <a:pt x="755" y="2313"/>
                </a:cubicBezTo>
                <a:cubicBezTo>
                  <a:pt x="853" y="2358"/>
                  <a:pt x="868" y="2252"/>
                  <a:pt x="891" y="2313"/>
                </a:cubicBezTo>
                <a:cubicBezTo>
                  <a:pt x="914" y="2374"/>
                  <a:pt x="929" y="2570"/>
                  <a:pt x="891" y="2676"/>
                </a:cubicBezTo>
                <a:cubicBezTo>
                  <a:pt x="853" y="2782"/>
                  <a:pt x="725" y="2910"/>
                  <a:pt x="665" y="2948"/>
                </a:cubicBezTo>
                <a:cubicBezTo>
                  <a:pt x="605" y="2986"/>
                  <a:pt x="566" y="2956"/>
                  <a:pt x="528" y="2903"/>
                </a:cubicBezTo>
                <a:cubicBezTo>
                  <a:pt x="490" y="2850"/>
                  <a:pt x="491" y="2782"/>
                  <a:pt x="438" y="2631"/>
                </a:cubicBezTo>
                <a:cubicBezTo>
                  <a:pt x="385" y="2480"/>
                  <a:pt x="279" y="2185"/>
                  <a:pt x="211" y="1996"/>
                </a:cubicBezTo>
                <a:cubicBezTo>
                  <a:pt x="143" y="1807"/>
                  <a:pt x="60" y="1656"/>
                  <a:pt x="30" y="1497"/>
                </a:cubicBezTo>
                <a:cubicBezTo>
                  <a:pt x="0" y="1338"/>
                  <a:pt x="15" y="1141"/>
                  <a:pt x="30" y="1043"/>
                </a:cubicBezTo>
                <a:cubicBezTo>
                  <a:pt x="45" y="945"/>
                  <a:pt x="67" y="862"/>
                  <a:pt x="120" y="907"/>
                </a:cubicBezTo>
                <a:cubicBezTo>
                  <a:pt x="173" y="952"/>
                  <a:pt x="294" y="1224"/>
                  <a:pt x="347" y="1315"/>
                </a:cubicBezTo>
                <a:cubicBezTo>
                  <a:pt x="400" y="1406"/>
                  <a:pt x="393" y="1504"/>
                  <a:pt x="438" y="1451"/>
                </a:cubicBezTo>
                <a:cubicBezTo>
                  <a:pt x="483" y="1398"/>
                  <a:pt x="551" y="1104"/>
                  <a:pt x="619" y="998"/>
                </a:cubicBezTo>
                <a:cubicBezTo>
                  <a:pt x="687" y="892"/>
                  <a:pt x="823" y="876"/>
                  <a:pt x="846" y="816"/>
                </a:cubicBezTo>
                <a:cubicBezTo>
                  <a:pt x="869" y="756"/>
                  <a:pt x="800" y="718"/>
                  <a:pt x="755" y="635"/>
                </a:cubicBezTo>
                <a:cubicBezTo>
                  <a:pt x="710" y="552"/>
                  <a:pt x="627" y="415"/>
                  <a:pt x="574" y="317"/>
                </a:cubicBezTo>
                <a:cubicBezTo>
                  <a:pt x="521" y="219"/>
                  <a:pt x="446" y="90"/>
                  <a:pt x="438" y="45"/>
                </a:cubicBezTo>
                <a:cubicBezTo>
                  <a:pt x="430" y="0"/>
                  <a:pt x="498" y="7"/>
                  <a:pt x="528" y="45"/>
                </a:cubicBez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1" name="Freeform 34"/>
          <p:cNvSpPr>
            <a:spLocks/>
          </p:cNvSpPr>
          <p:nvPr/>
        </p:nvSpPr>
        <p:spPr bwMode="auto">
          <a:xfrm flipH="1">
            <a:off x="11797240" y="10766881"/>
            <a:ext cx="1452561" cy="4740274"/>
          </a:xfrm>
          <a:custGeom>
            <a:avLst/>
            <a:gdLst>
              <a:gd name="T0" fmla="*/ 528 w 990"/>
              <a:gd name="T1" fmla="*/ 45 h 2986"/>
              <a:gd name="T2" fmla="*/ 619 w 990"/>
              <a:gd name="T3" fmla="*/ 272 h 2986"/>
              <a:gd name="T4" fmla="*/ 755 w 990"/>
              <a:gd name="T5" fmla="*/ 544 h 2986"/>
              <a:gd name="T6" fmla="*/ 937 w 990"/>
              <a:gd name="T7" fmla="*/ 771 h 2986"/>
              <a:gd name="T8" fmla="*/ 982 w 990"/>
              <a:gd name="T9" fmla="*/ 816 h 2986"/>
              <a:gd name="T10" fmla="*/ 937 w 990"/>
              <a:gd name="T11" fmla="*/ 907 h 2986"/>
              <a:gd name="T12" fmla="*/ 665 w 990"/>
              <a:gd name="T13" fmla="*/ 1134 h 2986"/>
              <a:gd name="T14" fmla="*/ 528 w 990"/>
              <a:gd name="T15" fmla="*/ 1497 h 2986"/>
              <a:gd name="T16" fmla="*/ 483 w 990"/>
              <a:gd name="T17" fmla="*/ 1678 h 2986"/>
              <a:gd name="T18" fmla="*/ 392 w 990"/>
              <a:gd name="T19" fmla="*/ 1678 h 2986"/>
              <a:gd name="T20" fmla="*/ 256 w 990"/>
              <a:gd name="T21" fmla="*/ 1361 h 2986"/>
              <a:gd name="T22" fmla="*/ 120 w 990"/>
              <a:gd name="T23" fmla="*/ 1225 h 2986"/>
              <a:gd name="T24" fmla="*/ 120 w 990"/>
              <a:gd name="T25" fmla="*/ 1361 h 2986"/>
              <a:gd name="T26" fmla="*/ 302 w 990"/>
              <a:gd name="T27" fmla="*/ 2041 h 2986"/>
              <a:gd name="T28" fmla="*/ 755 w 990"/>
              <a:gd name="T29" fmla="*/ 2313 h 2986"/>
              <a:gd name="T30" fmla="*/ 891 w 990"/>
              <a:gd name="T31" fmla="*/ 2313 h 2986"/>
              <a:gd name="T32" fmla="*/ 891 w 990"/>
              <a:gd name="T33" fmla="*/ 2676 h 2986"/>
              <a:gd name="T34" fmla="*/ 665 w 990"/>
              <a:gd name="T35" fmla="*/ 2948 h 2986"/>
              <a:gd name="T36" fmla="*/ 528 w 990"/>
              <a:gd name="T37" fmla="*/ 2903 h 2986"/>
              <a:gd name="T38" fmla="*/ 438 w 990"/>
              <a:gd name="T39" fmla="*/ 2631 h 2986"/>
              <a:gd name="T40" fmla="*/ 211 w 990"/>
              <a:gd name="T41" fmla="*/ 1996 h 2986"/>
              <a:gd name="T42" fmla="*/ 30 w 990"/>
              <a:gd name="T43" fmla="*/ 1497 h 2986"/>
              <a:gd name="T44" fmla="*/ 30 w 990"/>
              <a:gd name="T45" fmla="*/ 1043 h 2986"/>
              <a:gd name="T46" fmla="*/ 120 w 990"/>
              <a:gd name="T47" fmla="*/ 907 h 2986"/>
              <a:gd name="T48" fmla="*/ 347 w 990"/>
              <a:gd name="T49" fmla="*/ 1315 h 2986"/>
              <a:gd name="T50" fmla="*/ 438 w 990"/>
              <a:gd name="T51" fmla="*/ 1451 h 2986"/>
              <a:gd name="T52" fmla="*/ 619 w 990"/>
              <a:gd name="T53" fmla="*/ 998 h 2986"/>
              <a:gd name="T54" fmla="*/ 846 w 990"/>
              <a:gd name="T55" fmla="*/ 816 h 2986"/>
              <a:gd name="T56" fmla="*/ 755 w 990"/>
              <a:gd name="T57" fmla="*/ 635 h 2986"/>
              <a:gd name="T58" fmla="*/ 574 w 990"/>
              <a:gd name="T59" fmla="*/ 317 h 2986"/>
              <a:gd name="T60" fmla="*/ 438 w 990"/>
              <a:gd name="T61" fmla="*/ 45 h 2986"/>
              <a:gd name="T62" fmla="*/ 528 w 990"/>
              <a:gd name="T63" fmla="*/ 45 h 29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90" h="2986">
                <a:moveTo>
                  <a:pt x="528" y="45"/>
                </a:moveTo>
                <a:cubicBezTo>
                  <a:pt x="558" y="83"/>
                  <a:pt x="581" y="189"/>
                  <a:pt x="619" y="272"/>
                </a:cubicBezTo>
                <a:cubicBezTo>
                  <a:pt x="657" y="355"/>
                  <a:pt x="702" y="461"/>
                  <a:pt x="755" y="544"/>
                </a:cubicBezTo>
                <a:cubicBezTo>
                  <a:pt x="808" y="627"/>
                  <a:pt x="899" y="726"/>
                  <a:pt x="937" y="771"/>
                </a:cubicBezTo>
                <a:cubicBezTo>
                  <a:pt x="975" y="816"/>
                  <a:pt x="982" y="793"/>
                  <a:pt x="982" y="816"/>
                </a:cubicBezTo>
                <a:cubicBezTo>
                  <a:pt x="982" y="839"/>
                  <a:pt x="990" y="854"/>
                  <a:pt x="937" y="907"/>
                </a:cubicBezTo>
                <a:cubicBezTo>
                  <a:pt x="884" y="960"/>
                  <a:pt x="733" y="1036"/>
                  <a:pt x="665" y="1134"/>
                </a:cubicBezTo>
                <a:cubicBezTo>
                  <a:pt x="597" y="1232"/>
                  <a:pt x="558" y="1406"/>
                  <a:pt x="528" y="1497"/>
                </a:cubicBezTo>
                <a:cubicBezTo>
                  <a:pt x="498" y="1588"/>
                  <a:pt x="506" y="1648"/>
                  <a:pt x="483" y="1678"/>
                </a:cubicBezTo>
                <a:cubicBezTo>
                  <a:pt x="460" y="1708"/>
                  <a:pt x="430" y="1731"/>
                  <a:pt x="392" y="1678"/>
                </a:cubicBezTo>
                <a:cubicBezTo>
                  <a:pt x="354" y="1625"/>
                  <a:pt x="301" y="1436"/>
                  <a:pt x="256" y="1361"/>
                </a:cubicBezTo>
                <a:cubicBezTo>
                  <a:pt x="211" y="1286"/>
                  <a:pt x="143" y="1225"/>
                  <a:pt x="120" y="1225"/>
                </a:cubicBezTo>
                <a:cubicBezTo>
                  <a:pt x="97" y="1225"/>
                  <a:pt x="90" y="1225"/>
                  <a:pt x="120" y="1361"/>
                </a:cubicBezTo>
                <a:cubicBezTo>
                  <a:pt x="150" y="1497"/>
                  <a:pt x="196" y="1882"/>
                  <a:pt x="302" y="2041"/>
                </a:cubicBezTo>
                <a:cubicBezTo>
                  <a:pt x="408" y="2200"/>
                  <a:pt x="657" y="2268"/>
                  <a:pt x="755" y="2313"/>
                </a:cubicBezTo>
                <a:cubicBezTo>
                  <a:pt x="853" y="2358"/>
                  <a:pt x="868" y="2252"/>
                  <a:pt x="891" y="2313"/>
                </a:cubicBezTo>
                <a:cubicBezTo>
                  <a:pt x="914" y="2374"/>
                  <a:pt x="929" y="2570"/>
                  <a:pt x="891" y="2676"/>
                </a:cubicBezTo>
                <a:cubicBezTo>
                  <a:pt x="853" y="2782"/>
                  <a:pt x="725" y="2910"/>
                  <a:pt x="665" y="2948"/>
                </a:cubicBezTo>
                <a:cubicBezTo>
                  <a:pt x="605" y="2986"/>
                  <a:pt x="566" y="2956"/>
                  <a:pt x="528" y="2903"/>
                </a:cubicBezTo>
                <a:cubicBezTo>
                  <a:pt x="490" y="2850"/>
                  <a:pt x="491" y="2782"/>
                  <a:pt x="438" y="2631"/>
                </a:cubicBezTo>
                <a:cubicBezTo>
                  <a:pt x="385" y="2480"/>
                  <a:pt x="279" y="2185"/>
                  <a:pt x="211" y="1996"/>
                </a:cubicBezTo>
                <a:cubicBezTo>
                  <a:pt x="143" y="1807"/>
                  <a:pt x="60" y="1656"/>
                  <a:pt x="30" y="1497"/>
                </a:cubicBezTo>
                <a:cubicBezTo>
                  <a:pt x="0" y="1338"/>
                  <a:pt x="15" y="1141"/>
                  <a:pt x="30" y="1043"/>
                </a:cubicBezTo>
                <a:cubicBezTo>
                  <a:pt x="45" y="945"/>
                  <a:pt x="67" y="862"/>
                  <a:pt x="120" y="907"/>
                </a:cubicBezTo>
                <a:cubicBezTo>
                  <a:pt x="173" y="952"/>
                  <a:pt x="294" y="1224"/>
                  <a:pt x="347" y="1315"/>
                </a:cubicBezTo>
                <a:cubicBezTo>
                  <a:pt x="400" y="1406"/>
                  <a:pt x="393" y="1504"/>
                  <a:pt x="438" y="1451"/>
                </a:cubicBezTo>
                <a:cubicBezTo>
                  <a:pt x="483" y="1398"/>
                  <a:pt x="551" y="1104"/>
                  <a:pt x="619" y="998"/>
                </a:cubicBezTo>
                <a:cubicBezTo>
                  <a:pt x="687" y="892"/>
                  <a:pt x="823" y="876"/>
                  <a:pt x="846" y="816"/>
                </a:cubicBezTo>
                <a:cubicBezTo>
                  <a:pt x="869" y="756"/>
                  <a:pt x="800" y="718"/>
                  <a:pt x="755" y="635"/>
                </a:cubicBezTo>
                <a:cubicBezTo>
                  <a:pt x="710" y="552"/>
                  <a:pt x="627" y="415"/>
                  <a:pt x="574" y="317"/>
                </a:cubicBezTo>
                <a:cubicBezTo>
                  <a:pt x="521" y="219"/>
                  <a:pt x="446" y="90"/>
                  <a:pt x="438" y="45"/>
                </a:cubicBezTo>
                <a:cubicBezTo>
                  <a:pt x="430" y="0"/>
                  <a:pt x="498" y="7"/>
                  <a:pt x="528" y="45"/>
                </a:cubicBezTo>
                <a:close/>
              </a:path>
            </a:pathLst>
          </a:custGeom>
          <a:solidFill>
            <a:srgbClr val="969696"/>
          </a:solidFill>
          <a:ln w="9525">
            <a:solidFill>
              <a:srgbClr val="969696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pic>
        <p:nvPicPr>
          <p:cNvPr id="42" name="Picture 35" descr="Imageç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6084" r="62892" b="27834"/>
          <a:stretch>
            <a:fillRect/>
          </a:stretch>
        </p:blipFill>
        <p:spPr bwMode="auto">
          <a:xfrm>
            <a:off x="12056001" y="10262056"/>
            <a:ext cx="431800" cy="5762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43" name="Picture 36" descr="Imageç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6084" r="62892" b="27834"/>
          <a:stretch>
            <a:fillRect/>
          </a:stretch>
        </p:blipFill>
        <p:spPr bwMode="auto">
          <a:xfrm>
            <a:off x="10385949" y="10262056"/>
            <a:ext cx="431800" cy="5762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44" name="Oval 37"/>
          <p:cNvSpPr>
            <a:spLocks noChangeArrowheads="1"/>
          </p:cNvSpPr>
          <p:nvPr/>
        </p:nvSpPr>
        <p:spPr bwMode="auto">
          <a:xfrm>
            <a:off x="10716152" y="10738305"/>
            <a:ext cx="144463" cy="142874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pic>
        <p:nvPicPr>
          <p:cNvPr id="45" name="Picture 38" descr="Imageç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769" t="36481" r="9230" b="27435"/>
          <a:stretch>
            <a:fillRect/>
          </a:stretch>
        </p:blipFill>
        <p:spPr bwMode="auto">
          <a:xfrm>
            <a:off x="10846328" y="10276343"/>
            <a:ext cx="433387" cy="5762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46" name="Picture 39" descr="Imageç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769" t="36481" r="9230" b="27435"/>
          <a:stretch>
            <a:fillRect/>
          </a:stretch>
        </p:blipFill>
        <p:spPr bwMode="auto">
          <a:xfrm>
            <a:off x="12544951" y="10262056"/>
            <a:ext cx="433387" cy="5762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47" name="Oval 40"/>
          <p:cNvSpPr>
            <a:spLocks noChangeArrowheads="1"/>
          </p:cNvSpPr>
          <p:nvPr/>
        </p:nvSpPr>
        <p:spPr bwMode="auto">
          <a:xfrm>
            <a:off x="12532254" y="10738305"/>
            <a:ext cx="71436" cy="69850"/>
          </a:xfrm>
          <a:prstGeom prst="ellipse">
            <a:avLst/>
          </a:prstGeom>
          <a:solidFill>
            <a:srgbClr val="969696"/>
          </a:solidFill>
          <a:ln w="9525">
            <a:solidFill>
              <a:srgbClr val="969696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8" name="Oval 41"/>
          <p:cNvSpPr>
            <a:spLocks noChangeArrowheads="1"/>
          </p:cNvSpPr>
          <p:nvPr/>
        </p:nvSpPr>
        <p:spPr bwMode="auto">
          <a:xfrm>
            <a:off x="12516378" y="10766880"/>
            <a:ext cx="71436" cy="69850"/>
          </a:xfrm>
          <a:prstGeom prst="ellipse">
            <a:avLst/>
          </a:prstGeom>
          <a:solidFill>
            <a:srgbClr val="969696"/>
          </a:solidFill>
          <a:ln w="9525">
            <a:solidFill>
              <a:srgbClr val="969696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9" name="Freeform 42"/>
          <p:cNvSpPr>
            <a:spLocks/>
          </p:cNvSpPr>
          <p:nvPr/>
        </p:nvSpPr>
        <p:spPr bwMode="auto">
          <a:xfrm rot="201987">
            <a:off x="10871726" y="10800219"/>
            <a:ext cx="1138237" cy="1368425"/>
          </a:xfrm>
          <a:custGeom>
            <a:avLst/>
            <a:gdLst>
              <a:gd name="T0" fmla="*/ 0 w 590"/>
              <a:gd name="T1" fmla="*/ 0 h 816"/>
              <a:gd name="T2" fmla="*/ 91 w 590"/>
              <a:gd name="T3" fmla="*/ 272 h 816"/>
              <a:gd name="T4" fmla="*/ 318 w 590"/>
              <a:gd name="T5" fmla="*/ 635 h 816"/>
              <a:gd name="T6" fmla="*/ 499 w 590"/>
              <a:gd name="T7" fmla="*/ 771 h 816"/>
              <a:gd name="T8" fmla="*/ 590 w 590"/>
              <a:gd name="T9" fmla="*/ 816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90" h="816">
                <a:moveTo>
                  <a:pt x="0" y="0"/>
                </a:moveTo>
                <a:cubicBezTo>
                  <a:pt x="19" y="83"/>
                  <a:pt x="38" y="166"/>
                  <a:pt x="91" y="272"/>
                </a:cubicBezTo>
                <a:cubicBezTo>
                  <a:pt x="144" y="378"/>
                  <a:pt x="250" y="552"/>
                  <a:pt x="318" y="635"/>
                </a:cubicBezTo>
                <a:cubicBezTo>
                  <a:pt x="386" y="718"/>
                  <a:pt x="454" y="741"/>
                  <a:pt x="499" y="771"/>
                </a:cubicBezTo>
                <a:cubicBezTo>
                  <a:pt x="544" y="801"/>
                  <a:pt x="567" y="808"/>
                  <a:pt x="590" y="816"/>
                </a:cubicBezTo>
              </a:path>
            </a:pathLst>
          </a:custGeom>
          <a:noFill/>
          <a:ln w="85725">
            <a:solidFill>
              <a:srgbClr val="969696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0" name="Freeform 43"/>
          <p:cNvSpPr>
            <a:spLocks/>
          </p:cNvSpPr>
          <p:nvPr/>
        </p:nvSpPr>
        <p:spPr bwMode="auto">
          <a:xfrm rot="201987" flipH="1">
            <a:off x="11494027" y="10766880"/>
            <a:ext cx="936626" cy="1439862"/>
          </a:xfrm>
          <a:custGeom>
            <a:avLst/>
            <a:gdLst>
              <a:gd name="T0" fmla="*/ 0 w 590"/>
              <a:gd name="T1" fmla="*/ 0 h 816"/>
              <a:gd name="T2" fmla="*/ 91 w 590"/>
              <a:gd name="T3" fmla="*/ 272 h 816"/>
              <a:gd name="T4" fmla="*/ 318 w 590"/>
              <a:gd name="T5" fmla="*/ 635 h 816"/>
              <a:gd name="T6" fmla="*/ 499 w 590"/>
              <a:gd name="T7" fmla="*/ 771 h 816"/>
              <a:gd name="T8" fmla="*/ 590 w 590"/>
              <a:gd name="T9" fmla="*/ 816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90" h="816">
                <a:moveTo>
                  <a:pt x="0" y="0"/>
                </a:moveTo>
                <a:cubicBezTo>
                  <a:pt x="19" y="83"/>
                  <a:pt x="38" y="166"/>
                  <a:pt x="91" y="272"/>
                </a:cubicBezTo>
                <a:cubicBezTo>
                  <a:pt x="144" y="378"/>
                  <a:pt x="250" y="552"/>
                  <a:pt x="318" y="635"/>
                </a:cubicBezTo>
                <a:cubicBezTo>
                  <a:pt x="386" y="718"/>
                  <a:pt x="454" y="741"/>
                  <a:pt x="499" y="771"/>
                </a:cubicBezTo>
                <a:cubicBezTo>
                  <a:pt x="544" y="801"/>
                  <a:pt x="567" y="808"/>
                  <a:pt x="590" y="816"/>
                </a:cubicBezTo>
              </a:path>
            </a:pathLst>
          </a:custGeom>
          <a:noFill/>
          <a:ln w="857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1" name="Oval 44"/>
          <p:cNvSpPr>
            <a:spLocks noChangeArrowheads="1"/>
          </p:cNvSpPr>
          <p:nvPr/>
        </p:nvSpPr>
        <p:spPr bwMode="auto">
          <a:xfrm>
            <a:off x="12443354" y="10738305"/>
            <a:ext cx="73023" cy="144464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52" name="Oval 45"/>
          <p:cNvSpPr>
            <a:spLocks noChangeArrowheads="1"/>
          </p:cNvSpPr>
          <p:nvPr/>
        </p:nvSpPr>
        <p:spPr bwMode="auto">
          <a:xfrm>
            <a:off x="10787592" y="10752594"/>
            <a:ext cx="73023" cy="144461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53" name="Freeform 46"/>
          <p:cNvSpPr>
            <a:spLocks/>
          </p:cNvSpPr>
          <p:nvPr/>
        </p:nvSpPr>
        <p:spPr bwMode="auto">
          <a:xfrm>
            <a:off x="11365442" y="10479543"/>
            <a:ext cx="166687" cy="1150938"/>
          </a:xfrm>
          <a:custGeom>
            <a:avLst/>
            <a:gdLst>
              <a:gd name="T0" fmla="*/ 0 w 105"/>
              <a:gd name="T1" fmla="*/ 0 h 725"/>
              <a:gd name="T2" fmla="*/ 90 w 105"/>
              <a:gd name="T3" fmla="*/ 408 h 725"/>
              <a:gd name="T4" fmla="*/ 90 w 105"/>
              <a:gd name="T5" fmla="*/ 725 h 7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5" h="725">
                <a:moveTo>
                  <a:pt x="0" y="0"/>
                </a:moveTo>
                <a:cubicBezTo>
                  <a:pt x="37" y="143"/>
                  <a:pt x="75" y="287"/>
                  <a:pt x="90" y="408"/>
                </a:cubicBezTo>
                <a:cubicBezTo>
                  <a:pt x="105" y="529"/>
                  <a:pt x="97" y="627"/>
                  <a:pt x="90" y="725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4" name="Freeform 47"/>
          <p:cNvSpPr>
            <a:spLocks/>
          </p:cNvSpPr>
          <p:nvPr/>
        </p:nvSpPr>
        <p:spPr bwMode="auto">
          <a:xfrm>
            <a:off x="11773427" y="10550979"/>
            <a:ext cx="168274" cy="1079501"/>
          </a:xfrm>
          <a:custGeom>
            <a:avLst/>
            <a:gdLst>
              <a:gd name="T0" fmla="*/ 106 w 106"/>
              <a:gd name="T1" fmla="*/ 0 h 680"/>
              <a:gd name="T2" fmla="*/ 15 w 106"/>
              <a:gd name="T3" fmla="*/ 272 h 680"/>
              <a:gd name="T4" fmla="*/ 15 w 106"/>
              <a:gd name="T5" fmla="*/ 680 h 6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6" h="680">
                <a:moveTo>
                  <a:pt x="106" y="0"/>
                </a:moveTo>
                <a:cubicBezTo>
                  <a:pt x="68" y="79"/>
                  <a:pt x="30" y="159"/>
                  <a:pt x="15" y="272"/>
                </a:cubicBezTo>
                <a:cubicBezTo>
                  <a:pt x="0" y="385"/>
                  <a:pt x="7" y="532"/>
                  <a:pt x="15" y="68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5" name="Freeform 48"/>
          <p:cNvSpPr>
            <a:spLocks/>
          </p:cNvSpPr>
          <p:nvPr/>
        </p:nvSpPr>
        <p:spPr bwMode="auto">
          <a:xfrm>
            <a:off x="11941702" y="12638543"/>
            <a:ext cx="142876" cy="1584326"/>
          </a:xfrm>
          <a:custGeom>
            <a:avLst/>
            <a:gdLst>
              <a:gd name="T0" fmla="*/ 0 w 90"/>
              <a:gd name="T1" fmla="*/ 0 h 998"/>
              <a:gd name="T2" fmla="*/ 90 w 90"/>
              <a:gd name="T3" fmla="*/ 545 h 998"/>
              <a:gd name="T4" fmla="*/ 0 w 90"/>
              <a:gd name="T5" fmla="*/ 998 h 9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0" h="998">
                <a:moveTo>
                  <a:pt x="0" y="0"/>
                </a:moveTo>
                <a:cubicBezTo>
                  <a:pt x="45" y="189"/>
                  <a:pt x="90" y="379"/>
                  <a:pt x="90" y="545"/>
                </a:cubicBezTo>
                <a:cubicBezTo>
                  <a:pt x="90" y="711"/>
                  <a:pt x="45" y="854"/>
                  <a:pt x="0" y="998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6" name="Freeform 49"/>
          <p:cNvSpPr>
            <a:spLocks/>
          </p:cNvSpPr>
          <p:nvPr/>
        </p:nvSpPr>
        <p:spPr bwMode="auto">
          <a:xfrm>
            <a:off x="11220979" y="12783004"/>
            <a:ext cx="239714" cy="1223964"/>
          </a:xfrm>
          <a:custGeom>
            <a:avLst/>
            <a:gdLst>
              <a:gd name="T0" fmla="*/ 0 w 151"/>
              <a:gd name="T1" fmla="*/ 0 h 771"/>
              <a:gd name="T2" fmla="*/ 136 w 151"/>
              <a:gd name="T3" fmla="*/ 499 h 771"/>
              <a:gd name="T4" fmla="*/ 91 w 151"/>
              <a:gd name="T5" fmla="*/ 771 h 7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51" h="771">
                <a:moveTo>
                  <a:pt x="0" y="0"/>
                </a:moveTo>
                <a:cubicBezTo>
                  <a:pt x="60" y="185"/>
                  <a:pt x="121" y="371"/>
                  <a:pt x="136" y="499"/>
                </a:cubicBezTo>
                <a:cubicBezTo>
                  <a:pt x="151" y="627"/>
                  <a:pt x="121" y="699"/>
                  <a:pt x="91" y="771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7" name="Freeform 50"/>
          <p:cNvSpPr>
            <a:spLocks/>
          </p:cNvSpPr>
          <p:nvPr/>
        </p:nvSpPr>
        <p:spPr bwMode="auto">
          <a:xfrm>
            <a:off x="11365442" y="12567105"/>
            <a:ext cx="166687" cy="720726"/>
          </a:xfrm>
          <a:custGeom>
            <a:avLst/>
            <a:gdLst>
              <a:gd name="T0" fmla="*/ 105 w 105"/>
              <a:gd name="T1" fmla="*/ 0 h 454"/>
              <a:gd name="T2" fmla="*/ 15 w 105"/>
              <a:gd name="T3" fmla="*/ 181 h 454"/>
              <a:gd name="T4" fmla="*/ 15 w 105"/>
              <a:gd name="T5" fmla="*/ 454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5" h="454">
                <a:moveTo>
                  <a:pt x="105" y="0"/>
                </a:moveTo>
                <a:cubicBezTo>
                  <a:pt x="67" y="53"/>
                  <a:pt x="30" y="106"/>
                  <a:pt x="15" y="181"/>
                </a:cubicBezTo>
                <a:cubicBezTo>
                  <a:pt x="0" y="256"/>
                  <a:pt x="7" y="355"/>
                  <a:pt x="15" y="454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8" name="Freeform 51"/>
          <p:cNvSpPr>
            <a:spLocks/>
          </p:cNvSpPr>
          <p:nvPr/>
        </p:nvSpPr>
        <p:spPr bwMode="auto">
          <a:xfrm>
            <a:off x="12084576" y="12783004"/>
            <a:ext cx="215900" cy="504825"/>
          </a:xfrm>
          <a:custGeom>
            <a:avLst/>
            <a:gdLst>
              <a:gd name="T0" fmla="*/ 136 w 136"/>
              <a:gd name="T1" fmla="*/ 0 h 318"/>
              <a:gd name="T2" fmla="*/ 91 w 136"/>
              <a:gd name="T3" fmla="*/ 91 h 318"/>
              <a:gd name="T4" fmla="*/ 0 w 136"/>
              <a:gd name="T5" fmla="*/ 318 h 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6" h="318">
                <a:moveTo>
                  <a:pt x="136" y="0"/>
                </a:moveTo>
                <a:cubicBezTo>
                  <a:pt x="125" y="19"/>
                  <a:pt x="114" y="38"/>
                  <a:pt x="91" y="91"/>
                </a:cubicBezTo>
                <a:cubicBezTo>
                  <a:pt x="68" y="144"/>
                  <a:pt x="34" y="231"/>
                  <a:pt x="0" y="318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9" name="Freeform 52"/>
          <p:cNvSpPr>
            <a:spLocks/>
          </p:cNvSpPr>
          <p:nvPr/>
        </p:nvSpPr>
        <p:spPr bwMode="auto">
          <a:xfrm>
            <a:off x="12492567" y="11559042"/>
            <a:ext cx="263525" cy="1079501"/>
          </a:xfrm>
          <a:custGeom>
            <a:avLst/>
            <a:gdLst>
              <a:gd name="T0" fmla="*/ 61 w 166"/>
              <a:gd name="T1" fmla="*/ 0 h 680"/>
              <a:gd name="T2" fmla="*/ 15 w 166"/>
              <a:gd name="T3" fmla="*/ 317 h 680"/>
              <a:gd name="T4" fmla="*/ 151 w 166"/>
              <a:gd name="T5" fmla="*/ 544 h 680"/>
              <a:gd name="T6" fmla="*/ 106 w 166"/>
              <a:gd name="T7" fmla="*/ 680 h 6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6" h="680">
                <a:moveTo>
                  <a:pt x="61" y="0"/>
                </a:moveTo>
                <a:cubicBezTo>
                  <a:pt x="30" y="113"/>
                  <a:pt x="0" y="226"/>
                  <a:pt x="15" y="317"/>
                </a:cubicBezTo>
                <a:cubicBezTo>
                  <a:pt x="30" y="408"/>
                  <a:pt x="136" y="484"/>
                  <a:pt x="151" y="544"/>
                </a:cubicBezTo>
                <a:cubicBezTo>
                  <a:pt x="166" y="604"/>
                  <a:pt x="136" y="642"/>
                  <a:pt x="106" y="68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60" name="Freeform 53"/>
          <p:cNvSpPr>
            <a:spLocks/>
          </p:cNvSpPr>
          <p:nvPr/>
        </p:nvSpPr>
        <p:spPr bwMode="auto">
          <a:xfrm>
            <a:off x="12876741" y="10479542"/>
            <a:ext cx="325437" cy="647699"/>
          </a:xfrm>
          <a:custGeom>
            <a:avLst/>
            <a:gdLst>
              <a:gd name="T0" fmla="*/ 136 w 205"/>
              <a:gd name="T1" fmla="*/ 0 h 408"/>
              <a:gd name="T2" fmla="*/ 182 w 205"/>
              <a:gd name="T3" fmla="*/ 226 h 408"/>
              <a:gd name="T4" fmla="*/ 0 w 205"/>
              <a:gd name="T5" fmla="*/ 408 h 4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5" h="408">
                <a:moveTo>
                  <a:pt x="136" y="0"/>
                </a:moveTo>
                <a:cubicBezTo>
                  <a:pt x="170" y="79"/>
                  <a:pt x="205" y="158"/>
                  <a:pt x="182" y="226"/>
                </a:cubicBezTo>
                <a:cubicBezTo>
                  <a:pt x="159" y="294"/>
                  <a:pt x="79" y="351"/>
                  <a:pt x="0" y="408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61" name="Freeform 54"/>
          <p:cNvSpPr>
            <a:spLocks/>
          </p:cNvSpPr>
          <p:nvPr/>
        </p:nvSpPr>
        <p:spPr bwMode="auto">
          <a:xfrm>
            <a:off x="10933641" y="12567103"/>
            <a:ext cx="1511299" cy="1284288"/>
          </a:xfrm>
          <a:custGeom>
            <a:avLst/>
            <a:gdLst>
              <a:gd name="T0" fmla="*/ 363 w 869"/>
              <a:gd name="T1" fmla="*/ 764 h 809"/>
              <a:gd name="T2" fmla="*/ 45 w 869"/>
              <a:gd name="T3" fmla="*/ 492 h 809"/>
              <a:gd name="T4" fmla="*/ 91 w 869"/>
              <a:gd name="T5" fmla="*/ 129 h 809"/>
              <a:gd name="T6" fmla="*/ 317 w 869"/>
              <a:gd name="T7" fmla="*/ 38 h 809"/>
              <a:gd name="T8" fmla="*/ 408 w 869"/>
              <a:gd name="T9" fmla="*/ 310 h 809"/>
              <a:gd name="T10" fmla="*/ 499 w 869"/>
              <a:gd name="T11" fmla="*/ 38 h 809"/>
              <a:gd name="T12" fmla="*/ 680 w 869"/>
              <a:gd name="T13" fmla="*/ 84 h 809"/>
              <a:gd name="T14" fmla="*/ 816 w 869"/>
              <a:gd name="T15" fmla="*/ 265 h 809"/>
              <a:gd name="T16" fmla="*/ 816 w 869"/>
              <a:gd name="T17" fmla="*/ 492 h 809"/>
              <a:gd name="T18" fmla="*/ 499 w 869"/>
              <a:gd name="T19" fmla="*/ 764 h 809"/>
              <a:gd name="T20" fmla="*/ 363 w 869"/>
              <a:gd name="T21" fmla="*/ 764 h 8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69" h="809">
                <a:moveTo>
                  <a:pt x="363" y="764"/>
                </a:moveTo>
                <a:cubicBezTo>
                  <a:pt x="287" y="719"/>
                  <a:pt x="90" y="598"/>
                  <a:pt x="45" y="492"/>
                </a:cubicBezTo>
                <a:cubicBezTo>
                  <a:pt x="0" y="386"/>
                  <a:pt x="46" y="205"/>
                  <a:pt x="91" y="129"/>
                </a:cubicBezTo>
                <a:cubicBezTo>
                  <a:pt x="136" y="53"/>
                  <a:pt x="264" y="8"/>
                  <a:pt x="317" y="38"/>
                </a:cubicBezTo>
                <a:cubicBezTo>
                  <a:pt x="370" y="68"/>
                  <a:pt x="378" y="310"/>
                  <a:pt x="408" y="310"/>
                </a:cubicBezTo>
                <a:cubicBezTo>
                  <a:pt x="438" y="310"/>
                  <a:pt x="454" y="76"/>
                  <a:pt x="499" y="38"/>
                </a:cubicBezTo>
                <a:cubicBezTo>
                  <a:pt x="544" y="0"/>
                  <a:pt x="627" y="46"/>
                  <a:pt x="680" y="84"/>
                </a:cubicBezTo>
                <a:cubicBezTo>
                  <a:pt x="733" y="122"/>
                  <a:pt x="793" y="197"/>
                  <a:pt x="816" y="265"/>
                </a:cubicBezTo>
                <a:cubicBezTo>
                  <a:pt x="839" y="333"/>
                  <a:pt x="869" y="409"/>
                  <a:pt x="816" y="492"/>
                </a:cubicBezTo>
                <a:cubicBezTo>
                  <a:pt x="763" y="575"/>
                  <a:pt x="582" y="719"/>
                  <a:pt x="499" y="764"/>
                </a:cubicBezTo>
                <a:cubicBezTo>
                  <a:pt x="416" y="809"/>
                  <a:pt x="439" y="809"/>
                  <a:pt x="363" y="764"/>
                </a:cubicBezTo>
                <a:close/>
              </a:path>
            </a:pathLst>
          </a:cu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62" name="Rectangle 61"/>
          <p:cNvSpPr>
            <a:spLocks noChangeArrowheads="1"/>
          </p:cNvSpPr>
          <p:nvPr/>
        </p:nvSpPr>
        <p:spPr bwMode="auto">
          <a:xfrm>
            <a:off x="14389630" y="9903281"/>
            <a:ext cx="640621" cy="5975349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3" name="Line 70"/>
          <p:cNvSpPr>
            <a:spLocks noChangeShapeType="1"/>
          </p:cNvSpPr>
          <p:nvPr/>
        </p:nvSpPr>
        <p:spPr bwMode="auto">
          <a:xfrm>
            <a:off x="10644714" y="9687379"/>
            <a:ext cx="433387" cy="935037"/>
          </a:xfrm>
          <a:prstGeom prst="line">
            <a:avLst/>
          </a:prstGeom>
          <a:noFill/>
          <a:ln w="104775">
            <a:solidFill>
              <a:srgbClr val="969696"/>
            </a:solidFill>
            <a:round/>
            <a:headEnd/>
            <a:tailEnd type="triangle" w="sm" len="sm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64" name="Line 72"/>
          <p:cNvSpPr>
            <a:spLocks noChangeShapeType="1"/>
          </p:cNvSpPr>
          <p:nvPr/>
        </p:nvSpPr>
        <p:spPr bwMode="auto">
          <a:xfrm flipH="1">
            <a:off x="10601853" y="9687379"/>
            <a:ext cx="433387" cy="935037"/>
          </a:xfrm>
          <a:prstGeom prst="line">
            <a:avLst/>
          </a:prstGeom>
          <a:noFill/>
          <a:ln w="104775">
            <a:solidFill>
              <a:schemeClr val="tx1"/>
            </a:solidFill>
            <a:round/>
            <a:headEnd/>
            <a:tailEnd type="triangle" w="sm" len="sm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65" name="Oval 73"/>
          <p:cNvSpPr>
            <a:spLocks noChangeArrowheads="1"/>
          </p:cNvSpPr>
          <p:nvPr/>
        </p:nvSpPr>
        <p:spPr bwMode="auto">
          <a:xfrm>
            <a:off x="12300476" y="10062031"/>
            <a:ext cx="433387" cy="142874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66" name="Line 74"/>
          <p:cNvSpPr>
            <a:spLocks noChangeShapeType="1"/>
          </p:cNvSpPr>
          <p:nvPr/>
        </p:nvSpPr>
        <p:spPr bwMode="auto">
          <a:xfrm>
            <a:off x="12300478" y="10046154"/>
            <a:ext cx="1444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67" name="Line 75"/>
          <p:cNvSpPr>
            <a:spLocks noChangeShapeType="1"/>
          </p:cNvSpPr>
          <p:nvPr/>
        </p:nvSpPr>
        <p:spPr bwMode="auto">
          <a:xfrm>
            <a:off x="12589405" y="10046154"/>
            <a:ext cx="1444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68" name="Oval 73"/>
          <p:cNvSpPr>
            <a:spLocks noChangeArrowheads="1"/>
          </p:cNvSpPr>
          <p:nvPr/>
        </p:nvSpPr>
        <p:spPr bwMode="auto">
          <a:xfrm>
            <a:off x="10615837" y="10046154"/>
            <a:ext cx="433387" cy="142874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cxnSp>
        <p:nvCxnSpPr>
          <p:cNvPr id="69" name="Connecteur droit avec flèche 68"/>
          <p:cNvCxnSpPr>
            <a:endCxn id="7" idx="5"/>
          </p:cNvCxnSpPr>
          <p:nvPr/>
        </p:nvCxnSpPr>
        <p:spPr>
          <a:xfrm>
            <a:off x="12300476" y="11127243"/>
            <a:ext cx="5317885" cy="2241703"/>
          </a:xfrm>
          <a:prstGeom prst="straightConnector1">
            <a:avLst/>
          </a:prstGeom>
          <a:ln>
            <a:solidFill>
              <a:srgbClr val="FE2DFF"/>
            </a:solidFill>
            <a:headEnd type="arrow"/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93658551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6827226" y="5714943"/>
            <a:ext cx="12374469" cy="754936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" name="Rectangle 5"/>
          <p:cNvSpPr>
            <a:spLocks noChangeArrowheads="1"/>
          </p:cNvSpPr>
          <p:nvPr/>
        </p:nvSpPr>
        <p:spPr bwMode="auto">
          <a:xfrm>
            <a:off x="25074212" y="9000531"/>
            <a:ext cx="503240" cy="8636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" name="Rectangle 6"/>
          <p:cNvSpPr>
            <a:spLocks noChangeArrowheads="1"/>
          </p:cNvSpPr>
          <p:nvPr/>
        </p:nvSpPr>
        <p:spPr bwMode="auto">
          <a:xfrm>
            <a:off x="24410642" y="8495706"/>
            <a:ext cx="144463" cy="144461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" name="Rectangle 7"/>
          <p:cNvSpPr>
            <a:spLocks noChangeArrowheads="1"/>
          </p:cNvSpPr>
          <p:nvPr/>
        </p:nvSpPr>
        <p:spPr bwMode="auto">
          <a:xfrm>
            <a:off x="24929755" y="8856066"/>
            <a:ext cx="144463" cy="115252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" name="Oval 8"/>
          <p:cNvSpPr>
            <a:spLocks noChangeArrowheads="1"/>
          </p:cNvSpPr>
          <p:nvPr/>
        </p:nvSpPr>
        <p:spPr bwMode="auto">
          <a:xfrm>
            <a:off x="25245666" y="9000531"/>
            <a:ext cx="142876" cy="863600"/>
          </a:xfrm>
          <a:prstGeom prst="ellipse">
            <a:avLst/>
          </a:prstGeom>
          <a:solidFill>
            <a:srgbClr val="EAEAEA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" name="Oval 13"/>
          <p:cNvSpPr>
            <a:spLocks noChangeArrowheads="1"/>
          </p:cNvSpPr>
          <p:nvPr/>
        </p:nvSpPr>
        <p:spPr bwMode="auto">
          <a:xfrm>
            <a:off x="25650475" y="9071967"/>
            <a:ext cx="173039" cy="719139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9" name="Rectangle 12"/>
          <p:cNvSpPr>
            <a:spLocks noChangeArrowheads="1"/>
          </p:cNvSpPr>
          <p:nvPr/>
        </p:nvSpPr>
        <p:spPr bwMode="auto">
          <a:xfrm>
            <a:off x="25577454" y="9071968"/>
            <a:ext cx="144463" cy="720726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0" name="Rectangle 14"/>
          <p:cNvSpPr>
            <a:spLocks noChangeArrowheads="1"/>
          </p:cNvSpPr>
          <p:nvPr/>
        </p:nvSpPr>
        <p:spPr bwMode="auto">
          <a:xfrm>
            <a:off x="24353492" y="8929094"/>
            <a:ext cx="71436" cy="1008064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/>
          </a:p>
        </p:txBody>
      </p:sp>
      <p:sp>
        <p:nvSpPr>
          <p:cNvPr id="11" name="Rectangle 15"/>
          <p:cNvSpPr>
            <a:spLocks noChangeArrowheads="1"/>
          </p:cNvSpPr>
          <p:nvPr/>
        </p:nvSpPr>
        <p:spPr bwMode="auto">
          <a:xfrm>
            <a:off x="18952816" y="7705133"/>
            <a:ext cx="2881312" cy="2663824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2" name="Rectangle 16"/>
          <p:cNvSpPr>
            <a:spLocks noChangeArrowheads="1"/>
          </p:cNvSpPr>
          <p:nvPr/>
        </p:nvSpPr>
        <p:spPr bwMode="auto">
          <a:xfrm>
            <a:off x="19097278" y="7921030"/>
            <a:ext cx="2592388" cy="223202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3" name="AutoShape 17"/>
          <p:cNvSpPr>
            <a:spLocks noChangeArrowheads="1"/>
          </p:cNvSpPr>
          <p:nvPr/>
        </p:nvSpPr>
        <p:spPr bwMode="auto">
          <a:xfrm>
            <a:off x="18003490" y="10368955"/>
            <a:ext cx="3830637" cy="1584326"/>
          </a:xfrm>
          <a:prstGeom prst="parallelogram">
            <a:avLst>
              <a:gd name="adj" fmla="val 60446"/>
            </a:avLst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4" name="Rectangle 18"/>
          <p:cNvSpPr>
            <a:spLocks noChangeArrowheads="1"/>
          </p:cNvSpPr>
          <p:nvPr/>
        </p:nvSpPr>
        <p:spPr bwMode="auto">
          <a:xfrm>
            <a:off x="18003488" y="11953282"/>
            <a:ext cx="2879725" cy="144461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5" name="Line 19"/>
          <p:cNvSpPr>
            <a:spLocks noChangeShapeType="1"/>
          </p:cNvSpPr>
          <p:nvPr/>
        </p:nvSpPr>
        <p:spPr bwMode="auto">
          <a:xfrm>
            <a:off x="21834128" y="10368957"/>
            <a:ext cx="0" cy="14446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6" name="Line 21"/>
          <p:cNvSpPr>
            <a:spLocks noChangeShapeType="1"/>
          </p:cNvSpPr>
          <p:nvPr/>
        </p:nvSpPr>
        <p:spPr bwMode="auto">
          <a:xfrm flipV="1">
            <a:off x="20897502" y="10513416"/>
            <a:ext cx="936626" cy="158432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7" name="AutoShape 22"/>
          <p:cNvSpPr>
            <a:spLocks noChangeArrowheads="1"/>
          </p:cNvSpPr>
          <p:nvPr/>
        </p:nvSpPr>
        <p:spPr bwMode="auto">
          <a:xfrm>
            <a:off x="18376552" y="10497543"/>
            <a:ext cx="2592388" cy="1081087"/>
          </a:xfrm>
          <a:prstGeom prst="parallelogram">
            <a:avLst>
              <a:gd name="adj" fmla="val 59949"/>
            </a:avLst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8" name="Line 25"/>
          <p:cNvSpPr>
            <a:spLocks noChangeShapeType="1"/>
          </p:cNvSpPr>
          <p:nvPr/>
        </p:nvSpPr>
        <p:spPr bwMode="auto">
          <a:xfrm>
            <a:off x="21689667" y="10657880"/>
            <a:ext cx="73023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9" name="Freeform 26"/>
          <p:cNvSpPr>
            <a:spLocks/>
          </p:cNvSpPr>
          <p:nvPr/>
        </p:nvSpPr>
        <p:spPr bwMode="auto">
          <a:xfrm>
            <a:off x="21761101" y="10081619"/>
            <a:ext cx="2447925" cy="912812"/>
          </a:xfrm>
          <a:custGeom>
            <a:avLst/>
            <a:gdLst>
              <a:gd name="T0" fmla="*/ 0 w 1542"/>
              <a:gd name="T1" fmla="*/ 363 h 575"/>
              <a:gd name="T2" fmla="*/ 272 w 1542"/>
              <a:gd name="T3" fmla="*/ 363 h 575"/>
              <a:gd name="T4" fmla="*/ 363 w 1542"/>
              <a:gd name="T5" fmla="*/ 408 h 575"/>
              <a:gd name="T6" fmla="*/ 454 w 1542"/>
              <a:gd name="T7" fmla="*/ 544 h 575"/>
              <a:gd name="T8" fmla="*/ 771 w 1542"/>
              <a:gd name="T9" fmla="*/ 499 h 575"/>
              <a:gd name="T10" fmla="*/ 953 w 1542"/>
              <a:gd name="T11" fmla="*/ 90 h 575"/>
              <a:gd name="T12" fmla="*/ 1542 w 1542"/>
              <a:gd name="T13" fmla="*/ 0 h 5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42" h="575">
                <a:moveTo>
                  <a:pt x="0" y="363"/>
                </a:moveTo>
                <a:cubicBezTo>
                  <a:pt x="105" y="359"/>
                  <a:pt x="211" y="356"/>
                  <a:pt x="272" y="363"/>
                </a:cubicBezTo>
                <a:cubicBezTo>
                  <a:pt x="333" y="370"/>
                  <a:pt x="333" y="378"/>
                  <a:pt x="363" y="408"/>
                </a:cubicBezTo>
                <a:cubicBezTo>
                  <a:pt x="393" y="438"/>
                  <a:pt x="386" y="529"/>
                  <a:pt x="454" y="544"/>
                </a:cubicBezTo>
                <a:cubicBezTo>
                  <a:pt x="522" y="559"/>
                  <a:pt x="688" y="575"/>
                  <a:pt x="771" y="499"/>
                </a:cubicBezTo>
                <a:cubicBezTo>
                  <a:pt x="854" y="423"/>
                  <a:pt x="825" y="173"/>
                  <a:pt x="953" y="90"/>
                </a:cubicBezTo>
                <a:cubicBezTo>
                  <a:pt x="1081" y="7"/>
                  <a:pt x="1444" y="15"/>
                  <a:pt x="1542" y="0"/>
                </a:cubicBezTo>
              </a:path>
            </a:pathLst>
          </a:custGeom>
          <a:noFill/>
          <a:ln w="9525">
            <a:solidFill>
              <a:srgbClr val="FE2D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0" name="Line 27"/>
          <p:cNvSpPr>
            <a:spLocks noChangeShapeType="1"/>
          </p:cNvSpPr>
          <p:nvPr/>
        </p:nvSpPr>
        <p:spPr bwMode="auto">
          <a:xfrm>
            <a:off x="24209028" y="10080031"/>
            <a:ext cx="144463" cy="0"/>
          </a:xfrm>
          <a:prstGeom prst="line">
            <a:avLst/>
          </a:prstGeom>
          <a:noFill/>
          <a:ln w="666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1" name="Rectangle 28"/>
          <p:cNvSpPr>
            <a:spLocks noChangeArrowheads="1"/>
          </p:cNvSpPr>
          <p:nvPr/>
        </p:nvSpPr>
        <p:spPr bwMode="auto">
          <a:xfrm>
            <a:off x="25548879" y="9303742"/>
            <a:ext cx="73023" cy="287338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2" name="Line 32"/>
          <p:cNvSpPr>
            <a:spLocks noChangeShapeType="1"/>
          </p:cNvSpPr>
          <p:nvPr/>
        </p:nvSpPr>
        <p:spPr bwMode="auto">
          <a:xfrm>
            <a:off x="25721915" y="7128867"/>
            <a:ext cx="0" cy="19446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3" name="Line 34"/>
          <p:cNvSpPr>
            <a:spLocks noChangeShapeType="1"/>
          </p:cNvSpPr>
          <p:nvPr/>
        </p:nvSpPr>
        <p:spPr bwMode="auto">
          <a:xfrm flipV="1">
            <a:off x="25579039" y="9865717"/>
            <a:ext cx="0" cy="9350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4" name="Line 37"/>
          <p:cNvSpPr>
            <a:spLocks noChangeShapeType="1"/>
          </p:cNvSpPr>
          <p:nvPr/>
        </p:nvSpPr>
        <p:spPr bwMode="auto">
          <a:xfrm>
            <a:off x="25318688" y="8136931"/>
            <a:ext cx="0" cy="863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5" name="Line 38"/>
          <p:cNvSpPr>
            <a:spLocks noChangeShapeType="1"/>
          </p:cNvSpPr>
          <p:nvPr/>
        </p:nvSpPr>
        <p:spPr bwMode="auto">
          <a:xfrm>
            <a:off x="23632763" y="9360892"/>
            <a:ext cx="720726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6" name="Line 40"/>
          <p:cNvSpPr>
            <a:spLocks noChangeShapeType="1"/>
          </p:cNvSpPr>
          <p:nvPr/>
        </p:nvSpPr>
        <p:spPr bwMode="auto">
          <a:xfrm flipV="1">
            <a:off x="23634354" y="10153054"/>
            <a:ext cx="0" cy="1079501"/>
          </a:xfrm>
          <a:prstGeom prst="line">
            <a:avLst/>
          </a:prstGeom>
          <a:noFill/>
          <a:ln w="9525">
            <a:solidFill>
              <a:srgbClr val="FE2DFF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7" name="Line 41"/>
          <p:cNvSpPr>
            <a:spLocks noChangeShapeType="1"/>
          </p:cNvSpPr>
          <p:nvPr/>
        </p:nvSpPr>
        <p:spPr bwMode="auto">
          <a:xfrm flipH="1">
            <a:off x="24599553" y="8136930"/>
            <a:ext cx="719136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8" name="Line 42"/>
          <p:cNvSpPr>
            <a:spLocks noChangeShapeType="1"/>
          </p:cNvSpPr>
          <p:nvPr/>
        </p:nvSpPr>
        <p:spPr bwMode="auto">
          <a:xfrm>
            <a:off x="21113402" y="7200306"/>
            <a:ext cx="0" cy="100806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9" name="Text Box 43"/>
          <p:cNvSpPr txBox="1">
            <a:spLocks noChangeArrowheads="1"/>
          </p:cNvSpPr>
          <p:nvPr/>
        </p:nvSpPr>
        <p:spPr bwMode="auto">
          <a:xfrm>
            <a:off x="24862484" y="6428753"/>
            <a:ext cx="1740861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700" kern="0" dirty="0">
                <a:latin typeface="Helvetica"/>
                <a:cs typeface="Helvetica"/>
              </a:rPr>
              <a:t>Cornée</a:t>
            </a:r>
          </a:p>
        </p:txBody>
      </p:sp>
      <p:sp>
        <p:nvSpPr>
          <p:cNvPr id="30" name="Text Box 44"/>
          <p:cNvSpPr txBox="1">
            <a:spLocks noChangeArrowheads="1"/>
          </p:cNvSpPr>
          <p:nvPr/>
        </p:nvSpPr>
        <p:spPr bwMode="auto">
          <a:xfrm>
            <a:off x="22570175" y="7767106"/>
            <a:ext cx="2003823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700" kern="0" dirty="0">
                <a:solidFill>
                  <a:srgbClr val="000000"/>
                </a:solidFill>
                <a:latin typeface="Helvetica"/>
                <a:cs typeface="Helvetica"/>
              </a:rPr>
              <a:t>Cristallin</a:t>
            </a:r>
          </a:p>
        </p:txBody>
      </p:sp>
      <p:sp>
        <p:nvSpPr>
          <p:cNvPr id="31" name="Text Box 45"/>
          <p:cNvSpPr txBox="1">
            <a:spLocks noChangeArrowheads="1"/>
          </p:cNvSpPr>
          <p:nvPr/>
        </p:nvSpPr>
        <p:spPr bwMode="auto">
          <a:xfrm>
            <a:off x="24559903" y="10708808"/>
            <a:ext cx="2774028" cy="12310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r" defTabSz="914276">
              <a:defRPr/>
            </a:pPr>
            <a:r>
              <a:rPr lang="fr-FR" sz="37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Diaphragme</a:t>
            </a:r>
          </a:p>
          <a:p>
            <a:pPr algn="r" defTabSz="914276">
              <a:defRPr/>
            </a:pPr>
            <a:r>
              <a:rPr lang="fr-FR" sz="37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irien</a:t>
            </a:r>
          </a:p>
        </p:txBody>
      </p:sp>
      <p:sp>
        <p:nvSpPr>
          <p:cNvPr id="32" name="Text Box 46"/>
          <p:cNvSpPr txBox="1">
            <a:spLocks noChangeArrowheads="1"/>
          </p:cNvSpPr>
          <p:nvPr/>
        </p:nvSpPr>
        <p:spPr bwMode="auto">
          <a:xfrm>
            <a:off x="22097056" y="8971636"/>
            <a:ext cx="1556209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700" kern="0" dirty="0">
                <a:latin typeface="Helvetica"/>
                <a:cs typeface="Helvetica"/>
              </a:rPr>
              <a:t>Rétine</a:t>
            </a:r>
          </a:p>
        </p:txBody>
      </p:sp>
      <p:sp>
        <p:nvSpPr>
          <p:cNvPr id="33" name="Text Box 47"/>
          <p:cNvSpPr txBox="1">
            <a:spLocks noChangeArrowheads="1"/>
          </p:cNvSpPr>
          <p:nvPr/>
        </p:nvSpPr>
        <p:spPr bwMode="auto">
          <a:xfrm>
            <a:off x="21830658" y="11174220"/>
            <a:ext cx="2769538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700" kern="0" dirty="0">
                <a:solidFill>
                  <a:srgbClr val="FE2DFF"/>
                </a:solidFill>
                <a:latin typeface="Helvetica"/>
                <a:cs typeface="Helvetica"/>
              </a:rPr>
              <a:t>Nerf optique</a:t>
            </a:r>
          </a:p>
        </p:txBody>
      </p:sp>
      <p:sp>
        <p:nvSpPr>
          <p:cNvPr id="34" name="Text Box 48"/>
          <p:cNvSpPr txBox="1">
            <a:spLocks noChangeArrowheads="1"/>
          </p:cNvSpPr>
          <p:nvPr/>
        </p:nvSpPr>
        <p:spPr bwMode="auto">
          <a:xfrm>
            <a:off x="20136243" y="6553975"/>
            <a:ext cx="1978106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7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Cerveau</a:t>
            </a:r>
          </a:p>
        </p:txBody>
      </p:sp>
      <p:sp>
        <p:nvSpPr>
          <p:cNvPr id="35" name="Rectangle 4"/>
          <p:cNvSpPr>
            <a:spLocks noChangeArrowheads="1"/>
          </p:cNvSpPr>
          <p:nvPr/>
        </p:nvSpPr>
        <p:spPr bwMode="auto">
          <a:xfrm>
            <a:off x="24353491" y="8640167"/>
            <a:ext cx="576263" cy="1512889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182141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6827226" y="3971771"/>
            <a:ext cx="12374469" cy="124335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12" name="Picture 4" descr="Image1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4" t="1895" r="12744" b="4167"/>
          <a:stretch>
            <a:fillRect/>
          </a:stretch>
        </p:blipFill>
        <p:spPr bwMode="auto">
          <a:xfrm>
            <a:off x="16768185" y="3971771"/>
            <a:ext cx="12433508" cy="12433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Forme libre 12"/>
          <p:cNvSpPr/>
          <p:nvPr/>
        </p:nvSpPr>
        <p:spPr>
          <a:xfrm>
            <a:off x="19930533" y="14024069"/>
            <a:ext cx="1594180" cy="2027030"/>
          </a:xfrm>
          <a:custGeom>
            <a:avLst/>
            <a:gdLst>
              <a:gd name="connsiteX0" fmla="*/ 990600 w 1594181"/>
              <a:gd name="connsiteY0" fmla="*/ 1968985 h 2027029"/>
              <a:gd name="connsiteX1" fmla="*/ 160867 w 1594181"/>
              <a:gd name="connsiteY1" fmla="*/ 1647261 h 2027029"/>
              <a:gd name="connsiteX2" fmla="*/ 42334 w 1594181"/>
              <a:gd name="connsiteY2" fmla="*/ 1596462 h 2027029"/>
              <a:gd name="connsiteX3" fmla="*/ 0 w 1594181"/>
              <a:gd name="connsiteY3" fmla="*/ 1579530 h 2027029"/>
              <a:gd name="connsiteX4" fmla="*/ 42334 w 1594181"/>
              <a:gd name="connsiteY4" fmla="*/ 1410201 h 2027029"/>
              <a:gd name="connsiteX5" fmla="*/ 245534 w 1594181"/>
              <a:gd name="connsiteY5" fmla="*/ 927616 h 2027029"/>
              <a:gd name="connsiteX6" fmla="*/ 406400 w 1594181"/>
              <a:gd name="connsiteY6" fmla="*/ 546627 h 2027029"/>
              <a:gd name="connsiteX7" fmla="*/ 508000 w 1594181"/>
              <a:gd name="connsiteY7" fmla="*/ 258769 h 2027029"/>
              <a:gd name="connsiteX8" fmla="*/ 584200 w 1594181"/>
              <a:gd name="connsiteY8" fmla="*/ 123307 h 2027029"/>
              <a:gd name="connsiteX9" fmla="*/ 711200 w 1594181"/>
              <a:gd name="connsiteY9" fmla="*/ 30176 h 2027029"/>
              <a:gd name="connsiteX10" fmla="*/ 914400 w 1594181"/>
              <a:gd name="connsiteY10" fmla="*/ 4777 h 2027029"/>
              <a:gd name="connsiteX11" fmla="*/ 1058334 w 1594181"/>
              <a:gd name="connsiteY11" fmla="*/ 114840 h 2027029"/>
              <a:gd name="connsiteX12" fmla="*/ 1083734 w 1594181"/>
              <a:gd name="connsiteY12" fmla="*/ 267236 h 2027029"/>
              <a:gd name="connsiteX13" fmla="*/ 1185334 w 1594181"/>
              <a:gd name="connsiteY13" fmla="*/ 182571 h 2027029"/>
              <a:gd name="connsiteX14" fmla="*/ 1337734 w 1594181"/>
              <a:gd name="connsiteY14" fmla="*/ 174105 h 2027029"/>
              <a:gd name="connsiteX15" fmla="*/ 1447800 w 1594181"/>
              <a:gd name="connsiteY15" fmla="*/ 216437 h 2027029"/>
              <a:gd name="connsiteX16" fmla="*/ 1557867 w 1594181"/>
              <a:gd name="connsiteY16" fmla="*/ 292635 h 2027029"/>
              <a:gd name="connsiteX17" fmla="*/ 1583267 w 1594181"/>
              <a:gd name="connsiteY17" fmla="*/ 411165 h 2027029"/>
              <a:gd name="connsiteX18" fmla="*/ 1591734 w 1594181"/>
              <a:gd name="connsiteY18" fmla="*/ 487362 h 2027029"/>
              <a:gd name="connsiteX19" fmla="*/ 1540934 w 1594181"/>
              <a:gd name="connsiteY19" fmla="*/ 690556 h 2027029"/>
              <a:gd name="connsiteX20" fmla="*/ 1363134 w 1594181"/>
              <a:gd name="connsiteY20" fmla="*/ 1164675 h 2027029"/>
              <a:gd name="connsiteX21" fmla="*/ 1117600 w 1594181"/>
              <a:gd name="connsiteY21" fmla="*/ 1808123 h 2027029"/>
              <a:gd name="connsiteX22" fmla="*/ 1049867 w 1594181"/>
              <a:gd name="connsiteY22" fmla="*/ 2011317 h 2027029"/>
              <a:gd name="connsiteX23" fmla="*/ 990600 w 1594181"/>
              <a:gd name="connsiteY23" fmla="*/ 1968985 h 2027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94181" h="2027029">
                <a:moveTo>
                  <a:pt x="990600" y="1968985"/>
                </a:moveTo>
                <a:cubicBezTo>
                  <a:pt x="842433" y="1908309"/>
                  <a:pt x="318911" y="1709348"/>
                  <a:pt x="160867" y="1647261"/>
                </a:cubicBezTo>
                <a:cubicBezTo>
                  <a:pt x="2823" y="1585174"/>
                  <a:pt x="69145" y="1607751"/>
                  <a:pt x="42334" y="1596462"/>
                </a:cubicBezTo>
                <a:cubicBezTo>
                  <a:pt x="15523" y="1585173"/>
                  <a:pt x="0" y="1610573"/>
                  <a:pt x="0" y="1579530"/>
                </a:cubicBezTo>
                <a:cubicBezTo>
                  <a:pt x="0" y="1548487"/>
                  <a:pt x="1412" y="1518853"/>
                  <a:pt x="42334" y="1410201"/>
                </a:cubicBezTo>
                <a:cubicBezTo>
                  <a:pt x="83256" y="1301549"/>
                  <a:pt x="245534" y="927616"/>
                  <a:pt x="245534" y="927616"/>
                </a:cubicBezTo>
                <a:cubicBezTo>
                  <a:pt x="306212" y="783687"/>
                  <a:pt x="362656" y="658101"/>
                  <a:pt x="406400" y="546627"/>
                </a:cubicBezTo>
                <a:cubicBezTo>
                  <a:pt x="450144" y="435153"/>
                  <a:pt x="478367" y="329322"/>
                  <a:pt x="508000" y="258769"/>
                </a:cubicBezTo>
                <a:cubicBezTo>
                  <a:pt x="537633" y="188216"/>
                  <a:pt x="550333" y="161406"/>
                  <a:pt x="584200" y="123307"/>
                </a:cubicBezTo>
                <a:cubicBezTo>
                  <a:pt x="618067" y="85208"/>
                  <a:pt x="656167" y="49931"/>
                  <a:pt x="711200" y="30176"/>
                </a:cubicBezTo>
                <a:cubicBezTo>
                  <a:pt x="766233" y="10421"/>
                  <a:pt x="856544" y="-9334"/>
                  <a:pt x="914400" y="4777"/>
                </a:cubicBezTo>
                <a:cubicBezTo>
                  <a:pt x="972256" y="18888"/>
                  <a:pt x="1030112" y="71097"/>
                  <a:pt x="1058334" y="114840"/>
                </a:cubicBezTo>
                <a:cubicBezTo>
                  <a:pt x="1086556" y="158583"/>
                  <a:pt x="1062567" y="255947"/>
                  <a:pt x="1083734" y="267236"/>
                </a:cubicBezTo>
                <a:cubicBezTo>
                  <a:pt x="1104901" y="278524"/>
                  <a:pt x="1143001" y="198093"/>
                  <a:pt x="1185334" y="182571"/>
                </a:cubicBezTo>
                <a:cubicBezTo>
                  <a:pt x="1227667" y="167049"/>
                  <a:pt x="1293990" y="168461"/>
                  <a:pt x="1337734" y="174105"/>
                </a:cubicBezTo>
                <a:cubicBezTo>
                  <a:pt x="1381478" y="179749"/>
                  <a:pt x="1411111" y="196682"/>
                  <a:pt x="1447800" y="216437"/>
                </a:cubicBezTo>
                <a:cubicBezTo>
                  <a:pt x="1484489" y="236192"/>
                  <a:pt x="1535289" y="260180"/>
                  <a:pt x="1557867" y="292635"/>
                </a:cubicBezTo>
                <a:cubicBezTo>
                  <a:pt x="1580445" y="325090"/>
                  <a:pt x="1577623" y="378711"/>
                  <a:pt x="1583267" y="411165"/>
                </a:cubicBezTo>
                <a:cubicBezTo>
                  <a:pt x="1588911" y="443619"/>
                  <a:pt x="1598789" y="440797"/>
                  <a:pt x="1591734" y="487362"/>
                </a:cubicBezTo>
                <a:cubicBezTo>
                  <a:pt x="1584679" y="533927"/>
                  <a:pt x="1579034" y="577671"/>
                  <a:pt x="1540934" y="690556"/>
                </a:cubicBezTo>
                <a:cubicBezTo>
                  <a:pt x="1502834" y="803441"/>
                  <a:pt x="1433690" y="978414"/>
                  <a:pt x="1363134" y="1164675"/>
                </a:cubicBezTo>
                <a:cubicBezTo>
                  <a:pt x="1292578" y="1350936"/>
                  <a:pt x="1169811" y="1667016"/>
                  <a:pt x="1117600" y="1808123"/>
                </a:cubicBezTo>
                <a:cubicBezTo>
                  <a:pt x="1065389" y="1949230"/>
                  <a:pt x="1075267" y="1981685"/>
                  <a:pt x="1049867" y="2011317"/>
                </a:cubicBezTo>
                <a:cubicBezTo>
                  <a:pt x="1024467" y="2040949"/>
                  <a:pt x="1138767" y="2029661"/>
                  <a:pt x="990600" y="1968985"/>
                </a:cubicBezTo>
                <a:close/>
              </a:path>
            </a:pathLst>
          </a:custGeom>
          <a:solidFill>
            <a:srgbClr val="B9CDE5">
              <a:alpha val="99000"/>
            </a:srgbClr>
          </a:solidFill>
          <a:ln w="762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4" name="Forme libre 13"/>
          <p:cNvSpPr/>
          <p:nvPr/>
        </p:nvSpPr>
        <p:spPr>
          <a:xfrm>
            <a:off x="20391844" y="13852412"/>
            <a:ext cx="1905157" cy="1963265"/>
          </a:xfrm>
          <a:custGeom>
            <a:avLst/>
            <a:gdLst>
              <a:gd name="connsiteX0" fmla="*/ 1891358 w 1905158"/>
              <a:gd name="connsiteY0" fmla="*/ 1270608 h 1963266"/>
              <a:gd name="connsiteX1" fmla="*/ 1852872 w 1905158"/>
              <a:gd name="connsiteY1" fmla="*/ 737 h 1963266"/>
              <a:gd name="connsiteX2" fmla="*/ 1468016 w 1905158"/>
              <a:gd name="connsiteY2" fmla="*/ 1424532 h 1963266"/>
              <a:gd name="connsiteX3" fmla="*/ 1275587 w 1905158"/>
              <a:gd name="connsiteY3" fmla="*/ 154660 h 1963266"/>
              <a:gd name="connsiteX4" fmla="*/ 929216 w 1905158"/>
              <a:gd name="connsiteY4" fmla="*/ 693394 h 1963266"/>
              <a:gd name="connsiteX5" fmla="*/ 313446 w 1905158"/>
              <a:gd name="connsiteY5" fmla="*/ 654913 h 1963266"/>
              <a:gd name="connsiteX6" fmla="*/ 736788 w 1905158"/>
              <a:gd name="connsiteY6" fmla="*/ 1116685 h 1963266"/>
              <a:gd name="connsiteX7" fmla="*/ 197989 w 1905158"/>
              <a:gd name="connsiteY7" fmla="*/ 1116685 h 1963266"/>
              <a:gd name="connsiteX8" fmla="*/ 582845 w 1905158"/>
              <a:gd name="connsiteY8" fmla="*/ 1501494 h 1963266"/>
              <a:gd name="connsiteX9" fmla="*/ 5560 w 1905158"/>
              <a:gd name="connsiteY9" fmla="*/ 1539975 h 1963266"/>
              <a:gd name="connsiteX10" fmla="*/ 274960 w 1905158"/>
              <a:gd name="connsiteY10" fmla="*/ 1963266 h 1963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905158" h="1963266">
                <a:moveTo>
                  <a:pt x="1891358" y="1270608"/>
                </a:moveTo>
                <a:cubicBezTo>
                  <a:pt x="1907393" y="622845"/>
                  <a:pt x="1923429" y="-24917"/>
                  <a:pt x="1852872" y="737"/>
                </a:cubicBezTo>
                <a:cubicBezTo>
                  <a:pt x="1782315" y="26391"/>
                  <a:pt x="1564230" y="1398878"/>
                  <a:pt x="1468016" y="1424532"/>
                </a:cubicBezTo>
                <a:cubicBezTo>
                  <a:pt x="1371802" y="1450186"/>
                  <a:pt x="1365387" y="276516"/>
                  <a:pt x="1275587" y="154660"/>
                </a:cubicBezTo>
                <a:cubicBezTo>
                  <a:pt x="1185787" y="32804"/>
                  <a:pt x="1089573" y="610018"/>
                  <a:pt x="929216" y="693394"/>
                </a:cubicBezTo>
                <a:cubicBezTo>
                  <a:pt x="768859" y="776769"/>
                  <a:pt x="345517" y="584365"/>
                  <a:pt x="313446" y="654913"/>
                </a:cubicBezTo>
                <a:cubicBezTo>
                  <a:pt x="281375" y="725461"/>
                  <a:pt x="756031" y="1039723"/>
                  <a:pt x="736788" y="1116685"/>
                </a:cubicBezTo>
                <a:cubicBezTo>
                  <a:pt x="717545" y="1193647"/>
                  <a:pt x="223646" y="1052550"/>
                  <a:pt x="197989" y="1116685"/>
                </a:cubicBezTo>
                <a:cubicBezTo>
                  <a:pt x="172332" y="1180820"/>
                  <a:pt x="614916" y="1430946"/>
                  <a:pt x="582845" y="1501494"/>
                </a:cubicBezTo>
                <a:cubicBezTo>
                  <a:pt x="550774" y="1572042"/>
                  <a:pt x="56874" y="1463013"/>
                  <a:pt x="5560" y="1539975"/>
                </a:cubicBezTo>
                <a:cubicBezTo>
                  <a:pt x="-45754" y="1616937"/>
                  <a:pt x="274960" y="1963266"/>
                  <a:pt x="274960" y="1963266"/>
                </a:cubicBezTo>
              </a:path>
            </a:pathLst>
          </a:custGeom>
          <a:ln w="76200" cmpd="sng">
            <a:solidFill>
              <a:srgbClr val="6FFF2D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782370904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3687548" y="3633573"/>
            <a:ext cx="17166713" cy="1347597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8" name="Picture 4" descr="Image1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4" t="1895" r="12744" b="4167"/>
          <a:stretch>
            <a:fillRect/>
          </a:stretch>
        </p:blipFill>
        <p:spPr bwMode="auto">
          <a:xfrm>
            <a:off x="16768185" y="3971771"/>
            <a:ext cx="12433508" cy="12433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39" name="ZoneTexte 38"/>
          <p:cNvSpPr txBox="1"/>
          <p:nvPr/>
        </p:nvSpPr>
        <p:spPr>
          <a:xfrm>
            <a:off x="21941746" y="15518270"/>
            <a:ext cx="7545034" cy="1000264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Fibres du nerf optique</a:t>
            </a:r>
            <a:endParaRPr lang="fr-FR" sz="5900" dirty="0">
              <a:solidFill>
                <a:srgbClr val="767676"/>
              </a:solidFill>
              <a:latin typeface="Helvetica"/>
              <a:cs typeface="Helvetica"/>
            </a:endParaRPr>
          </a:p>
        </p:txBody>
      </p:sp>
      <p:sp>
        <p:nvSpPr>
          <p:cNvPr id="40" name="Forme libre 39"/>
          <p:cNvSpPr/>
          <p:nvPr/>
        </p:nvSpPr>
        <p:spPr>
          <a:xfrm>
            <a:off x="19930533" y="14024069"/>
            <a:ext cx="1594180" cy="2027030"/>
          </a:xfrm>
          <a:custGeom>
            <a:avLst/>
            <a:gdLst>
              <a:gd name="connsiteX0" fmla="*/ 990600 w 1594181"/>
              <a:gd name="connsiteY0" fmla="*/ 1968985 h 2027029"/>
              <a:gd name="connsiteX1" fmla="*/ 160867 w 1594181"/>
              <a:gd name="connsiteY1" fmla="*/ 1647261 h 2027029"/>
              <a:gd name="connsiteX2" fmla="*/ 42334 w 1594181"/>
              <a:gd name="connsiteY2" fmla="*/ 1596462 h 2027029"/>
              <a:gd name="connsiteX3" fmla="*/ 0 w 1594181"/>
              <a:gd name="connsiteY3" fmla="*/ 1579530 h 2027029"/>
              <a:gd name="connsiteX4" fmla="*/ 42334 w 1594181"/>
              <a:gd name="connsiteY4" fmla="*/ 1410201 h 2027029"/>
              <a:gd name="connsiteX5" fmla="*/ 245534 w 1594181"/>
              <a:gd name="connsiteY5" fmla="*/ 927616 h 2027029"/>
              <a:gd name="connsiteX6" fmla="*/ 406400 w 1594181"/>
              <a:gd name="connsiteY6" fmla="*/ 546627 h 2027029"/>
              <a:gd name="connsiteX7" fmla="*/ 508000 w 1594181"/>
              <a:gd name="connsiteY7" fmla="*/ 258769 h 2027029"/>
              <a:gd name="connsiteX8" fmla="*/ 584200 w 1594181"/>
              <a:gd name="connsiteY8" fmla="*/ 123307 h 2027029"/>
              <a:gd name="connsiteX9" fmla="*/ 711200 w 1594181"/>
              <a:gd name="connsiteY9" fmla="*/ 30176 h 2027029"/>
              <a:gd name="connsiteX10" fmla="*/ 914400 w 1594181"/>
              <a:gd name="connsiteY10" fmla="*/ 4777 h 2027029"/>
              <a:gd name="connsiteX11" fmla="*/ 1058334 w 1594181"/>
              <a:gd name="connsiteY11" fmla="*/ 114840 h 2027029"/>
              <a:gd name="connsiteX12" fmla="*/ 1083734 w 1594181"/>
              <a:gd name="connsiteY12" fmla="*/ 267236 h 2027029"/>
              <a:gd name="connsiteX13" fmla="*/ 1185334 w 1594181"/>
              <a:gd name="connsiteY13" fmla="*/ 182571 h 2027029"/>
              <a:gd name="connsiteX14" fmla="*/ 1337734 w 1594181"/>
              <a:gd name="connsiteY14" fmla="*/ 174105 h 2027029"/>
              <a:gd name="connsiteX15" fmla="*/ 1447800 w 1594181"/>
              <a:gd name="connsiteY15" fmla="*/ 216437 h 2027029"/>
              <a:gd name="connsiteX16" fmla="*/ 1557867 w 1594181"/>
              <a:gd name="connsiteY16" fmla="*/ 292635 h 2027029"/>
              <a:gd name="connsiteX17" fmla="*/ 1583267 w 1594181"/>
              <a:gd name="connsiteY17" fmla="*/ 411165 h 2027029"/>
              <a:gd name="connsiteX18" fmla="*/ 1591734 w 1594181"/>
              <a:gd name="connsiteY18" fmla="*/ 487362 h 2027029"/>
              <a:gd name="connsiteX19" fmla="*/ 1540934 w 1594181"/>
              <a:gd name="connsiteY19" fmla="*/ 690556 h 2027029"/>
              <a:gd name="connsiteX20" fmla="*/ 1363134 w 1594181"/>
              <a:gd name="connsiteY20" fmla="*/ 1164675 h 2027029"/>
              <a:gd name="connsiteX21" fmla="*/ 1117600 w 1594181"/>
              <a:gd name="connsiteY21" fmla="*/ 1808123 h 2027029"/>
              <a:gd name="connsiteX22" fmla="*/ 1049867 w 1594181"/>
              <a:gd name="connsiteY22" fmla="*/ 2011317 h 2027029"/>
              <a:gd name="connsiteX23" fmla="*/ 990600 w 1594181"/>
              <a:gd name="connsiteY23" fmla="*/ 1968985 h 2027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94181" h="2027029">
                <a:moveTo>
                  <a:pt x="990600" y="1968985"/>
                </a:moveTo>
                <a:cubicBezTo>
                  <a:pt x="842433" y="1908309"/>
                  <a:pt x="318911" y="1709348"/>
                  <a:pt x="160867" y="1647261"/>
                </a:cubicBezTo>
                <a:cubicBezTo>
                  <a:pt x="2823" y="1585174"/>
                  <a:pt x="69145" y="1607751"/>
                  <a:pt x="42334" y="1596462"/>
                </a:cubicBezTo>
                <a:cubicBezTo>
                  <a:pt x="15523" y="1585173"/>
                  <a:pt x="0" y="1610573"/>
                  <a:pt x="0" y="1579530"/>
                </a:cubicBezTo>
                <a:cubicBezTo>
                  <a:pt x="0" y="1548487"/>
                  <a:pt x="1412" y="1518853"/>
                  <a:pt x="42334" y="1410201"/>
                </a:cubicBezTo>
                <a:cubicBezTo>
                  <a:pt x="83256" y="1301549"/>
                  <a:pt x="245534" y="927616"/>
                  <a:pt x="245534" y="927616"/>
                </a:cubicBezTo>
                <a:cubicBezTo>
                  <a:pt x="306212" y="783687"/>
                  <a:pt x="362656" y="658101"/>
                  <a:pt x="406400" y="546627"/>
                </a:cubicBezTo>
                <a:cubicBezTo>
                  <a:pt x="450144" y="435153"/>
                  <a:pt x="478367" y="329322"/>
                  <a:pt x="508000" y="258769"/>
                </a:cubicBezTo>
                <a:cubicBezTo>
                  <a:pt x="537633" y="188216"/>
                  <a:pt x="550333" y="161406"/>
                  <a:pt x="584200" y="123307"/>
                </a:cubicBezTo>
                <a:cubicBezTo>
                  <a:pt x="618067" y="85208"/>
                  <a:pt x="656167" y="49931"/>
                  <a:pt x="711200" y="30176"/>
                </a:cubicBezTo>
                <a:cubicBezTo>
                  <a:pt x="766233" y="10421"/>
                  <a:pt x="856544" y="-9334"/>
                  <a:pt x="914400" y="4777"/>
                </a:cubicBezTo>
                <a:cubicBezTo>
                  <a:pt x="972256" y="18888"/>
                  <a:pt x="1030112" y="71097"/>
                  <a:pt x="1058334" y="114840"/>
                </a:cubicBezTo>
                <a:cubicBezTo>
                  <a:pt x="1086556" y="158583"/>
                  <a:pt x="1062567" y="255947"/>
                  <a:pt x="1083734" y="267236"/>
                </a:cubicBezTo>
                <a:cubicBezTo>
                  <a:pt x="1104901" y="278524"/>
                  <a:pt x="1143001" y="198093"/>
                  <a:pt x="1185334" y="182571"/>
                </a:cubicBezTo>
                <a:cubicBezTo>
                  <a:pt x="1227667" y="167049"/>
                  <a:pt x="1293990" y="168461"/>
                  <a:pt x="1337734" y="174105"/>
                </a:cubicBezTo>
                <a:cubicBezTo>
                  <a:pt x="1381478" y="179749"/>
                  <a:pt x="1411111" y="196682"/>
                  <a:pt x="1447800" y="216437"/>
                </a:cubicBezTo>
                <a:cubicBezTo>
                  <a:pt x="1484489" y="236192"/>
                  <a:pt x="1535289" y="260180"/>
                  <a:pt x="1557867" y="292635"/>
                </a:cubicBezTo>
                <a:cubicBezTo>
                  <a:pt x="1580445" y="325090"/>
                  <a:pt x="1577623" y="378711"/>
                  <a:pt x="1583267" y="411165"/>
                </a:cubicBezTo>
                <a:cubicBezTo>
                  <a:pt x="1588911" y="443619"/>
                  <a:pt x="1598789" y="440797"/>
                  <a:pt x="1591734" y="487362"/>
                </a:cubicBezTo>
                <a:cubicBezTo>
                  <a:pt x="1584679" y="533927"/>
                  <a:pt x="1579034" y="577671"/>
                  <a:pt x="1540934" y="690556"/>
                </a:cubicBezTo>
                <a:cubicBezTo>
                  <a:pt x="1502834" y="803441"/>
                  <a:pt x="1433690" y="978414"/>
                  <a:pt x="1363134" y="1164675"/>
                </a:cubicBezTo>
                <a:cubicBezTo>
                  <a:pt x="1292578" y="1350936"/>
                  <a:pt x="1169811" y="1667016"/>
                  <a:pt x="1117600" y="1808123"/>
                </a:cubicBezTo>
                <a:cubicBezTo>
                  <a:pt x="1065389" y="1949230"/>
                  <a:pt x="1075267" y="1981685"/>
                  <a:pt x="1049867" y="2011317"/>
                </a:cubicBezTo>
                <a:cubicBezTo>
                  <a:pt x="1024467" y="2040949"/>
                  <a:pt x="1138767" y="2029661"/>
                  <a:pt x="990600" y="1968985"/>
                </a:cubicBezTo>
                <a:close/>
              </a:path>
            </a:pathLst>
          </a:custGeom>
          <a:solidFill>
            <a:schemeClr val="bg1">
              <a:lumMod val="75000"/>
              <a:alpha val="99000"/>
            </a:schemeClr>
          </a:solidFill>
          <a:ln w="76200" cmpd="sng">
            <a:noFill/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1" name="Forme libre 40"/>
          <p:cNvSpPr/>
          <p:nvPr/>
        </p:nvSpPr>
        <p:spPr>
          <a:xfrm>
            <a:off x="16789400" y="14444299"/>
            <a:ext cx="5067302" cy="2167301"/>
          </a:xfrm>
          <a:custGeom>
            <a:avLst/>
            <a:gdLst>
              <a:gd name="connsiteX0" fmla="*/ 5067300 w 5067300"/>
              <a:gd name="connsiteY0" fmla="*/ 33702 h 2167302"/>
              <a:gd name="connsiteX1" fmla="*/ 4787900 w 5067300"/>
              <a:gd name="connsiteY1" fmla="*/ 8302 h 2167302"/>
              <a:gd name="connsiteX2" fmla="*/ 4610100 w 5067300"/>
              <a:gd name="connsiteY2" fmla="*/ 160702 h 2167302"/>
              <a:gd name="connsiteX3" fmla="*/ 4368800 w 5067300"/>
              <a:gd name="connsiteY3" fmla="*/ 833802 h 2167302"/>
              <a:gd name="connsiteX4" fmla="*/ 4114800 w 5067300"/>
              <a:gd name="connsiteY4" fmla="*/ 1557702 h 2167302"/>
              <a:gd name="connsiteX5" fmla="*/ 3759200 w 5067300"/>
              <a:gd name="connsiteY5" fmla="*/ 2053002 h 2167302"/>
              <a:gd name="connsiteX6" fmla="*/ 2540000 w 5067300"/>
              <a:gd name="connsiteY6" fmla="*/ 2167302 h 2167302"/>
              <a:gd name="connsiteX7" fmla="*/ 0 w 5067300"/>
              <a:gd name="connsiteY7" fmla="*/ 2116502 h 2167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67300" h="2167302">
                <a:moveTo>
                  <a:pt x="5067300" y="33702"/>
                </a:moveTo>
                <a:cubicBezTo>
                  <a:pt x="4965700" y="10418"/>
                  <a:pt x="4864100" y="-12865"/>
                  <a:pt x="4787900" y="8302"/>
                </a:cubicBezTo>
                <a:cubicBezTo>
                  <a:pt x="4711700" y="29469"/>
                  <a:pt x="4679950" y="23119"/>
                  <a:pt x="4610100" y="160702"/>
                </a:cubicBezTo>
                <a:cubicBezTo>
                  <a:pt x="4540250" y="298285"/>
                  <a:pt x="4451350" y="600969"/>
                  <a:pt x="4368800" y="833802"/>
                </a:cubicBezTo>
                <a:cubicBezTo>
                  <a:pt x="4286250" y="1066635"/>
                  <a:pt x="4216400" y="1354502"/>
                  <a:pt x="4114800" y="1557702"/>
                </a:cubicBezTo>
                <a:cubicBezTo>
                  <a:pt x="4013200" y="1760902"/>
                  <a:pt x="4021667" y="1951402"/>
                  <a:pt x="3759200" y="2053002"/>
                </a:cubicBezTo>
                <a:cubicBezTo>
                  <a:pt x="3496733" y="2154602"/>
                  <a:pt x="2540000" y="2167302"/>
                  <a:pt x="2540000" y="2167302"/>
                </a:cubicBezTo>
                <a:lnTo>
                  <a:pt x="0" y="2116502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2" name="Forme libre 41"/>
          <p:cNvSpPr/>
          <p:nvPr/>
        </p:nvSpPr>
        <p:spPr>
          <a:xfrm>
            <a:off x="16535401" y="14398884"/>
            <a:ext cx="5638800" cy="2123816"/>
          </a:xfrm>
          <a:custGeom>
            <a:avLst/>
            <a:gdLst>
              <a:gd name="connsiteX0" fmla="*/ 5638800 w 5638800"/>
              <a:gd name="connsiteY0" fmla="*/ 117216 h 2123816"/>
              <a:gd name="connsiteX1" fmla="*/ 5384800 w 5638800"/>
              <a:gd name="connsiteY1" fmla="*/ 41016 h 2123816"/>
              <a:gd name="connsiteX2" fmla="*/ 5067300 w 5638800"/>
              <a:gd name="connsiteY2" fmla="*/ 2916 h 2123816"/>
              <a:gd name="connsiteX3" fmla="*/ 4851400 w 5638800"/>
              <a:gd name="connsiteY3" fmla="*/ 117216 h 2123816"/>
              <a:gd name="connsiteX4" fmla="*/ 4622800 w 5638800"/>
              <a:gd name="connsiteY4" fmla="*/ 726816 h 2123816"/>
              <a:gd name="connsiteX5" fmla="*/ 4318000 w 5638800"/>
              <a:gd name="connsiteY5" fmla="*/ 1615816 h 2123816"/>
              <a:gd name="connsiteX6" fmla="*/ 4165600 w 5638800"/>
              <a:gd name="connsiteY6" fmla="*/ 1882516 h 2123816"/>
              <a:gd name="connsiteX7" fmla="*/ 4025900 w 5638800"/>
              <a:gd name="connsiteY7" fmla="*/ 1996816 h 2123816"/>
              <a:gd name="connsiteX8" fmla="*/ 3619500 w 5638800"/>
              <a:gd name="connsiteY8" fmla="*/ 2085716 h 2123816"/>
              <a:gd name="connsiteX9" fmla="*/ 3009900 w 5638800"/>
              <a:gd name="connsiteY9" fmla="*/ 2123816 h 2123816"/>
              <a:gd name="connsiteX10" fmla="*/ 0 w 5638800"/>
              <a:gd name="connsiteY10" fmla="*/ 2098416 h 2123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638800" h="2123816">
                <a:moveTo>
                  <a:pt x="5638800" y="117216"/>
                </a:moveTo>
                <a:cubicBezTo>
                  <a:pt x="5559425" y="88641"/>
                  <a:pt x="5480050" y="60066"/>
                  <a:pt x="5384800" y="41016"/>
                </a:cubicBezTo>
                <a:cubicBezTo>
                  <a:pt x="5289550" y="21966"/>
                  <a:pt x="5156200" y="-9784"/>
                  <a:pt x="5067300" y="2916"/>
                </a:cubicBezTo>
                <a:cubicBezTo>
                  <a:pt x="4978400" y="15616"/>
                  <a:pt x="4925483" y="-3434"/>
                  <a:pt x="4851400" y="117216"/>
                </a:cubicBezTo>
                <a:cubicBezTo>
                  <a:pt x="4777317" y="237866"/>
                  <a:pt x="4711700" y="477049"/>
                  <a:pt x="4622800" y="726816"/>
                </a:cubicBezTo>
                <a:cubicBezTo>
                  <a:pt x="4533900" y="976583"/>
                  <a:pt x="4394200" y="1423199"/>
                  <a:pt x="4318000" y="1615816"/>
                </a:cubicBezTo>
                <a:cubicBezTo>
                  <a:pt x="4241800" y="1808433"/>
                  <a:pt x="4214283" y="1819016"/>
                  <a:pt x="4165600" y="1882516"/>
                </a:cubicBezTo>
                <a:cubicBezTo>
                  <a:pt x="4116917" y="1946016"/>
                  <a:pt x="4116917" y="1962949"/>
                  <a:pt x="4025900" y="1996816"/>
                </a:cubicBezTo>
                <a:cubicBezTo>
                  <a:pt x="3934883" y="2030683"/>
                  <a:pt x="3788833" y="2064549"/>
                  <a:pt x="3619500" y="2085716"/>
                </a:cubicBezTo>
                <a:cubicBezTo>
                  <a:pt x="3450167" y="2106883"/>
                  <a:pt x="3009900" y="2123816"/>
                  <a:pt x="3009900" y="2123816"/>
                </a:cubicBezTo>
                <a:lnTo>
                  <a:pt x="0" y="2098416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3" name="Forme libre 42"/>
          <p:cNvSpPr/>
          <p:nvPr/>
        </p:nvSpPr>
        <p:spPr>
          <a:xfrm>
            <a:off x="16306803" y="14292374"/>
            <a:ext cx="6197600" cy="2154127"/>
          </a:xfrm>
          <a:custGeom>
            <a:avLst/>
            <a:gdLst>
              <a:gd name="connsiteX0" fmla="*/ 6197600 w 6197600"/>
              <a:gd name="connsiteY0" fmla="*/ 274527 h 2154127"/>
              <a:gd name="connsiteX1" fmla="*/ 5397500 w 6197600"/>
              <a:gd name="connsiteY1" fmla="*/ 7827 h 2154127"/>
              <a:gd name="connsiteX2" fmla="*/ 5041900 w 6197600"/>
              <a:gd name="connsiteY2" fmla="*/ 122127 h 2154127"/>
              <a:gd name="connsiteX3" fmla="*/ 4838700 w 6197600"/>
              <a:gd name="connsiteY3" fmla="*/ 630127 h 2154127"/>
              <a:gd name="connsiteX4" fmla="*/ 4495800 w 6197600"/>
              <a:gd name="connsiteY4" fmla="*/ 1633427 h 2154127"/>
              <a:gd name="connsiteX5" fmla="*/ 4279900 w 6197600"/>
              <a:gd name="connsiteY5" fmla="*/ 2027127 h 2154127"/>
              <a:gd name="connsiteX6" fmla="*/ 3644900 w 6197600"/>
              <a:gd name="connsiteY6" fmla="*/ 2116027 h 2154127"/>
              <a:gd name="connsiteX7" fmla="*/ 2921000 w 6197600"/>
              <a:gd name="connsiteY7" fmla="*/ 2154127 h 2154127"/>
              <a:gd name="connsiteX8" fmla="*/ 0 w 6197600"/>
              <a:gd name="connsiteY8" fmla="*/ 2128727 h 2154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197600" h="2154127">
                <a:moveTo>
                  <a:pt x="6197600" y="274527"/>
                </a:moveTo>
                <a:cubicBezTo>
                  <a:pt x="5893858" y="153877"/>
                  <a:pt x="5590117" y="33227"/>
                  <a:pt x="5397500" y="7827"/>
                </a:cubicBezTo>
                <a:cubicBezTo>
                  <a:pt x="5204883" y="-17573"/>
                  <a:pt x="5135033" y="18410"/>
                  <a:pt x="5041900" y="122127"/>
                </a:cubicBezTo>
                <a:cubicBezTo>
                  <a:pt x="4948767" y="225844"/>
                  <a:pt x="4929717" y="378244"/>
                  <a:pt x="4838700" y="630127"/>
                </a:cubicBezTo>
                <a:cubicBezTo>
                  <a:pt x="4747683" y="882010"/>
                  <a:pt x="4588933" y="1400594"/>
                  <a:pt x="4495800" y="1633427"/>
                </a:cubicBezTo>
                <a:cubicBezTo>
                  <a:pt x="4402667" y="1866260"/>
                  <a:pt x="4421717" y="1946694"/>
                  <a:pt x="4279900" y="2027127"/>
                </a:cubicBezTo>
                <a:cubicBezTo>
                  <a:pt x="4138083" y="2107560"/>
                  <a:pt x="3871383" y="2094860"/>
                  <a:pt x="3644900" y="2116027"/>
                </a:cubicBezTo>
                <a:cubicBezTo>
                  <a:pt x="3418417" y="2137194"/>
                  <a:pt x="2921000" y="2154127"/>
                  <a:pt x="2921000" y="2154127"/>
                </a:cubicBezTo>
                <a:lnTo>
                  <a:pt x="0" y="2128727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4" name="Forme libre 43"/>
          <p:cNvSpPr/>
          <p:nvPr/>
        </p:nvSpPr>
        <p:spPr>
          <a:xfrm>
            <a:off x="16078199" y="14192937"/>
            <a:ext cx="7340601" cy="2157607"/>
          </a:xfrm>
          <a:custGeom>
            <a:avLst/>
            <a:gdLst>
              <a:gd name="connsiteX0" fmla="*/ 7340600 w 7340600"/>
              <a:gd name="connsiteY0" fmla="*/ 297762 h 2157606"/>
              <a:gd name="connsiteX1" fmla="*/ 5791200 w 7340600"/>
              <a:gd name="connsiteY1" fmla="*/ 31062 h 2157606"/>
              <a:gd name="connsiteX2" fmla="*/ 5334000 w 7340600"/>
              <a:gd name="connsiteY2" fmla="*/ 43762 h 2157606"/>
              <a:gd name="connsiteX3" fmla="*/ 5118100 w 7340600"/>
              <a:gd name="connsiteY3" fmla="*/ 373962 h 2157606"/>
              <a:gd name="connsiteX4" fmla="*/ 4826000 w 7340600"/>
              <a:gd name="connsiteY4" fmla="*/ 1275662 h 2157606"/>
              <a:gd name="connsiteX5" fmla="*/ 4584700 w 7340600"/>
              <a:gd name="connsiteY5" fmla="*/ 1936062 h 2157606"/>
              <a:gd name="connsiteX6" fmla="*/ 4406900 w 7340600"/>
              <a:gd name="connsiteY6" fmla="*/ 2075762 h 2157606"/>
              <a:gd name="connsiteX7" fmla="*/ 3606800 w 7340600"/>
              <a:gd name="connsiteY7" fmla="*/ 2151962 h 2157606"/>
              <a:gd name="connsiteX8" fmla="*/ 3505200 w 7340600"/>
              <a:gd name="connsiteY8" fmla="*/ 2151962 h 2157606"/>
              <a:gd name="connsiteX9" fmla="*/ 0 w 7340600"/>
              <a:gd name="connsiteY9" fmla="*/ 2139262 h 2157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40600" h="2157606">
                <a:moveTo>
                  <a:pt x="7340600" y="297762"/>
                </a:moveTo>
                <a:cubicBezTo>
                  <a:pt x="6733116" y="185578"/>
                  <a:pt x="6125633" y="73395"/>
                  <a:pt x="5791200" y="31062"/>
                </a:cubicBezTo>
                <a:cubicBezTo>
                  <a:pt x="5456767" y="-11271"/>
                  <a:pt x="5446183" y="-13388"/>
                  <a:pt x="5334000" y="43762"/>
                </a:cubicBezTo>
                <a:cubicBezTo>
                  <a:pt x="5221817" y="100912"/>
                  <a:pt x="5202767" y="168645"/>
                  <a:pt x="5118100" y="373962"/>
                </a:cubicBezTo>
                <a:cubicBezTo>
                  <a:pt x="5033433" y="579279"/>
                  <a:pt x="4914900" y="1015312"/>
                  <a:pt x="4826000" y="1275662"/>
                </a:cubicBezTo>
                <a:cubicBezTo>
                  <a:pt x="4737100" y="1536012"/>
                  <a:pt x="4654550" y="1802712"/>
                  <a:pt x="4584700" y="1936062"/>
                </a:cubicBezTo>
                <a:cubicBezTo>
                  <a:pt x="4514850" y="2069412"/>
                  <a:pt x="4569883" y="2039779"/>
                  <a:pt x="4406900" y="2075762"/>
                </a:cubicBezTo>
                <a:cubicBezTo>
                  <a:pt x="4243917" y="2111745"/>
                  <a:pt x="3757083" y="2139262"/>
                  <a:pt x="3606800" y="2151962"/>
                </a:cubicBezTo>
                <a:cubicBezTo>
                  <a:pt x="3456517" y="2164662"/>
                  <a:pt x="3505200" y="2151962"/>
                  <a:pt x="3505200" y="2151962"/>
                </a:cubicBezTo>
                <a:lnTo>
                  <a:pt x="0" y="2139262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5" name="Forme libre 44"/>
          <p:cNvSpPr/>
          <p:nvPr/>
        </p:nvSpPr>
        <p:spPr>
          <a:xfrm>
            <a:off x="15875000" y="14100712"/>
            <a:ext cx="8407401" cy="2155290"/>
          </a:xfrm>
          <a:custGeom>
            <a:avLst/>
            <a:gdLst>
              <a:gd name="connsiteX0" fmla="*/ 8407400 w 8407400"/>
              <a:gd name="connsiteY0" fmla="*/ 161390 h 2155290"/>
              <a:gd name="connsiteX1" fmla="*/ 7531100 w 8407400"/>
              <a:gd name="connsiteY1" fmla="*/ 237590 h 2155290"/>
              <a:gd name="connsiteX2" fmla="*/ 6781800 w 8407400"/>
              <a:gd name="connsiteY2" fmla="*/ 135990 h 2155290"/>
              <a:gd name="connsiteX3" fmla="*/ 5905500 w 8407400"/>
              <a:gd name="connsiteY3" fmla="*/ 8990 h 2155290"/>
              <a:gd name="connsiteX4" fmla="*/ 5486400 w 8407400"/>
              <a:gd name="connsiteY4" fmla="*/ 47090 h 2155290"/>
              <a:gd name="connsiteX5" fmla="*/ 5308600 w 8407400"/>
              <a:gd name="connsiteY5" fmla="*/ 339190 h 2155290"/>
              <a:gd name="connsiteX6" fmla="*/ 4902200 w 8407400"/>
              <a:gd name="connsiteY6" fmla="*/ 1520290 h 2155290"/>
              <a:gd name="connsiteX7" fmla="*/ 4711700 w 8407400"/>
              <a:gd name="connsiteY7" fmla="*/ 2002890 h 2155290"/>
              <a:gd name="connsiteX8" fmla="*/ 4508500 w 8407400"/>
              <a:gd name="connsiteY8" fmla="*/ 2091790 h 2155290"/>
              <a:gd name="connsiteX9" fmla="*/ 3886200 w 8407400"/>
              <a:gd name="connsiteY9" fmla="*/ 2142590 h 2155290"/>
              <a:gd name="connsiteX10" fmla="*/ 2387600 w 8407400"/>
              <a:gd name="connsiteY10" fmla="*/ 2155290 h 2155290"/>
              <a:gd name="connsiteX11" fmla="*/ 0 w 8407400"/>
              <a:gd name="connsiteY11" fmla="*/ 2142590 h 2155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407400" h="2155290">
                <a:moveTo>
                  <a:pt x="8407400" y="161390"/>
                </a:moveTo>
                <a:cubicBezTo>
                  <a:pt x="8104716" y="201606"/>
                  <a:pt x="7802033" y="241823"/>
                  <a:pt x="7531100" y="237590"/>
                </a:cubicBezTo>
                <a:cubicBezTo>
                  <a:pt x="7260167" y="233357"/>
                  <a:pt x="6781800" y="135990"/>
                  <a:pt x="6781800" y="135990"/>
                </a:cubicBezTo>
                <a:cubicBezTo>
                  <a:pt x="6510867" y="97890"/>
                  <a:pt x="6121400" y="23807"/>
                  <a:pt x="5905500" y="8990"/>
                </a:cubicBezTo>
                <a:cubicBezTo>
                  <a:pt x="5689600" y="-5827"/>
                  <a:pt x="5585883" y="-7943"/>
                  <a:pt x="5486400" y="47090"/>
                </a:cubicBezTo>
                <a:cubicBezTo>
                  <a:pt x="5386917" y="102123"/>
                  <a:pt x="5405967" y="93657"/>
                  <a:pt x="5308600" y="339190"/>
                </a:cubicBezTo>
                <a:cubicBezTo>
                  <a:pt x="5211233" y="584723"/>
                  <a:pt x="5001683" y="1243007"/>
                  <a:pt x="4902200" y="1520290"/>
                </a:cubicBezTo>
                <a:cubicBezTo>
                  <a:pt x="4802717" y="1797573"/>
                  <a:pt x="4777317" y="1907640"/>
                  <a:pt x="4711700" y="2002890"/>
                </a:cubicBezTo>
                <a:cubicBezTo>
                  <a:pt x="4646083" y="2098140"/>
                  <a:pt x="4646083" y="2068507"/>
                  <a:pt x="4508500" y="2091790"/>
                </a:cubicBezTo>
                <a:cubicBezTo>
                  <a:pt x="4370917" y="2115073"/>
                  <a:pt x="4239683" y="2132007"/>
                  <a:pt x="3886200" y="2142590"/>
                </a:cubicBezTo>
                <a:cubicBezTo>
                  <a:pt x="3532717" y="2153173"/>
                  <a:pt x="2387600" y="2155290"/>
                  <a:pt x="2387600" y="2155290"/>
                </a:cubicBezTo>
                <a:lnTo>
                  <a:pt x="0" y="214259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6" name="Forme libre 45"/>
          <p:cNvSpPr/>
          <p:nvPr/>
        </p:nvSpPr>
        <p:spPr>
          <a:xfrm>
            <a:off x="15595602" y="13360401"/>
            <a:ext cx="10033001" cy="2844799"/>
          </a:xfrm>
          <a:custGeom>
            <a:avLst/>
            <a:gdLst>
              <a:gd name="connsiteX0" fmla="*/ 10033000 w 10033000"/>
              <a:gd name="connsiteY0" fmla="*/ 0 h 2844800"/>
              <a:gd name="connsiteX1" fmla="*/ 9321800 w 10033000"/>
              <a:gd name="connsiteY1" fmla="*/ 520700 h 2844800"/>
              <a:gd name="connsiteX2" fmla="*/ 8724900 w 10033000"/>
              <a:gd name="connsiteY2" fmla="*/ 812800 h 2844800"/>
              <a:gd name="connsiteX3" fmla="*/ 7861300 w 10033000"/>
              <a:gd name="connsiteY3" fmla="*/ 876300 h 2844800"/>
              <a:gd name="connsiteX4" fmla="*/ 6654800 w 10033000"/>
              <a:gd name="connsiteY4" fmla="*/ 736600 h 2844800"/>
              <a:gd name="connsiteX5" fmla="*/ 5829300 w 10033000"/>
              <a:gd name="connsiteY5" fmla="*/ 647700 h 2844800"/>
              <a:gd name="connsiteX6" fmla="*/ 5588000 w 10033000"/>
              <a:gd name="connsiteY6" fmla="*/ 927100 h 2844800"/>
              <a:gd name="connsiteX7" fmla="*/ 5295900 w 10033000"/>
              <a:gd name="connsiteY7" fmla="*/ 1714500 h 2844800"/>
              <a:gd name="connsiteX8" fmla="*/ 4978400 w 10033000"/>
              <a:gd name="connsiteY8" fmla="*/ 2603500 h 2844800"/>
              <a:gd name="connsiteX9" fmla="*/ 4838700 w 10033000"/>
              <a:gd name="connsiteY9" fmla="*/ 2743200 h 2844800"/>
              <a:gd name="connsiteX10" fmla="*/ 4229100 w 10033000"/>
              <a:gd name="connsiteY10" fmla="*/ 2819400 h 2844800"/>
              <a:gd name="connsiteX11" fmla="*/ 2590800 w 10033000"/>
              <a:gd name="connsiteY11" fmla="*/ 2844800 h 2844800"/>
              <a:gd name="connsiteX12" fmla="*/ 0 w 10033000"/>
              <a:gd name="connsiteY12" fmla="*/ 2819400 h 284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33000" h="2844800">
                <a:moveTo>
                  <a:pt x="10033000" y="0"/>
                </a:moveTo>
                <a:cubicBezTo>
                  <a:pt x="9786408" y="192616"/>
                  <a:pt x="9539817" y="385233"/>
                  <a:pt x="9321800" y="520700"/>
                </a:cubicBezTo>
                <a:cubicBezTo>
                  <a:pt x="9103783" y="656167"/>
                  <a:pt x="8968317" y="753533"/>
                  <a:pt x="8724900" y="812800"/>
                </a:cubicBezTo>
                <a:cubicBezTo>
                  <a:pt x="8481483" y="872067"/>
                  <a:pt x="8206317" y="889000"/>
                  <a:pt x="7861300" y="876300"/>
                </a:cubicBezTo>
                <a:cubicBezTo>
                  <a:pt x="7516283" y="863600"/>
                  <a:pt x="6654800" y="736600"/>
                  <a:pt x="6654800" y="736600"/>
                </a:cubicBezTo>
                <a:cubicBezTo>
                  <a:pt x="6316133" y="698500"/>
                  <a:pt x="6007100" y="615950"/>
                  <a:pt x="5829300" y="647700"/>
                </a:cubicBezTo>
                <a:cubicBezTo>
                  <a:pt x="5651500" y="679450"/>
                  <a:pt x="5676900" y="749300"/>
                  <a:pt x="5588000" y="927100"/>
                </a:cubicBezTo>
                <a:cubicBezTo>
                  <a:pt x="5499100" y="1104900"/>
                  <a:pt x="5397500" y="1435100"/>
                  <a:pt x="5295900" y="1714500"/>
                </a:cubicBezTo>
                <a:cubicBezTo>
                  <a:pt x="5194300" y="1993900"/>
                  <a:pt x="5054600" y="2432050"/>
                  <a:pt x="4978400" y="2603500"/>
                </a:cubicBezTo>
                <a:cubicBezTo>
                  <a:pt x="4902200" y="2774950"/>
                  <a:pt x="4963583" y="2707217"/>
                  <a:pt x="4838700" y="2743200"/>
                </a:cubicBezTo>
                <a:cubicBezTo>
                  <a:pt x="4713817" y="2779183"/>
                  <a:pt x="4603750" y="2802467"/>
                  <a:pt x="4229100" y="2819400"/>
                </a:cubicBezTo>
                <a:cubicBezTo>
                  <a:pt x="3854450" y="2836333"/>
                  <a:pt x="2590800" y="2844800"/>
                  <a:pt x="2590800" y="2844800"/>
                </a:cubicBezTo>
                <a:lnTo>
                  <a:pt x="0" y="28194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7" name="Forme libre 46"/>
          <p:cNvSpPr/>
          <p:nvPr/>
        </p:nvSpPr>
        <p:spPr>
          <a:xfrm>
            <a:off x="15316201" y="12014201"/>
            <a:ext cx="11252199" cy="4115185"/>
          </a:xfrm>
          <a:custGeom>
            <a:avLst/>
            <a:gdLst>
              <a:gd name="connsiteX0" fmla="*/ 11252200 w 11252200"/>
              <a:gd name="connsiteY0" fmla="*/ 0 h 4115185"/>
              <a:gd name="connsiteX1" fmla="*/ 10528300 w 11252200"/>
              <a:gd name="connsiteY1" fmla="*/ 1092200 h 4115185"/>
              <a:gd name="connsiteX2" fmla="*/ 9931400 w 11252200"/>
              <a:gd name="connsiteY2" fmla="*/ 1524000 h 4115185"/>
              <a:gd name="connsiteX3" fmla="*/ 8978900 w 11252200"/>
              <a:gd name="connsiteY3" fmla="*/ 1993900 h 4115185"/>
              <a:gd name="connsiteX4" fmla="*/ 7975600 w 11252200"/>
              <a:gd name="connsiteY4" fmla="*/ 2095500 h 4115185"/>
              <a:gd name="connsiteX5" fmla="*/ 7023100 w 11252200"/>
              <a:gd name="connsiteY5" fmla="*/ 2044700 h 4115185"/>
              <a:gd name="connsiteX6" fmla="*/ 6045200 w 11252200"/>
              <a:gd name="connsiteY6" fmla="*/ 1943100 h 4115185"/>
              <a:gd name="connsiteX7" fmla="*/ 5816600 w 11252200"/>
              <a:gd name="connsiteY7" fmla="*/ 2184400 h 4115185"/>
              <a:gd name="connsiteX8" fmla="*/ 5549900 w 11252200"/>
              <a:gd name="connsiteY8" fmla="*/ 2908300 h 4115185"/>
              <a:gd name="connsiteX9" fmla="*/ 5207000 w 11252200"/>
              <a:gd name="connsiteY9" fmla="*/ 3835400 h 4115185"/>
              <a:gd name="connsiteX10" fmla="*/ 5118100 w 11252200"/>
              <a:gd name="connsiteY10" fmla="*/ 3987800 h 4115185"/>
              <a:gd name="connsiteX11" fmla="*/ 4635500 w 11252200"/>
              <a:gd name="connsiteY11" fmla="*/ 4089400 h 4115185"/>
              <a:gd name="connsiteX12" fmla="*/ 2882900 w 11252200"/>
              <a:gd name="connsiteY12" fmla="*/ 4114800 h 4115185"/>
              <a:gd name="connsiteX13" fmla="*/ 0 w 11252200"/>
              <a:gd name="connsiteY13" fmla="*/ 4076700 h 4115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252200" h="4115185">
                <a:moveTo>
                  <a:pt x="11252200" y="0"/>
                </a:moveTo>
                <a:cubicBezTo>
                  <a:pt x="11000316" y="419100"/>
                  <a:pt x="10748433" y="838200"/>
                  <a:pt x="10528300" y="1092200"/>
                </a:cubicBezTo>
                <a:cubicBezTo>
                  <a:pt x="10308167" y="1346200"/>
                  <a:pt x="10189633" y="1373717"/>
                  <a:pt x="9931400" y="1524000"/>
                </a:cubicBezTo>
                <a:cubicBezTo>
                  <a:pt x="9673167" y="1674283"/>
                  <a:pt x="9304867" y="1898650"/>
                  <a:pt x="8978900" y="1993900"/>
                </a:cubicBezTo>
                <a:cubicBezTo>
                  <a:pt x="8652933" y="2089150"/>
                  <a:pt x="8301567" y="2087033"/>
                  <a:pt x="7975600" y="2095500"/>
                </a:cubicBezTo>
                <a:cubicBezTo>
                  <a:pt x="7649633" y="2103967"/>
                  <a:pt x="7344833" y="2070100"/>
                  <a:pt x="7023100" y="2044700"/>
                </a:cubicBezTo>
                <a:cubicBezTo>
                  <a:pt x="6701367" y="2019300"/>
                  <a:pt x="6246283" y="1919817"/>
                  <a:pt x="6045200" y="1943100"/>
                </a:cubicBezTo>
                <a:cubicBezTo>
                  <a:pt x="5844117" y="1966383"/>
                  <a:pt x="5899150" y="2023533"/>
                  <a:pt x="5816600" y="2184400"/>
                </a:cubicBezTo>
                <a:cubicBezTo>
                  <a:pt x="5734050" y="2345267"/>
                  <a:pt x="5549900" y="2908300"/>
                  <a:pt x="5549900" y="2908300"/>
                </a:cubicBezTo>
                <a:cubicBezTo>
                  <a:pt x="5448300" y="3183467"/>
                  <a:pt x="5278967" y="3655483"/>
                  <a:pt x="5207000" y="3835400"/>
                </a:cubicBezTo>
                <a:cubicBezTo>
                  <a:pt x="5135033" y="4015317"/>
                  <a:pt x="5213350" y="3945467"/>
                  <a:pt x="5118100" y="3987800"/>
                </a:cubicBezTo>
                <a:cubicBezTo>
                  <a:pt x="5022850" y="4030133"/>
                  <a:pt x="5008033" y="4068233"/>
                  <a:pt x="4635500" y="4089400"/>
                </a:cubicBezTo>
                <a:cubicBezTo>
                  <a:pt x="4262967" y="4110567"/>
                  <a:pt x="3655483" y="4116917"/>
                  <a:pt x="2882900" y="4114800"/>
                </a:cubicBezTo>
                <a:cubicBezTo>
                  <a:pt x="2110317" y="4112683"/>
                  <a:pt x="0" y="4076700"/>
                  <a:pt x="0" y="4076700"/>
                </a:cubicBez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8" name="Forme libre 47"/>
          <p:cNvSpPr/>
          <p:nvPr/>
        </p:nvSpPr>
        <p:spPr>
          <a:xfrm>
            <a:off x="15036801" y="10325100"/>
            <a:ext cx="11925300" cy="5716224"/>
          </a:xfrm>
          <a:custGeom>
            <a:avLst/>
            <a:gdLst>
              <a:gd name="connsiteX0" fmla="*/ 11925300 w 11925300"/>
              <a:gd name="connsiteY0" fmla="*/ 0 h 5716223"/>
              <a:gd name="connsiteX1" fmla="*/ 11620500 w 11925300"/>
              <a:gd name="connsiteY1" fmla="*/ 1193800 h 5716223"/>
              <a:gd name="connsiteX2" fmla="*/ 11023600 w 11925300"/>
              <a:gd name="connsiteY2" fmla="*/ 2171700 h 5716223"/>
              <a:gd name="connsiteX3" fmla="*/ 10261600 w 11925300"/>
              <a:gd name="connsiteY3" fmla="*/ 3009900 h 5716223"/>
              <a:gd name="connsiteX4" fmla="*/ 9372600 w 11925300"/>
              <a:gd name="connsiteY4" fmla="*/ 3467100 h 5716223"/>
              <a:gd name="connsiteX5" fmla="*/ 8509000 w 11925300"/>
              <a:gd name="connsiteY5" fmla="*/ 3657600 h 5716223"/>
              <a:gd name="connsiteX6" fmla="*/ 7239000 w 11925300"/>
              <a:gd name="connsiteY6" fmla="*/ 3619500 h 5716223"/>
              <a:gd name="connsiteX7" fmla="*/ 6197600 w 11925300"/>
              <a:gd name="connsiteY7" fmla="*/ 3530600 h 5716223"/>
              <a:gd name="connsiteX8" fmla="*/ 5994400 w 11925300"/>
              <a:gd name="connsiteY8" fmla="*/ 3962400 h 5716223"/>
              <a:gd name="connsiteX9" fmla="*/ 5854700 w 11925300"/>
              <a:gd name="connsiteY9" fmla="*/ 4330700 h 5716223"/>
              <a:gd name="connsiteX10" fmla="*/ 5486400 w 11925300"/>
              <a:gd name="connsiteY10" fmla="*/ 5308600 h 5716223"/>
              <a:gd name="connsiteX11" fmla="*/ 5334000 w 11925300"/>
              <a:gd name="connsiteY11" fmla="*/ 5575300 h 5716223"/>
              <a:gd name="connsiteX12" fmla="*/ 4660900 w 11925300"/>
              <a:gd name="connsiteY12" fmla="*/ 5689600 h 5716223"/>
              <a:gd name="connsiteX13" fmla="*/ 3175000 w 11925300"/>
              <a:gd name="connsiteY13" fmla="*/ 5715000 h 5716223"/>
              <a:gd name="connsiteX14" fmla="*/ 0 w 11925300"/>
              <a:gd name="connsiteY14" fmla="*/ 5664200 h 5716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925300" h="5716223">
                <a:moveTo>
                  <a:pt x="11925300" y="0"/>
                </a:moveTo>
                <a:cubicBezTo>
                  <a:pt x="11848041" y="415925"/>
                  <a:pt x="11770783" y="831850"/>
                  <a:pt x="11620500" y="1193800"/>
                </a:cubicBezTo>
                <a:cubicBezTo>
                  <a:pt x="11470217" y="1555750"/>
                  <a:pt x="11250083" y="1869017"/>
                  <a:pt x="11023600" y="2171700"/>
                </a:cubicBezTo>
                <a:cubicBezTo>
                  <a:pt x="10797117" y="2474383"/>
                  <a:pt x="10536767" y="2794000"/>
                  <a:pt x="10261600" y="3009900"/>
                </a:cubicBezTo>
                <a:cubicBezTo>
                  <a:pt x="9986433" y="3225800"/>
                  <a:pt x="9664700" y="3359150"/>
                  <a:pt x="9372600" y="3467100"/>
                </a:cubicBezTo>
                <a:cubicBezTo>
                  <a:pt x="9080500" y="3575050"/>
                  <a:pt x="8864600" y="3632200"/>
                  <a:pt x="8509000" y="3657600"/>
                </a:cubicBezTo>
                <a:cubicBezTo>
                  <a:pt x="8153400" y="3683000"/>
                  <a:pt x="7624233" y="3640667"/>
                  <a:pt x="7239000" y="3619500"/>
                </a:cubicBezTo>
                <a:cubicBezTo>
                  <a:pt x="6853767" y="3598333"/>
                  <a:pt x="6405033" y="3473450"/>
                  <a:pt x="6197600" y="3530600"/>
                </a:cubicBezTo>
                <a:cubicBezTo>
                  <a:pt x="5990167" y="3587750"/>
                  <a:pt x="6051550" y="3829050"/>
                  <a:pt x="5994400" y="3962400"/>
                </a:cubicBezTo>
                <a:cubicBezTo>
                  <a:pt x="5937250" y="4095750"/>
                  <a:pt x="5854700" y="4330700"/>
                  <a:pt x="5854700" y="4330700"/>
                </a:cubicBezTo>
                <a:cubicBezTo>
                  <a:pt x="5770033" y="4555067"/>
                  <a:pt x="5573183" y="5101167"/>
                  <a:pt x="5486400" y="5308600"/>
                </a:cubicBezTo>
                <a:cubicBezTo>
                  <a:pt x="5399617" y="5516033"/>
                  <a:pt x="5471583" y="5511800"/>
                  <a:pt x="5334000" y="5575300"/>
                </a:cubicBezTo>
                <a:cubicBezTo>
                  <a:pt x="5196417" y="5638800"/>
                  <a:pt x="5020733" y="5666317"/>
                  <a:pt x="4660900" y="5689600"/>
                </a:cubicBezTo>
                <a:cubicBezTo>
                  <a:pt x="4301067" y="5712883"/>
                  <a:pt x="3951817" y="5719233"/>
                  <a:pt x="3175000" y="5715000"/>
                </a:cubicBezTo>
                <a:cubicBezTo>
                  <a:pt x="2398183" y="5710767"/>
                  <a:pt x="0" y="5664200"/>
                  <a:pt x="0" y="5664200"/>
                </a:cubicBez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9" name="Ellipse 48"/>
          <p:cNvSpPr/>
          <p:nvPr/>
        </p:nvSpPr>
        <p:spPr>
          <a:xfrm>
            <a:off x="21805899" y="14444298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0" name="Ellipse 49"/>
          <p:cNvSpPr/>
          <p:nvPr/>
        </p:nvSpPr>
        <p:spPr>
          <a:xfrm>
            <a:off x="22174201" y="14481270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1" name="Ellipse 50"/>
          <p:cNvSpPr/>
          <p:nvPr/>
        </p:nvSpPr>
        <p:spPr>
          <a:xfrm>
            <a:off x="22517101" y="14545899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2" name="Ellipse 51"/>
          <p:cNvSpPr/>
          <p:nvPr/>
        </p:nvSpPr>
        <p:spPr>
          <a:xfrm>
            <a:off x="23444202" y="14444298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3" name="Ellipse 52"/>
          <p:cNvSpPr/>
          <p:nvPr/>
        </p:nvSpPr>
        <p:spPr>
          <a:xfrm>
            <a:off x="24295102" y="14215699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4" name="Ellipse 53"/>
          <p:cNvSpPr/>
          <p:nvPr/>
        </p:nvSpPr>
        <p:spPr>
          <a:xfrm>
            <a:off x="25641300" y="13326699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5" name="Ellipse 54"/>
          <p:cNvSpPr/>
          <p:nvPr/>
        </p:nvSpPr>
        <p:spPr>
          <a:xfrm>
            <a:off x="26543000" y="11916998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6" name="Ellipse 55"/>
          <p:cNvSpPr/>
          <p:nvPr/>
        </p:nvSpPr>
        <p:spPr>
          <a:xfrm>
            <a:off x="26911301" y="10240598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7" name="Forme libre 56"/>
          <p:cNvSpPr/>
          <p:nvPr/>
        </p:nvSpPr>
        <p:spPr>
          <a:xfrm>
            <a:off x="16509999" y="13893801"/>
            <a:ext cx="4015356" cy="1770525"/>
          </a:xfrm>
          <a:custGeom>
            <a:avLst/>
            <a:gdLst>
              <a:gd name="connsiteX0" fmla="*/ 3733800 w 4015356"/>
              <a:gd name="connsiteY0" fmla="*/ 0 h 1770526"/>
              <a:gd name="connsiteX1" fmla="*/ 3975100 w 4015356"/>
              <a:gd name="connsiteY1" fmla="*/ 101600 h 1770526"/>
              <a:gd name="connsiteX2" fmla="*/ 4000500 w 4015356"/>
              <a:gd name="connsiteY2" fmla="*/ 241300 h 1770526"/>
              <a:gd name="connsiteX3" fmla="*/ 3822700 w 4015356"/>
              <a:gd name="connsiteY3" fmla="*/ 774700 h 1770526"/>
              <a:gd name="connsiteX4" fmla="*/ 3467100 w 4015356"/>
              <a:gd name="connsiteY4" fmla="*/ 1651000 h 1770526"/>
              <a:gd name="connsiteX5" fmla="*/ 3124200 w 4015356"/>
              <a:gd name="connsiteY5" fmla="*/ 1765300 h 1770526"/>
              <a:gd name="connsiteX6" fmla="*/ 2641600 w 4015356"/>
              <a:gd name="connsiteY6" fmla="*/ 1752600 h 1770526"/>
              <a:gd name="connsiteX7" fmla="*/ 0 w 4015356"/>
              <a:gd name="connsiteY7" fmla="*/ 1701800 h 1770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5356" h="1770526">
                <a:moveTo>
                  <a:pt x="3733800" y="0"/>
                </a:moveTo>
                <a:cubicBezTo>
                  <a:pt x="3832225" y="30691"/>
                  <a:pt x="3930650" y="61383"/>
                  <a:pt x="3975100" y="101600"/>
                </a:cubicBezTo>
                <a:cubicBezTo>
                  <a:pt x="4019550" y="141817"/>
                  <a:pt x="4025900" y="129117"/>
                  <a:pt x="4000500" y="241300"/>
                </a:cubicBezTo>
                <a:cubicBezTo>
                  <a:pt x="3975100" y="353483"/>
                  <a:pt x="3911600" y="539750"/>
                  <a:pt x="3822700" y="774700"/>
                </a:cubicBezTo>
                <a:cubicBezTo>
                  <a:pt x="3733800" y="1009650"/>
                  <a:pt x="3583517" y="1485900"/>
                  <a:pt x="3467100" y="1651000"/>
                </a:cubicBezTo>
                <a:cubicBezTo>
                  <a:pt x="3350683" y="1816100"/>
                  <a:pt x="3261783" y="1748367"/>
                  <a:pt x="3124200" y="1765300"/>
                </a:cubicBezTo>
                <a:cubicBezTo>
                  <a:pt x="2986617" y="1782233"/>
                  <a:pt x="2641600" y="1752600"/>
                  <a:pt x="2641600" y="1752600"/>
                </a:cubicBezTo>
                <a:lnTo>
                  <a:pt x="0" y="17018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8" name="Forme libre 57"/>
          <p:cNvSpPr/>
          <p:nvPr/>
        </p:nvSpPr>
        <p:spPr>
          <a:xfrm>
            <a:off x="16243300" y="13525502"/>
            <a:ext cx="4357448" cy="2201915"/>
          </a:xfrm>
          <a:custGeom>
            <a:avLst/>
            <a:gdLst>
              <a:gd name="connsiteX0" fmla="*/ 3543300 w 4357449"/>
              <a:gd name="connsiteY0" fmla="*/ 0 h 2201916"/>
              <a:gd name="connsiteX1" fmla="*/ 3924300 w 4357449"/>
              <a:gd name="connsiteY1" fmla="*/ 254000 h 2201916"/>
              <a:gd name="connsiteX2" fmla="*/ 4241800 w 4357449"/>
              <a:gd name="connsiteY2" fmla="*/ 381000 h 2201916"/>
              <a:gd name="connsiteX3" fmla="*/ 4356100 w 4357449"/>
              <a:gd name="connsiteY3" fmla="*/ 558800 h 2201916"/>
              <a:gd name="connsiteX4" fmla="*/ 4178300 w 4357449"/>
              <a:gd name="connsiteY4" fmla="*/ 1092200 h 2201916"/>
              <a:gd name="connsiteX5" fmla="*/ 3835400 w 4357449"/>
              <a:gd name="connsiteY5" fmla="*/ 2019300 h 2201916"/>
              <a:gd name="connsiteX6" fmla="*/ 3581400 w 4357449"/>
              <a:gd name="connsiteY6" fmla="*/ 2184400 h 2201916"/>
              <a:gd name="connsiteX7" fmla="*/ 3111500 w 4357449"/>
              <a:gd name="connsiteY7" fmla="*/ 2197100 h 2201916"/>
              <a:gd name="connsiteX8" fmla="*/ 0 w 4357449"/>
              <a:gd name="connsiteY8" fmla="*/ 2133600 h 2201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57449" h="2201916">
                <a:moveTo>
                  <a:pt x="3543300" y="0"/>
                </a:moveTo>
                <a:cubicBezTo>
                  <a:pt x="3675591" y="95250"/>
                  <a:pt x="3807883" y="190500"/>
                  <a:pt x="3924300" y="254000"/>
                </a:cubicBezTo>
                <a:cubicBezTo>
                  <a:pt x="4040717" y="317500"/>
                  <a:pt x="4169833" y="330200"/>
                  <a:pt x="4241800" y="381000"/>
                </a:cubicBezTo>
                <a:cubicBezTo>
                  <a:pt x="4313767" y="431800"/>
                  <a:pt x="4366683" y="440267"/>
                  <a:pt x="4356100" y="558800"/>
                </a:cubicBezTo>
                <a:cubicBezTo>
                  <a:pt x="4345517" y="677333"/>
                  <a:pt x="4265083" y="848783"/>
                  <a:pt x="4178300" y="1092200"/>
                </a:cubicBezTo>
                <a:cubicBezTo>
                  <a:pt x="4091517" y="1335617"/>
                  <a:pt x="3934883" y="1837267"/>
                  <a:pt x="3835400" y="2019300"/>
                </a:cubicBezTo>
                <a:cubicBezTo>
                  <a:pt x="3735917" y="2201333"/>
                  <a:pt x="3702050" y="2154767"/>
                  <a:pt x="3581400" y="2184400"/>
                </a:cubicBezTo>
                <a:cubicBezTo>
                  <a:pt x="3460750" y="2214033"/>
                  <a:pt x="3111500" y="2197100"/>
                  <a:pt x="3111500" y="2197100"/>
                </a:cubicBezTo>
                <a:lnTo>
                  <a:pt x="0" y="21336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9" name="Forme libre 58"/>
          <p:cNvSpPr/>
          <p:nvPr/>
        </p:nvSpPr>
        <p:spPr>
          <a:xfrm>
            <a:off x="16040101" y="13017501"/>
            <a:ext cx="4642096" cy="2745148"/>
          </a:xfrm>
          <a:custGeom>
            <a:avLst/>
            <a:gdLst>
              <a:gd name="connsiteX0" fmla="*/ 3225800 w 4642095"/>
              <a:gd name="connsiteY0" fmla="*/ 0 h 2745148"/>
              <a:gd name="connsiteX1" fmla="*/ 3835400 w 4642095"/>
              <a:gd name="connsiteY1" fmla="*/ 457200 h 2745148"/>
              <a:gd name="connsiteX2" fmla="*/ 4470400 w 4642095"/>
              <a:gd name="connsiteY2" fmla="*/ 787400 h 2745148"/>
              <a:gd name="connsiteX3" fmla="*/ 4635500 w 4642095"/>
              <a:gd name="connsiteY3" fmla="*/ 977900 h 2745148"/>
              <a:gd name="connsiteX4" fmla="*/ 4305300 w 4642095"/>
              <a:gd name="connsiteY4" fmla="*/ 2019300 h 2745148"/>
              <a:gd name="connsiteX5" fmla="*/ 4038600 w 4642095"/>
              <a:gd name="connsiteY5" fmla="*/ 2654300 h 2745148"/>
              <a:gd name="connsiteX6" fmla="*/ 3670300 w 4642095"/>
              <a:gd name="connsiteY6" fmla="*/ 2743200 h 2745148"/>
              <a:gd name="connsiteX7" fmla="*/ 2019300 w 4642095"/>
              <a:gd name="connsiteY7" fmla="*/ 2717800 h 2745148"/>
              <a:gd name="connsiteX8" fmla="*/ 0 w 4642095"/>
              <a:gd name="connsiteY8" fmla="*/ 2717800 h 2745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42095" h="2745148">
                <a:moveTo>
                  <a:pt x="3225800" y="0"/>
                </a:moveTo>
                <a:cubicBezTo>
                  <a:pt x="3426883" y="162983"/>
                  <a:pt x="3627967" y="325967"/>
                  <a:pt x="3835400" y="457200"/>
                </a:cubicBezTo>
                <a:cubicBezTo>
                  <a:pt x="4042833" y="588433"/>
                  <a:pt x="4337050" y="700617"/>
                  <a:pt x="4470400" y="787400"/>
                </a:cubicBezTo>
                <a:cubicBezTo>
                  <a:pt x="4603750" y="874183"/>
                  <a:pt x="4663017" y="772583"/>
                  <a:pt x="4635500" y="977900"/>
                </a:cubicBezTo>
                <a:cubicBezTo>
                  <a:pt x="4607983" y="1183217"/>
                  <a:pt x="4404783" y="1739900"/>
                  <a:pt x="4305300" y="2019300"/>
                </a:cubicBezTo>
                <a:cubicBezTo>
                  <a:pt x="4205817" y="2298700"/>
                  <a:pt x="4144433" y="2533650"/>
                  <a:pt x="4038600" y="2654300"/>
                </a:cubicBezTo>
                <a:cubicBezTo>
                  <a:pt x="3932767" y="2774950"/>
                  <a:pt x="4006850" y="2732617"/>
                  <a:pt x="3670300" y="2743200"/>
                </a:cubicBezTo>
                <a:cubicBezTo>
                  <a:pt x="3333750" y="2753783"/>
                  <a:pt x="2019300" y="2717800"/>
                  <a:pt x="2019300" y="2717800"/>
                </a:cubicBezTo>
                <a:lnTo>
                  <a:pt x="0" y="27178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0" name="Forme libre 59"/>
          <p:cNvSpPr/>
          <p:nvPr/>
        </p:nvSpPr>
        <p:spPr>
          <a:xfrm>
            <a:off x="15862301" y="12242800"/>
            <a:ext cx="4911383" cy="3606800"/>
          </a:xfrm>
          <a:custGeom>
            <a:avLst/>
            <a:gdLst>
              <a:gd name="connsiteX0" fmla="*/ 2921000 w 4911382"/>
              <a:gd name="connsiteY0" fmla="*/ 0 h 3606800"/>
              <a:gd name="connsiteX1" fmla="*/ 3606800 w 4911382"/>
              <a:gd name="connsiteY1" fmla="*/ 749300 h 3606800"/>
              <a:gd name="connsiteX2" fmla="*/ 4559300 w 4911382"/>
              <a:gd name="connsiteY2" fmla="*/ 1371600 h 3606800"/>
              <a:gd name="connsiteX3" fmla="*/ 4851400 w 4911382"/>
              <a:gd name="connsiteY3" fmla="*/ 1524000 h 3606800"/>
              <a:gd name="connsiteX4" fmla="*/ 4902200 w 4911382"/>
              <a:gd name="connsiteY4" fmla="*/ 1765300 h 3606800"/>
              <a:gd name="connsiteX5" fmla="*/ 4724400 w 4911382"/>
              <a:gd name="connsiteY5" fmla="*/ 2400300 h 3606800"/>
              <a:gd name="connsiteX6" fmla="*/ 4381500 w 4911382"/>
              <a:gd name="connsiteY6" fmla="*/ 3378200 h 3606800"/>
              <a:gd name="connsiteX7" fmla="*/ 4203700 w 4911382"/>
              <a:gd name="connsiteY7" fmla="*/ 3556000 h 3606800"/>
              <a:gd name="connsiteX8" fmla="*/ 4025900 w 4911382"/>
              <a:gd name="connsiteY8" fmla="*/ 3594100 h 3606800"/>
              <a:gd name="connsiteX9" fmla="*/ 3441700 w 4911382"/>
              <a:gd name="connsiteY9" fmla="*/ 3606800 h 3606800"/>
              <a:gd name="connsiteX10" fmla="*/ 0 w 4911382"/>
              <a:gd name="connsiteY10" fmla="*/ 3568700 h 360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911382" h="3606800">
                <a:moveTo>
                  <a:pt x="2921000" y="0"/>
                </a:moveTo>
                <a:cubicBezTo>
                  <a:pt x="3127375" y="260350"/>
                  <a:pt x="3333750" y="520700"/>
                  <a:pt x="3606800" y="749300"/>
                </a:cubicBezTo>
                <a:cubicBezTo>
                  <a:pt x="3879850" y="977900"/>
                  <a:pt x="4351867" y="1242483"/>
                  <a:pt x="4559300" y="1371600"/>
                </a:cubicBezTo>
                <a:cubicBezTo>
                  <a:pt x="4766733" y="1500717"/>
                  <a:pt x="4794250" y="1458383"/>
                  <a:pt x="4851400" y="1524000"/>
                </a:cubicBezTo>
                <a:cubicBezTo>
                  <a:pt x="4908550" y="1589617"/>
                  <a:pt x="4923367" y="1619250"/>
                  <a:pt x="4902200" y="1765300"/>
                </a:cubicBezTo>
                <a:cubicBezTo>
                  <a:pt x="4881033" y="1911350"/>
                  <a:pt x="4811183" y="2131483"/>
                  <a:pt x="4724400" y="2400300"/>
                </a:cubicBezTo>
                <a:cubicBezTo>
                  <a:pt x="4637617" y="2669117"/>
                  <a:pt x="4468283" y="3185583"/>
                  <a:pt x="4381500" y="3378200"/>
                </a:cubicBezTo>
                <a:cubicBezTo>
                  <a:pt x="4294717" y="3570817"/>
                  <a:pt x="4262967" y="3520017"/>
                  <a:pt x="4203700" y="3556000"/>
                </a:cubicBezTo>
                <a:cubicBezTo>
                  <a:pt x="4144433" y="3591983"/>
                  <a:pt x="4152900" y="3585633"/>
                  <a:pt x="4025900" y="3594100"/>
                </a:cubicBezTo>
                <a:cubicBezTo>
                  <a:pt x="3898900" y="3602567"/>
                  <a:pt x="3441700" y="3606800"/>
                  <a:pt x="3441700" y="3606800"/>
                </a:cubicBezTo>
                <a:lnTo>
                  <a:pt x="0" y="35687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1" name="Forme libre 60"/>
          <p:cNvSpPr/>
          <p:nvPr/>
        </p:nvSpPr>
        <p:spPr>
          <a:xfrm>
            <a:off x="15608301" y="10668002"/>
            <a:ext cx="5265548" cy="5257800"/>
          </a:xfrm>
          <a:custGeom>
            <a:avLst/>
            <a:gdLst>
              <a:gd name="connsiteX0" fmla="*/ 2692400 w 5265546"/>
              <a:gd name="connsiteY0" fmla="*/ 0 h 5257800"/>
              <a:gd name="connsiteX1" fmla="*/ 3022600 w 5265546"/>
              <a:gd name="connsiteY1" fmla="*/ 1244600 h 5257800"/>
              <a:gd name="connsiteX2" fmla="*/ 3619500 w 5265546"/>
              <a:gd name="connsiteY2" fmla="*/ 1892300 h 5257800"/>
              <a:gd name="connsiteX3" fmla="*/ 4368800 w 5265546"/>
              <a:gd name="connsiteY3" fmla="*/ 2527300 h 5257800"/>
              <a:gd name="connsiteX4" fmla="*/ 5156200 w 5265546"/>
              <a:gd name="connsiteY4" fmla="*/ 2971800 h 5257800"/>
              <a:gd name="connsiteX5" fmla="*/ 5257800 w 5265546"/>
              <a:gd name="connsiteY5" fmla="*/ 3213100 h 5257800"/>
              <a:gd name="connsiteX6" fmla="*/ 5207000 w 5265546"/>
              <a:gd name="connsiteY6" fmla="*/ 3606800 h 5257800"/>
              <a:gd name="connsiteX7" fmla="*/ 4800600 w 5265546"/>
              <a:gd name="connsiteY7" fmla="*/ 4838700 h 5257800"/>
              <a:gd name="connsiteX8" fmla="*/ 4686300 w 5265546"/>
              <a:gd name="connsiteY8" fmla="*/ 5105400 h 5257800"/>
              <a:gd name="connsiteX9" fmla="*/ 4432300 w 5265546"/>
              <a:gd name="connsiteY9" fmla="*/ 5207000 h 5257800"/>
              <a:gd name="connsiteX10" fmla="*/ 3721100 w 5265546"/>
              <a:gd name="connsiteY10" fmla="*/ 5257800 h 5257800"/>
              <a:gd name="connsiteX11" fmla="*/ 0 w 5265546"/>
              <a:gd name="connsiteY11" fmla="*/ 5219700 h 525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265546" h="5257800">
                <a:moveTo>
                  <a:pt x="2692400" y="0"/>
                </a:moveTo>
                <a:cubicBezTo>
                  <a:pt x="2780241" y="464608"/>
                  <a:pt x="2868083" y="929217"/>
                  <a:pt x="3022600" y="1244600"/>
                </a:cubicBezTo>
                <a:cubicBezTo>
                  <a:pt x="3177117" y="1559983"/>
                  <a:pt x="3395133" y="1678517"/>
                  <a:pt x="3619500" y="1892300"/>
                </a:cubicBezTo>
                <a:cubicBezTo>
                  <a:pt x="3843867" y="2106083"/>
                  <a:pt x="4112683" y="2347383"/>
                  <a:pt x="4368800" y="2527300"/>
                </a:cubicBezTo>
                <a:cubicBezTo>
                  <a:pt x="4624917" y="2707217"/>
                  <a:pt x="5008033" y="2857500"/>
                  <a:pt x="5156200" y="2971800"/>
                </a:cubicBezTo>
                <a:cubicBezTo>
                  <a:pt x="5304367" y="3086100"/>
                  <a:pt x="5249333" y="3107267"/>
                  <a:pt x="5257800" y="3213100"/>
                </a:cubicBezTo>
                <a:cubicBezTo>
                  <a:pt x="5266267" y="3318933"/>
                  <a:pt x="5283200" y="3335867"/>
                  <a:pt x="5207000" y="3606800"/>
                </a:cubicBezTo>
                <a:cubicBezTo>
                  <a:pt x="5130800" y="3877733"/>
                  <a:pt x="4887383" y="4588933"/>
                  <a:pt x="4800600" y="4838700"/>
                </a:cubicBezTo>
                <a:cubicBezTo>
                  <a:pt x="4713817" y="5088467"/>
                  <a:pt x="4747683" y="5044017"/>
                  <a:pt x="4686300" y="5105400"/>
                </a:cubicBezTo>
                <a:cubicBezTo>
                  <a:pt x="4624917" y="5166783"/>
                  <a:pt x="4593167" y="5181600"/>
                  <a:pt x="4432300" y="5207000"/>
                </a:cubicBezTo>
                <a:cubicBezTo>
                  <a:pt x="4271433" y="5232400"/>
                  <a:pt x="3721100" y="5257800"/>
                  <a:pt x="3721100" y="5257800"/>
                </a:cubicBezTo>
                <a:lnTo>
                  <a:pt x="0" y="52197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2" name="Forme libre 61"/>
          <p:cNvSpPr/>
          <p:nvPr/>
        </p:nvSpPr>
        <p:spPr>
          <a:xfrm>
            <a:off x="15316199" y="9537702"/>
            <a:ext cx="5726435" cy="6451600"/>
          </a:xfrm>
          <a:custGeom>
            <a:avLst/>
            <a:gdLst>
              <a:gd name="connsiteX0" fmla="*/ 3035300 w 5726435"/>
              <a:gd name="connsiteY0" fmla="*/ 0 h 6451600"/>
              <a:gd name="connsiteX1" fmla="*/ 3175000 w 5726435"/>
              <a:gd name="connsiteY1" fmla="*/ 1346200 h 6451600"/>
              <a:gd name="connsiteX2" fmla="*/ 3441700 w 5726435"/>
              <a:gd name="connsiteY2" fmla="*/ 2286000 h 6451600"/>
              <a:gd name="connsiteX3" fmla="*/ 4203700 w 5726435"/>
              <a:gd name="connsiteY3" fmla="*/ 3098800 h 6451600"/>
              <a:gd name="connsiteX4" fmla="*/ 4826000 w 5726435"/>
              <a:gd name="connsiteY4" fmla="*/ 3619500 h 6451600"/>
              <a:gd name="connsiteX5" fmla="*/ 5638800 w 5726435"/>
              <a:gd name="connsiteY5" fmla="*/ 4076700 h 6451600"/>
              <a:gd name="connsiteX6" fmla="*/ 5676900 w 5726435"/>
              <a:gd name="connsiteY6" fmla="*/ 4419600 h 6451600"/>
              <a:gd name="connsiteX7" fmla="*/ 5397500 w 5726435"/>
              <a:gd name="connsiteY7" fmla="*/ 5422900 h 6451600"/>
              <a:gd name="connsiteX8" fmla="*/ 5080000 w 5726435"/>
              <a:gd name="connsiteY8" fmla="*/ 6235700 h 6451600"/>
              <a:gd name="connsiteX9" fmla="*/ 4775200 w 5726435"/>
              <a:gd name="connsiteY9" fmla="*/ 6362700 h 6451600"/>
              <a:gd name="connsiteX10" fmla="*/ 3810000 w 5726435"/>
              <a:gd name="connsiteY10" fmla="*/ 6451600 h 6451600"/>
              <a:gd name="connsiteX11" fmla="*/ 0 w 5726435"/>
              <a:gd name="connsiteY11" fmla="*/ 6400800 h 645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726435" h="6451600">
                <a:moveTo>
                  <a:pt x="3035300" y="0"/>
                </a:moveTo>
                <a:cubicBezTo>
                  <a:pt x="3071283" y="482600"/>
                  <a:pt x="3107267" y="965200"/>
                  <a:pt x="3175000" y="1346200"/>
                </a:cubicBezTo>
                <a:cubicBezTo>
                  <a:pt x="3242733" y="1727200"/>
                  <a:pt x="3270250" y="1993900"/>
                  <a:pt x="3441700" y="2286000"/>
                </a:cubicBezTo>
                <a:cubicBezTo>
                  <a:pt x="3613150" y="2578100"/>
                  <a:pt x="3972983" y="2876550"/>
                  <a:pt x="4203700" y="3098800"/>
                </a:cubicBezTo>
                <a:cubicBezTo>
                  <a:pt x="4434417" y="3321050"/>
                  <a:pt x="4586817" y="3456517"/>
                  <a:pt x="4826000" y="3619500"/>
                </a:cubicBezTo>
                <a:cubicBezTo>
                  <a:pt x="5065183" y="3782483"/>
                  <a:pt x="5496983" y="3943350"/>
                  <a:pt x="5638800" y="4076700"/>
                </a:cubicBezTo>
                <a:cubicBezTo>
                  <a:pt x="5780617" y="4210050"/>
                  <a:pt x="5717117" y="4195233"/>
                  <a:pt x="5676900" y="4419600"/>
                </a:cubicBezTo>
                <a:cubicBezTo>
                  <a:pt x="5636683" y="4643967"/>
                  <a:pt x="5496983" y="5120217"/>
                  <a:pt x="5397500" y="5422900"/>
                </a:cubicBezTo>
                <a:cubicBezTo>
                  <a:pt x="5298017" y="5725583"/>
                  <a:pt x="5183717" y="6079067"/>
                  <a:pt x="5080000" y="6235700"/>
                </a:cubicBezTo>
                <a:cubicBezTo>
                  <a:pt x="4976283" y="6392333"/>
                  <a:pt x="4986867" y="6326717"/>
                  <a:pt x="4775200" y="6362700"/>
                </a:cubicBezTo>
                <a:cubicBezTo>
                  <a:pt x="4563533" y="6398683"/>
                  <a:pt x="3810000" y="6451600"/>
                  <a:pt x="3810000" y="6451600"/>
                </a:cubicBezTo>
                <a:lnTo>
                  <a:pt x="0" y="64008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3" name="Ellipse 62"/>
          <p:cNvSpPr/>
          <p:nvPr/>
        </p:nvSpPr>
        <p:spPr>
          <a:xfrm>
            <a:off x="20104102" y="13834698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4" name="Ellipse 63"/>
          <p:cNvSpPr/>
          <p:nvPr/>
        </p:nvSpPr>
        <p:spPr>
          <a:xfrm>
            <a:off x="19710399" y="13491800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5" name="Ellipse 64"/>
          <p:cNvSpPr/>
          <p:nvPr/>
        </p:nvSpPr>
        <p:spPr>
          <a:xfrm>
            <a:off x="19164302" y="12983798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6" name="Ellipse 65"/>
          <p:cNvSpPr/>
          <p:nvPr/>
        </p:nvSpPr>
        <p:spPr>
          <a:xfrm>
            <a:off x="18643599" y="12183698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7" name="Ellipse 66"/>
          <p:cNvSpPr/>
          <p:nvPr/>
        </p:nvSpPr>
        <p:spPr>
          <a:xfrm>
            <a:off x="18199101" y="10596198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8" name="Ellipse 67"/>
          <p:cNvSpPr/>
          <p:nvPr/>
        </p:nvSpPr>
        <p:spPr>
          <a:xfrm>
            <a:off x="18288000" y="9402399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9" name="ZoneTexte 68"/>
          <p:cNvSpPr txBox="1"/>
          <p:nvPr/>
        </p:nvSpPr>
        <p:spPr>
          <a:xfrm>
            <a:off x="25425401" y="14334228"/>
            <a:ext cx="5358307" cy="1000264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5900" dirty="0">
                <a:solidFill>
                  <a:srgbClr val="6FFF2D"/>
                </a:solidFill>
                <a:latin typeface="Helvetica"/>
                <a:cs typeface="Helvetica"/>
              </a:rPr>
              <a:t>Photorécepteur</a:t>
            </a:r>
          </a:p>
        </p:txBody>
      </p:sp>
      <p:sp>
        <p:nvSpPr>
          <p:cNvPr id="70" name="Flèche vers la droite 69"/>
          <p:cNvSpPr/>
          <p:nvPr/>
        </p:nvSpPr>
        <p:spPr>
          <a:xfrm rot="11373169">
            <a:off x="23519394" y="14644129"/>
            <a:ext cx="2009445" cy="72839"/>
          </a:xfrm>
          <a:prstGeom prst="rightArrow">
            <a:avLst/>
          </a:prstGeom>
          <a:solidFill>
            <a:srgbClr val="FFFF00"/>
          </a:solidFill>
          <a:ln>
            <a:solidFill>
              <a:srgbClr val="6FFF2D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1" name="Flèche vers la droite 70"/>
          <p:cNvSpPr/>
          <p:nvPr/>
        </p:nvSpPr>
        <p:spPr>
          <a:xfrm rot="11373169">
            <a:off x="20957378" y="15933267"/>
            <a:ext cx="1017522" cy="109947"/>
          </a:xfrm>
          <a:prstGeom prst="rightArrow">
            <a:avLst/>
          </a:prstGeom>
          <a:solidFill>
            <a:srgbClr val="FE2DFF"/>
          </a:solidFill>
          <a:ln>
            <a:solidFill>
              <a:srgbClr val="6FFF2D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584201426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1853136" y="1411097"/>
            <a:ext cx="17348560" cy="1499418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42" name="Picture 4" descr="Image1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4" t="1895" r="12744" b="4167"/>
          <a:stretch>
            <a:fillRect/>
          </a:stretch>
        </p:blipFill>
        <p:spPr bwMode="auto">
          <a:xfrm>
            <a:off x="14098304" y="2878170"/>
            <a:ext cx="12433508" cy="12433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43" name="Forme libre 42"/>
          <p:cNvSpPr/>
          <p:nvPr/>
        </p:nvSpPr>
        <p:spPr>
          <a:xfrm>
            <a:off x="16821405" y="3958316"/>
            <a:ext cx="6114857" cy="2146249"/>
          </a:xfrm>
          <a:custGeom>
            <a:avLst/>
            <a:gdLst>
              <a:gd name="connsiteX0" fmla="*/ 6103447 w 6114856"/>
              <a:gd name="connsiteY0" fmla="*/ 2017538 h 2146248"/>
              <a:gd name="connsiteX1" fmla="*/ 5993381 w 6114856"/>
              <a:gd name="connsiteY1" fmla="*/ 2093735 h 2146248"/>
              <a:gd name="connsiteX2" fmla="*/ 5722447 w 6114856"/>
              <a:gd name="connsiteY2" fmla="*/ 2000605 h 2146248"/>
              <a:gd name="connsiteX3" fmla="*/ 5375314 w 6114856"/>
              <a:gd name="connsiteY3" fmla="*/ 1899008 h 2146248"/>
              <a:gd name="connsiteX4" fmla="*/ 5011247 w 6114856"/>
              <a:gd name="connsiteY4" fmla="*/ 1839743 h 2146248"/>
              <a:gd name="connsiteX5" fmla="*/ 4596381 w 6114856"/>
              <a:gd name="connsiteY5" fmla="*/ 1856676 h 2146248"/>
              <a:gd name="connsiteX6" fmla="*/ 3986781 w 6114856"/>
              <a:gd name="connsiteY6" fmla="*/ 2000605 h 2146248"/>
              <a:gd name="connsiteX7" fmla="*/ 3521114 w 6114856"/>
              <a:gd name="connsiteY7" fmla="*/ 2093735 h 2146248"/>
              <a:gd name="connsiteX8" fmla="*/ 3097781 w 6114856"/>
              <a:gd name="connsiteY8" fmla="*/ 2119135 h 2146248"/>
              <a:gd name="connsiteX9" fmla="*/ 2691381 w 6114856"/>
              <a:gd name="connsiteY9" fmla="*/ 2068336 h 2146248"/>
              <a:gd name="connsiteX10" fmla="*/ 1997114 w 6114856"/>
              <a:gd name="connsiteY10" fmla="*/ 1975206 h 2146248"/>
              <a:gd name="connsiteX11" fmla="*/ 1480647 w 6114856"/>
              <a:gd name="connsiteY11" fmla="*/ 1882075 h 2146248"/>
              <a:gd name="connsiteX12" fmla="*/ 1184314 w 6114856"/>
              <a:gd name="connsiteY12" fmla="*/ 1848209 h 2146248"/>
              <a:gd name="connsiteX13" fmla="*/ 896447 w 6114856"/>
              <a:gd name="connsiteY13" fmla="*/ 1839743 h 2146248"/>
              <a:gd name="connsiteX14" fmla="*/ 574714 w 6114856"/>
              <a:gd name="connsiteY14" fmla="*/ 1882075 h 2146248"/>
              <a:gd name="connsiteX15" fmla="*/ 278381 w 6114856"/>
              <a:gd name="connsiteY15" fmla="*/ 2042937 h 2146248"/>
              <a:gd name="connsiteX16" fmla="*/ 134447 w 6114856"/>
              <a:gd name="connsiteY16" fmla="*/ 2144534 h 2146248"/>
              <a:gd name="connsiteX17" fmla="*/ 15914 w 6114856"/>
              <a:gd name="connsiteY17" fmla="*/ 2102202 h 2146248"/>
              <a:gd name="connsiteX18" fmla="*/ 41314 w 6114856"/>
              <a:gd name="connsiteY18" fmla="*/ 2042937 h 2146248"/>
              <a:gd name="connsiteX19" fmla="*/ 379981 w 6114856"/>
              <a:gd name="connsiteY19" fmla="*/ 1763545 h 2146248"/>
              <a:gd name="connsiteX20" fmla="*/ 490047 w 6114856"/>
              <a:gd name="connsiteY20" fmla="*/ 1670415 h 2146248"/>
              <a:gd name="connsiteX21" fmla="*/ 752514 w 6114856"/>
              <a:gd name="connsiteY21" fmla="*/ 1721213 h 2146248"/>
              <a:gd name="connsiteX22" fmla="*/ 1031914 w 6114856"/>
              <a:gd name="connsiteY22" fmla="*/ 1645015 h 2146248"/>
              <a:gd name="connsiteX23" fmla="*/ 1277447 w 6114856"/>
              <a:gd name="connsiteY23" fmla="*/ 1551885 h 2146248"/>
              <a:gd name="connsiteX24" fmla="*/ 1446781 w 6114856"/>
              <a:gd name="connsiteY24" fmla="*/ 1323292 h 2146248"/>
              <a:gd name="connsiteX25" fmla="*/ 1480647 w 6114856"/>
              <a:gd name="connsiteY25" fmla="*/ 1179363 h 2146248"/>
              <a:gd name="connsiteX26" fmla="*/ 1658447 w 6114856"/>
              <a:gd name="connsiteY26" fmla="*/ 1179363 h 2146248"/>
              <a:gd name="connsiteX27" fmla="*/ 2090247 w 6114856"/>
              <a:gd name="connsiteY27" fmla="*/ 1170896 h 2146248"/>
              <a:gd name="connsiteX28" fmla="*/ 2488181 w 6114856"/>
              <a:gd name="connsiteY28" fmla="*/ 1170896 h 2146248"/>
              <a:gd name="connsiteX29" fmla="*/ 2496647 w 6114856"/>
              <a:gd name="connsiteY29" fmla="*/ 1069299 h 2146248"/>
              <a:gd name="connsiteX30" fmla="*/ 2386581 w 6114856"/>
              <a:gd name="connsiteY30" fmla="*/ 993102 h 2146248"/>
              <a:gd name="connsiteX31" fmla="*/ 1768514 w 6114856"/>
              <a:gd name="connsiteY31" fmla="*/ 1001568 h 2146248"/>
              <a:gd name="connsiteX32" fmla="*/ 1370581 w 6114856"/>
              <a:gd name="connsiteY32" fmla="*/ 993102 h 2146248"/>
              <a:gd name="connsiteX33" fmla="*/ 1235114 w 6114856"/>
              <a:gd name="connsiteY33" fmla="*/ 993102 h 2146248"/>
              <a:gd name="connsiteX34" fmla="*/ 1370581 w 6114856"/>
              <a:gd name="connsiteY34" fmla="*/ 798374 h 2146248"/>
              <a:gd name="connsiteX35" fmla="*/ 1683847 w 6114856"/>
              <a:gd name="connsiteY35" fmla="*/ 493583 h 2146248"/>
              <a:gd name="connsiteX36" fmla="*/ 2115647 w 6114856"/>
              <a:gd name="connsiteY36" fmla="*/ 239591 h 2146248"/>
              <a:gd name="connsiteX37" fmla="*/ 2547447 w 6114856"/>
              <a:gd name="connsiteY37" fmla="*/ 78729 h 2146248"/>
              <a:gd name="connsiteX38" fmla="*/ 2869181 w 6114856"/>
              <a:gd name="connsiteY38" fmla="*/ 10998 h 2146248"/>
              <a:gd name="connsiteX39" fmla="*/ 3224781 w 6114856"/>
              <a:gd name="connsiteY39" fmla="*/ 2531 h 2146248"/>
              <a:gd name="connsiteX40" fmla="*/ 3614247 w 6114856"/>
              <a:gd name="connsiteY40" fmla="*/ 36397 h 2146248"/>
              <a:gd name="connsiteX41" fmla="*/ 3961381 w 6114856"/>
              <a:gd name="connsiteY41" fmla="*/ 129528 h 2146248"/>
              <a:gd name="connsiteX42" fmla="*/ 4333914 w 6114856"/>
              <a:gd name="connsiteY42" fmla="*/ 290389 h 2146248"/>
              <a:gd name="connsiteX43" fmla="*/ 4655647 w 6114856"/>
              <a:gd name="connsiteY43" fmla="*/ 493583 h 2146248"/>
              <a:gd name="connsiteX44" fmla="*/ 4935047 w 6114856"/>
              <a:gd name="connsiteY44" fmla="*/ 739109 h 2146248"/>
              <a:gd name="connsiteX45" fmla="*/ 5129781 w 6114856"/>
              <a:gd name="connsiteY45" fmla="*/ 967702 h 2146248"/>
              <a:gd name="connsiteX46" fmla="*/ 4757247 w 6114856"/>
              <a:gd name="connsiteY46" fmla="*/ 1001568 h 2146248"/>
              <a:gd name="connsiteX47" fmla="*/ 4088381 w 6114856"/>
              <a:gd name="connsiteY47" fmla="*/ 1010034 h 2146248"/>
              <a:gd name="connsiteX48" fmla="*/ 3808981 w 6114856"/>
              <a:gd name="connsiteY48" fmla="*/ 1010034 h 2146248"/>
              <a:gd name="connsiteX49" fmla="*/ 3885181 w 6114856"/>
              <a:gd name="connsiteY49" fmla="*/ 1179363 h 2146248"/>
              <a:gd name="connsiteX50" fmla="*/ 4469381 w 6114856"/>
              <a:gd name="connsiteY50" fmla="*/ 1170896 h 2146248"/>
              <a:gd name="connsiteX51" fmla="*/ 4816514 w 6114856"/>
              <a:gd name="connsiteY51" fmla="*/ 1179363 h 2146248"/>
              <a:gd name="connsiteX52" fmla="*/ 4926581 w 6114856"/>
              <a:gd name="connsiteY52" fmla="*/ 1179363 h 2146248"/>
              <a:gd name="connsiteX53" fmla="*/ 4960447 w 6114856"/>
              <a:gd name="connsiteY53" fmla="*/ 1391023 h 2146248"/>
              <a:gd name="connsiteX54" fmla="*/ 5138247 w 6114856"/>
              <a:gd name="connsiteY54" fmla="*/ 1594217 h 2146248"/>
              <a:gd name="connsiteX55" fmla="*/ 5341447 w 6114856"/>
              <a:gd name="connsiteY55" fmla="*/ 1721213 h 2146248"/>
              <a:gd name="connsiteX56" fmla="*/ 5798647 w 6114856"/>
              <a:gd name="connsiteY56" fmla="*/ 1738146 h 2146248"/>
              <a:gd name="connsiteX57" fmla="*/ 5874847 w 6114856"/>
              <a:gd name="connsiteY57" fmla="*/ 1729680 h 2146248"/>
              <a:gd name="connsiteX58" fmla="*/ 6086514 w 6114856"/>
              <a:gd name="connsiteY58" fmla="*/ 1899008 h 2146248"/>
              <a:gd name="connsiteX59" fmla="*/ 6103447 w 6114856"/>
              <a:gd name="connsiteY59" fmla="*/ 2017538 h 214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6114856" h="2146248">
                <a:moveTo>
                  <a:pt x="6103447" y="2017538"/>
                </a:moveTo>
                <a:cubicBezTo>
                  <a:pt x="6087925" y="2049993"/>
                  <a:pt x="6056881" y="2096557"/>
                  <a:pt x="5993381" y="2093735"/>
                </a:cubicBezTo>
                <a:cubicBezTo>
                  <a:pt x="5929881" y="2090913"/>
                  <a:pt x="5825458" y="2033059"/>
                  <a:pt x="5722447" y="2000605"/>
                </a:cubicBezTo>
                <a:cubicBezTo>
                  <a:pt x="5619436" y="1968151"/>
                  <a:pt x="5493847" y="1925818"/>
                  <a:pt x="5375314" y="1899008"/>
                </a:cubicBezTo>
                <a:cubicBezTo>
                  <a:pt x="5256781" y="1872198"/>
                  <a:pt x="5141069" y="1846798"/>
                  <a:pt x="5011247" y="1839743"/>
                </a:cubicBezTo>
                <a:cubicBezTo>
                  <a:pt x="4881425" y="1832688"/>
                  <a:pt x="4767125" y="1829866"/>
                  <a:pt x="4596381" y="1856676"/>
                </a:cubicBezTo>
                <a:cubicBezTo>
                  <a:pt x="4425637" y="1883486"/>
                  <a:pt x="4165992" y="1961095"/>
                  <a:pt x="3986781" y="2000605"/>
                </a:cubicBezTo>
                <a:cubicBezTo>
                  <a:pt x="3807570" y="2040115"/>
                  <a:pt x="3669281" y="2073980"/>
                  <a:pt x="3521114" y="2093735"/>
                </a:cubicBezTo>
                <a:cubicBezTo>
                  <a:pt x="3372947" y="2113490"/>
                  <a:pt x="3236070" y="2123368"/>
                  <a:pt x="3097781" y="2119135"/>
                </a:cubicBezTo>
                <a:cubicBezTo>
                  <a:pt x="2959492" y="2114902"/>
                  <a:pt x="2691381" y="2068336"/>
                  <a:pt x="2691381" y="2068336"/>
                </a:cubicBezTo>
                <a:lnTo>
                  <a:pt x="1997114" y="1975206"/>
                </a:lnTo>
                <a:cubicBezTo>
                  <a:pt x="1795325" y="1944162"/>
                  <a:pt x="1616114" y="1903241"/>
                  <a:pt x="1480647" y="1882075"/>
                </a:cubicBezTo>
                <a:cubicBezTo>
                  <a:pt x="1345180" y="1860909"/>
                  <a:pt x="1281681" y="1855264"/>
                  <a:pt x="1184314" y="1848209"/>
                </a:cubicBezTo>
                <a:cubicBezTo>
                  <a:pt x="1086947" y="1841154"/>
                  <a:pt x="998047" y="1834099"/>
                  <a:pt x="896447" y="1839743"/>
                </a:cubicBezTo>
                <a:cubicBezTo>
                  <a:pt x="794847" y="1845387"/>
                  <a:pt x="677725" y="1848209"/>
                  <a:pt x="574714" y="1882075"/>
                </a:cubicBezTo>
                <a:cubicBezTo>
                  <a:pt x="471703" y="1915941"/>
                  <a:pt x="351759" y="1999194"/>
                  <a:pt x="278381" y="2042937"/>
                </a:cubicBezTo>
                <a:cubicBezTo>
                  <a:pt x="205003" y="2086680"/>
                  <a:pt x="178191" y="2134657"/>
                  <a:pt x="134447" y="2144534"/>
                </a:cubicBezTo>
                <a:cubicBezTo>
                  <a:pt x="90703" y="2154411"/>
                  <a:pt x="31436" y="2119135"/>
                  <a:pt x="15914" y="2102202"/>
                </a:cubicBezTo>
                <a:cubicBezTo>
                  <a:pt x="392" y="2085269"/>
                  <a:pt x="-19364" y="2099380"/>
                  <a:pt x="41314" y="2042937"/>
                </a:cubicBezTo>
                <a:cubicBezTo>
                  <a:pt x="101992" y="1986494"/>
                  <a:pt x="305192" y="1825632"/>
                  <a:pt x="379981" y="1763545"/>
                </a:cubicBezTo>
                <a:cubicBezTo>
                  <a:pt x="454770" y="1701458"/>
                  <a:pt x="427958" y="1677470"/>
                  <a:pt x="490047" y="1670415"/>
                </a:cubicBezTo>
                <a:cubicBezTo>
                  <a:pt x="552136" y="1663360"/>
                  <a:pt x="662203" y="1725446"/>
                  <a:pt x="752514" y="1721213"/>
                </a:cubicBezTo>
                <a:cubicBezTo>
                  <a:pt x="842825" y="1716980"/>
                  <a:pt x="944425" y="1673236"/>
                  <a:pt x="1031914" y="1645015"/>
                </a:cubicBezTo>
                <a:cubicBezTo>
                  <a:pt x="1119403" y="1616794"/>
                  <a:pt x="1208303" y="1605505"/>
                  <a:pt x="1277447" y="1551885"/>
                </a:cubicBezTo>
                <a:cubicBezTo>
                  <a:pt x="1346591" y="1498265"/>
                  <a:pt x="1412914" y="1385379"/>
                  <a:pt x="1446781" y="1323292"/>
                </a:cubicBezTo>
                <a:cubicBezTo>
                  <a:pt x="1480648" y="1261205"/>
                  <a:pt x="1445369" y="1203351"/>
                  <a:pt x="1480647" y="1179363"/>
                </a:cubicBezTo>
                <a:cubicBezTo>
                  <a:pt x="1515925" y="1155375"/>
                  <a:pt x="1658447" y="1179363"/>
                  <a:pt x="1658447" y="1179363"/>
                </a:cubicBezTo>
                <a:lnTo>
                  <a:pt x="2090247" y="1170896"/>
                </a:lnTo>
                <a:cubicBezTo>
                  <a:pt x="2228536" y="1169485"/>
                  <a:pt x="2420448" y="1187829"/>
                  <a:pt x="2488181" y="1170896"/>
                </a:cubicBezTo>
                <a:cubicBezTo>
                  <a:pt x="2555914" y="1153963"/>
                  <a:pt x="2513580" y="1098931"/>
                  <a:pt x="2496647" y="1069299"/>
                </a:cubicBezTo>
                <a:cubicBezTo>
                  <a:pt x="2479714" y="1039667"/>
                  <a:pt x="2507936" y="1004390"/>
                  <a:pt x="2386581" y="993102"/>
                </a:cubicBezTo>
                <a:cubicBezTo>
                  <a:pt x="2265225" y="981813"/>
                  <a:pt x="1937847" y="1001568"/>
                  <a:pt x="1768514" y="1001568"/>
                </a:cubicBezTo>
                <a:cubicBezTo>
                  <a:pt x="1599181" y="1001568"/>
                  <a:pt x="1459481" y="994513"/>
                  <a:pt x="1370581" y="993102"/>
                </a:cubicBezTo>
                <a:cubicBezTo>
                  <a:pt x="1281681" y="991691"/>
                  <a:pt x="1235114" y="1025557"/>
                  <a:pt x="1235114" y="993102"/>
                </a:cubicBezTo>
                <a:cubicBezTo>
                  <a:pt x="1235114" y="960647"/>
                  <a:pt x="1295792" y="881627"/>
                  <a:pt x="1370581" y="798374"/>
                </a:cubicBezTo>
                <a:cubicBezTo>
                  <a:pt x="1445370" y="715121"/>
                  <a:pt x="1559669" y="586713"/>
                  <a:pt x="1683847" y="493583"/>
                </a:cubicBezTo>
                <a:cubicBezTo>
                  <a:pt x="1808025" y="400453"/>
                  <a:pt x="1971714" y="308733"/>
                  <a:pt x="2115647" y="239591"/>
                </a:cubicBezTo>
                <a:cubicBezTo>
                  <a:pt x="2259580" y="170449"/>
                  <a:pt x="2421858" y="116828"/>
                  <a:pt x="2547447" y="78729"/>
                </a:cubicBezTo>
                <a:cubicBezTo>
                  <a:pt x="2673036" y="40630"/>
                  <a:pt x="2756292" y="23698"/>
                  <a:pt x="2869181" y="10998"/>
                </a:cubicBezTo>
                <a:cubicBezTo>
                  <a:pt x="2982070" y="-1702"/>
                  <a:pt x="3100604" y="-1702"/>
                  <a:pt x="3224781" y="2531"/>
                </a:cubicBezTo>
                <a:cubicBezTo>
                  <a:pt x="3348958" y="6764"/>
                  <a:pt x="3491480" y="15231"/>
                  <a:pt x="3614247" y="36397"/>
                </a:cubicBezTo>
                <a:cubicBezTo>
                  <a:pt x="3737014" y="57563"/>
                  <a:pt x="3841436" y="87196"/>
                  <a:pt x="3961381" y="129528"/>
                </a:cubicBezTo>
                <a:cubicBezTo>
                  <a:pt x="4081326" y="171860"/>
                  <a:pt x="4218203" y="229713"/>
                  <a:pt x="4333914" y="290389"/>
                </a:cubicBezTo>
                <a:cubicBezTo>
                  <a:pt x="4449625" y="351065"/>
                  <a:pt x="4555458" y="418796"/>
                  <a:pt x="4655647" y="493583"/>
                </a:cubicBezTo>
                <a:cubicBezTo>
                  <a:pt x="4755836" y="568370"/>
                  <a:pt x="4856025" y="660089"/>
                  <a:pt x="4935047" y="739109"/>
                </a:cubicBezTo>
                <a:cubicBezTo>
                  <a:pt x="5014069" y="818129"/>
                  <a:pt x="5159414" y="923959"/>
                  <a:pt x="5129781" y="967702"/>
                </a:cubicBezTo>
                <a:cubicBezTo>
                  <a:pt x="5100148" y="1011445"/>
                  <a:pt x="4930814" y="994513"/>
                  <a:pt x="4757247" y="1001568"/>
                </a:cubicBezTo>
                <a:cubicBezTo>
                  <a:pt x="4583680" y="1008623"/>
                  <a:pt x="4088381" y="1010034"/>
                  <a:pt x="4088381" y="1010034"/>
                </a:cubicBezTo>
                <a:cubicBezTo>
                  <a:pt x="3930337" y="1011445"/>
                  <a:pt x="3842848" y="981813"/>
                  <a:pt x="3808981" y="1010034"/>
                </a:cubicBezTo>
                <a:cubicBezTo>
                  <a:pt x="3775114" y="1038255"/>
                  <a:pt x="3775114" y="1152553"/>
                  <a:pt x="3885181" y="1179363"/>
                </a:cubicBezTo>
                <a:cubicBezTo>
                  <a:pt x="3995248" y="1206173"/>
                  <a:pt x="4314159" y="1170896"/>
                  <a:pt x="4469381" y="1170896"/>
                </a:cubicBezTo>
                <a:cubicBezTo>
                  <a:pt x="4624603" y="1170896"/>
                  <a:pt x="4740314" y="1177952"/>
                  <a:pt x="4816514" y="1179363"/>
                </a:cubicBezTo>
                <a:cubicBezTo>
                  <a:pt x="4892714" y="1180774"/>
                  <a:pt x="4902592" y="1144086"/>
                  <a:pt x="4926581" y="1179363"/>
                </a:cubicBezTo>
                <a:cubicBezTo>
                  <a:pt x="4950570" y="1214640"/>
                  <a:pt x="4925169" y="1321881"/>
                  <a:pt x="4960447" y="1391023"/>
                </a:cubicBezTo>
                <a:cubicBezTo>
                  <a:pt x="4995725" y="1460165"/>
                  <a:pt x="5074747" y="1539185"/>
                  <a:pt x="5138247" y="1594217"/>
                </a:cubicBezTo>
                <a:cubicBezTo>
                  <a:pt x="5201747" y="1649249"/>
                  <a:pt x="5231380" y="1697225"/>
                  <a:pt x="5341447" y="1721213"/>
                </a:cubicBezTo>
                <a:cubicBezTo>
                  <a:pt x="5451514" y="1745201"/>
                  <a:pt x="5709747" y="1736735"/>
                  <a:pt x="5798647" y="1738146"/>
                </a:cubicBezTo>
                <a:cubicBezTo>
                  <a:pt x="5887547" y="1739557"/>
                  <a:pt x="5826869" y="1702870"/>
                  <a:pt x="5874847" y="1729680"/>
                </a:cubicBezTo>
                <a:cubicBezTo>
                  <a:pt x="5922825" y="1756490"/>
                  <a:pt x="6049825" y="1848210"/>
                  <a:pt x="6086514" y="1899008"/>
                </a:cubicBezTo>
                <a:cubicBezTo>
                  <a:pt x="6123203" y="1949806"/>
                  <a:pt x="6118969" y="1985083"/>
                  <a:pt x="6103447" y="2017538"/>
                </a:cubicBezTo>
                <a:close/>
              </a:path>
            </a:pathLst>
          </a:custGeom>
          <a:solidFill>
            <a:srgbClr val="B9CDE5">
              <a:alpha val="58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4" name="Ellipse 43"/>
          <p:cNvSpPr/>
          <p:nvPr/>
        </p:nvSpPr>
        <p:spPr>
          <a:xfrm>
            <a:off x="17504069" y="5364351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5" name="Ellipse 44"/>
          <p:cNvSpPr/>
          <p:nvPr/>
        </p:nvSpPr>
        <p:spPr>
          <a:xfrm>
            <a:off x="17802521" y="5332599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6" name="Ellipse 45"/>
          <p:cNvSpPr/>
          <p:nvPr/>
        </p:nvSpPr>
        <p:spPr>
          <a:xfrm>
            <a:off x="17916822" y="5065899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7" name="Ellipse 46"/>
          <p:cNvSpPr/>
          <p:nvPr/>
        </p:nvSpPr>
        <p:spPr>
          <a:xfrm>
            <a:off x="22044320" y="5151626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8" name="Ellipse 47"/>
          <p:cNvSpPr/>
          <p:nvPr/>
        </p:nvSpPr>
        <p:spPr>
          <a:xfrm>
            <a:off x="22349120" y="5361174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9" name="Ellipse 48"/>
          <p:cNvSpPr/>
          <p:nvPr/>
        </p:nvSpPr>
        <p:spPr>
          <a:xfrm>
            <a:off x="22050671" y="5361174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0" name="Ellipse 49"/>
          <p:cNvSpPr/>
          <p:nvPr/>
        </p:nvSpPr>
        <p:spPr>
          <a:xfrm>
            <a:off x="22076069" y="4815076"/>
            <a:ext cx="146050" cy="146050"/>
          </a:xfrm>
          <a:prstGeom prst="ellipse">
            <a:avLst/>
          </a:prstGeom>
          <a:solidFill>
            <a:srgbClr val="000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1" name="Ellipse 50"/>
          <p:cNvSpPr/>
          <p:nvPr/>
        </p:nvSpPr>
        <p:spPr>
          <a:xfrm>
            <a:off x="17770772" y="4815076"/>
            <a:ext cx="146050" cy="146050"/>
          </a:xfrm>
          <a:prstGeom prst="ellipse">
            <a:avLst/>
          </a:prstGeom>
          <a:solidFill>
            <a:srgbClr val="000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52" name="Connecteur en arc 51"/>
          <p:cNvCxnSpPr/>
          <p:nvPr/>
        </p:nvCxnSpPr>
        <p:spPr>
          <a:xfrm rot="16200000" flipH="1">
            <a:off x="17846971" y="5396101"/>
            <a:ext cx="330200" cy="266699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3" name="Connecteur en arc 52"/>
          <p:cNvCxnSpPr/>
          <p:nvPr/>
        </p:nvCxnSpPr>
        <p:spPr>
          <a:xfrm rot="5400000">
            <a:off x="17570742" y="5392923"/>
            <a:ext cx="336550" cy="279402"/>
          </a:xfrm>
          <a:prstGeom prst="curvedConnector3">
            <a:avLst>
              <a:gd name="adj1" fmla="val 99057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4" name="Connecteur en arc 53"/>
          <p:cNvCxnSpPr/>
          <p:nvPr/>
        </p:nvCxnSpPr>
        <p:spPr>
          <a:xfrm>
            <a:off x="18043820" y="5175216"/>
            <a:ext cx="254000" cy="136966"/>
          </a:xfrm>
          <a:prstGeom prst="curvedConnector3">
            <a:avLst>
              <a:gd name="adj1" fmla="val 25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5" name="Connecteur en arc 54"/>
          <p:cNvCxnSpPr/>
          <p:nvPr/>
        </p:nvCxnSpPr>
        <p:spPr>
          <a:xfrm rot="10800000" flipV="1">
            <a:off x="17288169" y="5504049"/>
            <a:ext cx="279402" cy="265332"/>
          </a:xfrm>
          <a:prstGeom prst="curvedConnector3">
            <a:avLst>
              <a:gd name="adj1" fmla="val -2272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" name="Connecteur en arc 55"/>
          <p:cNvCxnSpPr/>
          <p:nvPr/>
        </p:nvCxnSpPr>
        <p:spPr>
          <a:xfrm rot="16200000" flipH="1">
            <a:off x="22101469" y="5485002"/>
            <a:ext cx="330200" cy="266699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" name="Connecteur en arc 56"/>
          <p:cNvCxnSpPr/>
          <p:nvPr/>
        </p:nvCxnSpPr>
        <p:spPr>
          <a:xfrm rot="5400000">
            <a:off x="21806194" y="5455057"/>
            <a:ext cx="336550" cy="279402"/>
          </a:xfrm>
          <a:prstGeom prst="curvedConnector3">
            <a:avLst>
              <a:gd name="adj1" fmla="val 99057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8" name="Connecteur en arc 57"/>
          <p:cNvCxnSpPr/>
          <p:nvPr/>
        </p:nvCxnSpPr>
        <p:spPr>
          <a:xfrm rot="16200000" flipH="1">
            <a:off x="22396743" y="5532624"/>
            <a:ext cx="292101" cy="196850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9" name="Connecteur en arc 58"/>
          <p:cNvCxnSpPr/>
          <p:nvPr/>
        </p:nvCxnSpPr>
        <p:spPr>
          <a:xfrm rot="10800000" flipV="1">
            <a:off x="21637922" y="5213315"/>
            <a:ext cx="419101" cy="136966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0" name="Connecteur en arc 59"/>
          <p:cNvCxnSpPr/>
          <p:nvPr/>
        </p:nvCxnSpPr>
        <p:spPr>
          <a:xfrm rot="10800000" flipV="1">
            <a:off x="18189869" y="4746592"/>
            <a:ext cx="419101" cy="136966"/>
          </a:xfrm>
          <a:prstGeom prst="curvedConnector3">
            <a:avLst>
              <a:gd name="adj1" fmla="val 36364"/>
            </a:avLst>
          </a:prstGeom>
          <a:ln>
            <a:solidFill>
              <a:srgbClr val="0000FF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1" name="Forme libre 60"/>
          <p:cNvSpPr/>
          <p:nvPr/>
        </p:nvSpPr>
        <p:spPr>
          <a:xfrm>
            <a:off x="17897770" y="4888100"/>
            <a:ext cx="311151" cy="19051"/>
          </a:xfrm>
          <a:custGeom>
            <a:avLst/>
            <a:gdLst>
              <a:gd name="connsiteX0" fmla="*/ 311150 w 311150"/>
              <a:gd name="connsiteY0" fmla="*/ 0 h 19050"/>
              <a:gd name="connsiteX1" fmla="*/ 0 w 31115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1150" h="19050">
                <a:moveTo>
                  <a:pt x="311150" y="0"/>
                </a:moveTo>
                <a:lnTo>
                  <a:pt x="0" y="19050"/>
                </a:ln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62" name="Connecteur en arc 61"/>
          <p:cNvCxnSpPr/>
          <p:nvPr/>
        </p:nvCxnSpPr>
        <p:spPr>
          <a:xfrm>
            <a:off x="21333119" y="4815076"/>
            <a:ext cx="495301" cy="92075"/>
          </a:xfrm>
          <a:prstGeom prst="curvedConnector3">
            <a:avLst>
              <a:gd name="adj1" fmla="val 50000"/>
            </a:avLst>
          </a:prstGeom>
          <a:ln>
            <a:solidFill>
              <a:srgbClr val="0000FF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3" name="Forme libre 62"/>
          <p:cNvSpPr/>
          <p:nvPr/>
        </p:nvSpPr>
        <p:spPr>
          <a:xfrm>
            <a:off x="21803017" y="4888100"/>
            <a:ext cx="311151" cy="19051"/>
          </a:xfrm>
          <a:custGeom>
            <a:avLst/>
            <a:gdLst>
              <a:gd name="connsiteX0" fmla="*/ 311150 w 311150"/>
              <a:gd name="connsiteY0" fmla="*/ 0 h 19050"/>
              <a:gd name="connsiteX1" fmla="*/ 0 w 31115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1150" h="19050">
                <a:moveTo>
                  <a:pt x="311150" y="0"/>
                </a:moveTo>
                <a:lnTo>
                  <a:pt x="0" y="19050"/>
                </a:ln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4" name="Forme libre 63"/>
          <p:cNvSpPr/>
          <p:nvPr/>
        </p:nvSpPr>
        <p:spPr>
          <a:xfrm rot="1109659">
            <a:off x="21295020" y="4532501"/>
            <a:ext cx="292101" cy="260350"/>
          </a:xfrm>
          <a:custGeom>
            <a:avLst/>
            <a:gdLst>
              <a:gd name="connsiteX0" fmla="*/ 0 w 292100"/>
              <a:gd name="connsiteY0" fmla="*/ 0 h 260350"/>
              <a:gd name="connsiteX1" fmla="*/ 127000 w 292100"/>
              <a:gd name="connsiteY1" fmla="*/ 184150 h 260350"/>
              <a:gd name="connsiteX2" fmla="*/ 292100 w 292100"/>
              <a:gd name="connsiteY2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00" h="260350">
                <a:moveTo>
                  <a:pt x="0" y="0"/>
                </a:moveTo>
                <a:cubicBezTo>
                  <a:pt x="39158" y="70379"/>
                  <a:pt x="78317" y="140758"/>
                  <a:pt x="127000" y="184150"/>
                </a:cubicBezTo>
                <a:cubicBezTo>
                  <a:pt x="175683" y="227542"/>
                  <a:pt x="292100" y="260350"/>
                  <a:pt x="292100" y="260350"/>
                </a:cubicBez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5" name="Forme libre 64"/>
          <p:cNvSpPr/>
          <p:nvPr/>
        </p:nvSpPr>
        <p:spPr>
          <a:xfrm rot="20988649">
            <a:off x="18442857" y="4835413"/>
            <a:ext cx="163597" cy="82543"/>
          </a:xfrm>
          <a:custGeom>
            <a:avLst/>
            <a:gdLst>
              <a:gd name="connsiteX0" fmla="*/ 0 w 292100"/>
              <a:gd name="connsiteY0" fmla="*/ 0 h 260350"/>
              <a:gd name="connsiteX1" fmla="*/ 127000 w 292100"/>
              <a:gd name="connsiteY1" fmla="*/ 184150 h 260350"/>
              <a:gd name="connsiteX2" fmla="*/ 292100 w 292100"/>
              <a:gd name="connsiteY2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00" h="260350">
                <a:moveTo>
                  <a:pt x="0" y="0"/>
                </a:moveTo>
                <a:cubicBezTo>
                  <a:pt x="39158" y="70379"/>
                  <a:pt x="78317" y="140758"/>
                  <a:pt x="127000" y="184150"/>
                </a:cubicBezTo>
                <a:cubicBezTo>
                  <a:pt x="175683" y="227542"/>
                  <a:pt x="292100" y="260350"/>
                  <a:pt x="292100" y="260350"/>
                </a:cubicBez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6" name="Forme libre 65"/>
          <p:cNvSpPr/>
          <p:nvPr/>
        </p:nvSpPr>
        <p:spPr>
          <a:xfrm>
            <a:off x="18407716" y="5174714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solidFill>
            <a:schemeClr val="bg1"/>
          </a:solidFill>
          <a:ln w="76200" cmpd="sng">
            <a:noFill/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67" name="Connecteur droit avec flèche 66"/>
          <p:cNvCxnSpPr/>
          <p:nvPr/>
        </p:nvCxnSpPr>
        <p:spPr>
          <a:xfrm>
            <a:off x="19921206" y="6615873"/>
            <a:ext cx="0" cy="5758865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8" name="Connecteur droit avec flèche 67"/>
          <p:cNvCxnSpPr/>
          <p:nvPr/>
        </p:nvCxnSpPr>
        <p:spPr>
          <a:xfrm flipH="1">
            <a:off x="16407344" y="6615873"/>
            <a:ext cx="1782527" cy="2454073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9" name="Connecteur droit avec flèche 68"/>
          <p:cNvCxnSpPr/>
          <p:nvPr/>
        </p:nvCxnSpPr>
        <p:spPr>
          <a:xfrm flipH="1">
            <a:off x="17617774" y="6615872"/>
            <a:ext cx="1579887" cy="4455084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0" name="Connecteur droit avec flèche 69"/>
          <p:cNvCxnSpPr/>
          <p:nvPr/>
        </p:nvCxnSpPr>
        <p:spPr>
          <a:xfrm>
            <a:off x="20613948" y="6615872"/>
            <a:ext cx="1830422" cy="4455084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1" name="Connecteur droit avec flèche 70"/>
          <p:cNvCxnSpPr/>
          <p:nvPr/>
        </p:nvCxnSpPr>
        <p:spPr>
          <a:xfrm>
            <a:off x="21588255" y="6615873"/>
            <a:ext cx="2181517" cy="2454073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2" name="Connecteur droit avec flèche 71"/>
          <p:cNvCxnSpPr/>
          <p:nvPr/>
        </p:nvCxnSpPr>
        <p:spPr>
          <a:xfrm flipV="1">
            <a:off x="19921206" y="4062244"/>
            <a:ext cx="0" cy="744352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3" name="Connecteur droit avec flèche 72"/>
          <p:cNvCxnSpPr/>
          <p:nvPr/>
        </p:nvCxnSpPr>
        <p:spPr>
          <a:xfrm flipH="1" flipV="1">
            <a:off x="18922123" y="4302012"/>
            <a:ext cx="575743" cy="466101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4" name="Rectangle 73"/>
          <p:cNvSpPr/>
          <p:nvPr/>
        </p:nvSpPr>
        <p:spPr>
          <a:xfrm rot="15042529">
            <a:off x="13939557" y="5310425"/>
            <a:ext cx="9338829" cy="8441669"/>
          </a:xfrm>
          <a:prstGeom prst="rect">
            <a:avLst/>
          </a:prstGeom>
          <a:noFill/>
          <a:ln>
            <a:noFill/>
          </a:ln>
        </p:spPr>
        <p:txBody>
          <a:bodyPr wrap="none" lIns="91427" tIns="45715" rIns="91427" bIns="45715">
            <a:prstTxWarp prst="textArchUp">
              <a:avLst>
                <a:gd name="adj" fmla="val 5561338"/>
              </a:avLst>
            </a:prstTxWarp>
            <a:spAutoFit/>
          </a:bodyPr>
          <a:lstStyle/>
          <a:p>
            <a:pPr algn="ctr"/>
            <a:r>
              <a:rPr lang="fr-FR" sz="5900" dirty="0">
                <a:ln w="12700">
                  <a:noFill/>
                  <a:prstDash val="solid"/>
                </a:ln>
                <a:solidFill>
                  <a:schemeClr val="bg1">
                    <a:lumMod val="7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Helvetica"/>
                <a:cs typeface="Helvetica"/>
              </a:rPr>
              <a:t>Paroi inextensible</a:t>
            </a:r>
          </a:p>
        </p:txBody>
      </p:sp>
      <p:sp>
        <p:nvSpPr>
          <p:cNvPr id="75" name="Text Box 21"/>
          <p:cNvSpPr txBox="1">
            <a:spLocks noChangeArrowheads="1"/>
          </p:cNvSpPr>
          <p:nvPr/>
        </p:nvSpPr>
        <p:spPr bwMode="auto">
          <a:xfrm>
            <a:off x="24206241" y="4907150"/>
            <a:ext cx="3816218" cy="846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ctr"/>
            <a:r>
              <a:rPr lang="fr-FR" sz="4900" dirty="0">
                <a:solidFill>
                  <a:srgbClr val="FF0000"/>
                </a:solidFill>
                <a:latin typeface="Helvetica"/>
                <a:cs typeface="Helvetica"/>
              </a:rPr>
              <a:t>Corps ciliaire</a:t>
            </a:r>
          </a:p>
        </p:txBody>
      </p:sp>
      <p:sp>
        <p:nvSpPr>
          <p:cNvPr id="76" name="Text Box 21"/>
          <p:cNvSpPr txBox="1">
            <a:spLocks noChangeArrowheads="1"/>
          </p:cNvSpPr>
          <p:nvPr/>
        </p:nvSpPr>
        <p:spPr bwMode="auto">
          <a:xfrm>
            <a:off x="24260089" y="3886512"/>
            <a:ext cx="3479324" cy="846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ctr"/>
            <a:r>
              <a:rPr lang="fr-FR" sz="4900" dirty="0" err="1">
                <a:solidFill>
                  <a:srgbClr val="0000FF"/>
                </a:solidFill>
                <a:latin typeface="Helvetica"/>
                <a:cs typeface="Helvetica"/>
              </a:rPr>
              <a:t>Trabeculum</a:t>
            </a:r>
            <a:endParaRPr lang="fr-FR" sz="4900" dirty="0">
              <a:solidFill>
                <a:srgbClr val="0000FF"/>
              </a:solidFill>
              <a:latin typeface="Helvetica"/>
              <a:cs typeface="Helvetica"/>
            </a:endParaRPr>
          </a:p>
        </p:txBody>
      </p:sp>
      <p:cxnSp>
        <p:nvCxnSpPr>
          <p:cNvPr id="77" name="Connecteur droit avec flèche 76"/>
          <p:cNvCxnSpPr/>
          <p:nvPr/>
        </p:nvCxnSpPr>
        <p:spPr>
          <a:xfrm flipH="1">
            <a:off x="22349123" y="4302013"/>
            <a:ext cx="1786321" cy="530445"/>
          </a:xfrm>
          <a:prstGeom prst="straightConnector1">
            <a:avLst/>
          </a:prstGeom>
          <a:ln>
            <a:solidFill>
              <a:srgbClr val="0000FF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8" name="Connecteur droit avec flèche 77"/>
          <p:cNvCxnSpPr/>
          <p:nvPr/>
        </p:nvCxnSpPr>
        <p:spPr>
          <a:xfrm flipH="1" flipV="1">
            <a:off x="22936263" y="5361173"/>
            <a:ext cx="1199181" cy="92077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9" name="Connecteur droit avec flèche 78"/>
          <p:cNvCxnSpPr/>
          <p:nvPr/>
        </p:nvCxnSpPr>
        <p:spPr>
          <a:xfrm flipV="1">
            <a:off x="20359976" y="4248704"/>
            <a:ext cx="541371" cy="557891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48034536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2629233" y="2645807"/>
            <a:ext cx="13761471" cy="1326431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4" descr="Image1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4" t="1895" r="12744" b="4167"/>
          <a:stretch>
            <a:fillRect/>
          </a:stretch>
        </p:blipFill>
        <p:spPr bwMode="auto">
          <a:xfrm>
            <a:off x="13957196" y="3019280"/>
            <a:ext cx="12433508" cy="12433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Forme libre 4"/>
          <p:cNvSpPr/>
          <p:nvPr/>
        </p:nvSpPr>
        <p:spPr>
          <a:xfrm>
            <a:off x="16680297" y="4099426"/>
            <a:ext cx="6114857" cy="2146249"/>
          </a:xfrm>
          <a:custGeom>
            <a:avLst/>
            <a:gdLst>
              <a:gd name="connsiteX0" fmla="*/ 6103447 w 6114856"/>
              <a:gd name="connsiteY0" fmla="*/ 2017538 h 2146248"/>
              <a:gd name="connsiteX1" fmla="*/ 5993381 w 6114856"/>
              <a:gd name="connsiteY1" fmla="*/ 2093735 h 2146248"/>
              <a:gd name="connsiteX2" fmla="*/ 5722447 w 6114856"/>
              <a:gd name="connsiteY2" fmla="*/ 2000605 h 2146248"/>
              <a:gd name="connsiteX3" fmla="*/ 5375314 w 6114856"/>
              <a:gd name="connsiteY3" fmla="*/ 1899008 h 2146248"/>
              <a:gd name="connsiteX4" fmla="*/ 5011247 w 6114856"/>
              <a:gd name="connsiteY4" fmla="*/ 1839743 h 2146248"/>
              <a:gd name="connsiteX5" fmla="*/ 4596381 w 6114856"/>
              <a:gd name="connsiteY5" fmla="*/ 1856676 h 2146248"/>
              <a:gd name="connsiteX6" fmla="*/ 3986781 w 6114856"/>
              <a:gd name="connsiteY6" fmla="*/ 2000605 h 2146248"/>
              <a:gd name="connsiteX7" fmla="*/ 3521114 w 6114856"/>
              <a:gd name="connsiteY7" fmla="*/ 2093735 h 2146248"/>
              <a:gd name="connsiteX8" fmla="*/ 3097781 w 6114856"/>
              <a:gd name="connsiteY8" fmla="*/ 2119135 h 2146248"/>
              <a:gd name="connsiteX9" fmla="*/ 2691381 w 6114856"/>
              <a:gd name="connsiteY9" fmla="*/ 2068336 h 2146248"/>
              <a:gd name="connsiteX10" fmla="*/ 1997114 w 6114856"/>
              <a:gd name="connsiteY10" fmla="*/ 1975206 h 2146248"/>
              <a:gd name="connsiteX11" fmla="*/ 1480647 w 6114856"/>
              <a:gd name="connsiteY11" fmla="*/ 1882075 h 2146248"/>
              <a:gd name="connsiteX12" fmla="*/ 1184314 w 6114856"/>
              <a:gd name="connsiteY12" fmla="*/ 1848209 h 2146248"/>
              <a:gd name="connsiteX13" fmla="*/ 896447 w 6114856"/>
              <a:gd name="connsiteY13" fmla="*/ 1839743 h 2146248"/>
              <a:gd name="connsiteX14" fmla="*/ 574714 w 6114856"/>
              <a:gd name="connsiteY14" fmla="*/ 1882075 h 2146248"/>
              <a:gd name="connsiteX15" fmla="*/ 278381 w 6114856"/>
              <a:gd name="connsiteY15" fmla="*/ 2042937 h 2146248"/>
              <a:gd name="connsiteX16" fmla="*/ 134447 w 6114856"/>
              <a:gd name="connsiteY16" fmla="*/ 2144534 h 2146248"/>
              <a:gd name="connsiteX17" fmla="*/ 15914 w 6114856"/>
              <a:gd name="connsiteY17" fmla="*/ 2102202 h 2146248"/>
              <a:gd name="connsiteX18" fmla="*/ 41314 w 6114856"/>
              <a:gd name="connsiteY18" fmla="*/ 2042937 h 2146248"/>
              <a:gd name="connsiteX19" fmla="*/ 379981 w 6114856"/>
              <a:gd name="connsiteY19" fmla="*/ 1763545 h 2146248"/>
              <a:gd name="connsiteX20" fmla="*/ 490047 w 6114856"/>
              <a:gd name="connsiteY20" fmla="*/ 1670415 h 2146248"/>
              <a:gd name="connsiteX21" fmla="*/ 752514 w 6114856"/>
              <a:gd name="connsiteY21" fmla="*/ 1721213 h 2146248"/>
              <a:gd name="connsiteX22" fmla="*/ 1031914 w 6114856"/>
              <a:gd name="connsiteY22" fmla="*/ 1645015 h 2146248"/>
              <a:gd name="connsiteX23" fmla="*/ 1277447 w 6114856"/>
              <a:gd name="connsiteY23" fmla="*/ 1551885 h 2146248"/>
              <a:gd name="connsiteX24" fmla="*/ 1446781 w 6114856"/>
              <a:gd name="connsiteY24" fmla="*/ 1323292 h 2146248"/>
              <a:gd name="connsiteX25" fmla="*/ 1480647 w 6114856"/>
              <a:gd name="connsiteY25" fmla="*/ 1179363 h 2146248"/>
              <a:gd name="connsiteX26" fmla="*/ 1658447 w 6114856"/>
              <a:gd name="connsiteY26" fmla="*/ 1179363 h 2146248"/>
              <a:gd name="connsiteX27" fmla="*/ 2090247 w 6114856"/>
              <a:gd name="connsiteY27" fmla="*/ 1170896 h 2146248"/>
              <a:gd name="connsiteX28" fmla="*/ 2488181 w 6114856"/>
              <a:gd name="connsiteY28" fmla="*/ 1170896 h 2146248"/>
              <a:gd name="connsiteX29" fmla="*/ 2496647 w 6114856"/>
              <a:gd name="connsiteY29" fmla="*/ 1069299 h 2146248"/>
              <a:gd name="connsiteX30" fmla="*/ 2386581 w 6114856"/>
              <a:gd name="connsiteY30" fmla="*/ 993102 h 2146248"/>
              <a:gd name="connsiteX31" fmla="*/ 1768514 w 6114856"/>
              <a:gd name="connsiteY31" fmla="*/ 1001568 h 2146248"/>
              <a:gd name="connsiteX32" fmla="*/ 1370581 w 6114856"/>
              <a:gd name="connsiteY32" fmla="*/ 993102 h 2146248"/>
              <a:gd name="connsiteX33" fmla="*/ 1235114 w 6114856"/>
              <a:gd name="connsiteY33" fmla="*/ 993102 h 2146248"/>
              <a:gd name="connsiteX34" fmla="*/ 1370581 w 6114856"/>
              <a:gd name="connsiteY34" fmla="*/ 798374 h 2146248"/>
              <a:gd name="connsiteX35" fmla="*/ 1683847 w 6114856"/>
              <a:gd name="connsiteY35" fmla="*/ 493583 h 2146248"/>
              <a:gd name="connsiteX36" fmla="*/ 2115647 w 6114856"/>
              <a:gd name="connsiteY36" fmla="*/ 239591 h 2146248"/>
              <a:gd name="connsiteX37" fmla="*/ 2547447 w 6114856"/>
              <a:gd name="connsiteY37" fmla="*/ 78729 h 2146248"/>
              <a:gd name="connsiteX38" fmla="*/ 2869181 w 6114856"/>
              <a:gd name="connsiteY38" fmla="*/ 10998 h 2146248"/>
              <a:gd name="connsiteX39" fmla="*/ 3224781 w 6114856"/>
              <a:gd name="connsiteY39" fmla="*/ 2531 h 2146248"/>
              <a:gd name="connsiteX40" fmla="*/ 3614247 w 6114856"/>
              <a:gd name="connsiteY40" fmla="*/ 36397 h 2146248"/>
              <a:gd name="connsiteX41" fmla="*/ 3961381 w 6114856"/>
              <a:gd name="connsiteY41" fmla="*/ 129528 h 2146248"/>
              <a:gd name="connsiteX42" fmla="*/ 4333914 w 6114856"/>
              <a:gd name="connsiteY42" fmla="*/ 290389 h 2146248"/>
              <a:gd name="connsiteX43" fmla="*/ 4655647 w 6114856"/>
              <a:gd name="connsiteY43" fmla="*/ 493583 h 2146248"/>
              <a:gd name="connsiteX44" fmla="*/ 4935047 w 6114856"/>
              <a:gd name="connsiteY44" fmla="*/ 739109 h 2146248"/>
              <a:gd name="connsiteX45" fmla="*/ 5129781 w 6114856"/>
              <a:gd name="connsiteY45" fmla="*/ 967702 h 2146248"/>
              <a:gd name="connsiteX46" fmla="*/ 4757247 w 6114856"/>
              <a:gd name="connsiteY46" fmla="*/ 1001568 h 2146248"/>
              <a:gd name="connsiteX47" fmla="*/ 4088381 w 6114856"/>
              <a:gd name="connsiteY47" fmla="*/ 1010034 h 2146248"/>
              <a:gd name="connsiteX48" fmla="*/ 3808981 w 6114856"/>
              <a:gd name="connsiteY48" fmla="*/ 1010034 h 2146248"/>
              <a:gd name="connsiteX49" fmla="*/ 3885181 w 6114856"/>
              <a:gd name="connsiteY49" fmla="*/ 1179363 h 2146248"/>
              <a:gd name="connsiteX50" fmla="*/ 4469381 w 6114856"/>
              <a:gd name="connsiteY50" fmla="*/ 1170896 h 2146248"/>
              <a:gd name="connsiteX51" fmla="*/ 4816514 w 6114856"/>
              <a:gd name="connsiteY51" fmla="*/ 1179363 h 2146248"/>
              <a:gd name="connsiteX52" fmla="*/ 4926581 w 6114856"/>
              <a:gd name="connsiteY52" fmla="*/ 1179363 h 2146248"/>
              <a:gd name="connsiteX53" fmla="*/ 4960447 w 6114856"/>
              <a:gd name="connsiteY53" fmla="*/ 1391023 h 2146248"/>
              <a:gd name="connsiteX54" fmla="*/ 5138247 w 6114856"/>
              <a:gd name="connsiteY54" fmla="*/ 1594217 h 2146248"/>
              <a:gd name="connsiteX55" fmla="*/ 5341447 w 6114856"/>
              <a:gd name="connsiteY55" fmla="*/ 1721213 h 2146248"/>
              <a:gd name="connsiteX56" fmla="*/ 5798647 w 6114856"/>
              <a:gd name="connsiteY56" fmla="*/ 1738146 h 2146248"/>
              <a:gd name="connsiteX57" fmla="*/ 5874847 w 6114856"/>
              <a:gd name="connsiteY57" fmla="*/ 1729680 h 2146248"/>
              <a:gd name="connsiteX58" fmla="*/ 6086514 w 6114856"/>
              <a:gd name="connsiteY58" fmla="*/ 1899008 h 2146248"/>
              <a:gd name="connsiteX59" fmla="*/ 6103447 w 6114856"/>
              <a:gd name="connsiteY59" fmla="*/ 2017538 h 214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6114856" h="2146248">
                <a:moveTo>
                  <a:pt x="6103447" y="2017538"/>
                </a:moveTo>
                <a:cubicBezTo>
                  <a:pt x="6087925" y="2049993"/>
                  <a:pt x="6056881" y="2096557"/>
                  <a:pt x="5993381" y="2093735"/>
                </a:cubicBezTo>
                <a:cubicBezTo>
                  <a:pt x="5929881" y="2090913"/>
                  <a:pt x="5825458" y="2033059"/>
                  <a:pt x="5722447" y="2000605"/>
                </a:cubicBezTo>
                <a:cubicBezTo>
                  <a:pt x="5619436" y="1968151"/>
                  <a:pt x="5493847" y="1925818"/>
                  <a:pt x="5375314" y="1899008"/>
                </a:cubicBezTo>
                <a:cubicBezTo>
                  <a:pt x="5256781" y="1872198"/>
                  <a:pt x="5141069" y="1846798"/>
                  <a:pt x="5011247" y="1839743"/>
                </a:cubicBezTo>
                <a:cubicBezTo>
                  <a:pt x="4881425" y="1832688"/>
                  <a:pt x="4767125" y="1829866"/>
                  <a:pt x="4596381" y="1856676"/>
                </a:cubicBezTo>
                <a:cubicBezTo>
                  <a:pt x="4425637" y="1883486"/>
                  <a:pt x="4165992" y="1961095"/>
                  <a:pt x="3986781" y="2000605"/>
                </a:cubicBezTo>
                <a:cubicBezTo>
                  <a:pt x="3807570" y="2040115"/>
                  <a:pt x="3669281" y="2073980"/>
                  <a:pt x="3521114" y="2093735"/>
                </a:cubicBezTo>
                <a:cubicBezTo>
                  <a:pt x="3372947" y="2113490"/>
                  <a:pt x="3236070" y="2123368"/>
                  <a:pt x="3097781" y="2119135"/>
                </a:cubicBezTo>
                <a:cubicBezTo>
                  <a:pt x="2959492" y="2114902"/>
                  <a:pt x="2691381" y="2068336"/>
                  <a:pt x="2691381" y="2068336"/>
                </a:cubicBezTo>
                <a:lnTo>
                  <a:pt x="1997114" y="1975206"/>
                </a:lnTo>
                <a:cubicBezTo>
                  <a:pt x="1795325" y="1944162"/>
                  <a:pt x="1616114" y="1903241"/>
                  <a:pt x="1480647" y="1882075"/>
                </a:cubicBezTo>
                <a:cubicBezTo>
                  <a:pt x="1345180" y="1860909"/>
                  <a:pt x="1281681" y="1855264"/>
                  <a:pt x="1184314" y="1848209"/>
                </a:cubicBezTo>
                <a:cubicBezTo>
                  <a:pt x="1086947" y="1841154"/>
                  <a:pt x="998047" y="1834099"/>
                  <a:pt x="896447" y="1839743"/>
                </a:cubicBezTo>
                <a:cubicBezTo>
                  <a:pt x="794847" y="1845387"/>
                  <a:pt x="677725" y="1848209"/>
                  <a:pt x="574714" y="1882075"/>
                </a:cubicBezTo>
                <a:cubicBezTo>
                  <a:pt x="471703" y="1915941"/>
                  <a:pt x="351759" y="1999194"/>
                  <a:pt x="278381" y="2042937"/>
                </a:cubicBezTo>
                <a:cubicBezTo>
                  <a:pt x="205003" y="2086680"/>
                  <a:pt x="178191" y="2134657"/>
                  <a:pt x="134447" y="2144534"/>
                </a:cubicBezTo>
                <a:cubicBezTo>
                  <a:pt x="90703" y="2154411"/>
                  <a:pt x="31436" y="2119135"/>
                  <a:pt x="15914" y="2102202"/>
                </a:cubicBezTo>
                <a:cubicBezTo>
                  <a:pt x="392" y="2085269"/>
                  <a:pt x="-19364" y="2099380"/>
                  <a:pt x="41314" y="2042937"/>
                </a:cubicBezTo>
                <a:cubicBezTo>
                  <a:pt x="101992" y="1986494"/>
                  <a:pt x="305192" y="1825632"/>
                  <a:pt x="379981" y="1763545"/>
                </a:cubicBezTo>
                <a:cubicBezTo>
                  <a:pt x="454770" y="1701458"/>
                  <a:pt x="427958" y="1677470"/>
                  <a:pt x="490047" y="1670415"/>
                </a:cubicBezTo>
                <a:cubicBezTo>
                  <a:pt x="552136" y="1663360"/>
                  <a:pt x="662203" y="1725446"/>
                  <a:pt x="752514" y="1721213"/>
                </a:cubicBezTo>
                <a:cubicBezTo>
                  <a:pt x="842825" y="1716980"/>
                  <a:pt x="944425" y="1673236"/>
                  <a:pt x="1031914" y="1645015"/>
                </a:cubicBezTo>
                <a:cubicBezTo>
                  <a:pt x="1119403" y="1616794"/>
                  <a:pt x="1208303" y="1605505"/>
                  <a:pt x="1277447" y="1551885"/>
                </a:cubicBezTo>
                <a:cubicBezTo>
                  <a:pt x="1346591" y="1498265"/>
                  <a:pt x="1412914" y="1385379"/>
                  <a:pt x="1446781" y="1323292"/>
                </a:cubicBezTo>
                <a:cubicBezTo>
                  <a:pt x="1480648" y="1261205"/>
                  <a:pt x="1445369" y="1203351"/>
                  <a:pt x="1480647" y="1179363"/>
                </a:cubicBezTo>
                <a:cubicBezTo>
                  <a:pt x="1515925" y="1155375"/>
                  <a:pt x="1658447" y="1179363"/>
                  <a:pt x="1658447" y="1179363"/>
                </a:cubicBezTo>
                <a:lnTo>
                  <a:pt x="2090247" y="1170896"/>
                </a:lnTo>
                <a:cubicBezTo>
                  <a:pt x="2228536" y="1169485"/>
                  <a:pt x="2420448" y="1187829"/>
                  <a:pt x="2488181" y="1170896"/>
                </a:cubicBezTo>
                <a:cubicBezTo>
                  <a:pt x="2555914" y="1153963"/>
                  <a:pt x="2513580" y="1098931"/>
                  <a:pt x="2496647" y="1069299"/>
                </a:cubicBezTo>
                <a:cubicBezTo>
                  <a:pt x="2479714" y="1039667"/>
                  <a:pt x="2507936" y="1004390"/>
                  <a:pt x="2386581" y="993102"/>
                </a:cubicBezTo>
                <a:cubicBezTo>
                  <a:pt x="2265225" y="981813"/>
                  <a:pt x="1937847" y="1001568"/>
                  <a:pt x="1768514" y="1001568"/>
                </a:cubicBezTo>
                <a:cubicBezTo>
                  <a:pt x="1599181" y="1001568"/>
                  <a:pt x="1459481" y="994513"/>
                  <a:pt x="1370581" y="993102"/>
                </a:cubicBezTo>
                <a:cubicBezTo>
                  <a:pt x="1281681" y="991691"/>
                  <a:pt x="1235114" y="1025557"/>
                  <a:pt x="1235114" y="993102"/>
                </a:cubicBezTo>
                <a:cubicBezTo>
                  <a:pt x="1235114" y="960647"/>
                  <a:pt x="1295792" y="881627"/>
                  <a:pt x="1370581" y="798374"/>
                </a:cubicBezTo>
                <a:cubicBezTo>
                  <a:pt x="1445370" y="715121"/>
                  <a:pt x="1559669" y="586713"/>
                  <a:pt x="1683847" y="493583"/>
                </a:cubicBezTo>
                <a:cubicBezTo>
                  <a:pt x="1808025" y="400453"/>
                  <a:pt x="1971714" y="308733"/>
                  <a:pt x="2115647" y="239591"/>
                </a:cubicBezTo>
                <a:cubicBezTo>
                  <a:pt x="2259580" y="170449"/>
                  <a:pt x="2421858" y="116828"/>
                  <a:pt x="2547447" y="78729"/>
                </a:cubicBezTo>
                <a:cubicBezTo>
                  <a:pt x="2673036" y="40630"/>
                  <a:pt x="2756292" y="23698"/>
                  <a:pt x="2869181" y="10998"/>
                </a:cubicBezTo>
                <a:cubicBezTo>
                  <a:pt x="2982070" y="-1702"/>
                  <a:pt x="3100604" y="-1702"/>
                  <a:pt x="3224781" y="2531"/>
                </a:cubicBezTo>
                <a:cubicBezTo>
                  <a:pt x="3348958" y="6764"/>
                  <a:pt x="3491480" y="15231"/>
                  <a:pt x="3614247" y="36397"/>
                </a:cubicBezTo>
                <a:cubicBezTo>
                  <a:pt x="3737014" y="57563"/>
                  <a:pt x="3841436" y="87196"/>
                  <a:pt x="3961381" y="129528"/>
                </a:cubicBezTo>
                <a:cubicBezTo>
                  <a:pt x="4081326" y="171860"/>
                  <a:pt x="4218203" y="229713"/>
                  <a:pt x="4333914" y="290389"/>
                </a:cubicBezTo>
                <a:cubicBezTo>
                  <a:pt x="4449625" y="351065"/>
                  <a:pt x="4555458" y="418796"/>
                  <a:pt x="4655647" y="493583"/>
                </a:cubicBezTo>
                <a:cubicBezTo>
                  <a:pt x="4755836" y="568370"/>
                  <a:pt x="4856025" y="660089"/>
                  <a:pt x="4935047" y="739109"/>
                </a:cubicBezTo>
                <a:cubicBezTo>
                  <a:pt x="5014069" y="818129"/>
                  <a:pt x="5159414" y="923959"/>
                  <a:pt x="5129781" y="967702"/>
                </a:cubicBezTo>
                <a:cubicBezTo>
                  <a:pt x="5100148" y="1011445"/>
                  <a:pt x="4930814" y="994513"/>
                  <a:pt x="4757247" y="1001568"/>
                </a:cubicBezTo>
                <a:cubicBezTo>
                  <a:pt x="4583680" y="1008623"/>
                  <a:pt x="4088381" y="1010034"/>
                  <a:pt x="4088381" y="1010034"/>
                </a:cubicBezTo>
                <a:cubicBezTo>
                  <a:pt x="3930337" y="1011445"/>
                  <a:pt x="3842848" y="981813"/>
                  <a:pt x="3808981" y="1010034"/>
                </a:cubicBezTo>
                <a:cubicBezTo>
                  <a:pt x="3775114" y="1038255"/>
                  <a:pt x="3775114" y="1152553"/>
                  <a:pt x="3885181" y="1179363"/>
                </a:cubicBezTo>
                <a:cubicBezTo>
                  <a:pt x="3995248" y="1206173"/>
                  <a:pt x="4314159" y="1170896"/>
                  <a:pt x="4469381" y="1170896"/>
                </a:cubicBezTo>
                <a:cubicBezTo>
                  <a:pt x="4624603" y="1170896"/>
                  <a:pt x="4740314" y="1177952"/>
                  <a:pt x="4816514" y="1179363"/>
                </a:cubicBezTo>
                <a:cubicBezTo>
                  <a:pt x="4892714" y="1180774"/>
                  <a:pt x="4902592" y="1144086"/>
                  <a:pt x="4926581" y="1179363"/>
                </a:cubicBezTo>
                <a:cubicBezTo>
                  <a:pt x="4950570" y="1214640"/>
                  <a:pt x="4925169" y="1321881"/>
                  <a:pt x="4960447" y="1391023"/>
                </a:cubicBezTo>
                <a:cubicBezTo>
                  <a:pt x="4995725" y="1460165"/>
                  <a:pt x="5074747" y="1539185"/>
                  <a:pt x="5138247" y="1594217"/>
                </a:cubicBezTo>
                <a:cubicBezTo>
                  <a:pt x="5201747" y="1649249"/>
                  <a:pt x="5231380" y="1697225"/>
                  <a:pt x="5341447" y="1721213"/>
                </a:cubicBezTo>
                <a:cubicBezTo>
                  <a:pt x="5451514" y="1745201"/>
                  <a:pt x="5709747" y="1736735"/>
                  <a:pt x="5798647" y="1738146"/>
                </a:cubicBezTo>
                <a:cubicBezTo>
                  <a:pt x="5887547" y="1739557"/>
                  <a:pt x="5826869" y="1702870"/>
                  <a:pt x="5874847" y="1729680"/>
                </a:cubicBezTo>
                <a:cubicBezTo>
                  <a:pt x="5922825" y="1756490"/>
                  <a:pt x="6049825" y="1848210"/>
                  <a:pt x="6086514" y="1899008"/>
                </a:cubicBezTo>
                <a:cubicBezTo>
                  <a:pt x="6123203" y="1949806"/>
                  <a:pt x="6118969" y="1985083"/>
                  <a:pt x="6103447" y="2017538"/>
                </a:cubicBezTo>
                <a:close/>
              </a:path>
            </a:pathLst>
          </a:custGeom>
          <a:solidFill>
            <a:srgbClr val="B9CDE5">
              <a:alpha val="58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" name="Ellipse 5"/>
          <p:cNvSpPr/>
          <p:nvPr/>
        </p:nvSpPr>
        <p:spPr>
          <a:xfrm>
            <a:off x="17362961" y="5505461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" name="Ellipse 6"/>
          <p:cNvSpPr/>
          <p:nvPr/>
        </p:nvSpPr>
        <p:spPr>
          <a:xfrm>
            <a:off x="17661413" y="5473709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" name="Ellipse 7"/>
          <p:cNvSpPr/>
          <p:nvPr/>
        </p:nvSpPr>
        <p:spPr>
          <a:xfrm>
            <a:off x="17775714" y="5207009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" name="Ellipse 8"/>
          <p:cNvSpPr/>
          <p:nvPr/>
        </p:nvSpPr>
        <p:spPr>
          <a:xfrm>
            <a:off x="21903212" y="5292736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" name="Ellipse 9"/>
          <p:cNvSpPr/>
          <p:nvPr/>
        </p:nvSpPr>
        <p:spPr>
          <a:xfrm>
            <a:off x="22208012" y="5502284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" name="Ellipse 10"/>
          <p:cNvSpPr/>
          <p:nvPr/>
        </p:nvSpPr>
        <p:spPr>
          <a:xfrm>
            <a:off x="21909563" y="5502284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" name="Ellipse 11"/>
          <p:cNvSpPr/>
          <p:nvPr/>
        </p:nvSpPr>
        <p:spPr>
          <a:xfrm>
            <a:off x="21934961" y="4956186"/>
            <a:ext cx="146050" cy="146050"/>
          </a:xfrm>
          <a:prstGeom prst="ellipse">
            <a:avLst/>
          </a:prstGeom>
          <a:solidFill>
            <a:srgbClr val="000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" name="Ellipse 12"/>
          <p:cNvSpPr/>
          <p:nvPr/>
        </p:nvSpPr>
        <p:spPr>
          <a:xfrm>
            <a:off x="17629664" y="4956186"/>
            <a:ext cx="146050" cy="146050"/>
          </a:xfrm>
          <a:prstGeom prst="ellipse">
            <a:avLst/>
          </a:prstGeom>
          <a:solidFill>
            <a:srgbClr val="000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14" name="Connecteur en arc 13"/>
          <p:cNvCxnSpPr/>
          <p:nvPr/>
        </p:nvCxnSpPr>
        <p:spPr>
          <a:xfrm rot="16200000" flipH="1">
            <a:off x="17705863" y="5537211"/>
            <a:ext cx="330200" cy="266699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Connecteur en arc 14"/>
          <p:cNvCxnSpPr/>
          <p:nvPr/>
        </p:nvCxnSpPr>
        <p:spPr>
          <a:xfrm rot="5400000">
            <a:off x="17429634" y="5534033"/>
            <a:ext cx="336550" cy="279402"/>
          </a:xfrm>
          <a:prstGeom prst="curvedConnector3">
            <a:avLst>
              <a:gd name="adj1" fmla="val 99057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" name="Connecteur en arc 15"/>
          <p:cNvCxnSpPr/>
          <p:nvPr/>
        </p:nvCxnSpPr>
        <p:spPr>
          <a:xfrm>
            <a:off x="17902712" y="5316326"/>
            <a:ext cx="254000" cy="136966"/>
          </a:xfrm>
          <a:prstGeom prst="curvedConnector3">
            <a:avLst>
              <a:gd name="adj1" fmla="val 25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" name="Connecteur en arc 16"/>
          <p:cNvCxnSpPr/>
          <p:nvPr/>
        </p:nvCxnSpPr>
        <p:spPr>
          <a:xfrm rot="10800000" flipV="1">
            <a:off x="17147061" y="5645159"/>
            <a:ext cx="279402" cy="265332"/>
          </a:xfrm>
          <a:prstGeom prst="curvedConnector3">
            <a:avLst>
              <a:gd name="adj1" fmla="val -2272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Connecteur en arc 17"/>
          <p:cNvCxnSpPr/>
          <p:nvPr/>
        </p:nvCxnSpPr>
        <p:spPr>
          <a:xfrm rot="16200000" flipH="1">
            <a:off x="21960361" y="5626112"/>
            <a:ext cx="330200" cy="266699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Connecteur en arc 18"/>
          <p:cNvCxnSpPr/>
          <p:nvPr/>
        </p:nvCxnSpPr>
        <p:spPr>
          <a:xfrm rot="5400000">
            <a:off x="21665086" y="5596167"/>
            <a:ext cx="336550" cy="279402"/>
          </a:xfrm>
          <a:prstGeom prst="curvedConnector3">
            <a:avLst>
              <a:gd name="adj1" fmla="val 99057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Connecteur en arc 19"/>
          <p:cNvCxnSpPr/>
          <p:nvPr/>
        </p:nvCxnSpPr>
        <p:spPr>
          <a:xfrm rot="16200000" flipH="1">
            <a:off x="22255635" y="5673734"/>
            <a:ext cx="292101" cy="196850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Connecteur en arc 20"/>
          <p:cNvCxnSpPr/>
          <p:nvPr/>
        </p:nvCxnSpPr>
        <p:spPr>
          <a:xfrm rot="10800000" flipV="1">
            <a:off x="21496814" y="5354425"/>
            <a:ext cx="419101" cy="136966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Connecteur en arc 21"/>
          <p:cNvCxnSpPr/>
          <p:nvPr/>
        </p:nvCxnSpPr>
        <p:spPr>
          <a:xfrm rot="10800000" flipV="1">
            <a:off x="18048761" y="4887702"/>
            <a:ext cx="419101" cy="136966"/>
          </a:xfrm>
          <a:prstGeom prst="curvedConnector3">
            <a:avLst>
              <a:gd name="adj1" fmla="val 36364"/>
            </a:avLst>
          </a:prstGeom>
          <a:ln>
            <a:solidFill>
              <a:srgbClr val="0000FF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Forme libre 22"/>
          <p:cNvSpPr/>
          <p:nvPr/>
        </p:nvSpPr>
        <p:spPr>
          <a:xfrm>
            <a:off x="17756662" y="5029210"/>
            <a:ext cx="311151" cy="19051"/>
          </a:xfrm>
          <a:custGeom>
            <a:avLst/>
            <a:gdLst>
              <a:gd name="connsiteX0" fmla="*/ 311150 w 311150"/>
              <a:gd name="connsiteY0" fmla="*/ 0 h 19050"/>
              <a:gd name="connsiteX1" fmla="*/ 0 w 31115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1150" h="19050">
                <a:moveTo>
                  <a:pt x="311150" y="0"/>
                </a:moveTo>
                <a:lnTo>
                  <a:pt x="0" y="19050"/>
                </a:ln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24" name="Connecteur en arc 23"/>
          <p:cNvCxnSpPr/>
          <p:nvPr/>
        </p:nvCxnSpPr>
        <p:spPr>
          <a:xfrm>
            <a:off x="21192011" y="4956186"/>
            <a:ext cx="495301" cy="92075"/>
          </a:xfrm>
          <a:prstGeom prst="curvedConnector3">
            <a:avLst>
              <a:gd name="adj1" fmla="val 50000"/>
            </a:avLst>
          </a:prstGeom>
          <a:ln>
            <a:solidFill>
              <a:srgbClr val="0000FF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5" name="Forme libre 24"/>
          <p:cNvSpPr/>
          <p:nvPr/>
        </p:nvSpPr>
        <p:spPr>
          <a:xfrm>
            <a:off x="21661909" y="5029210"/>
            <a:ext cx="311151" cy="19051"/>
          </a:xfrm>
          <a:custGeom>
            <a:avLst/>
            <a:gdLst>
              <a:gd name="connsiteX0" fmla="*/ 311150 w 311150"/>
              <a:gd name="connsiteY0" fmla="*/ 0 h 19050"/>
              <a:gd name="connsiteX1" fmla="*/ 0 w 31115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1150" h="19050">
                <a:moveTo>
                  <a:pt x="311150" y="0"/>
                </a:moveTo>
                <a:lnTo>
                  <a:pt x="0" y="19050"/>
                </a:ln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6" name="Forme libre 25"/>
          <p:cNvSpPr/>
          <p:nvPr/>
        </p:nvSpPr>
        <p:spPr>
          <a:xfrm rot="1109659">
            <a:off x="21153912" y="4673611"/>
            <a:ext cx="292101" cy="260350"/>
          </a:xfrm>
          <a:custGeom>
            <a:avLst/>
            <a:gdLst>
              <a:gd name="connsiteX0" fmla="*/ 0 w 292100"/>
              <a:gd name="connsiteY0" fmla="*/ 0 h 260350"/>
              <a:gd name="connsiteX1" fmla="*/ 127000 w 292100"/>
              <a:gd name="connsiteY1" fmla="*/ 184150 h 260350"/>
              <a:gd name="connsiteX2" fmla="*/ 292100 w 292100"/>
              <a:gd name="connsiteY2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00" h="260350">
                <a:moveTo>
                  <a:pt x="0" y="0"/>
                </a:moveTo>
                <a:cubicBezTo>
                  <a:pt x="39158" y="70379"/>
                  <a:pt x="78317" y="140758"/>
                  <a:pt x="127000" y="184150"/>
                </a:cubicBezTo>
                <a:cubicBezTo>
                  <a:pt x="175683" y="227542"/>
                  <a:pt x="292100" y="260350"/>
                  <a:pt x="292100" y="260350"/>
                </a:cubicBez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7" name="Forme libre 26"/>
          <p:cNvSpPr/>
          <p:nvPr/>
        </p:nvSpPr>
        <p:spPr>
          <a:xfrm rot="20988649">
            <a:off x="18301749" y="4976523"/>
            <a:ext cx="163597" cy="82543"/>
          </a:xfrm>
          <a:custGeom>
            <a:avLst/>
            <a:gdLst>
              <a:gd name="connsiteX0" fmla="*/ 0 w 292100"/>
              <a:gd name="connsiteY0" fmla="*/ 0 h 260350"/>
              <a:gd name="connsiteX1" fmla="*/ 127000 w 292100"/>
              <a:gd name="connsiteY1" fmla="*/ 184150 h 260350"/>
              <a:gd name="connsiteX2" fmla="*/ 292100 w 292100"/>
              <a:gd name="connsiteY2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00" h="260350">
                <a:moveTo>
                  <a:pt x="0" y="0"/>
                </a:moveTo>
                <a:cubicBezTo>
                  <a:pt x="39158" y="70379"/>
                  <a:pt x="78317" y="140758"/>
                  <a:pt x="127000" y="184150"/>
                </a:cubicBezTo>
                <a:cubicBezTo>
                  <a:pt x="175683" y="227542"/>
                  <a:pt x="292100" y="260350"/>
                  <a:pt x="292100" y="260350"/>
                </a:cubicBez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8" name="Forme libre 27"/>
          <p:cNvSpPr/>
          <p:nvPr/>
        </p:nvSpPr>
        <p:spPr>
          <a:xfrm>
            <a:off x="18266608" y="5315824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solidFill>
            <a:schemeClr val="bg1"/>
          </a:solidFill>
          <a:ln w="76200" cmpd="sng">
            <a:noFill/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29" name="Connecteur droit avec flèche 28"/>
          <p:cNvCxnSpPr/>
          <p:nvPr/>
        </p:nvCxnSpPr>
        <p:spPr>
          <a:xfrm>
            <a:off x="19780098" y="6756983"/>
            <a:ext cx="0" cy="5758865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0" name="Connecteur droit avec flèche 29"/>
          <p:cNvCxnSpPr/>
          <p:nvPr/>
        </p:nvCxnSpPr>
        <p:spPr>
          <a:xfrm flipH="1">
            <a:off x="16266236" y="6756983"/>
            <a:ext cx="1782527" cy="2454073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1" name="Connecteur droit avec flèche 30"/>
          <p:cNvCxnSpPr/>
          <p:nvPr/>
        </p:nvCxnSpPr>
        <p:spPr>
          <a:xfrm flipH="1">
            <a:off x="17476666" y="6756982"/>
            <a:ext cx="1579887" cy="4455084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2" name="Connecteur droit avec flèche 31"/>
          <p:cNvCxnSpPr/>
          <p:nvPr/>
        </p:nvCxnSpPr>
        <p:spPr>
          <a:xfrm>
            <a:off x="20472840" y="6756982"/>
            <a:ext cx="1830422" cy="4455084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Connecteur droit avec flèche 32"/>
          <p:cNvCxnSpPr/>
          <p:nvPr/>
        </p:nvCxnSpPr>
        <p:spPr>
          <a:xfrm>
            <a:off x="21447147" y="6756983"/>
            <a:ext cx="2181517" cy="2454073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Connecteur droit avec flèche 33"/>
          <p:cNvCxnSpPr/>
          <p:nvPr/>
        </p:nvCxnSpPr>
        <p:spPr>
          <a:xfrm flipV="1">
            <a:off x="19780098" y="4203354"/>
            <a:ext cx="0" cy="744352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Connecteur droit avec flèche 34"/>
          <p:cNvCxnSpPr/>
          <p:nvPr/>
        </p:nvCxnSpPr>
        <p:spPr>
          <a:xfrm flipH="1" flipV="1">
            <a:off x="18781015" y="4443122"/>
            <a:ext cx="575743" cy="466101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6" name="Rectangle 35"/>
          <p:cNvSpPr/>
          <p:nvPr/>
        </p:nvSpPr>
        <p:spPr>
          <a:xfrm rot="15042529">
            <a:off x="13798449" y="5451535"/>
            <a:ext cx="9338829" cy="8441669"/>
          </a:xfrm>
          <a:prstGeom prst="rect">
            <a:avLst/>
          </a:prstGeom>
          <a:noFill/>
          <a:ln>
            <a:noFill/>
          </a:ln>
        </p:spPr>
        <p:txBody>
          <a:bodyPr wrap="none" lIns="91427" tIns="45715" rIns="91427" bIns="45715">
            <a:prstTxWarp prst="textArchUp">
              <a:avLst>
                <a:gd name="adj" fmla="val 5561338"/>
              </a:avLst>
            </a:prstTxWarp>
            <a:spAutoFit/>
          </a:bodyPr>
          <a:lstStyle/>
          <a:p>
            <a:pPr algn="ctr"/>
            <a:r>
              <a:rPr lang="fr-FR" sz="5900" dirty="0">
                <a:ln w="12700">
                  <a:noFill/>
                  <a:prstDash val="solid"/>
                </a:ln>
                <a:solidFill>
                  <a:schemeClr val="bg1">
                    <a:lumMod val="7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Helvetica"/>
                <a:cs typeface="Helvetica"/>
              </a:rPr>
              <a:t>Paroi inextensible</a:t>
            </a:r>
          </a:p>
        </p:txBody>
      </p:sp>
      <p:pic>
        <p:nvPicPr>
          <p:cNvPr id="37" name="Picture 20" descr="Causes d'HTIO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34064" y="3006582"/>
            <a:ext cx="3816351" cy="33137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38" name="Text Box 21"/>
          <p:cNvSpPr txBox="1">
            <a:spLocks noChangeArrowheads="1"/>
          </p:cNvSpPr>
          <p:nvPr/>
        </p:nvSpPr>
        <p:spPr bwMode="auto">
          <a:xfrm>
            <a:off x="18444938" y="5530859"/>
            <a:ext cx="2096596" cy="9540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ctr"/>
            <a:r>
              <a:rPr lang="fr-FR" sz="2800" dirty="0"/>
              <a:t>Trouble de la</a:t>
            </a:r>
          </a:p>
          <a:p>
            <a:pPr algn="ctr"/>
            <a:r>
              <a:rPr lang="fr-FR" sz="2800" dirty="0"/>
              <a:t>circulation</a:t>
            </a:r>
          </a:p>
        </p:txBody>
      </p:sp>
      <p:sp>
        <p:nvSpPr>
          <p:cNvPr id="39" name="Text Box 22"/>
          <p:cNvSpPr txBox="1">
            <a:spLocks noChangeArrowheads="1"/>
          </p:cNvSpPr>
          <p:nvPr/>
        </p:nvSpPr>
        <p:spPr bwMode="auto">
          <a:xfrm>
            <a:off x="14638625" y="4233027"/>
            <a:ext cx="3703306" cy="5232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l"/>
            <a:r>
              <a:rPr lang="fr-FR" sz="2800" dirty="0"/>
              <a:t>Trouble de la résorption</a:t>
            </a:r>
          </a:p>
        </p:txBody>
      </p:sp>
    </p:spTree>
    <p:extLst>
      <p:ext uri="{BB962C8B-B14F-4D97-AF65-F5344CB8AC3E}">
        <p14:creationId xmlns:p14="http://schemas.microsoft.com/office/powerpoint/2010/main" val="3716584072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4675310" y="2681084"/>
            <a:ext cx="14526385" cy="1372419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72" name="Picture 4" descr="Image1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4" t="1895" r="12744" b="4167"/>
          <a:stretch>
            <a:fillRect/>
          </a:stretch>
        </p:blipFill>
        <p:spPr bwMode="auto">
          <a:xfrm>
            <a:off x="16274307" y="3760109"/>
            <a:ext cx="12433508" cy="12433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73" name="Forme libre 72"/>
          <p:cNvSpPr/>
          <p:nvPr/>
        </p:nvSpPr>
        <p:spPr>
          <a:xfrm>
            <a:off x="18997408" y="4840255"/>
            <a:ext cx="6114857" cy="2146249"/>
          </a:xfrm>
          <a:custGeom>
            <a:avLst/>
            <a:gdLst>
              <a:gd name="connsiteX0" fmla="*/ 6103447 w 6114856"/>
              <a:gd name="connsiteY0" fmla="*/ 2017538 h 2146248"/>
              <a:gd name="connsiteX1" fmla="*/ 5993381 w 6114856"/>
              <a:gd name="connsiteY1" fmla="*/ 2093735 h 2146248"/>
              <a:gd name="connsiteX2" fmla="*/ 5722447 w 6114856"/>
              <a:gd name="connsiteY2" fmla="*/ 2000605 h 2146248"/>
              <a:gd name="connsiteX3" fmla="*/ 5375314 w 6114856"/>
              <a:gd name="connsiteY3" fmla="*/ 1899008 h 2146248"/>
              <a:gd name="connsiteX4" fmla="*/ 5011247 w 6114856"/>
              <a:gd name="connsiteY4" fmla="*/ 1839743 h 2146248"/>
              <a:gd name="connsiteX5" fmla="*/ 4596381 w 6114856"/>
              <a:gd name="connsiteY5" fmla="*/ 1856676 h 2146248"/>
              <a:gd name="connsiteX6" fmla="*/ 3986781 w 6114856"/>
              <a:gd name="connsiteY6" fmla="*/ 2000605 h 2146248"/>
              <a:gd name="connsiteX7" fmla="*/ 3521114 w 6114856"/>
              <a:gd name="connsiteY7" fmla="*/ 2093735 h 2146248"/>
              <a:gd name="connsiteX8" fmla="*/ 3097781 w 6114856"/>
              <a:gd name="connsiteY8" fmla="*/ 2119135 h 2146248"/>
              <a:gd name="connsiteX9" fmla="*/ 2691381 w 6114856"/>
              <a:gd name="connsiteY9" fmla="*/ 2068336 h 2146248"/>
              <a:gd name="connsiteX10" fmla="*/ 1997114 w 6114856"/>
              <a:gd name="connsiteY10" fmla="*/ 1975206 h 2146248"/>
              <a:gd name="connsiteX11" fmla="*/ 1480647 w 6114856"/>
              <a:gd name="connsiteY11" fmla="*/ 1882075 h 2146248"/>
              <a:gd name="connsiteX12" fmla="*/ 1184314 w 6114856"/>
              <a:gd name="connsiteY12" fmla="*/ 1848209 h 2146248"/>
              <a:gd name="connsiteX13" fmla="*/ 896447 w 6114856"/>
              <a:gd name="connsiteY13" fmla="*/ 1839743 h 2146248"/>
              <a:gd name="connsiteX14" fmla="*/ 574714 w 6114856"/>
              <a:gd name="connsiteY14" fmla="*/ 1882075 h 2146248"/>
              <a:gd name="connsiteX15" fmla="*/ 278381 w 6114856"/>
              <a:gd name="connsiteY15" fmla="*/ 2042937 h 2146248"/>
              <a:gd name="connsiteX16" fmla="*/ 134447 w 6114856"/>
              <a:gd name="connsiteY16" fmla="*/ 2144534 h 2146248"/>
              <a:gd name="connsiteX17" fmla="*/ 15914 w 6114856"/>
              <a:gd name="connsiteY17" fmla="*/ 2102202 h 2146248"/>
              <a:gd name="connsiteX18" fmla="*/ 41314 w 6114856"/>
              <a:gd name="connsiteY18" fmla="*/ 2042937 h 2146248"/>
              <a:gd name="connsiteX19" fmla="*/ 379981 w 6114856"/>
              <a:gd name="connsiteY19" fmla="*/ 1763545 h 2146248"/>
              <a:gd name="connsiteX20" fmla="*/ 490047 w 6114856"/>
              <a:gd name="connsiteY20" fmla="*/ 1670415 h 2146248"/>
              <a:gd name="connsiteX21" fmla="*/ 752514 w 6114856"/>
              <a:gd name="connsiteY21" fmla="*/ 1721213 h 2146248"/>
              <a:gd name="connsiteX22" fmla="*/ 1031914 w 6114856"/>
              <a:gd name="connsiteY22" fmla="*/ 1645015 h 2146248"/>
              <a:gd name="connsiteX23" fmla="*/ 1277447 w 6114856"/>
              <a:gd name="connsiteY23" fmla="*/ 1551885 h 2146248"/>
              <a:gd name="connsiteX24" fmla="*/ 1446781 w 6114856"/>
              <a:gd name="connsiteY24" fmla="*/ 1323292 h 2146248"/>
              <a:gd name="connsiteX25" fmla="*/ 1480647 w 6114856"/>
              <a:gd name="connsiteY25" fmla="*/ 1179363 h 2146248"/>
              <a:gd name="connsiteX26" fmla="*/ 1658447 w 6114856"/>
              <a:gd name="connsiteY26" fmla="*/ 1179363 h 2146248"/>
              <a:gd name="connsiteX27" fmla="*/ 2090247 w 6114856"/>
              <a:gd name="connsiteY27" fmla="*/ 1170896 h 2146248"/>
              <a:gd name="connsiteX28" fmla="*/ 2488181 w 6114856"/>
              <a:gd name="connsiteY28" fmla="*/ 1170896 h 2146248"/>
              <a:gd name="connsiteX29" fmla="*/ 2496647 w 6114856"/>
              <a:gd name="connsiteY29" fmla="*/ 1069299 h 2146248"/>
              <a:gd name="connsiteX30" fmla="*/ 2386581 w 6114856"/>
              <a:gd name="connsiteY30" fmla="*/ 993102 h 2146248"/>
              <a:gd name="connsiteX31" fmla="*/ 1768514 w 6114856"/>
              <a:gd name="connsiteY31" fmla="*/ 1001568 h 2146248"/>
              <a:gd name="connsiteX32" fmla="*/ 1370581 w 6114856"/>
              <a:gd name="connsiteY32" fmla="*/ 993102 h 2146248"/>
              <a:gd name="connsiteX33" fmla="*/ 1235114 w 6114856"/>
              <a:gd name="connsiteY33" fmla="*/ 993102 h 2146248"/>
              <a:gd name="connsiteX34" fmla="*/ 1370581 w 6114856"/>
              <a:gd name="connsiteY34" fmla="*/ 798374 h 2146248"/>
              <a:gd name="connsiteX35" fmla="*/ 1683847 w 6114856"/>
              <a:gd name="connsiteY35" fmla="*/ 493583 h 2146248"/>
              <a:gd name="connsiteX36" fmla="*/ 2115647 w 6114856"/>
              <a:gd name="connsiteY36" fmla="*/ 239591 h 2146248"/>
              <a:gd name="connsiteX37" fmla="*/ 2547447 w 6114856"/>
              <a:gd name="connsiteY37" fmla="*/ 78729 h 2146248"/>
              <a:gd name="connsiteX38" fmla="*/ 2869181 w 6114856"/>
              <a:gd name="connsiteY38" fmla="*/ 10998 h 2146248"/>
              <a:gd name="connsiteX39" fmla="*/ 3224781 w 6114856"/>
              <a:gd name="connsiteY39" fmla="*/ 2531 h 2146248"/>
              <a:gd name="connsiteX40" fmla="*/ 3614247 w 6114856"/>
              <a:gd name="connsiteY40" fmla="*/ 36397 h 2146248"/>
              <a:gd name="connsiteX41" fmla="*/ 3961381 w 6114856"/>
              <a:gd name="connsiteY41" fmla="*/ 129528 h 2146248"/>
              <a:gd name="connsiteX42" fmla="*/ 4333914 w 6114856"/>
              <a:gd name="connsiteY42" fmla="*/ 290389 h 2146248"/>
              <a:gd name="connsiteX43" fmla="*/ 4655647 w 6114856"/>
              <a:gd name="connsiteY43" fmla="*/ 493583 h 2146248"/>
              <a:gd name="connsiteX44" fmla="*/ 4935047 w 6114856"/>
              <a:gd name="connsiteY44" fmla="*/ 739109 h 2146248"/>
              <a:gd name="connsiteX45" fmla="*/ 5129781 w 6114856"/>
              <a:gd name="connsiteY45" fmla="*/ 967702 h 2146248"/>
              <a:gd name="connsiteX46" fmla="*/ 4757247 w 6114856"/>
              <a:gd name="connsiteY46" fmla="*/ 1001568 h 2146248"/>
              <a:gd name="connsiteX47" fmla="*/ 4088381 w 6114856"/>
              <a:gd name="connsiteY47" fmla="*/ 1010034 h 2146248"/>
              <a:gd name="connsiteX48" fmla="*/ 3808981 w 6114856"/>
              <a:gd name="connsiteY48" fmla="*/ 1010034 h 2146248"/>
              <a:gd name="connsiteX49" fmla="*/ 3885181 w 6114856"/>
              <a:gd name="connsiteY49" fmla="*/ 1179363 h 2146248"/>
              <a:gd name="connsiteX50" fmla="*/ 4469381 w 6114856"/>
              <a:gd name="connsiteY50" fmla="*/ 1170896 h 2146248"/>
              <a:gd name="connsiteX51" fmla="*/ 4816514 w 6114856"/>
              <a:gd name="connsiteY51" fmla="*/ 1179363 h 2146248"/>
              <a:gd name="connsiteX52" fmla="*/ 4926581 w 6114856"/>
              <a:gd name="connsiteY52" fmla="*/ 1179363 h 2146248"/>
              <a:gd name="connsiteX53" fmla="*/ 4960447 w 6114856"/>
              <a:gd name="connsiteY53" fmla="*/ 1391023 h 2146248"/>
              <a:gd name="connsiteX54" fmla="*/ 5138247 w 6114856"/>
              <a:gd name="connsiteY54" fmla="*/ 1594217 h 2146248"/>
              <a:gd name="connsiteX55" fmla="*/ 5341447 w 6114856"/>
              <a:gd name="connsiteY55" fmla="*/ 1721213 h 2146248"/>
              <a:gd name="connsiteX56" fmla="*/ 5798647 w 6114856"/>
              <a:gd name="connsiteY56" fmla="*/ 1738146 h 2146248"/>
              <a:gd name="connsiteX57" fmla="*/ 5874847 w 6114856"/>
              <a:gd name="connsiteY57" fmla="*/ 1729680 h 2146248"/>
              <a:gd name="connsiteX58" fmla="*/ 6086514 w 6114856"/>
              <a:gd name="connsiteY58" fmla="*/ 1899008 h 2146248"/>
              <a:gd name="connsiteX59" fmla="*/ 6103447 w 6114856"/>
              <a:gd name="connsiteY59" fmla="*/ 2017538 h 214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6114856" h="2146248">
                <a:moveTo>
                  <a:pt x="6103447" y="2017538"/>
                </a:moveTo>
                <a:cubicBezTo>
                  <a:pt x="6087925" y="2049993"/>
                  <a:pt x="6056881" y="2096557"/>
                  <a:pt x="5993381" y="2093735"/>
                </a:cubicBezTo>
                <a:cubicBezTo>
                  <a:pt x="5929881" y="2090913"/>
                  <a:pt x="5825458" y="2033059"/>
                  <a:pt x="5722447" y="2000605"/>
                </a:cubicBezTo>
                <a:cubicBezTo>
                  <a:pt x="5619436" y="1968151"/>
                  <a:pt x="5493847" y="1925818"/>
                  <a:pt x="5375314" y="1899008"/>
                </a:cubicBezTo>
                <a:cubicBezTo>
                  <a:pt x="5256781" y="1872198"/>
                  <a:pt x="5141069" y="1846798"/>
                  <a:pt x="5011247" y="1839743"/>
                </a:cubicBezTo>
                <a:cubicBezTo>
                  <a:pt x="4881425" y="1832688"/>
                  <a:pt x="4767125" y="1829866"/>
                  <a:pt x="4596381" y="1856676"/>
                </a:cubicBezTo>
                <a:cubicBezTo>
                  <a:pt x="4425637" y="1883486"/>
                  <a:pt x="4165992" y="1961095"/>
                  <a:pt x="3986781" y="2000605"/>
                </a:cubicBezTo>
                <a:cubicBezTo>
                  <a:pt x="3807570" y="2040115"/>
                  <a:pt x="3669281" y="2073980"/>
                  <a:pt x="3521114" y="2093735"/>
                </a:cubicBezTo>
                <a:cubicBezTo>
                  <a:pt x="3372947" y="2113490"/>
                  <a:pt x="3236070" y="2123368"/>
                  <a:pt x="3097781" y="2119135"/>
                </a:cubicBezTo>
                <a:cubicBezTo>
                  <a:pt x="2959492" y="2114902"/>
                  <a:pt x="2691381" y="2068336"/>
                  <a:pt x="2691381" y="2068336"/>
                </a:cubicBezTo>
                <a:lnTo>
                  <a:pt x="1997114" y="1975206"/>
                </a:lnTo>
                <a:cubicBezTo>
                  <a:pt x="1795325" y="1944162"/>
                  <a:pt x="1616114" y="1903241"/>
                  <a:pt x="1480647" y="1882075"/>
                </a:cubicBezTo>
                <a:cubicBezTo>
                  <a:pt x="1345180" y="1860909"/>
                  <a:pt x="1281681" y="1855264"/>
                  <a:pt x="1184314" y="1848209"/>
                </a:cubicBezTo>
                <a:cubicBezTo>
                  <a:pt x="1086947" y="1841154"/>
                  <a:pt x="998047" y="1834099"/>
                  <a:pt x="896447" y="1839743"/>
                </a:cubicBezTo>
                <a:cubicBezTo>
                  <a:pt x="794847" y="1845387"/>
                  <a:pt x="677725" y="1848209"/>
                  <a:pt x="574714" y="1882075"/>
                </a:cubicBezTo>
                <a:cubicBezTo>
                  <a:pt x="471703" y="1915941"/>
                  <a:pt x="351759" y="1999194"/>
                  <a:pt x="278381" y="2042937"/>
                </a:cubicBezTo>
                <a:cubicBezTo>
                  <a:pt x="205003" y="2086680"/>
                  <a:pt x="178191" y="2134657"/>
                  <a:pt x="134447" y="2144534"/>
                </a:cubicBezTo>
                <a:cubicBezTo>
                  <a:pt x="90703" y="2154411"/>
                  <a:pt x="31436" y="2119135"/>
                  <a:pt x="15914" y="2102202"/>
                </a:cubicBezTo>
                <a:cubicBezTo>
                  <a:pt x="392" y="2085269"/>
                  <a:pt x="-19364" y="2099380"/>
                  <a:pt x="41314" y="2042937"/>
                </a:cubicBezTo>
                <a:cubicBezTo>
                  <a:pt x="101992" y="1986494"/>
                  <a:pt x="305192" y="1825632"/>
                  <a:pt x="379981" y="1763545"/>
                </a:cubicBezTo>
                <a:cubicBezTo>
                  <a:pt x="454770" y="1701458"/>
                  <a:pt x="427958" y="1677470"/>
                  <a:pt x="490047" y="1670415"/>
                </a:cubicBezTo>
                <a:cubicBezTo>
                  <a:pt x="552136" y="1663360"/>
                  <a:pt x="662203" y="1725446"/>
                  <a:pt x="752514" y="1721213"/>
                </a:cubicBezTo>
                <a:cubicBezTo>
                  <a:pt x="842825" y="1716980"/>
                  <a:pt x="944425" y="1673236"/>
                  <a:pt x="1031914" y="1645015"/>
                </a:cubicBezTo>
                <a:cubicBezTo>
                  <a:pt x="1119403" y="1616794"/>
                  <a:pt x="1208303" y="1605505"/>
                  <a:pt x="1277447" y="1551885"/>
                </a:cubicBezTo>
                <a:cubicBezTo>
                  <a:pt x="1346591" y="1498265"/>
                  <a:pt x="1412914" y="1385379"/>
                  <a:pt x="1446781" y="1323292"/>
                </a:cubicBezTo>
                <a:cubicBezTo>
                  <a:pt x="1480648" y="1261205"/>
                  <a:pt x="1445369" y="1203351"/>
                  <a:pt x="1480647" y="1179363"/>
                </a:cubicBezTo>
                <a:cubicBezTo>
                  <a:pt x="1515925" y="1155375"/>
                  <a:pt x="1658447" y="1179363"/>
                  <a:pt x="1658447" y="1179363"/>
                </a:cubicBezTo>
                <a:lnTo>
                  <a:pt x="2090247" y="1170896"/>
                </a:lnTo>
                <a:cubicBezTo>
                  <a:pt x="2228536" y="1169485"/>
                  <a:pt x="2420448" y="1187829"/>
                  <a:pt x="2488181" y="1170896"/>
                </a:cubicBezTo>
                <a:cubicBezTo>
                  <a:pt x="2555914" y="1153963"/>
                  <a:pt x="2513580" y="1098931"/>
                  <a:pt x="2496647" y="1069299"/>
                </a:cubicBezTo>
                <a:cubicBezTo>
                  <a:pt x="2479714" y="1039667"/>
                  <a:pt x="2507936" y="1004390"/>
                  <a:pt x="2386581" y="993102"/>
                </a:cubicBezTo>
                <a:cubicBezTo>
                  <a:pt x="2265225" y="981813"/>
                  <a:pt x="1937847" y="1001568"/>
                  <a:pt x="1768514" y="1001568"/>
                </a:cubicBezTo>
                <a:cubicBezTo>
                  <a:pt x="1599181" y="1001568"/>
                  <a:pt x="1459481" y="994513"/>
                  <a:pt x="1370581" y="993102"/>
                </a:cubicBezTo>
                <a:cubicBezTo>
                  <a:pt x="1281681" y="991691"/>
                  <a:pt x="1235114" y="1025557"/>
                  <a:pt x="1235114" y="993102"/>
                </a:cubicBezTo>
                <a:cubicBezTo>
                  <a:pt x="1235114" y="960647"/>
                  <a:pt x="1295792" y="881627"/>
                  <a:pt x="1370581" y="798374"/>
                </a:cubicBezTo>
                <a:cubicBezTo>
                  <a:pt x="1445370" y="715121"/>
                  <a:pt x="1559669" y="586713"/>
                  <a:pt x="1683847" y="493583"/>
                </a:cubicBezTo>
                <a:cubicBezTo>
                  <a:pt x="1808025" y="400453"/>
                  <a:pt x="1971714" y="308733"/>
                  <a:pt x="2115647" y="239591"/>
                </a:cubicBezTo>
                <a:cubicBezTo>
                  <a:pt x="2259580" y="170449"/>
                  <a:pt x="2421858" y="116828"/>
                  <a:pt x="2547447" y="78729"/>
                </a:cubicBezTo>
                <a:cubicBezTo>
                  <a:pt x="2673036" y="40630"/>
                  <a:pt x="2756292" y="23698"/>
                  <a:pt x="2869181" y="10998"/>
                </a:cubicBezTo>
                <a:cubicBezTo>
                  <a:pt x="2982070" y="-1702"/>
                  <a:pt x="3100604" y="-1702"/>
                  <a:pt x="3224781" y="2531"/>
                </a:cubicBezTo>
                <a:cubicBezTo>
                  <a:pt x="3348958" y="6764"/>
                  <a:pt x="3491480" y="15231"/>
                  <a:pt x="3614247" y="36397"/>
                </a:cubicBezTo>
                <a:cubicBezTo>
                  <a:pt x="3737014" y="57563"/>
                  <a:pt x="3841436" y="87196"/>
                  <a:pt x="3961381" y="129528"/>
                </a:cubicBezTo>
                <a:cubicBezTo>
                  <a:pt x="4081326" y="171860"/>
                  <a:pt x="4218203" y="229713"/>
                  <a:pt x="4333914" y="290389"/>
                </a:cubicBezTo>
                <a:cubicBezTo>
                  <a:pt x="4449625" y="351065"/>
                  <a:pt x="4555458" y="418796"/>
                  <a:pt x="4655647" y="493583"/>
                </a:cubicBezTo>
                <a:cubicBezTo>
                  <a:pt x="4755836" y="568370"/>
                  <a:pt x="4856025" y="660089"/>
                  <a:pt x="4935047" y="739109"/>
                </a:cubicBezTo>
                <a:cubicBezTo>
                  <a:pt x="5014069" y="818129"/>
                  <a:pt x="5159414" y="923959"/>
                  <a:pt x="5129781" y="967702"/>
                </a:cubicBezTo>
                <a:cubicBezTo>
                  <a:pt x="5100148" y="1011445"/>
                  <a:pt x="4930814" y="994513"/>
                  <a:pt x="4757247" y="1001568"/>
                </a:cubicBezTo>
                <a:cubicBezTo>
                  <a:pt x="4583680" y="1008623"/>
                  <a:pt x="4088381" y="1010034"/>
                  <a:pt x="4088381" y="1010034"/>
                </a:cubicBezTo>
                <a:cubicBezTo>
                  <a:pt x="3930337" y="1011445"/>
                  <a:pt x="3842848" y="981813"/>
                  <a:pt x="3808981" y="1010034"/>
                </a:cubicBezTo>
                <a:cubicBezTo>
                  <a:pt x="3775114" y="1038255"/>
                  <a:pt x="3775114" y="1152553"/>
                  <a:pt x="3885181" y="1179363"/>
                </a:cubicBezTo>
                <a:cubicBezTo>
                  <a:pt x="3995248" y="1206173"/>
                  <a:pt x="4314159" y="1170896"/>
                  <a:pt x="4469381" y="1170896"/>
                </a:cubicBezTo>
                <a:cubicBezTo>
                  <a:pt x="4624603" y="1170896"/>
                  <a:pt x="4740314" y="1177952"/>
                  <a:pt x="4816514" y="1179363"/>
                </a:cubicBezTo>
                <a:cubicBezTo>
                  <a:pt x="4892714" y="1180774"/>
                  <a:pt x="4902592" y="1144086"/>
                  <a:pt x="4926581" y="1179363"/>
                </a:cubicBezTo>
                <a:cubicBezTo>
                  <a:pt x="4950570" y="1214640"/>
                  <a:pt x="4925169" y="1321881"/>
                  <a:pt x="4960447" y="1391023"/>
                </a:cubicBezTo>
                <a:cubicBezTo>
                  <a:pt x="4995725" y="1460165"/>
                  <a:pt x="5074747" y="1539185"/>
                  <a:pt x="5138247" y="1594217"/>
                </a:cubicBezTo>
                <a:cubicBezTo>
                  <a:pt x="5201747" y="1649249"/>
                  <a:pt x="5231380" y="1697225"/>
                  <a:pt x="5341447" y="1721213"/>
                </a:cubicBezTo>
                <a:cubicBezTo>
                  <a:pt x="5451514" y="1745201"/>
                  <a:pt x="5709747" y="1736735"/>
                  <a:pt x="5798647" y="1738146"/>
                </a:cubicBezTo>
                <a:cubicBezTo>
                  <a:pt x="5887547" y="1739557"/>
                  <a:pt x="5826869" y="1702870"/>
                  <a:pt x="5874847" y="1729680"/>
                </a:cubicBezTo>
                <a:cubicBezTo>
                  <a:pt x="5922825" y="1756490"/>
                  <a:pt x="6049825" y="1848210"/>
                  <a:pt x="6086514" y="1899008"/>
                </a:cubicBezTo>
                <a:cubicBezTo>
                  <a:pt x="6123203" y="1949806"/>
                  <a:pt x="6118969" y="1985083"/>
                  <a:pt x="6103447" y="2017538"/>
                </a:cubicBezTo>
                <a:close/>
              </a:path>
            </a:pathLst>
          </a:custGeom>
          <a:solidFill>
            <a:srgbClr val="B9CDE5">
              <a:alpha val="58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4" name="Ellipse 73"/>
          <p:cNvSpPr/>
          <p:nvPr/>
        </p:nvSpPr>
        <p:spPr>
          <a:xfrm>
            <a:off x="19680072" y="6246290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5" name="Ellipse 74"/>
          <p:cNvSpPr/>
          <p:nvPr/>
        </p:nvSpPr>
        <p:spPr>
          <a:xfrm>
            <a:off x="19978524" y="6214538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6" name="Ellipse 75"/>
          <p:cNvSpPr/>
          <p:nvPr/>
        </p:nvSpPr>
        <p:spPr>
          <a:xfrm>
            <a:off x="20092825" y="5947838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7" name="Ellipse 76"/>
          <p:cNvSpPr/>
          <p:nvPr/>
        </p:nvSpPr>
        <p:spPr>
          <a:xfrm>
            <a:off x="24220323" y="6033565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8" name="Ellipse 77"/>
          <p:cNvSpPr/>
          <p:nvPr/>
        </p:nvSpPr>
        <p:spPr>
          <a:xfrm>
            <a:off x="24525123" y="6243113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9" name="Ellipse 78"/>
          <p:cNvSpPr/>
          <p:nvPr/>
        </p:nvSpPr>
        <p:spPr>
          <a:xfrm>
            <a:off x="24226674" y="6243113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0" name="Ellipse 79"/>
          <p:cNvSpPr/>
          <p:nvPr/>
        </p:nvSpPr>
        <p:spPr>
          <a:xfrm>
            <a:off x="24252072" y="5697015"/>
            <a:ext cx="146050" cy="146050"/>
          </a:xfrm>
          <a:prstGeom prst="ellipse">
            <a:avLst/>
          </a:prstGeom>
          <a:solidFill>
            <a:srgbClr val="000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1" name="Ellipse 80"/>
          <p:cNvSpPr/>
          <p:nvPr/>
        </p:nvSpPr>
        <p:spPr>
          <a:xfrm>
            <a:off x="19946775" y="5697015"/>
            <a:ext cx="146050" cy="146050"/>
          </a:xfrm>
          <a:prstGeom prst="ellipse">
            <a:avLst/>
          </a:prstGeom>
          <a:solidFill>
            <a:srgbClr val="000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82" name="Connecteur en arc 81"/>
          <p:cNvCxnSpPr/>
          <p:nvPr/>
        </p:nvCxnSpPr>
        <p:spPr>
          <a:xfrm rot="16200000" flipH="1">
            <a:off x="20022974" y="6278040"/>
            <a:ext cx="330200" cy="266699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3" name="Connecteur en arc 82"/>
          <p:cNvCxnSpPr/>
          <p:nvPr/>
        </p:nvCxnSpPr>
        <p:spPr>
          <a:xfrm rot="5400000">
            <a:off x="19746745" y="6274862"/>
            <a:ext cx="336550" cy="279402"/>
          </a:xfrm>
          <a:prstGeom prst="curvedConnector3">
            <a:avLst>
              <a:gd name="adj1" fmla="val 99057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4" name="Connecteur en arc 83"/>
          <p:cNvCxnSpPr/>
          <p:nvPr/>
        </p:nvCxnSpPr>
        <p:spPr>
          <a:xfrm>
            <a:off x="20219823" y="6057155"/>
            <a:ext cx="254000" cy="136966"/>
          </a:xfrm>
          <a:prstGeom prst="curvedConnector3">
            <a:avLst>
              <a:gd name="adj1" fmla="val 25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5" name="Connecteur en arc 84"/>
          <p:cNvCxnSpPr/>
          <p:nvPr/>
        </p:nvCxnSpPr>
        <p:spPr>
          <a:xfrm rot="10800000" flipV="1">
            <a:off x="19464172" y="6385988"/>
            <a:ext cx="279402" cy="265332"/>
          </a:xfrm>
          <a:prstGeom prst="curvedConnector3">
            <a:avLst>
              <a:gd name="adj1" fmla="val -2272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6" name="Connecteur en arc 85"/>
          <p:cNvCxnSpPr/>
          <p:nvPr/>
        </p:nvCxnSpPr>
        <p:spPr>
          <a:xfrm rot="16200000" flipH="1">
            <a:off x="24277472" y="6366941"/>
            <a:ext cx="330200" cy="266699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7" name="Connecteur en arc 86"/>
          <p:cNvCxnSpPr/>
          <p:nvPr/>
        </p:nvCxnSpPr>
        <p:spPr>
          <a:xfrm rot="5400000">
            <a:off x="23982197" y="6336996"/>
            <a:ext cx="336550" cy="279402"/>
          </a:xfrm>
          <a:prstGeom prst="curvedConnector3">
            <a:avLst>
              <a:gd name="adj1" fmla="val 99057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8" name="Connecteur en arc 87"/>
          <p:cNvCxnSpPr/>
          <p:nvPr/>
        </p:nvCxnSpPr>
        <p:spPr>
          <a:xfrm rot="16200000" flipH="1">
            <a:off x="24572746" y="6414563"/>
            <a:ext cx="292101" cy="196850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9" name="Connecteur en arc 88"/>
          <p:cNvCxnSpPr/>
          <p:nvPr/>
        </p:nvCxnSpPr>
        <p:spPr>
          <a:xfrm rot="10800000" flipV="1">
            <a:off x="23813925" y="6095254"/>
            <a:ext cx="419101" cy="136966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0" name="Connecteur en arc 89"/>
          <p:cNvCxnSpPr/>
          <p:nvPr/>
        </p:nvCxnSpPr>
        <p:spPr>
          <a:xfrm rot="10800000" flipV="1">
            <a:off x="20365872" y="5628531"/>
            <a:ext cx="419101" cy="136966"/>
          </a:xfrm>
          <a:prstGeom prst="curvedConnector3">
            <a:avLst>
              <a:gd name="adj1" fmla="val 36364"/>
            </a:avLst>
          </a:prstGeom>
          <a:ln>
            <a:solidFill>
              <a:srgbClr val="0000FF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1" name="Forme libre 90"/>
          <p:cNvSpPr/>
          <p:nvPr/>
        </p:nvSpPr>
        <p:spPr>
          <a:xfrm>
            <a:off x="20073773" y="5770039"/>
            <a:ext cx="311151" cy="19051"/>
          </a:xfrm>
          <a:custGeom>
            <a:avLst/>
            <a:gdLst>
              <a:gd name="connsiteX0" fmla="*/ 311150 w 311150"/>
              <a:gd name="connsiteY0" fmla="*/ 0 h 19050"/>
              <a:gd name="connsiteX1" fmla="*/ 0 w 31115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1150" h="19050">
                <a:moveTo>
                  <a:pt x="311150" y="0"/>
                </a:moveTo>
                <a:lnTo>
                  <a:pt x="0" y="19050"/>
                </a:ln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92" name="Connecteur en arc 91"/>
          <p:cNvCxnSpPr/>
          <p:nvPr/>
        </p:nvCxnSpPr>
        <p:spPr>
          <a:xfrm>
            <a:off x="23509122" y="5697015"/>
            <a:ext cx="495301" cy="92075"/>
          </a:xfrm>
          <a:prstGeom prst="curvedConnector3">
            <a:avLst>
              <a:gd name="adj1" fmla="val 50000"/>
            </a:avLst>
          </a:prstGeom>
          <a:ln>
            <a:solidFill>
              <a:srgbClr val="0000FF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3" name="Forme libre 92"/>
          <p:cNvSpPr/>
          <p:nvPr/>
        </p:nvSpPr>
        <p:spPr>
          <a:xfrm>
            <a:off x="23979020" y="5770039"/>
            <a:ext cx="311151" cy="19051"/>
          </a:xfrm>
          <a:custGeom>
            <a:avLst/>
            <a:gdLst>
              <a:gd name="connsiteX0" fmla="*/ 311150 w 311150"/>
              <a:gd name="connsiteY0" fmla="*/ 0 h 19050"/>
              <a:gd name="connsiteX1" fmla="*/ 0 w 31115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1150" h="19050">
                <a:moveTo>
                  <a:pt x="311150" y="0"/>
                </a:moveTo>
                <a:lnTo>
                  <a:pt x="0" y="19050"/>
                </a:ln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4" name="Forme libre 93"/>
          <p:cNvSpPr/>
          <p:nvPr/>
        </p:nvSpPr>
        <p:spPr>
          <a:xfrm rot="1109659">
            <a:off x="23471023" y="5414440"/>
            <a:ext cx="292101" cy="260350"/>
          </a:xfrm>
          <a:custGeom>
            <a:avLst/>
            <a:gdLst>
              <a:gd name="connsiteX0" fmla="*/ 0 w 292100"/>
              <a:gd name="connsiteY0" fmla="*/ 0 h 260350"/>
              <a:gd name="connsiteX1" fmla="*/ 127000 w 292100"/>
              <a:gd name="connsiteY1" fmla="*/ 184150 h 260350"/>
              <a:gd name="connsiteX2" fmla="*/ 292100 w 292100"/>
              <a:gd name="connsiteY2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00" h="260350">
                <a:moveTo>
                  <a:pt x="0" y="0"/>
                </a:moveTo>
                <a:cubicBezTo>
                  <a:pt x="39158" y="70379"/>
                  <a:pt x="78317" y="140758"/>
                  <a:pt x="127000" y="184150"/>
                </a:cubicBezTo>
                <a:cubicBezTo>
                  <a:pt x="175683" y="227542"/>
                  <a:pt x="292100" y="260350"/>
                  <a:pt x="292100" y="260350"/>
                </a:cubicBez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5" name="Forme libre 94"/>
          <p:cNvSpPr/>
          <p:nvPr/>
        </p:nvSpPr>
        <p:spPr>
          <a:xfrm rot="20988649">
            <a:off x="20618860" y="5717352"/>
            <a:ext cx="163597" cy="82543"/>
          </a:xfrm>
          <a:custGeom>
            <a:avLst/>
            <a:gdLst>
              <a:gd name="connsiteX0" fmla="*/ 0 w 292100"/>
              <a:gd name="connsiteY0" fmla="*/ 0 h 260350"/>
              <a:gd name="connsiteX1" fmla="*/ 127000 w 292100"/>
              <a:gd name="connsiteY1" fmla="*/ 184150 h 260350"/>
              <a:gd name="connsiteX2" fmla="*/ 292100 w 292100"/>
              <a:gd name="connsiteY2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00" h="260350">
                <a:moveTo>
                  <a:pt x="0" y="0"/>
                </a:moveTo>
                <a:cubicBezTo>
                  <a:pt x="39158" y="70379"/>
                  <a:pt x="78317" y="140758"/>
                  <a:pt x="127000" y="184150"/>
                </a:cubicBezTo>
                <a:cubicBezTo>
                  <a:pt x="175683" y="227542"/>
                  <a:pt x="292100" y="260350"/>
                  <a:pt x="292100" y="260350"/>
                </a:cubicBez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6" name="Forme libre 95"/>
          <p:cNvSpPr/>
          <p:nvPr/>
        </p:nvSpPr>
        <p:spPr>
          <a:xfrm>
            <a:off x="20583719" y="6056653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solidFill>
            <a:schemeClr val="bg1"/>
          </a:solidFill>
          <a:ln w="76200" cmpd="sng">
            <a:noFill/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97" name="Connecteur droit avec flèche 96"/>
          <p:cNvCxnSpPr/>
          <p:nvPr/>
        </p:nvCxnSpPr>
        <p:spPr>
          <a:xfrm>
            <a:off x="22097209" y="7497812"/>
            <a:ext cx="0" cy="5758865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8" name="Connecteur droit avec flèche 97"/>
          <p:cNvCxnSpPr/>
          <p:nvPr/>
        </p:nvCxnSpPr>
        <p:spPr>
          <a:xfrm flipH="1">
            <a:off x="18583347" y="7497812"/>
            <a:ext cx="1782527" cy="2454073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9" name="Connecteur droit avec flèche 98"/>
          <p:cNvCxnSpPr/>
          <p:nvPr/>
        </p:nvCxnSpPr>
        <p:spPr>
          <a:xfrm flipH="1">
            <a:off x="19793777" y="7497811"/>
            <a:ext cx="1579887" cy="4455084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0" name="Connecteur droit avec flèche 99"/>
          <p:cNvCxnSpPr/>
          <p:nvPr/>
        </p:nvCxnSpPr>
        <p:spPr>
          <a:xfrm>
            <a:off x="22789951" y="7497811"/>
            <a:ext cx="1830422" cy="4455084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1" name="Connecteur droit avec flèche 100"/>
          <p:cNvCxnSpPr/>
          <p:nvPr/>
        </p:nvCxnSpPr>
        <p:spPr>
          <a:xfrm>
            <a:off x="23764258" y="7497812"/>
            <a:ext cx="2181517" cy="2454073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2" name="Connecteur droit avec flèche 101"/>
          <p:cNvCxnSpPr/>
          <p:nvPr/>
        </p:nvCxnSpPr>
        <p:spPr>
          <a:xfrm flipV="1">
            <a:off x="22097209" y="4944183"/>
            <a:ext cx="0" cy="744352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3" name="Connecteur droit avec flèche 102"/>
          <p:cNvCxnSpPr/>
          <p:nvPr/>
        </p:nvCxnSpPr>
        <p:spPr>
          <a:xfrm flipV="1">
            <a:off x="22519009" y="5182428"/>
            <a:ext cx="540342" cy="466101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4" name="Connecteur droit avec flèche 103"/>
          <p:cNvCxnSpPr/>
          <p:nvPr/>
        </p:nvCxnSpPr>
        <p:spPr>
          <a:xfrm flipH="1" flipV="1">
            <a:off x="21098126" y="5183951"/>
            <a:ext cx="575743" cy="466101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5" name="Rectangle 104"/>
          <p:cNvSpPr/>
          <p:nvPr/>
        </p:nvSpPr>
        <p:spPr>
          <a:xfrm rot="15042529">
            <a:off x="16115560" y="6192364"/>
            <a:ext cx="9338829" cy="8441669"/>
          </a:xfrm>
          <a:prstGeom prst="rect">
            <a:avLst/>
          </a:prstGeom>
          <a:noFill/>
          <a:ln>
            <a:noFill/>
          </a:ln>
        </p:spPr>
        <p:txBody>
          <a:bodyPr wrap="none" lIns="91427" tIns="45715" rIns="91427" bIns="45715">
            <a:prstTxWarp prst="textArchUp">
              <a:avLst>
                <a:gd name="adj" fmla="val 5561338"/>
              </a:avLst>
            </a:prstTxWarp>
            <a:spAutoFit/>
          </a:bodyPr>
          <a:lstStyle/>
          <a:p>
            <a:pPr algn="ctr"/>
            <a:r>
              <a:rPr lang="fr-FR" sz="5900" dirty="0">
                <a:ln w="12700">
                  <a:noFill/>
                  <a:prstDash val="solid"/>
                </a:ln>
                <a:solidFill>
                  <a:schemeClr val="bg1">
                    <a:lumMod val="7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Helvetica"/>
                <a:cs typeface="Helvetica"/>
              </a:rPr>
              <a:t>Paroi inextensible</a:t>
            </a:r>
          </a:p>
        </p:txBody>
      </p:sp>
    </p:spTree>
    <p:extLst>
      <p:ext uri="{BB962C8B-B14F-4D97-AF65-F5344CB8AC3E}">
        <p14:creationId xmlns:p14="http://schemas.microsoft.com/office/powerpoint/2010/main" val="3768583362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4816420" y="1658039"/>
            <a:ext cx="14385276" cy="1474724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4" descr="Image1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4" t="1895" r="12744" b="4167"/>
          <a:stretch>
            <a:fillRect/>
          </a:stretch>
        </p:blipFill>
        <p:spPr bwMode="auto">
          <a:xfrm>
            <a:off x="16110126" y="3125113"/>
            <a:ext cx="12433508" cy="12433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Forme libre 4"/>
          <p:cNvSpPr/>
          <p:nvPr/>
        </p:nvSpPr>
        <p:spPr>
          <a:xfrm>
            <a:off x="18833227" y="4205259"/>
            <a:ext cx="6114857" cy="2146249"/>
          </a:xfrm>
          <a:custGeom>
            <a:avLst/>
            <a:gdLst>
              <a:gd name="connsiteX0" fmla="*/ 6103447 w 6114856"/>
              <a:gd name="connsiteY0" fmla="*/ 2017538 h 2146248"/>
              <a:gd name="connsiteX1" fmla="*/ 5993381 w 6114856"/>
              <a:gd name="connsiteY1" fmla="*/ 2093735 h 2146248"/>
              <a:gd name="connsiteX2" fmla="*/ 5722447 w 6114856"/>
              <a:gd name="connsiteY2" fmla="*/ 2000605 h 2146248"/>
              <a:gd name="connsiteX3" fmla="*/ 5375314 w 6114856"/>
              <a:gd name="connsiteY3" fmla="*/ 1899008 h 2146248"/>
              <a:gd name="connsiteX4" fmla="*/ 5011247 w 6114856"/>
              <a:gd name="connsiteY4" fmla="*/ 1839743 h 2146248"/>
              <a:gd name="connsiteX5" fmla="*/ 4596381 w 6114856"/>
              <a:gd name="connsiteY5" fmla="*/ 1856676 h 2146248"/>
              <a:gd name="connsiteX6" fmla="*/ 3986781 w 6114856"/>
              <a:gd name="connsiteY6" fmla="*/ 2000605 h 2146248"/>
              <a:gd name="connsiteX7" fmla="*/ 3521114 w 6114856"/>
              <a:gd name="connsiteY7" fmla="*/ 2093735 h 2146248"/>
              <a:gd name="connsiteX8" fmla="*/ 3097781 w 6114856"/>
              <a:gd name="connsiteY8" fmla="*/ 2119135 h 2146248"/>
              <a:gd name="connsiteX9" fmla="*/ 2691381 w 6114856"/>
              <a:gd name="connsiteY9" fmla="*/ 2068336 h 2146248"/>
              <a:gd name="connsiteX10" fmla="*/ 1997114 w 6114856"/>
              <a:gd name="connsiteY10" fmla="*/ 1975206 h 2146248"/>
              <a:gd name="connsiteX11" fmla="*/ 1480647 w 6114856"/>
              <a:gd name="connsiteY11" fmla="*/ 1882075 h 2146248"/>
              <a:gd name="connsiteX12" fmla="*/ 1184314 w 6114856"/>
              <a:gd name="connsiteY12" fmla="*/ 1848209 h 2146248"/>
              <a:gd name="connsiteX13" fmla="*/ 896447 w 6114856"/>
              <a:gd name="connsiteY13" fmla="*/ 1839743 h 2146248"/>
              <a:gd name="connsiteX14" fmla="*/ 574714 w 6114856"/>
              <a:gd name="connsiteY14" fmla="*/ 1882075 h 2146248"/>
              <a:gd name="connsiteX15" fmla="*/ 278381 w 6114856"/>
              <a:gd name="connsiteY15" fmla="*/ 2042937 h 2146248"/>
              <a:gd name="connsiteX16" fmla="*/ 134447 w 6114856"/>
              <a:gd name="connsiteY16" fmla="*/ 2144534 h 2146248"/>
              <a:gd name="connsiteX17" fmla="*/ 15914 w 6114856"/>
              <a:gd name="connsiteY17" fmla="*/ 2102202 h 2146248"/>
              <a:gd name="connsiteX18" fmla="*/ 41314 w 6114856"/>
              <a:gd name="connsiteY18" fmla="*/ 2042937 h 2146248"/>
              <a:gd name="connsiteX19" fmla="*/ 379981 w 6114856"/>
              <a:gd name="connsiteY19" fmla="*/ 1763545 h 2146248"/>
              <a:gd name="connsiteX20" fmla="*/ 490047 w 6114856"/>
              <a:gd name="connsiteY20" fmla="*/ 1670415 h 2146248"/>
              <a:gd name="connsiteX21" fmla="*/ 752514 w 6114856"/>
              <a:gd name="connsiteY21" fmla="*/ 1721213 h 2146248"/>
              <a:gd name="connsiteX22" fmla="*/ 1031914 w 6114856"/>
              <a:gd name="connsiteY22" fmla="*/ 1645015 h 2146248"/>
              <a:gd name="connsiteX23" fmla="*/ 1277447 w 6114856"/>
              <a:gd name="connsiteY23" fmla="*/ 1551885 h 2146248"/>
              <a:gd name="connsiteX24" fmla="*/ 1446781 w 6114856"/>
              <a:gd name="connsiteY24" fmla="*/ 1323292 h 2146248"/>
              <a:gd name="connsiteX25" fmla="*/ 1480647 w 6114856"/>
              <a:gd name="connsiteY25" fmla="*/ 1179363 h 2146248"/>
              <a:gd name="connsiteX26" fmla="*/ 1658447 w 6114856"/>
              <a:gd name="connsiteY26" fmla="*/ 1179363 h 2146248"/>
              <a:gd name="connsiteX27" fmla="*/ 2090247 w 6114856"/>
              <a:gd name="connsiteY27" fmla="*/ 1170896 h 2146248"/>
              <a:gd name="connsiteX28" fmla="*/ 2488181 w 6114856"/>
              <a:gd name="connsiteY28" fmla="*/ 1170896 h 2146248"/>
              <a:gd name="connsiteX29" fmla="*/ 2496647 w 6114856"/>
              <a:gd name="connsiteY29" fmla="*/ 1069299 h 2146248"/>
              <a:gd name="connsiteX30" fmla="*/ 2386581 w 6114856"/>
              <a:gd name="connsiteY30" fmla="*/ 993102 h 2146248"/>
              <a:gd name="connsiteX31" fmla="*/ 1768514 w 6114856"/>
              <a:gd name="connsiteY31" fmla="*/ 1001568 h 2146248"/>
              <a:gd name="connsiteX32" fmla="*/ 1370581 w 6114856"/>
              <a:gd name="connsiteY32" fmla="*/ 993102 h 2146248"/>
              <a:gd name="connsiteX33" fmla="*/ 1235114 w 6114856"/>
              <a:gd name="connsiteY33" fmla="*/ 993102 h 2146248"/>
              <a:gd name="connsiteX34" fmla="*/ 1370581 w 6114856"/>
              <a:gd name="connsiteY34" fmla="*/ 798374 h 2146248"/>
              <a:gd name="connsiteX35" fmla="*/ 1683847 w 6114856"/>
              <a:gd name="connsiteY35" fmla="*/ 493583 h 2146248"/>
              <a:gd name="connsiteX36" fmla="*/ 2115647 w 6114856"/>
              <a:gd name="connsiteY36" fmla="*/ 239591 h 2146248"/>
              <a:gd name="connsiteX37" fmla="*/ 2547447 w 6114856"/>
              <a:gd name="connsiteY37" fmla="*/ 78729 h 2146248"/>
              <a:gd name="connsiteX38" fmla="*/ 2869181 w 6114856"/>
              <a:gd name="connsiteY38" fmla="*/ 10998 h 2146248"/>
              <a:gd name="connsiteX39" fmla="*/ 3224781 w 6114856"/>
              <a:gd name="connsiteY39" fmla="*/ 2531 h 2146248"/>
              <a:gd name="connsiteX40" fmla="*/ 3614247 w 6114856"/>
              <a:gd name="connsiteY40" fmla="*/ 36397 h 2146248"/>
              <a:gd name="connsiteX41" fmla="*/ 3961381 w 6114856"/>
              <a:gd name="connsiteY41" fmla="*/ 129528 h 2146248"/>
              <a:gd name="connsiteX42" fmla="*/ 4333914 w 6114856"/>
              <a:gd name="connsiteY42" fmla="*/ 290389 h 2146248"/>
              <a:gd name="connsiteX43" fmla="*/ 4655647 w 6114856"/>
              <a:gd name="connsiteY43" fmla="*/ 493583 h 2146248"/>
              <a:gd name="connsiteX44" fmla="*/ 4935047 w 6114856"/>
              <a:gd name="connsiteY44" fmla="*/ 739109 h 2146248"/>
              <a:gd name="connsiteX45" fmla="*/ 5129781 w 6114856"/>
              <a:gd name="connsiteY45" fmla="*/ 967702 h 2146248"/>
              <a:gd name="connsiteX46" fmla="*/ 4757247 w 6114856"/>
              <a:gd name="connsiteY46" fmla="*/ 1001568 h 2146248"/>
              <a:gd name="connsiteX47" fmla="*/ 4088381 w 6114856"/>
              <a:gd name="connsiteY47" fmla="*/ 1010034 h 2146248"/>
              <a:gd name="connsiteX48" fmla="*/ 3808981 w 6114856"/>
              <a:gd name="connsiteY48" fmla="*/ 1010034 h 2146248"/>
              <a:gd name="connsiteX49" fmla="*/ 3885181 w 6114856"/>
              <a:gd name="connsiteY49" fmla="*/ 1179363 h 2146248"/>
              <a:gd name="connsiteX50" fmla="*/ 4469381 w 6114856"/>
              <a:gd name="connsiteY50" fmla="*/ 1170896 h 2146248"/>
              <a:gd name="connsiteX51" fmla="*/ 4816514 w 6114856"/>
              <a:gd name="connsiteY51" fmla="*/ 1179363 h 2146248"/>
              <a:gd name="connsiteX52" fmla="*/ 4926581 w 6114856"/>
              <a:gd name="connsiteY52" fmla="*/ 1179363 h 2146248"/>
              <a:gd name="connsiteX53" fmla="*/ 4960447 w 6114856"/>
              <a:gd name="connsiteY53" fmla="*/ 1391023 h 2146248"/>
              <a:gd name="connsiteX54" fmla="*/ 5138247 w 6114856"/>
              <a:gd name="connsiteY54" fmla="*/ 1594217 h 2146248"/>
              <a:gd name="connsiteX55" fmla="*/ 5341447 w 6114856"/>
              <a:gd name="connsiteY55" fmla="*/ 1721213 h 2146248"/>
              <a:gd name="connsiteX56" fmla="*/ 5798647 w 6114856"/>
              <a:gd name="connsiteY56" fmla="*/ 1738146 h 2146248"/>
              <a:gd name="connsiteX57" fmla="*/ 5874847 w 6114856"/>
              <a:gd name="connsiteY57" fmla="*/ 1729680 h 2146248"/>
              <a:gd name="connsiteX58" fmla="*/ 6086514 w 6114856"/>
              <a:gd name="connsiteY58" fmla="*/ 1899008 h 2146248"/>
              <a:gd name="connsiteX59" fmla="*/ 6103447 w 6114856"/>
              <a:gd name="connsiteY59" fmla="*/ 2017538 h 214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6114856" h="2146248">
                <a:moveTo>
                  <a:pt x="6103447" y="2017538"/>
                </a:moveTo>
                <a:cubicBezTo>
                  <a:pt x="6087925" y="2049993"/>
                  <a:pt x="6056881" y="2096557"/>
                  <a:pt x="5993381" y="2093735"/>
                </a:cubicBezTo>
                <a:cubicBezTo>
                  <a:pt x="5929881" y="2090913"/>
                  <a:pt x="5825458" y="2033059"/>
                  <a:pt x="5722447" y="2000605"/>
                </a:cubicBezTo>
                <a:cubicBezTo>
                  <a:pt x="5619436" y="1968151"/>
                  <a:pt x="5493847" y="1925818"/>
                  <a:pt x="5375314" y="1899008"/>
                </a:cubicBezTo>
                <a:cubicBezTo>
                  <a:pt x="5256781" y="1872198"/>
                  <a:pt x="5141069" y="1846798"/>
                  <a:pt x="5011247" y="1839743"/>
                </a:cubicBezTo>
                <a:cubicBezTo>
                  <a:pt x="4881425" y="1832688"/>
                  <a:pt x="4767125" y="1829866"/>
                  <a:pt x="4596381" y="1856676"/>
                </a:cubicBezTo>
                <a:cubicBezTo>
                  <a:pt x="4425637" y="1883486"/>
                  <a:pt x="4165992" y="1961095"/>
                  <a:pt x="3986781" y="2000605"/>
                </a:cubicBezTo>
                <a:cubicBezTo>
                  <a:pt x="3807570" y="2040115"/>
                  <a:pt x="3669281" y="2073980"/>
                  <a:pt x="3521114" y="2093735"/>
                </a:cubicBezTo>
                <a:cubicBezTo>
                  <a:pt x="3372947" y="2113490"/>
                  <a:pt x="3236070" y="2123368"/>
                  <a:pt x="3097781" y="2119135"/>
                </a:cubicBezTo>
                <a:cubicBezTo>
                  <a:pt x="2959492" y="2114902"/>
                  <a:pt x="2691381" y="2068336"/>
                  <a:pt x="2691381" y="2068336"/>
                </a:cubicBezTo>
                <a:lnTo>
                  <a:pt x="1997114" y="1975206"/>
                </a:lnTo>
                <a:cubicBezTo>
                  <a:pt x="1795325" y="1944162"/>
                  <a:pt x="1616114" y="1903241"/>
                  <a:pt x="1480647" y="1882075"/>
                </a:cubicBezTo>
                <a:cubicBezTo>
                  <a:pt x="1345180" y="1860909"/>
                  <a:pt x="1281681" y="1855264"/>
                  <a:pt x="1184314" y="1848209"/>
                </a:cubicBezTo>
                <a:cubicBezTo>
                  <a:pt x="1086947" y="1841154"/>
                  <a:pt x="998047" y="1834099"/>
                  <a:pt x="896447" y="1839743"/>
                </a:cubicBezTo>
                <a:cubicBezTo>
                  <a:pt x="794847" y="1845387"/>
                  <a:pt x="677725" y="1848209"/>
                  <a:pt x="574714" y="1882075"/>
                </a:cubicBezTo>
                <a:cubicBezTo>
                  <a:pt x="471703" y="1915941"/>
                  <a:pt x="351759" y="1999194"/>
                  <a:pt x="278381" y="2042937"/>
                </a:cubicBezTo>
                <a:cubicBezTo>
                  <a:pt x="205003" y="2086680"/>
                  <a:pt x="178191" y="2134657"/>
                  <a:pt x="134447" y="2144534"/>
                </a:cubicBezTo>
                <a:cubicBezTo>
                  <a:pt x="90703" y="2154411"/>
                  <a:pt x="31436" y="2119135"/>
                  <a:pt x="15914" y="2102202"/>
                </a:cubicBezTo>
                <a:cubicBezTo>
                  <a:pt x="392" y="2085269"/>
                  <a:pt x="-19364" y="2099380"/>
                  <a:pt x="41314" y="2042937"/>
                </a:cubicBezTo>
                <a:cubicBezTo>
                  <a:pt x="101992" y="1986494"/>
                  <a:pt x="305192" y="1825632"/>
                  <a:pt x="379981" y="1763545"/>
                </a:cubicBezTo>
                <a:cubicBezTo>
                  <a:pt x="454770" y="1701458"/>
                  <a:pt x="427958" y="1677470"/>
                  <a:pt x="490047" y="1670415"/>
                </a:cubicBezTo>
                <a:cubicBezTo>
                  <a:pt x="552136" y="1663360"/>
                  <a:pt x="662203" y="1725446"/>
                  <a:pt x="752514" y="1721213"/>
                </a:cubicBezTo>
                <a:cubicBezTo>
                  <a:pt x="842825" y="1716980"/>
                  <a:pt x="944425" y="1673236"/>
                  <a:pt x="1031914" y="1645015"/>
                </a:cubicBezTo>
                <a:cubicBezTo>
                  <a:pt x="1119403" y="1616794"/>
                  <a:pt x="1208303" y="1605505"/>
                  <a:pt x="1277447" y="1551885"/>
                </a:cubicBezTo>
                <a:cubicBezTo>
                  <a:pt x="1346591" y="1498265"/>
                  <a:pt x="1412914" y="1385379"/>
                  <a:pt x="1446781" y="1323292"/>
                </a:cubicBezTo>
                <a:cubicBezTo>
                  <a:pt x="1480648" y="1261205"/>
                  <a:pt x="1445369" y="1203351"/>
                  <a:pt x="1480647" y="1179363"/>
                </a:cubicBezTo>
                <a:cubicBezTo>
                  <a:pt x="1515925" y="1155375"/>
                  <a:pt x="1658447" y="1179363"/>
                  <a:pt x="1658447" y="1179363"/>
                </a:cubicBezTo>
                <a:lnTo>
                  <a:pt x="2090247" y="1170896"/>
                </a:lnTo>
                <a:cubicBezTo>
                  <a:pt x="2228536" y="1169485"/>
                  <a:pt x="2420448" y="1187829"/>
                  <a:pt x="2488181" y="1170896"/>
                </a:cubicBezTo>
                <a:cubicBezTo>
                  <a:pt x="2555914" y="1153963"/>
                  <a:pt x="2513580" y="1098931"/>
                  <a:pt x="2496647" y="1069299"/>
                </a:cubicBezTo>
                <a:cubicBezTo>
                  <a:pt x="2479714" y="1039667"/>
                  <a:pt x="2507936" y="1004390"/>
                  <a:pt x="2386581" y="993102"/>
                </a:cubicBezTo>
                <a:cubicBezTo>
                  <a:pt x="2265225" y="981813"/>
                  <a:pt x="1937847" y="1001568"/>
                  <a:pt x="1768514" y="1001568"/>
                </a:cubicBezTo>
                <a:cubicBezTo>
                  <a:pt x="1599181" y="1001568"/>
                  <a:pt x="1459481" y="994513"/>
                  <a:pt x="1370581" y="993102"/>
                </a:cubicBezTo>
                <a:cubicBezTo>
                  <a:pt x="1281681" y="991691"/>
                  <a:pt x="1235114" y="1025557"/>
                  <a:pt x="1235114" y="993102"/>
                </a:cubicBezTo>
                <a:cubicBezTo>
                  <a:pt x="1235114" y="960647"/>
                  <a:pt x="1295792" y="881627"/>
                  <a:pt x="1370581" y="798374"/>
                </a:cubicBezTo>
                <a:cubicBezTo>
                  <a:pt x="1445370" y="715121"/>
                  <a:pt x="1559669" y="586713"/>
                  <a:pt x="1683847" y="493583"/>
                </a:cubicBezTo>
                <a:cubicBezTo>
                  <a:pt x="1808025" y="400453"/>
                  <a:pt x="1971714" y="308733"/>
                  <a:pt x="2115647" y="239591"/>
                </a:cubicBezTo>
                <a:cubicBezTo>
                  <a:pt x="2259580" y="170449"/>
                  <a:pt x="2421858" y="116828"/>
                  <a:pt x="2547447" y="78729"/>
                </a:cubicBezTo>
                <a:cubicBezTo>
                  <a:pt x="2673036" y="40630"/>
                  <a:pt x="2756292" y="23698"/>
                  <a:pt x="2869181" y="10998"/>
                </a:cubicBezTo>
                <a:cubicBezTo>
                  <a:pt x="2982070" y="-1702"/>
                  <a:pt x="3100604" y="-1702"/>
                  <a:pt x="3224781" y="2531"/>
                </a:cubicBezTo>
                <a:cubicBezTo>
                  <a:pt x="3348958" y="6764"/>
                  <a:pt x="3491480" y="15231"/>
                  <a:pt x="3614247" y="36397"/>
                </a:cubicBezTo>
                <a:cubicBezTo>
                  <a:pt x="3737014" y="57563"/>
                  <a:pt x="3841436" y="87196"/>
                  <a:pt x="3961381" y="129528"/>
                </a:cubicBezTo>
                <a:cubicBezTo>
                  <a:pt x="4081326" y="171860"/>
                  <a:pt x="4218203" y="229713"/>
                  <a:pt x="4333914" y="290389"/>
                </a:cubicBezTo>
                <a:cubicBezTo>
                  <a:pt x="4449625" y="351065"/>
                  <a:pt x="4555458" y="418796"/>
                  <a:pt x="4655647" y="493583"/>
                </a:cubicBezTo>
                <a:cubicBezTo>
                  <a:pt x="4755836" y="568370"/>
                  <a:pt x="4856025" y="660089"/>
                  <a:pt x="4935047" y="739109"/>
                </a:cubicBezTo>
                <a:cubicBezTo>
                  <a:pt x="5014069" y="818129"/>
                  <a:pt x="5159414" y="923959"/>
                  <a:pt x="5129781" y="967702"/>
                </a:cubicBezTo>
                <a:cubicBezTo>
                  <a:pt x="5100148" y="1011445"/>
                  <a:pt x="4930814" y="994513"/>
                  <a:pt x="4757247" y="1001568"/>
                </a:cubicBezTo>
                <a:cubicBezTo>
                  <a:pt x="4583680" y="1008623"/>
                  <a:pt x="4088381" y="1010034"/>
                  <a:pt x="4088381" y="1010034"/>
                </a:cubicBezTo>
                <a:cubicBezTo>
                  <a:pt x="3930337" y="1011445"/>
                  <a:pt x="3842848" y="981813"/>
                  <a:pt x="3808981" y="1010034"/>
                </a:cubicBezTo>
                <a:cubicBezTo>
                  <a:pt x="3775114" y="1038255"/>
                  <a:pt x="3775114" y="1152553"/>
                  <a:pt x="3885181" y="1179363"/>
                </a:cubicBezTo>
                <a:cubicBezTo>
                  <a:pt x="3995248" y="1206173"/>
                  <a:pt x="4314159" y="1170896"/>
                  <a:pt x="4469381" y="1170896"/>
                </a:cubicBezTo>
                <a:cubicBezTo>
                  <a:pt x="4624603" y="1170896"/>
                  <a:pt x="4740314" y="1177952"/>
                  <a:pt x="4816514" y="1179363"/>
                </a:cubicBezTo>
                <a:cubicBezTo>
                  <a:pt x="4892714" y="1180774"/>
                  <a:pt x="4902592" y="1144086"/>
                  <a:pt x="4926581" y="1179363"/>
                </a:cubicBezTo>
                <a:cubicBezTo>
                  <a:pt x="4950570" y="1214640"/>
                  <a:pt x="4925169" y="1321881"/>
                  <a:pt x="4960447" y="1391023"/>
                </a:cubicBezTo>
                <a:cubicBezTo>
                  <a:pt x="4995725" y="1460165"/>
                  <a:pt x="5074747" y="1539185"/>
                  <a:pt x="5138247" y="1594217"/>
                </a:cubicBezTo>
                <a:cubicBezTo>
                  <a:pt x="5201747" y="1649249"/>
                  <a:pt x="5231380" y="1697225"/>
                  <a:pt x="5341447" y="1721213"/>
                </a:cubicBezTo>
                <a:cubicBezTo>
                  <a:pt x="5451514" y="1745201"/>
                  <a:pt x="5709747" y="1736735"/>
                  <a:pt x="5798647" y="1738146"/>
                </a:cubicBezTo>
                <a:cubicBezTo>
                  <a:pt x="5887547" y="1739557"/>
                  <a:pt x="5826869" y="1702870"/>
                  <a:pt x="5874847" y="1729680"/>
                </a:cubicBezTo>
                <a:cubicBezTo>
                  <a:pt x="5922825" y="1756490"/>
                  <a:pt x="6049825" y="1848210"/>
                  <a:pt x="6086514" y="1899008"/>
                </a:cubicBezTo>
                <a:cubicBezTo>
                  <a:pt x="6123203" y="1949806"/>
                  <a:pt x="6118969" y="1985083"/>
                  <a:pt x="6103447" y="2017538"/>
                </a:cubicBezTo>
                <a:close/>
              </a:path>
            </a:pathLst>
          </a:custGeom>
          <a:solidFill>
            <a:srgbClr val="B9CDE5">
              <a:alpha val="58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" name="Ellipse 5"/>
          <p:cNvSpPr/>
          <p:nvPr/>
        </p:nvSpPr>
        <p:spPr>
          <a:xfrm>
            <a:off x="19515891" y="5611294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" name="Ellipse 6"/>
          <p:cNvSpPr/>
          <p:nvPr/>
        </p:nvSpPr>
        <p:spPr>
          <a:xfrm>
            <a:off x="19814343" y="5579542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" name="Ellipse 7"/>
          <p:cNvSpPr/>
          <p:nvPr/>
        </p:nvSpPr>
        <p:spPr>
          <a:xfrm>
            <a:off x="19928644" y="5312842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" name="Ellipse 8"/>
          <p:cNvSpPr/>
          <p:nvPr/>
        </p:nvSpPr>
        <p:spPr>
          <a:xfrm>
            <a:off x="24056142" y="5398569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" name="Ellipse 9"/>
          <p:cNvSpPr/>
          <p:nvPr/>
        </p:nvSpPr>
        <p:spPr>
          <a:xfrm>
            <a:off x="24360942" y="5608117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" name="Ellipse 10"/>
          <p:cNvSpPr/>
          <p:nvPr/>
        </p:nvSpPr>
        <p:spPr>
          <a:xfrm>
            <a:off x="24062493" y="5608117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" name="Ellipse 11"/>
          <p:cNvSpPr/>
          <p:nvPr/>
        </p:nvSpPr>
        <p:spPr>
          <a:xfrm>
            <a:off x="24087891" y="5062019"/>
            <a:ext cx="146050" cy="146050"/>
          </a:xfrm>
          <a:prstGeom prst="ellipse">
            <a:avLst/>
          </a:prstGeom>
          <a:solidFill>
            <a:srgbClr val="000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" name="Ellipse 12"/>
          <p:cNvSpPr/>
          <p:nvPr/>
        </p:nvSpPr>
        <p:spPr>
          <a:xfrm>
            <a:off x="19782594" y="5062019"/>
            <a:ext cx="146050" cy="146050"/>
          </a:xfrm>
          <a:prstGeom prst="ellipse">
            <a:avLst/>
          </a:prstGeom>
          <a:solidFill>
            <a:srgbClr val="000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14" name="Connecteur en arc 13"/>
          <p:cNvCxnSpPr/>
          <p:nvPr/>
        </p:nvCxnSpPr>
        <p:spPr>
          <a:xfrm rot="16200000" flipH="1">
            <a:off x="19858793" y="5643044"/>
            <a:ext cx="330200" cy="266699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Connecteur en arc 14"/>
          <p:cNvCxnSpPr/>
          <p:nvPr/>
        </p:nvCxnSpPr>
        <p:spPr>
          <a:xfrm rot="5400000">
            <a:off x="19582564" y="5639866"/>
            <a:ext cx="336550" cy="279402"/>
          </a:xfrm>
          <a:prstGeom prst="curvedConnector3">
            <a:avLst>
              <a:gd name="adj1" fmla="val 99057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" name="Connecteur en arc 15"/>
          <p:cNvCxnSpPr/>
          <p:nvPr/>
        </p:nvCxnSpPr>
        <p:spPr>
          <a:xfrm>
            <a:off x="20055642" y="5422159"/>
            <a:ext cx="254000" cy="136966"/>
          </a:xfrm>
          <a:prstGeom prst="curvedConnector3">
            <a:avLst>
              <a:gd name="adj1" fmla="val 25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" name="Connecteur en arc 16"/>
          <p:cNvCxnSpPr/>
          <p:nvPr/>
        </p:nvCxnSpPr>
        <p:spPr>
          <a:xfrm rot="10800000" flipV="1">
            <a:off x="19299991" y="5750992"/>
            <a:ext cx="279402" cy="265332"/>
          </a:xfrm>
          <a:prstGeom prst="curvedConnector3">
            <a:avLst>
              <a:gd name="adj1" fmla="val -2272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Connecteur en arc 17"/>
          <p:cNvCxnSpPr/>
          <p:nvPr/>
        </p:nvCxnSpPr>
        <p:spPr>
          <a:xfrm rot="16200000" flipH="1">
            <a:off x="24113291" y="5731945"/>
            <a:ext cx="330200" cy="266699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Connecteur en arc 18"/>
          <p:cNvCxnSpPr/>
          <p:nvPr/>
        </p:nvCxnSpPr>
        <p:spPr>
          <a:xfrm rot="5400000">
            <a:off x="23818016" y="5702000"/>
            <a:ext cx="336550" cy="279402"/>
          </a:xfrm>
          <a:prstGeom prst="curvedConnector3">
            <a:avLst>
              <a:gd name="adj1" fmla="val 99057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Connecteur en arc 19"/>
          <p:cNvCxnSpPr/>
          <p:nvPr/>
        </p:nvCxnSpPr>
        <p:spPr>
          <a:xfrm rot="16200000" flipH="1">
            <a:off x="24408565" y="5779567"/>
            <a:ext cx="292101" cy="196850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Connecteur en arc 20"/>
          <p:cNvCxnSpPr/>
          <p:nvPr/>
        </p:nvCxnSpPr>
        <p:spPr>
          <a:xfrm rot="10800000" flipV="1">
            <a:off x="23649744" y="5460258"/>
            <a:ext cx="419101" cy="136966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Connecteur en arc 21"/>
          <p:cNvCxnSpPr/>
          <p:nvPr/>
        </p:nvCxnSpPr>
        <p:spPr>
          <a:xfrm rot="10800000" flipV="1">
            <a:off x="20201691" y="4993535"/>
            <a:ext cx="419101" cy="136966"/>
          </a:xfrm>
          <a:prstGeom prst="curvedConnector3">
            <a:avLst>
              <a:gd name="adj1" fmla="val 36364"/>
            </a:avLst>
          </a:prstGeom>
          <a:ln>
            <a:solidFill>
              <a:srgbClr val="0000FF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Forme libre 22"/>
          <p:cNvSpPr/>
          <p:nvPr/>
        </p:nvSpPr>
        <p:spPr>
          <a:xfrm>
            <a:off x="19909592" y="5135043"/>
            <a:ext cx="311151" cy="19051"/>
          </a:xfrm>
          <a:custGeom>
            <a:avLst/>
            <a:gdLst>
              <a:gd name="connsiteX0" fmla="*/ 311150 w 311150"/>
              <a:gd name="connsiteY0" fmla="*/ 0 h 19050"/>
              <a:gd name="connsiteX1" fmla="*/ 0 w 31115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1150" h="19050">
                <a:moveTo>
                  <a:pt x="311150" y="0"/>
                </a:moveTo>
                <a:lnTo>
                  <a:pt x="0" y="19050"/>
                </a:ln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24" name="Connecteur en arc 23"/>
          <p:cNvCxnSpPr/>
          <p:nvPr/>
        </p:nvCxnSpPr>
        <p:spPr>
          <a:xfrm>
            <a:off x="23344941" y="5062019"/>
            <a:ext cx="495301" cy="92075"/>
          </a:xfrm>
          <a:prstGeom prst="curvedConnector3">
            <a:avLst>
              <a:gd name="adj1" fmla="val 50000"/>
            </a:avLst>
          </a:prstGeom>
          <a:ln>
            <a:solidFill>
              <a:srgbClr val="0000FF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5" name="Forme libre 24"/>
          <p:cNvSpPr/>
          <p:nvPr/>
        </p:nvSpPr>
        <p:spPr>
          <a:xfrm>
            <a:off x="23814839" y="5135043"/>
            <a:ext cx="311151" cy="19051"/>
          </a:xfrm>
          <a:custGeom>
            <a:avLst/>
            <a:gdLst>
              <a:gd name="connsiteX0" fmla="*/ 311150 w 311150"/>
              <a:gd name="connsiteY0" fmla="*/ 0 h 19050"/>
              <a:gd name="connsiteX1" fmla="*/ 0 w 31115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1150" h="19050">
                <a:moveTo>
                  <a:pt x="311150" y="0"/>
                </a:moveTo>
                <a:lnTo>
                  <a:pt x="0" y="19050"/>
                </a:ln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6" name="Forme libre 25"/>
          <p:cNvSpPr/>
          <p:nvPr/>
        </p:nvSpPr>
        <p:spPr>
          <a:xfrm rot="1109659">
            <a:off x="23306842" y="4779444"/>
            <a:ext cx="292101" cy="260350"/>
          </a:xfrm>
          <a:custGeom>
            <a:avLst/>
            <a:gdLst>
              <a:gd name="connsiteX0" fmla="*/ 0 w 292100"/>
              <a:gd name="connsiteY0" fmla="*/ 0 h 260350"/>
              <a:gd name="connsiteX1" fmla="*/ 127000 w 292100"/>
              <a:gd name="connsiteY1" fmla="*/ 184150 h 260350"/>
              <a:gd name="connsiteX2" fmla="*/ 292100 w 292100"/>
              <a:gd name="connsiteY2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00" h="260350">
                <a:moveTo>
                  <a:pt x="0" y="0"/>
                </a:moveTo>
                <a:cubicBezTo>
                  <a:pt x="39158" y="70379"/>
                  <a:pt x="78317" y="140758"/>
                  <a:pt x="127000" y="184150"/>
                </a:cubicBezTo>
                <a:cubicBezTo>
                  <a:pt x="175683" y="227542"/>
                  <a:pt x="292100" y="260350"/>
                  <a:pt x="292100" y="260350"/>
                </a:cubicBez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7" name="Forme libre 26"/>
          <p:cNvSpPr/>
          <p:nvPr/>
        </p:nvSpPr>
        <p:spPr>
          <a:xfrm rot="20988649">
            <a:off x="20454679" y="5082356"/>
            <a:ext cx="163597" cy="82543"/>
          </a:xfrm>
          <a:custGeom>
            <a:avLst/>
            <a:gdLst>
              <a:gd name="connsiteX0" fmla="*/ 0 w 292100"/>
              <a:gd name="connsiteY0" fmla="*/ 0 h 260350"/>
              <a:gd name="connsiteX1" fmla="*/ 127000 w 292100"/>
              <a:gd name="connsiteY1" fmla="*/ 184150 h 260350"/>
              <a:gd name="connsiteX2" fmla="*/ 292100 w 292100"/>
              <a:gd name="connsiteY2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00" h="260350">
                <a:moveTo>
                  <a:pt x="0" y="0"/>
                </a:moveTo>
                <a:cubicBezTo>
                  <a:pt x="39158" y="70379"/>
                  <a:pt x="78317" y="140758"/>
                  <a:pt x="127000" y="184150"/>
                </a:cubicBezTo>
                <a:cubicBezTo>
                  <a:pt x="175683" y="227542"/>
                  <a:pt x="292100" y="260350"/>
                  <a:pt x="292100" y="260350"/>
                </a:cubicBez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8" name="Forme libre 27"/>
          <p:cNvSpPr/>
          <p:nvPr/>
        </p:nvSpPr>
        <p:spPr>
          <a:xfrm>
            <a:off x="20419538" y="5421657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solidFill>
            <a:schemeClr val="bg1"/>
          </a:solidFill>
          <a:ln w="76200" cmpd="sng">
            <a:noFill/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29" name="Connecteur droit avec flèche 28"/>
          <p:cNvCxnSpPr/>
          <p:nvPr/>
        </p:nvCxnSpPr>
        <p:spPr>
          <a:xfrm>
            <a:off x="21933028" y="6862816"/>
            <a:ext cx="0" cy="5758865"/>
          </a:xfrm>
          <a:prstGeom prst="straightConnector1">
            <a:avLst/>
          </a:prstGeom>
          <a:ln>
            <a:solidFill>
              <a:srgbClr val="FE2DFF"/>
            </a:solidFill>
            <a:tailEnd type="triangle" w="lg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0" name="Connecteur droit avec flèche 29"/>
          <p:cNvCxnSpPr/>
          <p:nvPr/>
        </p:nvCxnSpPr>
        <p:spPr>
          <a:xfrm flipH="1">
            <a:off x="18419166" y="6862816"/>
            <a:ext cx="1782527" cy="2454073"/>
          </a:xfrm>
          <a:prstGeom prst="straightConnector1">
            <a:avLst/>
          </a:prstGeom>
          <a:ln>
            <a:solidFill>
              <a:srgbClr val="FE2DFF"/>
            </a:solidFill>
            <a:tailEnd type="triangle" w="lg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1" name="Connecteur droit avec flèche 30"/>
          <p:cNvCxnSpPr/>
          <p:nvPr/>
        </p:nvCxnSpPr>
        <p:spPr>
          <a:xfrm flipH="1">
            <a:off x="19629596" y="6862815"/>
            <a:ext cx="1579887" cy="4455084"/>
          </a:xfrm>
          <a:prstGeom prst="straightConnector1">
            <a:avLst/>
          </a:prstGeom>
          <a:ln>
            <a:solidFill>
              <a:srgbClr val="FE2DFF"/>
            </a:solidFill>
            <a:tailEnd type="triangle" w="lg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2" name="Connecteur droit avec flèche 31"/>
          <p:cNvCxnSpPr/>
          <p:nvPr/>
        </p:nvCxnSpPr>
        <p:spPr>
          <a:xfrm>
            <a:off x="22625770" y="6862815"/>
            <a:ext cx="1830422" cy="4455084"/>
          </a:xfrm>
          <a:prstGeom prst="straightConnector1">
            <a:avLst/>
          </a:prstGeom>
          <a:ln>
            <a:solidFill>
              <a:srgbClr val="FE2DFF"/>
            </a:solidFill>
            <a:tailEnd type="triangle" w="lg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Connecteur droit avec flèche 32"/>
          <p:cNvCxnSpPr/>
          <p:nvPr/>
        </p:nvCxnSpPr>
        <p:spPr>
          <a:xfrm>
            <a:off x="23600077" y="6862816"/>
            <a:ext cx="2181517" cy="2454073"/>
          </a:xfrm>
          <a:prstGeom prst="straightConnector1">
            <a:avLst/>
          </a:prstGeom>
          <a:ln>
            <a:solidFill>
              <a:srgbClr val="FE2DFF"/>
            </a:solidFill>
            <a:tailEnd type="triangle" w="lg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Connecteur droit avec flèche 33"/>
          <p:cNvCxnSpPr/>
          <p:nvPr/>
        </p:nvCxnSpPr>
        <p:spPr>
          <a:xfrm flipV="1">
            <a:off x="21933028" y="4309187"/>
            <a:ext cx="0" cy="744352"/>
          </a:xfrm>
          <a:prstGeom prst="straightConnector1">
            <a:avLst/>
          </a:prstGeom>
          <a:ln>
            <a:solidFill>
              <a:srgbClr val="FE2DFF"/>
            </a:solidFill>
            <a:tailEnd type="triangle" w="lg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Connecteur droit avec flèche 34"/>
          <p:cNvCxnSpPr/>
          <p:nvPr/>
        </p:nvCxnSpPr>
        <p:spPr>
          <a:xfrm flipV="1">
            <a:off x="22354828" y="4547432"/>
            <a:ext cx="540342" cy="466101"/>
          </a:xfrm>
          <a:prstGeom prst="straightConnector1">
            <a:avLst/>
          </a:prstGeom>
          <a:ln>
            <a:solidFill>
              <a:srgbClr val="FE2DFF"/>
            </a:solidFill>
            <a:tailEnd type="triangle" w="lg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6" name="Connecteur droit avec flèche 35"/>
          <p:cNvCxnSpPr/>
          <p:nvPr/>
        </p:nvCxnSpPr>
        <p:spPr>
          <a:xfrm flipH="1" flipV="1">
            <a:off x="20933945" y="4548955"/>
            <a:ext cx="575743" cy="466101"/>
          </a:xfrm>
          <a:prstGeom prst="straightConnector1">
            <a:avLst/>
          </a:prstGeom>
          <a:ln>
            <a:solidFill>
              <a:srgbClr val="FE2DFF"/>
            </a:solidFill>
            <a:tailEnd type="triangle" w="lg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7" name="Rectangle 36"/>
          <p:cNvSpPr/>
          <p:nvPr/>
        </p:nvSpPr>
        <p:spPr>
          <a:xfrm rot="15042529">
            <a:off x="15951379" y="5557368"/>
            <a:ext cx="9338829" cy="8441669"/>
          </a:xfrm>
          <a:prstGeom prst="rect">
            <a:avLst/>
          </a:prstGeom>
          <a:noFill/>
          <a:ln>
            <a:noFill/>
          </a:ln>
        </p:spPr>
        <p:txBody>
          <a:bodyPr wrap="none" lIns="91427" tIns="45715" rIns="91427" bIns="45715">
            <a:prstTxWarp prst="textArchUp">
              <a:avLst>
                <a:gd name="adj" fmla="val 5561338"/>
              </a:avLst>
            </a:prstTxWarp>
            <a:spAutoFit/>
          </a:bodyPr>
          <a:lstStyle/>
          <a:p>
            <a:pPr algn="ctr"/>
            <a:r>
              <a:rPr lang="fr-FR" sz="5900" dirty="0">
                <a:ln w="12700">
                  <a:noFill/>
                  <a:prstDash val="solid"/>
                </a:ln>
                <a:solidFill>
                  <a:schemeClr val="bg1">
                    <a:lumMod val="7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Helvetica"/>
                <a:cs typeface="Helvetica"/>
              </a:rPr>
              <a:t>Paroi inextensible</a:t>
            </a:r>
          </a:p>
        </p:txBody>
      </p:sp>
    </p:spTree>
    <p:extLst>
      <p:ext uri="{BB962C8B-B14F-4D97-AF65-F5344CB8AC3E}">
        <p14:creationId xmlns:p14="http://schemas.microsoft.com/office/powerpoint/2010/main" val="3573424881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5063360" y="2187200"/>
            <a:ext cx="14138335" cy="1421807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4" descr="Image1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4" t="1895" r="12744" b="4167"/>
          <a:stretch>
            <a:fillRect/>
          </a:stretch>
        </p:blipFill>
        <p:spPr bwMode="auto">
          <a:xfrm>
            <a:off x="15833974" y="3085136"/>
            <a:ext cx="12433508" cy="12433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Forme libre 4"/>
          <p:cNvSpPr/>
          <p:nvPr/>
        </p:nvSpPr>
        <p:spPr>
          <a:xfrm>
            <a:off x="18557075" y="4165282"/>
            <a:ext cx="6114857" cy="2146249"/>
          </a:xfrm>
          <a:custGeom>
            <a:avLst/>
            <a:gdLst>
              <a:gd name="connsiteX0" fmla="*/ 6103447 w 6114856"/>
              <a:gd name="connsiteY0" fmla="*/ 2017538 h 2146248"/>
              <a:gd name="connsiteX1" fmla="*/ 5993381 w 6114856"/>
              <a:gd name="connsiteY1" fmla="*/ 2093735 h 2146248"/>
              <a:gd name="connsiteX2" fmla="*/ 5722447 w 6114856"/>
              <a:gd name="connsiteY2" fmla="*/ 2000605 h 2146248"/>
              <a:gd name="connsiteX3" fmla="*/ 5375314 w 6114856"/>
              <a:gd name="connsiteY3" fmla="*/ 1899008 h 2146248"/>
              <a:gd name="connsiteX4" fmla="*/ 5011247 w 6114856"/>
              <a:gd name="connsiteY4" fmla="*/ 1839743 h 2146248"/>
              <a:gd name="connsiteX5" fmla="*/ 4596381 w 6114856"/>
              <a:gd name="connsiteY5" fmla="*/ 1856676 h 2146248"/>
              <a:gd name="connsiteX6" fmla="*/ 3986781 w 6114856"/>
              <a:gd name="connsiteY6" fmla="*/ 2000605 h 2146248"/>
              <a:gd name="connsiteX7" fmla="*/ 3521114 w 6114856"/>
              <a:gd name="connsiteY7" fmla="*/ 2093735 h 2146248"/>
              <a:gd name="connsiteX8" fmla="*/ 3097781 w 6114856"/>
              <a:gd name="connsiteY8" fmla="*/ 2119135 h 2146248"/>
              <a:gd name="connsiteX9" fmla="*/ 2691381 w 6114856"/>
              <a:gd name="connsiteY9" fmla="*/ 2068336 h 2146248"/>
              <a:gd name="connsiteX10" fmla="*/ 1997114 w 6114856"/>
              <a:gd name="connsiteY10" fmla="*/ 1975206 h 2146248"/>
              <a:gd name="connsiteX11" fmla="*/ 1480647 w 6114856"/>
              <a:gd name="connsiteY11" fmla="*/ 1882075 h 2146248"/>
              <a:gd name="connsiteX12" fmla="*/ 1184314 w 6114856"/>
              <a:gd name="connsiteY12" fmla="*/ 1848209 h 2146248"/>
              <a:gd name="connsiteX13" fmla="*/ 896447 w 6114856"/>
              <a:gd name="connsiteY13" fmla="*/ 1839743 h 2146248"/>
              <a:gd name="connsiteX14" fmla="*/ 574714 w 6114856"/>
              <a:gd name="connsiteY14" fmla="*/ 1882075 h 2146248"/>
              <a:gd name="connsiteX15" fmla="*/ 278381 w 6114856"/>
              <a:gd name="connsiteY15" fmla="*/ 2042937 h 2146248"/>
              <a:gd name="connsiteX16" fmla="*/ 134447 w 6114856"/>
              <a:gd name="connsiteY16" fmla="*/ 2144534 h 2146248"/>
              <a:gd name="connsiteX17" fmla="*/ 15914 w 6114856"/>
              <a:gd name="connsiteY17" fmla="*/ 2102202 h 2146248"/>
              <a:gd name="connsiteX18" fmla="*/ 41314 w 6114856"/>
              <a:gd name="connsiteY18" fmla="*/ 2042937 h 2146248"/>
              <a:gd name="connsiteX19" fmla="*/ 379981 w 6114856"/>
              <a:gd name="connsiteY19" fmla="*/ 1763545 h 2146248"/>
              <a:gd name="connsiteX20" fmla="*/ 490047 w 6114856"/>
              <a:gd name="connsiteY20" fmla="*/ 1670415 h 2146248"/>
              <a:gd name="connsiteX21" fmla="*/ 752514 w 6114856"/>
              <a:gd name="connsiteY21" fmla="*/ 1721213 h 2146248"/>
              <a:gd name="connsiteX22" fmla="*/ 1031914 w 6114856"/>
              <a:gd name="connsiteY22" fmla="*/ 1645015 h 2146248"/>
              <a:gd name="connsiteX23" fmla="*/ 1277447 w 6114856"/>
              <a:gd name="connsiteY23" fmla="*/ 1551885 h 2146248"/>
              <a:gd name="connsiteX24" fmla="*/ 1446781 w 6114856"/>
              <a:gd name="connsiteY24" fmla="*/ 1323292 h 2146248"/>
              <a:gd name="connsiteX25" fmla="*/ 1480647 w 6114856"/>
              <a:gd name="connsiteY25" fmla="*/ 1179363 h 2146248"/>
              <a:gd name="connsiteX26" fmla="*/ 1658447 w 6114856"/>
              <a:gd name="connsiteY26" fmla="*/ 1179363 h 2146248"/>
              <a:gd name="connsiteX27" fmla="*/ 2090247 w 6114856"/>
              <a:gd name="connsiteY27" fmla="*/ 1170896 h 2146248"/>
              <a:gd name="connsiteX28" fmla="*/ 2488181 w 6114856"/>
              <a:gd name="connsiteY28" fmla="*/ 1170896 h 2146248"/>
              <a:gd name="connsiteX29" fmla="*/ 2496647 w 6114856"/>
              <a:gd name="connsiteY29" fmla="*/ 1069299 h 2146248"/>
              <a:gd name="connsiteX30" fmla="*/ 2386581 w 6114856"/>
              <a:gd name="connsiteY30" fmla="*/ 993102 h 2146248"/>
              <a:gd name="connsiteX31" fmla="*/ 1768514 w 6114856"/>
              <a:gd name="connsiteY31" fmla="*/ 1001568 h 2146248"/>
              <a:gd name="connsiteX32" fmla="*/ 1370581 w 6114856"/>
              <a:gd name="connsiteY32" fmla="*/ 993102 h 2146248"/>
              <a:gd name="connsiteX33" fmla="*/ 1235114 w 6114856"/>
              <a:gd name="connsiteY33" fmla="*/ 993102 h 2146248"/>
              <a:gd name="connsiteX34" fmla="*/ 1370581 w 6114856"/>
              <a:gd name="connsiteY34" fmla="*/ 798374 h 2146248"/>
              <a:gd name="connsiteX35" fmla="*/ 1683847 w 6114856"/>
              <a:gd name="connsiteY35" fmla="*/ 493583 h 2146248"/>
              <a:gd name="connsiteX36" fmla="*/ 2115647 w 6114856"/>
              <a:gd name="connsiteY36" fmla="*/ 239591 h 2146248"/>
              <a:gd name="connsiteX37" fmla="*/ 2547447 w 6114856"/>
              <a:gd name="connsiteY37" fmla="*/ 78729 h 2146248"/>
              <a:gd name="connsiteX38" fmla="*/ 2869181 w 6114856"/>
              <a:gd name="connsiteY38" fmla="*/ 10998 h 2146248"/>
              <a:gd name="connsiteX39" fmla="*/ 3224781 w 6114856"/>
              <a:gd name="connsiteY39" fmla="*/ 2531 h 2146248"/>
              <a:gd name="connsiteX40" fmla="*/ 3614247 w 6114856"/>
              <a:gd name="connsiteY40" fmla="*/ 36397 h 2146248"/>
              <a:gd name="connsiteX41" fmla="*/ 3961381 w 6114856"/>
              <a:gd name="connsiteY41" fmla="*/ 129528 h 2146248"/>
              <a:gd name="connsiteX42" fmla="*/ 4333914 w 6114856"/>
              <a:gd name="connsiteY42" fmla="*/ 290389 h 2146248"/>
              <a:gd name="connsiteX43" fmla="*/ 4655647 w 6114856"/>
              <a:gd name="connsiteY43" fmla="*/ 493583 h 2146248"/>
              <a:gd name="connsiteX44" fmla="*/ 4935047 w 6114856"/>
              <a:gd name="connsiteY44" fmla="*/ 739109 h 2146248"/>
              <a:gd name="connsiteX45" fmla="*/ 5129781 w 6114856"/>
              <a:gd name="connsiteY45" fmla="*/ 967702 h 2146248"/>
              <a:gd name="connsiteX46" fmla="*/ 4757247 w 6114856"/>
              <a:gd name="connsiteY46" fmla="*/ 1001568 h 2146248"/>
              <a:gd name="connsiteX47" fmla="*/ 4088381 w 6114856"/>
              <a:gd name="connsiteY47" fmla="*/ 1010034 h 2146248"/>
              <a:gd name="connsiteX48" fmla="*/ 3808981 w 6114856"/>
              <a:gd name="connsiteY48" fmla="*/ 1010034 h 2146248"/>
              <a:gd name="connsiteX49" fmla="*/ 3885181 w 6114856"/>
              <a:gd name="connsiteY49" fmla="*/ 1179363 h 2146248"/>
              <a:gd name="connsiteX50" fmla="*/ 4469381 w 6114856"/>
              <a:gd name="connsiteY50" fmla="*/ 1170896 h 2146248"/>
              <a:gd name="connsiteX51" fmla="*/ 4816514 w 6114856"/>
              <a:gd name="connsiteY51" fmla="*/ 1179363 h 2146248"/>
              <a:gd name="connsiteX52" fmla="*/ 4926581 w 6114856"/>
              <a:gd name="connsiteY52" fmla="*/ 1179363 h 2146248"/>
              <a:gd name="connsiteX53" fmla="*/ 4960447 w 6114856"/>
              <a:gd name="connsiteY53" fmla="*/ 1391023 h 2146248"/>
              <a:gd name="connsiteX54" fmla="*/ 5138247 w 6114856"/>
              <a:gd name="connsiteY54" fmla="*/ 1594217 h 2146248"/>
              <a:gd name="connsiteX55" fmla="*/ 5341447 w 6114856"/>
              <a:gd name="connsiteY55" fmla="*/ 1721213 h 2146248"/>
              <a:gd name="connsiteX56" fmla="*/ 5798647 w 6114856"/>
              <a:gd name="connsiteY56" fmla="*/ 1738146 h 2146248"/>
              <a:gd name="connsiteX57" fmla="*/ 5874847 w 6114856"/>
              <a:gd name="connsiteY57" fmla="*/ 1729680 h 2146248"/>
              <a:gd name="connsiteX58" fmla="*/ 6086514 w 6114856"/>
              <a:gd name="connsiteY58" fmla="*/ 1899008 h 2146248"/>
              <a:gd name="connsiteX59" fmla="*/ 6103447 w 6114856"/>
              <a:gd name="connsiteY59" fmla="*/ 2017538 h 214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6114856" h="2146248">
                <a:moveTo>
                  <a:pt x="6103447" y="2017538"/>
                </a:moveTo>
                <a:cubicBezTo>
                  <a:pt x="6087925" y="2049993"/>
                  <a:pt x="6056881" y="2096557"/>
                  <a:pt x="5993381" y="2093735"/>
                </a:cubicBezTo>
                <a:cubicBezTo>
                  <a:pt x="5929881" y="2090913"/>
                  <a:pt x="5825458" y="2033059"/>
                  <a:pt x="5722447" y="2000605"/>
                </a:cubicBezTo>
                <a:cubicBezTo>
                  <a:pt x="5619436" y="1968151"/>
                  <a:pt x="5493847" y="1925818"/>
                  <a:pt x="5375314" y="1899008"/>
                </a:cubicBezTo>
                <a:cubicBezTo>
                  <a:pt x="5256781" y="1872198"/>
                  <a:pt x="5141069" y="1846798"/>
                  <a:pt x="5011247" y="1839743"/>
                </a:cubicBezTo>
                <a:cubicBezTo>
                  <a:pt x="4881425" y="1832688"/>
                  <a:pt x="4767125" y="1829866"/>
                  <a:pt x="4596381" y="1856676"/>
                </a:cubicBezTo>
                <a:cubicBezTo>
                  <a:pt x="4425637" y="1883486"/>
                  <a:pt x="4165992" y="1961095"/>
                  <a:pt x="3986781" y="2000605"/>
                </a:cubicBezTo>
                <a:cubicBezTo>
                  <a:pt x="3807570" y="2040115"/>
                  <a:pt x="3669281" y="2073980"/>
                  <a:pt x="3521114" y="2093735"/>
                </a:cubicBezTo>
                <a:cubicBezTo>
                  <a:pt x="3372947" y="2113490"/>
                  <a:pt x="3236070" y="2123368"/>
                  <a:pt x="3097781" y="2119135"/>
                </a:cubicBezTo>
                <a:cubicBezTo>
                  <a:pt x="2959492" y="2114902"/>
                  <a:pt x="2691381" y="2068336"/>
                  <a:pt x="2691381" y="2068336"/>
                </a:cubicBezTo>
                <a:lnTo>
                  <a:pt x="1997114" y="1975206"/>
                </a:lnTo>
                <a:cubicBezTo>
                  <a:pt x="1795325" y="1944162"/>
                  <a:pt x="1616114" y="1903241"/>
                  <a:pt x="1480647" y="1882075"/>
                </a:cubicBezTo>
                <a:cubicBezTo>
                  <a:pt x="1345180" y="1860909"/>
                  <a:pt x="1281681" y="1855264"/>
                  <a:pt x="1184314" y="1848209"/>
                </a:cubicBezTo>
                <a:cubicBezTo>
                  <a:pt x="1086947" y="1841154"/>
                  <a:pt x="998047" y="1834099"/>
                  <a:pt x="896447" y="1839743"/>
                </a:cubicBezTo>
                <a:cubicBezTo>
                  <a:pt x="794847" y="1845387"/>
                  <a:pt x="677725" y="1848209"/>
                  <a:pt x="574714" y="1882075"/>
                </a:cubicBezTo>
                <a:cubicBezTo>
                  <a:pt x="471703" y="1915941"/>
                  <a:pt x="351759" y="1999194"/>
                  <a:pt x="278381" y="2042937"/>
                </a:cubicBezTo>
                <a:cubicBezTo>
                  <a:pt x="205003" y="2086680"/>
                  <a:pt x="178191" y="2134657"/>
                  <a:pt x="134447" y="2144534"/>
                </a:cubicBezTo>
                <a:cubicBezTo>
                  <a:pt x="90703" y="2154411"/>
                  <a:pt x="31436" y="2119135"/>
                  <a:pt x="15914" y="2102202"/>
                </a:cubicBezTo>
                <a:cubicBezTo>
                  <a:pt x="392" y="2085269"/>
                  <a:pt x="-19364" y="2099380"/>
                  <a:pt x="41314" y="2042937"/>
                </a:cubicBezTo>
                <a:cubicBezTo>
                  <a:pt x="101992" y="1986494"/>
                  <a:pt x="305192" y="1825632"/>
                  <a:pt x="379981" y="1763545"/>
                </a:cubicBezTo>
                <a:cubicBezTo>
                  <a:pt x="454770" y="1701458"/>
                  <a:pt x="427958" y="1677470"/>
                  <a:pt x="490047" y="1670415"/>
                </a:cubicBezTo>
                <a:cubicBezTo>
                  <a:pt x="552136" y="1663360"/>
                  <a:pt x="662203" y="1725446"/>
                  <a:pt x="752514" y="1721213"/>
                </a:cubicBezTo>
                <a:cubicBezTo>
                  <a:pt x="842825" y="1716980"/>
                  <a:pt x="944425" y="1673236"/>
                  <a:pt x="1031914" y="1645015"/>
                </a:cubicBezTo>
                <a:cubicBezTo>
                  <a:pt x="1119403" y="1616794"/>
                  <a:pt x="1208303" y="1605505"/>
                  <a:pt x="1277447" y="1551885"/>
                </a:cubicBezTo>
                <a:cubicBezTo>
                  <a:pt x="1346591" y="1498265"/>
                  <a:pt x="1412914" y="1385379"/>
                  <a:pt x="1446781" y="1323292"/>
                </a:cubicBezTo>
                <a:cubicBezTo>
                  <a:pt x="1480648" y="1261205"/>
                  <a:pt x="1445369" y="1203351"/>
                  <a:pt x="1480647" y="1179363"/>
                </a:cubicBezTo>
                <a:cubicBezTo>
                  <a:pt x="1515925" y="1155375"/>
                  <a:pt x="1658447" y="1179363"/>
                  <a:pt x="1658447" y="1179363"/>
                </a:cubicBezTo>
                <a:lnTo>
                  <a:pt x="2090247" y="1170896"/>
                </a:lnTo>
                <a:cubicBezTo>
                  <a:pt x="2228536" y="1169485"/>
                  <a:pt x="2420448" y="1187829"/>
                  <a:pt x="2488181" y="1170896"/>
                </a:cubicBezTo>
                <a:cubicBezTo>
                  <a:pt x="2555914" y="1153963"/>
                  <a:pt x="2513580" y="1098931"/>
                  <a:pt x="2496647" y="1069299"/>
                </a:cubicBezTo>
                <a:cubicBezTo>
                  <a:pt x="2479714" y="1039667"/>
                  <a:pt x="2507936" y="1004390"/>
                  <a:pt x="2386581" y="993102"/>
                </a:cubicBezTo>
                <a:cubicBezTo>
                  <a:pt x="2265225" y="981813"/>
                  <a:pt x="1937847" y="1001568"/>
                  <a:pt x="1768514" y="1001568"/>
                </a:cubicBezTo>
                <a:cubicBezTo>
                  <a:pt x="1599181" y="1001568"/>
                  <a:pt x="1459481" y="994513"/>
                  <a:pt x="1370581" y="993102"/>
                </a:cubicBezTo>
                <a:cubicBezTo>
                  <a:pt x="1281681" y="991691"/>
                  <a:pt x="1235114" y="1025557"/>
                  <a:pt x="1235114" y="993102"/>
                </a:cubicBezTo>
                <a:cubicBezTo>
                  <a:pt x="1235114" y="960647"/>
                  <a:pt x="1295792" y="881627"/>
                  <a:pt x="1370581" y="798374"/>
                </a:cubicBezTo>
                <a:cubicBezTo>
                  <a:pt x="1445370" y="715121"/>
                  <a:pt x="1559669" y="586713"/>
                  <a:pt x="1683847" y="493583"/>
                </a:cubicBezTo>
                <a:cubicBezTo>
                  <a:pt x="1808025" y="400453"/>
                  <a:pt x="1971714" y="308733"/>
                  <a:pt x="2115647" y="239591"/>
                </a:cubicBezTo>
                <a:cubicBezTo>
                  <a:pt x="2259580" y="170449"/>
                  <a:pt x="2421858" y="116828"/>
                  <a:pt x="2547447" y="78729"/>
                </a:cubicBezTo>
                <a:cubicBezTo>
                  <a:pt x="2673036" y="40630"/>
                  <a:pt x="2756292" y="23698"/>
                  <a:pt x="2869181" y="10998"/>
                </a:cubicBezTo>
                <a:cubicBezTo>
                  <a:pt x="2982070" y="-1702"/>
                  <a:pt x="3100604" y="-1702"/>
                  <a:pt x="3224781" y="2531"/>
                </a:cubicBezTo>
                <a:cubicBezTo>
                  <a:pt x="3348958" y="6764"/>
                  <a:pt x="3491480" y="15231"/>
                  <a:pt x="3614247" y="36397"/>
                </a:cubicBezTo>
                <a:cubicBezTo>
                  <a:pt x="3737014" y="57563"/>
                  <a:pt x="3841436" y="87196"/>
                  <a:pt x="3961381" y="129528"/>
                </a:cubicBezTo>
                <a:cubicBezTo>
                  <a:pt x="4081326" y="171860"/>
                  <a:pt x="4218203" y="229713"/>
                  <a:pt x="4333914" y="290389"/>
                </a:cubicBezTo>
                <a:cubicBezTo>
                  <a:pt x="4449625" y="351065"/>
                  <a:pt x="4555458" y="418796"/>
                  <a:pt x="4655647" y="493583"/>
                </a:cubicBezTo>
                <a:cubicBezTo>
                  <a:pt x="4755836" y="568370"/>
                  <a:pt x="4856025" y="660089"/>
                  <a:pt x="4935047" y="739109"/>
                </a:cubicBezTo>
                <a:cubicBezTo>
                  <a:pt x="5014069" y="818129"/>
                  <a:pt x="5159414" y="923959"/>
                  <a:pt x="5129781" y="967702"/>
                </a:cubicBezTo>
                <a:cubicBezTo>
                  <a:pt x="5100148" y="1011445"/>
                  <a:pt x="4930814" y="994513"/>
                  <a:pt x="4757247" y="1001568"/>
                </a:cubicBezTo>
                <a:cubicBezTo>
                  <a:pt x="4583680" y="1008623"/>
                  <a:pt x="4088381" y="1010034"/>
                  <a:pt x="4088381" y="1010034"/>
                </a:cubicBezTo>
                <a:cubicBezTo>
                  <a:pt x="3930337" y="1011445"/>
                  <a:pt x="3842848" y="981813"/>
                  <a:pt x="3808981" y="1010034"/>
                </a:cubicBezTo>
                <a:cubicBezTo>
                  <a:pt x="3775114" y="1038255"/>
                  <a:pt x="3775114" y="1152553"/>
                  <a:pt x="3885181" y="1179363"/>
                </a:cubicBezTo>
                <a:cubicBezTo>
                  <a:pt x="3995248" y="1206173"/>
                  <a:pt x="4314159" y="1170896"/>
                  <a:pt x="4469381" y="1170896"/>
                </a:cubicBezTo>
                <a:cubicBezTo>
                  <a:pt x="4624603" y="1170896"/>
                  <a:pt x="4740314" y="1177952"/>
                  <a:pt x="4816514" y="1179363"/>
                </a:cubicBezTo>
                <a:cubicBezTo>
                  <a:pt x="4892714" y="1180774"/>
                  <a:pt x="4902592" y="1144086"/>
                  <a:pt x="4926581" y="1179363"/>
                </a:cubicBezTo>
                <a:cubicBezTo>
                  <a:pt x="4950570" y="1214640"/>
                  <a:pt x="4925169" y="1321881"/>
                  <a:pt x="4960447" y="1391023"/>
                </a:cubicBezTo>
                <a:cubicBezTo>
                  <a:pt x="4995725" y="1460165"/>
                  <a:pt x="5074747" y="1539185"/>
                  <a:pt x="5138247" y="1594217"/>
                </a:cubicBezTo>
                <a:cubicBezTo>
                  <a:pt x="5201747" y="1649249"/>
                  <a:pt x="5231380" y="1697225"/>
                  <a:pt x="5341447" y="1721213"/>
                </a:cubicBezTo>
                <a:cubicBezTo>
                  <a:pt x="5451514" y="1745201"/>
                  <a:pt x="5709747" y="1736735"/>
                  <a:pt x="5798647" y="1738146"/>
                </a:cubicBezTo>
                <a:cubicBezTo>
                  <a:pt x="5887547" y="1739557"/>
                  <a:pt x="5826869" y="1702870"/>
                  <a:pt x="5874847" y="1729680"/>
                </a:cubicBezTo>
                <a:cubicBezTo>
                  <a:pt x="5922825" y="1756490"/>
                  <a:pt x="6049825" y="1848210"/>
                  <a:pt x="6086514" y="1899008"/>
                </a:cubicBezTo>
                <a:cubicBezTo>
                  <a:pt x="6123203" y="1949806"/>
                  <a:pt x="6118969" y="1985083"/>
                  <a:pt x="6103447" y="2017538"/>
                </a:cubicBezTo>
                <a:close/>
              </a:path>
            </a:pathLst>
          </a:custGeom>
          <a:solidFill>
            <a:srgbClr val="B9CDE5">
              <a:alpha val="58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" name="Ellipse 5"/>
          <p:cNvSpPr/>
          <p:nvPr/>
        </p:nvSpPr>
        <p:spPr>
          <a:xfrm>
            <a:off x="19239739" y="5571317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" name="Ellipse 6"/>
          <p:cNvSpPr/>
          <p:nvPr/>
        </p:nvSpPr>
        <p:spPr>
          <a:xfrm>
            <a:off x="19538191" y="5539565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" name="Ellipse 7"/>
          <p:cNvSpPr/>
          <p:nvPr/>
        </p:nvSpPr>
        <p:spPr>
          <a:xfrm>
            <a:off x="19652492" y="5272865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" name="Ellipse 8"/>
          <p:cNvSpPr/>
          <p:nvPr/>
        </p:nvSpPr>
        <p:spPr>
          <a:xfrm>
            <a:off x="23779990" y="5358592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" name="Ellipse 9"/>
          <p:cNvSpPr/>
          <p:nvPr/>
        </p:nvSpPr>
        <p:spPr>
          <a:xfrm>
            <a:off x="24084790" y="5568140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" name="Ellipse 10"/>
          <p:cNvSpPr/>
          <p:nvPr/>
        </p:nvSpPr>
        <p:spPr>
          <a:xfrm>
            <a:off x="23786341" y="5568140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" name="Ellipse 11"/>
          <p:cNvSpPr/>
          <p:nvPr/>
        </p:nvSpPr>
        <p:spPr>
          <a:xfrm>
            <a:off x="23811739" y="5022042"/>
            <a:ext cx="146050" cy="146050"/>
          </a:xfrm>
          <a:prstGeom prst="ellipse">
            <a:avLst/>
          </a:prstGeom>
          <a:solidFill>
            <a:srgbClr val="000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" name="Ellipse 12"/>
          <p:cNvSpPr/>
          <p:nvPr/>
        </p:nvSpPr>
        <p:spPr>
          <a:xfrm>
            <a:off x="19506442" y="5022042"/>
            <a:ext cx="146050" cy="146050"/>
          </a:xfrm>
          <a:prstGeom prst="ellipse">
            <a:avLst/>
          </a:prstGeom>
          <a:solidFill>
            <a:srgbClr val="000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14" name="Connecteur en arc 13"/>
          <p:cNvCxnSpPr/>
          <p:nvPr/>
        </p:nvCxnSpPr>
        <p:spPr>
          <a:xfrm rot="16200000" flipH="1">
            <a:off x="19582641" y="5603067"/>
            <a:ext cx="330200" cy="266699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Connecteur en arc 14"/>
          <p:cNvCxnSpPr/>
          <p:nvPr/>
        </p:nvCxnSpPr>
        <p:spPr>
          <a:xfrm rot="5400000">
            <a:off x="19306412" y="5599889"/>
            <a:ext cx="336550" cy="279402"/>
          </a:xfrm>
          <a:prstGeom prst="curvedConnector3">
            <a:avLst>
              <a:gd name="adj1" fmla="val 99057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" name="Connecteur en arc 15"/>
          <p:cNvCxnSpPr/>
          <p:nvPr/>
        </p:nvCxnSpPr>
        <p:spPr>
          <a:xfrm>
            <a:off x="19779490" y="5382182"/>
            <a:ext cx="254000" cy="136966"/>
          </a:xfrm>
          <a:prstGeom prst="curvedConnector3">
            <a:avLst>
              <a:gd name="adj1" fmla="val 25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" name="Connecteur en arc 16"/>
          <p:cNvCxnSpPr/>
          <p:nvPr/>
        </p:nvCxnSpPr>
        <p:spPr>
          <a:xfrm rot="10800000" flipV="1">
            <a:off x="19023839" y="5711015"/>
            <a:ext cx="279402" cy="265332"/>
          </a:xfrm>
          <a:prstGeom prst="curvedConnector3">
            <a:avLst>
              <a:gd name="adj1" fmla="val -2272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Connecteur en arc 17"/>
          <p:cNvCxnSpPr/>
          <p:nvPr/>
        </p:nvCxnSpPr>
        <p:spPr>
          <a:xfrm rot="16200000" flipH="1">
            <a:off x="23837139" y="5691968"/>
            <a:ext cx="330200" cy="266699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Connecteur en arc 18"/>
          <p:cNvCxnSpPr/>
          <p:nvPr/>
        </p:nvCxnSpPr>
        <p:spPr>
          <a:xfrm rot="5400000">
            <a:off x="23541864" y="5662023"/>
            <a:ext cx="336550" cy="279402"/>
          </a:xfrm>
          <a:prstGeom prst="curvedConnector3">
            <a:avLst>
              <a:gd name="adj1" fmla="val 99057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Connecteur en arc 19"/>
          <p:cNvCxnSpPr/>
          <p:nvPr/>
        </p:nvCxnSpPr>
        <p:spPr>
          <a:xfrm rot="16200000" flipH="1">
            <a:off x="24132413" y="5739590"/>
            <a:ext cx="292101" cy="196850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Connecteur en arc 20"/>
          <p:cNvCxnSpPr/>
          <p:nvPr/>
        </p:nvCxnSpPr>
        <p:spPr>
          <a:xfrm rot="10800000" flipV="1">
            <a:off x="23373592" y="5420281"/>
            <a:ext cx="419101" cy="136966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Connecteur en arc 21"/>
          <p:cNvCxnSpPr/>
          <p:nvPr/>
        </p:nvCxnSpPr>
        <p:spPr>
          <a:xfrm rot="10800000" flipV="1">
            <a:off x="19925539" y="4953558"/>
            <a:ext cx="419101" cy="136966"/>
          </a:xfrm>
          <a:prstGeom prst="curvedConnector3">
            <a:avLst>
              <a:gd name="adj1" fmla="val 36364"/>
            </a:avLst>
          </a:prstGeom>
          <a:ln>
            <a:solidFill>
              <a:srgbClr val="0000FF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Forme libre 22"/>
          <p:cNvSpPr/>
          <p:nvPr/>
        </p:nvSpPr>
        <p:spPr>
          <a:xfrm>
            <a:off x="19633440" y="5095066"/>
            <a:ext cx="311151" cy="19051"/>
          </a:xfrm>
          <a:custGeom>
            <a:avLst/>
            <a:gdLst>
              <a:gd name="connsiteX0" fmla="*/ 311150 w 311150"/>
              <a:gd name="connsiteY0" fmla="*/ 0 h 19050"/>
              <a:gd name="connsiteX1" fmla="*/ 0 w 31115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1150" h="19050">
                <a:moveTo>
                  <a:pt x="311150" y="0"/>
                </a:moveTo>
                <a:lnTo>
                  <a:pt x="0" y="19050"/>
                </a:ln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24" name="Connecteur en arc 23"/>
          <p:cNvCxnSpPr/>
          <p:nvPr/>
        </p:nvCxnSpPr>
        <p:spPr>
          <a:xfrm>
            <a:off x="23068789" y="5022042"/>
            <a:ext cx="495301" cy="92075"/>
          </a:xfrm>
          <a:prstGeom prst="curvedConnector3">
            <a:avLst>
              <a:gd name="adj1" fmla="val 50000"/>
            </a:avLst>
          </a:prstGeom>
          <a:ln>
            <a:solidFill>
              <a:srgbClr val="0000FF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5" name="Forme libre 24"/>
          <p:cNvSpPr/>
          <p:nvPr/>
        </p:nvSpPr>
        <p:spPr>
          <a:xfrm>
            <a:off x="23538687" y="5095066"/>
            <a:ext cx="311151" cy="19051"/>
          </a:xfrm>
          <a:custGeom>
            <a:avLst/>
            <a:gdLst>
              <a:gd name="connsiteX0" fmla="*/ 311150 w 311150"/>
              <a:gd name="connsiteY0" fmla="*/ 0 h 19050"/>
              <a:gd name="connsiteX1" fmla="*/ 0 w 31115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1150" h="19050">
                <a:moveTo>
                  <a:pt x="311150" y="0"/>
                </a:moveTo>
                <a:lnTo>
                  <a:pt x="0" y="19050"/>
                </a:ln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6" name="Forme libre 25"/>
          <p:cNvSpPr/>
          <p:nvPr/>
        </p:nvSpPr>
        <p:spPr>
          <a:xfrm rot="1109659">
            <a:off x="23030690" y="4739467"/>
            <a:ext cx="292101" cy="260350"/>
          </a:xfrm>
          <a:custGeom>
            <a:avLst/>
            <a:gdLst>
              <a:gd name="connsiteX0" fmla="*/ 0 w 292100"/>
              <a:gd name="connsiteY0" fmla="*/ 0 h 260350"/>
              <a:gd name="connsiteX1" fmla="*/ 127000 w 292100"/>
              <a:gd name="connsiteY1" fmla="*/ 184150 h 260350"/>
              <a:gd name="connsiteX2" fmla="*/ 292100 w 292100"/>
              <a:gd name="connsiteY2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00" h="260350">
                <a:moveTo>
                  <a:pt x="0" y="0"/>
                </a:moveTo>
                <a:cubicBezTo>
                  <a:pt x="39158" y="70379"/>
                  <a:pt x="78317" y="140758"/>
                  <a:pt x="127000" y="184150"/>
                </a:cubicBezTo>
                <a:cubicBezTo>
                  <a:pt x="175683" y="227542"/>
                  <a:pt x="292100" y="260350"/>
                  <a:pt x="292100" y="260350"/>
                </a:cubicBez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7" name="Forme libre 26"/>
          <p:cNvSpPr/>
          <p:nvPr/>
        </p:nvSpPr>
        <p:spPr>
          <a:xfrm rot="20988649">
            <a:off x="20178527" y="5042379"/>
            <a:ext cx="163597" cy="82543"/>
          </a:xfrm>
          <a:custGeom>
            <a:avLst/>
            <a:gdLst>
              <a:gd name="connsiteX0" fmla="*/ 0 w 292100"/>
              <a:gd name="connsiteY0" fmla="*/ 0 h 260350"/>
              <a:gd name="connsiteX1" fmla="*/ 127000 w 292100"/>
              <a:gd name="connsiteY1" fmla="*/ 184150 h 260350"/>
              <a:gd name="connsiteX2" fmla="*/ 292100 w 292100"/>
              <a:gd name="connsiteY2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00" h="260350">
                <a:moveTo>
                  <a:pt x="0" y="0"/>
                </a:moveTo>
                <a:cubicBezTo>
                  <a:pt x="39158" y="70379"/>
                  <a:pt x="78317" y="140758"/>
                  <a:pt x="127000" y="184150"/>
                </a:cubicBezTo>
                <a:cubicBezTo>
                  <a:pt x="175683" y="227542"/>
                  <a:pt x="292100" y="260350"/>
                  <a:pt x="292100" y="260350"/>
                </a:cubicBez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8" name="Forme libre 27"/>
          <p:cNvSpPr/>
          <p:nvPr/>
        </p:nvSpPr>
        <p:spPr>
          <a:xfrm>
            <a:off x="20143386" y="5381680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solidFill>
            <a:schemeClr val="bg1"/>
          </a:solidFill>
          <a:ln w="76200" cmpd="sng">
            <a:noFill/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29" name="Connecteur droit avec flèche 28"/>
          <p:cNvCxnSpPr/>
          <p:nvPr/>
        </p:nvCxnSpPr>
        <p:spPr>
          <a:xfrm>
            <a:off x="21656876" y="6822838"/>
            <a:ext cx="0" cy="6182155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0" name="Connecteur droit avec flèche 29"/>
          <p:cNvCxnSpPr/>
          <p:nvPr/>
        </p:nvCxnSpPr>
        <p:spPr>
          <a:xfrm flipH="1">
            <a:off x="17846793" y="6822838"/>
            <a:ext cx="2078744" cy="2795831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1" name="Connecteur droit avec flèche 30"/>
          <p:cNvCxnSpPr/>
          <p:nvPr/>
        </p:nvCxnSpPr>
        <p:spPr>
          <a:xfrm flipH="1">
            <a:off x="19239739" y="6822838"/>
            <a:ext cx="1693592" cy="4835322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2" name="Connecteur droit avec flèche 31"/>
          <p:cNvCxnSpPr/>
          <p:nvPr/>
        </p:nvCxnSpPr>
        <p:spPr>
          <a:xfrm>
            <a:off x="22349618" y="6822838"/>
            <a:ext cx="2027272" cy="4835322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Connecteur droit avec flèche 32"/>
          <p:cNvCxnSpPr/>
          <p:nvPr/>
        </p:nvCxnSpPr>
        <p:spPr>
          <a:xfrm>
            <a:off x="23323925" y="6822838"/>
            <a:ext cx="2489404" cy="2795831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Connecteur droit avec flèche 33"/>
          <p:cNvCxnSpPr/>
          <p:nvPr/>
        </p:nvCxnSpPr>
        <p:spPr>
          <a:xfrm flipV="1">
            <a:off x="21656876" y="4212415"/>
            <a:ext cx="0" cy="801147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Connecteur droit avec flèche 34"/>
          <p:cNvCxnSpPr/>
          <p:nvPr/>
        </p:nvCxnSpPr>
        <p:spPr>
          <a:xfrm flipV="1">
            <a:off x="22078678" y="4460494"/>
            <a:ext cx="590060" cy="513063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6" name="Connecteur droit avec flèche 35"/>
          <p:cNvCxnSpPr/>
          <p:nvPr/>
        </p:nvCxnSpPr>
        <p:spPr>
          <a:xfrm flipH="1" flipV="1">
            <a:off x="20616834" y="4460494"/>
            <a:ext cx="632998" cy="513063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7" name="Rectangle 36"/>
          <p:cNvSpPr/>
          <p:nvPr/>
        </p:nvSpPr>
        <p:spPr>
          <a:xfrm rot="15042529">
            <a:off x="15251903" y="5517391"/>
            <a:ext cx="9338829" cy="8441669"/>
          </a:xfrm>
          <a:prstGeom prst="rect">
            <a:avLst/>
          </a:prstGeom>
          <a:noFill/>
          <a:ln>
            <a:noFill/>
          </a:ln>
        </p:spPr>
        <p:txBody>
          <a:bodyPr wrap="none" lIns="91427" tIns="45715" rIns="91427" bIns="45715">
            <a:prstTxWarp prst="textArchUp">
              <a:avLst>
                <a:gd name="adj" fmla="val 5561338"/>
              </a:avLst>
            </a:prstTxWarp>
            <a:spAutoFit/>
          </a:bodyPr>
          <a:lstStyle/>
          <a:p>
            <a:pPr algn="ctr"/>
            <a:r>
              <a:rPr lang="fr-FR" sz="5900" dirty="0">
                <a:ln w="12700">
                  <a:noFill/>
                  <a:prstDash val="solid"/>
                </a:ln>
                <a:solidFill>
                  <a:schemeClr val="bg1">
                    <a:lumMod val="7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Helvetica"/>
                <a:cs typeface="Helvetica"/>
              </a:rPr>
              <a:t>Paroi inextensible</a:t>
            </a:r>
          </a:p>
        </p:txBody>
      </p:sp>
    </p:spTree>
    <p:extLst>
      <p:ext uri="{BB962C8B-B14F-4D97-AF65-F5344CB8AC3E}">
        <p14:creationId xmlns:p14="http://schemas.microsoft.com/office/powerpoint/2010/main" val="2820396558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4957528" y="2857471"/>
            <a:ext cx="14244167" cy="135478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4" descr="Image1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4" t="1895" r="12744" b="4167"/>
          <a:stretch>
            <a:fillRect/>
          </a:stretch>
        </p:blipFill>
        <p:spPr bwMode="auto">
          <a:xfrm>
            <a:off x="16095088" y="3460464"/>
            <a:ext cx="12433508" cy="12433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Forme libre 4"/>
          <p:cNvSpPr/>
          <p:nvPr/>
        </p:nvSpPr>
        <p:spPr>
          <a:xfrm>
            <a:off x="18818189" y="4540610"/>
            <a:ext cx="6114857" cy="2146249"/>
          </a:xfrm>
          <a:custGeom>
            <a:avLst/>
            <a:gdLst>
              <a:gd name="connsiteX0" fmla="*/ 6103447 w 6114856"/>
              <a:gd name="connsiteY0" fmla="*/ 2017538 h 2146248"/>
              <a:gd name="connsiteX1" fmla="*/ 5993381 w 6114856"/>
              <a:gd name="connsiteY1" fmla="*/ 2093735 h 2146248"/>
              <a:gd name="connsiteX2" fmla="*/ 5722447 w 6114856"/>
              <a:gd name="connsiteY2" fmla="*/ 2000605 h 2146248"/>
              <a:gd name="connsiteX3" fmla="*/ 5375314 w 6114856"/>
              <a:gd name="connsiteY3" fmla="*/ 1899008 h 2146248"/>
              <a:gd name="connsiteX4" fmla="*/ 5011247 w 6114856"/>
              <a:gd name="connsiteY4" fmla="*/ 1839743 h 2146248"/>
              <a:gd name="connsiteX5" fmla="*/ 4596381 w 6114856"/>
              <a:gd name="connsiteY5" fmla="*/ 1856676 h 2146248"/>
              <a:gd name="connsiteX6" fmla="*/ 3986781 w 6114856"/>
              <a:gd name="connsiteY6" fmla="*/ 2000605 h 2146248"/>
              <a:gd name="connsiteX7" fmla="*/ 3521114 w 6114856"/>
              <a:gd name="connsiteY7" fmla="*/ 2093735 h 2146248"/>
              <a:gd name="connsiteX8" fmla="*/ 3097781 w 6114856"/>
              <a:gd name="connsiteY8" fmla="*/ 2119135 h 2146248"/>
              <a:gd name="connsiteX9" fmla="*/ 2691381 w 6114856"/>
              <a:gd name="connsiteY9" fmla="*/ 2068336 h 2146248"/>
              <a:gd name="connsiteX10" fmla="*/ 1997114 w 6114856"/>
              <a:gd name="connsiteY10" fmla="*/ 1975206 h 2146248"/>
              <a:gd name="connsiteX11" fmla="*/ 1480647 w 6114856"/>
              <a:gd name="connsiteY11" fmla="*/ 1882075 h 2146248"/>
              <a:gd name="connsiteX12" fmla="*/ 1184314 w 6114856"/>
              <a:gd name="connsiteY12" fmla="*/ 1848209 h 2146248"/>
              <a:gd name="connsiteX13" fmla="*/ 896447 w 6114856"/>
              <a:gd name="connsiteY13" fmla="*/ 1839743 h 2146248"/>
              <a:gd name="connsiteX14" fmla="*/ 574714 w 6114856"/>
              <a:gd name="connsiteY14" fmla="*/ 1882075 h 2146248"/>
              <a:gd name="connsiteX15" fmla="*/ 278381 w 6114856"/>
              <a:gd name="connsiteY15" fmla="*/ 2042937 h 2146248"/>
              <a:gd name="connsiteX16" fmla="*/ 134447 w 6114856"/>
              <a:gd name="connsiteY16" fmla="*/ 2144534 h 2146248"/>
              <a:gd name="connsiteX17" fmla="*/ 15914 w 6114856"/>
              <a:gd name="connsiteY17" fmla="*/ 2102202 h 2146248"/>
              <a:gd name="connsiteX18" fmla="*/ 41314 w 6114856"/>
              <a:gd name="connsiteY18" fmla="*/ 2042937 h 2146248"/>
              <a:gd name="connsiteX19" fmla="*/ 379981 w 6114856"/>
              <a:gd name="connsiteY19" fmla="*/ 1763545 h 2146248"/>
              <a:gd name="connsiteX20" fmla="*/ 490047 w 6114856"/>
              <a:gd name="connsiteY20" fmla="*/ 1670415 h 2146248"/>
              <a:gd name="connsiteX21" fmla="*/ 752514 w 6114856"/>
              <a:gd name="connsiteY21" fmla="*/ 1721213 h 2146248"/>
              <a:gd name="connsiteX22" fmla="*/ 1031914 w 6114856"/>
              <a:gd name="connsiteY22" fmla="*/ 1645015 h 2146248"/>
              <a:gd name="connsiteX23" fmla="*/ 1277447 w 6114856"/>
              <a:gd name="connsiteY23" fmla="*/ 1551885 h 2146248"/>
              <a:gd name="connsiteX24" fmla="*/ 1446781 w 6114856"/>
              <a:gd name="connsiteY24" fmla="*/ 1323292 h 2146248"/>
              <a:gd name="connsiteX25" fmla="*/ 1480647 w 6114856"/>
              <a:gd name="connsiteY25" fmla="*/ 1179363 h 2146248"/>
              <a:gd name="connsiteX26" fmla="*/ 1658447 w 6114856"/>
              <a:gd name="connsiteY26" fmla="*/ 1179363 h 2146248"/>
              <a:gd name="connsiteX27" fmla="*/ 2090247 w 6114856"/>
              <a:gd name="connsiteY27" fmla="*/ 1170896 h 2146248"/>
              <a:gd name="connsiteX28" fmla="*/ 2488181 w 6114856"/>
              <a:gd name="connsiteY28" fmla="*/ 1170896 h 2146248"/>
              <a:gd name="connsiteX29" fmla="*/ 2496647 w 6114856"/>
              <a:gd name="connsiteY29" fmla="*/ 1069299 h 2146248"/>
              <a:gd name="connsiteX30" fmla="*/ 2386581 w 6114856"/>
              <a:gd name="connsiteY30" fmla="*/ 993102 h 2146248"/>
              <a:gd name="connsiteX31" fmla="*/ 1768514 w 6114856"/>
              <a:gd name="connsiteY31" fmla="*/ 1001568 h 2146248"/>
              <a:gd name="connsiteX32" fmla="*/ 1370581 w 6114856"/>
              <a:gd name="connsiteY32" fmla="*/ 993102 h 2146248"/>
              <a:gd name="connsiteX33" fmla="*/ 1235114 w 6114856"/>
              <a:gd name="connsiteY33" fmla="*/ 993102 h 2146248"/>
              <a:gd name="connsiteX34" fmla="*/ 1370581 w 6114856"/>
              <a:gd name="connsiteY34" fmla="*/ 798374 h 2146248"/>
              <a:gd name="connsiteX35" fmla="*/ 1683847 w 6114856"/>
              <a:gd name="connsiteY35" fmla="*/ 493583 h 2146248"/>
              <a:gd name="connsiteX36" fmla="*/ 2115647 w 6114856"/>
              <a:gd name="connsiteY36" fmla="*/ 239591 h 2146248"/>
              <a:gd name="connsiteX37" fmla="*/ 2547447 w 6114856"/>
              <a:gd name="connsiteY37" fmla="*/ 78729 h 2146248"/>
              <a:gd name="connsiteX38" fmla="*/ 2869181 w 6114856"/>
              <a:gd name="connsiteY38" fmla="*/ 10998 h 2146248"/>
              <a:gd name="connsiteX39" fmla="*/ 3224781 w 6114856"/>
              <a:gd name="connsiteY39" fmla="*/ 2531 h 2146248"/>
              <a:gd name="connsiteX40" fmla="*/ 3614247 w 6114856"/>
              <a:gd name="connsiteY40" fmla="*/ 36397 h 2146248"/>
              <a:gd name="connsiteX41" fmla="*/ 3961381 w 6114856"/>
              <a:gd name="connsiteY41" fmla="*/ 129528 h 2146248"/>
              <a:gd name="connsiteX42" fmla="*/ 4333914 w 6114856"/>
              <a:gd name="connsiteY42" fmla="*/ 290389 h 2146248"/>
              <a:gd name="connsiteX43" fmla="*/ 4655647 w 6114856"/>
              <a:gd name="connsiteY43" fmla="*/ 493583 h 2146248"/>
              <a:gd name="connsiteX44" fmla="*/ 4935047 w 6114856"/>
              <a:gd name="connsiteY44" fmla="*/ 739109 h 2146248"/>
              <a:gd name="connsiteX45" fmla="*/ 5129781 w 6114856"/>
              <a:gd name="connsiteY45" fmla="*/ 967702 h 2146248"/>
              <a:gd name="connsiteX46" fmla="*/ 4757247 w 6114856"/>
              <a:gd name="connsiteY46" fmla="*/ 1001568 h 2146248"/>
              <a:gd name="connsiteX47" fmla="*/ 4088381 w 6114856"/>
              <a:gd name="connsiteY47" fmla="*/ 1010034 h 2146248"/>
              <a:gd name="connsiteX48" fmla="*/ 3808981 w 6114856"/>
              <a:gd name="connsiteY48" fmla="*/ 1010034 h 2146248"/>
              <a:gd name="connsiteX49" fmla="*/ 3885181 w 6114856"/>
              <a:gd name="connsiteY49" fmla="*/ 1179363 h 2146248"/>
              <a:gd name="connsiteX50" fmla="*/ 4469381 w 6114856"/>
              <a:gd name="connsiteY50" fmla="*/ 1170896 h 2146248"/>
              <a:gd name="connsiteX51" fmla="*/ 4816514 w 6114856"/>
              <a:gd name="connsiteY51" fmla="*/ 1179363 h 2146248"/>
              <a:gd name="connsiteX52" fmla="*/ 4926581 w 6114856"/>
              <a:gd name="connsiteY52" fmla="*/ 1179363 h 2146248"/>
              <a:gd name="connsiteX53" fmla="*/ 4960447 w 6114856"/>
              <a:gd name="connsiteY53" fmla="*/ 1391023 h 2146248"/>
              <a:gd name="connsiteX54" fmla="*/ 5138247 w 6114856"/>
              <a:gd name="connsiteY54" fmla="*/ 1594217 h 2146248"/>
              <a:gd name="connsiteX55" fmla="*/ 5341447 w 6114856"/>
              <a:gd name="connsiteY55" fmla="*/ 1721213 h 2146248"/>
              <a:gd name="connsiteX56" fmla="*/ 5798647 w 6114856"/>
              <a:gd name="connsiteY56" fmla="*/ 1738146 h 2146248"/>
              <a:gd name="connsiteX57" fmla="*/ 5874847 w 6114856"/>
              <a:gd name="connsiteY57" fmla="*/ 1729680 h 2146248"/>
              <a:gd name="connsiteX58" fmla="*/ 6086514 w 6114856"/>
              <a:gd name="connsiteY58" fmla="*/ 1899008 h 2146248"/>
              <a:gd name="connsiteX59" fmla="*/ 6103447 w 6114856"/>
              <a:gd name="connsiteY59" fmla="*/ 2017538 h 214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6114856" h="2146248">
                <a:moveTo>
                  <a:pt x="6103447" y="2017538"/>
                </a:moveTo>
                <a:cubicBezTo>
                  <a:pt x="6087925" y="2049993"/>
                  <a:pt x="6056881" y="2096557"/>
                  <a:pt x="5993381" y="2093735"/>
                </a:cubicBezTo>
                <a:cubicBezTo>
                  <a:pt x="5929881" y="2090913"/>
                  <a:pt x="5825458" y="2033059"/>
                  <a:pt x="5722447" y="2000605"/>
                </a:cubicBezTo>
                <a:cubicBezTo>
                  <a:pt x="5619436" y="1968151"/>
                  <a:pt x="5493847" y="1925818"/>
                  <a:pt x="5375314" y="1899008"/>
                </a:cubicBezTo>
                <a:cubicBezTo>
                  <a:pt x="5256781" y="1872198"/>
                  <a:pt x="5141069" y="1846798"/>
                  <a:pt x="5011247" y="1839743"/>
                </a:cubicBezTo>
                <a:cubicBezTo>
                  <a:pt x="4881425" y="1832688"/>
                  <a:pt x="4767125" y="1829866"/>
                  <a:pt x="4596381" y="1856676"/>
                </a:cubicBezTo>
                <a:cubicBezTo>
                  <a:pt x="4425637" y="1883486"/>
                  <a:pt x="4165992" y="1961095"/>
                  <a:pt x="3986781" y="2000605"/>
                </a:cubicBezTo>
                <a:cubicBezTo>
                  <a:pt x="3807570" y="2040115"/>
                  <a:pt x="3669281" y="2073980"/>
                  <a:pt x="3521114" y="2093735"/>
                </a:cubicBezTo>
                <a:cubicBezTo>
                  <a:pt x="3372947" y="2113490"/>
                  <a:pt x="3236070" y="2123368"/>
                  <a:pt x="3097781" y="2119135"/>
                </a:cubicBezTo>
                <a:cubicBezTo>
                  <a:pt x="2959492" y="2114902"/>
                  <a:pt x="2691381" y="2068336"/>
                  <a:pt x="2691381" y="2068336"/>
                </a:cubicBezTo>
                <a:lnTo>
                  <a:pt x="1997114" y="1975206"/>
                </a:lnTo>
                <a:cubicBezTo>
                  <a:pt x="1795325" y="1944162"/>
                  <a:pt x="1616114" y="1903241"/>
                  <a:pt x="1480647" y="1882075"/>
                </a:cubicBezTo>
                <a:cubicBezTo>
                  <a:pt x="1345180" y="1860909"/>
                  <a:pt x="1281681" y="1855264"/>
                  <a:pt x="1184314" y="1848209"/>
                </a:cubicBezTo>
                <a:cubicBezTo>
                  <a:pt x="1086947" y="1841154"/>
                  <a:pt x="998047" y="1834099"/>
                  <a:pt x="896447" y="1839743"/>
                </a:cubicBezTo>
                <a:cubicBezTo>
                  <a:pt x="794847" y="1845387"/>
                  <a:pt x="677725" y="1848209"/>
                  <a:pt x="574714" y="1882075"/>
                </a:cubicBezTo>
                <a:cubicBezTo>
                  <a:pt x="471703" y="1915941"/>
                  <a:pt x="351759" y="1999194"/>
                  <a:pt x="278381" y="2042937"/>
                </a:cubicBezTo>
                <a:cubicBezTo>
                  <a:pt x="205003" y="2086680"/>
                  <a:pt x="178191" y="2134657"/>
                  <a:pt x="134447" y="2144534"/>
                </a:cubicBezTo>
                <a:cubicBezTo>
                  <a:pt x="90703" y="2154411"/>
                  <a:pt x="31436" y="2119135"/>
                  <a:pt x="15914" y="2102202"/>
                </a:cubicBezTo>
                <a:cubicBezTo>
                  <a:pt x="392" y="2085269"/>
                  <a:pt x="-19364" y="2099380"/>
                  <a:pt x="41314" y="2042937"/>
                </a:cubicBezTo>
                <a:cubicBezTo>
                  <a:pt x="101992" y="1986494"/>
                  <a:pt x="305192" y="1825632"/>
                  <a:pt x="379981" y="1763545"/>
                </a:cubicBezTo>
                <a:cubicBezTo>
                  <a:pt x="454770" y="1701458"/>
                  <a:pt x="427958" y="1677470"/>
                  <a:pt x="490047" y="1670415"/>
                </a:cubicBezTo>
                <a:cubicBezTo>
                  <a:pt x="552136" y="1663360"/>
                  <a:pt x="662203" y="1725446"/>
                  <a:pt x="752514" y="1721213"/>
                </a:cubicBezTo>
                <a:cubicBezTo>
                  <a:pt x="842825" y="1716980"/>
                  <a:pt x="944425" y="1673236"/>
                  <a:pt x="1031914" y="1645015"/>
                </a:cubicBezTo>
                <a:cubicBezTo>
                  <a:pt x="1119403" y="1616794"/>
                  <a:pt x="1208303" y="1605505"/>
                  <a:pt x="1277447" y="1551885"/>
                </a:cubicBezTo>
                <a:cubicBezTo>
                  <a:pt x="1346591" y="1498265"/>
                  <a:pt x="1412914" y="1385379"/>
                  <a:pt x="1446781" y="1323292"/>
                </a:cubicBezTo>
                <a:cubicBezTo>
                  <a:pt x="1480648" y="1261205"/>
                  <a:pt x="1445369" y="1203351"/>
                  <a:pt x="1480647" y="1179363"/>
                </a:cubicBezTo>
                <a:cubicBezTo>
                  <a:pt x="1515925" y="1155375"/>
                  <a:pt x="1658447" y="1179363"/>
                  <a:pt x="1658447" y="1179363"/>
                </a:cubicBezTo>
                <a:lnTo>
                  <a:pt x="2090247" y="1170896"/>
                </a:lnTo>
                <a:cubicBezTo>
                  <a:pt x="2228536" y="1169485"/>
                  <a:pt x="2420448" y="1187829"/>
                  <a:pt x="2488181" y="1170896"/>
                </a:cubicBezTo>
                <a:cubicBezTo>
                  <a:pt x="2555914" y="1153963"/>
                  <a:pt x="2513580" y="1098931"/>
                  <a:pt x="2496647" y="1069299"/>
                </a:cubicBezTo>
                <a:cubicBezTo>
                  <a:pt x="2479714" y="1039667"/>
                  <a:pt x="2507936" y="1004390"/>
                  <a:pt x="2386581" y="993102"/>
                </a:cubicBezTo>
                <a:cubicBezTo>
                  <a:pt x="2265225" y="981813"/>
                  <a:pt x="1937847" y="1001568"/>
                  <a:pt x="1768514" y="1001568"/>
                </a:cubicBezTo>
                <a:cubicBezTo>
                  <a:pt x="1599181" y="1001568"/>
                  <a:pt x="1459481" y="994513"/>
                  <a:pt x="1370581" y="993102"/>
                </a:cubicBezTo>
                <a:cubicBezTo>
                  <a:pt x="1281681" y="991691"/>
                  <a:pt x="1235114" y="1025557"/>
                  <a:pt x="1235114" y="993102"/>
                </a:cubicBezTo>
                <a:cubicBezTo>
                  <a:pt x="1235114" y="960647"/>
                  <a:pt x="1295792" y="881627"/>
                  <a:pt x="1370581" y="798374"/>
                </a:cubicBezTo>
                <a:cubicBezTo>
                  <a:pt x="1445370" y="715121"/>
                  <a:pt x="1559669" y="586713"/>
                  <a:pt x="1683847" y="493583"/>
                </a:cubicBezTo>
                <a:cubicBezTo>
                  <a:pt x="1808025" y="400453"/>
                  <a:pt x="1971714" y="308733"/>
                  <a:pt x="2115647" y="239591"/>
                </a:cubicBezTo>
                <a:cubicBezTo>
                  <a:pt x="2259580" y="170449"/>
                  <a:pt x="2421858" y="116828"/>
                  <a:pt x="2547447" y="78729"/>
                </a:cubicBezTo>
                <a:cubicBezTo>
                  <a:pt x="2673036" y="40630"/>
                  <a:pt x="2756292" y="23698"/>
                  <a:pt x="2869181" y="10998"/>
                </a:cubicBezTo>
                <a:cubicBezTo>
                  <a:pt x="2982070" y="-1702"/>
                  <a:pt x="3100604" y="-1702"/>
                  <a:pt x="3224781" y="2531"/>
                </a:cubicBezTo>
                <a:cubicBezTo>
                  <a:pt x="3348958" y="6764"/>
                  <a:pt x="3491480" y="15231"/>
                  <a:pt x="3614247" y="36397"/>
                </a:cubicBezTo>
                <a:cubicBezTo>
                  <a:pt x="3737014" y="57563"/>
                  <a:pt x="3841436" y="87196"/>
                  <a:pt x="3961381" y="129528"/>
                </a:cubicBezTo>
                <a:cubicBezTo>
                  <a:pt x="4081326" y="171860"/>
                  <a:pt x="4218203" y="229713"/>
                  <a:pt x="4333914" y="290389"/>
                </a:cubicBezTo>
                <a:cubicBezTo>
                  <a:pt x="4449625" y="351065"/>
                  <a:pt x="4555458" y="418796"/>
                  <a:pt x="4655647" y="493583"/>
                </a:cubicBezTo>
                <a:cubicBezTo>
                  <a:pt x="4755836" y="568370"/>
                  <a:pt x="4856025" y="660089"/>
                  <a:pt x="4935047" y="739109"/>
                </a:cubicBezTo>
                <a:cubicBezTo>
                  <a:pt x="5014069" y="818129"/>
                  <a:pt x="5159414" y="923959"/>
                  <a:pt x="5129781" y="967702"/>
                </a:cubicBezTo>
                <a:cubicBezTo>
                  <a:pt x="5100148" y="1011445"/>
                  <a:pt x="4930814" y="994513"/>
                  <a:pt x="4757247" y="1001568"/>
                </a:cubicBezTo>
                <a:cubicBezTo>
                  <a:pt x="4583680" y="1008623"/>
                  <a:pt x="4088381" y="1010034"/>
                  <a:pt x="4088381" y="1010034"/>
                </a:cubicBezTo>
                <a:cubicBezTo>
                  <a:pt x="3930337" y="1011445"/>
                  <a:pt x="3842848" y="981813"/>
                  <a:pt x="3808981" y="1010034"/>
                </a:cubicBezTo>
                <a:cubicBezTo>
                  <a:pt x="3775114" y="1038255"/>
                  <a:pt x="3775114" y="1152553"/>
                  <a:pt x="3885181" y="1179363"/>
                </a:cubicBezTo>
                <a:cubicBezTo>
                  <a:pt x="3995248" y="1206173"/>
                  <a:pt x="4314159" y="1170896"/>
                  <a:pt x="4469381" y="1170896"/>
                </a:cubicBezTo>
                <a:cubicBezTo>
                  <a:pt x="4624603" y="1170896"/>
                  <a:pt x="4740314" y="1177952"/>
                  <a:pt x="4816514" y="1179363"/>
                </a:cubicBezTo>
                <a:cubicBezTo>
                  <a:pt x="4892714" y="1180774"/>
                  <a:pt x="4902592" y="1144086"/>
                  <a:pt x="4926581" y="1179363"/>
                </a:cubicBezTo>
                <a:cubicBezTo>
                  <a:pt x="4950570" y="1214640"/>
                  <a:pt x="4925169" y="1321881"/>
                  <a:pt x="4960447" y="1391023"/>
                </a:cubicBezTo>
                <a:cubicBezTo>
                  <a:pt x="4995725" y="1460165"/>
                  <a:pt x="5074747" y="1539185"/>
                  <a:pt x="5138247" y="1594217"/>
                </a:cubicBezTo>
                <a:cubicBezTo>
                  <a:pt x="5201747" y="1649249"/>
                  <a:pt x="5231380" y="1697225"/>
                  <a:pt x="5341447" y="1721213"/>
                </a:cubicBezTo>
                <a:cubicBezTo>
                  <a:pt x="5451514" y="1745201"/>
                  <a:pt x="5709747" y="1736735"/>
                  <a:pt x="5798647" y="1738146"/>
                </a:cubicBezTo>
                <a:cubicBezTo>
                  <a:pt x="5887547" y="1739557"/>
                  <a:pt x="5826869" y="1702870"/>
                  <a:pt x="5874847" y="1729680"/>
                </a:cubicBezTo>
                <a:cubicBezTo>
                  <a:pt x="5922825" y="1756490"/>
                  <a:pt x="6049825" y="1848210"/>
                  <a:pt x="6086514" y="1899008"/>
                </a:cubicBezTo>
                <a:cubicBezTo>
                  <a:pt x="6123203" y="1949806"/>
                  <a:pt x="6118969" y="1985083"/>
                  <a:pt x="6103447" y="2017538"/>
                </a:cubicBezTo>
                <a:close/>
              </a:path>
            </a:pathLst>
          </a:custGeom>
          <a:solidFill>
            <a:srgbClr val="B9CDE5">
              <a:alpha val="58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" name="Ellipse 5"/>
          <p:cNvSpPr/>
          <p:nvPr/>
        </p:nvSpPr>
        <p:spPr>
          <a:xfrm>
            <a:off x="19500853" y="5946645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" name="Ellipse 6"/>
          <p:cNvSpPr/>
          <p:nvPr/>
        </p:nvSpPr>
        <p:spPr>
          <a:xfrm>
            <a:off x="19799305" y="5914893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" name="Ellipse 7"/>
          <p:cNvSpPr/>
          <p:nvPr/>
        </p:nvSpPr>
        <p:spPr>
          <a:xfrm>
            <a:off x="19913606" y="5648193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" name="Ellipse 8"/>
          <p:cNvSpPr/>
          <p:nvPr/>
        </p:nvSpPr>
        <p:spPr>
          <a:xfrm>
            <a:off x="24041104" y="5733920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" name="Ellipse 9"/>
          <p:cNvSpPr/>
          <p:nvPr/>
        </p:nvSpPr>
        <p:spPr>
          <a:xfrm>
            <a:off x="24345904" y="5943468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" name="Ellipse 10"/>
          <p:cNvSpPr/>
          <p:nvPr/>
        </p:nvSpPr>
        <p:spPr>
          <a:xfrm>
            <a:off x="24047455" y="5943468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" name="Ellipse 11"/>
          <p:cNvSpPr/>
          <p:nvPr/>
        </p:nvSpPr>
        <p:spPr>
          <a:xfrm>
            <a:off x="24072853" y="5397370"/>
            <a:ext cx="146050" cy="146050"/>
          </a:xfrm>
          <a:prstGeom prst="ellipse">
            <a:avLst/>
          </a:prstGeom>
          <a:solidFill>
            <a:srgbClr val="000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" name="Ellipse 12"/>
          <p:cNvSpPr/>
          <p:nvPr/>
        </p:nvSpPr>
        <p:spPr>
          <a:xfrm>
            <a:off x="19767556" y="5397370"/>
            <a:ext cx="146050" cy="146050"/>
          </a:xfrm>
          <a:prstGeom prst="ellipse">
            <a:avLst/>
          </a:prstGeom>
          <a:solidFill>
            <a:srgbClr val="000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14" name="Connecteur en arc 13"/>
          <p:cNvCxnSpPr/>
          <p:nvPr/>
        </p:nvCxnSpPr>
        <p:spPr>
          <a:xfrm rot="16200000" flipH="1">
            <a:off x="19843755" y="5978395"/>
            <a:ext cx="330200" cy="266699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Connecteur en arc 14"/>
          <p:cNvCxnSpPr/>
          <p:nvPr/>
        </p:nvCxnSpPr>
        <p:spPr>
          <a:xfrm rot="5400000">
            <a:off x="19567526" y="5975217"/>
            <a:ext cx="336550" cy="279402"/>
          </a:xfrm>
          <a:prstGeom prst="curvedConnector3">
            <a:avLst>
              <a:gd name="adj1" fmla="val 99057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" name="Connecteur en arc 15"/>
          <p:cNvCxnSpPr/>
          <p:nvPr/>
        </p:nvCxnSpPr>
        <p:spPr>
          <a:xfrm>
            <a:off x="20040604" y="5757510"/>
            <a:ext cx="254000" cy="136966"/>
          </a:xfrm>
          <a:prstGeom prst="curvedConnector3">
            <a:avLst>
              <a:gd name="adj1" fmla="val 25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" name="Connecteur en arc 16"/>
          <p:cNvCxnSpPr/>
          <p:nvPr/>
        </p:nvCxnSpPr>
        <p:spPr>
          <a:xfrm rot="10800000" flipV="1">
            <a:off x="19284953" y="6086343"/>
            <a:ext cx="279402" cy="265332"/>
          </a:xfrm>
          <a:prstGeom prst="curvedConnector3">
            <a:avLst>
              <a:gd name="adj1" fmla="val -2272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Connecteur en arc 17"/>
          <p:cNvCxnSpPr/>
          <p:nvPr/>
        </p:nvCxnSpPr>
        <p:spPr>
          <a:xfrm rot="16200000" flipH="1">
            <a:off x="24098253" y="6067296"/>
            <a:ext cx="330200" cy="266699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Connecteur en arc 18"/>
          <p:cNvCxnSpPr/>
          <p:nvPr/>
        </p:nvCxnSpPr>
        <p:spPr>
          <a:xfrm rot="5400000">
            <a:off x="23802978" y="6037351"/>
            <a:ext cx="336550" cy="279402"/>
          </a:xfrm>
          <a:prstGeom prst="curvedConnector3">
            <a:avLst>
              <a:gd name="adj1" fmla="val 99057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Connecteur en arc 19"/>
          <p:cNvCxnSpPr/>
          <p:nvPr/>
        </p:nvCxnSpPr>
        <p:spPr>
          <a:xfrm rot="16200000" flipH="1">
            <a:off x="24393527" y="6114918"/>
            <a:ext cx="292101" cy="196850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Connecteur en arc 20"/>
          <p:cNvCxnSpPr/>
          <p:nvPr/>
        </p:nvCxnSpPr>
        <p:spPr>
          <a:xfrm rot="10800000" flipV="1">
            <a:off x="23634706" y="5795609"/>
            <a:ext cx="419101" cy="136966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Connecteur en arc 21"/>
          <p:cNvCxnSpPr/>
          <p:nvPr/>
        </p:nvCxnSpPr>
        <p:spPr>
          <a:xfrm rot="10800000" flipV="1">
            <a:off x="20186653" y="5328886"/>
            <a:ext cx="419101" cy="136966"/>
          </a:xfrm>
          <a:prstGeom prst="curvedConnector3">
            <a:avLst>
              <a:gd name="adj1" fmla="val 36364"/>
            </a:avLst>
          </a:prstGeom>
          <a:ln>
            <a:solidFill>
              <a:srgbClr val="0000FF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Forme libre 22"/>
          <p:cNvSpPr/>
          <p:nvPr/>
        </p:nvSpPr>
        <p:spPr>
          <a:xfrm>
            <a:off x="19894554" y="5470394"/>
            <a:ext cx="311151" cy="19051"/>
          </a:xfrm>
          <a:custGeom>
            <a:avLst/>
            <a:gdLst>
              <a:gd name="connsiteX0" fmla="*/ 311150 w 311150"/>
              <a:gd name="connsiteY0" fmla="*/ 0 h 19050"/>
              <a:gd name="connsiteX1" fmla="*/ 0 w 31115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1150" h="19050">
                <a:moveTo>
                  <a:pt x="311150" y="0"/>
                </a:moveTo>
                <a:lnTo>
                  <a:pt x="0" y="19050"/>
                </a:ln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24" name="Connecteur en arc 23"/>
          <p:cNvCxnSpPr/>
          <p:nvPr/>
        </p:nvCxnSpPr>
        <p:spPr>
          <a:xfrm>
            <a:off x="23329903" y="5397370"/>
            <a:ext cx="495301" cy="92075"/>
          </a:xfrm>
          <a:prstGeom prst="curvedConnector3">
            <a:avLst>
              <a:gd name="adj1" fmla="val 50000"/>
            </a:avLst>
          </a:prstGeom>
          <a:ln>
            <a:solidFill>
              <a:srgbClr val="0000FF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5" name="Forme libre 24"/>
          <p:cNvSpPr/>
          <p:nvPr/>
        </p:nvSpPr>
        <p:spPr>
          <a:xfrm>
            <a:off x="23799801" y="5470394"/>
            <a:ext cx="311151" cy="19051"/>
          </a:xfrm>
          <a:custGeom>
            <a:avLst/>
            <a:gdLst>
              <a:gd name="connsiteX0" fmla="*/ 311150 w 311150"/>
              <a:gd name="connsiteY0" fmla="*/ 0 h 19050"/>
              <a:gd name="connsiteX1" fmla="*/ 0 w 31115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1150" h="19050">
                <a:moveTo>
                  <a:pt x="311150" y="0"/>
                </a:moveTo>
                <a:lnTo>
                  <a:pt x="0" y="19050"/>
                </a:ln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6" name="Forme libre 25"/>
          <p:cNvSpPr/>
          <p:nvPr/>
        </p:nvSpPr>
        <p:spPr>
          <a:xfrm rot="1109659">
            <a:off x="23291804" y="5114795"/>
            <a:ext cx="292101" cy="260350"/>
          </a:xfrm>
          <a:custGeom>
            <a:avLst/>
            <a:gdLst>
              <a:gd name="connsiteX0" fmla="*/ 0 w 292100"/>
              <a:gd name="connsiteY0" fmla="*/ 0 h 260350"/>
              <a:gd name="connsiteX1" fmla="*/ 127000 w 292100"/>
              <a:gd name="connsiteY1" fmla="*/ 184150 h 260350"/>
              <a:gd name="connsiteX2" fmla="*/ 292100 w 292100"/>
              <a:gd name="connsiteY2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00" h="260350">
                <a:moveTo>
                  <a:pt x="0" y="0"/>
                </a:moveTo>
                <a:cubicBezTo>
                  <a:pt x="39158" y="70379"/>
                  <a:pt x="78317" y="140758"/>
                  <a:pt x="127000" y="184150"/>
                </a:cubicBezTo>
                <a:cubicBezTo>
                  <a:pt x="175683" y="227542"/>
                  <a:pt x="292100" y="260350"/>
                  <a:pt x="292100" y="260350"/>
                </a:cubicBez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7" name="Forme libre 26"/>
          <p:cNvSpPr/>
          <p:nvPr/>
        </p:nvSpPr>
        <p:spPr>
          <a:xfrm rot="20988649">
            <a:off x="20439641" y="5417707"/>
            <a:ext cx="163597" cy="82543"/>
          </a:xfrm>
          <a:custGeom>
            <a:avLst/>
            <a:gdLst>
              <a:gd name="connsiteX0" fmla="*/ 0 w 292100"/>
              <a:gd name="connsiteY0" fmla="*/ 0 h 260350"/>
              <a:gd name="connsiteX1" fmla="*/ 127000 w 292100"/>
              <a:gd name="connsiteY1" fmla="*/ 184150 h 260350"/>
              <a:gd name="connsiteX2" fmla="*/ 292100 w 292100"/>
              <a:gd name="connsiteY2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00" h="260350">
                <a:moveTo>
                  <a:pt x="0" y="0"/>
                </a:moveTo>
                <a:cubicBezTo>
                  <a:pt x="39158" y="70379"/>
                  <a:pt x="78317" y="140758"/>
                  <a:pt x="127000" y="184150"/>
                </a:cubicBezTo>
                <a:cubicBezTo>
                  <a:pt x="175683" y="227542"/>
                  <a:pt x="292100" y="260350"/>
                  <a:pt x="292100" y="260350"/>
                </a:cubicBez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8" name="Forme libre 27"/>
          <p:cNvSpPr/>
          <p:nvPr/>
        </p:nvSpPr>
        <p:spPr>
          <a:xfrm>
            <a:off x="20404500" y="5757008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solidFill>
            <a:schemeClr val="bg1"/>
          </a:solidFill>
          <a:ln w="76200" cmpd="sng">
            <a:noFill/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29" name="Connecteur droit avec flèche 28"/>
          <p:cNvCxnSpPr/>
          <p:nvPr/>
        </p:nvCxnSpPr>
        <p:spPr>
          <a:xfrm>
            <a:off x="21917990" y="7198166"/>
            <a:ext cx="0" cy="6438326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0" name="Connecteur droit avec flèche 29"/>
          <p:cNvCxnSpPr/>
          <p:nvPr/>
        </p:nvCxnSpPr>
        <p:spPr>
          <a:xfrm flipH="1">
            <a:off x="17838511" y="7198166"/>
            <a:ext cx="2348145" cy="3209731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1" name="Connecteur droit avec flèche 30"/>
          <p:cNvCxnSpPr/>
          <p:nvPr/>
        </p:nvCxnSpPr>
        <p:spPr>
          <a:xfrm flipH="1">
            <a:off x="19329403" y="7198166"/>
            <a:ext cx="1865040" cy="5212777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2" name="Connecteur droit avec flèche 31"/>
          <p:cNvCxnSpPr/>
          <p:nvPr/>
        </p:nvCxnSpPr>
        <p:spPr>
          <a:xfrm>
            <a:off x="22610732" y="7198166"/>
            <a:ext cx="2109820" cy="5117526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Connecteur droit avec flèche 32"/>
          <p:cNvCxnSpPr/>
          <p:nvPr/>
        </p:nvCxnSpPr>
        <p:spPr>
          <a:xfrm>
            <a:off x="23585038" y="7198166"/>
            <a:ext cx="2481715" cy="2799777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Connecteur droit avec flèche 33"/>
          <p:cNvCxnSpPr/>
          <p:nvPr/>
        </p:nvCxnSpPr>
        <p:spPr>
          <a:xfrm flipV="1">
            <a:off x="21917990" y="4540610"/>
            <a:ext cx="0" cy="848279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Connecteur droit avec flèche 34"/>
          <p:cNvCxnSpPr/>
          <p:nvPr/>
        </p:nvCxnSpPr>
        <p:spPr>
          <a:xfrm flipV="1">
            <a:off x="22339792" y="4829044"/>
            <a:ext cx="621813" cy="519840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6" name="Connecteur droit avec flèche 35"/>
          <p:cNvCxnSpPr/>
          <p:nvPr/>
        </p:nvCxnSpPr>
        <p:spPr>
          <a:xfrm flipH="1" flipV="1">
            <a:off x="20821652" y="4829044"/>
            <a:ext cx="672993" cy="521363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85272600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4322540" y="1834426"/>
            <a:ext cx="14879156" cy="1457085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7" descr="champ visuel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20169" y="4228420"/>
            <a:ext cx="2979161" cy="30784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8" descr="champ visuel glaucomateux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20169" y="7909540"/>
            <a:ext cx="2979161" cy="30784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9" descr="Champ visuel agonique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20169" y="11651914"/>
            <a:ext cx="2979161" cy="30784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Ellipse 6"/>
          <p:cNvSpPr/>
          <p:nvPr/>
        </p:nvSpPr>
        <p:spPr>
          <a:xfrm>
            <a:off x="17020387" y="5455789"/>
            <a:ext cx="692744" cy="73114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" name="ZoneTexte 7"/>
          <p:cNvSpPr txBox="1"/>
          <p:nvPr/>
        </p:nvSpPr>
        <p:spPr>
          <a:xfrm>
            <a:off x="20439022" y="4947959"/>
            <a:ext cx="7291228" cy="1000264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Champ visuel normal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20653175" y="8640607"/>
            <a:ext cx="7080646" cy="1000264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Champ visuel rétréci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20439021" y="12590935"/>
            <a:ext cx="7081384" cy="1000264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Champ visuel détruit</a:t>
            </a:r>
          </a:p>
        </p:txBody>
      </p:sp>
    </p:spTree>
    <p:extLst>
      <p:ext uri="{BB962C8B-B14F-4D97-AF65-F5344CB8AC3E}">
        <p14:creationId xmlns:p14="http://schemas.microsoft.com/office/powerpoint/2010/main" val="27638682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0830098" y="1693316"/>
            <a:ext cx="18371598" cy="1471196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4" descr="Image15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060" t="1895" r="12745" b="4167"/>
          <a:stretch/>
        </p:blipFill>
        <p:spPr bwMode="auto">
          <a:xfrm>
            <a:off x="14963110" y="2560674"/>
            <a:ext cx="12075571" cy="12433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Forme libre 4"/>
          <p:cNvSpPr/>
          <p:nvPr/>
        </p:nvSpPr>
        <p:spPr>
          <a:xfrm>
            <a:off x="17328272" y="3640820"/>
            <a:ext cx="6114857" cy="2146249"/>
          </a:xfrm>
          <a:custGeom>
            <a:avLst/>
            <a:gdLst>
              <a:gd name="connsiteX0" fmla="*/ 6103447 w 6114856"/>
              <a:gd name="connsiteY0" fmla="*/ 2017538 h 2146248"/>
              <a:gd name="connsiteX1" fmla="*/ 5993381 w 6114856"/>
              <a:gd name="connsiteY1" fmla="*/ 2093735 h 2146248"/>
              <a:gd name="connsiteX2" fmla="*/ 5722447 w 6114856"/>
              <a:gd name="connsiteY2" fmla="*/ 2000605 h 2146248"/>
              <a:gd name="connsiteX3" fmla="*/ 5375314 w 6114856"/>
              <a:gd name="connsiteY3" fmla="*/ 1899008 h 2146248"/>
              <a:gd name="connsiteX4" fmla="*/ 5011247 w 6114856"/>
              <a:gd name="connsiteY4" fmla="*/ 1839743 h 2146248"/>
              <a:gd name="connsiteX5" fmla="*/ 4596381 w 6114856"/>
              <a:gd name="connsiteY5" fmla="*/ 1856676 h 2146248"/>
              <a:gd name="connsiteX6" fmla="*/ 3986781 w 6114856"/>
              <a:gd name="connsiteY6" fmla="*/ 2000605 h 2146248"/>
              <a:gd name="connsiteX7" fmla="*/ 3521114 w 6114856"/>
              <a:gd name="connsiteY7" fmla="*/ 2093735 h 2146248"/>
              <a:gd name="connsiteX8" fmla="*/ 3097781 w 6114856"/>
              <a:gd name="connsiteY8" fmla="*/ 2119135 h 2146248"/>
              <a:gd name="connsiteX9" fmla="*/ 2691381 w 6114856"/>
              <a:gd name="connsiteY9" fmla="*/ 2068336 h 2146248"/>
              <a:gd name="connsiteX10" fmla="*/ 1997114 w 6114856"/>
              <a:gd name="connsiteY10" fmla="*/ 1975206 h 2146248"/>
              <a:gd name="connsiteX11" fmla="*/ 1480647 w 6114856"/>
              <a:gd name="connsiteY11" fmla="*/ 1882075 h 2146248"/>
              <a:gd name="connsiteX12" fmla="*/ 1184314 w 6114856"/>
              <a:gd name="connsiteY12" fmla="*/ 1848209 h 2146248"/>
              <a:gd name="connsiteX13" fmla="*/ 896447 w 6114856"/>
              <a:gd name="connsiteY13" fmla="*/ 1839743 h 2146248"/>
              <a:gd name="connsiteX14" fmla="*/ 574714 w 6114856"/>
              <a:gd name="connsiteY14" fmla="*/ 1882075 h 2146248"/>
              <a:gd name="connsiteX15" fmla="*/ 278381 w 6114856"/>
              <a:gd name="connsiteY15" fmla="*/ 2042937 h 2146248"/>
              <a:gd name="connsiteX16" fmla="*/ 134447 w 6114856"/>
              <a:gd name="connsiteY16" fmla="*/ 2144534 h 2146248"/>
              <a:gd name="connsiteX17" fmla="*/ 15914 w 6114856"/>
              <a:gd name="connsiteY17" fmla="*/ 2102202 h 2146248"/>
              <a:gd name="connsiteX18" fmla="*/ 41314 w 6114856"/>
              <a:gd name="connsiteY18" fmla="*/ 2042937 h 2146248"/>
              <a:gd name="connsiteX19" fmla="*/ 379981 w 6114856"/>
              <a:gd name="connsiteY19" fmla="*/ 1763545 h 2146248"/>
              <a:gd name="connsiteX20" fmla="*/ 490047 w 6114856"/>
              <a:gd name="connsiteY20" fmla="*/ 1670415 h 2146248"/>
              <a:gd name="connsiteX21" fmla="*/ 752514 w 6114856"/>
              <a:gd name="connsiteY21" fmla="*/ 1721213 h 2146248"/>
              <a:gd name="connsiteX22" fmla="*/ 1031914 w 6114856"/>
              <a:gd name="connsiteY22" fmla="*/ 1645015 h 2146248"/>
              <a:gd name="connsiteX23" fmla="*/ 1277447 w 6114856"/>
              <a:gd name="connsiteY23" fmla="*/ 1551885 h 2146248"/>
              <a:gd name="connsiteX24" fmla="*/ 1446781 w 6114856"/>
              <a:gd name="connsiteY24" fmla="*/ 1323292 h 2146248"/>
              <a:gd name="connsiteX25" fmla="*/ 1480647 w 6114856"/>
              <a:gd name="connsiteY25" fmla="*/ 1179363 h 2146248"/>
              <a:gd name="connsiteX26" fmla="*/ 1658447 w 6114856"/>
              <a:gd name="connsiteY26" fmla="*/ 1179363 h 2146248"/>
              <a:gd name="connsiteX27" fmla="*/ 2090247 w 6114856"/>
              <a:gd name="connsiteY27" fmla="*/ 1170896 h 2146248"/>
              <a:gd name="connsiteX28" fmla="*/ 2488181 w 6114856"/>
              <a:gd name="connsiteY28" fmla="*/ 1170896 h 2146248"/>
              <a:gd name="connsiteX29" fmla="*/ 2496647 w 6114856"/>
              <a:gd name="connsiteY29" fmla="*/ 1069299 h 2146248"/>
              <a:gd name="connsiteX30" fmla="*/ 2386581 w 6114856"/>
              <a:gd name="connsiteY30" fmla="*/ 993102 h 2146248"/>
              <a:gd name="connsiteX31" fmla="*/ 1768514 w 6114856"/>
              <a:gd name="connsiteY31" fmla="*/ 1001568 h 2146248"/>
              <a:gd name="connsiteX32" fmla="*/ 1370581 w 6114856"/>
              <a:gd name="connsiteY32" fmla="*/ 993102 h 2146248"/>
              <a:gd name="connsiteX33" fmla="*/ 1235114 w 6114856"/>
              <a:gd name="connsiteY33" fmla="*/ 993102 h 2146248"/>
              <a:gd name="connsiteX34" fmla="*/ 1370581 w 6114856"/>
              <a:gd name="connsiteY34" fmla="*/ 798374 h 2146248"/>
              <a:gd name="connsiteX35" fmla="*/ 1683847 w 6114856"/>
              <a:gd name="connsiteY35" fmla="*/ 493583 h 2146248"/>
              <a:gd name="connsiteX36" fmla="*/ 2115647 w 6114856"/>
              <a:gd name="connsiteY36" fmla="*/ 239591 h 2146248"/>
              <a:gd name="connsiteX37" fmla="*/ 2547447 w 6114856"/>
              <a:gd name="connsiteY37" fmla="*/ 78729 h 2146248"/>
              <a:gd name="connsiteX38" fmla="*/ 2869181 w 6114856"/>
              <a:gd name="connsiteY38" fmla="*/ 10998 h 2146248"/>
              <a:gd name="connsiteX39" fmla="*/ 3224781 w 6114856"/>
              <a:gd name="connsiteY39" fmla="*/ 2531 h 2146248"/>
              <a:gd name="connsiteX40" fmla="*/ 3614247 w 6114856"/>
              <a:gd name="connsiteY40" fmla="*/ 36397 h 2146248"/>
              <a:gd name="connsiteX41" fmla="*/ 3961381 w 6114856"/>
              <a:gd name="connsiteY41" fmla="*/ 129528 h 2146248"/>
              <a:gd name="connsiteX42" fmla="*/ 4333914 w 6114856"/>
              <a:gd name="connsiteY42" fmla="*/ 290389 h 2146248"/>
              <a:gd name="connsiteX43" fmla="*/ 4655647 w 6114856"/>
              <a:gd name="connsiteY43" fmla="*/ 493583 h 2146248"/>
              <a:gd name="connsiteX44" fmla="*/ 4935047 w 6114856"/>
              <a:gd name="connsiteY44" fmla="*/ 739109 h 2146248"/>
              <a:gd name="connsiteX45" fmla="*/ 5129781 w 6114856"/>
              <a:gd name="connsiteY45" fmla="*/ 967702 h 2146248"/>
              <a:gd name="connsiteX46" fmla="*/ 4757247 w 6114856"/>
              <a:gd name="connsiteY46" fmla="*/ 1001568 h 2146248"/>
              <a:gd name="connsiteX47" fmla="*/ 4088381 w 6114856"/>
              <a:gd name="connsiteY47" fmla="*/ 1010034 h 2146248"/>
              <a:gd name="connsiteX48" fmla="*/ 3808981 w 6114856"/>
              <a:gd name="connsiteY48" fmla="*/ 1010034 h 2146248"/>
              <a:gd name="connsiteX49" fmla="*/ 3885181 w 6114856"/>
              <a:gd name="connsiteY49" fmla="*/ 1179363 h 2146248"/>
              <a:gd name="connsiteX50" fmla="*/ 4469381 w 6114856"/>
              <a:gd name="connsiteY50" fmla="*/ 1170896 h 2146248"/>
              <a:gd name="connsiteX51" fmla="*/ 4816514 w 6114856"/>
              <a:gd name="connsiteY51" fmla="*/ 1179363 h 2146248"/>
              <a:gd name="connsiteX52" fmla="*/ 4926581 w 6114856"/>
              <a:gd name="connsiteY52" fmla="*/ 1179363 h 2146248"/>
              <a:gd name="connsiteX53" fmla="*/ 4960447 w 6114856"/>
              <a:gd name="connsiteY53" fmla="*/ 1391023 h 2146248"/>
              <a:gd name="connsiteX54" fmla="*/ 5138247 w 6114856"/>
              <a:gd name="connsiteY54" fmla="*/ 1594217 h 2146248"/>
              <a:gd name="connsiteX55" fmla="*/ 5341447 w 6114856"/>
              <a:gd name="connsiteY55" fmla="*/ 1721213 h 2146248"/>
              <a:gd name="connsiteX56" fmla="*/ 5798647 w 6114856"/>
              <a:gd name="connsiteY56" fmla="*/ 1738146 h 2146248"/>
              <a:gd name="connsiteX57" fmla="*/ 5874847 w 6114856"/>
              <a:gd name="connsiteY57" fmla="*/ 1729680 h 2146248"/>
              <a:gd name="connsiteX58" fmla="*/ 6086514 w 6114856"/>
              <a:gd name="connsiteY58" fmla="*/ 1899008 h 2146248"/>
              <a:gd name="connsiteX59" fmla="*/ 6103447 w 6114856"/>
              <a:gd name="connsiteY59" fmla="*/ 2017538 h 214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6114856" h="2146248">
                <a:moveTo>
                  <a:pt x="6103447" y="2017538"/>
                </a:moveTo>
                <a:cubicBezTo>
                  <a:pt x="6087925" y="2049993"/>
                  <a:pt x="6056881" y="2096557"/>
                  <a:pt x="5993381" y="2093735"/>
                </a:cubicBezTo>
                <a:cubicBezTo>
                  <a:pt x="5929881" y="2090913"/>
                  <a:pt x="5825458" y="2033059"/>
                  <a:pt x="5722447" y="2000605"/>
                </a:cubicBezTo>
                <a:cubicBezTo>
                  <a:pt x="5619436" y="1968151"/>
                  <a:pt x="5493847" y="1925818"/>
                  <a:pt x="5375314" y="1899008"/>
                </a:cubicBezTo>
                <a:cubicBezTo>
                  <a:pt x="5256781" y="1872198"/>
                  <a:pt x="5141069" y="1846798"/>
                  <a:pt x="5011247" y="1839743"/>
                </a:cubicBezTo>
                <a:cubicBezTo>
                  <a:pt x="4881425" y="1832688"/>
                  <a:pt x="4767125" y="1829866"/>
                  <a:pt x="4596381" y="1856676"/>
                </a:cubicBezTo>
                <a:cubicBezTo>
                  <a:pt x="4425637" y="1883486"/>
                  <a:pt x="4165992" y="1961095"/>
                  <a:pt x="3986781" y="2000605"/>
                </a:cubicBezTo>
                <a:cubicBezTo>
                  <a:pt x="3807570" y="2040115"/>
                  <a:pt x="3669281" y="2073980"/>
                  <a:pt x="3521114" y="2093735"/>
                </a:cubicBezTo>
                <a:cubicBezTo>
                  <a:pt x="3372947" y="2113490"/>
                  <a:pt x="3236070" y="2123368"/>
                  <a:pt x="3097781" y="2119135"/>
                </a:cubicBezTo>
                <a:cubicBezTo>
                  <a:pt x="2959492" y="2114902"/>
                  <a:pt x="2691381" y="2068336"/>
                  <a:pt x="2691381" y="2068336"/>
                </a:cubicBezTo>
                <a:lnTo>
                  <a:pt x="1997114" y="1975206"/>
                </a:lnTo>
                <a:cubicBezTo>
                  <a:pt x="1795325" y="1944162"/>
                  <a:pt x="1616114" y="1903241"/>
                  <a:pt x="1480647" y="1882075"/>
                </a:cubicBezTo>
                <a:cubicBezTo>
                  <a:pt x="1345180" y="1860909"/>
                  <a:pt x="1281681" y="1855264"/>
                  <a:pt x="1184314" y="1848209"/>
                </a:cubicBezTo>
                <a:cubicBezTo>
                  <a:pt x="1086947" y="1841154"/>
                  <a:pt x="998047" y="1834099"/>
                  <a:pt x="896447" y="1839743"/>
                </a:cubicBezTo>
                <a:cubicBezTo>
                  <a:pt x="794847" y="1845387"/>
                  <a:pt x="677725" y="1848209"/>
                  <a:pt x="574714" y="1882075"/>
                </a:cubicBezTo>
                <a:cubicBezTo>
                  <a:pt x="471703" y="1915941"/>
                  <a:pt x="351759" y="1999194"/>
                  <a:pt x="278381" y="2042937"/>
                </a:cubicBezTo>
                <a:cubicBezTo>
                  <a:pt x="205003" y="2086680"/>
                  <a:pt x="178191" y="2134657"/>
                  <a:pt x="134447" y="2144534"/>
                </a:cubicBezTo>
                <a:cubicBezTo>
                  <a:pt x="90703" y="2154411"/>
                  <a:pt x="31436" y="2119135"/>
                  <a:pt x="15914" y="2102202"/>
                </a:cubicBezTo>
                <a:cubicBezTo>
                  <a:pt x="392" y="2085269"/>
                  <a:pt x="-19364" y="2099380"/>
                  <a:pt x="41314" y="2042937"/>
                </a:cubicBezTo>
                <a:cubicBezTo>
                  <a:pt x="101992" y="1986494"/>
                  <a:pt x="305192" y="1825632"/>
                  <a:pt x="379981" y="1763545"/>
                </a:cubicBezTo>
                <a:cubicBezTo>
                  <a:pt x="454770" y="1701458"/>
                  <a:pt x="427958" y="1677470"/>
                  <a:pt x="490047" y="1670415"/>
                </a:cubicBezTo>
                <a:cubicBezTo>
                  <a:pt x="552136" y="1663360"/>
                  <a:pt x="662203" y="1725446"/>
                  <a:pt x="752514" y="1721213"/>
                </a:cubicBezTo>
                <a:cubicBezTo>
                  <a:pt x="842825" y="1716980"/>
                  <a:pt x="944425" y="1673236"/>
                  <a:pt x="1031914" y="1645015"/>
                </a:cubicBezTo>
                <a:cubicBezTo>
                  <a:pt x="1119403" y="1616794"/>
                  <a:pt x="1208303" y="1605505"/>
                  <a:pt x="1277447" y="1551885"/>
                </a:cubicBezTo>
                <a:cubicBezTo>
                  <a:pt x="1346591" y="1498265"/>
                  <a:pt x="1412914" y="1385379"/>
                  <a:pt x="1446781" y="1323292"/>
                </a:cubicBezTo>
                <a:cubicBezTo>
                  <a:pt x="1480648" y="1261205"/>
                  <a:pt x="1445369" y="1203351"/>
                  <a:pt x="1480647" y="1179363"/>
                </a:cubicBezTo>
                <a:cubicBezTo>
                  <a:pt x="1515925" y="1155375"/>
                  <a:pt x="1658447" y="1179363"/>
                  <a:pt x="1658447" y="1179363"/>
                </a:cubicBezTo>
                <a:lnTo>
                  <a:pt x="2090247" y="1170896"/>
                </a:lnTo>
                <a:cubicBezTo>
                  <a:pt x="2228536" y="1169485"/>
                  <a:pt x="2420448" y="1187829"/>
                  <a:pt x="2488181" y="1170896"/>
                </a:cubicBezTo>
                <a:cubicBezTo>
                  <a:pt x="2555914" y="1153963"/>
                  <a:pt x="2513580" y="1098931"/>
                  <a:pt x="2496647" y="1069299"/>
                </a:cubicBezTo>
                <a:cubicBezTo>
                  <a:pt x="2479714" y="1039667"/>
                  <a:pt x="2507936" y="1004390"/>
                  <a:pt x="2386581" y="993102"/>
                </a:cubicBezTo>
                <a:cubicBezTo>
                  <a:pt x="2265225" y="981813"/>
                  <a:pt x="1937847" y="1001568"/>
                  <a:pt x="1768514" y="1001568"/>
                </a:cubicBezTo>
                <a:cubicBezTo>
                  <a:pt x="1599181" y="1001568"/>
                  <a:pt x="1459481" y="994513"/>
                  <a:pt x="1370581" y="993102"/>
                </a:cubicBezTo>
                <a:cubicBezTo>
                  <a:pt x="1281681" y="991691"/>
                  <a:pt x="1235114" y="1025557"/>
                  <a:pt x="1235114" y="993102"/>
                </a:cubicBezTo>
                <a:cubicBezTo>
                  <a:pt x="1235114" y="960647"/>
                  <a:pt x="1295792" y="881627"/>
                  <a:pt x="1370581" y="798374"/>
                </a:cubicBezTo>
                <a:cubicBezTo>
                  <a:pt x="1445370" y="715121"/>
                  <a:pt x="1559669" y="586713"/>
                  <a:pt x="1683847" y="493583"/>
                </a:cubicBezTo>
                <a:cubicBezTo>
                  <a:pt x="1808025" y="400453"/>
                  <a:pt x="1971714" y="308733"/>
                  <a:pt x="2115647" y="239591"/>
                </a:cubicBezTo>
                <a:cubicBezTo>
                  <a:pt x="2259580" y="170449"/>
                  <a:pt x="2421858" y="116828"/>
                  <a:pt x="2547447" y="78729"/>
                </a:cubicBezTo>
                <a:cubicBezTo>
                  <a:pt x="2673036" y="40630"/>
                  <a:pt x="2756292" y="23698"/>
                  <a:pt x="2869181" y="10998"/>
                </a:cubicBezTo>
                <a:cubicBezTo>
                  <a:pt x="2982070" y="-1702"/>
                  <a:pt x="3100604" y="-1702"/>
                  <a:pt x="3224781" y="2531"/>
                </a:cubicBezTo>
                <a:cubicBezTo>
                  <a:pt x="3348958" y="6764"/>
                  <a:pt x="3491480" y="15231"/>
                  <a:pt x="3614247" y="36397"/>
                </a:cubicBezTo>
                <a:cubicBezTo>
                  <a:pt x="3737014" y="57563"/>
                  <a:pt x="3841436" y="87196"/>
                  <a:pt x="3961381" y="129528"/>
                </a:cubicBezTo>
                <a:cubicBezTo>
                  <a:pt x="4081326" y="171860"/>
                  <a:pt x="4218203" y="229713"/>
                  <a:pt x="4333914" y="290389"/>
                </a:cubicBezTo>
                <a:cubicBezTo>
                  <a:pt x="4449625" y="351065"/>
                  <a:pt x="4555458" y="418796"/>
                  <a:pt x="4655647" y="493583"/>
                </a:cubicBezTo>
                <a:cubicBezTo>
                  <a:pt x="4755836" y="568370"/>
                  <a:pt x="4856025" y="660089"/>
                  <a:pt x="4935047" y="739109"/>
                </a:cubicBezTo>
                <a:cubicBezTo>
                  <a:pt x="5014069" y="818129"/>
                  <a:pt x="5159414" y="923959"/>
                  <a:pt x="5129781" y="967702"/>
                </a:cubicBezTo>
                <a:cubicBezTo>
                  <a:pt x="5100148" y="1011445"/>
                  <a:pt x="4930814" y="994513"/>
                  <a:pt x="4757247" y="1001568"/>
                </a:cubicBezTo>
                <a:cubicBezTo>
                  <a:pt x="4583680" y="1008623"/>
                  <a:pt x="4088381" y="1010034"/>
                  <a:pt x="4088381" y="1010034"/>
                </a:cubicBezTo>
                <a:cubicBezTo>
                  <a:pt x="3930337" y="1011445"/>
                  <a:pt x="3842848" y="981813"/>
                  <a:pt x="3808981" y="1010034"/>
                </a:cubicBezTo>
                <a:cubicBezTo>
                  <a:pt x="3775114" y="1038255"/>
                  <a:pt x="3775114" y="1152553"/>
                  <a:pt x="3885181" y="1179363"/>
                </a:cubicBezTo>
                <a:cubicBezTo>
                  <a:pt x="3995248" y="1206173"/>
                  <a:pt x="4314159" y="1170896"/>
                  <a:pt x="4469381" y="1170896"/>
                </a:cubicBezTo>
                <a:cubicBezTo>
                  <a:pt x="4624603" y="1170896"/>
                  <a:pt x="4740314" y="1177952"/>
                  <a:pt x="4816514" y="1179363"/>
                </a:cubicBezTo>
                <a:cubicBezTo>
                  <a:pt x="4892714" y="1180774"/>
                  <a:pt x="4902592" y="1144086"/>
                  <a:pt x="4926581" y="1179363"/>
                </a:cubicBezTo>
                <a:cubicBezTo>
                  <a:pt x="4950570" y="1214640"/>
                  <a:pt x="4925169" y="1321881"/>
                  <a:pt x="4960447" y="1391023"/>
                </a:cubicBezTo>
                <a:cubicBezTo>
                  <a:pt x="4995725" y="1460165"/>
                  <a:pt x="5074747" y="1539185"/>
                  <a:pt x="5138247" y="1594217"/>
                </a:cubicBezTo>
                <a:cubicBezTo>
                  <a:pt x="5201747" y="1649249"/>
                  <a:pt x="5231380" y="1697225"/>
                  <a:pt x="5341447" y="1721213"/>
                </a:cubicBezTo>
                <a:cubicBezTo>
                  <a:pt x="5451514" y="1745201"/>
                  <a:pt x="5709747" y="1736735"/>
                  <a:pt x="5798647" y="1738146"/>
                </a:cubicBezTo>
                <a:cubicBezTo>
                  <a:pt x="5887547" y="1739557"/>
                  <a:pt x="5826869" y="1702870"/>
                  <a:pt x="5874847" y="1729680"/>
                </a:cubicBezTo>
                <a:cubicBezTo>
                  <a:pt x="5922825" y="1756490"/>
                  <a:pt x="6049825" y="1848210"/>
                  <a:pt x="6086514" y="1899008"/>
                </a:cubicBezTo>
                <a:cubicBezTo>
                  <a:pt x="6123203" y="1949806"/>
                  <a:pt x="6118969" y="1985083"/>
                  <a:pt x="6103447" y="2017538"/>
                </a:cubicBezTo>
                <a:close/>
              </a:path>
            </a:pathLst>
          </a:custGeom>
          <a:solidFill>
            <a:srgbClr val="B9CDE5">
              <a:alpha val="58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" name="Ellipse 5"/>
          <p:cNvSpPr/>
          <p:nvPr/>
        </p:nvSpPr>
        <p:spPr>
          <a:xfrm>
            <a:off x="18010936" y="5046855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" name="Ellipse 6"/>
          <p:cNvSpPr/>
          <p:nvPr/>
        </p:nvSpPr>
        <p:spPr>
          <a:xfrm>
            <a:off x="18309388" y="5015103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" name="Ellipse 7"/>
          <p:cNvSpPr/>
          <p:nvPr/>
        </p:nvSpPr>
        <p:spPr>
          <a:xfrm>
            <a:off x="18423689" y="4748403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" name="Ellipse 8"/>
          <p:cNvSpPr/>
          <p:nvPr/>
        </p:nvSpPr>
        <p:spPr>
          <a:xfrm>
            <a:off x="22551187" y="4834130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" name="Ellipse 9"/>
          <p:cNvSpPr/>
          <p:nvPr/>
        </p:nvSpPr>
        <p:spPr>
          <a:xfrm>
            <a:off x="22855987" y="5043678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" name="Ellipse 10"/>
          <p:cNvSpPr/>
          <p:nvPr/>
        </p:nvSpPr>
        <p:spPr>
          <a:xfrm>
            <a:off x="22557538" y="5043678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" name="Ellipse 11"/>
          <p:cNvSpPr/>
          <p:nvPr/>
        </p:nvSpPr>
        <p:spPr>
          <a:xfrm>
            <a:off x="22582936" y="4497580"/>
            <a:ext cx="146050" cy="146050"/>
          </a:xfrm>
          <a:prstGeom prst="ellipse">
            <a:avLst/>
          </a:prstGeom>
          <a:solidFill>
            <a:srgbClr val="000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" name="Ellipse 12"/>
          <p:cNvSpPr/>
          <p:nvPr/>
        </p:nvSpPr>
        <p:spPr>
          <a:xfrm>
            <a:off x="18277639" y="4497580"/>
            <a:ext cx="146050" cy="146050"/>
          </a:xfrm>
          <a:prstGeom prst="ellipse">
            <a:avLst/>
          </a:prstGeom>
          <a:solidFill>
            <a:srgbClr val="000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14" name="Connecteur en arc 13"/>
          <p:cNvCxnSpPr/>
          <p:nvPr/>
        </p:nvCxnSpPr>
        <p:spPr>
          <a:xfrm rot="16200000" flipH="1">
            <a:off x="18353838" y="5078605"/>
            <a:ext cx="330200" cy="266699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Connecteur en arc 14"/>
          <p:cNvCxnSpPr/>
          <p:nvPr/>
        </p:nvCxnSpPr>
        <p:spPr>
          <a:xfrm rot="5400000">
            <a:off x="18077609" y="5075427"/>
            <a:ext cx="336550" cy="279402"/>
          </a:xfrm>
          <a:prstGeom prst="curvedConnector3">
            <a:avLst>
              <a:gd name="adj1" fmla="val 99057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" name="Connecteur en arc 15"/>
          <p:cNvCxnSpPr/>
          <p:nvPr/>
        </p:nvCxnSpPr>
        <p:spPr>
          <a:xfrm>
            <a:off x="18550687" y="4857720"/>
            <a:ext cx="254000" cy="136966"/>
          </a:xfrm>
          <a:prstGeom prst="curvedConnector3">
            <a:avLst>
              <a:gd name="adj1" fmla="val 25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" name="Connecteur en arc 16"/>
          <p:cNvCxnSpPr/>
          <p:nvPr/>
        </p:nvCxnSpPr>
        <p:spPr>
          <a:xfrm rot="10800000" flipV="1">
            <a:off x="17795036" y="5186553"/>
            <a:ext cx="279402" cy="265332"/>
          </a:xfrm>
          <a:prstGeom prst="curvedConnector3">
            <a:avLst>
              <a:gd name="adj1" fmla="val -2272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Connecteur en arc 17"/>
          <p:cNvCxnSpPr/>
          <p:nvPr/>
        </p:nvCxnSpPr>
        <p:spPr>
          <a:xfrm rot="16200000" flipH="1">
            <a:off x="22608336" y="5167506"/>
            <a:ext cx="330200" cy="266699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Connecteur en arc 18"/>
          <p:cNvCxnSpPr/>
          <p:nvPr/>
        </p:nvCxnSpPr>
        <p:spPr>
          <a:xfrm rot="5400000">
            <a:off x="22313061" y="5137561"/>
            <a:ext cx="336550" cy="279402"/>
          </a:xfrm>
          <a:prstGeom prst="curvedConnector3">
            <a:avLst>
              <a:gd name="adj1" fmla="val 99057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Connecteur en arc 19"/>
          <p:cNvCxnSpPr/>
          <p:nvPr/>
        </p:nvCxnSpPr>
        <p:spPr>
          <a:xfrm rot="16200000" flipH="1">
            <a:off x="22903610" y="5215128"/>
            <a:ext cx="292101" cy="196850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Connecteur en arc 20"/>
          <p:cNvCxnSpPr/>
          <p:nvPr/>
        </p:nvCxnSpPr>
        <p:spPr>
          <a:xfrm rot="10800000" flipV="1">
            <a:off x="22144789" y="4895819"/>
            <a:ext cx="419101" cy="136966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Connecteur en arc 21"/>
          <p:cNvCxnSpPr/>
          <p:nvPr/>
        </p:nvCxnSpPr>
        <p:spPr>
          <a:xfrm rot="10800000" flipV="1">
            <a:off x="18696736" y="4429096"/>
            <a:ext cx="419101" cy="136966"/>
          </a:xfrm>
          <a:prstGeom prst="curvedConnector3">
            <a:avLst>
              <a:gd name="adj1" fmla="val 36364"/>
            </a:avLst>
          </a:prstGeom>
          <a:ln>
            <a:solidFill>
              <a:srgbClr val="0000FF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Forme libre 22"/>
          <p:cNvSpPr/>
          <p:nvPr/>
        </p:nvSpPr>
        <p:spPr>
          <a:xfrm>
            <a:off x="18404637" y="4570604"/>
            <a:ext cx="311151" cy="19051"/>
          </a:xfrm>
          <a:custGeom>
            <a:avLst/>
            <a:gdLst>
              <a:gd name="connsiteX0" fmla="*/ 311150 w 311150"/>
              <a:gd name="connsiteY0" fmla="*/ 0 h 19050"/>
              <a:gd name="connsiteX1" fmla="*/ 0 w 31115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1150" h="19050">
                <a:moveTo>
                  <a:pt x="311150" y="0"/>
                </a:moveTo>
                <a:lnTo>
                  <a:pt x="0" y="19050"/>
                </a:ln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24" name="Connecteur en arc 23"/>
          <p:cNvCxnSpPr/>
          <p:nvPr/>
        </p:nvCxnSpPr>
        <p:spPr>
          <a:xfrm>
            <a:off x="21839986" y="4497580"/>
            <a:ext cx="495301" cy="92075"/>
          </a:xfrm>
          <a:prstGeom prst="curvedConnector3">
            <a:avLst>
              <a:gd name="adj1" fmla="val 50000"/>
            </a:avLst>
          </a:prstGeom>
          <a:ln>
            <a:solidFill>
              <a:srgbClr val="0000FF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5" name="Forme libre 24"/>
          <p:cNvSpPr/>
          <p:nvPr/>
        </p:nvSpPr>
        <p:spPr>
          <a:xfrm>
            <a:off x="22309884" y="4570604"/>
            <a:ext cx="311151" cy="19051"/>
          </a:xfrm>
          <a:custGeom>
            <a:avLst/>
            <a:gdLst>
              <a:gd name="connsiteX0" fmla="*/ 311150 w 311150"/>
              <a:gd name="connsiteY0" fmla="*/ 0 h 19050"/>
              <a:gd name="connsiteX1" fmla="*/ 0 w 31115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1150" h="19050">
                <a:moveTo>
                  <a:pt x="311150" y="0"/>
                </a:moveTo>
                <a:lnTo>
                  <a:pt x="0" y="19050"/>
                </a:ln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6" name="Forme libre 25"/>
          <p:cNvSpPr/>
          <p:nvPr/>
        </p:nvSpPr>
        <p:spPr>
          <a:xfrm rot="1109659">
            <a:off x="21801887" y="4215005"/>
            <a:ext cx="292101" cy="260350"/>
          </a:xfrm>
          <a:custGeom>
            <a:avLst/>
            <a:gdLst>
              <a:gd name="connsiteX0" fmla="*/ 0 w 292100"/>
              <a:gd name="connsiteY0" fmla="*/ 0 h 260350"/>
              <a:gd name="connsiteX1" fmla="*/ 127000 w 292100"/>
              <a:gd name="connsiteY1" fmla="*/ 184150 h 260350"/>
              <a:gd name="connsiteX2" fmla="*/ 292100 w 292100"/>
              <a:gd name="connsiteY2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00" h="260350">
                <a:moveTo>
                  <a:pt x="0" y="0"/>
                </a:moveTo>
                <a:cubicBezTo>
                  <a:pt x="39158" y="70379"/>
                  <a:pt x="78317" y="140758"/>
                  <a:pt x="127000" y="184150"/>
                </a:cubicBezTo>
                <a:cubicBezTo>
                  <a:pt x="175683" y="227542"/>
                  <a:pt x="292100" y="260350"/>
                  <a:pt x="292100" y="260350"/>
                </a:cubicBez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7" name="Forme libre 26"/>
          <p:cNvSpPr/>
          <p:nvPr/>
        </p:nvSpPr>
        <p:spPr>
          <a:xfrm rot="20988649">
            <a:off x="18949724" y="4517917"/>
            <a:ext cx="163597" cy="82543"/>
          </a:xfrm>
          <a:custGeom>
            <a:avLst/>
            <a:gdLst>
              <a:gd name="connsiteX0" fmla="*/ 0 w 292100"/>
              <a:gd name="connsiteY0" fmla="*/ 0 h 260350"/>
              <a:gd name="connsiteX1" fmla="*/ 127000 w 292100"/>
              <a:gd name="connsiteY1" fmla="*/ 184150 h 260350"/>
              <a:gd name="connsiteX2" fmla="*/ 292100 w 292100"/>
              <a:gd name="connsiteY2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00" h="260350">
                <a:moveTo>
                  <a:pt x="0" y="0"/>
                </a:moveTo>
                <a:cubicBezTo>
                  <a:pt x="39158" y="70379"/>
                  <a:pt x="78317" y="140758"/>
                  <a:pt x="127000" y="184150"/>
                </a:cubicBezTo>
                <a:cubicBezTo>
                  <a:pt x="175683" y="227542"/>
                  <a:pt x="292100" y="260350"/>
                  <a:pt x="292100" y="260350"/>
                </a:cubicBez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8" name="Forme libre 27"/>
          <p:cNvSpPr/>
          <p:nvPr/>
        </p:nvSpPr>
        <p:spPr>
          <a:xfrm>
            <a:off x="18914583" y="4857218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solidFill>
            <a:schemeClr val="bg1"/>
          </a:solidFill>
          <a:ln w="76200" cmpd="sng">
            <a:noFill/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29" name="Connecteur droit avec flèche 28"/>
          <p:cNvCxnSpPr/>
          <p:nvPr/>
        </p:nvCxnSpPr>
        <p:spPr>
          <a:xfrm flipH="1">
            <a:off x="20428070" y="6298376"/>
            <a:ext cx="27615" cy="6184352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0" name="Connecteur droit avec flèche 29"/>
          <p:cNvCxnSpPr/>
          <p:nvPr/>
        </p:nvCxnSpPr>
        <p:spPr>
          <a:xfrm flipH="1">
            <a:off x="16348594" y="6298376"/>
            <a:ext cx="2348145" cy="3209731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1" name="Connecteur droit avec flèche 30"/>
          <p:cNvCxnSpPr/>
          <p:nvPr/>
        </p:nvCxnSpPr>
        <p:spPr>
          <a:xfrm flipH="1">
            <a:off x="17839486" y="6298376"/>
            <a:ext cx="1865040" cy="5212777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2" name="Connecteur droit avec flèche 31"/>
          <p:cNvCxnSpPr/>
          <p:nvPr/>
        </p:nvCxnSpPr>
        <p:spPr>
          <a:xfrm>
            <a:off x="21120815" y="6298376"/>
            <a:ext cx="2109820" cy="5117526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Connecteur droit avec flèche 32"/>
          <p:cNvCxnSpPr/>
          <p:nvPr/>
        </p:nvCxnSpPr>
        <p:spPr>
          <a:xfrm>
            <a:off x="22095121" y="6298376"/>
            <a:ext cx="2481715" cy="2799777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Connecteur droit avec flèche 33"/>
          <p:cNvCxnSpPr/>
          <p:nvPr/>
        </p:nvCxnSpPr>
        <p:spPr>
          <a:xfrm flipV="1">
            <a:off x="20428073" y="3640820"/>
            <a:ext cx="0" cy="848279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Connecteur droit avec flèche 34"/>
          <p:cNvCxnSpPr/>
          <p:nvPr/>
        </p:nvCxnSpPr>
        <p:spPr>
          <a:xfrm flipV="1">
            <a:off x="20849875" y="3929254"/>
            <a:ext cx="621813" cy="519840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6" name="Connecteur droit avec flèche 35"/>
          <p:cNvCxnSpPr/>
          <p:nvPr/>
        </p:nvCxnSpPr>
        <p:spPr>
          <a:xfrm flipH="1" flipV="1">
            <a:off x="19331735" y="3929254"/>
            <a:ext cx="672993" cy="521363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7" name="ZoneTexte 36"/>
          <p:cNvSpPr txBox="1"/>
          <p:nvPr/>
        </p:nvSpPr>
        <p:spPr>
          <a:xfrm>
            <a:off x="19778732" y="14107173"/>
            <a:ext cx="7545034" cy="1000264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Fibres du nerf optique</a:t>
            </a:r>
            <a:endParaRPr lang="fr-FR" sz="5900" dirty="0">
              <a:solidFill>
                <a:srgbClr val="767676"/>
              </a:solidFill>
              <a:latin typeface="Helvetica"/>
              <a:cs typeface="Helvetica"/>
            </a:endParaRPr>
          </a:p>
        </p:txBody>
      </p:sp>
      <p:sp>
        <p:nvSpPr>
          <p:cNvPr id="38" name="Forme libre 37"/>
          <p:cNvSpPr/>
          <p:nvPr/>
        </p:nvSpPr>
        <p:spPr>
          <a:xfrm>
            <a:off x="17767519" y="12612972"/>
            <a:ext cx="1594180" cy="2027030"/>
          </a:xfrm>
          <a:custGeom>
            <a:avLst/>
            <a:gdLst>
              <a:gd name="connsiteX0" fmla="*/ 990600 w 1594181"/>
              <a:gd name="connsiteY0" fmla="*/ 1968985 h 2027029"/>
              <a:gd name="connsiteX1" fmla="*/ 160867 w 1594181"/>
              <a:gd name="connsiteY1" fmla="*/ 1647261 h 2027029"/>
              <a:gd name="connsiteX2" fmla="*/ 42334 w 1594181"/>
              <a:gd name="connsiteY2" fmla="*/ 1596462 h 2027029"/>
              <a:gd name="connsiteX3" fmla="*/ 0 w 1594181"/>
              <a:gd name="connsiteY3" fmla="*/ 1579530 h 2027029"/>
              <a:gd name="connsiteX4" fmla="*/ 42334 w 1594181"/>
              <a:gd name="connsiteY4" fmla="*/ 1410201 h 2027029"/>
              <a:gd name="connsiteX5" fmla="*/ 245534 w 1594181"/>
              <a:gd name="connsiteY5" fmla="*/ 927616 h 2027029"/>
              <a:gd name="connsiteX6" fmla="*/ 406400 w 1594181"/>
              <a:gd name="connsiteY6" fmla="*/ 546627 h 2027029"/>
              <a:gd name="connsiteX7" fmla="*/ 508000 w 1594181"/>
              <a:gd name="connsiteY7" fmla="*/ 258769 h 2027029"/>
              <a:gd name="connsiteX8" fmla="*/ 584200 w 1594181"/>
              <a:gd name="connsiteY8" fmla="*/ 123307 h 2027029"/>
              <a:gd name="connsiteX9" fmla="*/ 711200 w 1594181"/>
              <a:gd name="connsiteY9" fmla="*/ 30176 h 2027029"/>
              <a:gd name="connsiteX10" fmla="*/ 914400 w 1594181"/>
              <a:gd name="connsiteY10" fmla="*/ 4777 h 2027029"/>
              <a:gd name="connsiteX11" fmla="*/ 1058334 w 1594181"/>
              <a:gd name="connsiteY11" fmla="*/ 114840 h 2027029"/>
              <a:gd name="connsiteX12" fmla="*/ 1083734 w 1594181"/>
              <a:gd name="connsiteY12" fmla="*/ 267236 h 2027029"/>
              <a:gd name="connsiteX13" fmla="*/ 1185334 w 1594181"/>
              <a:gd name="connsiteY13" fmla="*/ 182571 h 2027029"/>
              <a:gd name="connsiteX14" fmla="*/ 1337734 w 1594181"/>
              <a:gd name="connsiteY14" fmla="*/ 174105 h 2027029"/>
              <a:gd name="connsiteX15" fmla="*/ 1447800 w 1594181"/>
              <a:gd name="connsiteY15" fmla="*/ 216437 h 2027029"/>
              <a:gd name="connsiteX16" fmla="*/ 1557867 w 1594181"/>
              <a:gd name="connsiteY16" fmla="*/ 292635 h 2027029"/>
              <a:gd name="connsiteX17" fmla="*/ 1583267 w 1594181"/>
              <a:gd name="connsiteY17" fmla="*/ 411165 h 2027029"/>
              <a:gd name="connsiteX18" fmla="*/ 1591734 w 1594181"/>
              <a:gd name="connsiteY18" fmla="*/ 487362 h 2027029"/>
              <a:gd name="connsiteX19" fmla="*/ 1540934 w 1594181"/>
              <a:gd name="connsiteY19" fmla="*/ 690556 h 2027029"/>
              <a:gd name="connsiteX20" fmla="*/ 1363134 w 1594181"/>
              <a:gd name="connsiteY20" fmla="*/ 1164675 h 2027029"/>
              <a:gd name="connsiteX21" fmla="*/ 1117600 w 1594181"/>
              <a:gd name="connsiteY21" fmla="*/ 1808123 h 2027029"/>
              <a:gd name="connsiteX22" fmla="*/ 1049867 w 1594181"/>
              <a:gd name="connsiteY22" fmla="*/ 2011317 h 2027029"/>
              <a:gd name="connsiteX23" fmla="*/ 990600 w 1594181"/>
              <a:gd name="connsiteY23" fmla="*/ 1968985 h 2027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94181" h="2027029">
                <a:moveTo>
                  <a:pt x="990600" y="1968985"/>
                </a:moveTo>
                <a:cubicBezTo>
                  <a:pt x="842433" y="1908309"/>
                  <a:pt x="318911" y="1709348"/>
                  <a:pt x="160867" y="1647261"/>
                </a:cubicBezTo>
                <a:cubicBezTo>
                  <a:pt x="2823" y="1585174"/>
                  <a:pt x="69145" y="1607751"/>
                  <a:pt x="42334" y="1596462"/>
                </a:cubicBezTo>
                <a:cubicBezTo>
                  <a:pt x="15523" y="1585173"/>
                  <a:pt x="0" y="1610573"/>
                  <a:pt x="0" y="1579530"/>
                </a:cubicBezTo>
                <a:cubicBezTo>
                  <a:pt x="0" y="1548487"/>
                  <a:pt x="1412" y="1518853"/>
                  <a:pt x="42334" y="1410201"/>
                </a:cubicBezTo>
                <a:cubicBezTo>
                  <a:pt x="83256" y="1301549"/>
                  <a:pt x="245534" y="927616"/>
                  <a:pt x="245534" y="927616"/>
                </a:cubicBezTo>
                <a:cubicBezTo>
                  <a:pt x="306212" y="783687"/>
                  <a:pt x="362656" y="658101"/>
                  <a:pt x="406400" y="546627"/>
                </a:cubicBezTo>
                <a:cubicBezTo>
                  <a:pt x="450144" y="435153"/>
                  <a:pt x="478367" y="329322"/>
                  <a:pt x="508000" y="258769"/>
                </a:cubicBezTo>
                <a:cubicBezTo>
                  <a:pt x="537633" y="188216"/>
                  <a:pt x="550333" y="161406"/>
                  <a:pt x="584200" y="123307"/>
                </a:cubicBezTo>
                <a:cubicBezTo>
                  <a:pt x="618067" y="85208"/>
                  <a:pt x="656167" y="49931"/>
                  <a:pt x="711200" y="30176"/>
                </a:cubicBezTo>
                <a:cubicBezTo>
                  <a:pt x="766233" y="10421"/>
                  <a:pt x="856544" y="-9334"/>
                  <a:pt x="914400" y="4777"/>
                </a:cubicBezTo>
                <a:cubicBezTo>
                  <a:pt x="972256" y="18888"/>
                  <a:pt x="1030112" y="71097"/>
                  <a:pt x="1058334" y="114840"/>
                </a:cubicBezTo>
                <a:cubicBezTo>
                  <a:pt x="1086556" y="158583"/>
                  <a:pt x="1062567" y="255947"/>
                  <a:pt x="1083734" y="267236"/>
                </a:cubicBezTo>
                <a:cubicBezTo>
                  <a:pt x="1104901" y="278524"/>
                  <a:pt x="1143001" y="198093"/>
                  <a:pt x="1185334" y="182571"/>
                </a:cubicBezTo>
                <a:cubicBezTo>
                  <a:pt x="1227667" y="167049"/>
                  <a:pt x="1293990" y="168461"/>
                  <a:pt x="1337734" y="174105"/>
                </a:cubicBezTo>
                <a:cubicBezTo>
                  <a:pt x="1381478" y="179749"/>
                  <a:pt x="1411111" y="196682"/>
                  <a:pt x="1447800" y="216437"/>
                </a:cubicBezTo>
                <a:cubicBezTo>
                  <a:pt x="1484489" y="236192"/>
                  <a:pt x="1535289" y="260180"/>
                  <a:pt x="1557867" y="292635"/>
                </a:cubicBezTo>
                <a:cubicBezTo>
                  <a:pt x="1580445" y="325090"/>
                  <a:pt x="1577623" y="378711"/>
                  <a:pt x="1583267" y="411165"/>
                </a:cubicBezTo>
                <a:cubicBezTo>
                  <a:pt x="1588911" y="443619"/>
                  <a:pt x="1598789" y="440797"/>
                  <a:pt x="1591734" y="487362"/>
                </a:cubicBezTo>
                <a:cubicBezTo>
                  <a:pt x="1584679" y="533927"/>
                  <a:pt x="1579034" y="577671"/>
                  <a:pt x="1540934" y="690556"/>
                </a:cubicBezTo>
                <a:cubicBezTo>
                  <a:pt x="1502834" y="803441"/>
                  <a:pt x="1433690" y="978414"/>
                  <a:pt x="1363134" y="1164675"/>
                </a:cubicBezTo>
                <a:cubicBezTo>
                  <a:pt x="1292578" y="1350936"/>
                  <a:pt x="1169811" y="1667016"/>
                  <a:pt x="1117600" y="1808123"/>
                </a:cubicBezTo>
                <a:cubicBezTo>
                  <a:pt x="1065389" y="1949230"/>
                  <a:pt x="1075267" y="1981685"/>
                  <a:pt x="1049867" y="2011317"/>
                </a:cubicBezTo>
                <a:cubicBezTo>
                  <a:pt x="1024467" y="2040949"/>
                  <a:pt x="1138767" y="2029661"/>
                  <a:pt x="990600" y="1968985"/>
                </a:cubicBezTo>
                <a:close/>
              </a:path>
            </a:pathLst>
          </a:custGeom>
          <a:solidFill>
            <a:schemeClr val="bg1">
              <a:lumMod val="75000"/>
              <a:alpha val="99000"/>
            </a:schemeClr>
          </a:solidFill>
          <a:ln w="76200" cmpd="sng">
            <a:noFill/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9" name="Forme libre 38"/>
          <p:cNvSpPr/>
          <p:nvPr/>
        </p:nvSpPr>
        <p:spPr>
          <a:xfrm>
            <a:off x="14626386" y="13033202"/>
            <a:ext cx="5067302" cy="2167301"/>
          </a:xfrm>
          <a:custGeom>
            <a:avLst/>
            <a:gdLst>
              <a:gd name="connsiteX0" fmla="*/ 5067300 w 5067300"/>
              <a:gd name="connsiteY0" fmla="*/ 33702 h 2167302"/>
              <a:gd name="connsiteX1" fmla="*/ 4787900 w 5067300"/>
              <a:gd name="connsiteY1" fmla="*/ 8302 h 2167302"/>
              <a:gd name="connsiteX2" fmla="*/ 4610100 w 5067300"/>
              <a:gd name="connsiteY2" fmla="*/ 160702 h 2167302"/>
              <a:gd name="connsiteX3" fmla="*/ 4368800 w 5067300"/>
              <a:gd name="connsiteY3" fmla="*/ 833802 h 2167302"/>
              <a:gd name="connsiteX4" fmla="*/ 4114800 w 5067300"/>
              <a:gd name="connsiteY4" fmla="*/ 1557702 h 2167302"/>
              <a:gd name="connsiteX5" fmla="*/ 3759200 w 5067300"/>
              <a:gd name="connsiteY5" fmla="*/ 2053002 h 2167302"/>
              <a:gd name="connsiteX6" fmla="*/ 2540000 w 5067300"/>
              <a:gd name="connsiteY6" fmla="*/ 2167302 h 2167302"/>
              <a:gd name="connsiteX7" fmla="*/ 0 w 5067300"/>
              <a:gd name="connsiteY7" fmla="*/ 2116502 h 2167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67300" h="2167302">
                <a:moveTo>
                  <a:pt x="5067300" y="33702"/>
                </a:moveTo>
                <a:cubicBezTo>
                  <a:pt x="4965700" y="10418"/>
                  <a:pt x="4864100" y="-12865"/>
                  <a:pt x="4787900" y="8302"/>
                </a:cubicBezTo>
                <a:cubicBezTo>
                  <a:pt x="4711700" y="29469"/>
                  <a:pt x="4679950" y="23119"/>
                  <a:pt x="4610100" y="160702"/>
                </a:cubicBezTo>
                <a:cubicBezTo>
                  <a:pt x="4540250" y="298285"/>
                  <a:pt x="4451350" y="600969"/>
                  <a:pt x="4368800" y="833802"/>
                </a:cubicBezTo>
                <a:cubicBezTo>
                  <a:pt x="4286250" y="1066635"/>
                  <a:pt x="4216400" y="1354502"/>
                  <a:pt x="4114800" y="1557702"/>
                </a:cubicBezTo>
                <a:cubicBezTo>
                  <a:pt x="4013200" y="1760902"/>
                  <a:pt x="4021667" y="1951402"/>
                  <a:pt x="3759200" y="2053002"/>
                </a:cubicBezTo>
                <a:cubicBezTo>
                  <a:pt x="3496733" y="2154602"/>
                  <a:pt x="2540000" y="2167302"/>
                  <a:pt x="2540000" y="2167302"/>
                </a:cubicBezTo>
                <a:lnTo>
                  <a:pt x="0" y="2116502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0" name="Forme libre 39"/>
          <p:cNvSpPr/>
          <p:nvPr/>
        </p:nvSpPr>
        <p:spPr>
          <a:xfrm>
            <a:off x="14372387" y="12987787"/>
            <a:ext cx="5638800" cy="2123816"/>
          </a:xfrm>
          <a:custGeom>
            <a:avLst/>
            <a:gdLst>
              <a:gd name="connsiteX0" fmla="*/ 5638800 w 5638800"/>
              <a:gd name="connsiteY0" fmla="*/ 117216 h 2123816"/>
              <a:gd name="connsiteX1" fmla="*/ 5384800 w 5638800"/>
              <a:gd name="connsiteY1" fmla="*/ 41016 h 2123816"/>
              <a:gd name="connsiteX2" fmla="*/ 5067300 w 5638800"/>
              <a:gd name="connsiteY2" fmla="*/ 2916 h 2123816"/>
              <a:gd name="connsiteX3" fmla="*/ 4851400 w 5638800"/>
              <a:gd name="connsiteY3" fmla="*/ 117216 h 2123816"/>
              <a:gd name="connsiteX4" fmla="*/ 4622800 w 5638800"/>
              <a:gd name="connsiteY4" fmla="*/ 726816 h 2123816"/>
              <a:gd name="connsiteX5" fmla="*/ 4318000 w 5638800"/>
              <a:gd name="connsiteY5" fmla="*/ 1615816 h 2123816"/>
              <a:gd name="connsiteX6" fmla="*/ 4165600 w 5638800"/>
              <a:gd name="connsiteY6" fmla="*/ 1882516 h 2123816"/>
              <a:gd name="connsiteX7" fmla="*/ 4025900 w 5638800"/>
              <a:gd name="connsiteY7" fmla="*/ 1996816 h 2123816"/>
              <a:gd name="connsiteX8" fmla="*/ 3619500 w 5638800"/>
              <a:gd name="connsiteY8" fmla="*/ 2085716 h 2123816"/>
              <a:gd name="connsiteX9" fmla="*/ 3009900 w 5638800"/>
              <a:gd name="connsiteY9" fmla="*/ 2123816 h 2123816"/>
              <a:gd name="connsiteX10" fmla="*/ 0 w 5638800"/>
              <a:gd name="connsiteY10" fmla="*/ 2098416 h 2123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638800" h="2123816">
                <a:moveTo>
                  <a:pt x="5638800" y="117216"/>
                </a:moveTo>
                <a:cubicBezTo>
                  <a:pt x="5559425" y="88641"/>
                  <a:pt x="5480050" y="60066"/>
                  <a:pt x="5384800" y="41016"/>
                </a:cubicBezTo>
                <a:cubicBezTo>
                  <a:pt x="5289550" y="21966"/>
                  <a:pt x="5156200" y="-9784"/>
                  <a:pt x="5067300" y="2916"/>
                </a:cubicBezTo>
                <a:cubicBezTo>
                  <a:pt x="4978400" y="15616"/>
                  <a:pt x="4925483" y="-3434"/>
                  <a:pt x="4851400" y="117216"/>
                </a:cubicBezTo>
                <a:cubicBezTo>
                  <a:pt x="4777317" y="237866"/>
                  <a:pt x="4711700" y="477049"/>
                  <a:pt x="4622800" y="726816"/>
                </a:cubicBezTo>
                <a:cubicBezTo>
                  <a:pt x="4533900" y="976583"/>
                  <a:pt x="4394200" y="1423199"/>
                  <a:pt x="4318000" y="1615816"/>
                </a:cubicBezTo>
                <a:cubicBezTo>
                  <a:pt x="4241800" y="1808433"/>
                  <a:pt x="4214283" y="1819016"/>
                  <a:pt x="4165600" y="1882516"/>
                </a:cubicBezTo>
                <a:cubicBezTo>
                  <a:pt x="4116917" y="1946016"/>
                  <a:pt x="4116917" y="1962949"/>
                  <a:pt x="4025900" y="1996816"/>
                </a:cubicBezTo>
                <a:cubicBezTo>
                  <a:pt x="3934883" y="2030683"/>
                  <a:pt x="3788833" y="2064549"/>
                  <a:pt x="3619500" y="2085716"/>
                </a:cubicBezTo>
                <a:cubicBezTo>
                  <a:pt x="3450167" y="2106883"/>
                  <a:pt x="3009900" y="2123816"/>
                  <a:pt x="3009900" y="2123816"/>
                </a:cubicBezTo>
                <a:lnTo>
                  <a:pt x="0" y="2098416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1" name="Forme libre 40"/>
          <p:cNvSpPr/>
          <p:nvPr/>
        </p:nvSpPr>
        <p:spPr>
          <a:xfrm>
            <a:off x="14143789" y="12881277"/>
            <a:ext cx="6197600" cy="2154127"/>
          </a:xfrm>
          <a:custGeom>
            <a:avLst/>
            <a:gdLst>
              <a:gd name="connsiteX0" fmla="*/ 6197600 w 6197600"/>
              <a:gd name="connsiteY0" fmla="*/ 274527 h 2154127"/>
              <a:gd name="connsiteX1" fmla="*/ 5397500 w 6197600"/>
              <a:gd name="connsiteY1" fmla="*/ 7827 h 2154127"/>
              <a:gd name="connsiteX2" fmla="*/ 5041900 w 6197600"/>
              <a:gd name="connsiteY2" fmla="*/ 122127 h 2154127"/>
              <a:gd name="connsiteX3" fmla="*/ 4838700 w 6197600"/>
              <a:gd name="connsiteY3" fmla="*/ 630127 h 2154127"/>
              <a:gd name="connsiteX4" fmla="*/ 4495800 w 6197600"/>
              <a:gd name="connsiteY4" fmla="*/ 1633427 h 2154127"/>
              <a:gd name="connsiteX5" fmla="*/ 4279900 w 6197600"/>
              <a:gd name="connsiteY5" fmla="*/ 2027127 h 2154127"/>
              <a:gd name="connsiteX6" fmla="*/ 3644900 w 6197600"/>
              <a:gd name="connsiteY6" fmla="*/ 2116027 h 2154127"/>
              <a:gd name="connsiteX7" fmla="*/ 2921000 w 6197600"/>
              <a:gd name="connsiteY7" fmla="*/ 2154127 h 2154127"/>
              <a:gd name="connsiteX8" fmla="*/ 0 w 6197600"/>
              <a:gd name="connsiteY8" fmla="*/ 2128727 h 2154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197600" h="2154127">
                <a:moveTo>
                  <a:pt x="6197600" y="274527"/>
                </a:moveTo>
                <a:cubicBezTo>
                  <a:pt x="5893858" y="153877"/>
                  <a:pt x="5590117" y="33227"/>
                  <a:pt x="5397500" y="7827"/>
                </a:cubicBezTo>
                <a:cubicBezTo>
                  <a:pt x="5204883" y="-17573"/>
                  <a:pt x="5135033" y="18410"/>
                  <a:pt x="5041900" y="122127"/>
                </a:cubicBezTo>
                <a:cubicBezTo>
                  <a:pt x="4948767" y="225844"/>
                  <a:pt x="4929717" y="378244"/>
                  <a:pt x="4838700" y="630127"/>
                </a:cubicBezTo>
                <a:cubicBezTo>
                  <a:pt x="4747683" y="882010"/>
                  <a:pt x="4588933" y="1400594"/>
                  <a:pt x="4495800" y="1633427"/>
                </a:cubicBezTo>
                <a:cubicBezTo>
                  <a:pt x="4402667" y="1866260"/>
                  <a:pt x="4421717" y="1946694"/>
                  <a:pt x="4279900" y="2027127"/>
                </a:cubicBezTo>
                <a:cubicBezTo>
                  <a:pt x="4138083" y="2107560"/>
                  <a:pt x="3871383" y="2094860"/>
                  <a:pt x="3644900" y="2116027"/>
                </a:cubicBezTo>
                <a:cubicBezTo>
                  <a:pt x="3418417" y="2137194"/>
                  <a:pt x="2921000" y="2154127"/>
                  <a:pt x="2921000" y="2154127"/>
                </a:cubicBezTo>
                <a:lnTo>
                  <a:pt x="0" y="2128727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2" name="Forme libre 41"/>
          <p:cNvSpPr/>
          <p:nvPr/>
        </p:nvSpPr>
        <p:spPr>
          <a:xfrm>
            <a:off x="13915185" y="12781840"/>
            <a:ext cx="7340601" cy="2157607"/>
          </a:xfrm>
          <a:custGeom>
            <a:avLst/>
            <a:gdLst>
              <a:gd name="connsiteX0" fmla="*/ 7340600 w 7340600"/>
              <a:gd name="connsiteY0" fmla="*/ 297762 h 2157606"/>
              <a:gd name="connsiteX1" fmla="*/ 5791200 w 7340600"/>
              <a:gd name="connsiteY1" fmla="*/ 31062 h 2157606"/>
              <a:gd name="connsiteX2" fmla="*/ 5334000 w 7340600"/>
              <a:gd name="connsiteY2" fmla="*/ 43762 h 2157606"/>
              <a:gd name="connsiteX3" fmla="*/ 5118100 w 7340600"/>
              <a:gd name="connsiteY3" fmla="*/ 373962 h 2157606"/>
              <a:gd name="connsiteX4" fmla="*/ 4826000 w 7340600"/>
              <a:gd name="connsiteY4" fmla="*/ 1275662 h 2157606"/>
              <a:gd name="connsiteX5" fmla="*/ 4584700 w 7340600"/>
              <a:gd name="connsiteY5" fmla="*/ 1936062 h 2157606"/>
              <a:gd name="connsiteX6" fmla="*/ 4406900 w 7340600"/>
              <a:gd name="connsiteY6" fmla="*/ 2075762 h 2157606"/>
              <a:gd name="connsiteX7" fmla="*/ 3606800 w 7340600"/>
              <a:gd name="connsiteY7" fmla="*/ 2151962 h 2157606"/>
              <a:gd name="connsiteX8" fmla="*/ 3505200 w 7340600"/>
              <a:gd name="connsiteY8" fmla="*/ 2151962 h 2157606"/>
              <a:gd name="connsiteX9" fmla="*/ 0 w 7340600"/>
              <a:gd name="connsiteY9" fmla="*/ 2139262 h 2157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40600" h="2157606">
                <a:moveTo>
                  <a:pt x="7340600" y="297762"/>
                </a:moveTo>
                <a:cubicBezTo>
                  <a:pt x="6733116" y="185578"/>
                  <a:pt x="6125633" y="73395"/>
                  <a:pt x="5791200" y="31062"/>
                </a:cubicBezTo>
                <a:cubicBezTo>
                  <a:pt x="5456767" y="-11271"/>
                  <a:pt x="5446183" y="-13388"/>
                  <a:pt x="5334000" y="43762"/>
                </a:cubicBezTo>
                <a:cubicBezTo>
                  <a:pt x="5221817" y="100912"/>
                  <a:pt x="5202767" y="168645"/>
                  <a:pt x="5118100" y="373962"/>
                </a:cubicBezTo>
                <a:cubicBezTo>
                  <a:pt x="5033433" y="579279"/>
                  <a:pt x="4914900" y="1015312"/>
                  <a:pt x="4826000" y="1275662"/>
                </a:cubicBezTo>
                <a:cubicBezTo>
                  <a:pt x="4737100" y="1536012"/>
                  <a:pt x="4654550" y="1802712"/>
                  <a:pt x="4584700" y="1936062"/>
                </a:cubicBezTo>
                <a:cubicBezTo>
                  <a:pt x="4514850" y="2069412"/>
                  <a:pt x="4569883" y="2039779"/>
                  <a:pt x="4406900" y="2075762"/>
                </a:cubicBezTo>
                <a:cubicBezTo>
                  <a:pt x="4243917" y="2111745"/>
                  <a:pt x="3757083" y="2139262"/>
                  <a:pt x="3606800" y="2151962"/>
                </a:cubicBezTo>
                <a:cubicBezTo>
                  <a:pt x="3456517" y="2164662"/>
                  <a:pt x="3505200" y="2151962"/>
                  <a:pt x="3505200" y="2151962"/>
                </a:cubicBezTo>
                <a:lnTo>
                  <a:pt x="0" y="2139262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3" name="Forme libre 42"/>
          <p:cNvSpPr/>
          <p:nvPr/>
        </p:nvSpPr>
        <p:spPr>
          <a:xfrm>
            <a:off x="13711986" y="12689615"/>
            <a:ext cx="8407401" cy="2155290"/>
          </a:xfrm>
          <a:custGeom>
            <a:avLst/>
            <a:gdLst>
              <a:gd name="connsiteX0" fmla="*/ 8407400 w 8407400"/>
              <a:gd name="connsiteY0" fmla="*/ 161390 h 2155290"/>
              <a:gd name="connsiteX1" fmla="*/ 7531100 w 8407400"/>
              <a:gd name="connsiteY1" fmla="*/ 237590 h 2155290"/>
              <a:gd name="connsiteX2" fmla="*/ 6781800 w 8407400"/>
              <a:gd name="connsiteY2" fmla="*/ 135990 h 2155290"/>
              <a:gd name="connsiteX3" fmla="*/ 5905500 w 8407400"/>
              <a:gd name="connsiteY3" fmla="*/ 8990 h 2155290"/>
              <a:gd name="connsiteX4" fmla="*/ 5486400 w 8407400"/>
              <a:gd name="connsiteY4" fmla="*/ 47090 h 2155290"/>
              <a:gd name="connsiteX5" fmla="*/ 5308600 w 8407400"/>
              <a:gd name="connsiteY5" fmla="*/ 339190 h 2155290"/>
              <a:gd name="connsiteX6" fmla="*/ 4902200 w 8407400"/>
              <a:gd name="connsiteY6" fmla="*/ 1520290 h 2155290"/>
              <a:gd name="connsiteX7" fmla="*/ 4711700 w 8407400"/>
              <a:gd name="connsiteY7" fmla="*/ 2002890 h 2155290"/>
              <a:gd name="connsiteX8" fmla="*/ 4508500 w 8407400"/>
              <a:gd name="connsiteY8" fmla="*/ 2091790 h 2155290"/>
              <a:gd name="connsiteX9" fmla="*/ 3886200 w 8407400"/>
              <a:gd name="connsiteY9" fmla="*/ 2142590 h 2155290"/>
              <a:gd name="connsiteX10" fmla="*/ 2387600 w 8407400"/>
              <a:gd name="connsiteY10" fmla="*/ 2155290 h 2155290"/>
              <a:gd name="connsiteX11" fmla="*/ 0 w 8407400"/>
              <a:gd name="connsiteY11" fmla="*/ 2142590 h 2155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407400" h="2155290">
                <a:moveTo>
                  <a:pt x="8407400" y="161390"/>
                </a:moveTo>
                <a:cubicBezTo>
                  <a:pt x="8104716" y="201606"/>
                  <a:pt x="7802033" y="241823"/>
                  <a:pt x="7531100" y="237590"/>
                </a:cubicBezTo>
                <a:cubicBezTo>
                  <a:pt x="7260167" y="233357"/>
                  <a:pt x="6781800" y="135990"/>
                  <a:pt x="6781800" y="135990"/>
                </a:cubicBezTo>
                <a:cubicBezTo>
                  <a:pt x="6510867" y="97890"/>
                  <a:pt x="6121400" y="23807"/>
                  <a:pt x="5905500" y="8990"/>
                </a:cubicBezTo>
                <a:cubicBezTo>
                  <a:pt x="5689600" y="-5827"/>
                  <a:pt x="5585883" y="-7943"/>
                  <a:pt x="5486400" y="47090"/>
                </a:cubicBezTo>
                <a:cubicBezTo>
                  <a:pt x="5386917" y="102123"/>
                  <a:pt x="5405967" y="93657"/>
                  <a:pt x="5308600" y="339190"/>
                </a:cubicBezTo>
                <a:cubicBezTo>
                  <a:pt x="5211233" y="584723"/>
                  <a:pt x="5001683" y="1243007"/>
                  <a:pt x="4902200" y="1520290"/>
                </a:cubicBezTo>
                <a:cubicBezTo>
                  <a:pt x="4802717" y="1797573"/>
                  <a:pt x="4777317" y="1907640"/>
                  <a:pt x="4711700" y="2002890"/>
                </a:cubicBezTo>
                <a:cubicBezTo>
                  <a:pt x="4646083" y="2098140"/>
                  <a:pt x="4646083" y="2068507"/>
                  <a:pt x="4508500" y="2091790"/>
                </a:cubicBezTo>
                <a:cubicBezTo>
                  <a:pt x="4370917" y="2115073"/>
                  <a:pt x="4239683" y="2132007"/>
                  <a:pt x="3886200" y="2142590"/>
                </a:cubicBezTo>
                <a:cubicBezTo>
                  <a:pt x="3532717" y="2153173"/>
                  <a:pt x="2387600" y="2155290"/>
                  <a:pt x="2387600" y="2155290"/>
                </a:cubicBezTo>
                <a:lnTo>
                  <a:pt x="0" y="214259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4" name="Forme libre 43"/>
          <p:cNvSpPr/>
          <p:nvPr/>
        </p:nvSpPr>
        <p:spPr>
          <a:xfrm>
            <a:off x="13432588" y="11949304"/>
            <a:ext cx="10033001" cy="2844799"/>
          </a:xfrm>
          <a:custGeom>
            <a:avLst/>
            <a:gdLst>
              <a:gd name="connsiteX0" fmla="*/ 10033000 w 10033000"/>
              <a:gd name="connsiteY0" fmla="*/ 0 h 2844800"/>
              <a:gd name="connsiteX1" fmla="*/ 9321800 w 10033000"/>
              <a:gd name="connsiteY1" fmla="*/ 520700 h 2844800"/>
              <a:gd name="connsiteX2" fmla="*/ 8724900 w 10033000"/>
              <a:gd name="connsiteY2" fmla="*/ 812800 h 2844800"/>
              <a:gd name="connsiteX3" fmla="*/ 7861300 w 10033000"/>
              <a:gd name="connsiteY3" fmla="*/ 876300 h 2844800"/>
              <a:gd name="connsiteX4" fmla="*/ 6654800 w 10033000"/>
              <a:gd name="connsiteY4" fmla="*/ 736600 h 2844800"/>
              <a:gd name="connsiteX5" fmla="*/ 5829300 w 10033000"/>
              <a:gd name="connsiteY5" fmla="*/ 647700 h 2844800"/>
              <a:gd name="connsiteX6" fmla="*/ 5588000 w 10033000"/>
              <a:gd name="connsiteY6" fmla="*/ 927100 h 2844800"/>
              <a:gd name="connsiteX7" fmla="*/ 5295900 w 10033000"/>
              <a:gd name="connsiteY7" fmla="*/ 1714500 h 2844800"/>
              <a:gd name="connsiteX8" fmla="*/ 4978400 w 10033000"/>
              <a:gd name="connsiteY8" fmla="*/ 2603500 h 2844800"/>
              <a:gd name="connsiteX9" fmla="*/ 4838700 w 10033000"/>
              <a:gd name="connsiteY9" fmla="*/ 2743200 h 2844800"/>
              <a:gd name="connsiteX10" fmla="*/ 4229100 w 10033000"/>
              <a:gd name="connsiteY10" fmla="*/ 2819400 h 2844800"/>
              <a:gd name="connsiteX11" fmla="*/ 2590800 w 10033000"/>
              <a:gd name="connsiteY11" fmla="*/ 2844800 h 2844800"/>
              <a:gd name="connsiteX12" fmla="*/ 0 w 10033000"/>
              <a:gd name="connsiteY12" fmla="*/ 2819400 h 284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33000" h="2844800">
                <a:moveTo>
                  <a:pt x="10033000" y="0"/>
                </a:moveTo>
                <a:cubicBezTo>
                  <a:pt x="9786408" y="192616"/>
                  <a:pt x="9539817" y="385233"/>
                  <a:pt x="9321800" y="520700"/>
                </a:cubicBezTo>
                <a:cubicBezTo>
                  <a:pt x="9103783" y="656167"/>
                  <a:pt x="8968317" y="753533"/>
                  <a:pt x="8724900" y="812800"/>
                </a:cubicBezTo>
                <a:cubicBezTo>
                  <a:pt x="8481483" y="872067"/>
                  <a:pt x="8206317" y="889000"/>
                  <a:pt x="7861300" y="876300"/>
                </a:cubicBezTo>
                <a:cubicBezTo>
                  <a:pt x="7516283" y="863600"/>
                  <a:pt x="6654800" y="736600"/>
                  <a:pt x="6654800" y="736600"/>
                </a:cubicBezTo>
                <a:cubicBezTo>
                  <a:pt x="6316133" y="698500"/>
                  <a:pt x="6007100" y="615950"/>
                  <a:pt x="5829300" y="647700"/>
                </a:cubicBezTo>
                <a:cubicBezTo>
                  <a:pt x="5651500" y="679450"/>
                  <a:pt x="5676900" y="749300"/>
                  <a:pt x="5588000" y="927100"/>
                </a:cubicBezTo>
                <a:cubicBezTo>
                  <a:pt x="5499100" y="1104900"/>
                  <a:pt x="5397500" y="1435100"/>
                  <a:pt x="5295900" y="1714500"/>
                </a:cubicBezTo>
                <a:cubicBezTo>
                  <a:pt x="5194300" y="1993900"/>
                  <a:pt x="5054600" y="2432050"/>
                  <a:pt x="4978400" y="2603500"/>
                </a:cubicBezTo>
                <a:cubicBezTo>
                  <a:pt x="4902200" y="2774950"/>
                  <a:pt x="4963583" y="2707217"/>
                  <a:pt x="4838700" y="2743200"/>
                </a:cubicBezTo>
                <a:cubicBezTo>
                  <a:pt x="4713817" y="2779183"/>
                  <a:pt x="4603750" y="2802467"/>
                  <a:pt x="4229100" y="2819400"/>
                </a:cubicBezTo>
                <a:cubicBezTo>
                  <a:pt x="3854450" y="2836333"/>
                  <a:pt x="2590800" y="2844800"/>
                  <a:pt x="2590800" y="2844800"/>
                </a:cubicBezTo>
                <a:lnTo>
                  <a:pt x="0" y="28194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5" name="Forme libre 44"/>
          <p:cNvSpPr/>
          <p:nvPr/>
        </p:nvSpPr>
        <p:spPr>
          <a:xfrm>
            <a:off x="13153187" y="10603104"/>
            <a:ext cx="11252199" cy="4115185"/>
          </a:xfrm>
          <a:custGeom>
            <a:avLst/>
            <a:gdLst>
              <a:gd name="connsiteX0" fmla="*/ 11252200 w 11252200"/>
              <a:gd name="connsiteY0" fmla="*/ 0 h 4115185"/>
              <a:gd name="connsiteX1" fmla="*/ 10528300 w 11252200"/>
              <a:gd name="connsiteY1" fmla="*/ 1092200 h 4115185"/>
              <a:gd name="connsiteX2" fmla="*/ 9931400 w 11252200"/>
              <a:gd name="connsiteY2" fmla="*/ 1524000 h 4115185"/>
              <a:gd name="connsiteX3" fmla="*/ 8978900 w 11252200"/>
              <a:gd name="connsiteY3" fmla="*/ 1993900 h 4115185"/>
              <a:gd name="connsiteX4" fmla="*/ 7975600 w 11252200"/>
              <a:gd name="connsiteY4" fmla="*/ 2095500 h 4115185"/>
              <a:gd name="connsiteX5" fmla="*/ 7023100 w 11252200"/>
              <a:gd name="connsiteY5" fmla="*/ 2044700 h 4115185"/>
              <a:gd name="connsiteX6" fmla="*/ 6045200 w 11252200"/>
              <a:gd name="connsiteY6" fmla="*/ 1943100 h 4115185"/>
              <a:gd name="connsiteX7" fmla="*/ 5816600 w 11252200"/>
              <a:gd name="connsiteY7" fmla="*/ 2184400 h 4115185"/>
              <a:gd name="connsiteX8" fmla="*/ 5549900 w 11252200"/>
              <a:gd name="connsiteY8" fmla="*/ 2908300 h 4115185"/>
              <a:gd name="connsiteX9" fmla="*/ 5207000 w 11252200"/>
              <a:gd name="connsiteY9" fmla="*/ 3835400 h 4115185"/>
              <a:gd name="connsiteX10" fmla="*/ 5118100 w 11252200"/>
              <a:gd name="connsiteY10" fmla="*/ 3987800 h 4115185"/>
              <a:gd name="connsiteX11" fmla="*/ 4635500 w 11252200"/>
              <a:gd name="connsiteY11" fmla="*/ 4089400 h 4115185"/>
              <a:gd name="connsiteX12" fmla="*/ 2882900 w 11252200"/>
              <a:gd name="connsiteY12" fmla="*/ 4114800 h 4115185"/>
              <a:gd name="connsiteX13" fmla="*/ 0 w 11252200"/>
              <a:gd name="connsiteY13" fmla="*/ 4076700 h 4115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252200" h="4115185">
                <a:moveTo>
                  <a:pt x="11252200" y="0"/>
                </a:moveTo>
                <a:cubicBezTo>
                  <a:pt x="11000316" y="419100"/>
                  <a:pt x="10748433" y="838200"/>
                  <a:pt x="10528300" y="1092200"/>
                </a:cubicBezTo>
                <a:cubicBezTo>
                  <a:pt x="10308167" y="1346200"/>
                  <a:pt x="10189633" y="1373717"/>
                  <a:pt x="9931400" y="1524000"/>
                </a:cubicBezTo>
                <a:cubicBezTo>
                  <a:pt x="9673167" y="1674283"/>
                  <a:pt x="9304867" y="1898650"/>
                  <a:pt x="8978900" y="1993900"/>
                </a:cubicBezTo>
                <a:cubicBezTo>
                  <a:pt x="8652933" y="2089150"/>
                  <a:pt x="8301567" y="2087033"/>
                  <a:pt x="7975600" y="2095500"/>
                </a:cubicBezTo>
                <a:cubicBezTo>
                  <a:pt x="7649633" y="2103967"/>
                  <a:pt x="7344833" y="2070100"/>
                  <a:pt x="7023100" y="2044700"/>
                </a:cubicBezTo>
                <a:cubicBezTo>
                  <a:pt x="6701367" y="2019300"/>
                  <a:pt x="6246283" y="1919817"/>
                  <a:pt x="6045200" y="1943100"/>
                </a:cubicBezTo>
                <a:cubicBezTo>
                  <a:pt x="5844117" y="1966383"/>
                  <a:pt x="5899150" y="2023533"/>
                  <a:pt x="5816600" y="2184400"/>
                </a:cubicBezTo>
                <a:cubicBezTo>
                  <a:pt x="5734050" y="2345267"/>
                  <a:pt x="5549900" y="2908300"/>
                  <a:pt x="5549900" y="2908300"/>
                </a:cubicBezTo>
                <a:cubicBezTo>
                  <a:pt x="5448300" y="3183467"/>
                  <a:pt x="5278967" y="3655483"/>
                  <a:pt x="5207000" y="3835400"/>
                </a:cubicBezTo>
                <a:cubicBezTo>
                  <a:pt x="5135033" y="4015317"/>
                  <a:pt x="5213350" y="3945467"/>
                  <a:pt x="5118100" y="3987800"/>
                </a:cubicBezTo>
                <a:cubicBezTo>
                  <a:pt x="5022850" y="4030133"/>
                  <a:pt x="5008033" y="4068233"/>
                  <a:pt x="4635500" y="4089400"/>
                </a:cubicBezTo>
                <a:cubicBezTo>
                  <a:pt x="4262967" y="4110567"/>
                  <a:pt x="3655483" y="4116917"/>
                  <a:pt x="2882900" y="4114800"/>
                </a:cubicBezTo>
                <a:cubicBezTo>
                  <a:pt x="2110317" y="4112683"/>
                  <a:pt x="0" y="4076700"/>
                  <a:pt x="0" y="4076700"/>
                </a:cubicBez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6" name="Forme libre 45"/>
          <p:cNvSpPr/>
          <p:nvPr/>
        </p:nvSpPr>
        <p:spPr>
          <a:xfrm>
            <a:off x="12873787" y="8914003"/>
            <a:ext cx="11925300" cy="5716224"/>
          </a:xfrm>
          <a:custGeom>
            <a:avLst/>
            <a:gdLst>
              <a:gd name="connsiteX0" fmla="*/ 11925300 w 11925300"/>
              <a:gd name="connsiteY0" fmla="*/ 0 h 5716223"/>
              <a:gd name="connsiteX1" fmla="*/ 11620500 w 11925300"/>
              <a:gd name="connsiteY1" fmla="*/ 1193800 h 5716223"/>
              <a:gd name="connsiteX2" fmla="*/ 11023600 w 11925300"/>
              <a:gd name="connsiteY2" fmla="*/ 2171700 h 5716223"/>
              <a:gd name="connsiteX3" fmla="*/ 10261600 w 11925300"/>
              <a:gd name="connsiteY3" fmla="*/ 3009900 h 5716223"/>
              <a:gd name="connsiteX4" fmla="*/ 9372600 w 11925300"/>
              <a:gd name="connsiteY4" fmla="*/ 3467100 h 5716223"/>
              <a:gd name="connsiteX5" fmla="*/ 8509000 w 11925300"/>
              <a:gd name="connsiteY5" fmla="*/ 3657600 h 5716223"/>
              <a:gd name="connsiteX6" fmla="*/ 7239000 w 11925300"/>
              <a:gd name="connsiteY6" fmla="*/ 3619500 h 5716223"/>
              <a:gd name="connsiteX7" fmla="*/ 6197600 w 11925300"/>
              <a:gd name="connsiteY7" fmla="*/ 3530600 h 5716223"/>
              <a:gd name="connsiteX8" fmla="*/ 5994400 w 11925300"/>
              <a:gd name="connsiteY8" fmla="*/ 3962400 h 5716223"/>
              <a:gd name="connsiteX9" fmla="*/ 5854700 w 11925300"/>
              <a:gd name="connsiteY9" fmla="*/ 4330700 h 5716223"/>
              <a:gd name="connsiteX10" fmla="*/ 5486400 w 11925300"/>
              <a:gd name="connsiteY10" fmla="*/ 5308600 h 5716223"/>
              <a:gd name="connsiteX11" fmla="*/ 5334000 w 11925300"/>
              <a:gd name="connsiteY11" fmla="*/ 5575300 h 5716223"/>
              <a:gd name="connsiteX12" fmla="*/ 4660900 w 11925300"/>
              <a:gd name="connsiteY12" fmla="*/ 5689600 h 5716223"/>
              <a:gd name="connsiteX13" fmla="*/ 3175000 w 11925300"/>
              <a:gd name="connsiteY13" fmla="*/ 5715000 h 5716223"/>
              <a:gd name="connsiteX14" fmla="*/ 0 w 11925300"/>
              <a:gd name="connsiteY14" fmla="*/ 5664200 h 5716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925300" h="5716223">
                <a:moveTo>
                  <a:pt x="11925300" y="0"/>
                </a:moveTo>
                <a:cubicBezTo>
                  <a:pt x="11848041" y="415925"/>
                  <a:pt x="11770783" y="831850"/>
                  <a:pt x="11620500" y="1193800"/>
                </a:cubicBezTo>
                <a:cubicBezTo>
                  <a:pt x="11470217" y="1555750"/>
                  <a:pt x="11250083" y="1869017"/>
                  <a:pt x="11023600" y="2171700"/>
                </a:cubicBezTo>
                <a:cubicBezTo>
                  <a:pt x="10797117" y="2474383"/>
                  <a:pt x="10536767" y="2794000"/>
                  <a:pt x="10261600" y="3009900"/>
                </a:cubicBezTo>
                <a:cubicBezTo>
                  <a:pt x="9986433" y="3225800"/>
                  <a:pt x="9664700" y="3359150"/>
                  <a:pt x="9372600" y="3467100"/>
                </a:cubicBezTo>
                <a:cubicBezTo>
                  <a:pt x="9080500" y="3575050"/>
                  <a:pt x="8864600" y="3632200"/>
                  <a:pt x="8509000" y="3657600"/>
                </a:cubicBezTo>
                <a:cubicBezTo>
                  <a:pt x="8153400" y="3683000"/>
                  <a:pt x="7624233" y="3640667"/>
                  <a:pt x="7239000" y="3619500"/>
                </a:cubicBezTo>
                <a:cubicBezTo>
                  <a:pt x="6853767" y="3598333"/>
                  <a:pt x="6405033" y="3473450"/>
                  <a:pt x="6197600" y="3530600"/>
                </a:cubicBezTo>
                <a:cubicBezTo>
                  <a:pt x="5990167" y="3587750"/>
                  <a:pt x="6051550" y="3829050"/>
                  <a:pt x="5994400" y="3962400"/>
                </a:cubicBezTo>
                <a:cubicBezTo>
                  <a:pt x="5937250" y="4095750"/>
                  <a:pt x="5854700" y="4330700"/>
                  <a:pt x="5854700" y="4330700"/>
                </a:cubicBezTo>
                <a:cubicBezTo>
                  <a:pt x="5770033" y="4555067"/>
                  <a:pt x="5573183" y="5101167"/>
                  <a:pt x="5486400" y="5308600"/>
                </a:cubicBezTo>
                <a:cubicBezTo>
                  <a:pt x="5399617" y="5516033"/>
                  <a:pt x="5471583" y="5511800"/>
                  <a:pt x="5334000" y="5575300"/>
                </a:cubicBezTo>
                <a:cubicBezTo>
                  <a:pt x="5196417" y="5638800"/>
                  <a:pt x="5020733" y="5666317"/>
                  <a:pt x="4660900" y="5689600"/>
                </a:cubicBezTo>
                <a:cubicBezTo>
                  <a:pt x="4301067" y="5712883"/>
                  <a:pt x="3951817" y="5719233"/>
                  <a:pt x="3175000" y="5715000"/>
                </a:cubicBezTo>
                <a:cubicBezTo>
                  <a:pt x="2398183" y="5710767"/>
                  <a:pt x="0" y="5664200"/>
                  <a:pt x="0" y="5664200"/>
                </a:cubicBez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7" name="Ellipse 46"/>
          <p:cNvSpPr/>
          <p:nvPr/>
        </p:nvSpPr>
        <p:spPr>
          <a:xfrm>
            <a:off x="19642885" y="13033201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8" name="Ellipse 47"/>
          <p:cNvSpPr/>
          <p:nvPr/>
        </p:nvSpPr>
        <p:spPr>
          <a:xfrm>
            <a:off x="20011187" y="13070173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9" name="Ellipse 48"/>
          <p:cNvSpPr/>
          <p:nvPr/>
        </p:nvSpPr>
        <p:spPr>
          <a:xfrm>
            <a:off x="20354087" y="13134802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0" name="Ellipse 49"/>
          <p:cNvSpPr/>
          <p:nvPr/>
        </p:nvSpPr>
        <p:spPr>
          <a:xfrm>
            <a:off x="21281188" y="13033201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1" name="Ellipse 50"/>
          <p:cNvSpPr/>
          <p:nvPr/>
        </p:nvSpPr>
        <p:spPr>
          <a:xfrm>
            <a:off x="22132088" y="12804602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2" name="Ellipse 51"/>
          <p:cNvSpPr/>
          <p:nvPr/>
        </p:nvSpPr>
        <p:spPr>
          <a:xfrm>
            <a:off x="23478286" y="11915602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3" name="Ellipse 52"/>
          <p:cNvSpPr/>
          <p:nvPr/>
        </p:nvSpPr>
        <p:spPr>
          <a:xfrm>
            <a:off x="24379986" y="10505901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4" name="Ellipse 53"/>
          <p:cNvSpPr/>
          <p:nvPr/>
        </p:nvSpPr>
        <p:spPr>
          <a:xfrm>
            <a:off x="24748287" y="8829501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5" name="Forme libre 54"/>
          <p:cNvSpPr/>
          <p:nvPr/>
        </p:nvSpPr>
        <p:spPr>
          <a:xfrm>
            <a:off x="14346985" y="12482704"/>
            <a:ext cx="4015356" cy="1770525"/>
          </a:xfrm>
          <a:custGeom>
            <a:avLst/>
            <a:gdLst>
              <a:gd name="connsiteX0" fmla="*/ 3733800 w 4015356"/>
              <a:gd name="connsiteY0" fmla="*/ 0 h 1770526"/>
              <a:gd name="connsiteX1" fmla="*/ 3975100 w 4015356"/>
              <a:gd name="connsiteY1" fmla="*/ 101600 h 1770526"/>
              <a:gd name="connsiteX2" fmla="*/ 4000500 w 4015356"/>
              <a:gd name="connsiteY2" fmla="*/ 241300 h 1770526"/>
              <a:gd name="connsiteX3" fmla="*/ 3822700 w 4015356"/>
              <a:gd name="connsiteY3" fmla="*/ 774700 h 1770526"/>
              <a:gd name="connsiteX4" fmla="*/ 3467100 w 4015356"/>
              <a:gd name="connsiteY4" fmla="*/ 1651000 h 1770526"/>
              <a:gd name="connsiteX5" fmla="*/ 3124200 w 4015356"/>
              <a:gd name="connsiteY5" fmla="*/ 1765300 h 1770526"/>
              <a:gd name="connsiteX6" fmla="*/ 2641600 w 4015356"/>
              <a:gd name="connsiteY6" fmla="*/ 1752600 h 1770526"/>
              <a:gd name="connsiteX7" fmla="*/ 0 w 4015356"/>
              <a:gd name="connsiteY7" fmla="*/ 1701800 h 1770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5356" h="1770526">
                <a:moveTo>
                  <a:pt x="3733800" y="0"/>
                </a:moveTo>
                <a:cubicBezTo>
                  <a:pt x="3832225" y="30691"/>
                  <a:pt x="3930650" y="61383"/>
                  <a:pt x="3975100" y="101600"/>
                </a:cubicBezTo>
                <a:cubicBezTo>
                  <a:pt x="4019550" y="141817"/>
                  <a:pt x="4025900" y="129117"/>
                  <a:pt x="4000500" y="241300"/>
                </a:cubicBezTo>
                <a:cubicBezTo>
                  <a:pt x="3975100" y="353483"/>
                  <a:pt x="3911600" y="539750"/>
                  <a:pt x="3822700" y="774700"/>
                </a:cubicBezTo>
                <a:cubicBezTo>
                  <a:pt x="3733800" y="1009650"/>
                  <a:pt x="3583517" y="1485900"/>
                  <a:pt x="3467100" y="1651000"/>
                </a:cubicBezTo>
                <a:cubicBezTo>
                  <a:pt x="3350683" y="1816100"/>
                  <a:pt x="3261783" y="1748367"/>
                  <a:pt x="3124200" y="1765300"/>
                </a:cubicBezTo>
                <a:cubicBezTo>
                  <a:pt x="2986617" y="1782233"/>
                  <a:pt x="2641600" y="1752600"/>
                  <a:pt x="2641600" y="1752600"/>
                </a:cubicBezTo>
                <a:lnTo>
                  <a:pt x="0" y="17018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6" name="Forme libre 55"/>
          <p:cNvSpPr/>
          <p:nvPr/>
        </p:nvSpPr>
        <p:spPr>
          <a:xfrm>
            <a:off x="14080286" y="12114405"/>
            <a:ext cx="4357448" cy="2201915"/>
          </a:xfrm>
          <a:custGeom>
            <a:avLst/>
            <a:gdLst>
              <a:gd name="connsiteX0" fmla="*/ 3543300 w 4357449"/>
              <a:gd name="connsiteY0" fmla="*/ 0 h 2201916"/>
              <a:gd name="connsiteX1" fmla="*/ 3924300 w 4357449"/>
              <a:gd name="connsiteY1" fmla="*/ 254000 h 2201916"/>
              <a:gd name="connsiteX2" fmla="*/ 4241800 w 4357449"/>
              <a:gd name="connsiteY2" fmla="*/ 381000 h 2201916"/>
              <a:gd name="connsiteX3" fmla="*/ 4356100 w 4357449"/>
              <a:gd name="connsiteY3" fmla="*/ 558800 h 2201916"/>
              <a:gd name="connsiteX4" fmla="*/ 4178300 w 4357449"/>
              <a:gd name="connsiteY4" fmla="*/ 1092200 h 2201916"/>
              <a:gd name="connsiteX5" fmla="*/ 3835400 w 4357449"/>
              <a:gd name="connsiteY5" fmla="*/ 2019300 h 2201916"/>
              <a:gd name="connsiteX6" fmla="*/ 3581400 w 4357449"/>
              <a:gd name="connsiteY6" fmla="*/ 2184400 h 2201916"/>
              <a:gd name="connsiteX7" fmla="*/ 3111500 w 4357449"/>
              <a:gd name="connsiteY7" fmla="*/ 2197100 h 2201916"/>
              <a:gd name="connsiteX8" fmla="*/ 0 w 4357449"/>
              <a:gd name="connsiteY8" fmla="*/ 2133600 h 2201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57449" h="2201916">
                <a:moveTo>
                  <a:pt x="3543300" y="0"/>
                </a:moveTo>
                <a:cubicBezTo>
                  <a:pt x="3675591" y="95250"/>
                  <a:pt x="3807883" y="190500"/>
                  <a:pt x="3924300" y="254000"/>
                </a:cubicBezTo>
                <a:cubicBezTo>
                  <a:pt x="4040717" y="317500"/>
                  <a:pt x="4169833" y="330200"/>
                  <a:pt x="4241800" y="381000"/>
                </a:cubicBezTo>
                <a:cubicBezTo>
                  <a:pt x="4313767" y="431800"/>
                  <a:pt x="4366683" y="440267"/>
                  <a:pt x="4356100" y="558800"/>
                </a:cubicBezTo>
                <a:cubicBezTo>
                  <a:pt x="4345517" y="677333"/>
                  <a:pt x="4265083" y="848783"/>
                  <a:pt x="4178300" y="1092200"/>
                </a:cubicBezTo>
                <a:cubicBezTo>
                  <a:pt x="4091517" y="1335617"/>
                  <a:pt x="3934883" y="1837267"/>
                  <a:pt x="3835400" y="2019300"/>
                </a:cubicBezTo>
                <a:cubicBezTo>
                  <a:pt x="3735917" y="2201333"/>
                  <a:pt x="3702050" y="2154767"/>
                  <a:pt x="3581400" y="2184400"/>
                </a:cubicBezTo>
                <a:cubicBezTo>
                  <a:pt x="3460750" y="2214033"/>
                  <a:pt x="3111500" y="2197100"/>
                  <a:pt x="3111500" y="2197100"/>
                </a:cubicBezTo>
                <a:lnTo>
                  <a:pt x="0" y="21336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7" name="Forme libre 56"/>
          <p:cNvSpPr/>
          <p:nvPr/>
        </p:nvSpPr>
        <p:spPr>
          <a:xfrm>
            <a:off x="13877087" y="11606404"/>
            <a:ext cx="4642096" cy="2745148"/>
          </a:xfrm>
          <a:custGeom>
            <a:avLst/>
            <a:gdLst>
              <a:gd name="connsiteX0" fmla="*/ 3225800 w 4642095"/>
              <a:gd name="connsiteY0" fmla="*/ 0 h 2745148"/>
              <a:gd name="connsiteX1" fmla="*/ 3835400 w 4642095"/>
              <a:gd name="connsiteY1" fmla="*/ 457200 h 2745148"/>
              <a:gd name="connsiteX2" fmla="*/ 4470400 w 4642095"/>
              <a:gd name="connsiteY2" fmla="*/ 787400 h 2745148"/>
              <a:gd name="connsiteX3" fmla="*/ 4635500 w 4642095"/>
              <a:gd name="connsiteY3" fmla="*/ 977900 h 2745148"/>
              <a:gd name="connsiteX4" fmla="*/ 4305300 w 4642095"/>
              <a:gd name="connsiteY4" fmla="*/ 2019300 h 2745148"/>
              <a:gd name="connsiteX5" fmla="*/ 4038600 w 4642095"/>
              <a:gd name="connsiteY5" fmla="*/ 2654300 h 2745148"/>
              <a:gd name="connsiteX6" fmla="*/ 3670300 w 4642095"/>
              <a:gd name="connsiteY6" fmla="*/ 2743200 h 2745148"/>
              <a:gd name="connsiteX7" fmla="*/ 2019300 w 4642095"/>
              <a:gd name="connsiteY7" fmla="*/ 2717800 h 2745148"/>
              <a:gd name="connsiteX8" fmla="*/ 0 w 4642095"/>
              <a:gd name="connsiteY8" fmla="*/ 2717800 h 2745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42095" h="2745148">
                <a:moveTo>
                  <a:pt x="3225800" y="0"/>
                </a:moveTo>
                <a:cubicBezTo>
                  <a:pt x="3426883" y="162983"/>
                  <a:pt x="3627967" y="325967"/>
                  <a:pt x="3835400" y="457200"/>
                </a:cubicBezTo>
                <a:cubicBezTo>
                  <a:pt x="4042833" y="588433"/>
                  <a:pt x="4337050" y="700617"/>
                  <a:pt x="4470400" y="787400"/>
                </a:cubicBezTo>
                <a:cubicBezTo>
                  <a:pt x="4603750" y="874183"/>
                  <a:pt x="4663017" y="772583"/>
                  <a:pt x="4635500" y="977900"/>
                </a:cubicBezTo>
                <a:cubicBezTo>
                  <a:pt x="4607983" y="1183217"/>
                  <a:pt x="4404783" y="1739900"/>
                  <a:pt x="4305300" y="2019300"/>
                </a:cubicBezTo>
                <a:cubicBezTo>
                  <a:pt x="4205817" y="2298700"/>
                  <a:pt x="4144433" y="2533650"/>
                  <a:pt x="4038600" y="2654300"/>
                </a:cubicBezTo>
                <a:cubicBezTo>
                  <a:pt x="3932767" y="2774950"/>
                  <a:pt x="4006850" y="2732617"/>
                  <a:pt x="3670300" y="2743200"/>
                </a:cubicBezTo>
                <a:cubicBezTo>
                  <a:pt x="3333750" y="2753783"/>
                  <a:pt x="2019300" y="2717800"/>
                  <a:pt x="2019300" y="2717800"/>
                </a:cubicBezTo>
                <a:lnTo>
                  <a:pt x="0" y="27178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8" name="Forme libre 57"/>
          <p:cNvSpPr/>
          <p:nvPr/>
        </p:nvSpPr>
        <p:spPr>
          <a:xfrm>
            <a:off x="13699287" y="10831703"/>
            <a:ext cx="4911383" cy="3606800"/>
          </a:xfrm>
          <a:custGeom>
            <a:avLst/>
            <a:gdLst>
              <a:gd name="connsiteX0" fmla="*/ 2921000 w 4911382"/>
              <a:gd name="connsiteY0" fmla="*/ 0 h 3606800"/>
              <a:gd name="connsiteX1" fmla="*/ 3606800 w 4911382"/>
              <a:gd name="connsiteY1" fmla="*/ 749300 h 3606800"/>
              <a:gd name="connsiteX2" fmla="*/ 4559300 w 4911382"/>
              <a:gd name="connsiteY2" fmla="*/ 1371600 h 3606800"/>
              <a:gd name="connsiteX3" fmla="*/ 4851400 w 4911382"/>
              <a:gd name="connsiteY3" fmla="*/ 1524000 h 3606800"/>
              <a:gd name="connsiteX4" fmla="*/ 4902200 w 4911382"/>
              <a:gd name="connsiteY4" fmla="*/ 1765300 h 3606800"/>
              <a:gd name="connsiteX5" fmla="*/ 4724400 w 4911382"/>
              <a:gd name="connsiteY5" fmla="*/ 2400300 h 3606800"/>
              <a:gd name="connsiteX6" fmla="*/ 4381500 w 4911382"/>
              <a:gd name="connsiteY6" fmla="*/ 3378200 h 3606800"/>
              <a:gd name="connsiteX7" fmla="*/ 4203700 w 4911382"/>
              <a:gd name="connsiteY7" fmla="*/ 3556000 h 3606800"/>
              <a:gd name="connsiteX8" fmla="*/ 4025900 w 4911382"/>
              <a:gd name="connsiteY8" fmla="*/ 3594100 h 3606800"/>
              <a:gd name="connsiteX9" fmla="*/ 3441700 w 4911382"/>
              <a:gd name="connsiteY9" fmla="*/ 3606800 h 3606800"/>
              <a:gd name="connsiteX10" fmla="*/ 0 w 4911382"/>
              <a:gd name="connsiteY10" fmla="*/ 3568700 h 360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911382" h="3606800">
                <a:moveTo>
                  <a:pt x="2921000" y="0"/>
                </a:moveTo>
                <a:cubicBezTo>
                  <a:pt x="3127375" y="260350"/>
                  <a:pt x="3333750" y="520700"/>
                  <a:pt x="3606800" y="749300"/>
                </a:cubicBezTo>
                <a:cubicBezTo>
                  <a:pt x="3879850" y="977900"/>
                  <a:pt x="4351867" y="1242483"/>
                  <a:pt x="4559300" y="1371600"/>
                </a:cubicBezTo>
                <a:cubicBezTo>
                  <a:pt x="4766733" y="1500717"/>
                  <a:pt x="4794250" y="1458383"/>
                  <a:pt x="4851400" y="1524000"/>
                </a:cubicBezTo>
                <a:cubicBezTo>
                  <a:pt x="4908550" y="1589617"/>
                  <a:pt x="4923367" y="1619250"/>
                  <a:pt x="4902200" y="1765300"/>
                </a:cubicBezTo>
                <a:cubicBezTo>
                  <a:pt x="4881033" y="1911350"/>
                  <a:pt x="4811183" y="2131483"/>
                  <a:pt x="4724400" y="2400300"/>
                </a:cubicBezTo>
                <a:cubicBezTo>
                  <a:pt x="4637617" y="2669117"/>
                  <a:pt x="4468283" y="3185583"/>
                  <a:pt x="4381500" y="3378200"/>
                </a:cubicBezTo>
                <a:cubicBezTo>
                  <a:pt x="4294717" y="3570817"/>
                  <a:pt x="4262967" y="3520017"/>
                  <a:pt x="4203700" y="3556000"/>
                </a:cubicBezTo>
                <a:cubicBezTo>
                  <a:pt x="4144433" y="3591983"/>
                  <a:pt x="4152900" y="3585633"/>
                  <a:pt x="4025900" y="3594100"/>
                </a:cubicBezTo>
                <a:cubicBezTo>
                  <a:pt x="3898900" y="3602567"/>
                  <a:pt x="3441700" y="3606800"/>
                  <a:pt x="3441700" y="3606800"/>
                </a:cubicBezTo>
                <a:lnTo>
                  <a:pt x="0" y="35687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9" name="Forme libre 58"/>
          <p:cNvSpPr/>
          <p:nvPr/>
        </p:nvSpPr>
        <p:spPr>
          <a:xfrm>
            <a:off x="13445287" y="9256905"/>
            <a:ext cx="5265548" cy="5257800"/>
          </a:xfrm>
          <a:custGeom>
            <a:avLst/>
            <a:gdLst>
              <a:gd name="connsiteX0" fmla="*/ 2692400 w 5265546"/>
              <a:gd name="connsiteY0" fmla="*/ 0 h 5257800"/>
              <a:gd name="connsiteX1" fmla="*/ 3022600 w 5265546"/>
              <a:gd name="connsiteY1" fmla="*/ 1244600 h 5257800"/>
              <a:gd name="connsiteX2" fmla="*/ 3619500 w 5265546"/>
              <a:gd name="connsiteY2" fmla="*/ 1892300 h 5257800"/>
              <a:gd name="connsiteX3" fmla="*/ 4368800 w 5265546"/>
              <a:gd name="connsiteY3" fmla="*/ 2527300 h 5257800"/>
              <a:gd name="connsiteX4" fmla="*/ 5156200 w 5265546"/>
              <a:gd name="connsiteY4" fmla="*/ 2971800 h 5257800"/>
              <a:gd name="connsiteX5" fmla="*/ 5257800 w 5265546"/>
              <a:gd name="connsiteY5" fmla="*/ 3213100 h 5257800"/>
              <a:gd name="connsiteX6" fmla="*/ 5207000 w 5265546"/>
              <a:gd name="connsiteY6" fmla="*/ 3606800 h 5257800"/>
              <a:gd name="connsiteX7" fmla="*/ 4800600 w 5265546"/>
              <a:gd name="connsiteY7" fmla="*/ 4838700 h 5257800"/>
              <a:gd name="connsiteX8" fmla="*/ 4686300 w 5265546"/>
              <a:gd name="connsiteY8" fmla="*/ 5105400 h 5257800"/>
              <a:gd name="connsiteX9" fmla="*/ 4432300 w 5265546"/>
              <a:gd name="connsiteY9" fmla="*/ 5207000 h 5257800"/>
              <a:gd name="connsiteX10" fmla="*/ 3721100 w 5265546"/>
              <a:gd name="connsiteY10" fmla="*/ 5257800 h 5257800"/>
              <a:gd name="connsiteX11" fmla="*/ 0 w 5265546"/>
              <a:gd name="connsiteY11" fmla="*/ 5219700 h 525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265546" h="5257800">
                <a:moveTo>
                  <a:pt x="2692400" y="0"/>
                </a:moveTo>
                <a:cubicBezTo>
                  <a:pt x="2780241" y="464608"/>
                  <a:pt x="2868083" y="929217"/>
                  <a:pt x="3022600" y="1244600"/>
                </a:cubicBezTo>
                <a:cubicBezTo>
                  <a:pt x="3177117" y="1559983"/>
                  <a:pt x="3395133" y="1678517"/>
                  <a:pt x="3619500" y="1892300"/>
                </a:cubicBezTo>
                <a:cubicBezTo>
                  <a:pt x="3843867" y="2106083"/>
                  <a:pt x="4112683" y="2347383"/>
                  <a:pt x="4368800" y="2527300"/>
                </a:cubicBezTo>
                <a:cubicBezTo>
                  <a:pt x="4624917" y="2707217"/>
                  <a:pt x="5008033" y="2857500"/>
                  <a:pt x="5156200" y="2971800"/>
                </a:cubicBezTo>
                <a:cubicBezTo>
                  <a:pt x="5304367" y="3086100"/>
                  <a:pt x="5249333" y="3107267"/>
                  <a:pt x="5257800" y="3213100"/>
                </a:cubicBezTo>
                <a:cubicBezTo>
                  <a:pt x="5266267" y="3318933"/>
                  <a:pt x="5283200" y="3335867"/>
                  <a:pt x="5207000" y="3606800"/>
                </a:cubicBezTo>
                <a:cubicBezTo>
                  <a:pt x="5130800" y="3877733"/>
                  <a:pt x="4887383" y="4588933"/>
                  <a:pt x="4800600" y="4838700"/>
                </a:cubicBezTo>
                <a:cubicBezTo>
                  <a:pt x="4713817" y="5088467"/>
                  <a:pt x="4747683" y="5044017"/>
                  <a:pt x="4686300" y="5105400"/>
                </a:cubicBezTo>
                <a:cubicBezTo>
                  <a:pt x="4624917" y="5166783"/>
                  <a:pt x="4593167" y="5181600"/>
                  <a:pt x="4432300" y="5207000"/>
                </a:cubicBezTo>
                <a:cubicBezTo>
                  <a:pt x="4271433" y="5232400"/>
                  <a:pt x="3721100" y="5257800"/>
                  <a:pt x="3721100" y="5257800"/>
                </a:cubicBezTo>
                <a:lnTo>
                  <a:pt x="0" y="52197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0" name="Forme libre 59"/>
          <p:cNvSpPr/>
          <p:nvPr/>
        </p:nvSpPr>
        <p:spPr>
          <a:xfrm>
            <a:off x="13153185" y="8126605"/>
            <a:ext cx="5726435" cy="6451600"/>
          </a:xfrm>
          <a:custGeom>
            <a:avLst/>
            <a:gdLst>
              <a:gd name="connsiteX0" fmla="*/ 3035300 w 5726435"/>
              <a:gd name="connsiteY0" fmla="*/ 0 h 6451600"/>
              <a:gd name="connsiteX1" fmla="*/ 3175000 w 5726435"/>
              <a:gd name="connsiteY1" fmla="*/ 1346200 h 6451600"/>
              <a:gd name="connsiteX2" fmla="*/ 3441700 w 5726435"/>
              <a:gd name="connsiteY2" fmla="*/ 2286000 h 6451600"/>
              <a:gd name="connsiteX3" fmla="*/ 4203700 w 5726435"/>
              <a:gd name="connsiteY3" fmla="*/ 3098800 h 6451600"/>
              <a:gd name="connsiteX4" fmla="*/ 4826000 w 5726435"/>
              <a:gd name="connsiteY4" fmla="*/ 3619500 h 6451600"/>
              <a:gd name="connsiteX5" fmla="*/ 5638800 w 5726435"/>
              <a:gd name="connsiteY5" fmla="*/ 4076700 h 6451600"/>
              <a:gd name="connsiteX6" fmla="*/ 5676900 w 5726435"/>
              <a:gd name="connsiteY6" fmla="*/ 4419600 h 6451600"/>
              <a:gd name="connsiteX7" fmla="*/ 5397500 w 5726435"/>
              <a:gd name="connsiteY7" fmla="*/ 5422900 h 6451600"/>
              <a:gd name="connsiteX8" fmla="*/ 5080000 w 5726435"/>
              <a:gd name="connsiteY8" fmla="*/ 6235700 h 6451600"/>
              <a:gd name="connsiteX9" fmla="*/ 4775200 w 5726435"/>
              <a:gd name="connsiteY9" fmla="*/ 6362700 h 6451600"/>
              <a:gd name="connsiteX10" fmla="*/ 3810000 w 5726435"/>
              <a:gd name="connsiteY10" fmla="*/ 6451600 h 6451600"/>
              <a:gd name="connsiteX11" fmla="*/ 0 w 5726435"/>
              <a:gd name="connsiteY11" fmla="*/ 6400800 h 645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726435" h="6451600">
                <a:moveTo>
                  <a:pt x="3035300" y="0"/>
                </a:moveTo>
                <a:cubicBezTo>
                  <a:pt x="3071283" y="482600"/>
                  <a:pt x="3107267" y="965200"/>
                  <a:pt x="3175000" y="1346200"/>
                </a:cubicBezTo>
                <a:cubicBezTo>
                  <a:pt x="3242733" y="1727200"/>
                  <a:pt x="3270250" y="1993900"/>
                  <a:pt x="3441700" y="2286000"/>
                </a:cubicBezTo>
                <a:cubicBezTo>
                  <a:pt x="3613150" y="2578100"/>
                  <a:pt x="3972983" y="2876550"/>
                  <a:pt x="4203700" y="3098800"/>
                </a:cubicBezTo>
                <a:cubicBezTo>
                  <a:pt x="4434417" y="3321050"/>
                  <a:pt x="4586817" y="3456517"/>
                  <a:pt x="4826000" y="3619500"/>
                </a:cubicBezTo>
                <a:cubicBezTo>
                  <a:pt x="5065183" y="3782483"/>
                  <a:pt x="5496983" y="3943350"/>
                  <a:pt x="5638800" y="4076700"/>
                </a:cubicBezTo>
                <a:cubicBezTo>
                  <a:pt x="5780617" y="4210050"/>
                  <a:pt x="5717117" y="4195233"/>
                  <a:pt x="5676900" y="4419600"/>
                </a:cubicBezTo>
                <a:cubicBezTo>
                  <a:pt x="5636683" y="4643967"/>
                  <a:pt x="5496983" y="5120217"/>
                  <a:pt x="5397500" y="5422900"/>
                </a:cubicBezTo>
                <a:cubicBezTo>
                  <a:pt x="5298017" y="5725583"/>
                  <a:pt x="5183717" y="6079067"/>
                  <a:pt x="5080000" y="6235700"/>
                </a:cubicBezTo>
                <a:cubicBezTo>
                  <a:pt x="4976283" y="6392333"/>
                  <a:pt x="4986867" y="6326717"/>
                  <a:pt x="4775200" y="6362700"/>
                </a:cubicBezTo>
                <a:cubicBezTo>
                  <a:pt x="4563533" y="6398683"/>
                  <a:pt x="3810000" y="6451600"/>
                  <a:pt x="3810000" y="6451600"/>
                </a:cubicBezTo>
                <a:lnTo>
                  <a:pt x="0" y="64008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1" name="Ellipse 60"/>
          <p:cNvSpPr/>
          <p:nvPr/>
        </p:nvSpPr>
        <p:spPr>
          <a:xfrm>
            <a:off x="17941088" y="12423601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2" name="Ellipse 61"/>
          <p:cNvSpPr/>
          <p:nvPr/>
        </p:nvSpPr>
        <p:spPr>
          <a:xfrm>
            <a:off x="17547385" y="12080703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3" name="Ellipse 62"/>
          <p:cNvSpPr/>
          <p:nvPr/>
        </p:nvSpPr>
        <p:spPr>
          <a:xfrm>
            <a:off x="17001288" y="11572701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4" name="Ellipse 63"/>
          <p:cNvSpPr/>
          <p:nvPr/>
        </p:nvSpPr>
        <p:spPr>
          <a:xfrm>
            <a:off x="16480585" y="10772601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5" name="Ellipse 64"/>
          <p:cNvSpPr/>
          <p:nvPr/>
        </p:nvSpPr>
        <p:spPr>
          <a:xfrm>
            <a:off x="16036087" y="9185101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6" name="Ellipse 65"/>
          <p:cNvSpPr/>
          <p:nvPr/>
        </p:nvSpPr>
        <p:spPr>
          <a:xfrm>
            <a:off x="16124986" y="7991302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7" name="Flèche vers la droite 66"/>
          <p:cNvSpPr/>
          <p:nvPr/>
        </p:nvSpPr>
        <p:spPr>
          <a:xfrm rot="11373169">
            <a:off x="18794364" y="14522170"/>
            <a:ext cx="1017522" cy="109947"/>
          </a:xfrm>
          <a:prstGeom prst="rightArrow">
            <a:avLst/>
          </a:prstGeom>
          <a:solidFill>
            <a:srgbClr val="FE2DFF"/>
          </a:solidFill>
          <a:ln>
            <a:solidFill>
              <a:srgbClr val="6FFF2D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73095338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0865374" y="2257755"/>
            <a:ext cx="18336321" cy="1414752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4" descr="Image15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827" t="1895" r="12744" b="4167"/>
          <a:stretch/>
        </p:blipFill>
        <p:spPr bwMode="auto">
          <a:xfrm>
            <a:off x="14733282" y="3024497"/>
            <a:ext cx="11960116" cy="12433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Forme libre 4"/>
          <p:cNvSpPr/>
          <p:nvPr/>
        </p:nvSpPr>
        <p:spPr>
          <a:xfrm>
            <a:off x="16982991" y="4104643"/>
            <a:ext cx="6114857" cy="2146249"/>
          </a:xfrm>
          <a:custGeom>
            <a:avLst/>
            <a:gdLst>
              <a:gd name="connsiteX0" fmla="*/ 6103447 w 6114856"/>
              <a:gd name="connsiteY0" fmla="*/ 2017538 h 2146248"/>
              <a:gd name="connsiteX1" fmla="*/ 5993381 w 6114856"/>
              <a:gd name="connsiteY1" fmla="*/ 2093735 h 2146248"/>
              <a:gd name="connsiteX2" fmla="*/ 5722447 w 6114856"/>
              <a:gd name="connsiteY2" fmla="*/ 2000605 h 2146248"/>
              <a:gd name="connsiteX3" fmla="*/ 5375314 w 6114856"/>
              <a:gd name="connsiteY3" fmla="*/ 1899008 h 2146248"/>
              <a:gd name="connsiteX4" fmla="*/ 5011247 w 6114856"/>
              <a:gd name="connsiteY4" fmla="*/ 1839743 h 2146248"/>
              <a:gd name="connsiteX5" fmla="*/ 4596381 w 6114856"/>
              <a:gd name="connsiteY5" fmla="*/ 1856676 h 2146248"/>
              <a:gd name="connsiteX6" fmla="*/ 3986781 w 6114856"/>
              <a:gd name="connsiteY6" fmla="*/ 2000605 h 2146248"/>
              <a:gd name="connsiteX7" fmla="*/ 3521114 w 6114856"/>
              <a:gd name="connsiteY7" fmla="*/ 2093735 h 2146248"/>
              <a:gd name="connsiteX8" fmla="*/ 3097781 w 6114856"/>
              <a:gd name="connsiteY8" fmla="*/ 2119135 h 2146248"/>
              <a:gd name="connsiteX9" fmla="*/ 2691381 w 6114856"/>
              <a:gd name="connsiteY9" fmla="*/ 2068336 h 2146248"/>
              <a:gd name="connsiteX10" fmla="*/ 1997114 w 6114856"/>
              <a:gd name="connsiteY10" fmla="*/ 1975206 h 2146248"/>
              <a:gd name="connsiteX11" fmla="*/ 1480647 w 6114856"/>
              <a:gd name="connsiteY11" fmla="*/ 1882075 h 2146248"/>
              <a:gd name="connsiteX12" fmla="*/ 1184314 w 6114856"/>
              <a:gd name="connsiteY12" fmla="*/ 1848209 h 2146248"/>
              <a:gd name="connsiteX13" fmla="*/ 896447 w 6114856"/>
              <a:gd name="connsiteY13" fmla="*/ 1839743 h 2146248"/>
              <a:gd name="connsiteX14" fmla="*/ 574714 w 6114856"/>
              <a:gd name="connsiteY14" fmla="*/ 1882075 h 2146248"/>
              <a:gd name="connsiteX15" fmla="*/ 278381 w 6114856"/>
              <a:gd name="connsiteY15" fmla="*/ 2042937 h 2146248"/>
              <a:gd name="connsiteX16" fmla="*/ 134447 w 6114856"/>
              <a:gd name="connsiteY16" fmla="*/ 2144534 h 2146248"/>
              <a:gd name="connsiteX17" fmla="*/ 15914 w 6114856"/>
              <a:gd name="connsiteY17" fmla="*/ 2102202 h 2146248"/>
              <a:gd name="connsiteX18" fmla="*/ 41314 w 6114856"/>
              <a:gd name="connsiteY18" fmla="*/ 2042937 h 2146248"/>
              <a:gd name="connsiteX19" fmla="*/ 379981 w 6114856"/>
              <a:gd name="connsiteY19" fmla="*/ 1763545 h 2146248"/>
              <a:gd name="connsiteX20" fmla="*/ 490047 w 6114856"/>
              <a:gd name="connsiteY20" fmla="*/ 1670415 h 2146248"/>
              <a:gd name="connsiteX21" fmla="*/ 752514 w 6114856"/>
              <a:gd name="connsiteY21" fmla="*/ 1721213 h 2146248"/>
              <a:gd name="connsiteX22" fmla="*/ 1031914 w 6114856"/>
              <a:gd name="connsiteY22" fmla="*/ 1645015 h 2146248"/>
              <a:gd name="connsiteX23" fmla="*/ 1277447 w 6114856"/>
              <a:gd name="connsiteY23" fmla="*/ 1551885 h 2146248"/>
              <a:gd name="connsiteX24" fmla="*/ 1446781 w 6114856"/>
              <a:gd name="connsiteY24" fmla="*/ 1323292 h 2146248"/>
              <a:gd name="connsiteX25" fmla="*/ 1480647 w 6114856"/>
              <a:gd name="connsiteY25" fmla="*/ 1179363 h 2146248"/>
              <a:gd name="connsiteX26" fmla="*/ 1658447 w 6114856"/>
              <a:gd name="connsiteY26" fmla="*/ 1179363 h 2146248"/>
              <a:gd name="connsiteX27" fmla="*/ 2090247 w 6114856"/>
              <a:gd name="connsiteY27" fmla="*/ 1170896 h 2146248"/>
              <a:gd name="connsiteX28" fmla="*/ 2488181 w 6114856"/>
              <a:gd name="connsiteY28" fmla="*/ 1170896 h 2146248"/>
              <a:gd name="connsiteX29" fmla="*/ 2496647 w 6114856"/>
              <a:gd name="connsiteY29" fmla="*/ 1069299 h 2146248"/>
              <a:gd name="connsiteX30" fmla="*/ 2386581 w 6114856"/>
              <a:gd name="connsiteY30" fmla="*/ 993102 h 2146248"/>
              <a:gd name="connsiteX31" fmla="*/ 1768514 w 6114856"/>
              <a:gd name="connsiteY31" fmla="*/ 1001568 h 2146248"/>
              <a:gd name="connsiteX32" fmla="*/ 1370581 w 6114856"/>
              <a:gd name="connsiteY32" fmla="*/ 993102 h 2146248"/>
              <a:gd name="connsiteX33" fmla="*/ 1235114 w 6114856"/>
              <a:gd name="connsiteY33" fmla="*/ 993102 h 2146248"/>
              <a:gd name="connsiteX34" fmla="*/ 1370581 w 6114856"/>
              <a:gd name="connsiteY34" fmla="*/ 798374 h 2146248"/>
              <a:gd name="connsiteX35" fmla="*/ 1683847 w 6114856"/>
              <a:gd name="connsiteY35" fmla="*/ 493583 h 2146248"/>
              <a:gd name="connsiteX36" fmla="*/ 2115647 w 6114856"/>
              <a:gd name="connsiteY36" fmla="*/ 239591 h 2146248"/>
              <a:gd name="connsiteX37" fmla="*/ 2547447 w 6114856"/>
              <a:gd name="connsiteY37" fmla="*/ 78729 h 2146248"/>
              <a:gd name="connsiteX38" fmla="*/ 2869181 w 6114856"/>
              <a:gd name="connsiteY38" fmla="*/ 10998 h 2146248"/>
              <a:gd name="connsiteX39" fmla="*/ 3224781 w 6114856"/>
              <a:gd name="connsiteY39" fmla="*/ 2531 h 2146248"/>
              <a:gd name="connsiteX40" fmla="*/ 3614247 w 6114856"/>
              <a:gd name="connsiteY40" fmla="*/ 36397 h 2146248"/>
              <a:gd name="connsiteX41" fmla="*/ 3961381 w 6114856"/>
              <a:gd name="connsiteY41" fmla="*/ 129528 h 2146248"/>
              <a:gd name="connsiteX42" fmla="*/ 4333914 w 6114856"/>
              <a:gd name="connsiteY42" fmla="*/ 290389 h 2146248"/>
              <a:gd name="connsiteX43" fmla="*/ 4655647 w 6114856"/>
              <a:gd name="connsiteY43" fmla="*/ 493583 h 2146248"/>
              <a:gd name="connsiteX44" fmla="*/ 4935047 w 6114856"/>
              <a:gd name="connsiteY44" fmla="*/ 739109 h 2146248"/>
              <a:gd name="connsiteX45" fmla="*/ 5129781 w 6114856"/>
              <a:gd name="connsiteY45" fmla="*/ 967702 h 2146248"/>
              <a:gd name="connsiteX46" fmla="*/ 4757247 w 6114856"/>
              <a:gd name="connsiteY46" fmla="*/ 1001568 h 2146248"/>
              <a:gd name="connsiteX47" fmla="*/ 4088381 w 6114856"/>
              <a:gd name="connsiteY47" fmla="*/ 1010034 h 2146248"/>
              <a:gd name="connsiteX48" fmla="*/ 3808981 w 6114856"/>
              <a:gd name="connsiteY48" fmla="*/ 1010034 h 2146248"/>
              <a:gd name="connsiteX49" fmla="*/ 3885181 w 6114856"/>
              <a:gd name="connsiteY49" fmla="*/ 1179363 h 2146248"/>
              <a:gd name="connsiteX50" fmla="*/ 4469381 w 6114856"/>
              <a:gd name="connsiteY50" fmla="*/ 1170896 h 2146248"/>
              <a:gd name="connsiteX51" fmla="*/ 4816514 w 6114856"/>
              <a:gd name="connsiteY51" fmla="*/ 1179363 h 2146248"/>
              <a:gd name="connsiteX52" fmla="*/ 4926581 w 6114856"/>
              <a:gd name="connsiteY52" fmla="*/ 1179363 h 2146248"/>
              <a:gd name="connsiteX53" fmla="*/ 4960447 w 6114856"/>
              <a:gd name="connsiteY53" fmla="*/ 1391023 h 2146248"/>
              <a:gd name="connsiteX54" fmla="*/ 5138247 w 6114856"/>
              <a:gd name="connsiteY54" fmla="*/ 1594217 h 2146248"/>
              <a:gd name="connsiteX55" fmla="*/ 5341447 w 6114856"/>
              <a:gd name="connsiteY55" fmla="*/ 1721213 h 2146248"/>
              <a:gd name="connsiteX56" fmla="*/ 5798647 w 6114856"/>
              <a:gd name="connsiteY56" fmla="*/ 1738146 h 2146248"/>
              <a:gd name="connsiteX57" fmla="*/ 5874847 w 6114856"/>
              <a:gd name="connsiteY57" fmla="*/ 1729680 h 2146248"/>
              <a:gd name="connsiteX58" fmla="*/ 6086514 w 6114856"/>
              <a:gd name="connsiteY58" fmla="*/ 1899008 h 2146248"/>
              <a:gd name="connsiteX59" fmla="*/ 6103447 w 6114856"/>
              <a:gd name="connsiteY59" fmla="*/ 2017538 h 214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6114856" h="2146248">
                <a:moveTo>
                  <a:pt x="6103447" y="2017538"/>
                </a:moveTo>
                <a:cubicBezTo>
                  <a:pt x="6087925" y="2049993"/>
                  <a:pt x="6056881" y="2096557"/>
                  <a:pt x="5993381" y="2093735"/>
                </a:cubicBezTo>
                <a:cubicBezTo>
                  <a:pt x="5929881" y="2090913"/>
                  <a:pt x="5825458" y="2033059"/>
                  <a:pt x="5722447" y="2000605"/>
                </a:cubicBezTo>
                <a:cubicBezTo>
                  <a:pt x="5619436" y="1968151"/>
                  <a:pt x="5493847" y="1925818"/>
                  <a:pt x="5375314" y="1899008"/>
                </a:cubicBezTo>
                <a:cubicBezTo>
                  <a:pt x="5256781" y="1872198"/>
                  <a:pt x="5141069" y="1846798"/>
                  <a:pt x="5011247" y="1839743"/>
                </a:cubicBezTo>
                <a:cubicBezTo>
                  <a:pt x="4881425" y="1832688"/>
                  <a:pt x="4767125" y="1829866"/>
                  <a:pt x="4596381" y="1856676"/>
                </a:cubicBezTo>
                <a:cubicBezTo>
                  <a:pt x="4425637" y="1883486"/>
                  <a:pt x="4165992" y="1961095"/>
                  <a:pt x="3986781" y="2000605"/>
                </a:cubicBezTo>
                <a:cubicBezTo>
                  <a:pt x="3807570" y="2040115"/>
                  <a:pt x="3669281" y="2073980"/>
                  <a:pt x="3521114" y="2093735"/>
                </a:cubicBezTo>
                <a:cubicBezTo>
                  <a:pt x="3372947" y="2113490"/>
                  <a:pt x="3236070" y="2123368"/>
                  <a:pt x="3097781" y="2119135"/>
                </a:cubicBezTo>
                <a:cubicBezTo>
                  <a:pt x="2959492" y="2114902"/>
                  <a:pt x="2691381" y="2068336"/>
                  <a:pt x="2691381" y="2068336"/>
                </a:cubicBezTo>
                <a:lnTo>
                  <a:pt x="1997114" y="1975206"/>
                </a:lnTo>
                <a:cubicBezTo>
                  <a:pt x="1795325" y="1944162"/>
                  <a:pt x="1616114" y="1903241"/>
                  <a:pt x="1480647" y="1882075"/>
                </a:cubicBezTo>
                <a:cubicBezTo>
                  <a:pt x="1345180" y="1860909"/>
                  <a:pt x="1281681" y="1855264"/>
                  <a:pt x="1184314" y="1848209"/>
                </a:cubicBezTo>
                <a:cubicBezTo>
                  <a:pt x="1086947" y="1841154"/>
                  <a:pt x="998047" y="1834099"/>
                  <a:pt x="896447" y="1839743"/>
                </a:cubicBezTo>
                <a:cubicBezTo>
                  <a:pt x="794847" y="1845387"/>
                  <a:pt x="677725" y="1848209"/>
                  <a:pt x="574714" y="1882075"/>
                </a:cubicBezTo>
                <a:cubicBezTo>
                  <a:pt x="471703" y="1915941"/>
                  <a:pt x="351759" y="1999194"/>
                  <a:pt x="278381" y="2042937"/>
                </a:cubicBezTo>
                <a:cubicBezTo>
                  <a:pt x="205003" y="2086680"/>
                  <a:pt x="178191" y="2134657"/>
                  <a:pt x="134447" y="2144534"/>
                </a:cubicBezTo>
                <a:cubicBezTo>
                  <a:pt x="90703" y="2154411"/>
                  <a:pt x="31436" y="2119135"/>
                  <a:pt x="15914" y="2102202"/>
                </a:cubicBezTo>
                <a:cubicBezTo>
                  <a:pt x="392" y="2085269"/>
                  <a:pt x="-19364" y="2099380"/>
                  <a:pt x="41314" y="2042937"/>
                </a:cubicBezTo>
                <a:cubicBezTo>
                  <a:pt x="101992" y="1986494"/>
                  <a:pt x="305192" y="1825632"/>
                  <a:pt x="379981" y="1763545"/>
                </a:cubicBezTo>
                <a:cubicBezTo>
                  <a:pt x="454770" y="1701458"/>
                  <a:pt x="427958" y="1677470"/>
                  <a:pt x="490047" y="1670415"/>
                </a:cubicBezTo>
                <a:cubicBezTo>
                  <a:pt x="552136" y="1663360"/>
                  <a:pt x="662203" y="1725446"/>
                  <a:pt x="752514" y="1721213"/>
                </a:cubicBezTo>
                <a:cubicBezTo>
                  <a:pt x="842825" y="1716980"/>
                  <a:pt x="944425" y="1673236"/>
                  <a:pt x="1031914" y="1645015"/>
                </a:cubicBezTo>
                <a:cubicBezTo>
                  <a:pt x="1119403" y="1616794"/>
                  <a:pt x="1208303" y="1605505"/>
                  <a:pt x="1277447" y="1551885"/>
                </a:cubicBezTo>
                <a:cubicBezTo>
                  <a:pt x="1346591" y="1498265"/>
                  <a:pt x="1412914" y="1385379"/>
                  <a:pt x="1446781" y="1323292"/>
                </a:cubicBezTo>
                <a:cubicBezTo>
                  <a:pt x="1480648" y="1261205"/>
                  <a:pt x="1445369" y="1203351"/>
                  <a:pt x="1480647" y="1179363"/>
                </a:cubicBezTo>
                <a:cubicBezTo>
                  <a:pt x="1515925" y="1155375"/>
                  <a:pt x="1658447" y="1179363"/>
                  <a:pt x="1658447" y="1179363"/>
                </a:cubicBezTo>
                <a:lnTo>
                  <a:pt x="2090247" y="1170896"/>
                </a:lnTo>
                <a:cubicBezTo>
                  <a:pt x="2228536" y="1169485"/>
                  <a:pt x="2420448" y="1187829"/>
                  <a:pt x="2488181" y="1170896"/>
                </a:cubicBezTo>
                <a:cubicBezTo>
                  <a:pt x="2555914" y="1153963"/>
                  <a:pt x="2513580" y="1098931"/>
                  <a:pt x="2496647" y="1069299"/>
                </a:cubicBezTo>
                <a:cubicBezTo>
                  <a:pt x="2479714" y="1039667"/>
                  <a:pt x="2507936" y="1004390"/>
                  <a:pt x="2386581" y="993102"/>
                </a:cubicBezTo>
                <a:cubicBezTo>
                  <a:pt x="2265225" y="981813"/>
                  <a:pt x="1937847" y="1001568"/>
                  <a:pt x="1768514" y="1001568"/>
                </a:cubicBezTo>
                <a:cubicBezTo>
                  <a:pt x="1599181" y="1001568"/>
                  <a:pt x="1459481" y="994513"/>
                  <a:pt x="1370581" y="993102"/>
                </a:cubicBezTo>
                <a:cubicBezTo>
                  <a:pt x="1281681" y="991691"/>
                  <a:pt x="1235114" y="1025557"/>
                  <a:pt x="1235114" y="993102"/>
                </a:cubicBezTo>
                <a:cubicBezTo>
                  <a:pt x="1235114" y="960647"/>
                  <a:pt x="1295792" y="881627"/>
                  <a:pt x="1370581" y="798374"/>
                </a:cubicBezTo>
                <a:cubicBezTo>
                  <a:pt x="1445370" y="715121"/>
                  <a:pt x="1559669" y="586713"/>
                  <a:pt x="1683847" y="493583"/>
                </a:cubicBezTo>
                <a:cubicBezTo>
                  <a:pt x="1808025" y="400453"/>
                  <a:pt x="1971714" y="308733"/>
                  <a:pt x="2115647" y="239591"/>
                </a:cubicBezTo>
                <a:cubicBezTo>
                  <a:pt x="2259580" y="170449"/>
                  <a:pt x="2421858" y="116828"/>
                  <a:pt x="2547447" y="78729"/>
                </a:cubicBezTo>
                <a:cubicBezTo>
                  <a:pt x="2673036" y="40630"/>
                  <a:pt x="2756292" y="23698"/>
                  <a:pt x="2869181" y="10998"/>
                </a:cubicBezTo>
                <a:cubicBezTo>
                  <a:pt x="2982070" y="-1702"/>
                  <a:pt x="3100604" y="-1702"/>
                  <a:pt x="3224781" y="2531"/>
                </a:cubicBezTo>
                <a:cubicBezTo>
                  <a:pt x="3348958" y="6764"/>
                  <a:pt x="3491480" y="15231"/>
                  <a:pt x="3614247" y="36397"/>
                </a:cubicBezTo>
                <a:cubicBezTo>
                  <a:pt x="3737014" y="57563"/>
                  <a:pt x="3841436" y="87196"/>
                  <a:pt x="3961381" y="129528"/>
                </a:cubicBezTo>
                <a:cubicBezTo>
                  <a:pt x="4081326" y="171860"/>
                  <a:pt x="4218203" y="229713"/>
                  <a:pt x="4333914" y="290389"/>
                </a:cubicBezTo>
                <a:cubicBezTo>
                  <a:pt x="4449625" y="351065"/>
                  <a:pt x="4555458" y="418796"/>
                  <a:pt x="4655647" y="493583"/>
                </a:cubicBezTo>
                <a:cubicBezTo>
                  <a:pt x="4755836" y="568370"/>
                  <a:pt x="4856025" y="660089"/>
                  <a:pt x="4935047" y="739109"/>
                </a:cubicBezTo>
                <a:cubicBezTo>
                  <a:pt x="5014069" y="818129"/>
                  <a:pt x="5159414" y="923959"/>
                  <a:pt x="5129781" y="967702"/>
                </a:cubicBezTo>
                <a:cubicBezTo>
                  <a:pt x="5100148" y="1011445"/>
                  <a:pt x="4930814" y="994513"/>
                  <a:pt x="4757247" y="1001568"/>
                </a:cubicBezTo>
                <a:cubicBezTo>
                  <a:pt x="4583680" y="1008623"/>
                  <a:pt x="4088381" y="1010034"/>
                  <a:pt x="4088381" y="1010034"/>
                </a:cubicBezTo>
                <a:cubicBezTo>
                  <a:pt x="3930337" y="1011445"/>
                  <a:pt x="3842848" y="981813"/>
                  <a:pt x="3808981" y="1010034"/>
                </a:cubicBezTo>
                <a:cubicBezTo>
                  <a:pt x="3775114" y="1038255"/>
                  <a:pt x="3775114" y="1152553"/>
                  <a:pt x="3885181" y="1179363"/>
                </a:cubicBezTo>
                <a:cubicBezTo>
                  <a:pt x="3995248" y="1206173"/>
                  <a:pt x="4314159" y="1170896"/>
                  <a:pt x="4469381" y="1170896"/>
                </a:cubicBezTo>
                <a:cubicBezTo>
                  <a:pt x="4624603" y="1170896"/>
                  <a:pt x="4740314" y="1177952"/>
                  <a:pt x="4816514" y="1179363"/>
                </a:cubicBezTo>
                <a:cubicBezTo>
                  <a:pt x="4892714" y="1180774"/>
                  <a:pt x="4902592" y="1144086"/>
                  <a:pt x="4926581" y="1179363"/>
                </a:cubicBezTo>
                <a:cubicBezTo>
                  <a:pt x="4950570" y="1214640"/>
                  <a:pt x="4925169" y="1321881"/>
                  <a:pt x="4960447" y="1391023"/>
                </a:cubicBezTo>
                <a:cubicBezTo>
                  <a:pt x="4995725" y="1460165"/>
                  <a:pt x="5074747" y="1539185"/>
                  <a:pt x="5138247" y="1594217"/>
                </a:cubicBezTo>
                <a:cubicBezTo>
                  <a:pt x="5201747" y="1649249"/>
                  <a:pt x="5231380" y="1697225"/>
                  <a:pt x="5341447" y="1721213"/>
                </a:cubicBezTo>
                <a:cubicBezTo>
                  <a:pt x="5451514" y="1745201"/>
                  <a:pt x="5709747" y="1736735"/>
                  <a:pt x="5798647" y="1738146"/>
                </a:cubicBezTo>
                <a:cubicBezTo>
                  <a:pt x="5887547" y="1739557"/>
                  <a:pt x="5826869" y="1702870"/>
                  <a:pt x="5874847" y="1729680"/>
                </a:cubicBezTo>
                <a:cubicBezTo>
                  <a:pt x="5922825" y="1756490"/>
                  <a:pt x="6049825" y="1848210"/>
                  <a:pt x="6086514" y="1899008"/>
                </a:cubicBezTo>
                <a:cubicBezTo>
                  <a:pt x="6123203" y="1949806"/>
                  <a:pt x="6118969" y="1985083"/>
                  <a:pt x="6103447" y="2017538"/>
                </a:cubicBezTo>
                <a:close/>
              </a:path>
            </a:pathLst>
          </a:custGeom>
          <a:solidFill>
            <a:srgbClr val="B9CDE5">
              <a:alpha val="58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" name="Ellipse 5"/>
          <p:cNvSpPr/>
          <p:nvPr/>
        </p:nvSpPr>
        <p:spPr>
          <a:xfrm>
            <a:off x="17665655" y="5510678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" name="Ellipse 6"/>
          <p:cNvSpPr/>
          <p:nvPr/>
        </p:nvSpPr>
        <p:spPr>
          <a:xfrm>
            <a:off x="17964107" y="5478926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" name="Ellipse 7"/>
          <p:cNvSpPr/>
          <p:nvPr/>
        </p:nvSpPr>
        <p:spPr>
          <a:xfrm>
            <a:off x="18078408" y="5212226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" name="Ellipse 8"/>
          <p:cNvSpPr/>
          <p:nvPr/>
        </p:nvSpPr>
        <p:spPr>
          <a:xfrm>
            <a:off x="22205906" y="5297953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" name="Ellipse 9"/>
          <p:cNvSpPr/>
          <p:nvPr/>
        </p:nvSpPr>
        <p:spPr>
          <a:xfrm>
            <a:off x="22510706" y="5507501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" name="Ellipse 10"/>
          <p:cNvSpPr/>
          <p:nvPr/>
        </p:nvSpPr>
        <p:spPr>
          <a:xfrm>
            <a:off x="22212257" y="5507501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" name="Ellipse 11"/>
          <p:cNvSpPr/>
          <p:nvPr/>
        </p:nvSpPr>
        <p:spPr>
          <a:xfrm>
            <a:off x="22237655" y="4961403"/>
            <a:ext cx="146050" cy="146050"/>
          </a:xfrm>
          <a:prstGeom prst="ellipse">
            <a:avLst/>
          </a:prstGeom>
          <a:solidFill>
            <a:srgbClr val="000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" name="Ellipse 12"/>
          <p:cNvSpPr/>
          <p:nvPr/>
        </p:nvSpPr>
        <p:spPr>
          <a:xfrm>
            <a:off x="17932358" y="4961403"/>
            <a:ext cx="146050" cy="146050"/>
          </a:xfrm>
          <a:prstGeom prst="ellipse">
            <a:avLst/>
          </a:prstGeom>
          <a:solidFill>
            <a:srgbClr val="000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14" name="Connecteur en arc 13"/>
          <p:cNvCxnSpPr/>
          <p:nvPr/>
        </p:nvCxnSpPr>
        <p:spPr>
          <a:xfrm rot="16200000" flipH="1">
            <a:off x="18008557" y="5542428"/>
            <a:ext cx="330200" cy="266699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Connecteur en arc 14"/>
          <p:cNvCxnSpPr/>
          <p:nvPr/>
        </p:nvCxnSpPr>
        <p:spPr>
          <a:xfrm rot="5400000">
            <a:off x="17732328" y="5539250"/>
            <a:ext cx="336550" cy="279402"/>
          </a:xfrm>
          <a:prstGeom prst="curvedConnector3">
            <a:avLst>
              <a:gd name="adj1" fmla="val 99057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" name="Connecteur en arc 15"/>
          <p:cNvCxnSpPr/>
          <p:nvPr/>
        </p:nvCxnSpPr>
        <p:spPr>
          <a:xfrm>
            <a:off x="18205406" y="5321543"/>
            <a:ext cx="254000" cy="136966"/>
          </a:xfrm>
          <a:prstGeom prst="curvedConnector3">
            <a:avLst>
              <a:gd name="adj1" fmla="val 25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" name="Connecteur en arc 16"/>
          <p:cNvCxnSpPr/>
          <p:nvPr/>
        </p:nvCxnSpPr>
        <p:spPr>
          <a:xfrm rot="10800000" flipV="1">
            <a:off x="17449755" y="5650376"/>
            <a:ext cx="279402" cy="265332"/>
          </a:xfrm>
          <a:prstGeom prst="curvedConnector3">
            <a:avLst>
              <a:gd name="adj1" fmla="val -2272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Connecteur en arc 17"/>
          <p:cNvCxnSpPr/>
          <p:nvPr/>
        </p:nvCxnSpPr>
        <p:spPr>
          <a:xfrm rot="16200000" flipH="1">
            <a:off x="22263055" y="5631329"/>
            <a:ext cx="330200" cy="266699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Connecteur en arc 18"/>
          <p:cNvCxnSpPr/>
          <p:nvPr/>
        </p:nvCxnSpPr>
        <p:spPr>
          <a:xfrm rot="5400000">
            <a:off x="21967780" y="5601384"/>
            <a:ext cx="336550" cy="279402"/>
          </a:xfrm>
          <a:prstGeom prst="curvedConnector3">
            <a:avLst>
              <a:gd name="adj1" fmla="val 99057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Connecteur en arc 19"/>
          <p:cNvCxnSpPr/>
          <p:nvPr/>
        </p:nvCxnSpPr>
        <p:spPr>
          <a:xfrm rot="16200000" flipH="1">
            <a:off x="22558329" y="5678951"/>
            <a:ext cx="292101" cy="196850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Connecteur en arc 20"/>
          <p:cNvCxnSpPr/>
          <p:nvPr/>
        </p:nvCxnSpPr>
        <p:spPr>
          <a:xfrm rot="10800000" flipV="1">
            <a:off x="21799508" y="5359642"/>
            <a:ext cx="419101" cy="136966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Connecteur en arc 21"/>
          <p:cNvCxnSpPr/>
          <p:nvPr/>
        </p:nvCxnSpPr>
        <p:spPr>
          <a:xfrm rot="10800000" flipV="1">
            <a:off x="18351455" y="4892919"/>
            <a:ext cx="419101" cy="136966"/>
          </a:xfrm>
          <a:prstGeom prst="curvedConnector3">
            <a:avLst>
              <a:gd name="adj1" fmla="val 36364"/>
            </a:avLst>
          </a:prstGeom>
          <a:ln>
            <a:solidFill>
              <a:srgbClr val="0000FF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Forme libre 22"/>
          <p:cNvSpPr/>
          <p:nvPr/>
        </p:nvSpPr>
        <p:spPr>
          <a:xfrm>
            <a:off x="18059356" y="5034427"/>
            <a:ext cx="311151" cy="19051"/>
          </a:xfrm>
          <a:custGeom>
            <a:avLst/>
            <a:gdLst>
              <a:gd name="connsiteX0" fmla="*/ 311150 w 311150"/>
              <a:gd name="connsiteY0" fmla="*/ 0 h 19050"/>
              <a:gd name="connsiteX1" fmla="*/ 0 w 31115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1150" h="19050">
                <a:moveTo>
                  <a:pt x="311150" y="0"/>
                </a:moveTo>
                <a:lnTo>
                  <a:pt x="0" y="19050"/>
                </a:ln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24" name="Connecteur en arc 23"/>
          <p:cNvCxnSpPr/>
          <p:nvPr/>
        </p:nvCxnSpPr>
        <p:spPr>
          <a:xfrm>
            <a:off x="21494705" y="4961403"/>
            <a:ext cx="495301" cy="92075"/>
          </a:xfrm>
          <a:prstGeom prst="curvedConnector3">
            <a:avLst>
              <a:gd name="adj1" fmla="val 50000"/>
            </a:avLst>
          </a:prstGeom>
          <a:ln>
            <a:solidFill>
              <a:srgbClr val="0000FF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5" name="Forme libre 24"/>
          <p:cNvSpPr/>
          <p:nvPr/>
        </p:nvSpPr>
        <p:spPr>
          <a:xfrm>
            <a:off x="21964603" y="5034427"/>
            <a:ext cx="311151" cy="19051"/>
          </a:xfrm>
          <a:custGeom>
            <a:avLst/>
            <a:gdLst>
              <a:gd name="connsiteX0" fmla="*/ 311150 w 311150"/>
              <a:gd name="connsiteY0" fmla="*/ 0 h 19050"/>
              <a:gd name="connsiteX1" fmla="*/ 0 w 31115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1150" h="19050">
                <a:moveTo>
                  <a:pt x="311150" y="0"/>
                </a:moveTo>
                <a:lnTo>
                  <a:pt x="0" y="19050"/>
                </a:ln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6" name="Forme libre 25"/>
          <p:cNvSpPr/>
          <p:nvPr/>
        </p:nvSpPr>
        <p:spPr>
          <a:xfrm rot="1109659">
            <a:off x="21456606" y="4678828"/>
            <a:ext cx="292101" cy="260350"/>
          </a:xfrm>
          <a:custGeom>
            <a:avLst/>
            <a:gdLst>
              <a:gd name="connsiteX0" fmla="*/ 0 w 292100"/>
              <a:gd name="connsiteY0" fmla="*/ 0 h 260350"/>
              <a:gd name="connsiteX1" fmla="*/ 127000 w 292100"/>
              <a:gd name="connsiteY1" fmla="*/ 184150 h 260350"/>
              <a:gd name="connsiteX2" fmla="*/ 292100 w 292100"/>
              <a:gd name="connsiteY2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00" h="260350">
                <a:moveTo>
                  <a:pt x="0" y="0"/>
                </a:moveTo>
                <a:cubicBezTo>
                  <a:pt x="39158" y="70379"/>
                  <a:pt x="78317" y="140758"/>
                  <a:pt x="127000" y="184150"/>
                </a:cubicBezTo>
                <a:cubicBezTo>
                  <a:pt x="175683" y="227542"/>
                  <a:pt x="292100" y="260350"/>
                  <a:pt x="292100" y="260350"/>
                </a:cubicBez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7" name="Forme libre 26"/>
          <p:cNvSpPr/>
          <p:nvPr/>
        </p:nvSpPr>
        <p:spPr>
          <a:xfrm rot="20988649">
            <a:off x="18604443" y="4981740"/>
            <a:ext cx="163597" cy="82543"/>
          </a:xfrm>
          <a:custGeom>
            <a:avLst/>
            <a:gdLst>
              <a:gd name="connsiteX0" fmla="*/ 0 w 292100"/>
              <a:gd name="connsiteY0" fmla="*/ 0 h 260350"/>
              <a:gd name="connsiteX1" fmla="*/ 127000 w 292100"/>
              <a:gd name="connsiteY1" fmla="*/ 184150 h 260350"/>
              <a:gd name="connsiteX2" fmla="*/ 292100 w 292100"/>
              <a:gd name="connsiteY2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00" h="260350">
                <a:moveTo>
                  <a:pt x="0" y="0"/>
                </a:moveTo>
                <a:cubicBezTo>
                  <a:pt x="39158" y="70379"/>
                  <a:pt x="78317" y="140758"/>
                  <a:pt x="127000" y="184150"/>
                </a:cubicBezTo>
                <a:cubicBezTo>
                  <a:pt x="175683" y="227542"/>
                  <a:pt x="292100" y="260350"/>
                  <a:pt x="292100" y="260350"/>
                </a:cubicBez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8" name="Forme libre 27"/>
          <p:cNvSpPr/>
          <p:nvPr/>
        </p:nvSpPr>
        <p:spPr>
          <a:xfrm>
            <a:off x="18569302" y="5321041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solidFill>
            <a:schemeClr val="bg1"/>
          </a:solidFill>
          <a:ln w="76200" cmpd="sng">
            <a:noFill/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29" name="Connecteur droit avec flèche 28"/>
          <p:cNvCxnSpPr/>
          <p:nvPr/>
        </p:nvCxnSpPr>
        <p:spPr>
          <a:xfrm flipH="1">
            <a:off x="20082789" y="6762199"/>
            <a:ext cx="27615" cy="6184352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0" name="Connecteur droit avec flèche 29"/>
          <p:cNvCxnSpPr/>
          <p:nvPr/>
        </p:nvCxnSpPr>
        <p:spPr>
          <a:xfrm flipH="1">
            <a:off x="16003313" y="6762199"/>
            <a:ext cx="2348145" cy="3209731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1" name="Connecteur droit avec flèche 30"/>
          <p:cNvCxnSpPr/>
          <p:nvPr/>
        </p:nvCxnSpPr>
        <p:spPr>
          <a:xfrm flipH="1">
            <a:off x="17494205" y="6762199"/>
            <a:ext cx="1865040" cy="5212777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2" name="Connecteur droit avec flèche 31"/>
          <p:cNvCxnSpPr/>
          <p:nvPr/>
        </p:nvCxnSpPr>
        <p:spPr>
          <a:xfrm>
            <a:off x="20775534" y="6762199"/>
            <a:ext cx="2109820" cy="5117526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Connecteur droit avec flèche 32"/>
          <p:cNvCxnSpPr/>
          <p:nvPr/>
        </p:nvCxnSpPr>
        <p:spPr>
          <a:xfrm>
            <a:off x="21749840" y="6762199"/>
            <a:ext cx="2481715" cy="2799777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Connecteur droit avec flèche 33"/>
          <p:cNvCxnSpPr/>
          <p:nvPr/>
        </p:nvCxnSpPr>
        <p:spPr>
          <a:xfrm flipV="1">
            <a:off x="20082792" y="4104643"/>
            <a:ext cx="0" cy="848279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Connecteur droit avec flèche 34"/>
          <p:cNvCxnSpPr/>
          <p:nvPr/>
        </p:nvCxnSpPr>
        <p:spPr>
          <a:xfrm flipV="1">
            <a:off x="20504594" y="4393077"/>
            <a:ext cx="621813" cy="519840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6" name="Connecteur droit avec flèche 35"/>
          <p:cNvCxnSpPr/>
          <p:nvPr/>
        </p:nvCxnSpPr>
        <p:spPr>
          <a:xfrm flipH="1" flipV="1">
            <a:off x="18986454" y="4393077"/>
            <a:ext cx="672993" cy="521363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7" name="ZoneTexte 36"/>
          <p:cNvSpPr txBox="1"/>
          <p:nvPr/>
        </p:nvSpPr>
        <p:spPr>
          <a:xfrm>
            <a:off x="19433451" y="14570996"/>
            <a:ext cx="7545034" cy="1000264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Fibres du nerf optique</a:t>
            </a:r>
            <a:endParaRPr lang="fr-FR" sz="5900" dirty="0">
              <a:solidFill>
                <a:srgbClr val="767676"/>
              </a:solidFill>
              <a:latin typeface="Helvetica"/>
              <a:cs typeface="Helvetica"/>
            </a:endParaRPr>
          </a:p>
        </p:txBody>
      </p:sp>
      <p:sp>
        <p:nvSpPr>
          <p:cNvPr id="38" name="Forme libre 37"/>
          <p:cNvSpPr/>
          <p:nvPr/>
        </p:nvSpPr>
        <p:spPr>
          <a:xfrm>
            <a:off x="17422238" y="13076795"/>
            <a:ext cx="1594180" cy="2027030"/>
          </a:xfrm>
          <a:custGeom>
            <a:avLst/>
            <a:gdLst>
              <a:gd name="connsiteX0" fmla="*/ 990600 w 1594181"/>
              <a:gd name="connsiteY0" fmla="*/ 1968985 h 2027029"/>
              <a:gd name="connsiteX1" fmla="*/ 160867 w 1594181"/>
              <a:gd name="connsiteY1" fmla="*/ 1647261 h 2027029"/>
              <a:gd name="connsiteX2" fmla="*/ 42334 w 1594181"/>
              <a:gd name="connsiteY2" fmla="*/ 1596462 h 2027029"/>
              <a:gd name="connsiteX3" fmla="*/ 0 w 1594181"/>
              <a:gd name="connsiteY3" fmla="*/ 1579530 h 2027029"/>
              <a:gd name="connsiteX4" fmla="*/ 42334 w 1594181"/>
              <a:gd name="connsiteY4" fmla="*/ 1410201 h 2027029"/>
              <a:gd name="connsiteX5" fmla="*/ 245534 w 1594181"/>
              <a:gd name="connsiteY5" fmla="*/ 927616 h 2027029"/>
              <a:gd name="connsiteX6" fmla="*/ 406400 w 1594181"/>
              <a:gd name="connsiteY6" fmla="*/ 546627 h 2027029"/>
              <a:gd name="connsiteX7" fmla="*/ 508000 w 1594181"/>
              <a:gd name="connsiteY7" fmla="*/ 258769 h 2027029"/>
              <a:gd name="connsiteX8" fmla="*/ 584200 w 1594181"/>
              <a:gd name="connsiteY8" fmla="*/ 123307 h 2027029"/>
              <a:gd name="connsiteX9" fmla="*/ 711200 w 1594181"/>
              <a:gd name="connsiteY9" fmla="*/ 30176 h 2027029"/>
              <a:gd name="connsiteX10" fmla="*/ 914400 w 1594181"/>
              <a:gd name="connsiteY10" fmla="*/ 4777 h 2027029"/>
              <a:gd name="connsiteX11" fmla="*/ 1058334 w 1594181"/>
              <a:gd name="connsiteY11" fmla="*/ 114840 h 2027029"/>
              <a:gd name="connsiteX12" fmla="*/ 1083734 w 1594181"/>
              <a:gd name="connsiteY12" fmla="*/ 267236 h 2027029"/>
              <a:gd name="connsiteX13" fmla="*/ 1185334 w 1594181"/>
              <a:gd name="connsiteY13" fmla="*/ 182571 h 2027029"/>
              <a:gd name="connsiteX14" fmla="*/ 1337734 w 1594181"/>
              <a:gd name="connsiteY14" fmla="*/ 174105 h 2027029"/>
              <a:gd name="connsiteX15" fmla="*/ 1447800 w 1594181"/>
              <a:gd name="connsiteY15" fmla="*/ 216437 h 2027029"/>
              <a:gd name="connsiteX16" fmla="*/ 1557867 w 1594181"/>
              <a:gd name="connsiteY16" fmla="*/ 292635 h 2027029"/>
              <a:gd name="connsiteX17" fmla="*/ 1583267 w 1594181"/>
              <a:gd name="connsiteY17" fmla="*/ 411165 h 2027029"/>
              <a:gd name="connsiteX18" fmla="*/ 1591734 w 1594181"/>
              <a:gd name="connsiteY18" fmla="*/ 487362 h 2027029"/>
              <a:gd name="connsiteX19" fmla="*/ 1540934 w 1594181"/>
              <a:gd name="connsiteY19" fmla="*/ 690556 h 2027029"/>
              <a:gd name="connsiteX20" fmla="*/ 1363134 w 1594181"/>
              <a:gd name="connsiteY20" fmla="*/ 1164675 h 2027029"/>
              <a:gd name="connsiteX21" fmla="*/ 1117600 w 1594181"/>
              <a:gd name="connsiteY21" fmla="*/ 1808123 h 2027029"/>
              <a:gd name="connsiteX22" fmla="*/ 1049867 w 1594181"/>
              <a:gd name="connsiteY22" fmla="*/ 2011317 h 2027029"/>
              <a:gd name="connsiteX23" fmla="*/ 990600 w 1594181"/>
              <a:gd name="connsiteY23" fmla="*/ 1968985 h 2027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94181" h="2027029">
                <a:moveTo>
                  <a:pt x="990600" y="1968985"/>
                </a:moveTo>
                <a:cubicBezTo>
                  <a:pt x="842433" y="1908309"/>
                  <a:pt x="318911" y="1709348"/>
                  <a:pt x="160867" y="1647261"/>
                </a:cubicBezTo>
                <a:cubicBezTo>
                  <a:pt x="2823" y="1585174"/>
                  <a:pt x="69145" y="1607751"/>
                  <a:pt x="42334" y="1596462"/>
                </a:cubicBezTo>
                <a:cubicBezTo>
                  <a:pt x="15523" y="1585173"/>
                  <a:pt x="0" y="1610573"/>
                  <a:pt x="0" y="1579530"/>
                </a:cubicBezTo>
                <a:cubicBezTo>
                  <a:pt x="0" y="1548487"/>
                  <a:pt x="1412" y="1518853"/>
                  <a:pt x="42334" y="1410201"/>
                </a:cubicBezTo>
                <a:cubicBezTo>
                  <a:pt x="83256" y="1301549"/>
                  <a:pt x="245534" y="927616"/>
                  <a:pt x="245534" y="927616"/>
                </a:cubicBezTo>
                <a:cubicBezTo>
                  <a:pt x="306212" y="783687"/>
                  <a:pt x="362656" y="658101"/>
                  <a:pt x="406400" y="546627"/>
                </a:cubicBezTo>
                <a:cubicBezTo>
                  <a:pt x="450144" y="435153"/>
                  <a:pt x="478367" y="329322"/>
                  <a:pt x="508000" y="258769"/>
                </a:cubicBezTo>
                <a:cubicBezTo>
                  <a:pt x="537633" y="188216"/>
                  <a:pt x="550333" y="161406"/>
                  <a:pt x="584200" y="123307"/>
                </a:cubicBezTo>
                <a:cubicBezTo>
                  <a:pt x="618067" y="85208"/>
                  <a:pt x="656167" y="49931"/>
                  <a:pt x="711200" y="30176"/>
                </a:cubicBezTo>
                <a:cubicBezTo>
                  <a:pt x="766233" y="10421"/>
                  <a:pt x="856544" y="-9334"/>
                  <a:pt x="914400" y="4777"/>
                </a:cubicBezTo>
                <a:cubicBezTo>
                  <a:pt x="972256" y="18888"/>
                  <a:pt x="1030112" y="71097"/>
                  <a:pt x="1058334" y="114840"/>
                </a:cubicBezTo>
                <a:cubicBezTo>
                  <a:pt x="1086556" y="158583"/>
                  <a:pt x="1062567" y="255947"/>
                  <a:pt x="1083734" y="267236"/>
                </a:cubicBezTo>
                <a:cubicBezTo>
                  <a:pt x="1104901" y="278524"/>
                  <a:pt x="1143001" y="198093"/>
                  <a:pt x="1185334" y="182571"/>
                </a:cubicBezTo>
                <a:cubicBezTo>
                  <a:pt x="1227667" y="167049"/>
                  <a:pt x="1293990" y="168461"/>
                  <a:pt x="1337734" y="174105"/>
                </a:cubicBezTo>
                <a:cubicBezTo>
                  <a:pt x="1381478" y="179749"/>
                  <a:pt x="1411111" y="196682"/>
                  <a:pt x="1447800" y="216437"/>
                </a:cubicBezTo>
                <a:cubicBezTo>
                  <a:pt x="1484489" y="236192"/>
                  <a:pt x="1535289" y="260180"/>
                  <a:pt x="1557867" y="292635"/>
                </a:cubicBezTo>
                <a:cubicBezTo>
                  <a:pt x="1580445" y="325090"/>
                  <a:pt x="1577623" y="378711"/>
                  <a:pt x="1583267" y="411165"/>
                </a:cubicBezTo>
                <a:cubicBezTo>
                  <a:pt x="1588911" y="443619"/>
                  <a:pt x="1598789" y="440797"/>
                  <a:pt x="1591734" y="487362"/>
                </a:cubicBezTo>
                <a:cubicBezTo>
                  <a:pt x="1584679" y="533927"/>
                  <a:pt x="1579034" y="577671"/>
                  <a:pt x="1540934" y="690556"/>
                </a:cubicBezTo>
                <a:cubicBezTo>
                  <a:pt x="1502834" y="803441"/>
                  <a:pt x="1433690" y="978414"/>
                  <a:pt x="1363134" y="1164675"/>
                </a:cubicBezTo>
                <a:cubicBezTo>
                  <a:pt x="1292578" y="1350936"/>
                  <a:pt x="1169811" y="1667016"/>
                  <a:pt x="1117600" y="1808123"/>
                </a:cubicBezTo>
                <a:cubicBezTo>
                  <a:pt x="1065389" y="1949230"/>
                  <a:pt x="1075267" y="1981685"/>
                  <a:pt x="1049867" y="2011317"/>
                </a:cubicBezTo>
                <a:cubicBezTo>
                  <a:pt x="1024467" y="2040949"/>
                  <a:pt x="1138767" y="2029661"/>
                  <a:pt x="990600" y="1968985"/>
                </a:cubicBezTo>
                <a:close/>
              </a:path>
            </a:pathLst>
          </a:custGeom>
          <a:solidFill>
            <a:schemeClr val="bg1">
              <a:lumMod val="75000"/>
              <a:alpha val="99000"/>
            </a:schemeClr>
          </a:solidFill>
          <a:ln w="76200" cmpd="sng">
            <a:noFill/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9" name="Forme libre 38"/>
          <p:cNvSpPr/>
          <p:nvPr/>
        </p:nvSpPr>
        <p:spPr>
          <a:xfrm>
            <a:off x="14281105" y="13497025"/>
            <a:ext cx="5067302" cy="2167301"/>
          </a:xfrm>
          <a:custGeom>
            <a:avLst/>
            <a:gdLst>
              <a:gd name="connsiteX0" fmla="*/ 5067300 w 5067300"/>
              <a:gd name="connsiteY0" fmla="*/ 33702 h 2167302"/>
              <a:gd name="connsiteX1" fmla="*/ 4787900 w 5067300"/>
              <a:gd name="connsiteY1" fmla="*/ 8302 h 2167302"/>
              <a:gd name="connsiteX2" fmla="*/ 4610100 w 5067300"/>
              <a:gd name="connsiteY2" fmla="*/ 160702 h 2167302"/>
              <a:gd name="connsiteX3" fmla="*/ 4368800 w 5067300"/>
              <a:gd name="connsiteY3" fmla="*/ 833802 h 2167302"/>
              <a:gd name="connsiteX4" fmla="*/ 4114800 w 5067300"/>
              <a:gd name="connsiteY4" fmla="*/ 1557702 h 2167302"/>
              <a:gd name="connsiteX5" fmla="*/ 3759200 w 5067300"/>
              <a:gd name="connsiteY5" fmla="*/ 2053002 h 2167302"/>
              <a:gd name="connsiteX6" fmla="*/ 2540000 w 5067300"/>
              <a:gd name="connsiteY6" fmla="*/ 2167302 h 2167302"/>
              <a:gd name="connsiteX7" fmla="*/ 0 w 5067300"/>
              <a:gd name="connsiteY7" fmla="*/ 2116502 h 2167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67300" h="2167302">
                <a:moveTo>
                  <a:pt x="5067300" y="33702"/>
                </a:moveTo>
                <a:cubicBezTo>
                  <a:pt x="4965700" y="10418"/>
                  <a:pt x="4864100" y="-12865"/>
                  <a:pt x="4787900" y="8302"/>
                </a:cubicBezTo>
                <a:cubicBezTo>
                  <a:pt x="4711700" y="29469"/>
                  <a:pt x="4679950" y="23119"/>
                  <a:pt x="4610100" y="160702"/>
                </a:cubicBezTo>
                <a:cubicBezTo>
                  <a:pt x="4540250" y="298285"/>
                  <a:pt x="4451350" y="600969"/>
                  <a:pt x="4368800" y="833802"/>
                </a:cubicBezTo>
                <a:cubicBezTo>
                  <a:pt x="4286250" y="1066635"/>
                  <a:pt x="4216400" y="1354502"/>
                  <a:pt x="4114800" y="1557702"/>
                </a:cubicBezTo>
                <a:cubicBezTo>
                  <a:pt x="4013200" y="1760902"/>
                  <a:pt x="4021667" y="1951402"/>
                  <a:pt x="3759200" y="2053002"/>
                </a:cubicBezTo>
                <a:cubicBezTo>
                  <a:pt x="3496733" y="2154602"/>
                  <a:pt x="2540000" y="2167302"/>
                  <a:pt x="2540000" y="2167302"/>
                </a:cubicBezTo>
                <a:lnTo>
                  <a:pt x="0" y="2116502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0" name="Forme libre 39"/>
          <p:cNvSpPr/>
          <p:nvPr/>
        </p:nvSpPr>
        <p:spPr>
          <a:xfrm>
            <a:off x="14027106" y="13451610"/>
            <a:ext cx="5638800" cy="2123816"/>
          </a:xfrm>
          <a:custGeom>
            <a:avLst/>
            <a:gdLst>
              <a:gd name="connsiteX0" fmla="*/ 5638800 w 5638800"/>
              <a:gd name="connsiteY0" fmla="*/ 117216 h 2123816"/>
              <a:gd name="connsiteX1" fmla="*/ 5384800 w 5638800"/>
              <a:gd name="connsiteY1" fmla="*/ 41016 h 2123816"/>
              <a:gd name="connsiteX2" fmla="*/ 5067300 w 5638800"/>
              <a:gd name="connsiteY2" fmla="*/ 2916 h 2123816"/>
              <a:gd name="connsiteX3" fmla="*/ 4851400 w 5638800"/>
              <a:gd name="connsiteY3" fmla="*/ 117216 h 2123816"/>
              <a:gd name="connsiteX4" fmla="*/ 4622800 w 5638800"/>
              <a:gd name="connsiteY4" fmla="*/ 726816 h 2123816"/>
              <a:gd name="connsiteX5" fmla="*/ 4318000 w 5638800"/>
              <a:gd name="connsiteY5" fmla="*/ 1615816 h 2123816"/>
              <a:gd name="connsiteX6" fmla="*/ 4165600 w 5638800"/>
              <a:gd name="connsiteY6" fmla="*/ 1882516 h 2123816"/>
              <a:gd name="connsiteX7" fmla="*/ 4025900 w 5638800"/>
              <a:gd name="connsiteY7" fmla="*/ 1996816 h 2123816"/>
              <a:gd name="connsiteX8" fmla="*/ 3619500 w 5638800"/>
              <a:gd name="connsiteY8" fmla="*/ 2085716 h 2123816"/>
              <a:gd name="connsiteX9" fmla="*/ 3009900 w 5638800"/>
              <a:gd name="connsiteY9" fmla="*/ 2123816 h 2123816"/>
              <a:gd name="connsiteX10" fmla="*/ 0 w 5638800"/>
              <a:gd name="connsiteY10" fmla="*/ 2098416 h 2123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638800" h="2123816">
                <a:moveTo>
                  <a:pt x="5638800" y="117216"/>
                </a:moveTo>
                <a:cubicBezTo>
                  <a:pt x="5559425" y="88641"/>
                  <a:pt x="5480050" y="60066"/>
                  <a:pt x="5384800" y="41016"/>
                </a:cubicBezTo>
                <a:cubicBezTo>
                  <a:pt x="5289550" y="21966"/>
                  <a:pt x="5156200" y="-9784"/>
                  <a:pt x="5067300" y="2916"/>
                </a:cubicBezTo>
                <a:cubicBezTo>
                  <a:pt x="4978400" y="15616"/>
                  <a:pt x="4925483" y="-3434"/>
                  <a:pt x="4851400" y="117216"/>
                </a:cubicBezTo>
                <a:cubicBezTo>
                  <a:pt x="4777317" y="237866"/>
                  <a:pt x="4711700" y="477049"/>
                  <a:pt x="4622800" y="726816"/>
                </a:cubicBezTo>
                <a:cubicBezTo>
                  <a:pt x="4533900" y="976583"/>
                  <a:pt x="4394200" y="1423199"/>
                  <a:pt x="4318000" y="1615816"/>
                </a:cubicBezTo>
                <a:cubicBezTo>
                  <a:pt x="4241800" y="1808433"/>
                  <a:pt x="4214283" y="1819016"/>
                  <a:pt x="4165600" y="1882516"/>
                </a:cubicBezTo>
                <a:cubicBezTo>
                  <a:pt x="4116917" y="1946016"/>
                  <a:pt x="4116917" y="1962949"/>
                  <a:pt x="4025900" y="1996816"/>
                </a:cubicBezTo>
                <a:cubicBezTo>
                  <a:pt x="3934883" y="2030683"/>
                  <a:pt x="3788833" y="2064549"/>
                  <a:pt x="3619500" y="2085716"/>
                </a:cubicBezTo>
                <a:cubicBezTo>
                  <a:pt x="3450167" y="2106883"/>
                  <a:pt x="3009900" y="2123816"/>
                  <a:pt x="3009900" y="2123816"/>
                </a:cubicBezTo>
                <a:lnTo>
                  <a:pt x="0" y="2098416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1" name="Forme libre 40"/>
          <p:cNvSpPr/>
          <p:nvPr/>
        </p:nvSpPr>
        <p:spPr>
          <a:xfrm>
            <a:off x="13798508" y="13345100"/>
            <a:ext cx="6197600" cy="2154127"/>
          </a:xfrm>
          <a:custGeom>
            <a:avLst/>
            <a:gdLst>
              <a:gd name="connsiteX0" fmla="*/ 6197600 w 6197600"/>
              <a:gd name="connsiteY0" fmla="*/ 274527 h 2154127"/>
              <a:gd name="connsiteX1" fmla="*/ 5397500 w 6197600"/>
              <a:gd name="connsiteY1" fmla="*/ 7827 h 2154127"/>
              <a:gd name="connsiteX2" fmla="*/ 5041900 w 6197600"/>
              <a:gd name="connsiteY2" fmla="*/ 122127 h 2154127"/>
              <a:gd name="connsiteX3" fmla="*/ 4838700 w 6197600"/>
              <a:gd name="connsiteY3" fmla="*/ 630127 h 2154127"/>
              <a:gd name="connsiteX4" fmla="*/ 4495800 w 6197600"/>
              <a:gd name="connsiteY4" fmla="*/ 1633427 h 2154127"/>
              <a:gd name="connsiteX5" fmla="*/ 4279900 w 6197600"/>
              <a:gd name="connsiteY5" fmla="*/ 2027127 h 2154127"/>
              <a:gd name="connsiteX6" fmla="*/ 3644900 w 6197600"/>
              <a:gd name="connsiteY6" fmla="*/ 2116027 h 2154127"/>
              <a:gd name="connsiteX7" fmla="*/ 2921000 w 6197600"/>
              <a:gd name="connsiteY7" fmla="*/ 2154127 h 2154127"/>
              <a:gd name="connsiteX8" fmla="*/ 0 w 6197600"/>
              <a:gd name="connsiteY8" fmla="*/ 2128727 h 2154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197600" h="2154127">
                <a:moveTo>
                  <a:pt x="6197600" y="274527"/>
                </a:moveTo>
                <a:cubicBezTo>
                  <a:pt x="5893858" y="153877"/>
                  <a:pt x="5590117" y="33227"/>
                  <a:pt x="5397500" y="7827"/>
                </a:cubicBezTo>
                <a:cubicBezTo>
                  <a:pt x="5204883" y="-17573"/>
                  <a:pt x="5135033" y="18410"/>
                  <a:pt x="5041900" y="122127"/>
                </a:cubicBezTo>
                <a:cubicBezTo>
                  <a:pt x="4948767" y="225844"/>
                  <a:pt x="4929717" y="378244"/>
                  <a:pt x="4838700" y="630127"/>
                </a:cubicBezTo>
                <a:cubicBezTo>
                  <a:pt x="4747683" y="882010"/>
                  <a:pt x="4588933" y="1400594"/>
                  <a:pt x="4495800" y="1633427"/>
                </a:cubicBezTo>
                <a:cubicBezTo>
                  <a:pt x="4402667" y="1866260"/>
                  <a:pt x="4421717" y="1946694"/>
                  <a:pt x="4279900" y="2027127"/>
                </a:cubicBezTo>
                <a:cubicBezTo>
                  <a:pt x="4138083" y="2107560"/>
                  <a:pt x="3871383" y="2094860"/>
                  <a:pt x="3644900" y="2116027"/>
                </a:cubicBezTo>
                <a:cubicBezTo>
                  <a:pt x="3418417" y="2137194"/>
                  <a:pt x="2921000" y="2154127"/>
                  <a:pt x="2921000" y="2154127"/>
                </a:cubicBezTo>
                <a:lnTo>
                  <a:pt x="0" y="2128727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2" name="Forme libre 41"/>
          <p:cNvSpPr/>
          <p:nvPr/>
        </p:nvSpPr>
        <p:spPr>
          <a:xfrm>
            <a:off x="13569904" y="13245663"/>
            <a:ext cx="7340601" cy="2157607"/>
          </a:xfrm>
          <a:custGeom>
            <a:avLst/>
            <a:gdLst>
              <a:gd name="connsiteX0" fmla="*/ 7340600 w 7340600"/>
              <a:gd name="connsiteY0" fmla="*/ 297762 h 2157606"/>
              <a:gd name="connsiteX1" fmla="*/ 5791200 w 7340600"/>
              <a:gd name="connsiteY1" fmla="*/ 31062 h 2157606"/>
              <a:gd name="connsiteX2" fmla="*/ 5334000 w 7340600"/>
              <a:gd name="connsiteY2" fmla="*/ 43762 h 2157606"/>
              <a:gd name="connsiteX3" fmla="*/ 5118100 w 7340600"/>
              <a:gd name="connsiteY3" fmla="*/ 373962 h 2157606"/>
              <a:gd name="connsiteX4" fmla="*/ 4826000 w 7340600"/>
              <a:gd name="connsiteY4" fmla="*/ 1275662 h 2157606"/>
              <a:gd name="connsiteX5" fmla="*/ 4584700 w 7340600"/>
              <a:gd name="connsiteY5" fmla="*/ 1936062 h 2157606"/>
              <a:gd name="connsiteX6" fmla="*/ 4406900 w 7340600"/>
              <a:gd name="connsiteY6" fmla="*/ 2075762 h 2157606"/>
              <a:gd name="connsiteX7" fmla="*/ 3606800 w 7340600"/>
              <a:gd name="connsiteY7" fmla="*/ 2151962 h 2157606"/>
              <a:gd name="connsiteX8" fmla="*/ 3505200 w 7340600"/>
              <a:gd name="connsiteY8" fmla="*/ 2151962 h 2157606"/>
              <a:gd name="connsiteX9" fmla="*/ 0 w 7340600"/>
              <a:gd name="connsiteY9" fmla="*/ 2139262 h 2157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40600" h="2157606">
                <a:moveTo>
                  <a:pt x="7340600" y="297762"/>
                </a:moveTo>
                <a:cubicBezTo>
                  <a:pt x="6733116" y="185578"/>
                  <a:pt x="6125633" y="73395"/>
                  <a:pt x="5791200" y="31062"/>
                </a:cubicBezTo>
                <a:cubicBezTo>
                  <a:pt x="5456767" y="-11271"/>
                  <a:pt x="5446183" y="-13388"/>
                  <a:pt x="5334000" y="43762"/>
                </a:cubicBezTo>
                <a:cubicBezTo>
                  <a:pt x="5221817" y="100912"/>
                  <a:pt x="5202767" y="168645"/>
                  <a:pt x="5118100" y="373962"/>
                </a:cubicBezTo>
                <a:cubicBezTo>
                  <a:pt x="5033433" y="579279"/>
                  <a:pt x="4914900" y="1015312"/>
                  <a:pt x="4826000" y="1275662"/>
                </a:cubicBezTo>
                <a:cubicBezTo>
                  <a:pt x="4737100" y="1536012"/>
                  <a:pt x="4654550" y="1802712"/>
                  <a:pt x="4584700" y="1936062"/>
                </a:cubicBezTo>
                <a:cubicBezTo>
                  <a:pt x="4514850" y="2069412"/>
                  <a:pt x="4569883" y="2039779"/>
                  <a:pt x="4406900" y="2075762"/>
                </a:cubicBezTo>
                <a:cubicBezTo>
                  <a:pt x="4243917" y="2111745"/>
                  <a:pt x="3757083" y="2139262"/>
                  <a:pt x="3606800" y="2151962"/>
                </a:cubicBezTo>
                <a:cubicBezTo>
                  <a:pt x="3456517" y="2164662"/>
                  <a:pt x="3505200" y="2151962"/>
                  <a:pt x="3505200" y="2151962"/>
                </a:cubicBezTo>
                <a:lnTo>
                  <a:pt x="0" y="2139262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3" name="Forme libre 42"/>
          <p:cNvSpPr/>
          <p:nvPr/>
        </p:nvSpPr>
        <p:spPr>
          <a:xfrm>
            <a:off x="13366705" y="13153438"/>
            <a:ext cx="8407401" cy="2155290"/>
          </a:xfrm>
          <a:custGeom>
            <a:avLst/>
            <a:gdLst>
              <a:gd name="connsiteX0" fmla="*/ 8407400 w 8407400"/>
              <a:gd name="connsiteY0" fmla="*/ 161390 h 2155290"/>
              <a:gd name="connsiteX1" fmla="*/ 7531100 w 8407400"/>
              <a:gd name="connsiteY1" fmla="*/ 237590 h 2155290"/>
              <a:gd name="connsiteX2" fmla="*/ 6781800 w 8407400"/>
              <a:gd name="connsiteY2" fmla="*/ 135990 h 2155290"/>
              <a:gd name="connsiteX3" fmla="*/ 5905500 w 8407400"/>
              <a:gd name="connsiteY3" fmla="*/ 8990 h 2155290"/>
              <a:gd name="connsiteX4" fmla="*/ 5486400 w 8407400"/>
              <a:gd name="connsiteY4" fmla="*/ 47090 h 2155290"/>
              <a:gd name="connsiteX5" fmla="*/ 5308600 w 8407400"/>
              <a:gd name="connsiteY5" fmla="*/ 339190 h 2155290"/>
              <a:gd name="connsiteX6" fmla="*/ 4902200 w 8407400"/>
              <a:gd name="connsiteY6" fmla="*/ 1520290 h 2155290"/>
              <a:gd name="connsiteX7" fmla="*/ 4711700 w 8407400"/>
              <a:gd name="connsiteY7" fmla="*/ 2002890 h 2155290"/>
              <a:gd name="connsiteX8" fmla="*/ 4508500 w 8407400"/>
              <a:gd name="connsiteY8" fmla="*/ 2091790 h 2155290"/>
              <a:gd name="connsiteX9" fmla="*/ 3886200 w 8407400"/>
              <a:gd name="connsiteY9" fmla="*/ 2142590 h 2155290"/>
              <a:gd name="connsiteX10" fmla="*/ 2387600 w 8407400"/>
              <a:gd name="connsiteY10" fmla="*/ 2155290 h 2155290"/>
              <a:gd name="connsiteX11" fmla="*/ 0 w 8407400"/>
              <a:gd name="connsiteY11" fmla="*/ 2142590 h 2155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407400" h="2155290">
                <a:moveTo>
                  <a:pt x="8407400" y="161390"/>
                </a:moveTo>
                <a:cubicBezTo>
                  <a:pt x="8104716" y="201606"/>
                  <a:pt x="7802033" y="241823"/>
                  <a:pt x="7531100" y="237590"/>
                </a:cubicBezTo>
                <a:cubicBezTo>
                  <a:pt x="7260167" y="233357"/>
                  <a:pt x="6781800" y="135990"/>
                  <a:pt x="6781800" y="135990"/>
                </a:cubicBezTo>
                <a:cubicBezTo>
                  <a:pt x="6510867" y="97890"/>
                  <a:pt x="6121400" y="23807"/>
                  <a:pt x="5905500" y="8990"/>
                </a:cubicBezTo>
                <a:cubicBezTo>
                  <a:pt x="5689600" y="-5827"/>
                  <a:pt x="5585883" y="-7943"/>
                  <a:pt x="5486400" y="47090"/>
                </a:cubicBezTo>
                <a:cubicBezTo>
                  <a:pt x="5386917" y="102123"/>
                  <a:pt x="5405967" y="93657"/>
                  <a:pt x="5308600" y="339190"/>
                </a:cubicBezTo>
                <a:cubicBezTo>
                  <a:pt x="5211233" y="584723"/>
                  <a:pt x="5001683" y="1243007"/>
                  <a:pt x="4902200" y="1520290"/>
                </a:cubicBezTo>
                <a:cubicBezTo>
                  <a:pt x="4802717" y="1797573"/>
                  <a:pt x="4777317" y="1907640"/>
                  <a:pt x="4711700" y="2002890"/>
                </a:cubicBezTo>
                <a:cubicBezTo>
                  <a:pt x="4646083" y="2098140"/>
                  <a:pt x="4646083" y="2068507"/>
                  <a:pt x="4508500" y="2091790"/>
                </a:cubicBezTo>
                <a:cubicBezTo>
                  <a:pt x="4370917" y="2115073"/>
                  <a:pt x="4239683" y="2132007"/>
                  <a:pt x="3886200" y="2142590"/>
                </a:cubicBezTo>
                <a:cubicBezTo>
                  <a:pt x="3532717" y="2153173"/>
                  <a:pt x="2387600" y="2155290"/>
                  <a:pt x="2387600" y="2155290"/>
                </a:cubicBezTo>
                <a:lnTo>
                  <a:pt x="0" y="214259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4" name="Forme libre 43"/>
          <p:cNvSpPr/>
          <p:nvPr/>
        </p:nvSpPr>
        <p:spPr>
          <a:xfrm>
            <a:off x="13087307" y="12413127"/>
            <a:ext cx="10033001" cy="2844799"/>
          </a:xfrm>
          <a:custGeom>
            <a:avLst/>
            <a:gdLst>
              <a:gd name="connsiteX0" fmla="*/ 10033000 w 10033000"/>
              <a:gd name="connsiteY0" fmla="*/ 0 h 2844800"/>
              <a:gd name="connsiteX1" fmla="*/ 9321800 w 10033000"/>
              <a:gd name="connsiteY1" fmla="*/ 520700 h 2844800"/>
              <a:gd name="connsiteX2" fmla="*/ 8724900 w 10033000"/>
              <a:gd name="connsiteY2" fmla="*/ 812800 h 2844800"/>
              <a:gd name="connsiteX3" fmla="*/ 7861300 w 10033000"/>
              <a:gd name="connsiteY3" fmla="*/ 876300 h 2844800"/>
              <a:gd name="connsiteX4" fmla="*/ 6654800 w 10033000"/>
              <a:gd name="connsiteY4" fmla="*/ 736600 h 2844800"/>
              <a:gd name="connsiteX5" fmla="*/ 5829300 w 10033000"/>
              <a:gd name="connsiteY5" fmla="*/ 647700 h 2844800"/>
              <a:gd name="connsiteX6" fmla="*/ 5588000 w 10033000"/>
              <a:gd name="connsiteY6" fmla="*/ 927100 h 2844800"/>
              <a:gd name="connsiteX7" fmla="*/ 5295900 w 10033000"/>
              <a:gd name="connsiteY7" fmla="*/ 1714500 h 2844800"/>
              <a:gd name="connsiteX8" fmla="*/ 4978400 w 10033000"/>
              <a:gd name="connsiteY8" fmla="*/ 2603500 h 2844800"/>
              <a:gd name="connsiteX9" fmla="*/ 4838700 w 10033000"/>
              <a:gd name="connsiteY9" fmla="*/ 2743200 h 2844800"/>
              <a:gd name="connsiteX10" fmla="*/ 4229100 w 10033000"/>
              <a:gd name="connsiteY10" fmla="*/ 2819400 h 2844800"/>
              <a:gd name="connsiteX11" fmla="*/ 2590800 w 10033000"/>
              <a:gd name="connsiteY11" fmla="*/ 2844800 h 2844800"/>
              <a:gd name="connsiteX12" fmla="*/ 0 w 10033000"/>
              <a:gd name="connsiteY12" fmla="*/ 2819400 h 284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33000" h="2844800">
                <a:moveTo>
                  <a:pt x="10033000" y="0"/>
                </a:moveTo>
                <a:cubicBezTo>
                  <a:pt x="9786408" y="192616"/>
                  <a:pt x="9539817" y="385233"/>
                  <a:pt x="9321800" y="520700"/>
                </a:cubicBezTo>
                <a:cubicBezTo>
                  <a:pt x="9103783" y="656167"/>
                  <a:pt x="8968317" y="753533"/>
                  <a:pt x="8724900" y="812800"/>
                </a:cubicBezTo>
                <a:cubicBezTo>
                  <a:pt x="8481483" y="872067"/>
                  <a:pt x="8206317" y="889000"/>
                  <a:pt x="7861300" y="876300"/>
                </a:cubicBezTo>
                <a:cubicBezTo>
                  <a:pt x="7516283" y="863600"/>
                  <a:pt x="6654800" y="736600"/>
                  <a:pt x="6654800" y="736600"/>
                </a:cubicBezTo>
                <a:cubicBezTo>
                  <a:pt x="6316133" y="698500"/>
                  <a:pt x="6007100" y="615950"/>
                  <a:pt x="5829300" y="647700"/>
                </a:cubicBezTo>
                <a:cubicBezTo>
                  <a:pt x="5651500" y="679450"/>
                  <a:pt x="5676900" y="749300"/>
                  <a:pt x="5588000" y="927100"/>
                </a:cubicBezTo>
                <a:cubicBezTo>
                  <a:pt x="5499100" y="1104900"/>
                  <a:pt x="5397500" y="1435100"/>
                  <a:pt x="5295900" y="1714500"/>
                </a:cubicBezTo>
                <a:cubicBezTo>
                  <a:pt x="5194300" y="1993900"/>
                  <a:pt x="5054600" y="2432050"/>
                  <a:pt x="4978400" y="2603500"/>
                </a:cubicBezTo>
                <a:cubicBezTo>
                  <a:pt x="4902200" y="2774950"/>
                  <a:pt x="4963583" y="2707217"/>
                  <a:pt x="4838700" y="2743200"/>
                </a:cubicBezTo>
                <a:cubicBezTo>
                  <a:pt x="4713817" y="2779183"/>
                  <a:pt x="4603750" y="2802467"/>
                  <a:pt x="4229100" y="2819400"/>
                </a:cubicBezTo>
                <a:cubicBezTo>
                  <a:pt x="3854450" y="2836333"/>
                  <a:pt x="2590800" y="2844800"/>
                  <a:pt x="2590800" y="2844800"/>
                </a:cubicBezTo>
                <a:lnTo>
                  <a:pt x="0" y="28194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5" name="Forme libre 44"/>
          <p:cNvSpPr/>
          <p:nvPr/>
        </p:nvSpPr>
        <p:spPr>
          <a:xfrm>
            <a:off x="12807906" y="11066927"/>
            <a:ext cx="11252199" cy="4115185"/>
          </a:xfrm>
          <a:custGeom>
            <a:avLst/>
            <a:gdLst>
              <a:gd name="connsiteX0" fmla="*/ 11252200 w 11252200"/>
              <a:gd name="connsiteY0" fmla="*/ 0 h 4115185"/>
              <a:gd name="connsiteX1" fmla="*/ 10528300 w 11252200"/>
              <a:gd name="connsiteY1" fmla="*/ 1092200 h 4115185"/>
              <a:gd name="connsiteX2" fmla="*/ 9931400 w 11252200"/>
              <a:gd name="connsiteY2" fmla="*/ 1524000 h 4115185"/>
              <a:gd name="connsiteX3" fmla="*/ 8978900 w 11252200"/>
              <a:gd name="connsiteY3" fmla="*/ 1993900 h 4115185"/>
              <a:gd name="connsiteX4" fmla="*/ 7975600 w 11252200"/>
              <a:gd name="connsiteY4" fmla="*/ 2095500 h 4115185"/>
              <a:gd name="connsiteX5" fmla="*/ 7023100 w 11252200"/>
              <a:gd name="connsiteY5" fmla="*/ 2044700 h 4115185"/>
              <a:gd name="connsiteX6" fmla="*/ 6045200 w 11252200"/>
              <a:gd name="connsiteY6" fmla="*/ 1943100 h 4115185"/>
              <a:gd name="connsiteX7" fmla="*/ 5816600 w 11252200"/>
              <a:gd name="connsiteY7" fmla="*/ 2184400 h 4115185"/>
              <a:gd name="connsiteX8" fmla="*/ 5549900 w 11252200"/>
              <a:gd name="connsiteY8" fmla="*/ 2908300 h 4115185"/>
              <a:gd name="connsiteX9" fmla="*/ 5207000 w 11252200"/>
              <a:gd name="connsiteY9" fmla="*/ 3835400 h 4115185"/>
              <a:gd name="connsiteX10" fmla="*/ 5118100 w 11252200"/>
              <a:gd name="connsiteY10" fmla="*/ 3987800 h 4115185"/>
              <a:gd name="connsiteX11" fmla="*/ 4635500 w 11252200"/>
              <a:gd name="connsiteY11" fmla="*/ 4089400 h 4115185"/>
              <a:gd name="connsiteX12" fmla="*/ 2882900 w 11252200"/>
              <a:gd name="connsiteY12" fmla="*/ 4114800 h 4115185"/>
              <a:gd name="connsiteX13" fmla="*/ 0 w 11252200"/>
              <a:gd name="connsiteY13" fmla="*/ 4076700 h 4115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252200" h="4115185">
                <a:moveTo>
                  <a:pt x="11252200" y="0"/>
                </a:moveTo>
                <a:cubicBezTo>
                  <a:pt x="11000316" y="419100"/>
                  <a:pt x="10748433" y="838200"/>
                  <a:pt x="10528300" y="1092200"/>
                </a:cubicBezTo>
                <a:cubicBezTo>
                  <a:pt x="10308167" y="1346200"/>
                  <a:pt x="10189633" y="1373717"/>
                  <a:pt x="9931400" y="1524000"/>
                </a:cubicBezTo>
                <a:cubicBezTo>
                  <a:pt x="9673167" y="1674283"/>
                  <a:pt x="9304867" y="1898650"/>
                  <a:pt x="8978900" y="1993900"/>
                </a:cubicBezTo>
                <a:cubicBezTo>
                  <a:pt x="8652933" y="2089150"/>
                  <a:pt x="8301567" y="2087033"/>
                  <a:pt x="7975600" y="2095500"/>
                </a:cubicBezTo>
                <a:cubicBezTo>
                  <a:pt x="7649633" y="2103967"/>
                  <a:pt x="7344833" y="2070100"/>
                  <a:pt x="7023100" y="2044700"/>
                </a:cubicBezTo>
                <a:cubicBezTo>
                  <a:pt x="6701367" y="2019300"/>
                  <a:pt x="6246283" y="1919817"/>
                  <a:pt x="6045200" y="1943100"/>
                </a:cubicBezTo>
                <a:cubicBezTo>
                  <a:pt x="5844117" y="1966383"/>
                  <a:pt x="5899150" y="2023533"/>
                  <a:pt x="5816600" y="2184400"/>
                </a:cubicBezTo>
                <a:cubicBezTo>
                  <a:pt x="5734050" y="2345267"/>
                  <a:pt x="5549900" y="2908300"/>
                  <a:pt x="5549900" y="2908300"/>
                </a:cubicBezTo>
                <a:cubicBezTo>
                  <a:pt x="5448300" y="3183467"/>
                  <a:pt x="5278967" y="3655483"/>
                  <a:pt x="5207000" y="3835400"/>
                </a:cubicBezTo>
                <a:cubicBezTo>
                  <a:pt x="5135033" y="4015317"/>
                  <a:pt x="5213350" y="3945467"/>
                  <a:pt x="5118100" y="3987800"/>
                </a:cubicBezTo>
                <a:cubicBezTo>
                  <a:pt x="5022850" y="4030133"/>
                  <a:pt x="5008033" y="4068233"/>
                  <a:pt x="4635500" y="4089400"/>
                </a:cubicBezTo>
                <a:cubicBezTo>
                  <a:pt x="4262967" y="4110567"/>
                  <a:pt x="3655483" y="4116917"/>
                  <a:pt x="2882900" y="4114800"/>
                </a:cubicBezTo>
                <a:cubicBezTo>
                  <a:pt x="2110317" y="4112683"/>
                  <a:pt x="0" y="4076700"/>
                  <a:pt x="0" y="4076700"/>
                </a:cubicBez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6" name="Forme libre 45"/>
          <p:cNvSpPr/>
          <p:nvPr/>
        </p:nvSpPr>
        <p:spPr>
          <a:xfrm>
            <a:off x="12528506" y="9377826"/>
            <a:ext cx="11925300" cy="5716224"/>
          </a:xfrm>
          <a:custGeom>
            <a:avLst/>
            <a:gdLst>
              <a:gd name="connsiteX0" fmla="*/ 11925300 w 11925300"/>
              <a:gd name="connsiteY0" fmla="*/ 0 h 5716223"/>
              <a:gd name="connsiteX1" fmla="*/ 11620500 w 11925300"/>
              <a:gd name="connsiteY1" fmla="*/ 1193800 h 5716223"/>
              <a:gd name="connsiteX2" fmla="*/ 11023600 w 11925300"/>
              <a:gd name="connsiteY2" fmla="*/ 2171700 h 5716223"/>
              <a:gd name="connsiteX3" fmla="*/ 10261600 w 11925300"/>
              <a:gd name="connsiteY3" fmla="*/ 3009900 h 5716223"/>
              <a:gd name="connsiteX4" fmla="*/ 9372600 w 11925300"/>
              <a:gd name="connsiteY4" fmla="*/ 3467100 h 5716223"/>
              <a:gd name="connsiteX5" fmla="*/ 8509000 w 11925300"/>
              <a:gd name="connsiteY5" fmla="*/ 3657600 h 5716223"/>
              <a:gd name="connsiteX6" fmla="*/ 7239000 w 11925300"/>
              <a:gd name="connsiteY6" fmla="*/ 3619500 h 5716223"/>
              <a:gd name="connsiteX7" fmla="*/ 6197600 w 11925300"/>
              <a:gd name="connsiteY7" fmla="*/ 3530600 h 5716223"/>
              <a:gd name="connsiteX8" fmla="*/ 5994400 w 11925300"/>
              <a:gd name="connsiteY8" fmla="*/ 3962400 h 5716223"/>
              <a:gd name="connsiteX9" fmla="*/ 5854700 w 11925300"/>
              <a:gd name="connsiteY9" fmla="*/ 4330700 h 5716223"/>
              <a:gd name="connsiteX10" fmla="*/ 5486400 w 11925300"/>
              <a:gd name="connsiteY10" fmla="*/ 5308600 h 5716223"/>
              <a:gd name="connsiteX11" fmla="*/ 5334000 w 11925300"/>
              <a:gd name="connsiteY11" fmla="*/ 5575300 h 5716223"/>
              <a:gd name="connsiteX12" fmla="*/ 4660900 w 11925300"/>
              <a:gd name="connsiteY12" fmla="*/ 5689600 h 5716223"/>
              <a:gd name="connsiteX13" fmla="*/ 3175000 w 11925300"/>
              <a:gd name="connsiteY13" fmla="*/ 5715000 h 5716223"/>
              <a:gd name="connsiteX14" fmla="*/ 0 w 11925300"/>
              <a:gd name="connsiteY14" fmla="*/ 5664200 h 5716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925300" h="5716223">
                <a:moveTo>
                  <a:pt x="11925300" y="0"/>
                </a:moveTo>
                <a:cubicBezTo>
                  <a:pt x="11848041" y="415925"/>
                  <a:pt x="11770783" y="831850"/>
                  <a:pt x="11620500" y="1193800"/>
                </a:cubicBezTo>
                <a:cubicBezTo>
                  <a:pt x="11470217" y="1555750"/>
                  <a:pt x="11250083" y="1869017"/>
                  <a:pt x="11023600" y="2171700"/>
                </a:cubicBezTo>
                <a:cubicBezTo>
                  <a:pt x="10797117" y="2474383"/>
                  <a:pt x="10536767" y="2794000"/>
                  <a:pt x="10261600" y="3009900"/>
                </a:cubicBezTo>
                <a:cubicBezTo>
                  <a:pt x="9986433" y="3225800"/>
                  <a:pt x="9664700" y="3359150"/>
                  <a:pt x="9372600" y="3467100"/>
                </a:cubicBezTo>
                <a:cubicBezTo>
                  <a:pt x="9080500" y="3575050"/>
                  <a:pt x="8864600" y="3632200"/>
                  <a:pt x="8509000" y="3657600"/>
                </a:cubicBezTo>
                <a:cubicBezTo>
                  <a:pt x="8153400" y="3683000"/>
                  <a:pt x="7624233" y="3640667"/>
                  <a:pt x="7239000" y="3619500"/>
                </a:cubicBezTo>
                <a:cubicBezTo>
                  <a:pt x="6853767" y="3598333"/>
                  <a:pt x="6405033" y="3473450"/>
                  <a:pt x="6197600" y="3530600"/>
                </a:cubicBezTo>
                <a:cubicBezTo>
                  <a:pt x="5990167" y="3587750"/>
                  <a:pt x="6051550" y="3829050"/>
                  <a:pt x="5994400" y="3962400"/>
                </a:cubicBezTo>
                <a:cubicBezTo>
                  <a:pt x="5937250" y="4095750"/>
                  <a:pt x="5854700" y="4330700"/>
                  <a:pt x="5854700" y="4330700"/>
                </a:cubicBezTo>
                <a:cubicBezTo>
                  <a:pt x="5770033" y="4555067"/>
                  <a:pt x="5573183" y="5101167"/>
                  <a:pt x="5486400" y="5308600"/>
                </a:cubicBezTo>
                <a:cubicBezTo>
                  <a:pt x="5399617" y="5516033"/>
                  <a:pt x="5471583" y="5511800"/>
                  <a:pt x="5334000" y="5575300"/>
                </a:cubicBezTo>
                <a:cubicBezTo>
                  <a:pt x="5196417" y="5638800"/>
                  <a:pt x="5020733" y="5666317"/>
                  <a:pt x="4660900" y="5689600"/>
                </a:cubicBezTo>
                <a:cubicBezTo>
                  <a:pt x="4301067" y="5712883"/>
                  <a:pt x="3951817" y="5719233"/>
                  <a:pt x="3175000" y="5715000"/>
                </a:cubicBezTo>
                <a:cubicBezTo>
                  <a:pt x="2398183" y="5710767"/>
                  <a:pt x="0" y="5664200"/>
                  <a:pt x="0" y="5664200"/>
                </a:cubicBezTo>
              </a:path>
            </a:pathLst>
          </a:custGeom>
          <a:ln>
            <a:solidFill>
              <a:srgbClr val="6FFF2D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7" name="Ellipse 46"/>
          <p:cNvSpPr/>
          <p:nvPr/>
        </p:nvSpPr>
        <p:spPr>
          <a:xfrm>
            <a:off x="19297604" y="13497024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8" name="Ellipse 47"/>
          <p:cNvSpPr/>
          <p:nvPr/>
        </p:nvSpPr>
        <p:spPr>
          <a:xfrm>
            <a:off x="19665906" y="13533996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9" name="Ellipse 48"/>
          <p:cNvSpPr/>
          <p:nvPr/>
        </p:nvSpPr>
        <p:spPr>
          <a:xfrm>
            <a:off x="20008806" y="13598625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0" name="Ellipse 49"/>
          <p:cNvSpPr/>
          <p:nvPr/>
        </p:nvSpPr>
        <p:spPr>
          <a:xfrm>
            <a:off x="20935907" y="13497024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1" name="Ellipse 50"/>
          <p:cNvSpPr/>
          <p:nvPr/>
        </p:nvSpPr>
        <p:spPr>
          <a:xfrm>
            <a:off x="21786807" y="13268425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2" name="Ellipse 51"/>
          <p:cNvSpPr/>
          <p:nvPr/>
        </p:nvSpPr>
        <p:spPr>
          <a:xfrm>
            <a:off x="23133005" y="12379425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3" name="Ellipse 52"/>
          <p:cNvSpPr/>
          <p:nvPr/>
        </p:nvSpPr>
        <p:spPr>
          <a:xfrm>
            <a:off x="24034705" y="10969724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4" name="Ellipse 53"/>
          <p:cNvSpPr/>
          <p:nvPr/>
        </p:nvSpPr>
        <p:spPr>
          <a:xfrm>
            <a:off x="24403006" y="9293324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5" name="Forme libre 54"/>
          <p:cNvSpPr/>
          <p:nvPr/>
        </p:nvSpPr>
        <p:spPr>
          <a:xfrm>
            <a:off x="14001704" y="12946527"/>
            <a:ext cx="4015356" cy="1770525"/>
          </a:xfrm>
          <a:custGeom>
            <a:avLst/>
            <a:gdLst>
              <a:gd name="connsiteX0" fmla="*/ 3733800 w 4015356"/>
              <a:gd name="connsiteY0" fmla="*/ 0 h 1770526"/>
              <a:gd name="connsiteX1" fmla="*/ 3975100 w 4015356"/>
              <a:gd name="connsiteY1" fmla="*/ 101600 h 1770526"/>
              <a:gd name="connsiteX2" fmla="*/ 4000500 w 4015356"/>
              <a:gd name="connsiteY2" fmla="*/ 241300 h 1770526"/>
              <a:gd name="connsiteX3" fmla="*/ 3822700 w 4015356"/>
              <a:gd name="connsiteY3" fmla="*/ 774700 h 1770526"/>
              <a:gd name="connsiteX4" fmla="*/ 3467100 w 4015356"/>
              <a:gd name="connsiteY4" fmla="*/ 1651000 h 1770526"/>
              <a:gd name="connsiteX5" fmla="*/ 3124200 w 4015356"/>
              <a:gd name="connsiteY5" fmla="*/ 1765300 h 1770526"/>
              <a:gd name="connsiteX6" fmla="*/ 2641600 w 4015356"/>
              <a:gd name="connsiteY6" fmla="*/ 1752600 h 1770526"/>
              <a:gd name="connsiteX7" fmla="*/ 0 w 4015356"/>
              <a:gd name="connsiteY7" fmla="*/ 1701800 h 1770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5356" h="1770526">
                <a:moveTo>
                  <a:pt x="3733800" y="0"/>
                </a:moveTo>
                <a:cubicBezTo>
                  <a:pt x="3832225" y="30691"/>
                  <a:pt x="3930650" y="61383"/>
                  <a:pt x="3975100" y="101600"/>
                </a:cubicBezTo>
                <a:cubicBezTo>
                  <a:pt x="4019550" y="141817"/>
                  <a:pt x="4025900" y="129117"/>
                  <a:pt x="4000500" y="241300"/>
                </a:cubicBezTo>
                <a:cubicBezTo>
                  <a:pt x="3975100" y="353483"/>
                  <a:pt x="3911600" y="539750"/>
                  <a:pt x="3822700" y="774700"/>
                </a:cubicBezTo>
                <a:cubicBezTo>
                  <a:pt x="3733800" y="1009650"/>
                  <a:pt x="3583517" y="1485900"/>
                  <a:pt x="3467100" y="1651000"/>
                </a:cubicBezTo>
                <a:cubicBezTo>
                  <a:pt x="3350683" y="1816100"/>
                  <a:pt x="3261783" y="1748367"/>
                  <a:pt x="3124200" y="1765300"/>
                </a:cubicBezTo>
                <a:cubicBezTo>
                  <a:pt x="2986617" y="1782233"/>
                  <a:pt x="2641600" y="1752600"/>
                  <a:pt x="2641600" y="1752600"/>
                </a:cubicBezTo>
                <a:lnTo>
                  <a:pt x="0" y="17018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6" name="Forme libre 55"/>
          <p:cNvSpPr/>
          <p:nvPr/>
        </p:nvSpPr>
        <p:spPr>
          <a:xfrm>
            <a:off x="13735005" y="12578228"/>
            <a:ext cx="4357448" cy="2201915"/>
          </a:xfrm>
          <a:custGeom>
            <a:avLst/>
            <a:gdLst>
              <a:gd name="connsiteX0" fmla="*/ 3543300 w 4357449"/>
              <a:gd name="connsiteY0" fmla="*/ 0 h 2201916"/>
              <a:gd name="connsiteX1" fmla="*/ 3924300 w 4357449"/>
              <a:gd name="connsiteY1" fmla="*/ 254000 h 2201916"/>
              <a:gd name="connsiteX2" fmla="*/ 4241800 w 4357449"/>
              <a:gd name="connsiteY2" fmla="*/ 381000 h 2201916"/>
              <a:gd name="connsiteX3" fmla="*/ 4356100 w 4357449"/>
              <a:gd name="connsiteY3" fmla="*/ 558800 h 2201916"/>
              <a:gd name="connsiteX4" fmla="*/ 4178300 w 4357449"/>
              <a:gd name="connsiteY4" fmla="*/ 1092200 h 2201916"/>
              <a:gd name="connsiteX5" fmla="*/ 3835400 w 4357449"/>
              <a:gd name="connsiteY5" fmla="*/ 2019300 h 2201916"/>
              <a:gd name="connsiteX6" fmla="*/ 3581400 w 4357449"/>
              <a:gd name="connsiteY6" fmla="*/ 2184400 h 2201916"/>
              <a:gd name="connsiteX7" fmla="*/ 3111500 w 4357449"/>
              <a:gd name="connsiteY7" fmla="*/ 2197100 h 2201916"/>
              <a:gd name="connsiteX8" fmla="*/ 0 w 4357449"/>
              <a:gd name="connsiteY8" fmla="*/ 2133600 h 2201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57449" h="2201916">
                <a:moveTo>
                  <a:pt x="3543300" y="0"/>
                </a:moveTo>
                <a:cubicBezTo>
                  <a:pt x="3675591" y="95250"/>
                  <a:pt x="3807883" y="190500"/>
                  <a:pt x="3924300" y="254000"/>
                </a:cubicBezTo>
                <a:cubicBezTo>
                  <a:pt x="4040717" y="317500"/>
                  <a:pt x="4169833" y="330200"/>
                  <a:pt x="4241800" y="381000"/>
                </a:cubicBezTo>
                <a:cubicBezTo>
                  <a:pt x="4313767" y="431800"/>
                  <a:pt x="4366683" y="440267"/>
                  <a:pt x="4356100" y="558800"/>
                </a:cubicBezTo>
                <a:cubicBezTo>
                  <a:pt x="4345517" y="677333"/>
                  <a:pt x="4265083" y="848783"/>
                  <a:pt x="4178300" y="1092200"/>
                </a:cubicBezTo>
                <a:cubicBezTo>
                  <a:pt x="4091517" y="1335617"/>
                  <a:pt x="3934883" y="1837267"/>
                  <a:pt x="3835400" y="2019300"/>
                </a:cubicBezTo>
                <a:cubicBezTo>
                  <a:pt x="3735917" y="2201333"/>
                  <a:pt x="3702050" y="2154767"/>
                  <a:pt x="3581400" y="2184400"/>
                </a:cubicBezTo>
                <a:cubicBezTo>
                  <a:pt x="3460750" y="2214033"/>
                  <a:pt x="3111500" y="2197100"/>
                  <a:pt x="3111500" y="2197100"/>
                </a:cubicBezTo>
                <a:lnTo>
                  <a:pt x="0" y="21336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7" name="Forme libre 56"/>
          <p:cNvSpPr/>
          <p:nvPr/>
        </p:nvSpPr>
        <p:spPr>
          <a:xfrm>
            <a:off x="13531806" y="12070227"/>
            <a:ext cx="4642096" cy="2745148"/>
          </a:xfrm>
          <a:custGeom>
            <a:avLst/>
            <a:gdLst>
              <a:gd name="connsiteX0" fmla="*/ 3225800 w 4642095"/>
              <a:gd name="connsiteY0" fmla="*/ 0 h 2745148"/>
              <a:gd name="connsiteX1" fmla="*/ 3835400 w 4642095"/>
              <a:gd name="connsiteY1" fmla="*/ 457200 h 2745148"/>
              <a:gd name="connsiteX2" fmla="*/ 4470400 w 4642095"/>
              <a:gd name="connsiteY2" fmla="*/ 787400 h 2745148"/>
              <a:gd name="connsiteX3" fmla="*/ 4635500 w 4642095"/>
              <a:gd name="connsiteY3" fmla="*/ 977900 h 2745148"/>
              <a:gd name="connsiteX4" fmla="*/ 4305300 w 4642095"/>
              <a:gd name="connsiteY4" fmla="*/ 2019300 h 2745148"/>
              <a:gd name="connsiteX5" fmla="*/ 4038600 w 4642095"/>
              <a:gd name="connsiteY5" fmla="*/ 2654300 h 2745148"/>
              <a:gd name="connsiteX6" fmla="*/ 3670300 w 4642095"/>
              <a:gd name="connsiteY6" fmla="*/ 2743200 h 2745148"/>
              <a:gd name="connsiteX7" fmla="*/ 2019300 w 4642095"/>
              <a:gd name="connsiteY7" fmla="*/ 2717800 h 2745148"/>
              <a:gd name="connsiteX8" fmla="*/ 0 w 4642095"/>
              <a:gd name="connsiteY8" fmla="*/ 2717800 h 2745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42095" h="2745148">
                <a:moveTo>
                  <a:pt x="3225800" y="0"/>
                </a:moveTo>
                <a:cubicBezTo>
                  <a:pt x="3426883" y="162983"/>
                  <a:pt x="3627967" y="325967"/>
                  <a:pt x="3835400" y="457200"/>
                </a:cubicBezTo>
                <a:cubicBezTo>
                  <a:pt x="4042833" y="588433"/>
                  <a:pt x="4337050" y="700617"/>
                  <a:pt x="4470400" y="787400"/>
                </a:cubicBezTo>
                <a:cubicBezTo>
                  <a:pt x="4603750" y="874183"/>
                  <a:pt x="4663017" y="772583"/>
                  <a:pt x="4635500" y="977900"/>
                </a:cubicBezTo>
                <a:cubicBezTo>
                  <a:pt x="4607983" y="1183217"/>
                  <a:pt x="4404783" y="1739900"/>
                  <a:pt x="4305300" y="2019300"/>
                </a:cubicBezTo>
                <a:cubicBezTo>
                  <a:pt x="4205817" y="2298700"/>
                  <a:pt x="4144433" y="2533650"/>
                  <a:pt x="4038600" y="2654300"/>
                </a:cubicBezTo>
                <a:cubicBezTo>
                  <a:pt x="3932767" y="2774950"/>
                  <a:pt x="4006850" y="2732617"/>
                  <a:pt x="3670300" y="2743200"/>
                </a:cubicBezTo>
                <a:cubicBezTo>
                  <a:pt x="3333750" y="2753783"/>
                  <a:pt x="2019300" y="2717800"/>
                  <a:pt x="2019300" y="2717800"/>
                </a:cubicBezTo>
                <a:lnTo>
                  <a:pt x="0" y="27178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8" name="Forme libre 57"/>
          <p:cNvSpPr/>
          <p:nvPr/>
        </p:nvSpPr>
        <p:spPr>
          <a:xfrm>
            <a:off x="13354006" y="11295526"/>
            <a:ext cx="4911383" cy="3606800"/>
          </a:xfrm>
          <a:custGeom>
            <a:avLst/>
            <a:gdLst>
              <a:gd name="connsiteX0" fmla="*/ 2921000 w 4911382"/>
              <a:gd name="connsiteY0" fmla="*/ 0 h 3606800"/>
              <a:gd name="connsiteX1" fmla="*/ 3606800 w 4911382"/>
              <a:gd name="connsiteY1" fmla="*/ 749300 h 3606800"/>
              <a:gd name="connsiteX2" fmla="*/ 4559300 w 4911382"/>
              <a:gd name="connsiteY2" fmla="*/ 1371600 h 3606800"/>
              <a:gd name="connsiteX3" fmla="*/ 4851400 w 4911382"/>
              <a:gd name="connsiteY3" fmla="*/ 1524000 h 3606800"/>
              <a:gd name="connsiteX4" fmla="*/ 4902200 w 4911382"/>
              <a:gd name="connsiteY4" fmla="*/ 1765300 h 3606800"/>
              <a:gd name="connsiteX5" fmla="*/ 4724400 w 4911382"/>
              <a:gd name="connsiteY5" fmla="*/ 2400300 h 3606800"/>
              <a:gd name="connsiteX6" fmla="*/ 4381500 w 4911382"/>
              <a:gd name="connsiteY6" fmla="*/ 3378200 h 3606800"/>
              <a:gd name="connsiteX7" fmla="*/ 4203700 w 4911382"/>
              <a:gd name="connsiteY7" fmla="*/ 3556000 h 3606800"/>
              <a:gd name="connsiteX8" fmla="*/ 4025900 w 4911382"/>
              <a:gd name="connsiteY8" fmla="*/ 3594100 h 3606800"/>
              <a:gd name="connsiteX9" fmla="*/ 3441700 w 4911382"/>
              <a:gd name="connsiteY9" fmla="*/ 3606800 h 3606800"/>
              <a:gd name="connsiteX10" fmla="*/ 0 w 4911382"/>
              <a:gd name="connsiteY10" fmla="*/ 3568700 h 360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911382" h="3606800">
                <a:moveTo>
                  <a:pt x="2921000" y="0"/>
                </a:moveTo>
                <a:cubicBezTo>
                  <a:pt x="3127375" y="260350"/>
                  <a:pt x="3333750" y="520700"/>
                  <a:pt x="3606800" y="749300"/>
                </a:cubicBezTo>
                <a:cubicBezTo>
                  <a:pt x="3879850" y="977900"/>
                  <a:pt x="4351867" y="1242483"/>
                  <a:pt x="4559300" y="1371600"/>
                </a:cubicBezTo>
                <a:cubicBezTo>
                  <a:pt x="4766733" y="1500717"/>
                  <a:pt x="4794250" y="1458383"/>
                  <a:pt x="4851400" y="1524000"/>
                </a:cubicBezTo>
                <a:cubicBezTo>
                  <a:pt x="4908550" y="1589617"/>
                  <a:pt x="4923367" y="1619250"/>
                  <a:pt x="4902200" y="1765300"/>
                </a:cubicBezTo>
                <a:cubicBezTo>
                  <a:pt x="4881033" y="1911350"/>
                  <a:pt x="4811183" y="2131483"/>
                  <a:pt x="4724400" y="2400300"/>
                </a:cubicBezTo>
                <a:cubicBezTo>
                  <a:pt x="4637617" y="2669117"/>
                  <a:pt x="4468283" y="3185583"/>
                  <a:pt x="4381500" y="3378200"/>
                </a:cubicBezTo>
                <a:cubicBezTo>
                  <a:pt x="4294717" y="3570817"/>
                  <a:pt x="4262967" y="3520017"/>
                  <a:pt x="4203700" y="3556000"/>
                </a:cubicBezTo>
                <a:cubicBezTo>
                  <a:pt x="4144433" y="3591983"/>
                  <a:pt x="4152900" y="3585633"/>
                  <a:pt x="4025900" y="3594100"/>
                </a:cubicBezTo>
                <a:cubicBezTo>
                  <a:pt x="3898900" y="3602567"/>
                  <a:pt x="3441700" y="3606800"/>
                  <a:pt x="3441700" y="3606800"/>
                </a:cubicBezTo>
                <a:lnTo>
                  <a:pt x="0" y="35687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9" name="Forme libre 58"/>
          <p:cNvSpPr/>
          <p:nvPr/>
        </p:nvSpPr>
        <p:spPr>
          <a:xfrm>
            <a:off x="13100006" y="9720728"/>
            <a:ext cx="5265548" cy="5257800"/>
          </a:xfrm>
          <a:custGeom>
            <a:avLst/>
            <a:gdLst>
              <a:gd name="connsiteX0" fmla="*/ 2692400 w 5265546"/>
              <a:gd name="connsiteY0" fmla="*/ 0 h 5257800"/>
              <a:gd name="connsiteX1" fmla="*/ 3022600 w 5265546"/>
              <a:gd name="connsiteY1" fmla="*/ 1244600 h 5257800"/>
              <a:gd name="connsiteX2" fmla="*/ 3619500 w 5265546"/>
              <a:gd name="connsiteY2" fmla="*/ 1892300 h 5257800"/>
              <a:gd name="connsiteX3" fmla="*/ 4368800 w 5265546"/>
              <a:gd name="connsiteY3" fmla="*/ 2527300 h 5257800"/>
              <a:gd name="connsiteX4" fmla="*/ 5156200 w 5265546"/>
              <a:gd name="connsiteY4" fmla="*/ 2971800 h 5257800"/>
              <a:gd name="connsiteX5" fmla="*/ 5257800 w 5265546"/>
              <a:gd name="connsiteY5" fmla="*/ 3213100 h 5257800"/>
              <a:gd name="connsiteX6" fmla="*/ 5207000 w 5265546"/>
              <a:gd name="connsiteY6" fmla="*/ 3606800 h 5257800"/>
              <a:gd name="connsiteX7" fmla="*/ 4800600 w 5265546"/>
              <a:gd name="connsiteY7" fmla="*/ 4838700 h 5257800"/>
              <a:gd name="connsiteX8" fmla="*/ 4686300 w 5265546"/>
              <a:gd name="connsiteY8" fmla="*/ 5105400 h 5257800"/>
              <a:gd name="connsiteX9" fmla="*/ 4432300 w 5265546"/>
              <a:gd name="connsiteY9" fmla="*/ 5207000 h 5257800"/>
              <a:gd name="connsiteX10" fmla="*/ 3721100 w 5265546"/>
              <a:gd name="connsiteY10" fmla="*/ 5257800 h 5257800"/>
              <a:gd name="connsiteX11" fmla="*/ 0 w 5265546"/>
              <a:gd name="connsiteY11" fmla="*/ 5219700 h 525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265546" h="5257800">
                <a:moveTo>
                  <a:pt x="2692400" y="0"/>
                </a:moveTo>
                <a:cubicBezTo>
                  <a:pt x="2780241" y="464608"/>
                  <a:pt x="2868083" y="929217"/>
                  <a:pt x="3022600" y="1244600"/>
                </a:cubicBezTo>
                <a:cubicBezTo>
                  <a:pt x="3177117" y="1559983"/>
                  <a:pt x="3395133" y="1678517"/>
                  <a:pt x="3619500" y="1892300"/>
                </a:cubicBezTo>
                <a:cubicBezTo>
                  <a:pt x="3843867" y="2106083"/>
                  <a:pt x="4112683" y="2347383"/>
                  <a:pt x="4368800" y="2527300"/>
                </a:cubicBezTo>
                <a:cubicBezTo>
                  <a:pt x="4624917" y="2707217"/>
                  <a:pt x="5008033" y="2857500"/>
                  <a:pt x="5156200" y="2971800"/>
                </a:cubicBezTo>
                <a:cubicBezTo>
                  <a:pt x="5304367" y="3086100"/>
                  <a:pt x="5249333" y="3107267"/>
                  <a:pt x="5257800" y="3213100"/>
                </a:cubicBezTo>
                <a:cubicBezTo>
                  <a:pt x="5266267" y="3318933"/>
                  <a:pt x="5283200" y="3335867"/>
                  <a:pt x="5207000" y="3606800"/>
                </a:cubicBezTo>
                <a:cubicBezTo>
                  <a:pt x="5130800" y="3877733"/>
                  <a:pt x="4887383" y="4588933"/>
                  <a:pt x="4800600" y="4838700"/>
                </a:cubicBezTo>
                <a:cubicBezTo>
                  <a:pt x="4713817" y="5088467"/>
                  <a:pt x="4747683" y="5044017"/>
                  <a:pt x="4686300" y="5105400"/>
                </a:cubicBezTo>
                <a:cubicBezTo>
                  <a:pt x="4624917" y="5166783"/>
                  <a:pt x="4593167" y="5181600"/>
                  <a:pt x="4432300" y="5207000"/>
                </a:cubicBezTo>
                <a:cubicBezTo>
                  <a:pt x="4271433" y="5232400"/>
                  <a:pt x="3721100" y="5257800"/>
                  <a:pt x="3721100" y="5257800"/>
                </a:cubicBezTo>
                <a:lnTo>
                  <a:pt x="0" y="52197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0" name="Forme libre 59"/>
          <p:cNvSpPr/>
          <p:nvPr/>
        </p:nvSpPr>
        <p:spPr>
          <a:xfrm>
            <a:off x="12807904" y="8590428"/>
            <a:ext cx="5726435" cy="6451600"/>
          </a:xfrm>
          <a:custGeom>
            <a:avLst/>
            <a:gdLst>
              <a:gd name="connsiteX0" fmla="*/ 3035300 w 5726435"/>
              <a:gd name="connsiteY0" fmla="*/ 0 h 6451600"/>
              <a:gd name="connsiteX1" fmla="*/ 3175000 w 5726435"/>
              <a:gd name="connsiteY1" fmla="*/ 1346200 h 6451600"/>
              <a:gd name="connsiteX2" fmla="*/ 3441700 w 5726435"/>
              <a:gd name="connsiteY2" fmla="*/ 2286000 h 6451600"/>
              <a:gd name="connsiteX3" fmla="*/ 4203700 w 5726435"/>
              <a:gd name="connsiteY3" fmla="*/ 3098800 h 6451600"/>
              <a:gd name="connsiteX4" fmla="*/ 4826000 w 5726435"/>
              <a:gd name="connsiteY4" fmla="*/ 3619500 h 6451600"/>
              <a:gd name="connsiteX5" fmla="*/ 5638800 w 5726435"/>
              <a:gd name="connsiteY5" fmla="*/ 4076700 h 6451600"/>
              <a:gd name="connsiteX6" fmla="*/ 5676900 w 5726435"/>
              <a:gd name="connsiteY6" fmla="*/ 4419600 h 6451600"/>
              <a:gd name="connsiteX7" fmla="*/ 5397500 w 5726435"/>
              <a:gd name="connsiteY7" fmla="*/ 5422900 h 6451600"/>
              <a:gd name="connsiteX8" fmla="*/ 5080000 w 5726435"/>
              <a:gd name="connsiteY8" fmla="*/ 6235700 h 6451600"/>
              <a:gd name="connsiteX9" fmla="*/ 4775200 w 5726435"/>
              <a:gd name="connsiteY9" fmla="*/ 6362700 h 6451600"/>
              <a:gd name="connsiteX10" fmla="*/ 3810000 w 5726435"/>
              <a:gd name="connsiteY10" fmla="*/ 6451600 h 6451600"/>
              <a:gd name="connsiteX11" fmla="*/ 0 w 5726435"/>
              <a:gd name="connsiteY11" fmla="*/ 6400800 h 645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726435" h="6451600">
                <a:moveTo>
                  <a:pt x="3035300" y="0"/>
                </a:moveTo>
                <a:cubicBezTo>
                  <a:pt x="3071283" y="482600"/>
                  <a:pt x="3107267" y="965200"/>
                  <a:pt x="3175000" y="1346200"/>
                </a:cubicBezTo>
                <a:cubicBezTo>
                  <a:pt x="3242733" y="1727200"/>
                  <a:pt x="3270250" y="1993900"/>
                  <a:pt x="3441700" y="2286000"/>
                </a:cubicBezTo>
                <a:cubicBezTo>
                  <a:pt x="3613150" y="2578100"/>
                  <a:pt x="3972983" y="2876550"/>
                  <a:pt x="4203700" y="3098800"/>
                </a:cubicBezTo>
                <a:cubicBezTo>
                  <a:pt x="4434417" y="3321050"/>
                  <a:pt x="4586817" y="3456517"/>
                  <a:pt x="4826000" y="3619500"/>
                </a:cubicBezTo>
                <a:cubicBezTo>
                  <a:pt x="5065183" y="3782483"/>
                  <a:pt x="5496983" y="3943350"/>
                  <a:pt x="5638800" y="4076700"/>
                </a:cubicBezTo>
                <a:cubicBezTo>
                  <a:pt x="5780617" y="4210050"/>
                  <a:pt x="5717117" y="4195233"/>
                  <a:pt x="5676900" y="4419600"/>
                </a:cubicBezTo>
                <a:cubicBezTo>
                  <a:pt x="5636683" y="4643967"/>
                  <a:pt x="5496983" y="5120217"/>
                  <a:pt x="5397500" y="5422900"/>
                </a:cubicBezTo>
                <a:cubicBezTo>
                  <a:pt x="5298017" y="5725583"/>
                  <a:pt x="5183717" y="6079067"/>
                  <a:pt x="5080000" y="6235700"/>
                </a:cubicBezTo>
                <a:cubicBezTo>
                  <a:pt x="4976283" y="6392333"/>
                  <a:pt x="4986867" y="6326717"/>
                  <a:pt x="4775200" y="6362700"/>
                </a:cubicBezTo>
                <a:cubicBezTo>
                  <a:pt x="4563533" y="6398683"/>
                  <a:pt x="3810000" y="6451600"/>
                  <a:pt x="3810000" y="6451600"/>
                </a:cubicBezTo>
                <a:lnTo>
                  <a:pt x="0" y="6400800"/>
                </a:lnTo>
              </a:path>
            </a:pathLst>
          </a:custGeom>
          <a:ln>
            <a:solidFill>
              <a:srgbClr val="6FFF2D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1" name="Ellipse 60"/>
          <p:cNvSpPr/>
          <p:nvPr/>
        </p:nvSpPr>
        <p:spPr>
          <a:xfrm>
            <a:off x="17595807" y="12887424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2" name="Ellipse 61"/>
          <p:cNvSpPr/>
          <p:nvPr/>
        </p:nvSpPr>
        <p:spPr>
          <a:xfrm>
            <a:off x="17202104" y="12544526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3" name="Ellipse 62"/>
          <p:cNvSpPr/>
          <p:nvPr/>
        </p:nvSpPr>
        <p:spPr>
          <a:xfrm>
            <a:off x="16656007" y="12036524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4" name="Ellipse 63"/>
          <p:cNvSpPr/>
          <p:nvPr/>
        </p:nvSpPr>
        <p:spPr>
          <a:xfrm>
            <a:off x="16135304" y="11236424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5" name="Ellipse 64"/>
          <p:cNvSpPr/>
          <p:nvPr/>
        </p:nvSpPr>
        <p:spPr>
          <a:xfrm>
            <a:off x="15690806" y="9648924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6" name="Ellipse 65"/>
          <p:cNvSpPr/>
          <p:nvPr/>
        </p:nvSpPr>
        <p:spPr>
          <a:xfrm>
            <a:off x="15779705" y="8455125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7" name="Flèche vers la droite 66"/>
          <p:cNvSpPr/>
          <p:nvPr/>
        </p:nvSpPr>
        <p:spPr>
          <a:xfrm rot="11373169">
            <a:off x="18449083" y="14985993"/>
            <a:ext cx="1017522" cy="109947"/>
          </a:xfrm>
          <a:prstGeom prst="rightArrow">
            <a:avLst/>
          </a:prstGeom>
          <a:solidFill>
            <a:srgbClr val="FE2DFF"/>
          </a:solidFill>
          <a:ln>
            <a:solidFill>
              <a:srgbClr val="6FFF2D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76181404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6827226" y="3971771"/>
            <a:ext cx="12374469" cy="124335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4" descr="Image1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4" t="1895" r="12744" b="4167"/>
          <a:stretch>
            <a:fillRect/>
          </a:stretch>
        </p:blipFill>
        <p:spPr bwMode="auto">
          <a:xfrm>
            <a:off x="16768185" y="3971771"/>
            <a:ext cx="12433508" cy="12433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Forme libre 4"/>
          <p:cNvSpPr/>
          <p:nvPr/>
        </p:nvSpPr>
        <p:spPr>
          <a:xfrm>
            <a:off x="19491286" y="5051917"/>
            <a:ext cx="6114857" cy="2146249"/>
          </a:xfrm>
          <a:custGeom>
            <a:avLst/>
            <a:gdLst>
              <a:gd name="connsiteX0" fmla="*/ 6103447 w 6114856"/>
              <a:gd name="connsiteY0" fmla="*/ 2017538 h 2146248"/>
              <a:gd name="connsiteX1" fmla="*/ 5993381 w 6114856"/>
              <a:gd name="connsiteY1" fmla="*/ 2093735 h 2146248"/>
              <a:gd name="connsiteX2" fmla="*/ 5722447 w 6114856"/>
              <a:gd name="connsiteY2" fmla="*/ 2000605 h 2146248"/>
              <a:gd name="connsiteX3" fmla="*/ 5375314 w 6114856"/>
              <a:gd name="connsiteY3" fmla="*/ 1899008 h 2146248"/>
              <a:gd name="connsiteX4" fmla="*/ 5011247 w 6114856"/>
              <a:gd name="connsiteY4" fmla="*/ 1839743 h 2146248"/>
              <a:gd name="connsiteX5" fmla="*/ 4596381 w 6114856"/>
              <a:gd name="connsiteY5" fmla="*/ 1856676 h 2146248"/>
              <a:gd name="connsiteX6" fmla="*/ 3986781 w 6114856"/>
              <a:gd name="connsiteY6" fmla="*/ 2000605 h 2146248"/>
              <a:gd name="connsiteX7" fmla="*/ 3521114 w 6114856"/>
              <a:gd name="connsiteY7" fmla="*/ 2093735 h 2146248"/>
              <a:gd name="connsiteX8" fmla="*/ 3097781 w 6114856"/>
              <a:gd name="connsiteY8" fmla="*/ 2119135 h 2146248"/>
              <a:gd name="connsiteX9" fmla="*/ 2691381 w 6114856"/>
              <a:gd name="connsiteY9" fmla="*/ 2068336 h 2146248"/>
              <a:gd name="connsiteX10" fmla="*/ 1997114 w 6114856"/>
              <a:gd name="connsiteY10" fmla="*/ 1975206 h 2146248"/>
              <a:gd name="connsiteX11" fmla="*/ 1480647 w 6114856"/>
              <a:gd name="connsiteY11" fmla="*/ 1882075 h 2146248"/>
              <a:gd name="connsiteX12" fmla="*/ 1184314 w 6114856"/>
              <a:gd name="connsiteY12" fmla="*/ 1848209 h 2146248"/>
              <a:gd name="connsiteX13" fmla="*/ 896447 w 6114856"/>
              <a:gd name="connsiteY13" fmla="*/ 1839743 h 2146248"/>
              <a:gd name="connsiteX14" fmla="*/ 574714 w 6114856"/>
              <a:gd name="connsiteY14" fmla="*/ 1882075 h 2146248"/>
              <a:gd name="connsiteX15" fmla="*/ 278381 w 6114856"/>
              <a:gd name="connsiteY15" fmla="*/ 2042937 h 2146248"/>
              <a:gd name="connsiteX16" fmla="*/ 134447 w 6114856"/>
              <a:gd name="connsiteY16" fmla="*/ 2144534 h 2146248"/>
              <a:gd name="connsiteX17" fmla="*/ 15914 w 6114856"/>
              <a:gd name="connsiteY17" fmla="*/ 2102202 h 2146248"/>
              <a:gd name="connsiteX18" fmla="*/ 41314 w 6114856"/>
              <a:gd name="connsiteY18" fmla="*/ 2042937 h 2146248"/>
              <a:gd name="connsiteX19" fmla="*/ 379981 w 6114856"/>
              <a:gd name="connsiteY19" fmla="*/ 1763545 h 2146248"/>
              <a:gd name="connsiteX20" fmla="*/ 490047 w 6114856"/>
              <a:gd name="connsiteY20" fmla="*/ 1670415 h 2146248"/>
              <a:gd name="connsiteX21" fmla="*/ 752514 w 6114856"/>
              <a:gd name="connsiteY21" fmla="*/ 1721213 h 2146248"/>
              <a:gd name="connsiteX22" fmla="*/ 1031914 w 6114856"/>
              <a:gd name="connsiteY22" fmla="*/ 1645015 h 2146248"/>
              <a:gd name="connsiteX23" fmla="*/ 1277447 w 6114856"/>
              <a:gd name="connsiteY23" fmla="*/ 1551885 h 2146248"/>
              <a:gd name="connsiteX24" fmla="*/ 1446781 w 6114856"/>
              <a:gd name="connsiteY24" fmla="*/ 1323292 h 2146248"/>
              <a:gd name="connsiteX25" fmla="*/ 1480647 w 6114856"/>
              <a:gd name="connsiteY25" fmla="*/ 1179363 h 2146248"/>
              <a:gd name="connsiteX26" fmla="*/ 1658447 w 6114856"/>
              <a:gd name="connsiteY26" fmla="*/ 1179363 h 2146248"/>
              <a:gd name="connsiteX27" fmla="*/ 2090247 w 6114856"/>
              <a:gd name="connsiteY27" fmla="*/ 1170896 h 2146248"/>
              <a:gd name="connsiteX28" fmla="*/ 2488181 w 6114856"/>
              <a:gd name="connsiteY28" fmla="*/ 1170896 h 2146248"/>
              <a:gd name="connsiteX29" fmla="*/ 2496647 w 6114856"/>
              <a:gd name="connsiteY29" fmla="*/ 1069299 h 2146248"/>
              <a:gd name="connsiteX30" fmla="*/ 2386581 w 6114856"/>
              <a:gd name="connsiteY30" fmla="*/ 993102 h 2146248"/>
              <a:gd name="connsiteX31" fmla="*/ 1768514 w 6114856"/>
              <a:gd name="connsiteY31" fmla="*/ 1001568 h 2146248"/>
              <a:gd name="connsiteX32" fmla="*/ 1370581 w 6114856"/>
              <a:gd name="connsiteY32" fmla="*/ 993102 h 2146248"/>
              <a:gd name="connsiteX33" fmla="*/ 1235114 w 6114856"/>
              <a:gd name="connsiteY33" fmla="*/ 993102 h 2146248"/>
              <a:gd name="connsiteX34" fmla="*/ 1370581 w 6114856"/>
              <a:gd name="connsiteY34" fmla="*/ 798374 h 2146248"/>
              <a:gd name="connsiteX35" fmla="*/ 1683847 w 6114856"/>
              <a:gd name="connsiteY35" fmla="*/ 493583 h 2146248"/>
              <a:gd name="connsiteX36" fmla="*/ 2115647 w 6114856"/>
              <a:gd name="connsiteY36" fmla="*/ 239591 h 2146248"/>
              <a:gd name="connsiteX37" fmla="*/ 2547447 w 6114856"/>
              <a:gd name="connsiteY37" fmla="*/ 78729 h 2146248"/>
              <a:gd name="connsiteX38" fmla="*/ 2869181 w 6114856"/>
              <a:gd name="connsiteY38" fmla="*/ 10998 h 2146248"/>
              <a:gd name="connsiteX39" fmla="*/ 3224781 w 6114856"/>
              <a:gd name="connsiteY39" fmla="*/ 2531 h 2146248"/>
              <a:gd name="connsiteX40" fmla="*/ 3614247 w 6114856"/>
              <a:gd name="connsiteY40" fmla="*/ 36397 h 2146248"/>
              <a:gd name="connsiteX41" fmla="*/ 3961381 w 6114856"/>
              <a:gd name="connsiteY41" fmla="*/ 129528 h 2146248"/>
              <a:gd name="connsiteX42" fmla="*/ 4333914 w 6114856"/>
              <a:gd name="connsiteY42" fmla="*/ 290389 h 2146248"/>
              <a:gd name="connsiteX43" fmla="*/ 4655647 w 6114856"/>
              <a:gd name="connsiteY43" fmla="*/ 493583 h 2146248"/>
              <a:gd name="connsiteX44" fmla="*/ 4935047 w 6114856"/>
              <a:gd name="connsiteY44" fmla="*/ 739109 h 2146248"/>
              <a:gd name="connsiteX45" fmla="*/ 5129781 w 6114856"/>
              <a:gd name="connsiteY45" fmla="*/ 967702 h 2146248"/>
              <a:gd name="connsiteX46" fmla="*/ 4757247 w 6114856"/>
              <a:gd name="connsiteY46" fmla="*/ 1001568 h 2146248"/>
              <a:gd name="connsiteX47" fmla="*/ 4088381 w 6114856"/>
              <a:gd name="connsiteY47" fmla="*/ 1010034 h 2146248"/>
              <a:gd name="connsiteX48" fmla="*/ 3808981 w 6114856"/>
              <a:gd name="connsiteY48" fmla="*/ 1010034 h 2146248"/>
              <a:gd name="connsiteX49" fmla="*/ 3885181 w 6114856"/>
              <a:gd name="connsiteY49" fmla="*/ 1179363 h 2146248"/>
              <a:gd name="connsiteX50" fmla="*/ 4469381 w 6114856"/>
              <a:gd name="connsiteY50" fmla="*/ 1170896 h 2146248"/>
              <a:gd name="connsiteX51" fmla="*/ 4816514 w 6114856"/>
              <a:gd name="connsiteY51" fmla="*/ 1179363 h 2146248"/>
              <a:gd name="connsiteX52" fmla="*/ 4926581 w 6114856"/>
              <a:gd name="connsiteY52" fmla="*/ 1179363 h 2146248"/>
              <a:gd name="connsiteX53" fmla="*/ 4960447 w 6114856"/>
              <a:gd name="connsiteY53" fmla="*/ 1391023 h 2146248"/>
              <a:gd name="connsiteX54" fmla="*/ 5138247 w 6114856"/>
              <a:gd name="connsiteY54" fmla="*/ 1594217 h 2146248"/>
              <a:gd name="connsiteX55" fmla="*/ 5341447 w 6114856"/>
              <a:gd name="connsiteY55" fmla="*/ 1721213 h 2146248"/>
              <a:gd name="connsiteX56" fmla="*/ 5798647 w 6114856"/>
              <a:gd name="connsiteY56" fmla="*/ 1738146 h 2146248"/>
              <a:gd name="connsiteX57" fmla="*/ 5874847 w 6114856"/>
              <a:gd name="connsiteY57" fmla="*/ 1729680 h 2146248"/>
              <a:gd name="connsiteX58" fmla="*/ 6086514 w 6114856"/>
              <a:gd name="connsiteY58" fmla="*/ 1899008 h 2146248"/>
              <a:gd name="connsiteX59" fmla="*/ 6103447 w 6114856"/>
              <a:gd name="connsiteY59" fmla="*/ 2017538 h 214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6114856" h="2146248">
                <a:moveTo>
                  <a:pt x="6103447" y="2017538"/>
                </a:moveTo>
                <a:cubicBezTo>
                  <a:pt x="6087925" y="2049993"/>
                  <a:pt x="6056881" y="2096557"/>
                  <a:pt x="5993381" y="2093735"/>
                </a:cubicBezTo>
                <a:cubicBezTo>
                  <a:pt x="5929881" y="2090913"/>
                  <a:pt x="5825458" y="2033059"/>
                  <a:pt x="5722447" y="2000605"/>
                </a:cubicBezTo>
                <a:cubicBezTo>
                  <a:pt x="5619436" y="1968151"/>
                  <a:pt x="5493847" y="1925818"/>
                  <a:pt x="5375314" y="1899008"/>
                </a:cubicBezTo>
                <a:cubicBezTo>
                  <a:pt x="5256781" y="1872198"/>
                  <a:pt x="5141069" y="1846798"/>
                  <a:pt x="5011247" y="1839743"/>
                </a:cubicBezTo>
                <a:cubicBezTo>
                  <a:pt x="4881425" y="1832688"/>
                  <a:pt x="4767125" y="1829866"/>
                  <a:pt x="4596381" y="1856676"/>
                </a:cubicBezTo>
                <a:cubicBezTo>
                  <a:pt x="4425637" y="1883486"/>
                  <a:pt x="4165992" y="1961095"/>
                  <a:pt x="3986781" y="2000605"/>
                </a:cubicBezTo>
                <a:cubicBezTo>
                  <a:pt x="3807570" y="2040115"/>
                  <a:pt x="3669281" y="2073980"/>
                  <a:pt x="3521114" y="2093735"/>
                </a:cubicBezTo>
                <a:cubicBezTo>
                  <a:pt x="3372947" y="2113490"/>
                  <a:pt x="3236070" y="2123368"/>
                  <a:pt x="3097781" y="2119135"/>
                </a:cubicBezTo>
                <a:cubicBezTo>
                  <a:pt x="2959492" y="2114902"/>
                  <a:pt x="2691381" y="2068336"/>
                  <a:pt x="2691381" y="2068336"/>
                </a:cubicBezTo>
                <a:lnTo>
                  <a:pt x="1997114" y="1975206"/>
                </a:lnTo>
                <a:cubicBezTo>
                  <a:pt x="1795325" y="1944162"/>
                  <a:pt x="1616114" y="1903241"/>
                  <a:pt x="1480647" y="1882075"/>
                </a:cubicBezTo>
                <a:cubicBezTo>
                  <a:pt x="1345180" y="1860909"/>
                  <a:pt x="1281681" y="1855264"/>
                  <a:pt x="1184314" y="1848209"/>
                </a:cubicBezTo>
                <a:cubicBezTo>
                  <a:pt x="1086947" y="1841154"/>
                  <a:pt x="998047" y="1834099"/>
                  <a:pt x="896447" y="1839743"/>
                </a:cubicBezTo>
                <a:cubicBezTo>
                  <a:pt x="794847" y="1845387"/>
                  <a:pt x="677725" y="1848209"/>
                  <a:pt x="574714" y="1882075"/>
                </a:cubicBezTo>
                <a:cubicBezTo>
                  <a:pt x="471703" y="1915941"/>
                  <a:pt x="351759" y="1999194"/>
                  <a:pt x="278381" y="2042937"/>
                </a:cubicBezTo>
                <a:cubicBezTo>
                  <a:pt x="205003" y="2086680"/>
                  <a:pt x="178191" y="2134657"/>
                  <a:pt x="134447" y="2144534"/>
                </a:cubicBezTo>
                <a:cubicBezTo>
                  <a:pt x="90703" y="2154411"/>
                  <a:pt x="31436" y="2119135"/>
                  <a:pt x="15914" y="2102202"/>
                </a:cubicBezTo>
                <a:cubicBezTo>
                  <a:pt x="392" y="2085269"/>
                  <a:pt x="-19364" y="2099380"/>
                  <a:pt x="41314" y="2042937"/>
                </a:cubicBezTo>
                <a:cubicBezTo>
                  <a:pt x="101992" y="1986494"/>
                  <a:pt x="305192" y="1825632"/>
                  <a:pt x="379981" y="1763545"/>
                </a:cubicBezTo>
                <a:cubicBezTo>
                  <a:pt x="454770" y="1701458"/>
                  <a:pt x="427958" y="1677470"/>
                  <a:pt x="490047" y="1670415"/>
                </a:cubicBezTo>
                <a:cubicBezTo>
                  <a:pt x="552136" y="1663360"/>
                  <a:pt x="662203" y="1725446"/>
                  <a:pt x="752514" y="1721213"/>
                </a:cubicBezTo>
                <a:cubicBezTo>
                  <a:pt x="842825" y="1716980"/>
                  <a:pt x="944425" y="1673236"/>
                  <a:pt x="1031914" y="1645015"/>
                </a:cubicBezTo>
                <a:cubicBezTo>
                  <a:pt x="1119403" y="1616794"/>
                  <a:pt x="1208303" y="1605505"/>
                  <a:pt x="1277447" y="1551885"/>
                </a:cubicBezTo>
                <a:cubicBezTo>
                  <a:pt x="1346591" y="1498265"/>
                  <a:pt x="1412914" y="1385379"/>
                  <a:pt x="1446781" y="1323292"/>
                </a:cubicBezTo>
                <a:cubicBezTo>
                  <a:pt x="1480648" y="1261205"/>
                  <a:pt x="1445369" y="1203351"/>
                  <a:pt x="1480647" y="1179363"/>
                </a:cubicBezTo>
                <a:cubicBezTo>
                  <a:pt x="1515925" y="1155375"/>
                  <a:pt x="1658447" y="1179363"/>
                  <a:pt x="1658447" y="1179363"/>
                </a:cubicBezTo>
                <a:lnTo>
                  <a:pt x="2090247" y="1170896"/>
                </a:lnTo>
                <a:cubicBezTo>
                  <a:pt x="2228536" y="1169485"/>
                  <a:pt x="2420448" y="1187829"/>
                  <a:pt x="2488181" y="1170896"/>
                </a:cubicBezTo>
                <a:cubicBezTo>
                  <a:pt x="2555914" y="1153963"/>
                  <a:pt x="2513580" y="1098931"/>
                  <a:pt x="2496647" y="1069299"/>
                </a:cubicBezTo>
                <a:cubicBezTo>
                  <a:pt x="2479714" y="1039667"/>
                  <a:pt x="2507936" y="1004390"/>
                  <a:pt x="2386581" y="993102"/>
                </a:cubicBezTo>
                <a:cubicBezTo>
                  <a:pt x="2265225" y="981813"/>
                  <a:pt x="1937847" y="1001568"/>
                  <a:pt x="1768514" y="1001568"/>
                </a:cubicBezTo>
                <a:cubicBezTo>
                  <a:pt x="1599181" y="1001568"/>
                  <a:pt x="1459481" y="994513"/>
                  <a:pt x="1370581" y="993102"/>
                </a:cubicBezTo>
                <a:cubicBezTo>
                  <a:pt x="1281681" y="991691"/>
                  <a:pt x="1235114" y="1025557"/>
                  <a:pt x="1235114" y="993102"/>
                </a:cubicBezTo>
                <a:cubicBezTo>
                  <a:pt x="1235114" y="960647"/>
                  <a:pt x="1295792" y="881627"/>
                  <a:pt x="1370581" y="798374"/>
                </a:cubicBezTo>
                <a:cubicBezTo>
                  <a:pt x="1445370" y="715121"/>
                  <a:pt x="1559669" y="586713"/>
                  <a:pt x="1683847" y="493583"/>
                </a:cubicBezTo>
                <a:cubicBezTo>
                  <a:pt x="1808025" y="400453"/>
                  <a:pt x="1971714" y="308733"/>
                  <a:pt x="2115647" y="239591"/>
                </a:cubicBezTo>
                <a:cubicBezTo>
                  <a:pt x="2259580" y="170449"/>
                  <a:pt x="2421858" y="116828"/>
                  <a:pt x="2547447" y="78729"/>
                </a:cubicBezTo>
                <a:cubicBezTo>
                  <a:pt x="2673036" y="40630"/>
                  <a:pt x="2756292" y="23698"/>
                  <a:pt x="2869181" y="10998"/>
                </a:cubicBezTo>
                <a:cubicBezTo>
                  <a:pt x="2982070" y="-1702"/>
                  <a:pt x="3100604" y="-1702"/>
                  <a:pt x="3224781" y="2531"/>
                </a:cubicBezTo>
                <a:cubicBezTo>
                  <a:pt x="3348958" y="6764"/>
                  <a:pt x="3491480" y="15231"/>
                  <a:pt x="3614247" y="36397"/>
                </a:cubicBezTo>
                <a:cubicBezTo>
                  <a:pt x="3737014" y="57563"/>
                  <a:pt x="3841436" y="87196"/>
                  <a:pt x="3961381" y="129528"/>
                </a:cubicBezTo>
                <a:cubicBezTo>
                  <a:pt x="4081326" y="171860"/>
                  <a:pt x="4218203" y="229713"/>
                  <a:pt x="4333914" y="290389"/>
                </a:cubicBezTo>
                <a:cubicBezTo>
                  <a:pt x="4449625" y="351065"/>
                  <a:pt x="4555458" y="418796"/>
                  <a:pt x="4655647" y="493583"/>
                </a:cubicBezTo>
                <a:cubicBezTo>
                  <a:pt x="4755836" y="568370"/>
                  <a:pt x="4856025" y="660089"/>
                  <a:pt x="4935047" y="739109"/>
                </a:cubicBezTo>
                <a:cubicBezTo>
                  <a:pt x="5014069" y="818129"/>
                  <a:pt x="5159414" y="923959"/>
                  <a:pt x="5129781" y="967702"/>
                </a:cubicBezTo>
                <a:cubicBezTo>
                  <a:pt x="5100148" y="1011445"/>
                  <a:pt x="4930814" y="994513"/>
                  <a:pt x="4757247" y="1001568"/>
                </a:cubicBezTo>
                <a:cubicBezTo>
                  <a:pt x="4583680" y="1008623"/>
                  <a:pt x="4088381" y="1010034"/>
                  <a:pt x="4088381" y="1010034"/>
                </a:cubicBezTo>
                <a:cubicBezTo>
                  <a:pt x="3930337" y="1011445"/>
                  <a:pt x="3842848" y="981813"/>
                  <a:pt x="3808981" y="1010034"/>
                </a:cubicBezTo>
                <a:cubicBezTo>
                  <a:pt x="3775114" y="1038255"/>
                  <a:pt x="3775114" y="1152553"/>
                  <a:pt x="3885181" y="1179363"/>
                </a:cubicBezTo>
                <a:cubicBezTo>
                  <a:pt x="3995248" y="1206173"/>
                  <a:pt x="4314159" y="1170896"/>
                  <a:pt x="4469381" y="1170896"/>
                </a:cubicBezTo>
                <a:cubicBezTo>
                  <a:pt x="4624603" y="1170896"/>
                  <a:pt x="4740314" y="1177952"/>
                  <a:pt x="4816514" y="1179363"/>
                </a:cubicBezTo>
                <a:cubicBezTo>
                  <a:pt x="4892714" y="1180774"/>
                  <a:pt x="4902592" y="1144086"/>
                  <a:pt x="4926581" y="1179363"/>
                </a:cubicBezTo>
                <a:cubicBezTo>
                  <a:pt x="4950570" y="1214640"/>
                  <a:pt x="4925169" y="1321881"/>
                  <a:pt x="4960447" y="1391023"/>
                </a:cubicBezTo>
                <a:cubicBezTo>
                  <a:pt x="4995725" y="1460165"/>
                  <a:pt x="5074747" y="1539185"/>
                  <a:pt x="5138247" y="1594217"/>
                </a:cubicBezTo>
                <a:cubicBezTo>
                  <a:pt x="5201747" y="1649249"/>
                  <a:pt x="5231380" y="1697225"/>
                  <a:pt x="5341447" y="1721213"/>
                </a:cubicBezTo>
                <a:cubicBezTo>
                  <a:pt x="5451514" y="1745201"/>
                  <a:pt x="5709747" y="1736735"/>
                  <a:pt x="5798647" y="1738146"/>
                </a:cubicBezTo>
                <a:cubicBezTo>
                  <a:pt x="5887547" y="1739557"/>
                  <a:pt x="5826869" y="1702870"/>
                  <a:pt x="5874847" y="1729680"/>
                </a:cubicBezTo>
                <a:cubicBezTo>
                  <a:pt x="5922825" y="1756490"/>
                  <a:pt x="6049825" y="1848210"/>
                  <a:pt x="6086514" y="1899008"/>
                </a:cubicBezTo>
                <a:cubicBezTo>
                  <a:pt x="6123203" y="1949806"/>
                  <a:pt x="6118969" y="1985083"/>
                  <a:pt x="6103447" y="2017538"/>
                </a:cubicBezTo>
                <a:close/>
              </a:path>
            </a:pathLst>
          </a:custGeom>
          <a:solidFill>
            <a:srgbClr val="B9CDE5">
              <a:alpha val="58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" name="Forme libre 5"/>
          <p:cNvSpPr/>
          <p:nvPr/>
        </p:nvSpPr>
        <p:spPr>
          <a:xfrm>
            <a:off x="21077597" y="6268315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solidFill>
            <a:schemeClr val="bg1"/>
          </a:solidFill>
          <a:ln w="76200" cmpd="sng">
            <a:noFill/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" name="ZoneTexte 6"/>
          <p:cNvSpPr txBox="1"/>
          <p:nvPr/>
        </p:nvSpPr>
        <p:spPr>
          <a:xfrm>
            <a:off x="21099433" y="5388394"/>
            <a:ext cx="818016" cy="754042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4300" dirty="0">
                <a:solidFill>
                  <a:srgbClr val="FF0000"/>
                </a:solidFill>
                <a:latin typeface="Helvetica"/>
                <a:cs typeface="Helvetica"/>
              </a:rPr>
              <a:t>O</a:t>
            </a:r>
            <a:r>
              <a:rPr lang="fr-FR" sz="4300" baseline="-25000" dirty="0">
                <a:solidFill>
                  <a:srgbClr val="FF0000"/>
                </a:solidFill>
                <a:latin typeface="Helvetica"/>
                <a:cs typeface="Helvetica"/>
              </a:rPr>
              <a:t>2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22981978" y="5270548"/>
            <a:ext cx="818016" cy="754042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4300" dirty="0">
                <a:solidFill>
                  <a:srgbClr val="FF0000"/>
                </a:solidFill>
                <a:latin typeface="Helvetica"/>
                <a:cs typeface="Helvetica"/>
              </a:rPr>
              <a:t>O</a:t>
            </a:r>
            <a:r>
              <a:rPr lang="fr-FR" sz="4300" baseline="-25000" dirty="0">
                <a:solidFill>
                  <a:srgbClr val="FF0000"/>
                </a:solidFill>
                <a:latin typeface="Helvetica"/>
                <a:cs typeface="Helvetica"/>
              </a:rPr>
              <a:t>2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20779176" y="6311759"/>
            <a:ext cx="818016" cy="754042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4300" dirty="0">
                <a:solidFill>
                  <a:srgbClr val="FF0000"/>
                </a:solidFill>
                <a:latin typeface="Helvetica"/>
                <a:cs typeface="Helvetica"/>
              </a:rPr>
              <a:t>O</a:t>
            </a:r>
            <a:r>
              <a:rPr lang="fr-FR" sz="4300" baseline="-25000" dirty="0">
                <a:solidFill>
                  <a:srgbClr val="FF0000"/>
                </a:solidFill>
                <a:latin typeface="Helvetica"/>
                <a:cs typeface="Helvetica"/>
              </a:rPr>
              <a:t>2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21932205" y="5051918"/>
            <a:ext cx="818016" cy="754042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4300" dirty="0">
                <a:solidFill>
                  <a:srgbClr val="FF0000"/>
                </a:solidFill>
                <a:latin typeface="Helvetica"/>
                <a:cs typeface="Helvetica"/>
              </a:rPr>
              <a:t>O</a:t>
            </a:r>
            <a:r>
              <a:rPr lang="fr-FR" sz="4300" baseline="-25000" dirty="0">
                <a:solidFill>
                  <a:srgbClr val="FF0000"/>
                </a:solidFill>
                <a:latin typeface="Helvetica"/>
                <a:cs typeface="Helvetica"/>
              </a:rPr>
              <a:t>2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21855242" y="6117829"/>
            <a:ext cx="818016" cy="754042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4300" dirty="0">
                <a:solidFill>
                  <a:srgbClr val="FF0000"/>
                </a:solidFill>
                <a:latin typeface="Helvetica"/>
                <a:cs typeface="Helvetica"/>
              </a:rPr>
              <a:t>O</a:t>
            </a:r>
            <a:r>
              <a:rPr lang="fr-FR" sz="4300" baseline="-25000" dirty="0">
                <a:solidFill>
                  <a:srgbClr val="FF0000"/>
                </a:solidFill>
                <a:latin typeface="Helvetica"/>
                <a:cs typeface="Helvetica"/>
              </a:rPr>
              <a:t>2</a:t>
            </a:r>
          </a:p>
        </p:txBody>
      </p:sp>
      <p:sp>
        <p:nvSpPr>
          <p:cNvPr id="12" name="ZoneTexte 11"/>
          <p:cNvSpPr txBox="1"/>
          <p:nvPr/>
        </p:nvSpPr>
        <p:spPr>
          <a:xfrm>
            <a:off x="22855876" y="6271755"/>
            <a:ext cx="818016" cy="754042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4300" dirty="0">
                <a:solidFill>
                  <a:srgbClr val="FF0000"/>
                </a:solidFill>
                <a:latin typeface="Helvetica"/>
                <a:cs typeface="Helvetica"/>
              </a:rPr>
              <a:t>O</a:t>
            </a:r>
            <a:r>
              <a:rPr lang="fr-FR" sz="4300" baseline="-25000" dirty="0">
                <a:solidFill>
                  <a:srgbClr val="FF0000"/>
                </a:solidFill>
                <a:latin typeface="Helvetica"/>
                <a:cs typeface="Helvetica"/>
              </a:rPr>
              <a:t>2</a:t>
            </a:r>
          </a:p>
        </p:txBody>
      </p:sp>
      <p:sp>
        <p:nvSpPr>
          <p:cNvPr id="13" name="ZoneTexte 12"/>
          <p:cNvSpPr txBox="1"/>
          <p:nvPr/>
        </p:nvSpPr>
        <p:spPr>
          <a:xfrm>
            <a:off x="23701024" y="6077824"/>
            <a:ext cx="818016" cy="754042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4300" dirty="0">
                <a:solidFill>
                  <a:srgbClr val="FF0000"/>
                </a:solidFill>
                <a:latin typeface="Helvetica"/>
                <a:cs typeface="Helvetica"/>
              </a:rPr>
              <a:t>O</a:t>
            </a:r>
            <a:r>
              <a:rPr lang="fr-FR" sz="4300" baseline="-25000" dirty="0">
                <a:solidFill>
                  <a:srgbClr val="FF0000"/>
                </a:solidFill>
                <a:latin typeface="Helvetica"/>
                <a:cs typeface="Helvetica"/>
              </a:rPr>
              <a:t>2</a:t>
            </a:r>
          </a:p>
        </p:txBody>
      </p:sp>
      <p:sp>
        <p:nvSpPr>
          <p:cNvPr id="14" name="ZoneTexte 13"/>
          <p:cNvSpPr txBox="1"/>
          <p:nvPr/>
        </p:nvSpPr>
        <p:spPr>
          <a:xfrm>
            <a:off x="22392493" y="4550141"/>
            <a:ext cx="818016" cy="754042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4300" dirty="0">
                <a:solidFill>
                  <a:srgbClr val="FF0000"/>
                </a:solidFill>
                <a:latin typeface="Helvetica"/>
                <a:cs typeface="Helvetica"/>
              </a:rPr>
              <a:t>O</a:t>
            </a:r>
            <a:r>
              <a:rPr lang="fr-FR" sz="4300" baseline="-25000" dirty="0">
                <a:solidFill>
                  <a:srgbClr val="FF0000"/>
                </a:solidFill>
                <a:latin typeface="Helvetica"/>
                <a:cs typeface="Helvetica"/>
              </a:rPr>
              <a:t>2</a:t>
            </a:r>
          </a:p>
        </p:txBody>
      </p:sp>
      <p:sp>
        <p:nvSpPr>
          <p:cNvPr id="15" name="ZoneTexte 14"/>
          <p:cNvSpPr txBox="1"/>
          <p:nvPr/>
        </p:nvSpPr>
        <p:spPr>
          <a:xfrm>
            <a:off x="23353097" y="4741021"/>
            <a:ext cx="818016" cy="754042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4300" dirty="0">
                <a:solidFill>
                  <a:srgbClr val="FF0000"/>
                </a:solidFill>
                <a:latin typeface="Helvetica"/>
                <a:cs typeface="Helvetica"/>
              </a:rPr>
              <a:t>O</a:t>
            </a:r>
            <a:r>
              <a:rPr lang="fr-FR" sz="4300" baseline="-25000" dirty="0">
                <a:solidFill>
                  <a:srgbClr val="FF0000"/>
                </a:solidFill>
                <a:latin typeface="Helvetica"/>
                <a:cs typeface="Helvetica"/>
              </a:rPr>
              <a:t>2</a:t>
            </a:r>
          </a:p>
        </p:txBody>
      </p:sp>
      <p:sp>
        <p:nvSpPr>
          <p:cNvPr id="16" name="ZoneTexte 15"/>
          <p:cNvSpPr txBox="1"/>
          <p:nvPr/>
        </p:nvSpPr>
        <p:spPr>
          <a:xfrm>
            <a:off x="21273310" y="4816460"/>
            <a:ext cx="818016" cy="754042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4300" dirty="0">
                <a:solidFill>
                  <a:srgbClr val="FF0000"/>
                </a:solidFill>
                <a:latin typeface="Helvetica"/>
                <a:cs typeface="Helvetica"/>
              </a:rPr>
              <a:t>O</a:t>
            </a:r>
            <a:r>
              <a:rPr lang="fr-FR" sz="4300" baseline="-25000" dirty="0">
                <a:solidFill>
                  <a:srgbClr val="FF0000"/>
                </a:solidFill>
                <a:latin typeface="Helvetica"/>
                <a:cs typeface="Helvetica"/>
              </a:rPr>
              <a:t>2</a:t>
            </a:r>
          </a:p>
        </p:txBody>
      </p:sp>
      <p:sp>
        <p:nvSpPr>
          <p:cNvPr id="17" name="ZoneTexte 16"/>
          <p:cNvSpPr txBox="1"/>
          <p:nvPr/>
        </p:nvSpPr>
        <p:spPr>
          <a:xfrm>
            <a:off x="22427891" y="5663041"/>
            <a:ext cx="818016" cy="754042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4300" dirty="0">
                <a:solidFill>
                  <a:srgbClr val="FF0000"/>
                </a:solidFill>
                <a:latin typeface="Helvetica"/>
                <a:cs typeface="Helvetica"/>
              </a:rPr>
              <a:t>O</a:t>
            </a:r>
            <a:r>
              <a:rPr lang="fr-FR" sz="4300" baseline="-25000" dirty="0">
                <a:solidFill>
                  <a:srgbClr val="FF0000"/>
                </a:solidFill>
                <a:latin typeface="Helvetica"/>
                <a:cs typeface="Helvetica"/>
              </a:rPr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1855979125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0724266" y="1658040"/>
            <a:ext cx="18477430" cy="1474724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4" descr="Image15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060" t="1895" r="12745" b="4167"/>
          <a:stretch/>
        </p:blipFill>
        <p:spPr bwMode="auto">
          <a:xfrm>
            <a:off x="15120239" y="2432425"/>
            <a:ext cx="12075571" cy="12433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Forme libre 4"/>
          <p:cNvSpPr/>
          <p:nvPr/>
        </p:nvSpPr>
        <p:spPr>
          <a:xfrm>
            <a:off x="17485401" y="3512571"/>
            <a:ext cx="6114857" cy="2146249"/>
          </a:xfrm>
          <a:custGeom>
            <a:avLst/>
            <a:gdLst>
              <a:gd name="connsiteX0" fmla="*/ 6103447 w 6114856"/>
              <a:gd name="connsiteY0" fmla="*/ 2017538 h 2146248"/>
              <a:gd name="connsiteX1" fmla="*/ 5993381 w 6114856"/>
              <a:gd name="connsiteY1" fmla="*/ 2093735 h 2146248"/>
              <a:gd name="connsiteX2" fmla="*/ 5722447 w 6114856"/>
              <a:gd name="connsiteY2" fmla="*/ 2000605 h 2146248"/>
              <a:gd name="connsiteX3" fmla="*/ 5375314 w 6114856"/>
              <a:gd name="connsiteY3" fmla="*/ 1899008 h 2146248"/>
              <a:gd name="connsiteX4" fmla="*/ 5011247 w 6114856"/>
              <a:gd name="connsiteY4" fmla="*/ 1839743 h 2146248"/>
              <a:gd name="connsiteX5" fmla="*/ 4596381 w 6114856"/>
              <a:gd name="connsiteY5" fmla="*/ 1856676 h 2146248"/>
              <a:gd name="connsiteX6" fmla="*/ 3986781 w 6114856"/>
              <a:gd name="connsiteY6" fmla="*/ 2000605 h 2146248"/>
              <a:gd name="connsiteX7" fmla="*/ 3521114 w 6114856"/>
              <a:gd name="connsiteY7" fmla="*/ 2093735 h 2146248"/>
              <a:gd name="connsiteX8" fmla="*/ 3097781 w 6114856"/>
              <a:gd name="connsiteY8" fmla="*/ 2119135 h 2146248"/>
              <a:gd name="connsiteX9" fmla="*/ 2691381 w 6114856"/>
              <a:gd name="connsiteY9" fmla="*/ 2068336 h 2146248"/>
              <a:gd name="connsiteX10" fmla="*/ 1997114 w 6114856"/>
              <a:gd name="connsiteY10" fmla="*/ 1975206 h 2146248"/>
              <a:gd name="connsiteX11" fmla="*/ 1480647 w 6114856"/>
              <a:gd name="connsiteY11" fmla="*/ 1882075 h 2146248"/>
              <a:gd name="connsiteX12" fmla="*/ 1184314 w 6114856"/>
              <a:gd name="connsiteY12" fmla="*/ 1848209 h 2146248"/>
              <a:gd name="connsiteX13" fmla="*/ 896447 w 6114856"/>
              <a:gd name="connsiteY13" fmla="*/ 1839743 h 2146248"/>
              <a:gd name="connsiteX14" fmla="*/ 574714 w 6114856"/>
              <a:gd name="connsiteY14" fmla="*/ 1882075 h 2146248"/>
              <a:gd name="connsiteX15" fmla="*/ 278381 w 6114856"/>
              <a:gd name="connsiteY15" fmla="*/ 2042937 h 2146248"/>
              <a:gd name="connsiteX16" fmla="*/ 134447 w 6114856"/>
              <a:gd name="connsiteY16" fmla="*/ 2144534 h 2146248"/>
              <a:gd name="connsiteX17" fmla="*/ 15914 w 6114856"/>
              <a:gd name="connsiteY17" fmla="*/ 2102202 h 2146248"/>
              <a:gd name="connsiteX18" fmla="*/ 41314 w 6114856"/>
              <a:gd name="connsiteY18" fmla="*/ 2042937 h 2146248"/>
              <a:gd name="connsiteX19" fmla="*/ 379981 w 6114856"/>
              <a:gd name="connsiteY19" fmla="*/ 1763545 h 2146248"/>
              <a:gd name="connsiteX20" fmla="*/ 490047 w 6114856"/>
              <a:gd name="connsiteY20" fmla="*/ 1670415 h 2146248"/>
              <a:gd name="connsiteX21" fmla="*/ 752514 w 6114856"/>
              <a:gd name="connsiteY21" fmla="*/ 1721213 h 2146248"/>
              <a:gd name="connsiteX22" fmla="*/ 1031914 w 6114856"/>
              <a:gd name="connsiteY22" fmla="*/ 1645015 h 2146248"/>
              <a:gd name="connsiteX23" fmla="*/ 1277447 w 6114856"/>
              <a:gd name="connsiteY23" fmla="*/ 1551885 h 2146248"/>
              <a:gd name="connsiteX24" fmla="*/ 1446781 w 6114856"/>
              <a:gd name="connsiteY24" fmla="*/ 1323292 h 2146248"/>
              <a:gd name="connsiteX25" fmla="*/ 1480647 w 6114856"/>
              <a:gd name="connsiteY25" fmla="*/ 1179363 h 2146248"/>
              <a:gd name="connsiteX26" fmla="*/ 1658447 w 6114856"/>
              <a:gd name="connsiteY26" fmla="*/ 1179363 h 2146248"/>
              <a:gd name="connsiteX27" fmla="*/ 2090247 w 6114856"/>
              <a:gd name="connsiteY27" fmla="*/ 1170896 h 2146248"/>
              <a:gd name="connsiteX28" fmla="*/ 2488181 w 6114856"/>
              <a:gd name="connsiteY28" fmla="*/ 1170896 h 2146248"/>
              <a:gd name="connsiteX29" fmla="*/ 2496647 w 6114856"/>
              <a:gd name="connsiteY29" fmla="*/ 1069299 h 2146248"/>
              <a:gd name="connsiteX30" fmla="*/ 2386581 w 6114856"/>
              <a:gd name="connsiteY30" fmla="*/ 993102 h 2146248"/>
              <a:gd name="connsiteX31" fmla="*/ 1768514 w 6114856"/>
              <a:gd name="connsiteY31" fmla="*/ 1001568 h 2146248"/>
              <a:gd name="connsiteX32" fmla="*/ 1370581 w 6114856"/>
              <a:gd name="connsiteY32" fmla="*/ 993102 h 2146248"/>
              <a:gd name="connsiteX33" fmla="*/ 1235114 w 6114856"/>
              <a:gd name="connsiteY33" fmla="*/ 993102 h 2146248"/>
              <a:gd name="connsiteX34" fmla="*/ 1370581 w 6114856"/>
              <a:gd name="connsiteY34" fmla="*/ 798374 h 2146248"/>
              <a:gd name="connsiteX35" fmla="*/ 1683847 w 6114856"/>
              <a:gd name="connsiteY35" fmla="*/ 493583 h 2146248"/>
              <a:gd name="connsiteX36" fmla="*/ 2115647 w 6114856"/>
              <a:gd name="connsiteY36" fmla="*/ 239591 h 2146248"/>
              <a:gd name="connsiteX37" fmla="*/ 2547447 w 6114856"/>
              <a:gd name="connsiteY37" fmla="*/ 78729 h 2146248"/>
              <a:gd name="connsiteX38" fmla="*/ 2869181 w 6114856"/>
              <a:gd name="connsiteY38" fmla="*/ 10998 h 2146248"/>
              <a:gd name="connsiteX39" fmla="*/ 3224781 w 6114856"/>
              <a:gd name="connsiteY39" fmla="*/ 2531 h 2146248"/>
              <a:gd name="connsiteX40" fmla="*/ 3614247 w 6114856"/>
              <a:gd name="connsiteY40" fmla="*/ 36397 h 2146248"/>
              <a:gd name="connsiteX41" fmla="*/ 3961381 w 6114856"/>
              <a:gd name="connsiteY41" fmla="*/ 129528 h 2146248"/>
              <a:gd name="connsiteX42" fmla="*/ 4333914 w 6114856"/>
              <a:gd name="connsiteY42" fmla="*/ 290389 h 2146248"/>
              <a:gd name="connsiteX43" fmla="*/ 4655647 w 6114856"/>
              <a:gd name="connsiteY43" fmla="*/ 493583 h 2146248"/>
              <a:gd name="connsiteX44" fmla="*/ 4935047 w 6114856"/>
              <a:gd name="connsiteY44" fmla="*/ 739109 h 2146248"/>
              <a:gd name="connsiteX45" fmla="*/ 5129781 w 6114856"/>
              <a:gd name="connsiteY45" fmla="*/ 967702 h 2146248"/>
              <a:gd name="connsiteX46" fmla="*/ 4757247 w 6114856"/>
              <a:gd name="connsiteY46" fmla="*/ 1001568 h 2146248"/>
              <a:gd name="connsiteX47" fmla="*/ 4088381 w 6114856"/>
              <a:gd name="connsiteY47" fmla="*/ 1010034 h 2146248"/>
              <a:gd name="connsiteX48" fmla="*/ 3808981 w 6114856"/>
              <a:gd name="connsiteY48" fmla="*/ 1010034 h 2146248"/>
              <a:gd name="connsiteX49" fmla="*/ 3885181 w 6114856"/>
              <a:gd name="connsiteY49" fmla="*/ 1179363 h 2146248"/>
              <a:gd name="connsiteX50" fmla="*/ 4469381 w 6114856"/>
              <a:gd name="connsiteY50" fmla="*/ 1170896 h 2146248"/>
              <a:gd name="connsiteX51" fmla="*/ 4816514 w 6114856"/>
              <a:gd name="connsiteY51" fmla="*/ 1179363 h 2146248"/>
              <a:gd name="connsiteX52" fmla="*/ 4926581 w 6114856"/>
              <a:gd name="connsiteY52" fmla="*/ 1179363 h 2146248"/>
              <a:gd name="connsiteX53" fmla="*/ 4960447 w 6114856"/>
              <a:gd name="connsiteY53" fmla="*/ 1391023 h 2146248"/>
              <a:gd name="connsiteX54" fmla="*/ 5138247 w 6114856"/>
              <a:gd name="connsiteY54" fmla="*/ 1594217 h 2146248"/>
              <a:gd name="connsiteX55" fmla="*/ 5341447 w 6114856"/>
              <a:gd name="connsiteY55" fmla="*/ 1721213 h 2146248"/>
              <a:gd name="connsiteX56" fmla="*/ 5798647 w 6114856"/>
              <a:gd name="connsiteY56" fmla="*/ 1738146 h 2146248"/>
              <a:gd name="connsiteX57" fmla="*/ 5874847 w 6114856"/>
              <a:gd name="connsiteY57" fmla="*/ 1729680 h 2146248"/>
              <a:gd name="connsiteX58" fmla="*/ 6086514 w 6114856"/>
              <a:gd name="connsiteY58" fmla="*/ 1899008 h 2146248"/>
              <a:gd name="connsiteX59" fmla="*/ 6103447 w 6114856"/>
              <a:gd name="connsiteY59" fmla="*/ 2017538 h 214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6114856" h="2146248">
                <a:moveTo>
                  <a:pt x="6103447" y="2017538"/>
                </a:moveTo>
                <a:cubicBezTo>
                  <a:pt x="6087925" y="2049993"/>
                  <a:pt x="6056881" y="2096557"/>
                  <a:pt x="5993381" y="2093735"/>
                </a:cubicBezTo>
                <a:cubicBezTo>
                  <a:pt x="5929881" y="2090913"/>
                  <a:pt x="5825458" y="2033059"/>
                  <a:pt x="5722447" y="2000605"/>
                </a:cubicBezTo>
                <a:cubicBezTo>
                  <a:pt x="5619436" y="1968151"/>
                  <a:pt x="5493847" y="1925818"/>
                  <a:pt x="5375314" y="1899008"/>
                </a:cubicBezTo>
                <a:cubicBezTo>
                  <a:pt x="5256781" y="1872198"/>
                  <a:pt x="5141069" y="1846798"/>
                  <a:pt x="5011247" y="1839743"/>
                </a:cubicBezTo>
                <a:cubicBezTo>
                  <a:pt x="4881425" y="1832688"/>
                  <a:pt x="4767125" y="1829866"/>
                  <a:pt x="4596381" y="1856676"/>
                </a:cubicBezTo>
                <a:cubicBezTo>
                  <a:pt x="4425637" y="1883486"/>
                  <a:pt x="4165992" y="1961095"/>
                  <a:pt x="3986781" y="2000605"/>
                </a:cubicBezTo>
                <a:cubicBezTo>
                  <a:pt x="3807570" y="2040115"/>
                  <a:pt x="3669281" y="2073980"/>
                  <a:pt x="3521114" y="2093735"/>
                </a:cubicBezTo>
                <a:cubicBezTo>
                  <a:pt x="3372947" y="2113490"/>
                  <a:pt x="3236070" y="2123368"/>
                  <a:pt x="3097781" y="2119135"/>
                </a:cubicBezTo>
                <a:cubicBezTo>
                  <a:pt x="2959492" y="2114902"/>
                  <a:pt x="2691381" y="2068336"/>
                  <a:pt x="2691381" y="2068336"/>
                </a:cubicBezTo>
                <a:lnTo>
                  <a:pt x="1997114" y="1975206"/>
                </a:lnTo>
                <a:cubicBezTo>
                  <a:pt x="1795325" y="1944162"/>
                  <a:pt x="1616114" y="1903241"/>
                  <a:pt x="1480647" y="1882075"/>
                </a:cubicBezTo>
                <a:cubicBezTo>
                  <a:pt x="1345180" y="1860909"/>
                  <a:pt x="1281681" y="1855264"/>
                  <a:pt x="1184314" y="1848209"/>
                </a:cubicBezTo>
                <a:cubicBezTo>
                  <a:pt x="1086947" y="1841154"/>
                  <a:pt x="998047" y="1834099"/>
                  <a:pt x="896447" y="1839743"/>
                </a:cubicBezTo>
                <a:cubicBezTo>
                  <a:pt x="794847" y="1845387"/>
                  <a:pt x="677725" y="1848209"/>
                  <a:pt x="574714" y="1882075"/>
                </a:cubicBezTo>
                <a:cubicBezTo>
                  <a:pt x="471703" y="1915941"/>
                  <a:pt x="351759" y="1999194"/>
                  <a:pt x="278381" y="2042937"/>
                </a:cubicBezTo>
                <a:cubicBezTo>
                  <a:pt x="205003" y="2086680"/>
                  <a:pt x="178191" y="2134657"/>
                  <a:pt x="134447" y="2144534"/>
                </a:cubicBezTo>
                <a:cubicBezTo>
                  <a:pt x="90703" y="2154411"/>
                  <a:pt x="31436" y="2119135"/>
                  <a:pt x="15914" y="2102202"/>
                </a:cubicBezTo>
                <a:cubicBezTo>
                  <a:pt x="392" y="2085269"/>
                  <a:pt x="-19364" y="2099380"/>
                  <a:pt x="41314" y="2042937"/>
                </a:cubicBezTo>
                <a:cubicBezTo>
                  <a:pt x="101992" y="1986494"/>
                  <a:pt x="305192" y="1825632"/>
                  <a:pt x="379981" y="1763545"/>
                </a:cubicBezTo>
                <a:cubicBezTo>
                  <a:pt x="454770" y="1701458"/>
                  <a:pt x="427958" y="1677470"/>
                  <a:pt x="490047" y="1670415"/>
                </a:cubicBezTo>
                <a:cubicBezTo>
                  <a:pt x="552136" y="1663360"/>
                  <a:pt x="662203" y="1725446"/>
                  <a:pt x="752514" y="1721213"/>
                </a:cubicBezTo>
                <a:cubicBezTo>
                  <a:pt x="842825" y="1716980"/>
                  <a:pt x="944425" y="1673236"/>
                  <a:pt x="1031914" y="1645015"/>
                </a:cubicBezTo>
                <a:cubicBezTo>
                  <a:pt x="1119403" y="1616794"/>
                  <a:pt x="1208303" y="1605505"/>
                  <a:pt x="1277447" y="1551885"/>
                </a:cubicBezTo>
                <a:cubicBezTo>
                  <a:pt x="1346591" y="1498265"/>
                  <a:pt x="1412914" y="1385379"/>
                  <a:pt x="1446781" y="1323292"/>
                </a:cubicBezTo>
                <a:cubicBezTo>
                  <a:pt x="1480648" y="1261205"/>
                  <a:pt x="1445369" y="1203351"/>
                  <a:pt x="1480647" y="1179363"/>
                </a:cubicBezTo>
                <a:cubicBezTo>
                  <a:pt x="1515925" y="1155375"/>
                  <a:pt x="1658447" y="1179363"/>
                  <a:pt x="1658447" y="1179363"/>
                </a:cubicBezTo>
                <a:lnTo>
                  <a:pt x="2090247" y="1170896"/>
                </a:lnTo>
                <a:cubicBezTo>
                  <a:pt x="2228536" y="1169485"/>
                  <a:pt x="2420448" y="1187829"/>
                  <a:pt x="2488181" y="1170896"/>
                </a:cubicBezTo>
                <a:cubicBezTo>
                  <a:pt x="2555914" y="1153963"/>
                  <a:pt x="2513580" y="1098931"/>
                  <a:pt x="2496647" y="1069299"/>
                </a:cubicBezTo>
                <a:cubicBezTo>
                  <a:pt x="2479714" y="1039667"/>
                  <a:pt x="2507936" y="1004390"/>
                  <a:pt x="2386581" y="993102"/>
                </a:cubicBezTo>
                <a:cubicBezTo>
                  <a:pt x="2265225" y="981813"/>
                  <a:pt x="1937847" y="1001568"/>
                  <a:pt x="1768514" y="1001568"/>
                </a:cubicBezTo>
                <a:cubicBezTo>
                  <a:pt x="1599181" y="1001568"/>
                  <a:pt x="1459481" y="994513"/>
                  <a:pt x="1370581" y="993102"/>
                </a:cubicBezTo>
                <a:cubicBezTo>
                  <a:pt x="1281681" y="991691"/>
                  <a:pt x="1235114" y="1025557"/>
                  <a:pt x="1235114" y="993102"/>
                </a:cubicBezTo>
                <a:cubicBezTo>
                  <a:pt x="1235114" y="960647"/>
                  <a:pt x="1295792" y="881627"/>
                  <a:pt x="1370581" y="798374"/>
                </a:cubicBezTo>
                <a:cubicBezTo>
                  <a:pt x="1445370" y="715121"/>
                  <a:pt x="1559669" y="586713"/>
                  <a:pt x="1683847" y="493583"/>
                </a:cubicBezTo>
                <a:cubicBezTo>
                  <a:pt x="1808025" y="400453"/>
                  <a:pt x="1971714" y="308733"/>
                  <a:pt x="2115647" y="239591"/>
                </a:cubicBezTo>
                <a:cubicBezTo>
                  <a:pt x="2259580" y="170449"/>
                  <a:pt x="2421858" y="116828"/>
                  <a:pt x="2547447" y="78729"/>
                </a:cubicBezTo>
                <a:cubicBezTo>
                  <a:pt x="2673036" y="40630"/>
                  <a:pt x="2756292" y="23698"/>
                  <a:pt x="2869181" y="10998"/>
                </a:cubicBezTo>
                <a:cubicBezTo>
                  <a:pt x="2982070" y="-1702"/>
                  <a:pt x="3100604" y="-1702"/>
                  <a:pt x="3224781" y="2531"/>
                </a:cubicBezTo>
                <a:cubicBezTo>
                  <a:pt x="3348958" y="6764"/>
                  <a:pt x="3491480" y="15231"/>
                  <a:pt x="3614247" y="36397"/>
                </a:cubicBezTo>
                <a:cubicBezTo>
                  <a:pt x="3737014" y="57563"/>
                  <a:pt x="3841436" y="87196"/>
                  <a:pt x="3961381" y="129528"/>
                </a:cubicBezTo>
                <a:cubicBezTo>
                  <a:pt x="4081326" y="171860"/>
                  <a:pt x="4218203" y="229713"/>
                  <a:pt x="4333914" y="290389"/>
                </a:cubicBezTo>
                <a:cubicBezTo>
                  <a:pt x="4449625" y="351065"/>
                  <a:pt x="4555458" y="418796"/>
                  <a:pt x="4655647" y="493583"/>
                </a:cubicBezTo>
                <a:cubicBezTo>
                  <a:pt x="4755836" y="568370"/>
                  <a:pt x="4856025" y="660089"/>
                  <a:pt x="4935047" y="739109"/>
                </a:cubicBezTo>
                <a:cubicBezTo>
                  <a:pt x="5014069" y="818129"/>
                  <a:pt x="5159414" y="923959"/>
                  <a:pt x="5129781" y="967702"/>
                </a:cubicBezTo>
                <a:cubicBezTo>
                  <a:pt x="5100148" y="1011445"/>
                  <a:pt x="4930814" y="994513"/>
                  <a:pt x="4757247" y="1001568"/>
                </a:cubicBezTo>
                <a:cubicBezTo>
                  <a:pt x="4583680" y="1008623"/>
                  <a:pt x="4088381" y="1010034"/>
                  <a:pt x="4088381" y="1010034"/>
                </a:cubicBezTo>
                <a:cubicBezTo>
                  <a:pt x="3930337" y="1011445"/>
                  <a:pt x="3842848" y="981813"/>
                  <a:pt x="3808981" y="1010034"/>
                </a:cubicBezTo>
                <a:cubicBezTo>
                  <a:pt x="3775114" y="1038255"/>
                  <a:pt x="3775114" y="1152553"/>
                  <a:pt x="3885181" y="1179363"/>
                </a:cubicBezTo>
                <a:cubicBezTo>
                  <a:pt x="3995248" y="1206173"/>
                  <a:pt x="4314159" y="1170896"/>
                  <a:pt x="4469381" y="1170896"/>
                </a:cubicBezTo>
                <a:cubicBezTo>
                  <a:pt x="4624603" y="1170896"/>
                  <a:pt x="4740314" y="1177952"/>
                  <a:pt x="4816514" y="1179363"/>
                </a:cubicBezTo>
                <a:cubicBezTo>
                  <a:pt x="4892714" y="1180774"/>
                  <a:pt x="4902592" y="1144086"/>
                  <a:pt x="4926581" y="1179363"/>
                </a:cubicBezTo>
                <a:cubicBezTo>
                  <a:pt x="4950570" y="1214640"/>
                  <a:pt x="4925169" y="1321881"/>
                  <a:pt x="4960447" y="1391023"/>
                </a:cubicBezTo>
                <a:cubicBezTo>
                  <a:pt x="4995725" y="1460165"/>
                  <a:pt x="5074747" y="1539185"/>
                  <a:pt x="5138247" y="1594217"/>
                </a:cubicBezTo>
                <a:cubicBezTo>
                  <a:pt x="5201747" y="1649249"/>
                  <a:pt x="5231380" y="1697225"/>
                  <a:pt x="5341447" y="1721213"/>
                </a:cubicBezTo>
                <a:cubicBezTo>
                  <a:pt x="5451514" y="1745201"/>
                  <a:pt x="5709747" y="1736735"/>
                  <a:pt x="5798647" y="1738146"/>
                </a:cubicBezTo>
                <a:cubicBezTo>
                  <a:pt x="5887547" y="1739557"/>
                  <a:pt x="5826869" y="1702870"/>
                  <a:pt x="5874847" y="1729680"/>
                </a:cubicBezTo>
                <a:cubicBezTo>
                  <a:pt x="5922825" y="1756490"/>
                  <a:pt x="6049825" y="1848210"/>
                  <a:pt x="6086514" y="1899008"/>
                </a:cubicBezTo>
                <a:cubicBezTo>
                  <a:pt x="6123203" y="1949806"/>
                  <a:pt x="6118969" y="1985083"/>
                  <a:pt x="6103447" y="2017538"/>
                </a:cubicBezTo>
                <a:close/>
              </a:path>
            </a:pathLst>
          </a:custGeom>
          <a:solidFill>
            <a:srgbClr val="B9CDE5">
              <a:alpha val="58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" name="Ellipse 5"/>
          <p:cNvSpPr/>
          <p:nvPr/>
        </p:nvSpPr>
        <p:spPr>
          <a:xfrm>
            <a:off x="18168065" y="4918606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" name="Ellipse 6"/>
          <p:cNvSpPr/>
          <p:nvPr/>
        </p:nvSpPr>
        <p:spPr>
          <a:xfrm>
            <a:off x="18466517" y="4886854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" name="Ellipse 7"/>
          <p:cNvSpPr/>
          <p:nvPr/>
        </p:nvSpPr>
        <p:spPr>
          <a:xfrm>
            <a:off x="18580818" y="4620154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" name="Ellipse 8"/>
          <p:cNvSpPr/>
          <p:nvPr/>
        </p:nvSpPr>
        <p:spPr>
          <a:xfrm>
            <a:off x="22708316" y="4705881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" name="Ellipse 9"/>
          <p:cNvSpPr/>
          <p:nvPr/>
        </p:nvSpPr>
        <p:spPr>
          <a:xfrm>
            <a:off x="23013116" y="4915429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" name="Ellipse 10"/>
          <p:cNvSpPr/>
          <p:nvPr/>
        </p:nvSpPr>
        <p:spPr>
          <a:xfrm>
            <a:off x="22714667" y="4915429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" name="Ellipse 11"/>
          <p:cNvSpPr/>
          <p:nvPr/>
        </p:nvSpPr>
        <p:spPr>
          <a:xfrm>
            <a:off x="22740065" y="4369331"/>
            <a:ext cx="146050" cy="146050"/>
          </a:xfrm>
          <a:prstGeom prst="ellipse">
            <a:avLst/>
          </a:prstGeom>
          <a:solidFill>
            <a:srgbClr val="000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" name="Ellipse 12"/>
          <p:cNvSpPr/>
          <p:nvPr/>
        </p:nvSpPr>
        <p:spPr>
          <a:xfrm>
            <a:off x="18434768" y="4369331"/>
            <a:ext cx="146050" cy="146050"/>
          </a:xfrm>
          <a:prstGeom prst="ellipse">
            <a:avLst/>
          </a:prstGeom>
          <a:solidFill>
            <a:srgbClr val="000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14" name="Connecteur en arc 13"/>
          <p:cNvCxnSpPr/>
          <p:nvPr/>
        </p:nvCxnSpPr>
        <p:spPr>
          <a:xfrm rot="16200000" flipH="1">
            <a:off x="18510967" y="4950356"/>
            <a:ext cx="330200" cy="266699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Connecteur en arc 14"/>
          <p:cNvCxnSpPr/>
          <p:nvPr/>
        </p:nvCxnSpPr>
        <p:spPr>
          <a:xfrm rot="5400000">
            <a:off x="18234738" y="4947178"/>
            <a:ext cx="336550" cy="279402"/>
          </a:xfrm>
          <a:prstGeom prst="curvedConnector3">
            <a:avLst>
              <a:gd name="adj1" fmla="val 99057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" name="Connecteur en arc 15"/>
          <p:cNvCxnSpPr/>
          <p:nvPr/>
        </p:nvCxnSpPr>
        <p:spPr>
          <a:xfrm>
            <a:off x="18707816" y="4729471"/>
            <a:ext cx="254000" cy="136966"/>
          </a:xfrm>
          <a:prstGeom prst="curvedConnector3">
            <a:avLst>
              <a:gd name="adj1" fmla="val 25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" name="Connecteur en arc 16"/>
          <p:cNvCxnSpPr/>
          <p:nvPr/>
        </p:nvCxnSpPr>
        <p:spPr>
          <a:xfrm rot="10800000" flipV="1">
            <a:off x="17952165" y="5058304"/>
            <a:ext cx="279402" cy="265332"/>
          </a:xfrm>
          <a:prstGeom prst="curvedConnector3">
            <a:avLst>
              <a:gd name="adj1" fmla="val -2272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Connecteur en arc 17"/>
          <p:cNvCxnSpPr/>
          <p:nvPr/>
        </p:nvCxnSpPr>
        <p:spPr>
          <a:xfrm rot="16200000" flipH="1">
            <a:off x="22765465" y="5039257"/>
            <a:ext cx="330200" cy="266699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Connecteur en arc 18"/>
          <p:cNvCxnSpPr/>
          <p:nvPr/>
        </p:nvCxnSpPr>
        <p:spPr>
          <a:xfrm rot="5400000">
            <a:off x="22470190" y="5009312"/>
            <a:ext cx="336550" cy="279402"/>
          </a:xfrm>
          <a:prstGeom prst="curvedConnector3">
            <a:avLst>
              <a:gd name="adj1" fmla="val 99057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Connecteur en arc 19"/>
          <p:cNvCxnSpPr/>
          <p:nvPr/>
        </p:nvCxnSpPr>
        <p:spPr>
          <a:xfrm rot="16200000" flipH="1">
            <a:off x="23060739" y="5086879"/>
            <a:ext cx="292101" cy="196850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Connecteur en arc 20"/>
          <p:cNvCxnSpPr/>
          <p:nvPr/>
        </p:nvCxnSpPr>
        <p:spPr>
          <a:xfrm rot="10800000" flipV="1">
            <a:off x="22301918" y="4767570"/>
            <a:ext cx="419101" cy="136966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Connecteur en arc 21"/>
          <p:cNvCxnSpPr/>
          <p:nvPr/>
        </p:nvCxnSpPr>
        <p:spPr>
          <a:xfrm rot="10800000" flipV="1">
            <a:off x="18853865" y="4300847"/>
            <a:ext cx="419101" cy="136966"/>
          </a:xfrm>
          <a:prstGeom prst="curvedConnector3">
            <a:avLst>
              <a:gd name="adj1" fmla="val 36364"/>
            </a:avLst>
          </a:prstGeom>
          <a:ln>
            <a:solidFill>
              <a:srgbClr val="0000FF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Forme libre 22"/>
          <p:cNvSpPr/>
          <p:nvPr/>
        </p:nvSpPr>
        <p:spPr>
          <a:xfrm>
            <a:off x="18561766" y="4442355"/>
            <a:ext cx="311151" cy="19051"/>
          </a:xfrm>
          <a:custGeom>
            <a:avLst/>
            <a:gdLst>
              <a:gd name="connsiteX0" fmla="*/ 311150 w 311150"/>
              <a:gd name="connsiteY0" fmla="*/ 0 h 19050"/>
              <a:gd name="connsiteX1" fmla="*/ 0 w 31115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1150" h="19050">
                <a:moveTo>
                  <a:pt x="311150" y="0"/>
                </a:moveTo>
                <a:lnTo>
                  <a:pt x="0" y="19050"/>
                </a:ln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24" name="Connecteur en arc 23"/>
          <p:cNvCxnSpPr/>
          <p:nvPr/>
        </p:nvCxnSpPr>
        <p:spPr>
          <a:xfrm>
            <a:off x="21997115" y="4369331"/>
            <a:ext cx="495301" cy="92075"/>
          </a:xfrm>
          <a:prstGeom prst="curvedConnector3">
            <a:avLst>
              <a:gd name="adj1" fmla="val 50000"/>
            </a:avLst>
          </a:prstGeom>
          <a:ln>
            <a:solidFill>
              <a:srgbClr val="0000FF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5" name="Forme libre 24"/>
          <p:cNvSpPr/>
          <p:nvPr/>
        </p:nvSpPr>
        <p:spPr>
          <a:xfrm>
            <a:off x="22467013" y="4442355"/>
            <a:ext cx="311151" cy="19051"/>
          </a:xfrm>
          <a:custGeom>
            <a:avLst/>
            <a:gdLst>
              <a:gd name="connsiteX0" fmla="*/ 311150 w 311150"/>
              <a:gd name="connsiteY0" fmla="*/ 0 h 19050"/>
              <a:gd name="connsiteX1" fmla="*/ 0 w 31115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1150" h="19050">
                <a:moveTo>
                  <a:pt x="311150" y="0"/>
                </a:moveTo>
                <a:lnTo>
                  <a:pt x="0" y="19050"/>
                </a:ln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6" name="Forme libre 25"/>
          <p:cNvSpPr/>
          <p:nvPr/>
        </p:nvSpPr>
        <p:spPr>
          <a:xfrm rot="1109659">
            <a:off x="21959016" y="4086756"/>
            <a:ext cx="292101" cy="260350"/>
          </a:xfrm>
          <a:custGeom>
            <a:avLst/>
            <a:gdLst>
              <a:gd name="connsiteX0" fmla="*/ 0 w 292100"/>
              <a:gd name="connsiteY0" fmla="*/ 0 h 260350"/>
              <a:gd name="connsiteX1" fmla="*/ 127000 w 292100"/>
              <a:gd name="connsiteY1" fmla="*/ 184150 h 260350"/>
              <a:gd name="connsiteX2" fmla="*/ 292100 w 292100"/>
              <a:gd name="connsiteY2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00" h="260350">
                <a:moveTo>
                  <a:pt x="0" y="0"/>
                </a:moveTo>
                <a:cubicBezTo>
                  <a:pt x="39158" y="70379"/>
                  <a:pt x="78317" y="140758"/>
                  <a:pt x="127000" y="184150"/>
                </a:cubicBezTo>
                <a:cubicBezTo>
                  <a:pt x="175683" y="227542"/>
                  <a:pt x="292100" y="260350"/>
                  <a:pt x="292100" y="260350"/>
                </a:cubicBez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7" name="Forme libre 26"/>
          <p:cNvSpPr/>
          <p:nvPr/>
        </p:nvSpPr>
        <p:spPr>
          <a:xfrm rot="20988649">
            <a:off x="19106853" y="4389668"/>
            <a:ext cx="163597" cy="82543"/>
          </a:xfrm>
          <a:custGeom>
            <a:avLst/>
            <a:gdLst>
              <a:gd name="connsiteX0" fmla="*/ 0 w 292100"/>
              <a:gd name="connsiteY0" fmla="*/ 0 h 260350"/>
              <a:gd name="connsiteX1" fmla="*/ 127000 w 292100"/>
              <a:gd name="connsiteY1" fmla="*/ 184150 h 260350"/>
              <a:gd name="connsiteX2" fmla="*/ 292100 w 292100"/>
              <a:gd name="connsiteY2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00" h="260350">
                <a:moveTo>
                  <a:pt x="0" y="0"/>
                </a:moveTo>
                <a:cubicBezTo>
                  <a:pt x="39158" y="70379"/>
                  <a:pt x="78317" y="140758"/>
                  <a:pt x="127000" y="184150"/>
                </a:cubicBezTo>
                <a:cubicBezTo>
                  <a:pt x="175683" y="227542"/>
                  <a:pt x="292100" y="260350"/>
                  <a:pt x="292100" y="260350"/>
                </a:cubicBez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8" name="Forme libre 27"/>
          <p:cNvSpPr/>
          <p:nvPr/>
        </p:nvSpPr>
        <p:spPr>
          <a:xfrm>
            <a:off x="19071712" y="4728969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solidFill>
            <a:schemeClr val="bg1"/>
          </a:solidFill>
          <a:ln w="76200" cmpd="sng">
            <a:noFill/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29" name="Connecteur droit avec flèche 28"/>
          <p:cNvCxnSpPr/>
          <p:nvPr/>
        </p:nvCxnSpPr>
        <p:spPr>
          <a:xfrm flipH="1">
            <a:off x="20585199" y="6170127"/>
            <a:ext cx="27615" cy="6184352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0" name="Connecteur droit avec flèche 29"/>
          <p:cNvCxnSpPr/>
          <p:nvPr/>
        </p:nvCxnSpPr>
        <p:spPr>
          <a:xfrm flipH="1">
            <a:off x="16505723" y="6170127"/>
            <a:ext cx="2348145" cy="3209731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1" name="Connecteur droit avec flèche 30"/>
          <p:cNvCxnSpPr/>
          <p:nvPr/>
        </p:nvCxnSpPr>
        <p:spPr>
          <a:xfrm flipH="1">
            <a:off x="17996615" y="6170127"/>
            <a:ext cx="1865040" cy="5212777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2" name="Connecteur droit avec flèche 31"/>
          <p:cNvCxnSpPr/>
          <p:nvPr/>
        </p:nvCxnSpPr>
        <p:spPr>
          <a:xfrm>
            <a:off x="21277944" y="6170127"/>
            <a:ext cx="2109820" cy="5117526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Connecteur droit avec flèche 32"/>
          <p:cNvCxnSpPr/>
          <p:nvPr/>
        </p:nvCxnSpPr>
        <p:spPr>
          <a:xfrm>
            <a:off x="22252250" y="6170127"/>
            <a:ext cx="2481715" cy="2799777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Connecteur droit avec flèche 33"/>
          <p:cNvCxnSpPr/>
          <p:nvPr/>
        </p:nvCxnSpPr>
        <p:spPr>
          <a:xfrm flipV="1">
            <a:off x="20585202" y="3512571"/>
            <a:ext cx="0" cy="848279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Connecteur droit avec flèche 34"/>
          <p:cNvCxnSpPr/>
          <p:nvPr/>
        </p:nvCxnSpPr>
        <p:spPr>
          <a:xfrm flipV="1">
            <a:off x="21007004" y="3801005"/>
            <a:ext cx="621813" cy="519840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6" name="Connecteur droit avec flèche 35"/>
          <p:cNvCxnSpPr/>
          <p:nvPr/>
        </p:nvCxnSpPr>
        <p:spPr>
          <a:xfrm flipH="1" flipV="1">
            <a:off x="19488864" y="3801005"/>
            <a:ext cx="672993" cy="521363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7" name="ZoneTexte 36"/>
          <p:cNvSpPr txBox="1"/>
          <p:nvPr/>
        </p:nvSpPr>
        <p:spPr>
          <a:xfrm>
            <a:off x="19935861" y="13978924"/>
            <a:ext cx="7545034" cy="1000264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Fibres du nerf optique</a:t>
            </a:r>
            <a:endParaRPr lang="fr-FR" sz="5900" dirty="0">
              <a:solidFill>
                <a:srgbClr val="767676"/>
              </a:solidFill>
              <a:latin typeface="Helvetica"/>
              <a:cs typeface="Helvetica"/>
            </a:endParaRPr>
          </a:p>
        </p:txBody>
      </p:sp>
      <p:sp>
        <p:nvSpPr>
          <p:cNvPr id="38" name="Forme libre 37"/>
          <p:cNvSpPr/>
          <p:nvPr/>
        </p:nvSpPr>
        <p:spPr>
          <a:xfrm>
            <a:off x="17924648" y="12484723"/>
            <a:ext cx="1594180" cy="2027030"/>
          </a:xfrm>
          <a:custGeom>
            <a:avLst/>
            <a:gdLst>
              <a:gd name="connsiteX0" fmla="*/ 990600 w 1594181"/>
              <a:gd name="connsiteY0" fmla="*/ 1968985 h 2027029"/>
              <a:gd name="connsiteX1" fmla="*/ 160867 w 1594181"/>
              <a:gd name="connsiteY1" fmla="*/ 1647261 h 2027029"/>
              <a:gd name="connsiteX2" fmla="*/ 42334 w 1594181"/>
              <a:gd name="connsiteY2" fmla="*/ 1596462 h 2027029"/>
              <a:gd name="connsiteX3" fmla="*/ 0 w 1594181"/>
              <a:gd name="connsiteY3" fmla="*/ 1579530 h 2027029"/>
              <a:gd name="connsiteX4" fmla="*/ 42334 w 1594181"/>
              <a:gd name="connsiteY4" fmla="*/ 1410201 h 2027029"/>
              <a:gd name="connsiteX5" fmla="*/ 245534 w 1594181"/>
              <a:gd name="connsiteY5" fmla="*/ 927616 h 2027029"/>
              <a:gd name="connsiteX6" fmla="*/ 406400 w 1594181"/>
              <a:gd name="connsiteY6" fmla="*/ 546627 h 2027029"/>
              <a:gd name="connsiteX7" fmla="*/ 508000 w 1594181"/>
              <a:gd name="connsiteY7" fmla="*/ 258769 h 2027029"/>
              <a:gd name="connsiteX8" fmla="*/ 584200 w 1594181"/>
              <a:gd name="connsiteY8" fmla="*/ 123307 h 2027029"/>
              <a:gd name="connsiteX9" fmla="*/ 711200 w 1594181"/>
              <a:gd name="connsiteY9" fmla="*/ 30176 h 2027029"/>
              <a:gd name="connsiteX10" fmla="*/ 914400 w 1594181"/>
              <a:gd name="connsiteY10" fmla="*/ 4777 h 2027029"/>
              <a:gd name="connsiteX11" fmla="*/ 1058334 w 1594181"/>
              <a:gd name="connsiteY11" fmla="*/ 114840 h 2027029"/>
              <a:gd name="connsiteX12" fmla="*/ 1083734 w 1594181"/>
              <a:gd name="connsiteY12" fmla="*/ 267236 h 2027029"/>
              <a:gd name="connsiteX13" fmla="*/ 1185334 w 1594181"/>
              <a:gd name="connsiteY13" fmla="*/ 182571 h 2027029"/>
              <a:gd name="connsiteX14" fmla="*/ 1337734 w 1594181"/>
              <a:gd name="connsiteY14" fmla="*/ 174105 h 2027029"/>
              <a:gd name="connsiteX15" fmla="*/ 1447800 w 1594181"/>
              <a:gd name="connsiteY15" fmla="*/ 216437 h 2027029"/>
              <a:gd name="connsiteX16" fmla="*/ 1557867 w 1594181"/>
              <a:gd name="connsiteY16" fmla="*/ 292635 h 2027029"/>
              <a:gd name="connsiteX17" fmla="*/ 1583267 w 1594181"/>
              <a:gd name="connsiteY17" fmla="*/ 411165 h 2027029"/>
              <a:gd name="connsiteX18" fmla="*/ 1591734 w 1594181"/>
              <a:gd name="connsiteY18" fmla="*/ 487362 h 2027029"/>
              <a:gd name="connsiteX19" fmla="*/ 1540934 w 1594181"/>
              <a:gd name="connsiteY19" fmla="*/ 690556 h 2027029"/>
              <a:gd name="connsiteX20" fmla="*/ 1363134 w 1594181"/>
              <a:gd name="connsiteY20" fmla="*/ 1164675 h 2027029"/>
              <a:gd name="connsiteX21" fmla="*/ 1117600 w 1594181"/>
              <a:gd name="connsiteY21" fmla="*/ 1808123 h 2027029"/>
              <a:gd name="connsiteX22" fmla="*/ 1049867 w 1594181"/>
              <a:gd name="connsiteY22" fmla="*/ 2011317 h 2027029"/>
              <a:gd name="connsiteX23" fmla="*/ 990600 w 1594181"/>
              <a:gd name="connsiteY23" fmla="*/ 1968985 h 2027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94181" h="2027029">
                <a:moveTo>
                  <a:pt x="990600" y="1968985"/>
                </a:moveTo>
                <a:cubicBezTo>
                  <a:pt x="842433" y="1908309"/>
                  <a:pt x="318911" y="1709348"/>
                  <a:pt x="160867" y="1647261"/>
                </a:cubicBezTo>
                <a:cubicBezTo>
                  <a:pt x="2823" y="1585174"/>
                  <a:pt x="69145" y="1607751"/>
                  <a:pt x="42334" y="1596462"/>
                </a:cubicBezTo>
                <a:cubicBezTo>
                  <a:pt x="15523" y="1585173"/>
                  <a:pt x="0" y="1610573"/>
                  <a:pt x="0" y="1579530"/>
                </a:cubicBezTo>
                <a:cubicBezTo>
                  <a:pt x="0" y="1548487"/>
                  <a:pt x="1412" y="1518853"/>
                  <a:pt x="42334" y="1410201"/>
                </a:cubicBezTo>
                <a:cubicBezTo>
                  <a:pt x="83256" y="1301549"/>
                  <a:pt x="245534" y="927616"/>
                  <a:pt x="245534" y="927616"/>
                </a:cubicBezTo>
                <a:cubicBezTo>
                  <a:pt x="306212" y="783687"/>
                  <a:pt x="362656" y="658101"/>
                  <a:pt x="406400" y="546627"/>
                </a:cubicBezTo>
                <a:cubicBezTo>
                  <a:pt x="450144" y="435153"/>
                  <a:pt x="478367" y="329322"/>
                  <a:pt x="508000" y="258769"/>
                </a:cubicBezTo>
                <a:cubicBezTo>
                  <a:pt x="537633" y="188216"/>
                  <a:pt x="550333" y="161406"/>
                  <a:pt x="584200" y="123307"/>
                </a:cubicBezTo>
                <a:cubicBezTo>
                  <a:pt x="618067" y="85208"/>
                  <a:pt x="656167" y="49931"/>
                  <a:pt x="711200" y="30176"/>
                </a:cubicBezTo>
                <a:cubicBezTo>
                  <a:pt x="766233" y="10421"/>
                  <a:pt x="856544" y="-9334"/>
                  <a:pt x="914400" y="4777"/>
                </a:cubicBezTo>
                <a:cubicBezTo>
                  <a:pt x="972256" y="18888"/>
                  <a:pt x="1030112" y="71097"/>
                  <a:pt x="1058334" y="114840"/>
                </a:cubicBezTo>
                <a:cubicBezTo>
                  <a:pt x="1086556" y="158583"/>
                  <a:pt x="1062567" y="255947"/>
                  <a:pt x="1083734" y="267236"/>
                </a:cubicBezTo>
                <a:cubicBezTo>
                  <a:pt x="1104901" y="278524"/>
                  <a:pt x="1143001" y="198093"/>
                  <a:pt x="1185334" y="182571"/>
                </a:cubicBezTo>
                <a:cubicBezTo>
                  <a:pt x="1227667" y="167049"/>
                  <a:pt x="1293990" y="168461"/>
                  <a:pt x="1337734" y="174105"/>
                </a:cubicBezTo>
                <a:cubicBezTo>
                  <a:pt x="1381478" y="179749"/>
                  <a:pt x="1411111" y="196682"/>
                  <a:pt x="1447800" y="216437"/>
                </a:cubicBezTo>
                <a:cubicBezTo>
                  <a:pt x="1484489" y="236192"/>
                  <a:pt x="1535289" y="260180"/>
                  <a:pt x="1557867" y="292635"/>
                </a:cubicBezTo>
                <a:cubicBezTo>
                  <a:pt x="1580445" y="325090"/>
                  <a:pt x="1577623" y="378711"/>
                  <a:pt x="1583267" y="411165"/>
                </a:cubicBezTo>
                <a:cubicBezTo>
                  <a:pt x="1588911" y="443619"/>
                  <a:pt x="1598789" y="440797"/>
                  <a:pt x="1591734" y="487362"/>
                </a:cubicBezTo>
                <a:cubicBezTo>
                  <a:pt x="1584679" y="533927"/>
                  <a:pt x="1579034" y="577671"/>
                  <a:pt x="1540934" y="690556"/>
                </a:cubicBezTo>
                <a:cubicBezTo>
                  <a:pt x="1502834" y="803441"/>
                  <a:pt x="1433690" y="978414"/>
                  <a:pt x="1363134" y="1164675"/>
                </a:cubicBezTo>
                <a:cubicBezTo>
                  <a:pt x="1292578" y="1350936"/>
                  <a:pt x="1169811" y="1667016"/>
                  <a:pt x="1117600" y="1808123"/>
                </a:cubicBezTo>
                <a:cubicBezTo>
                  <a:pt x="1065389" y="1949230"/>
                  <a:pt x="1075267" y="1981685"/>
                  <a:pt x="1049867" y="2011317"/>
                </a:cubicBezTo>
                <a:cubicBezTo>
                  <a:pt x="1024467" y="2040949"/>
                  <a:pt x="1138767" y="2029661"/>
                  <a:pt x="990600" y="1968985"/>
                </a:cubicBezTo>
                <a:close/>
              </a:path>
            </a:pathLst>
          </a:custGeom>
          <a:solidFill>
            <a:schemeClr val="bg1">
              <a:lumMod val="75000"/>
              <a:alpha val="99000"/>
            </a:schemeClr>
          </a:solidFill>
          <a:ln w="76200" cmpd="sng">
            <a:noFill/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9" name="Forme libre 38"/>
          <p:cNvSpPr/>
          <p:nvPr/>
        </p:nvSpPr>
        <p:spPr>
          <a:xfrm>
            <a:off x="14783515" y="12904953"/>
            <a:ext cx="5067302" cy="2167301"/>
          </a:xfrm>
          <a:custGeom>
            <a:avLst/>
            <a:gdLst>
              <a:gd name="connsiteX0" fmla="*/ 5067300 w 5067300"/>
              <a:gd name="connsiteY0" fmla="*/ 33702 h 2167302"/>
              <a:gd name="connsiteX1" fmla="*/ 4787900 w 5067300"/>
              <a:gd name="connsiteY1" fmla="*/ 8302 h 2167302"/>
              <a:gd name="connsiteX2" fmla="*/ 4610100 w 5067300"/>
              <a:gd name="connsiteY2" fmla="*/ 160702 h 2167302"/>
              <a:gd name="connsiteX3" fmla="*/ 4368800 w 5067300"/>
              <a:gd name="connsiteY3" fmla="*/ 833802 h 2167302"/>
              <a:gd name="connsiteX4" fmla="*/ 4114800 w 5067300"/>
              <a:gd name="connsiteY4" fmla="*/ 1557702 h 2167302"/>
              <a:gd name="connsiteX5" fmla="*/ 3759200 w 5067300"/>
              <a:gd name="connsiteY5" fmla="*/ 2053002 h 2167302"/>
              <a:gd name="connsiteX6" fmla="*/ 2540000 w 5067300"/>
              <a:gd name="connsiteY6" fmla="*/ 2167302 h 2167302"/>
              <a:gd name="connsiteX7" fmla="*/ 0 w 5067300"/>
              <a:gd name="connsiteY7" fmla="*/ 2116502 h 2167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67300" h="2167302">
                <a:moveTo>
                  <a:pt x="5067300" y="33702"/>
                </a:moveTo>
                <a:cubicBezTo>
                  <a:pt x="4965700" y="10418"/>
                  <a:pt x="4864100" y="-12865"/>
                  <a:pt x="4787900" y="8302"/>
                </a:cubicBezTo>
                <a:cubicBezTo>
                  <a:pt x="4711700" y="29469"/>
                  <a:pt x="4679950" y="23119"/>
                  <a:pt x="4610100" y="160702"/>
                </a:cubicBezTo>
                <a:cubicBezTo>
                  <a:pt x="4540250" y="298285"/>
                  <a:pt x="4451350" y="600969"/>
                  <a:pt x="4368800" y="833802"/>
                </a:cubicBezTo>
                <a:cubicBezTo>
                  <a:pt x="4286250" y="1066635"/>
                  <a:pt x="4216400" y="1354502"/>
                  <a:pt x="4114800" y="1557702"/>
                </a:cubicBezTo>
                <a:cubicBezTo>
                  <a:pt x="4013200" y="1760902"/>
                  <a:pt x="4021667" y="1951402"/>
                  <a:pt x="3759200" y="2053002"/>
                </a:cubicBezTo>
                <a:cubicBezTo>
                  <a:pt x="3496733" y="2154602"/>
                  <a:pt x="2540000" y="2167302"/>
                  <a:pt x="2540000" y="2167302"/>
                </a:cubicBezTo>
                <a:lnTo>
                  <a:pt x="0" y="2116502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0" name="Forme libre 39"/>
          <p:cNvSpPr/>
          <p:nvPr/>
        </p:nvSpPr>
        <p:spPr>
          <a:xfrm>
            <a:off x="14529516" y="12859538"/>
            <a:ext cx="5638800" cy="2123816"/>
          </a:xfrm>
          <a:custGeom>
            <a:avLst/>
            <a:gdLst>
              <a:gd name="connsiteX0" fmla="*/ 5638800 w 5638800"/>
              <a:gd name="connsiteY0" fmla="*/ 117216 h 2123816"/>
              <a:gd name="connsiteX1" fmla="*/ 5384800 w 5638800"/>
              <a:gd name="connsiteY1" fmla="*/ 41016 h 2123816"/>
              <a:gd name="connsiteX2" fmla="*/ 5067300 w 5638800"/>
              <a:gd name="connsiteY2" fmla="*/ 2916 h 2123816"/>
              <a:gd name="connsiteX3" fmla="*/ 4851400 w 5638800"/>
              <a:gd name="connsiteY3" fmla="*/ 117216 h 2123816"/>
              <a:gd name="connsiteX4" fmla="*/ 4622800 w 5638800"/>
              <a:gd name="connsiteY4" fmla="*/ 726816 h 2123816"/>
              <a:gd name="connsiteX5" fmla="*/ 4318000 w 5638800"/>
              <a:gd name="connsiteY5" fmla="*/ 1615816 h 2123816"/>
              <a:gd name="connsiteX6" fmla="*/ 4165600 w 5638800"/>
              <a:gd name="connsiteY6" fmla="*/ 1882516 h 2123816"/>
              <a:gd name="connsiteX7" fmla="*/ 4025900 w 5638800"/>
              <a:gd name="connsiteY7" fmla="*/ 1996816 h 2123816"/>
              <a:gd name="connsiteX8" fmla="*/ 3619500 w 5638800"/>
              <a:gd name="connsiteY8" fmla="*/ 2085716 h 2123816"/>
              <a:gd name="connsiteX9" fmla="*/ 3009900 w 5638800"/>
              <a:gd name="connsiteY9" fmla="*/ 2123816 h 2123816"/>
              <a:gd name="connsiteX10" fmla="*/ 0 w 5638800"/>
              <a:gd name="connsiteY10" fmla="*/ 2098416 h 2123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638800" h="2123816">
                <a:moveTo>
                  <a:pt x="5638800" y="117216"/>
                </a:moveTo>
                <a:cubicBezTo>
                  <a:pt x="5559425" y="88641"/>
                  <a:pt x="5480050" y="60066"/>
                  <a:pt x="5384800" y="41016"/>
                </a:cubicBezTo>
                <a:cubicBezTo>
                  <a:pt x="5289550" y="21966"/>
                  <a:pt x="5156200" y="-9784"/>
                  <a:pt x="5067300" y="2916"/>
                </a:cubicBezTo>
                <a:cubicBezTo>
                  <a:pt x="4978400" y="15616"/>
                  <a:pt x="4925483" y="-3434"/>
                  <a:pt x="4851400" y="117216"/>
                </a:cubicBezTo>
                <a:cubicBezTo>
                  <a:pt x="4777317" y="237866"/>
                  <a:pt x="4711700" y="477049"/>
                  <a:pt x="4622800" y="726816"/>
                </a:cubicBezTo>
                <a:cubicBezTo>
                  <a:pt x="4533900" y="976583"/>
                  <a:pt x="4394200" y="1423199"/>
                  <a:pt x="4318000" y="1615816"/>
                </a:cubicBezTo>
                <a:cubicBezTo>
                  <a:pt x="4241800" y="1808433"/>
                  <a:pt x="4214283" y="1819016"/>
                  <a:pt x="4165600" y="1882516"/>
                </a:cubicBezTo>
                <a:cubicBezTo>
                  <a:pt x="4116917" y="1946016"/>
                  <a:pt x="4116917" y="1962949"/>
                  <a:pt x="4025900" y="1996816"/>
                </a:cubicBezTo>
                <a:cubicBezTo>
                  <a:pt x="3934883" y="2030683"/>
                  <a:pt x="3788833" y="2064549"/>
                  <a:pt x="3619500" y="2085716"/>
                </a:cubicBezTo>
                <a:cubicBezTo>
                  <a:pt x="3450167" y="2106883"/>
                  <a:pt x="3009900" y="2123816"/>
                  <a:pt x="3009900" y="2123816"/>
                </a:cubicBezTo>
                <a:lnTo>
                  <a:pt x="0" y="2098416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1" name="Forme libre 40"/>
          <p:cNvSpPr/>
          <p:nvPr/>
        </p:nvSpPr>
        <p:spPr>
          <a:xfrm>
            <a:off x="14300918" y="12753028"/>
            <a:ext cx="6197600" cy="2154127"/>
          </a:xfrm>
          <a:custGeom>
            <a:avLst/>
            <a:gdLst>
              <a:gd name="connsiteX0" fmla="*/ 6197600 w 6197600"/>
              <a:gd name="connsiteY0" fmla="*/ 274527 h 2154127"/>
              <a:gd name="connsiteX1" fmla="*/ 5397500 w 6197600"/>
              <a:gd name="connsiteY1" fmla="*/ 7827 h 2154127"/>
              <a:gd name="connsiteX2" fmla="*/ 5041900 w 6197600"/>
              <a:gd name="connsiteY2" fmla="*/ 122127 h 2154127"/>
              <a:gd name="connsiteX3" fmla="*/ 4838700 w 6197600"/>
              <a:gd name="connsiteY3" fmla="*/ 630127 h 2154127"/>
              <a:gd name="connsiteX4" fmla="*/ 4495800 w 6197600"/>
              <a:gd name="connsiteY4" fmla="*/ 1633427 h 2154127"/>
              <a:gd name="connsiteX5" fmla="*/ 4279900 w 6197600"/>
              <a:gd name="connsiteY5" fmla="*/ 2027127 h 2154127"/>
              <a:gd name="connsiteX6" fmla="*/ 3644900 w 6197600"/>
              <a:gd name="connsiteY6" fmla="*/ 2116027 h 2154127"/>
              <a:gd name="connsiteX7" fmla="*/ 2921000 w 6197600"/>
              <a:gd name="connsiteY7" fmla="*/ 2154127 h 2154127"/>
              <a:gd name="connsiteX8" fmla="*/ 0 w 6197600"/>
              <a:gd name="connsiteY8" fmla="*/ 2128727 h 2154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197600" h="2154127">
                <a:moveTo>
                  <a:pt x="6197600" y="274527"/>
                </a:moveTo>
                <a:cubicBezTo>
                  <a:pt x="5893858" y="153877"/>
                  <a:pt x="5590117" y="33227"/>
                  <a:pt x="5397500" y="7827"/>
                </a:cubicBezTo>
                <a:cubicBezTo>
                  <a:pt x="5204883" y="-17573"/>
                  <a:pt x="5135033" y="18410"/>
                  <a:pt x="5041900" y="122127"/>
                </a:cubicBezTo>
                <a:cubicBezTo>
                  <a:pt x="4948767" y="225844"/>
                  <a:pt x="4929717" y="378244"/>
                  <a:pt x="4838700" y="630127"/>
                </a:cubicBezTo>
                <a:cubicBezTo>
                  <a:pt x="4747683" y="882010"/>
                  <a:pt x="4588933" y="1400594"/>
                  <a:pt x="4495800" y="1633427"/>
                </a:cubicBezTo>
                <a:cubicBezTo>
                  <a:pt x="4402667" y="1866260"/>
                  <a:pt x="4421717" y="1946694"/>
                  <a:pt x="4279900" y="2027127"/>
                </a:cubicBezTo>
                <a:cubicBezTo>
                  <a:pt x="4138083" y="2107560"/>
                  <a:pt x="3871383" y="2094860"/>
                  <a:pt x="3644900" y="2116027"/>
                </a:cubicBezTo>
                <a:cubicBezTo>
                  <a:pt x="3418417" y="2137194"/>
                  <a:pt x="2921000" y="2154127"/>
                  <a:pt x="2921000" y="2154127"/>
                </a:cubicBezTo>
                <a:lnTo>
                  <a:pt x="0" y="2128727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2" name="Forme libre 41"/>
          <p:cNvSpPr/>
          <p:nvPr/>
        </p:nvSpPr>
        <p:spPr>
          <a:xfrm>
            <a:off x="14072314" y="12653591"/>
            <a:ext cx="7340601" cy="2157607"/>
          </a:xfrm>
          <a:custGeom>
            <a:avLst/>
            <a:gdLst>
              <a:gd name="connsiteX0" fmla="*/ 7340600 w 7340600"/>
              <a:gd name="connsiteY0" fmla="*/ 297762 h 2157606"/>
              <a:gd name="connsiteX1" fmla="*/ 5791200 w 7340600"/>
              <a:gd name="connsiteY1" fmla="*/ 31062 h 2157606"/>
              <a:gd name="connsiteX2" fmla="*/ 5334000 w 7340600"/>
              <a:gd name="connsiteY2" fmla="*/ 43762 h 2157606"/>
              <a:gd name="connsiteX3" fmla="*/ 5118100 w 7340600"/>
              <a:gd name="connsiteY3" fmla="*/ 373962 h 2157606"/>
              <a:gd name="connsiteX4" fmla="*/ 4826000 w 7340600"/>
              <a:gd name="connsiteY4" fmla="*/ 1275662 h 2157606"/>
              <a:gd name="connsiteX5" fmla="*/ 4584700 w 7340600"/>
              <a:gd name="connsiteY5" fmla="*/ 1936062 h 2157606"/>
              <a:gd name="connsiteX6" fmla="*/ 4406900 w 7340600"/>
              <a:gd name="connsiteY6" fmla="*/ 2075762 h 2157606"/>
              <a:gd name="connsiteX7" fmla="*/ 3606800 w 7340600"/>
              <a:gd name="connsiteY7" fmla="*/ 2151962 h 2157606"/>
              <a:gd name="connsiteX8" fmla="*/ 3505200 w 7340600"/>
              <a:gd name="connsiteY8" fmla="*/ 2151962 h 2157606"/>
              <a:gd name="connsiteX9" fmla="*/ 0 w 7340600"/>
              <a:gd name="connsiteY9" fmla="*/ 2139262 h 2157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40600" h="2157606">
                <a:moveTo>
                  <a:pt x="7340600" y="297762"/>
                </a:moveTo>
                <a:cubicBezTo>
                  <a:pt x="6733116" y="185578"/>
                  <a:pt x="6125633" y="73395"/>
                  <a:pt x="5791200" y="31062"/>
                </a:cubicBezTo>
                <a:cubicBezTo>
                  <a:pt x="5456767" y="-11271"/>
                  <a:pt x="5446183" y="-13388"/>
                  <a:pt x="5334000" y="43762"/>
                </a:cubicBezTo>
                <a:cubicBezTo>
                  <a:pt x="5221817" y="100912"/>
                  <a:pt x="5202767" y="168645"/>
                  <a:pt x="5118100" y="373962"/>
                </a:cubicBezTo>
                <a:cubicBezTo>
                  <a:pt x="5033433" y="579279"/>
                  <a:pt x="4914900" y="1015312"/>
                  <a:pt x="4826000" y="1275662"/>
                </a:cubicBezTo>
                <a:cubicBezTo>
                  <a:pt x="4737100" y="1536012"/>
                  <a:pt x="4654550" y="1802712"/>
                  <a:pt x="4584700" y="1936062"/>
                </a:cubicBezTo>
                <a:cubicBezTo>
                  <a:pt x="4514850" y="2069412"/>
                  <a:pt x="4569883" y="2039779"/>
                  <a:pt x="4406900" y="2075762"/>
                </a:cubicBezTo>
                <a:cubicBezTo>
                  <a:pt x="4243917" y="2111745"/>
                  <a:pt x="3757083" y="2139262"/>
                  <a:pt x="3606800" y="2151962"/>
                </a:cubicBezTo>
                <a:cubicBezTo>
                  <a:pt x="3456517" y="2164662"/>
                  <a:pt x="3505200" y="2151962"/>
                  <a:pt x="3505200" y="2151962"/>
                </a:cubicBezTo>
                <a:lnTo>
                  <a:pt x="0" y="2139262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3" name="Forme libre 42"/>
          <p:cNvSpPr/>
          <p:nvPr/>
        </p:nvSpPr>
        <p:spPr>
          <a:xfrm>
            <a:off x="13869115" y="12561366"/>
            <a:ext cx="8407401" cy="2155290"/>
          </a:xfrm>
          <a:custGeom>
            <a:avLst/>
            <a:gdLst>
              <a:gd name="connsiteX0" fmla="*/ 8407400 w 8407400"/>
              <a:gd name="connsiteY0" fmla="*/ 161390 h 2155290"/>
              <a:gd name="connsiteX1" fmla="*/ 7531100 w 8407400"/>
              <a:gd name="connsiteY1" fmla="*/ 237590 h 2155290"/>
              <a:gd name="connsiteX2" fmla="*/ 6781800 w 8407400"/>
              <a:gd name="connsiteY2" fmla="*/ 135990 h 2155290"/>
              <a:gd name="connsiteX3" fmla="*/ 5905500 w 8407400"/>
              <a:gd name="connsiteY3" fmla="*/ 8990 h 2155290"/>
              <a:gd name="connsiteX4" fmla="*/ 5486400 w 8407400"/>
              <a:gd name="connsiteY4" fmla="*/ 47090 h 2155290"/>
              <a:gd name="connsiteX5" fmla="*/ 5308600 w 8407400"/>
              <a:gd name="connsiteY5" fmla="*/ 339190 h 2155290"/>
              <a:gd name="connsiteX6" fmla="*/ 4902200 w 8407400"/>
              <a:gd name="connsiteY6" fmla="*/ 1520290 h 2155290"/>
              <a:gd name="connsiteX7" fmla="*/ 4711700 w 8407400"/>
              <a:gd name="connsiteY7" fmla="*/ 2002890 h 2155290"/>
              <a:gd name="connsiteX8" fmla="*/ 4508500 w 8407400"/>
              <a:gd name="connsiteY8" fmla="*/ 2091790 h 2155290"/>
              <a:gd name="connsiteX9" fmla="*/ 3886200 w 8407400"/>
              <a:gd name="connsiteY9" fmla="*/ 2142590 h 2155290"/>
              <a:gd name="connsiteX10" fmla="*/ 2387600 w 8407400"/>
              <a:gd name="connsiteY10" fmla="*/ 2155290 h 2155290"/>
              <a:gd name="connsiteX11" fmla="*/ 0 w 8407400"/>
              <a:gd name="connsiteY11" fmla="*/ 2142590 h 2155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407400" h="2155290">
                <a:moveTo>
                  <a:pt x="8407400" y="161390"/>
                </a:moveTo>
                <a:cubicBezTo>
                  <a:pt x="8104716" y="201606"/>
                  <a:pt x="7802033" y="241823"/>
                  <a:pt x="7531100" y="237590"/>
                </a:cubicBezTo>
                <a:cubicBezTo>
                  <a:pt x="7260167" y="233357"/>
                  <a:pt x="6781800" y="135990"/>
                  <a:pt x="6781800" y="135990"/>
                </a:cubicBezTo>
                <a:cubicBezTo>
                  <a:pt x="6510867" y="97890"/>
                  <a:pt x="6121400" y="23807"/>
                  <a:pt x="5905500" y="8990"/>
                </a:cubicBezTo>
                <a:cubicBezTo>
                  <a:pt x="5689600" y="-5827"/>
                  <a:pt x="5585883" y="-7943"/>
                  <a:pt x="5486400" y="47090"/>
                </a:cubicBezTo>
                <a:cubicBezTo>
                  <a:pt x="5386917" y="102123"/>
                  <a:pt x="5405967" y="93657"/>
                  <a:pt x="5308600" y="339190"/>
                </a:cubicBezTo>
                <a:cubicBezTo>
                  <a:pt x="5211233" y="584723"/>
                  <a:pt x="5001683" y="1243007"/>
                  <a:pt x="4902200" y="1520290"/>
                </a:cubicBezTo>
                <a:cubicBezTo>
                  <a:pt x="4802717" y="1797573"/>
                  <a:pt x="4777317" y="1907640"/>
                  <a:pt x="4711700" y="2002890"/>
                </a:cubicBezTo>
                <a:cubicBezTo>
                  <a:pt x="4646083" y="2098140"/>
                  <a:pt x="4646083" y="2068507"/>
                  <a:pt x="4508500" y="2091790"/>
                </a:cubicBezTo>
                <a:cubicBezTo>
                  <a:pt x="4370917" y="2115073"/>
                  <a:pt x="4239683" y="2132007"/>
                  <a:pt x="3886200" y="2142590"/>
                </a:cubicBezTo>
                <a:cubicBezTo>
                  <a:pt x="3532717" y="2153173"/>
                  <a:pt x="2387600" y="2155290"/>
                  <a:pt x="2387600" y="2155290"/>
                </a:cubicBezTo>
                <a:lnTo>
                  <a:pt x="0" y="214259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4" name="Forme libre 43"/>
          <p:cNvSpPr/>
          <p:nvPr/>
        </p:nvSpPr>
        <p:spPr>
          <a:xfrm>
            <a:off x="13589717" y="11821055"/>
            <a:ext cx="10033001" cy="2844799"/>
          </a:xfrm>
          <a:custGeom>
            <a:avLst/>
            <a:gdLst>
              <a:gd name="connsiteX0" fmla="*/ 10033000 w 10033000"/>
              <a:gd name="connsiteY0" fmla="*/ 0 h 2844800"/>
              <a:gd name="connsiteX1" fmla="*/ 9321800 w 10033000"/>
              <a:gd name="connsiteY1" fmla="*/ 520700 h 2844800"/>
              <a:gd name="connsiteX2" fmla="*/ 8724900 w 10033000"/>
              <a:gd name="connsiteY2" fmla="*/ 812800 h 2844800"/>
              <a:gd name="connsiteX3" fmla="*/ 7861300 w 10033000"/>
              <a:gd name="connsiteY3" fmla="*/ 876300 h 2844800"/>
              <a:gd name="connsiteX4" fmla="*/ 6654800 w 10033000"/>
              <a:gd name="connsiteY4" fmla="*/ 736600 h 2844800"/>
              <a:gd name="connsiteX5" fmla="*/ 5829300 w 10033000"/>
              <a:gd name="connsiteY5" fmla="*/ 647700 h 2844800"/>
              <a:gd name="connsiteX6" fmla="*/ 5588000 w 10033000"/>
              <a:gd name="connsiteY6" fmla="*/ 927100 h 2844800"/>
              <a:gd name="connsiteX7" fmla="*/ 5295900 w 10033000"/>
              <a:gd name="connsiteY7" fmla="*/ 1714500 h 2844800"/>
              <a:gd name="connsiteX8" fmla="*/ 4978400 w 10033000"/>
              <a:gd name="connsiteY8" fmla="*/ 2603500 h 2844800"/>
              <a:gd name="connsiteX9" fmla="*/ 4838700 w 10033000"/>
              <a:gd name="connsiteY9" fmla="*/ 2743200 h 2844800"/>
              <a:gd name="connsiteX10" fmla="*/ 4229100 w 10033000"/>
              <a:gd name="connsiteY10" fmla="*/ 2819400 h 2844800"/>
              <a:gd name="connsiteX11" fmla="*/ 2590800 w 10033000"/>
              <a:gd name="connsiteY11" fmla="*/ 2844800 h 2844800"/>
              <a:gd name="connsiteX12" fmla="*/ 0 w 10033000"/>
              <a:gd name="connsiteY12" fmla="*/ 2819400 h 284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33000" h="2844800">
                <a:moveTo>
                  <a:pt x="10033000" y="0"/>
                </a:moveTo>
                <a:cubicBezTo>
                  <a:pt x="9786408" y="192616"/>
                  <a:pt x="9539817" y="385233"/>
                  <a:pt x="9321800" y="520700"/>
                </a:cubicBezTo>
                <a:cubicBezTo>
                  <a:pt x="9103783" y="656167"/>
                  <a:pt x="8968317" y="753533"/>
                  <a:pt x="8724900" y="812800"/>
                </a:cubicBezTo>
                <a:cubicBezTo>
                  <a:pt x="8481483" y="872067"/>
                  <a:pt x="8206317" y="889000"/>
                  <a:pt x="7861300" y="876300"/>
                </a:cubicBezTo>
                <a:cubicBezTo>
                  <a:pt x="7516283" y="863600"/>
                  <a:pt x="6654800" y="736600"/>
                  <a:pt x="6654800" y="736600"/>
                </a:cubicBezTo>
                <a:cubicBezTo>
                  <a:pt x="6316133" y="698500"/>
                  <a:pt x="6007100" y="615950"/>
                  <a:pt x="5829300" y="647700"/>
                </a:cubicBezTo>
                <a:cubicBezTo>
                  <a:pt x="5651500" y="679450"/>
                  <a:pt x="5676900" y="749300"/>
                  <a:pt x="5588000" y="927100"/>
                </a:cubicBezTo>
                <a:cubicBezTo>
                  <a:pt x="5499100" y="1104900"/>
                  <a:pt x="5397500" y="1435100"/>
                  <a:pt x="5295900" y="1714500"/>
                </a:cubicBezTo>
                <a:cubicBezTo>
                  <a:pt x="5194300" y="1993900"/>
                  <a:pt x="5054600" y="2432050"/>
                  <a:pt x="4978400" y="2603500"/>
                </a:cubicBezTo>
                <a:cubicBezTo>
                  <a:pt x="4902200" y="2774950"/>
                  <a:pt x="4963583" y="2707217"/>
                  <a:pt x="4838700" y="2743200"/>
                </a:cubicBezTo>
                <a:cubicBezTo>
                  <a:pt x="4713817" y="2779183"/>
                  <a:pt x="4603750" y="2802467"/>
                  <a:pt x="4229100" y="2819400"/>
                </a:cubicBezTo>
                <a:cubicBezTo>
                  <a:pt x="3854450" y="2836333"/>
                  <a:pt x="2590800" y="2844800"/>
                  <a:pt x="2590800" y="2844800"/>
                </a:cubicBezTo>
                <a:lnTo>
                  <a:pt x="0" y="28194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5" name="Forme libre 44"/>
          <p:cNvSpPr/>
          <p:nvPr/>
        </p:nvSpPr>
        <p:spPr>
          <a:xfrm>
            <a:off x="13310316" y="10474855"/>
            <a:ext cx="11252199" cy="4115185"/>
          </a:xfrm>
          <a:custGeom>
            <a:avLst/>
            <a:gdLst>
              <a:gd name="connsiteX0" fmla="*/ 11252200 w 11252200"/>
              <a:gd name="connsiteY0" fmla="*/ 0 h 4115185"/>
              <a:gd name="connsiteX1" fmla="*/ 10528300 w 11252200"/>
              <a:gd name="connsiteY1" fmla="*/ 1092200 h 4115185"/>
              <a:gd name="connsiteX2" fmla="*/ 9931400 w 11252200"/>
              <a:gd name="connsiteY2" fmla="*/ 1524000 h 4115185"/>
              <a:gd name="connsiteX3" fmla="*/ 8978900 w 11252200"/>
              <a:gd name="connsiteY3" fmla="*/ 1993900 h 4115185"/>
              <a:gd name="connsiteX4" fmla="*/ 7975600 w 11252200"/>
              <a:gd name="connsiteY4" fmla="*/ 2095500 h 4115185"/>
              <a:gd name="connsiteX5" fmla="*/ 7023100 w 11252200"/>
              <a:gd name="connsiteY5" fmla="*/ 2044700 h 4115185"/>
              <a:gd name="connsiteX6" fmla="*/ 6045200 w 11252200"/>
              <a:gd name="connsiteY6" fmla="*/ 1943100 h 4115185"/>
              <a:gd name="connsiteX7" fmla="*/ 5816600 w 11252200"/>
              <a:gd name="connsiteY7" fmla="*/ 2184400 h 4115185"/>
              <a:gd name="connsiteX8" fmla="*/ 5549900 w 11252200"/>
              <a:gd name="connsiteY8" fmla="*/ 2908300 h 4115185"/>
              <a:gd name="connsiteX9" fmla="*/ 5207000 w 11252200"/>
              <a:gd name="connsiteY9" fmla="*/ 3835400 h 4115185"/>
              <a:gd name="connsiteX10" fmla="*/ 5118100 w 11252200"/>
              <a:gd name="connsiteY10" fmla="*/ 3987800 h 4115185"/>
              <a:gd name="connsiteX11" fmla="*/ 4635500 w 11252200"/>
              <a:gd name="connsiteY11" fmla="*/ 4089400 h 4115185"/>
              <a:gd name="connsiteX12" fmla="*/ 2882900 w 11252200"/>
              <a:gd name="connsiteY12" fmla="*/ 4114800 h 4115185"/>
              <a:gd name="connsiteX13" fmla="*/ 0 w 11252200"/>
              <a:gd name="connsiteY13" fmla="*/ 4076700 h 4115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252200" h="4115185">
                <a:moveTo>
                  <a:pt x="11252200" y="0"/>
                </a:moveTo>
                <a:cubicBezTo>
                  <a:pt x="11000316" y="419100"/>
                  <a:pt x="10748433" y="838200"/>
                  <a:pt x="10528300" y="1092200"/>
                </a:cubicBezTo>
                <a:cubicBezTo>
                  <a:pt x="10308167" y="1346200"/>
                  <a:pt x="10189633" y="1373717"/>
                  <a:pt x="9931400" y="1524000"/>
                </a:cubicBezTo>
                <a:cubicBezTo>
                  <a:pt x="9673167" y="1674283"/>
                  <a:pt x="9304867" y="1898650"/>
                  <a:pt x="8978900" y="1993900"/>
                </a:cubicBezTo>
                <a:cubicBezTo>
                  <a:pt x="8652933" y="2089150"/>
                  <a:pt x="8301567" y="2087033"/>
                  <a:pt x="7975600" y="2095500"/>
                </a:cubicBezTo>
                <a:cubicBezTo>
                  <a:pt x="7649633" y="2103967"/>
                  <a:pt x="7344833" y="2070100"/>
                  <a:pt x="7023100" y="2044700"/>
                </a:cubicBezTo>
                <a:cubicBezTo>
                  <a:pt x="6701367" y="2019300"/>
                  <a:pt x="6246283" y="1919817"/>
                  <a:pt x="6045200" y="1943100"/>
                </a:cubicBezTo>
                <a:cubicBezTo>
                  <a:pt x="5844117" y="1966383"/>
                  <a:pt x="5899150" y="2023533"/>
                  <a:pt x="5816600" y="2184400"/>
                </a:cubicBezTo>
                <a:cubicBezTo>
                  <a:pt x="5734050" y="2345267"/>
                  <a:pt x="5549900" y="2908300"/>
                  <a:pt x="5549900" y="2908300"/>
                </a:cubicBezTo>
                <a:cubicBezTo>
                  <a:pt x="5448300" y="3183467"/>
                  <a:pt x="5278967" y="3655483"/>
                  <a:pt x="5207000" y="3835400"/>
                </a:cubicBezTo>
                <a:cubicBezTo>
                  <a:pt x="5135033" y="4015317"/>
                  <a:pt x="5213350" y="3945467"/>
                  <a:pt x="5118100" y="3987800"/>
                </a:cubicBezTo>
                <a:cubicBezTo>
                  <a:pt x="5022850" y="4030133"/>
                  <a:pt x="5008033" y="4068233"/>
                  <a:pt x="4635500" y="4089400"/>
                </a:cubicBezTo>
                <a:cubicBezTo>
                  <a:pt x="4262967" y="4110567"/>
                  <a:pt x="3655483" y="4116917"/>
                  <a:pt x="2882900" y="4114800"/>
                </a:cubicBezTo>
                <a:cubicBezTo>
                  <a:pt x="2110317" y="4112683"/>
                  <a:pt x="0" y="4076700"/>
                  <a:pt x="0" y="4076700"/>
                </a:cubicBez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6" name="Ellipse 45"/>
          <p:cNvSpPr/>
          <p:nvPr/>
        </p:nvSpPr>
        <p:spPr>
          <a:xfrm>
            <a:off x="19800014" y="12904952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7" name="Ellipse 46"/>
          <p:cNvSpPr/>
          <p:nvPr/>
        </p:nvSpPr>
        <p:spPr>
          <a:xfrm>
            <a:off x="20168316" y="12941924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8" name="Ellipse 47"/>
          <p:cNvSpPr/>
          <p:nvPr/>
        </p:nvSpPr>
        <p:spPr>
          <a:xfrm>
            <a:off x="20511216" y="13006553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9" name="Ellipse 48"/>
          <p:cNvSpPr/>
          <p:nvPr/>
        </p:nvSpPr>
        <p:spPr>
          <a:xfrm>
            <a:off x="21438317" y="12904952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0" name="Ellipse 49"/>
          <p:cNvSpPr/>
          <p:nvPr/>
        </p:nvSpPr>
        <p:spPr>
          <a:xfrm>
            <a:off x="22289217" y="12676353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1" name="Ellipse 50"/>
          <p:cNvSpPr/>
          <p:nvPr/>
        </p:nvSpPr>
        <p:spPr>
          <a:xfrm>
            <a:off x="23635415" y="11787353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2" name="Ellipse 51"/>
          <p:cNvSpPr/>
          <p:nvPr/>
        </p:nvSpPr>
        <p:spPr>
          <a:xfrm>
            <a:off x="24537115" y="10377652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3" name="Forme libre 52"/>
          <p:cNvSpPr/>
          <p:nvPr/>
        </p:nvSpPr>
        <p:spPr>
          <a:xfrm>
            <a:off x="14504114" y="12354455"/>
            <a:ext cx="4015356" cy="1770525"/>
          </a:xfrm>
          <a:custGeom>
            <a:avLst/>
            <a:gdLst>
              <a:gd name="connsiteX0" fmla="*/ 3733800 w 4015356"/>
              <a:gd name="connsiteY0" fmla="*/ 0 h 1770526"/>
              <a:gd name="connsiteX1" fmla="*/ 3975100 w 4015356"/>
              <a:gd name="connsiteY1" fmla="*/ 101600 h 1770526"/>
              <a:gd name="connsiteX2" fmla="*/ 4000500 w 4015356"/>
              <a:gd name="connsiteY2" fmla="*/ 241300 h 1770526"/>
              <a:gd name="connsiteX3" fmla="*/ 3822700 w 4015356"/>
              <a:gd name="connsiteY3" fmla="*/ 774700 h 1770526"/>
              <a:gd name="connsiteX4" fmla="*/ 3467100 w 4015356"/>
              <a:gd name="connsiteY4" fmla="*/ 1651000 h 1770526"/>
              <a:gd name="connsiteX5" fmla="*/ 3124200 w 4015356"/>
              <a:gd name="connsiteY5" fmla="*/ 1765300 h 1770526"/>
              <a:gd name="connsiteX6" fmla="*/ 2641600 w 4015356"/>
              <a:gd name="connsiteY6" fmla="*/ 1752600 h 1770526"/>
              <a:gd name="connsiteX7" fmla="*/ 0 w 4015356"/>
              <a:gd name="connsiteY7" fmla="*/ 1701800 h 1770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5356" h="1770526">
                <a:moveTo>
                  <a:pt x="3733800" y="0"/>
                </a:moveTo>
                <a:cubicBezTo>
                  <a:pt x="3832225" y="30691"/>
                  <a:pt x="3930650" y="61383"/>
                  <a:pt x="3975100" y="101600"/>
                </a:cubicBezTo>
                <a:cubicBezTo>
                  <a:pt x="4019550" y="141817"/>
                  <a:pt x="4025900" y="129117"/>
                  <a:pt x="4000500" y="241300"/>
                </a:cubicBezTo>
                <a:cubicBezTo>
                  <a:pt x="3975100" y="353483"/>
                  <a:pt x="3911600" y="539750"/>
                  <a:pt x="3822700" y="774700"/>
                </a:cubicBezTo>
                <a:cubicBezTo>
                  <a:pt x="3733800" y="1009650"/>
                  <a:pt x="3583517" y="1485900"/>
                  <a:pt x="3467100" y="1651000"/>
                </a:cubicBezTo>
                <a:cubicBezTo>
                  <a:pt x="3350683" y="1816100"/>
                  <a:pt x="3261783" y="1748367"/>
                  <a:pt x="3124200" y="1765300"/>
                </a:cubicBezTo>
                <a:cubicBezTo>
                  <a:pt x="2986617" y="1782233"/>
                  <a:pt x="2641600" y="1752600"/>
                  <a:pt x="2641600" y="1752600"/>
                </a:cubicBezTo>
                <a:lnTo>
                  <a:pt x="0" y="17018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4" name="Forme libre 53"/>
          <p:cNvSpPr/>
          <p:nvPr/>
        </p:nvSpPr>
        <p:spPr>
          <a:xfrm>
            <a:off x="14237415" y="11986156"/>
            <a:ext cx="4357448" cy="2201915"/>
          </a:xfrm>
          <a:custGeom>
            <a:avLst/>
            <a:gdLst>
              <a:gd name="connsiteX0" fmla="*/ 3543300 w 4357449"/>
              <a:gd name="connsiteY0" fmla="*/ 0 h 2201916"/>
              <a:gd name="connsiteX1" fmla="*/ 3924300 w 4357449"/>
              <a:gd name="connsiteY1" fmla="*/ 254000 h 2201916"/>
              <a:gd name="connsiteX2" fmla="*/ 4241800 w 4357449"/>
              <a:gd name="connsiteY2" fmla="*/ 381000 h 2201916"/>
              <a:gd name="connsiteX3" fmla="*/ 4356100 w 4357449"/>
              <a:gd name="connsiteY3" fmla="*/ 558800 h 2201916"/>
              <a:gd name="connsiteX4" fmla="*/ 4178300 w 4357449"/>
              <a:gd name="connsiteY4" fmla="*/ 1092200 h 2201916"/>
              <a:gd name="connsiteX5" fmla="*/ 3835400 w 4357449"/>
              <a:gd name="connsiteY5" fmla="*/ 2019300 h 2201916"/>
              <a:gd name="connsiteX6" fmla="*/ 3581400 w 4357449"/>
              <a:gd name="connsiteY6" fmla="*/ 2184400 h 2201916"/>
              <a:gd name="connsiteX7" fmla="*/ 3111500 w 4357449"/>
              <a:gd name="connsiteY7" fmla="*/ 2197100 h 2201916"/>
              <a:gd name="connsiteX8" fmla="*/ 0 w 4357449"/>
              <a:gd name="connsiteY8" fmla="*/ 2133600 h 2201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57449" h="2201916">
                <a:moveTo>
                  <a:pt x="3543300" y="0"/>
                </a:moveTo>
                <a:cubicBezTo>
                  <a:pt x="3675591" y="95250"/>
                  <a:pt x="3807883" y="190500"/>
                  <a:pt x="3924300" y="254000"/>
                </a:cubicBezTo>
                <a:cubicBezTo>
                  <a:pt x="4040717" y="317500"/>
                  <a:pt x="4169833" y="330200"/>
                  <a:pt x="4241800" y="381000"/>
                </a:cubicBezTo>
                <a:cubicBezTo>
                  <a:pt x="4313767" y="431800"/>
                  <a:pt x="4366683" y="440267"/>
                  <a:pt x="4356100" y="558800"/>
                </a:cubicBezTo>
                <a:cubicBezTo>
                  <a:pt x="4345517" y="677333"/>
                  <a:pt x="4265083" y="848783"/>
                  <a:pt x="4178300" y="1092200"/>
                </a:cubicBezTo>
                <a:cubicBezTo>
                  <a:pt x="4091517" y="1335617"/>
                  <a:pt x="3934883" y="1837267"/>
                  <a:pt x="3835400" y="2019300"/>
                </a:cubicBezTo>
                <a:cubicBezTo>
                  <a:pt x="3735917" y="2201333"/>
                  <a:pt x="3702050" y="2154767"/>
                  <a:pt x="3581400" y="2184400"/>
                </a:cubicBezTo>
                <a:cubicBezTo>
                  <a:pt x="3460750" y="2214033"/>
                  <a:pt x="3111500" y="2197100"/>
                  <a:pt x="3111500" y="2197100"/>
                </a:cubicBezTo>
                <a:lnTo>
                  <a:pt x="0" y="21336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5" name="Forme libre 54"/>
          <p:cNvSpPr/>
          <p:nvPr/>
        </p:nvSpPr>
        <p:spPr>
          <a:xfrm>
            <a:off x="14034216" y="11478155"/>
            <a:ext cx="4642096" cy="2745148"/>
          </a:xfrm>
          <a:custGeom>
            <a:avLst/>
            <a:gdLst>
              <a:gd name="connsiteX0" fmla="*/ 3225800 w 4642095"/>
              <a:gd name="connsiteY0" fmla="*/ 0 h 2745148"/>
              <a:gd name="connsiteX1" fmla="*/ 3835400 w 4642095"/>
              <a:gd name="connsiteY1" fmla="*/ 457200 h 2745148"/>
              <a:gd name="connsiteX2" fmla="*/ 4470400 w 4642095"/>
              <a:gd name="connsiteY2" fmla="*/ 787400 h 2745148"/>
              <a:gd name="connsiteX3" fmla="*/ 4635500 w 4642095"/>
              <a:gd name="connsiteY3" fmla="*/ 977900 h 2745148"/>
              <a:gd name="connsiteX4" fmla="*/ 4305300 w 4642095"/>
              <a:gd name="connsiteY4" fmla="*/ 2019300 h 2745148"/>
              <a:gd name="connsiteX5" fmla="*/ 4038600 w 4642095"/>
              <a:gd name="connsiteY5" fmla="*/ 2654300 h 2745148"/>
              <a:gd name="connsiteX6" fmla="*/ 3670300 w 4642095"/>
              <a:gd name="connsiteY6" fmla="*/ 2743200 h 2745148"/>
              <a:gd name="connsiteX7" fmla="*/ 2019300 w 4642095"/>
              <a:gd name="connsiteY7" fmla="*/ 2717800 h 2745148"/>
              <a:gd name="connsiteX8" fmla="*/ 0 w 4642095"/>
              <a:gd name="connsiteY8" fmla="*/ 2717800 h 2745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42095" h="2745148">
                <a:moveTo>
                  <a:pt x="3225800" y="0"/>
                </a:moveTo>
                <a:cubicBezTo>
                  <a:pt x="3426883" y="162983"/>
                  <a:pt x="3627967" y="325967"/>
                  <a:pt x="3835400" y="457200"/>
                </a:cubicBezTo>
                <a:cubicBezTo>
                  <a:pt x="4042833" y="588433"/>
                  <a:pt x="4337050" y="700617"/>
                  <a:pt x="4470400" y="787400"/>
                </a:cubicBezTo>
                <a:cubicBezTo>
                  <a:pt x="4603750" y="874183"/>
                  <a:pt x="4663017" y="772583"/>
                  <a:pt x="4635500" y="977900"/>
                </a:cubicBezTo>
                <a:cubicBezTo>
                  <a:pt x="4607983" y="1183217"/>
                  <a:pt x="4404783" y="1739900"/>
                  <a:pt x="4305300" y="2019300"/>
                </a:cubicBezTo>
                <a:cubicBezTo>
                  <a:pt x="4205817" y="2298700"/>
                  <a:pt x="4144433" y="2533650"/>
                  <a:pt x="4038600" y="2654300"/>
                </a:cubicBezTo>
                <a:cubicBezTo>
                  <a:pt x="3932767" y="2774950"/>
                  <a:pt x="4006850" y="2732617"/>
                  <a:pt x="3670300" y="2743200"/>
                </a:cubicBezTo>
                <a:cubicBezTo>
                  <a:pt x="3333750" y="2753783"/>
                  <a:pt x="2019300" y="2717800"/>
                  <a:pt x="2019300" y="2717800"/>
                </a:cubicBezTo>
                <a:lnTo>
                  <a:pt x="0" y="27178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6" name="Forme libre 55"/>
          <p:cNvSpPr/>
          <p:nvPr/>
        </p:nvSpPr>
        <p:spPr>
          <a:xfrm>
            <a:off x="13856416" y="10703454"/>
            <a:ext cx="4911383" cy="3606800"/>
          </a:xfrm>
          <a:custGeom>
            <a:avLst/>
            <a:gdLst>
              <a:gd name="connsiteX0" fmla="*/ 2921000 w 4911382"/>
              <a:gd name="connsiteY0" fmla="*/ 0 h 3606800"/>
              <a:gd name="connsiteX1" fmla="*/ 3606800 w 4911382"/>
              <a:gd name="connsiteY1" fmla="*/ 749300 h 3606800"/>
              <a:gd name="connsiteX2" fmla="*/ 4559300 w 4911382"/>
              <a:gd name="connsiteY2" fmla="*/ 1371600 h 3606800"/>
              <a:gd name="connsiteX3" fmla="*/ 4851400 w 4911382"/>
              <a:gd name="connsiteY3" fmla="*/ 1524000 h 3606800"/>
              <a:gd name="connsiteX4" fmla="*/ 4902200 w 4911382"/>
              <a:gd name="connsiteY4" fmla="*/ 1765300 h 3606800"/>
              <a:gd name="connsiteX5" fmla="*/ 4724400 w 4911382"/>
              <a:gd name="connsiteY5" fmla="*/ 2400300 h 3606800"/>
              <a:gd name="connsiteX6" fmla="*/ 4381500 w 4911382"/>
              <a:gd name="connsiteY6" fmla="*/ 3378200 h 3606800"/>
              <a:gd name="connsiteX7" fmla="*/ 4203700 w 4911382"/>
              <a:gd name="connsiteY7" fmla="*/ 3556000 h 3606800"/>
              <a:gd name="connsiteX8" fmla="*/ 4025900 w 4911382"/>
              <a:gd name="connsiteY8" fmla="*/ 3594100 h 3606800"/>
              <a:gd name="connsiteX9" fmla="*/ 3441700 w 4911382"/>
              <a:gd name="connsiteY9" fmla="*/ 3606800 h 3606800"/>
              <a:gd name="connsiteX10" fmla="*/ 0 w 4911382"/>
              <a:gd name="connsiteY10" fmla="*/ 3568700 h 360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911382" h="3606800">
                <a:moveTo>
                  <a:pt x="2921000" y="0"/>
                </a:moveTo>
                <a:cubicBezTo>
                  <a:pt x="3127375" y="260350"/>
                  <a:pt x="3333750" y="520700"/>
                  <a:pt x="3606800" y="749300"/>
                </a:cubicBezTo>
                <a:cubicBezTo>
                  <a:pt x="3879850" y="977900"/>
                  <a:pt x="4351867" y="1242483"/>
                  <a:pt x="4559300" y="1371600"/>
                </a:cubicBezTo>
                <a:cubicBezTo>
                  <a:pt x="4766733" y="1500717"/>
                  <a:pt x="4794250" y="1458383"/>
                  <a:pt x="4851400" y="1524000"/>
                </a:cubicBezTo>
                <a:cubicBezTo>
                  <a:pt x="4908550" y="1589617"/>
                  <a:pt x="4923367" y="1619250"/>
                  <a:pt x="4902200" y="1765300"/>
                </a:cubicBezTo>
                <a:cubicBezTo>
                  <a:pt x="4881033" y="1911350"/>
                  <a:pt x="4811183" y="2131483"/>
                  <a:pt x="4724400" y="2400300"/>
                </a:cubicBezTo>
                <a:cubicBezTo>
                  <a:pt x="4637617" y="2669117"/>
                  <a:pt x="4468283" y="3185583"/>
                  <a:pt x="4381500" y="3378200"/>
                </a:cubicBezTo>
                <a:cubicBezTo>
                  <a:pt x="4294717" y="3570817"/>
                  <a:pt x="4262967" y="3520017"/>
                  <a:pt x="4203700" y="3556000"/>
                </a:cubicBezTo>
                <a:cubicBezTo>
                  <a:pt x="4144433" y="3591983"/>
                  <a:pt x="4152900" y="3585633"/>
                  <a:pt x="4025900" y="3594100"/>
                </a:cubicBezTo>
                <a:cubicBezTo>
                  <a:pt x="3898900" y="3602567"/>
                  <a:pt x="3441700" y="3606800"/>
                  <a:pt x="3441700" y="3606800"/>
                </a:cubicBezTo>
                <a:lnTo>
                  <a:pt x="0" y="35687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7" name="Forme libre 56"/>
          <p:cNvSpPr/>
          <p:nvPr/>
        </p:nvSpPr>
        <p:spPr>
          <a:xfrm>
            <a:off x="13602416" y="9128656"/>
            <a:ext cx="5265548" cy="5257800"/>
          </a:xfrm>
          <a:custGeom>
            <a:avLst/>
            <a:gdLst>
              <a:gd name="connsiteX0" fmla="*/ 2692400 w 5265546"/>
              <a:gd name="connsiteY0" fmla="*/ 0 h 5257800"/>
              <a:gd name="connsiteX1" fmla="*/ 3022600 w 5265546"/>
              <a:gd name="connsiteY1" fmla="*/ 1244600 h 5257800"/>
              <a:gd name="connsiteX2" fmla="*/ 3619500 w 5265546"/>
              <a:gd name="connsiteY2" fmla="*/ 1892300 h 5257800"/>
              <a:gd name="connsiteX3" fmla="*/ 4368800 w 5265546"/>
              <a:gd name="connsiteY3" fmla="*/ 2527300 h 5257800"/>
              <a:gd name="connsiteX4" fmla="*/ 5156200 w 5265546"/>
              <a:gd name="connsiteY4" fmla="*/ 2971800 h 5257800"/>
              <a:gd name="connsiteX5" fmla="*/ 5257800 w 5265546"/>
              <a:gd name="connsiteY5" fmla="*/ 3213100 h 5257800"/>
              <a:gd name="connsiteX6" fmla="*/ 5207000 w 5265546"/>
              <a:gd name="connsiteY6" fmla="*/ 3606800 h 5257800"/>
              <a:gd name="connsiteX7" fmla="*/ 4800600 w 5265546"/>
              <a:gd name="connsiteY7" fmla="*/ 4838700 h 5257800"/>
              <a:gd name="connsiteX8" fmla="*/ 4686300 w 5265546"/>
              <a:gd name="connsiteY8" fmla="*/ 5105400 h 5257800"/>
              <a:gd name="connsiteX9" fmla="*/ 4432300 w 5265546"/>
              <a:gd name="connsiteY9" fmla="*/ 5207000 h 5257800"/>
              <a:gd name="connsiteX10" fmla="*/ 3721100 w 5265546"/>
              <a:gd name="connsiteY10" fmla="*/ 5257800 h 5257800"/>
              <a:gd name="connsiteX11" fmla="*/ 0 w 5265546"/>
              <a:gd name="connsiteY11" fmla="*/ 5219700 h 525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265546" h="5257800">
                <a:moveTo>
                  <a:pt x="2692400" y="0"/>
                </a:moveTo>
                <a:cubicBezTo>
                  <a:pt x="2780241" y="464608"/>
                  <a:pt x="2868083" y="929217"/>
                  <a:pt x="3022600" y="1244600"/>
                </a:cubicBezTo>
                <a:cubicBezTo>
                  <a:pt x="3177117" y="1559983"/>
                  <a:pt x="3395133" y="1678517"/>
                  <a:pt x="3619500" y="1892300"/>
                </a:cubicBezTo>
                <a:cubicBezTo>
                  <a:pt x="3843867" y="2106083"/>
                  <a:pt x="4112683" y="2347383"/>
                  <a:pt x="4368800" y="2527300"/>
                </a:cubicBezTo>
                <a:cubicBezTo>
                  <a:pt x="4624917" y="2707217"/>
                  <a:pt x="5008033" y="2857500"/>
                  <a:pt x="5156200" y="2971800"/>
                </a:cubicBezTo>
                <a:cubicBezTo>
                  <a:pt x="5304367" y="3086100"/>
                  <a:pt x="5249333" y="3107267"/>
                  <a:pt x="5257800" y="3213100"/>
                </a:cubicBezTo>
                <a:cubicBezTo>
                  <a:pt x="5266267" y="3318933"/>
                  <a:pt x="5283200" y="3335867"/>
                  <a:pt x="5207000" y="3606800"/>
                </a:cubicBezTo>
                <a:cubicBezTo>
                  <a:pt x="5130800" y="3877733"/>
                  <a:pt x="4887383" y="4588933"/>
                  <a:pt x="4800600" y="4838700"/>
                </a:cubicBezTo>
                <a:cubicBezTo>
                  <a:pt x="4713817" y="5088467"/>
                  <a:pt x="4747683" y="5044017"/>
                  <a:pt x="4686300" y="5105400"/>
                </a:cubicBezTo>
                <a:cubicBezTo>
                  <a:pt x="4624917" y="5166783"/>
                  <a:pt x="4593167" y="5181600"/>
                  <a:pt x="4432300" y="5207000"/>
                </a:cubicBezTo>
                <a:cubicBezTo>
                  <a:pt x="4271433" y="5232400"/>
                  <a:pt x="3721100" y="5257800"/>
                  <a:pt x="3721100" y="5257800"/>
                </a:cubicBezTo>
                <a:lnTo>
                  <a:pt x="0" y="52197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8" name="Ellipse 57"/>
          <p:cNvSpPr/>
          <p:nvPr/>
        </p:nvSpPr>
        <p:spPr>
          <a:xfrm>
            <a:off x="18098217" y="12295352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9" name="Ellipse 58"/>
          <p:cNvSpPr/>
          <p:nvPr/>
        </p:nvSpPr>
        <p:spPr>
          <a:xfrm>
            <a:off x="17704514" y="11952454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0" name="Ellipse 59"/>
          <p:cNvSpPr/>
          <p:nvPr/>
        </p:nvSpPr>
        <p:spPr>
          <a:xfrm>
            <a:off x="17158417" y="11444452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1" name="Ellipse 60"/>
          <p:cNvSpPr/>
          <p:nvPr/>
        </p:nvSpPr>
        <p:spPr>
          <a:xfrm>
            <a:off x="16637714" y="10644352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2" name="Ellipse 61"/>
          <p:cNvSpPr/>
          <p:nvPr/>
        </p:nvSpPr>
        <p:spPr>
          <a:xfrm>
            <a:off x="16193216" y="9056852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3" name="Flèche vers la droite 62"/>
          <p:cNvSpPr/>
          <p:nvPr/>
        </p:nvSpPr>
        <p:spPr>
          <a:xfrm rot="11373169">
            <a:off x="18951493" y="14393921"/>
            <a:ext cx="1017522" cy="109947"/>
          </a:xfrm>
          <a:prstGeom prst="rightArrow">
            <a:avLst/>
          </a:prstGeom>
          <a:solidFill>
            <a:srgbClr val="FE2DFF"/>
          </a:solidFill>
          <a:ln>
            <a:solidFill>
              <a:srgbClr val="6FFF2D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4" name="Explosion 1 63"/>
          <p:cNvSpPr/>
          <p:nvPr/>
        </p:nvSpPr>
        <p:spPr>
          <a:xfrm>
            <a:off x="24733967" y="8521040"/>
            <a:ext cx="491067" cy="485016"/>
          </a:xfrm>
          <a:prstGeom prst="irregularSeal1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5" name="Ellipse 64"/>
          <p:cNvSpPr/>
          <p:nvPr/>
        </p:nvSpPr>
        <p:spPr>
          <a:xfrm>
            <a:off x="24905416" y="8701252"/>
            <a:ext cx="101599" cy="114299"/>
          </a:xfrm>
          <a:prstGeom prst="ellipse">
            <a:avLst/>
          </a:prstGeom>
          <a:solidFill>
            <a:srgbClr val="FF00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ln>
                <a:solidFill>
                  <a:srgbClr val="FF0000"/>
                </a:solidFill>
              </a:ln>
            </a:endParaRPr>
          </a:p>
        </p:txBody>
      </p:sp>
      <p:sp>
        <p:nvSpPr>
          <p:cNvPr id="66" name="Explosion 1 65"/>
          <p:cNvSpPr/>
          <p:nvPr/>
        </p:nvSpPr>
        <p:spPr>
          <a:xfrm>
            <a:off x="16091619" y="7688900"/>
            <a:ext cx="491067" cy="485016"/>
          </a:xfrm>
          <a:prstGeom prst="irregularSeal1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7" name="Ellipse 66"/>
          <p:cNvSpPr/>
          <p:nvPr/>
        </p:nvSpPr>
        <p:spPr>
          <a:xfrm>
            <a:off x="16282115" y="7863053"/>
            <a:ext cx="101599" cy="114299"/>
          </a:xfrm>
          <a:prstGeom prst="ellipse">
            <a:avLst/>
          </a:prstGeom>
          <a:solidFill>
            <a:srgbClr val="FF00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075647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0724266" y="1658040"/>
            <a:ext cx="18477430" cy="1474724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68" name="Picture 4" descr="Image15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805" t="1895" r="12744" b="4167"/>
          <a:stretch/>
        </p:blipFill>
        <p:spPr bwMode="auto">
          <a:xfrm>
            <a:off x="14664225" y="2243999"/>
            <a:ext cx="12114056" cy="12433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69" name="Forme libre 68"/>
          <p:cNvSpPr/>
          <p:nvPr/>
        </p:nvSpPr>
        <p:spPr>
          <a:xfrm>
            <a:off x="17067874" y="3324145"/>
            <a:ext cx="6114857" cy="2146249"/>
          </a:xfrm>
          <a:custGeom>
            <a:avLst/>
            <a:gdLst>
              <a:gd name="connsiteX0" fmla="*/ 6103447 w 6114856"/>
              <a:gd name="connsiteY0" fmla="*/ 2017538 h 2146248"/>
              <a:gd name="connsiteX1" fmla="*/ 5993381 w 6114856"/>
              <a:gd name="connsiteY1" fmla="*/ 2093735 h 2146248"/>
              <a:gd name="connsiteX2" fmla="*/ 5722447 w 6114856"/>
              <a:gd name="connsiteY2" fmla="*/ 2000605 h 2146248"/>
              <a:gd name="connsiteX3" fmla="*/ 5375314 w 6114856"/>
              <a:gd name="connsiteY3" fmla="*/ 1899008 h 2146248"/>
              <a:gd name="connsiteX4" fmla="*/ 5011247 w 6114856"/>
              <a:gd name="connsiteY4" fmla="*/ 1839743 h 2146248"/>
              <a:gd name="connsiteX5" fmla="*/ 4596381 w 6114856"/>
              <a:gd name="connsiteY5" fmla="*/ 1856676 h 2146248"/>
              <a:gd name="connsiteX6" fmla="*/ 3986781 w 6114856"/>
              <a:gd name="connsiteY6" fmla="*/ 2000605 h 2146248"/>
              <a:gd name="connsiteX7" fmla="*/ 3521114 w 6114856"/>
              <a:gd name="connsiteY7" fmla="*/ 2093735 h 2146248"/>
              <a:gd name="connsiteX8" fmla="*/ 3097781 w 6114856"/>
              <a:gd name="connsiteY8" fmla="*/ 2119135 h 2146248"/>
              <a:gd name="connsiteX9" fmla="*/ 2691381 w 6114856"/>
              <a:gd name="connsiteY9" fmla="*/ 2068336 h 2146248"/>
              <a:gd name="connsiteX10" fmla="*/ 1997114 w 6114856"/>
              <a:gd name="connsiteY10" fmla="*/ 1975206 h 2146248"/>
              <a:gd name="connsiteX11" fmla="*/ 1480647 w 6114856"/>
              <a:gd name="connsiteY11" fmla="*/ 1882075 h 2146248"/>
              <a:gd name="connsiteX12" fmla="*/ 1184314 w 6114856"/>
              <a:gd name="connsiteY12" fmla="*/ 1848209 h 2146248"/>
              <a:gd name="connsiteX13" fmla="*/ 896447 w 6114856"/>
              <a:gd name="connsiteY13" fmla="*/ 1839743 h 2146248"/>
              <a:gd name="connsiteX14" fmla="*/ 574714 w 6114856"/>
              <a:gd name="connsiteY14" fmla="*/ 1882075 h 2146248"/>
              <a:gd name="connsiteX15" fmla="*/ 278381 w 6114856"/>
              <a:gd name="connsiteY15" fmla="*/ 2042937 h 2146248"/>
              <a:gd name="connsiteX16" fmla="*/ 134447 w 6114856"/>
              <a:gd name="connsiteY16" fmla="*/ 2144534 h 2146248"/>
              <a:gd name="connsiteX17" fmla="*/ 15914 w 6114856"/>
              <a:gd name="connsiteY17" fmla="*/ 2102202 h 2146248"/>
              <a:gd name="connsiteX18" fmla="*/ 41314 w 6114856"/>
              <a:gd name="connsiteY18" fmla="*/ 2042937 h 2146248"/>
              <a:gd name="connsiteX19" fmla="*/ 379981 w 6114856"/>
              <a:gd name="connsiteY19" fmla="*/ 1763545 h 2146248"/>
              <a:gd name="connsiteX20" fmla="*/ 490047 w 6114856"/>
              <a:gd name="connsiteY20" fmla="*/ 1670415 h 2146248"/>
              <a:gd name="connsiteX21" fmla="*/ 752514 w 6114856"/>
              <a:gd name="connsiteY21" fmla="*/ 1721213 h 2146248"/>
              <a:gd name="connsiteX22" fmla="*/ 1031914 w 6114856"/>
              <a:gd name="connsiteY22" fmla="*/ 1645015 h 2146248"/>
              <a:gd name="connsiteX23" fmla="*/ 1277447 w 6114856"/>
              <a:gd name="connsiteY23" fmla="*/ 1551885 h 2146248"/>
              <a:gd name="connsiteX24" fmla="*/ 1446781 w 6114856"/>
              <a:gd name="connsiteY24" fmla="*/ 1323292 h 2146248"/>
              <a:gd name="connsiteX25" fmla="*/ 1480647 w 6114856"/>
              <a:gd name="connsiteY25" fmla="*/ 1179363 h 2146248"/>
              <a:gd name="connsiteX26" fmla="*/ 1658447 w 6114856"/>
              <a:gd name="connsiteY26" fmla="*/ 1179363 h 2146248"/>
              <a:gd name="connsiteX27" fmla="*/ 2090247 w 6114856"/>
              <a:gd name="connsiteY27" fmla="*/ 1170896 h 2146248"/>
              <a:gd name="connsiteX28" fmla="*/ 2488181 w 6114856"/>
              <a:gd name="connsiteY28" fmla="*/ 1170896 h 2146248"/>
              <a:gd name="connsiteX29" fmla="*/ 2496647 w 6114856"/>
              <a:gd name="connsiteY29" fmla="*/ 1069299 h 2146248"/>
              <a:gd name="connsiteX30" fmla="*/ 2386581 w 6114856"/>
              <a:gd name="connsiteY30" fmla="*/ 993102 h 2146248"/>
              <a:gd name="connsiteX31" fmla="*/ 1768514 w 6114856"/>
              <a:gd name="connsiteY31" fmla="*/ 1001568 h 2146248"/>
              <a:gd name="connsiteX32" fmla="*/ 1370581 w 6114856"/>
              <a:gd name="connsiteY32" fmla="*/ 993102 h 2146248"/>
              <a:gd name="connsiteX33" fmla="*/ 1235114 w 6114856"/>
              <a:gd name="connsiteY33" fmla="*/ 993102 h 2146248"/>
              <a:gd name="connsiteX34" fmla="*/ 1370581 w 6114856"/>
              <a:gd name="connsiteY34" fmla="*/ 798374 h 2146248"/>
              <a:gd name="connsiteX35" fmla="*/ 1683847 w 6114856"/>
              <a:gd name="connsiteY35" fmla="*/ 493583 h 2146248"/>
              <a:gd name="connsiteX36" fmla="*/ 2115647 w 6114856"/>
              <a:gd name="connsiteY36" fmla="*/ 239591 h 2146248"/>
              <a:gd name="connsiteX37" fmla="*/ 2547447 w 6114856"/>
              <a:gd name="connsiteY37" fmla="*/ 78729 h 2146248"/>
              <a:gd name="connsiteX38" fmla="*/ 2869181 w 6114856"/>
              <a:gd name="connsiteY38" fmla="*/ 10998 h 2146248"/>
              <a:gd name="connsiteX39" fmla="*/ 3224781 w 6114856"/>
              <a:gd name="connsiteY39" fmla="*/ 2531 h 2146248"/>
              <a:gd name="connsiteX40" fmla="*/ 3614247 w 6114856"/>
              <a:gd name="connsiteY40" fmla="*/ 36397 h 2146248"/>
              <a:gd name="connsiteX41" fmla="*/ 3961381 w 6114856"/>
              <a:gd name="connsiteY41" fmla="*/ 129528 h 2146248"/>
              <a:gd name="connsiteX42" fmla="*/ 4333914 w 6114856"/>
              <a:gd name="connsiteY42" fmla="*/ 290389 h 2146248"/>
              <a:gd name="connsiteX43" fmla="*/ 4655647 w 6114856"/>
              <a:gd name="connsiteY43" fmla="*/ 493583 h 2146248"/>
              <a:gd name="connsiteX44" fmla="*/ 4935047 w 6114856"/>
              <a:gd name="connsiteY44" fmla="*/ 739109 h 2146248"/>
              <a:gd name="connsiteX45" fmla="*/ 5129781 w 6114856"/>
              <a:gd name="connsiteY45" fmla="*/ 967702 h 2146248"/>
              <a:gd name="connsiteX46" fmla="*/ 4757247 w 6114856"/>
              <a:gd name="connsiteY46" fmla="*/ 1001568 h 2146248"/>
              <a:gd name="connsiteX47" fmla="*/ 4088381 w 6114856"/>
              <a:gd name="connsiteY47" fmla="*/ 1010034 h 2146248"/>
              <a:gd name="connsiteX48" fmla="*/ 3808981 w 6114856"/>
              <a:gd name="connsiteY48" fmla="*/ 1010034 h 2146248"/>
              <a:gd name="connsiteX49" fmla="*/ 3885181 w 6114856"/>
              <a:gd name="connsiteY49" fmla="*/ 1179363 h 2146248"/>
              <a:gd name="connsiteX50" fmla="*/ 4469381 w 6114856"/>
              <a:gd name="connsiteY50" fmla="*/ 1170896 h 2146248"/>
              <a:gd name="connsiteX51" fmla="*/ 4816514 w 6114856"/>
              <a:gd name="connsiteY51" fmla="*/ 1179363 h 2146248"/>
              <a:gd name="connsiteX52" fmla="*/ 4926581 w 6114856"/>
              <a:gd name="connsiteY52" fmla="*/ 1179363 h 2146248"/>
              <a:gd name="connsiteX53" fmla="*/ 4960447 w 6114856"/>
              <a:gd name="connsiteY53" fmla="*/ 1391023 h 2146248"/>
              <a:gd name="connsiteX54" fmla="*/ 5138247 w 6114856"/>
              <a:gd name="connsiteY54" fmla="*/ 1594217 h 2146248"/>
              <a:gd name="connsiteX55" fmla="*/ 5341447 w 6114856"/>
              <a:gd name="connsiteY55" fmla="*/ 1721213 h 2146248"/>
              <a:gd name="connsiteX56" fmla="*/ 5798647 w 6114856"/>
              <a:gd name="connsiteY56" fmla="*/ 1738146 h 2146248"/>
              <a:gd name="connsiteX57" fmla="*/ 5874847 w 6114856"/>
              <a:gd name="connsiteY57" fmla="*/ 1729680 h 2146248"/>
              <a:gd name="connsiteX58" fmla="*/ 6086514 w 6114856"/>
              <a:gd name="connsiteY58" fmla="*/ 1899008 h 2146248"/>
              <a:gd name="connsiteX59" fmla="*/ 6103447 w 6114856"/>
              <a:gd name="connsiteY59" fmla="*/ 2017538 h 214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6114856" h="2146248">
                <a:moveTo>
                  <a:pt x="6103447" y="2017538"/>
                </a:moveTo>
                <a:cubicBezTo>
                  <a:pt x="6087925" y="2049993"/>
                  <a:pt x="6056881" y="2096557"/>
                  <a:pt x="5993381" y="2093735"/>
                </a:cubicBezTo>
                <a:cubicBezTo>
                  <a:pt x="5929881" y="2090913"/>
                  <a:pt x="5825458" y="2033059"/>
                  <a:pt x="5722447" y="2000605"/>
                </a:cubicBezTo>
                <a:cubicBezTo>
                  <a:pt x="5619436" y="1968151"/>
                  <a:pt x="5493847" y="1925818"/>
                  <a:pt x="5375314" y="1899008"/>
                </a:cubicBezTo>
                <a:cubicBezTo>
                  <a:pt x="5256781" y="1872198"/>
                  <a:pt x="5141069" y="1846798"/>
                  <a:pt x="5011247" y="1839743"/>
                </a:cubicBezTo>
                <a:cubicBezTo>
                  <a:pt x="4881425" y="1832688"/>
                  <a:pt x="4767125" y="1829866"/>
                  <a:pt x="4596381" y="1856676"/>
                </a:cubicBezTo>
                <a:cubicBezTo>
                  <a:pt x="4425637" y="1883486"/>
                  <a:pt x="4165992" y="1961095"/>
                  <a:pt x="3986781" y="2000605"/>
                </a:cubicBezTo>
                <a:cubicBezTo>
                  <a:pt x="3807570" y="2040115"/>
                  <a:pt x="3669281" y="2073980"/>
                  <a:pt x="3521114" y="2093735"/>
                </a:cubicBezTo>
                <a:cubicBezTo>
                  <a:pt x="3372947" y="2113490"/>
                  <a:pt x="3236070" y="2123368"/>
                  <a:pt x="3097781" y="2119135"/>
                </a:cubicBezTo>
                <a:cubicBezTo>
                  <a:pt x="2959492" y="2114902"/>
                  <a:pt x="2691381" y="2068336"/>
                  <a:pt x="2691381" y="2068336"/>
                </a:cubicBezTo>
                <a:lnTo>
                  <a:pt x="1997114" y="1975206"/>
                </a:lnTo>
                <a:cubicBezTo>
                  <a:pt x="1795325" y="1944162"/>
                  <a:pt x="1616114" y="1903241"/>
                  <a:pt x="1480647" y="1882075"/>
                </a:cubicBezTo>
                <a:cubicBezTo>
                  <a:pt x="1345180" y="1860909"/>
                  <a:pt x="1281681" y="1855264"/>
                  <a:pt x="1184314" y="1848209"/>
                </a:cubicBezTo>
                <a:cubicBezTo>
                  <a:pt x="1086947" y="1841154"/>
                  <a:pt x="998047" y="1834099"/>
                  <a:pt x="896447" y="1839743"/>
                </a:cubicBezTo>
                <a:cubicBezTo>
                  <a:pt x="794847" y="1845387"/>
                  <a:pt x="677725" y="1848209"/>
                  <a:pt x="574714" y="1882075"/>
                </a:cubicBezTo>
                <a:cubicBezTo>
                  <a:pt x="471703" y="1915941"/>
                  <a:pt x="351759" y="1999194"/>
                  <a:pt x="278381" y="2042937"/>
                </a:cubicBezTo>
                <a:cubicBezTo>
                  <a:pt x="205003" y="2086680"/>
                  <a:pt x="178191" y="2134657"/>
                  <a:pt x="134447" y="2144534"/>
                </a:cubicBezTo>
                <a:cubicBezTo>
                  <a:pt x="90703" y="2154411"/>
                  <a:pt x="31436" y="2119135"/>
                  <a:pt x="15914" y="2102202"/>
                </a:cubicBezTo>
                <a:cubicBezTo>
                  <a:pt x="392" y="2085269"/>
                  <a:pt x="-19364" y="2099380"/>
                  <a:pt x="41314" y="2042937"/>
                </a:cubicBezTo>
                <a:cubicBezTo>
                  <a:pt x="101992" y="1986494"/>
                  <a:pt x="305192" y="1825632"/>
                  <a:pt x="379981" y="1763545"/>
                </a:cubicBezTo>
                <a:cubicBezTo>
                  <a:pt x="454770" y="1701458"/>
                  <a:pt x="427958" y="1677470"/>
                  <a:pt x="490047" y="1670415"/>
                </a:cubicBezTo>
                <a:cubicBezTo>
                  <a:pt x="552136" y="1663360"/>
                  <a:pt x="662203" y="1725446"/>
                  <a:pt x="752514" y="1721213"/>
                </a:cubicBezTo>
                <a:cubicBezTo>
                  <a:pt x="842825" y="1716980"/>
                  <a:pt x="944425" y="1673236"/>
                  <a:pt x="1031914" y="1645015"/>
                </a:cubicBezTo>
                <a:cubicBezTo>
                  <a:pt x="1119403" y="1616794"/>
                  <a:pt x="1208303" y="1605505"/>
                  <a:pt x="1277447" y="1551885"/>
                </a:cubicBezTo>
                <a:cubicBezTo>
                  <a:pt x="1346591" y="1498265"/>
                  <a:pt x="1412914" y="1385379"/>
                  <a:pt x="1446781" y="1323292"/>
                </a:cubicBezTo>
                <a:cubicBezTo>
                  <a:pt x="1480648" y="1261205"/>
                  <a:pt x="1445369" y="1203351"/>
                  <a:pt x="1480647" y="1179363"/>
                </a:cubicBezTo>
                <a:cubicBezTo>
                  <a:pt x="1515925" y="1155375"/>
                  <a:pt x="1658447" y="1179363"/>
                  <a:pt x="1658447" y="1179363"/>
                </a:cubicBezTo>
                <a:lnTo>
                  <a:pt x="2090247" y="1170896"/>
                </a:lnTo>
                <a:cubicBezTo>
                  <a:pt x="2228536" y="1169485"/>
                  <a:pt x="2420448" y="1187829"/>
                  <a:pt x="2488181" y="1170896"/>
                </a:cubicBezTo>
                <a:cubicBezTo>
                  <a:pt x="2555914" y="1153963"/>
                  <a:pt x="2513580" y="1098931"/>
                  <a:pt x="2496647" y="1069299"/>
                </a:cubicBezTo>
                <a:cubicBezTo>
                  <a:pt x="2479714" y="1039667"/>
                  <a:pt x="2507936" y="1004390"/>
                  <a:pt x="2386581" y="993102"/>
                </a:cubicBezTo>
                <a:cubicBezTo>
                  <a:pt x="2265225" y="981813"/>
                  <a:pt x="1937847" y="1001568"/>
                  <a:pt x="1768514" y="1001568"/>
                </a:cubicBezTo>
                <a:cubicBezTo>
                  <a:pt x="1599181" y="1001568"/>
                  <a:pt x="1459481" y="994513"/>
                  <a:pt x="1370581" y="993102"/>
                </a:cubicBezTo>
                <a:cubicBezTo>
                  <a:pt x="1281681" y="991691"/>
                  <a:pt x="1235114" y="1025557"/>
                  <a:pt x="1235114" y="993102"/>
                </a:cubicBezTo>
                <a:cubicBezTo>
                  <a:pt x="1235114" y="960647"/>
                  <a:pt x="1295792" y="881627"/>
                  <a:pt x="1370581" y="798374"/>
                </a:cubicBezTo>
                <a:cubicBezTo>
                  <a:pt x="1445370" y="715121"/>
                  <a:pt x="1559669" y="586713"/>
                  <a:pt x="1683847" y="493583"/>
                </a:cubicBezTo>
                <a:cubicBezTo>
                  <a:pt x="1808025" y="400453"/>
                  <a:pt x="1971714" y="308733"/>
                  <a:pt x="2115647" y="239591"/>
                </a:cubicBezTo>
                <a:cubicBezTo>
                  <a:pt x="2259580" y="170449"/>
                  <a:pt x="2421858" y="116828"/>
                  <a:pt x="2547447" y="78729"/>
                </a:cubicBezTo>
                <a:cubicBezTo>
                  <a:pt x="2673036" y="40630"/>
                  <a:pt x="2756292" y="23698"/>
                  <a:pt x="2869181" y="10998"/>
                </a:cubicBezTo>
                <a:cubicBezTo>
                  <a:pt x="2982070" y="-1702"/>
                  <a:pt x="3100604" y="-1702"/>
                  <a:pt x="3224781" y="2531"/>
                </a:cubicBezTo>
                <a:cubicBezTo>
                  <a:pt x="3348958" y="6764"/>
                  <a:pt x="3491480" y="15231"/>
                  <a:pt x="3614247" y="36397"/>
                </a:cubicBezTo>
                <a:cubicBezTo>
                  <a:pt x="3737014" y="57563"/>
                  <a:pt x="3841436" y="87196"/>
                  <a:pt x="3961381" y="129528"/>
                </a:cubicBezTo>
                <a:cubicBezTo>
                  <a:pt x="4081326" y="171860"/>
                  <a:pt x="4218203" y="229713"/>
                  <a:pt x="4333914" y="290389"/>
                </a:cubicBezTo>
                <a:cubicBezTo>
                  <a:pt x="4449625" y="351065"/>
                  <a:pt x="4555458" y="418796"/>
                  <a:pt x="4655647" y="493583"/>
                </a:cubicBezTo>
                <a:cubicBezTo>
                  <a:pt x="4755836" y="568370"/>
                  <a:pt x="4856025" y="660089"/>
                  <a:pt x="4935047" y="739109"/>
                </a:cubicBezTo>
                <a:cubicBezTo>
                  <a:pt x="5014069" y="818129"/>
                  <a:pt x="5159414" y="923959"/>
                  <a:pt x="5129781" y="967702"/>
                </a:cubicBezTo>
                <a:cubicBezTo>
                  <a:pt x="5100148" y="1011445"/>
                  <a:pt x="4930814" y="994513"/>
                  <a:pt x="4757247" y="1001568"/>
                </a:cubicBezTo>
                <a:cubicBezTo>
                  <a:pt x="4583680" y="1008623"/>
                  <a:pt x="4088381" y="1010034"/>
                  <a:pt x="4088381" y="1010034"/>
                </a:cubicBezTo>
                <a:cubicBezTo>
                  <a:pt x="3930337" y="1011445"/>
                  <a:pt x="3842848" y="981813"/>
                  <a:pt x="3808981" y="1010034"/>
                </a:cubicBezTo>
                <a:cubicBezTo>
                  <a:pt x="3775114" y="1038255"/>
                  <a:pt x="3775114" y="1152553"/>
                  <a:pt x="3885181" y="1179363"/>
                </a:cubicBezTo>
                <a:cubicBezTo>
                  <a:pt x="3995248" y="1206173"/>
                  <a:pt x="4314159" y="1170896"/>
                  <a:pt x="4469381" y="1170896"/>
                </a:cubicBezTo>
                <a:cubicBezTo>
                  <a:pt x="4624603" y="1170896"/>
                  <a:pt x="4740314" y="1177952"/>
                  <a:pt x="4816514" y="1179363"/>
                </a:cubicBezTo>
                <a:cubicBezTo>
                  <a:pt x="4892714" y="1180774"/>
                  <a:pt x="4902592" y="1144086"/>
                  <a:pt x="4926581" y="1179363"/>
                </a:cubicBezTo>
                <a:cubicBezTo>
                  <a:pt x="4950570" y="1214640"/>
                  <a:pt x="4925169" y="1321881"/>
                  <a:pt x="4960447" y="1391023"/>
                </a:cubicBezTo>
                <a:cubicBezTo>
                  <a:pt x="4995725" y="1460165"/>
                  <a:pt x="5074747" y="1539185"/>
                  <a:pt x="5138247" y="1594217"/>
                </a:cubicBezTo>
                <a:cubicBezTo>
                  <a:pt x="5201747" y="1649249"/>
                  <a:pt x="5231380" y="1697225"/>
                  <a:pt x="5341447" y="1721213"/>
                </a:cubicBezTo>
                <a:cubicBezTo>
                  <a:pt x="5451514" y="1745201"/>
                  <a:pt x="5709747" y="1736735"/>
                  <a:pt x="5798647" y="1738146"/>
                </a:cubicBezTo>
                <a:cubicBezTo>
                  <a:pt x="5887547" y="1739557"/>
                  <a:pt x="5826869" y="1702870"/>
                  <a:pt x="5874847" y="1729680"/>
                </a:cubicBezTo>
                <a:cubicBezTo>
                  <a:pt x="5922825" y="1756490"/>
                  <a:pt x="6049825" y="1848210"/>
                  <a:pt x="6086514" y="1899008"/>
                </a:cubicBezTo>
                <a:cubicBezTo>
                  <a:pt x="6123203" y="1949806"/>
                  <a:pt x="6118969" y="1985083"/>
                  <a:pt x="6103447" y="2017538"/>
                </a:cubicBezTo>
                <a:close/>
              </a:path>
            </a:pathLst>
          </a:custGeom>
          <a:solidFill>
            <a:srgbClr val="B9CDE5">
              <a:alpha val="58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0" name="Ellipse 69"/>
          <p:cNvSpPr/>
          <p:nvPr/>
        </p:nvSpPr>
        <p:spPr>
          <a:xfrm>
            <a:off x="17750538" y="4730180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1" name="Ellipse 70"/>
          <p:cNvSpPr/>
          <p:nvPr/>
        </p:nvSpPr>
        <p:spPr>
          <a:xfrm>
            <a:off x="18048990" y="4698428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2" name="Ellipse 71"/>
          <p:cNvSpPr/>
          <p:nvPr/>
        </p:nvSpPr>
        <p:spPr>
          <a:xfrm>
            <a:off x="18163291" y="4431728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3" name="Ellipse 72"/>
          <p:cNvSpPr/>
          <p:nvPr/>
        </p:nvSpPr>
        <p:spPr>
          <a:xfrm>
            <a:off x="22290789" y="4517455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4" name="Ellipse 73"/>
          <p:cNvSpPr/>
          <p:nvPr/>
        </p:nvSpPr>
        <p:spPr>
          <a:xfrm>
            <a:off x="22595589" y="4727003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5" name="Ellipse 74"/>
          <p:cNvSpPr/>
          <p:nvPr/>
        </p:nvSpPr>
        <p:spPr>
          <a:xfrm>
            <a:off x="22297140" y="4727003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6" name="Ellipse 75"/>
          <p:cNvSpPr/>
          <p:nvPr/>
        </p:nvSpPr>
        <p:spPr>
          <a:xfrm>
            <a:off x="22322538" y="4180905"/>
            <a:ext cx="146050" cy="146050"/>
          </a:xfrm>
          <a:prstGeom prst="ellipse">
            <a:avLst/>
          </a:prstGeom>
          <a:solidFill>
            <a:srgbClr val="000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7" name="Ellipse 76"/>
          <p:cNvSpPr/>
          <p:nvPr/>
        </p:nvSpPr>
        <p:spPr>
          <a:xfrm>
            <a:off x="18017241" y="4180905"/>
            <a:ext cx="146050" cy="146050"/>
          </a:xfrm>
          <a:prstGeom prst="ellipse">
            <a:avLst/>
          </a:prstGeom>
          <a:solidFill>
            <a:srgbClr val="000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78" name="Connecteur en arc 77"/>
          <p:cNvCxnSpPr/>
          <p:nvPr/>
        </p:nvCxnSpPr>
        <p:spPr>
          <a:xfrm rot="16200000" flipH="1">
            <a:off x="18093440" y="4761930"/>
            <a:ext cx="330200" cy="266699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9" name="Connecteur en arc 78"/>
          <p:cNvCxnSpPr/>
          <p:nvPr/>
        </p:nvCxnSpPr>
        <p:spPr>
          <a:xfrm rot="5400000">
            <a:off x="17817211" y="4758752"/>
            <a:ext cx="336550" cy="279402"/>
          </a:xfrm>
          <a:prstGeom prst="curvedConnector3">
            <a:avLst>
              <a:gd name="adj1" fmla="val 99057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0" name="Connecteur en arc 79"/>
          <p:cNvCxnSpPr/>
          <p:nvPr/>
        </p:nvCxnSpPr>
        <p:spPr>
          <a:xfrm>
            <a:off x="18290289" y="4541045"/>
            <a:ext cx="254000" cy="136966"/>
          </a:xfrm>
          <a:prstGeom prst="curvedConnector3">
            <a:avLst>
              <a:gd name="adj1" fmla="val 25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1" name="Connecteur en arc 80"/>
          <p:cNvCxnSpPr/>
          <p:nvPr/>
        </p:nvCxnSpPr>
        <p:spPr>
          <a:xfrm rot="10800000" flipV="1">
            <a:off x="17534638" y="4869878"/>
            <a:ext cx="279402" cy="265332"/>
          </a:xfrm>
          <a:prstGeom prst="curvedConnector3">
            <a:avLst>
              <a:gd name="adj1" fmla="val -2272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2" name="Connecteur en arc 81"/>
          <p:cNvCxnSpPr/>
          <p:nvPr/>
        </p:nvCxnSpPr>
        <p:spPr>
          <a:xfrm rot="16200000" flipH="1">
            <a:off x="22347938" y="4850831"/>
            <a:ext cx="330200" cy="266699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3" name="Connecteur en arc 82"/>
          <p:cNvCxnSpPr/>
          <p:nvPr/>
        </p:nvCxnSpPr>
        <p:spPr>
          <a:xfrm rot="5400000">
            <a:off x="22052663" y="4820886"/>
            <a:ext cx="336550" cy="279402"/>
          </a:xfrm>
          <a:prstGeom prst="curvedConnector3">
            <a:avLst>
              <a:gd name="adj1" fmla="val 99057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4" name="Connecteur en arc 83"/>
          <p:cNvCxnSpPr/>
          <p:nvPr/>
        </p:nvCxnSpPr>
        <p:spPr>
          <a:xfrm rot="16200000" flipH="1">
            <a:off x="22643212" y="4898453"/>
            <a:ext cx="292101" cy="196850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5" name="Connecteur en arc 84"/>
          <p:cNvCxnSpPr/>
          <p:nvPr/>
        </p:nvCxnSpPr>
        <p:spPr>
          <a:xfrm rot="10800000" flipV="1">
            <a:off x="21884391" y="4579144"/>
            <a:ext cx="419101" cy="136966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6" name="Connecteur en arc 85"/>
          <p:cNvCxnSpPr/>
          <p:nvPr/>
        </p:nvCxnSpPr>
        <p:spPr>
          <a:xfrm rot="10800000" flipV="1">
            <a:off x="18436338" y="4112421"/>
            <a:ext cx="419101" cy="136966"/>
          </a:xfrm>
          <a:prstGeom prst="curvedConnector3">
            <a:avLst>
              <a:gd name="adj1" fmla="val 36364"/>
            </a:avLst>
          </a:prstGeom>
          <a:ln>
            <a:solidFill>
              <a:srgbClr val="0000FF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7" name="Forme libre 86"/>
          <p:cNvSpPr/>
          <p:nvPr/>
        </p:nvSpPr>
        <p:spPr>
          <a:xfrm>
            <a:off x="18144239" y="4253929"/>
            <a:ext cx="311151" cy="19051"/>
          </a:xfrm>
          <a:custGeom>
            <a:avLst/>
            <a:gdLst>
              <a:gd name="connsiteX0" fmla="*/ 311150 w 311150"/>
              <a:gd name="connsiteY0" fmla="*/ 0 h 19050"/>
              <a:gd name="connsiteX1" fmla="*/ 0 w 31115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1150" h="19050">
                <a:moveTo>
                  <a:pt x="311150" y="0"/>
                </a:moveTo>
                <a:lnTo>
                  <a:pt x="0" y="19050"/>
                </a:ln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88" name="Connecteur en arc 87"/>
          <p:cNvCxnSpPr/>
          <p:nvPr/>
        </p:nvCxnSpPr>
        <p:spPr>
          <a:xfrm>
            <a:off x="21579588" y="4180905"/>
            <a:ext cx="495301" cy="92075"/>
          </a:xfrm>
          <a:prstGeom prst="curvedConnector3">
            <a:avLst>
              <a:gd name="adj1" fmla="val 50000"/>
            </a:avLst>
          </a:prstGeom>
          <a:ln>
            <a:solidFill>
              <a:srgbClr val="0000FF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9" name="Forme libre 88"/>
          <p:cNvSpPr/>
          <p:nvPr/>
        </p:nvSpPr>
        <p:spPr>
          <a:xfrm>
            <a:off x="22049486" y="4253929"/>
            <a:ext cx="311151" cy="19051"/>
          </a:xfrm>
          <a:custGeom>
            <a:avLst/>
            <a:gdLst>
              <a:gd name="connsiteX0" fmla="*/ 311150 w 311150"/>
              <a:gd name="connsiteY0" fmla="*/ 0 h 19050"/>
              <a:gd name="connsiteX1" fmla="*/ 0 w 31115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1150" h="19050">
                <a:moveTo>
                  <a:pt x="311150" y="0"/>
                </a:moveTo>
                <a:lnTo>
                  <a:pt x="0" y="19050"/>
                </a:ln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0" name="Forme libre 89"/>
          <p:cNvSpPr/>
          <p:nvPr/>
        </p:nvSpPr>
        <p:spPr>
          <a:xfrm rot="1109659">
            <a:off x="21541489" y="3898330"/>
            <a:ext cx="292101" cy="260350"/>
          </a:xfrm>
          <a:custGeom>
            <a:avLst/>
            <a:gdLst>
              <a:gd name="connsiteX0" fmla="*/ 0 w 292100"/>
              <a:gd name="connsiteY0" fmla="*/ 0 h 260350"/>
              <a:gd name="connsiteX1" fmla="*/ 127000 w 292100"/>
              <a:gd name="connsiteY1" fmla="*/ 184150 h 260350"/>
              <a:gd name="connsiteX2" fmla="*/ 292100 w 292100"/>
              <a:gd name="connsiteY2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00" h="260350">
                <a:moveTo>
                  <a:pt x="0" y="0"/>
                </a:moveTo>
                <a:cubicBezTo>
                  <a:pt x="39158" y="70379"/>
                  <a:pt x="78317" y="140758"/>
                  <a:pt x="127000" y="184150"/>
                </a:cubicBezTo>
                <a:cubicBezTo>
                  <a:pt x="175683" y="227542"/>
                  <a:pt x="292100" y="260350"/>
                  <a:pt x="292100" y="260350"/>
                </a:cubicBez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1" name="Forme libre 90"/>
          <p:cNvSpPr/>
          <p:nvPr/>
        </p:nvSpPr>
        <p:spPr>
          <a:xfrm rot="20988649">
            <a:off x="18689326" y="4201242"/>
            <a:ext cx="163597" cy="82543"/>
          </a:xfrm>
          <a:custGeom>
            <a:avLst/>
            <a:gdLst>
              <a:gd name="connsiteX0" fmla="*/ 0 w 292100"/>
              <a:gd name="connsiteY0" fmla="*/ 0 h 260350"/>
              <a:gd name="connsiteX1" fmla="*/ 127000 w 292100"/>
              <a:gd name="connsiteY1" fmla="*/ 184150 h 260350"/>
              <a:gd name="connsiteX2" fmla="*/ 292100 w 292100"/>
              <a:gd name="connsiteY2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00" h="260350">
                <a:moveTo>
                  <a:pt x="0" y="0"/>
                </a:moveTo>
                <a:cubicBezTo>
                  <a:pt x="39158" y="70379"/>
                  <a:pt x="78317" y="140758"/>
                  <a:pt x="127000" y="184150"/>
                </a:cubicBezTo>
                <a:cubicBezTo>
                  <a:pt x="175683" y="227542"/>
                  <a:pt x="292100" y="260350"/>
                  <a:pt x="292100" y="260350"/>
                </a:cubicBez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2" name="Forme libre 91"/>
          <p:cNvSpPr/>
          <p:nvPr/>
        </p:nvSpPr>
        <p:spPr>
          <a:xfrm>
            <a:off x="18654185" y="4540543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solidFill>
            <a:schemeClr val="bg1"/>
          </a:solidFill>
          <a:ln w="76200" cmpd="sng">
            <a:noFill/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93" name="Connecteur droit avec flèche 92"/>
          <p:cNvCxnSpPr/>
          <p:nvPr/>
        </p:nvCxnSpPr>
        <p:spPr>
          <a:xfrm flipH="1">
            <a:off x="16088196" y="5981701"/>
            <a:ext cx="2348145" cy="3209731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4" name="Connecteur droit avec flèche 93"/>
          <p:cNvCxnSpPr/>
          <p:nvPr/>
        </p:nvCxnSpPr>
        <p:spPr>
          <a:xfrm flipH="1">
            <a:off x="17579088" y="5981701"/>
            <a:ext cx="1865040" cy="5212777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5" name="Connecteur droit avec flèche 94"/>
          <p:cNvCxnSpPr/>
          <p:nvPr/>
        </p:nvCxnSpPr>
        <p:spPr>
          <a:xfrm>
            <a:off x="20860417" y="5981701"/>
            <a:ext cx="2109820" cy="5117526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6" name="Connecteur droit avec flèche 95"/>
          <p:cNvCxnSpPr/>
          <p:nvPr/>
        </p:nvCxnSpPr>
        <p:spPr>
          <a:xfrm>
            <a:off x="21834723" y="5981701"/>
            <a:ext cx="2481715" cy="2799777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7" name="Connecteur droit avec flèche 96"/>
          <p:cNvCxnSpPr/>
          <p:nvPr/>
        </p:nvCxnSpPr>
        <p:spPr>
          <a:xfrm flipV="1">
            <a:off x="20167675" y="3324145"/>
            <a:ext cx="0" cy="848279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8" name="Connecteur droit avec flèche 97"/>
          <p:cNvCxnSpPr/>
          <p:nvPr/>
        </p:nvCxnSpPr>
        <p:spPr>
          <a:xfrm flipV="1">
            <a:off x="20589477" y="3612579"/>
            <a:ext cx="621813" cy="519840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9" name="Connecteur droit avec flèche 98"/>
          <p:cNvCxnSpPr/>
          <p:nvPr/>
        </p:nvCxnSpPr>
        <p:spPr>
          <a:xfrm flipH="1" flipV="1">
            <a:off x="19071337" y="3612579"/>
            <a:ext cx="672993" cy="521363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0" name="ZoneTexte 99"/>
          <p:cNvSpPr txBox="1"/>
          <p:nvPr/>
        </p:nvSpPr>
        <p:spPr>
          <a:xfrm>
            <a:off x="19518334" y="13790498"/>
            <a:ext cx="7545034" cy="1000264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Fibres du nerf optique</a:t>
            </a:r>
            <a:endParaRPr lang="fr-FR" sz="5900" dirty="0">
              <a:solidFill>
                <a:srgbClr val="767676"/>
              </a:solidFill>
              <a:latin typeface="Helvetica"/>
              <a:cs typeface="Helvetica"/>
            </a:endParaRPr>
          </a:p>
        </p:txBody>
      </p:sp>
      <p:sp>
        <p:nvSpPr>
          <p:cNvPr id="101" name="Forme libre 100"/>
          <p:cNvSpPr/>
          <p:nvPr/>
        </p:nvSpPr>
        <p:spPr>
          <a:xfrm>
            <a:off x="17507121" y="12296297"/>
            <a:ext cx="1594180" cy="2027030"/>
          </a:xfrm>
          <a:custGeom>
            <a:avLst/>
            <a:gdLst>
              <a:gd name="connsiteX0" fmla="*/ 990600 w 1594181"/>
              <a:gd name="connsiteY0" fmla="*/ 1968985 h 2027029"/>
              <a:gd name="connsiteX1" fmla="*/ 160867 w 1594181"/>
              <a:gd name="connsiteY1" fmla="*/ 1647261 h 2027029"/>
              <a:gd name="connsiteX2" fmla="*/ 42334 w 1594181"/>
              <a:gd name="connsiteY2" fmla="*/ 1596462 h 2027029"/>
              <a:gd name="connsiteX3" fmla="*/ 0 w 1594181"/>
              <a:gd name="connsiteY3" fmla="*/ 1579530 h 2027029"/>
              <a:gd name="connsiteX4" fmla="*/ 42334 w 1594181"/>
              <a:gd name="connsiteY4" fmla="*/ 1410201 h 2027029"/>
              <a:gd name="connsiteX5" fmla="*/ 245534 w 1594181"/>
              <a:gd name="connsiteY5" fmla="*/ 927616 h 2027029"/>
              <a:gd name="connsiteX6" fmla="*/ 406400 w 1594181"/>
              <a:gd name="connsiteY6" fmla="*/ 546627 h 2027029"/>
              <a:gd name="connsiteX7" fmla="*/ 508000 w 1594181"/>
              <a:gd name="connsiteY7" fmla="*/ 258769 h 2027029"/>
              <a:gd name="connsiteX8" fmla="*/ 584200 w 1594181"/>
              <a:gd name="connsiteY8" fmla="*/ 123307 h 2027029"/>
              <a:gd name="connsiteX9" fmla="*/ 711200 w 1594181"/>
              <a:gd name="connsiteY9" fmla="*/ 30176 h 2027029"/>
              <a:gd name="connsiteX10" fmla="*/ 914400 w 1594181"/>
              <a:gd name="connsiteY10" fmla="*/ 4777 h 2027029"/>
              <a:gd name="connsiteX11" fmla="*/ 1058334 w 1594181"/>
              <a:gd name="connsiteY11" fmla="*/ 114840 h 2027029"/>
              <a:gd name="connsiteX12" fmla="*/ 1083734 w 1594181"/>
              <a:gd name="connsiteY12" fmla="*/ 267236 h 2027029"/>
              <a:gd name="connsiteX13" fmla="*/ 1185334 w 1594181"/>
              <a:gd name="connsiteY13" fmla="*/ 182571 h 2027029"/>
              <a:gd name="connsiteX14" fmla="*/ 1337734 w 1594181"/>
              <a:gd name="connsiteY14" fmla="*/ 174105 h 2027029"/>
              <a:gd name="connsiteX15" fmla="*/ 1447800 w 1594181"/>
              <a:gd name="connsiteY15" fmla="*/ 216437 h 2027029"/>
              <a:gd name="connsiteX16" fmla="*/ 1557867 w 1594181"/>
              <a:gd name="connsiteY16" fmla="*/ 292635 h 2027029"/>
              <a:gd name="connsiteX17" fmla="*/ 1583267 w 1594181"/>
              <a:gd name="connsiteY17" fmla="*/ 411165 h 2027029"/>
              <a:gd name="connsiteX18" fmla="*/ 1591734 w 1594181"/>
              <a:gd name="connsiteY18" fmla="*/ 487362 h 2027029"/>
              <a:gd name="connsiteX19" fmla="*/ 1540934 w 1594181"/>
              <a:gd name="connsiteY19" fmla="*/ 690556 h 2027029"/>
              <a:gd name="connsiteX20" fmla="*/ 1363134 w 1594181"/>
              <a:gd name="connsiteY20" fmla="*/ 1164675 h 2027029"/>
              <a:gd name="connsiteX21" fmla="*/ 1117600 w 1594181"/>
              <a:gd name="connsiteY21" fmla="*/ 1808123 h 2027029"/>
              <a:gd name="connsiteX22" fmla="*/ 1049867 w 1594181"/>
              <a:gd name="connsiteY22" fmla="*/ 2011317 h 2027029"/>
              <a:gd name="connsiteX23" fmla="*/ 990600 w 1594181"/>
              <a:gd name="connsiteY23" fmla="*/ 1968985 h 2027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94181" h="2027029">
                <a:moveTo>
                  <a:pt x="990600" y="1968985"/>
                </a:moveTo>
                <a:cubicBezTo>
                  <a:pt x="842433" y="1908309"/>
                  <a:pt x="318911" y="1709348"/>
                  <a:pt x="160867" y="1647261"/>
                </a:cubicBezTo>
                <a:cubicBezTo>
                  <a:pt x="2823" y="1585174"/>
                  <a:pt x="69145" y="1607751"/>
                  <a:pt x="42334" y="1596462"/>
                </a:cubicBezTo>
                <a:cubicBezTo>
                  <a:pt x="15523" y="1585173"/>
                  <a:pt x="0" y="1610573"/>
                  <a:pt x="0" y="1579530"/>
                </a:cubicBezTo>
                <a:cubicBezTo>
                  <a:pt x="0" y="1548487"/>
                  <a:pt x="1412" y="1518853"/>
                  <a:pt x="42334" y="1410201"/>
                </a:cubicBezTo>
                <a:cubicBezTo>
                  <a:pt x="83256" y="1301549"/>
                  <a:pt x="245534" y="927616"/>
                  <a:pt x="245534" y="927616"/>
                </a:cubicBezTo>
                <a:cubicBezTo>
                  <a:pt x="306212" y="783687"/>
                  <a:pt x="362656" y="658101"/>
                  <a:pt x="406400" y="546627"/>
                </a:cubicBezTo>
                <a:cubicBezTo>
                  <a:pt x="450144" y="435153"/>
                  <a:pt x="478367" y="329322"/>
                  <a:pt x="508000" y="258769"/>
                </a:cubicBezTo>
                <a:cubicBezTo>
                  <a:pt x="537633" y="188216"/>
                  <a:pt x="550333" y="161406"/>
                  <a:pt x="584200" y="123307"/>
                </a:cubicBezTo>
                <a:cubicBezTo>
                  <a:pt x="618067" y="85208"/>
                  <a:pt x="656167" y="49931"/>
                  <a:pt x="711200" y="30176"/>
                </a:cubicBezTo>
                <a:cubicBezTo>
                  <a:pt x="766233" y="10421"/>
                  <a:pt x="856544" y="-9334"/>
                  <a:pt x="914400" y="4777"/>
                </a:cubicBezTo>
                <a:cubicBezTo>
                  <a:pt x="972256" y="18888"/>
                  <a:pt x="1030112" y="71097"/>
                  <a:pt x="1058334" y="114840"/>
                </a:cubicBezTo>
                <a:cubicBezTo>
                  <a:pt x="1086556" y="158583"/>
                  <a:pt x="1062567" y="255947"/>
                  <a:pt x="1083734" y="267236"/>
                </a:cubicBezTo>
                <a:cubicBezTo>
                  <a:pt x="1104901" y="278524"/>
                  <a:pt x="1143001" y="198093"/>
                  <a:pt x="1185334" y="182571"/>
                </a:cubicBezTo>
                <a:cubicBezTo>
                  <a:pt x="1227667" y="167049"/>
                  <a:pt x="1293990" y="168461"/>
                  <a:pt x="1337734" y="174105"/>
                </a:cubicBezTo>
                <a:cubicBezTo>
                  <a:pt x="1381478" y="179749"/>
                  <a:pt x="1411111" y="196682"/>
                  <a:pt x="1447800" y="216437"/>
                </a:cubicBezTo>
                <a:cubicBezTo>
                  <a:pt x="1484489" y="236192"/>
                  <a:pt x="1535289" y="260180"/>
                  <a:pt x="1557867" y="292635"/>
                </a:cubicBezTo>
                <a:cubicBezTo>
                  <a:pt x="1580445" y="325090"/>
                  <a:pt x="1577623" y="378711"/>
                  <a:pt x="1583267" y="411165"/>
                </a:cubicBezTo>
                <a:cubicBezTo>
                  <a:pt x="1588911" y="443619"/>
                  <a:pt x="1598789" y="440797"/>
                  <a:pt x="1591734" y="487362"/>
                </a:cubicBezTo>
                <a:cubicBezTo>
                  <a:pt x="1584679" y="533927"/>
                  <a:pt x="1579034" y="577671"/>
                  <a:pt x="1540934" y="690556"/>
                </a:cubicBezTo>
                <a:cubicBezTo>
                  <a:pt x="1502834" y="803441"/>
                  <a:pt x="1433690" y="978414"/>
                  <a:pt x="1363134" y="1164675"/>
                </a:cubicBezTo>
                <a:cubicBezTo>
                  <a:pt x="1292578" y="1350936"/>
                  <a:pt x="1169811" y="1667016"/>
                  <a:pt x="1117600" y="1808123"/>
                </a:cubicBezTo>
                <a:cubicBezTo>
                  <a:pt x="1065389" y="1949230"/>
                  <a:pt x="1075267" y="1981685"/>
                  <a:pt x="1049867" y="2011317"/>
                </a:cubicBezTo>
                <a:cubicBezTo>
                  <a:pt x="1024467" y="2040949"/>
                  <a:pt x="1138767" y="2029661"/>
                  <a:pt x="990600" y="1968985"/>
                </a:cubicBezTo>
                <a:close/>
              </a:path>
            </a:pathLst>
          </a:custGeom>
          <a:solidFill>
            <a:schemeClr val="bg1">
              <a:lumMod val="75000"/>
              <a:alpha val="99000"/>
            </a:schemeClr>
          </a:solidFill>
          <a:ln w="76200" cmpd="sng">
            <a:noFill/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2" name="Forme libre 101"/>
          <p:cNvSpPr/>
          <p:nvPr/>
        </p:nvSpPr>
        <p:spPr>
          <a:xfrm>
            <a:off x="14365988" y="12716527"/>
            <a:ext cx="5067302" cy="2167301"/>
          </a:xfrm>
          <a:custGeom>
            <a:avLst/>
            <a:gdLst>
              <a:gd name="connsiteX0" fmla="*/ 5067300 w 5067300"/>
              <a:gd name="connsiteY0" fmla="*/ 33702 h 2167302"/>
              <a:gd name="connsiteX1" fmla="*/ 4787900 w 5067300"/>
              <a:gd name="connsiteY1" fmla="*/ 8302 h 2167302"/>
              <a:gd name="connsiteX2" fmla="*/ 4610100 w 5067300"/>
              <a:gd name="connsiteY2" fmla="*/ 160702 h 2167302"/>
              <a:gd name="connsiteX3" fmla="*/ 4368800 w 5067300"/>
              <a:gd name="connsiteY3" fmla="*/ 833802 h 2167302"/>
              <a:gd name="connsiteX4" fmla="*/ 4114800 w 5067300"/>
              <a:gd name="connsiteY4" fmla="*/ 1557702 h 2167302"/>
              <a:gd name="connsiteX5" fmla="*/ 3759200 w 5067300"/>
              <a:gd name="connsiteY5" fmla="*/ 2053002 h 2167302"/>
              <a:gd name="connsiteX6" fmla="*/ 2540000 w 5067300"/>
              <a:gd name="connsiteY6" fmla="*/ 2167302 h 2167302"/>
              <a:gd name="connsiteX7" fmla="*/ 0 w 5067300"/>
              <a:gd name="connsiteY7" fmla="*/ 2116502 h 2167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67300" h="2167302">
                <a:moveTo>
                  <a:pt x="5067300" y="33702"/>
                </a:moveTo>
                <a:cubicBezTo>
                  <a:pt x="4965700" y="10418"/>
                  <a:pt x="4864100" y="-12865"/>
                  <a:pt x="4787900" y="8302"/>
                </a:cubicBezTo>
                <a:cubicBezTo>
                  <a:pt x="4711700" y="29469"/>
                  <a:pt x="4679950" y="23119"/>
                  <a:pt x="4610100" y="160702"/>
                </a:cubicBezTo>
                <a:cubicBezTo>
                  <a:pt x="4540250" y="298285"/>
                  <a:pt x="4451350" y="600969"/>
                  <a:pt x="4368800" y="833802"/>
                </a:cubicBezTo>
                <a:cubicBezTo>
                  <a:pt x="4286250" y="1066635"/>
                  <a:pt x="4216400" y="1354502"/>
                  <a:pt x="4114800" y="1557702"/>
                </a:cubicBezTo>
                <a:cubicBezTo>
                  <a:pt x="4013200" y="1760902"/>
                  <a:pt x="4021667" y="1951402"/>
                  <a:pt x="3759200" y="2053002"/>
                </a:cubicBezTo>
                <a:cubicBezTo>
                  <a:pt x="3496733" y="2154602"/>
                  <a:pt x="2540000" y="2167302"/>
                  <a:pt x="2540000" y="2167302"/>
                </a:cubicBezTo>
                <a:lnTo>
                  <a:pt x="0" y="2116502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3" name="Forme libre 102"/>
          <p:cNvSpPr/>
          <p:nvPr/>
        </p:nvSpPr>
        <p:spPr>
          <a:xfrm>
            <a:off x="14111989" y="12671112"/>
            <a:ext cx="5638800" cy="2123816"/>
          </a:xfrm>
          <a:custGeom>
            <a:avLst/>
            <a:gdLst>
              <a:gd name="connsiteX0" fmla="*/ 5638800 w 5638800"/>
              <a:gd name="connsiteY0" fmla="*/ 117216 h 2123816"/>
              <a:gd name="connsiteX1" fmla="*/ 5384800 w 5638800"/>
              <a:gd name="connsiteY1" fmla="*/ 41016 h 2123816"/>
              <a:gd name="connsiteX2" fmla="*/ 5067300 w 5638800"/>
              <a:gd name="connsiteY2" fmla="*/ 2916 h 2123816"/>
              <a:gd name="connsiteX3" fmla="*/ 4851400 w 5638800"/>
              <a:gd name="connsiteY3" fmla="*/ 117216 h 2123816"/>
              <a:gd name="connsiteX4" fmla="*/ 4622800 w 5638800"/>
              <a:gd name="connsiteY4" fmla="*/ 726816 h 2123816"/>
              <a:gd name="connsiteX5" fmla="*/ 4318000 w 5638800"/>
              <a:gd name="connsiteY5" fmla="*/ 1615816 h 2123816"/>
              <a:gd name="connsiteX6" fmla="*/ 4165600 w 5638800"/>
              <a:gd name="connsiteY6" fmla="*/ 1882516 h 2123816"/>
              <a:gd name="connsiteX7" fmla="*/ 4025900 w 5638800"/>
              <a:gd name="connsiteY7" fmla="*/ 1996816 h 2123816"/>
              <a:gd name="connsiteX8" fmla="*/ 3619500 w 5638800"/>
              <a:gd name="connsiteY8" fmla="*/ 2085716 h 2123816"/>
              <a:gd name="connsiteX9" fmla="*/ 3009900 w 5638800"/>
              <a:gd name="connsiteY9" fmla="*/ 2123816 h 2123816"/>
              <a:gd name="connsiteX10" fmla="*/ 0 w 5638800"/>
              <a:gd name="connsiteY10" fmla="*/ 2098416 h 2123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638800" h="2123816">
                <a:moveTo>
                  <a:pt x="5638800" y="117216"/>
                </a:moveTo>
                <a:cubicBezTo>
                  <a:pt x="5559425" y="88641"/>
                  <a:pt x="5480050" y="60066"/>
                  <a:pt x="5384800" y="41016"/>
                </a:cubicBezTo>
                <a:cubicBezTo>
                  <a:pt x="5289550" y="21966"/>
                  <a:pt x="5156200" y="-9784"/>
                  <a:pt x="5067300" y="2916"/>
                </a:cubicBezTo>
                <a:cubicBezTo>
                  <a:pt x="4978400" y="15616"/>
                  <a:pt x="4925483" y="-3434"/>
                  <a:pt x="4851400" y="117216"/>
                </a:cubicBezTo>
                <a:cubicBezTo>
                  <a:pt x="4777317" y="237866"/>
                  <a:pt x="4711700" y="477049"/>
                  <a:pt x="4622800" y="726816"/>
                </a:cubicBezTo>
                <a:cubicBezTo>
                  <a:pt x="4533900" y="976583"/>
                  <a:pt x="4394200" y="1423199"/>
                  <a:pt x="4318000" y="1615816"/>
                </a:cubicBezTo>
                <a:cubicBezTo>
                  <a:pt x="4241800" y="1808433"/>
                  <a:pt x="4214283" y="1819016"/>
                  <a:pt x="4165600" y="1882516"/>
                </a:cubicBezTo>
                <a:cubicBezTo>
                  <a:pt x="4116917" y="1946016"/>
                  <a:pt x="4116917" y="1962949"/>
                  <a:pt x="4025900" y="1996816"/>
                </a:cubicBezTo>
                <a:cubicBezTo>
                  <a:pt x="3934883" y="2030683"/>
                  <a:pt x="3788833" y="2064549"/>
                  <a:pt x="3619500" y="2085716"/>
                </a:cubicBezTo>
                <a:cubicBezTo>
                  <a:pt x="3450167" y="2106883"/>
                  <a:pt x="3009900" y="2123816"/>
                  <a:pt x="3009900" y="2123816"/>
                </a:cubicBezTo>
                <a:lnTo>
                  <a:pt x="0" y="2098416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4" name="Forme libre 103"/>
          <p:cNvSpPr/>
          <p:nvPr/>
        </p:nvSpPr>
        <p:spPr>
          <a:xfrm>
            <a:off x="13883391" y="12564602"/>
            <a:ext cx="6197600" cy="2154127"/>
          </a:xfrm>
          <a:custGeom>
            <a:avLst/>
            <a:gdLst>
              <a:gd name="connsiteX0" fmla="*/ 6197600 w 6197600"/>
              <a:gd name="connsiteY0" fmla="*/ 274527 h 2154127"/>
              <a:gd name="connsiteX1" fmla="*/ 5397500 w 6197600"/>
              <a:gd name="connsiteY1" fmla="*/ 7827 h 2154127"/>
              <a:gd name="connsiteX2" fmla="*/ 5041900 w 6197600"/>
              <a:gd name="connsiteY2" fmla="*/ 122127 h 2154127"/>
              <a:gd name="connsiteX3" fmla="*/ 4838700 w 6197600"/>
              <a:gd name="connsiteY3" fmla="*/ 630127 h 2154127"/>
              <a:gd name="connsiteX4" fmla="*/ 4495800 w 6197600"/>
              <a:gd name="connsiteY4" fmla="*/ 1633427 h 2154127"/>
              <a:gd name="connsiteX5" fmla="*/ 4279900 w 6197600"/>
              <a:gd name="connsiteY5" fmla="*/ 2027127 h 2154127"/>
              <a:gd name="connsiteX6" fmla="*/ 3644900 w 6197600"/>
              <a:gd name="connsiteY6" fmla="*/ 2116027 h 2154127"/>
              <a:gd name="connsiteX7" fmla="*/ 2921000 w 6197600"/>
              <a:gd name="connsiteY7" fmla="*/ 2154127 h 2154127"/>
              <a:gd name="connsiteX8" fmla="*/ 0 w 6197600"/>
              <a:gd name="connsiteY8" fmla="*/ 2128727 h 2154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197600" h="2154127">
                <a:moveTo>
                  <a:pt x="6197600" y="274527"/>
                </a:moveTo>
                <a:cubicBezTo>
                  <a:pt x="5893858" y="153877"/>
                  <a:pt x="5590117" y="33227"/>
                  <a:pt x="5397500" y="7827"/>
                </a:cubicBezTo>
                <a:cubicBezTo>
                  <a:pt x="5204883" y="-17573"/>
                  <a:pt x="5135033" y="18410"/>
                  <a:pt x="5041900" y="122127"/>
                </a:cubicBezTo>
                <a:cubicBezTo>
                  <a:pt x="4948767" y="225844"/>
                  <a:pt x="4929717" y="378244"/>
                  <a:pt x="4838700" y="630127"/>
                </a:cubicBezTo>
                <a:cubicBezTo>
                  <a:pt x="4747683" y="882010"/>
                  <a:pt x="4588933" y="1400594"/>
                  <a:pt x="4495800" y="1633427"/>
                </a:cubicBezTo>
                <a:cubicBezTo>
                  <a:pt x="4402667" y="1866260"/>
                  <a:pt x="4421717" y="1946694"/>
                  <a:pt x="4279900" y="2027127"/>
                </a:cubicBezTo>
                <a:cubicBezTo>
                  <a:pt x="4138083" y="2107560"/>
                  <a:pt x="3871383" y="2094860"/>
                  <a:pt x="3644900" y="2116027"/>
                </a:cubicBezTo>
                <a:cubicBezTo>
                  <a:pt x="3418417" y="2137194"/>
                  <a:pt x="2921000" y="2154127"/>
                  <a:pt x="2921000" y="2154127"/>
                </a:cubicBezTo>
                <a:lnTo>
                  <a:pt x="0" y="2128727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5" name="Forme libre 104"/>
          <p:cNvSpPr/>
          <p:nvPr/>
        </p:nvSpPr>
        <p:spPr>
          <a:xfrm>
            <a:off x="13654787" y="12465165"/>
            <a:ext cx="7340601" cy="2157607"/>
          </a:xfrm>
          <a:custGeom>
            <a:avLst/>
            <a:gdLst>
              <a:gd name="connsiteX0" fmla="*/ 7340600 w 7340600"/>
              <a:gd name="connsiteY0" fmla="*/ 297762 h 2157606"/>
              <a:gd name="connsiteX1" fmla="*/ 5791200 w 7340600"/>
              <a:gd name="connsiteY1" fmla="*/ 31062 h 2157606"/>
              <a:gd name="connsiteX2" fmla="*/ 5334000 w 7340600"/>
              <a:gd name="connsiteY2" fmla="*/ 43762 h 2157606"/>
              <a:gd name="connsiteX3" fmla="*/ 5118100 w 7340600"/>
              <a:gd name="connsiteY3" fmla="*/ 373962 h 2157606"/>
              <a:gd name="connsiteX4" fmla="*/ 4826000 w 7340600"/>
              <a:gd name="connsiteY4" fmla="*/ 1275662 h 2157606"/>
              <a:gd name="connsiteX5" fmla="*/ 4584700 w 7340600"/>
              <a:gd name="connsiteY5" fmla="*/ 1936062 h 2157606"/>
              <a:gd name="connsiteX6" fmla="*/ 4406900 w 7340600"/>
              <a:gd name="connsiteY6" fmla="*/ 2075762 h 2157606"/>
              <a:gd name="connsiteX7" fmla="*/ 3606800 w 7340600"/>
              <a:gd name="connsiteY7" fmla="*/ 2151962 h 2157606"/>
              <a:gd name="connsiteX8" fmla="*/ 3505200 w 7340600"/>
              <a:gd name="connsiteY8" fmla="*/ 2151962 h 2157606"/>
              <a:gd name="connsiteX9" fmla="*/ 0 w 7340600"/>
              <a:gd name="connsiteY9" fmla="*/ 2139262 h 2157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40600" h="2157606">
                <a:moveTo>
                  <a:pt x="7340600" y="297762"/>
                </a:moveTo>
                <a:cubicBezTo>
                  <a:pt x="6733116" y="185578"/>
                  <a:pt x="6125633" y="73395"/>
                  <a:pt x="5791200" y="31062"/>
                </a:cubicBezTo>
                <a:cubicBezTo>
                  <a:pt x="5456767" y="-11271"/>
                  <a:pt x="5446183" y="-13388"/>
                  <a:pt x="5334000" y="43762"/>
                </a:cubicBezTo>
                <a:cubicBezTo>
                  <a:pt x="5221817" y="100912"/>
                  <a:pt x="5202767" y="168645"/>
                  <a:pt x="5118100" y="373962"/>
                </a:cubicBezTo>
                <a:cubicBezTo>
                  <a:pt x="5033433" y="579279"/>
                  <a:pt x="4914900" y="1015312"/>
                  <a:pt x="4826000" y="1275662"/>
                </a:cubicBezTo>
                <a:cubicBezTo>
                  <a:pt x="4737100" y="1536012"/>
                  <a:pt x="4654550" y="1802712"/>
                  <a:pt x="4584700" y="1936062"/>
                </a:cubicBezTo>
                <a:cubicBezTo>
                  <a:pt x="4514850" y="2069412"/>
                  <a:pt x="4569883" y="2039779"/>
                  <a:pt x="4406900" y="2075762"/>
                </a:cubicBezTo>
                <a:cubicBezTo>
                  <a:pt x="4243917" y="2111745"/>
                  <a:pt x="3757083" y="2139262"/>
                  <a:pt x="3606800" y="2151962"/>
                </a:cubicBezTo>
                <a:cubicBezTo>
                  <a:pt x="3456517" y="2164662"/>
                  <a:pt x="3505200" y="2151962"/>
                  <a:pt x="3505200" y="2151962"/>
                </a:cubicBezTo>
                <a:lnTo>
                  <a:pt x="0" y="2139262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6" name="Forme libre 105"/>
          <p:cNvSpPr/>
          <p:nvPr/>
        </p:nvSpPr>
        <p:spPr>
          <a:xfrm>
            <a:off x="13451588" y="12372940"/>
            <a:ext cx="8407401" cy="2155290"/>
          </a:xfrm>
          <a:custGeom>
            <a:avLst/>
            <a:gdLst>
              <a:gd name="connsiteX0" fmla="*/ 8407400 w 8407400"/>
              <a:gd name="connsiteY0" fmla="*/ 161390 h 2155290"/>
              <a:gd name="connsiteX1" fmla="*/ 7531100 w 8407400"/>
              <a:gd name="connsiteY1" fmla="*/ 237590 h 2155290"/>
              <a:gd name="connsiteX2" fmla="*/ 6781800 w 8407400"/>
              <a:gd name="connsiteY2" fmla="*/ 135990 h 2155290"/>
              <a:gd name="connsiteX3" fmla="*/ 5905500 w 8407400"/>
              <a:gd name="connsiteY3" fmla="*/ 8990 h 2155290"/>
              <a:gd name="connsiteX4" fmla="*/ 5486400 w 8407400"/>
              <a:gd name="connsiteY4" fmla="*/ 47090 h 2155290"/>
              <a:gd name="connsiteX5" fmla="*/ 5308600 w 8407400"/>
              <a:gd name="connsiteY5" fmla="*/ 339190 h 2155290"/>
              <a:gd name="connsiteX6" fmla="*/ 4902200 w 8407400"/>
              <a:gd name="connsiteY6" fmla="*/ 1520290 h 2155290"/>
              <a:gd name="connsiteX7" fmla="*/ 4711700 w 8407400"/>
              <a:gd name="connsiteY7" fmla="*/ 2002890 h 2155290"/>
              <a:gd name="connsiteX8" fmla="*/ 4508500 w 8407400"/>
              <a:gd name="connsiteY8" fmla="*/ 2091790 h 2155290"/>
              <a:gd name="connsiteX9" fmla="*/ 3886200 w 8407400"/>
              <a:gd name="connsiteY9" fmla="*/ 2142590 h 2155290"/>
              <a:gd name="connsiteX10" fmla="*/ 2387600 w 8407400"/>
              <a:gd name="connsiteY10" fmla="*/ 2155290 h 2155290"/>
              <a:gd name="connsiteX11" fmla="*/ 0 w 8407400"/>
              <a:gd name="connsiteY11" fmla="*/ 2142590 h 2155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407400" h="2155290">
                <a:moveTo>
                  <a:pt x="8407400" y="161390"/>
                </a:moveTo>
                <a:cubicBezTo>
                  <a:pt x="8104716" y="201606"/>
                  <a:pt x="7802033" y="241823"/>
                  <a:pt x="7531100" y="237590"/>
                </a:cubicBezTo>
                <a:cubicBezTo>
                  <a:pt x="7260167" y="233357"/>
                  <a:pt x="6781800" y="135990"/>
                  <a:pt x="6781800" y="135990"/>
                </a:cubicBezTo>
                <a:cubicBezTo>
                  <a:pt x="6510867" y="97890"/>
                  <a:pt x="6121400" y="23807"/>
                  <a:pt x="5905500" y="8990"/>
                </a:cubicBezTo>
                <a:cubicBezTo>
                  <a:pt x="5689600" y="-5827"/>
                  <a:pt x="5585883" y="-7943"/>
                  <a:pt x="5486400" y="47090"/>
                </a:cubicBezTo>
                <a:cubicBezTo>
                  <a:pt x="5386917" y="102123"/>
                  <a:pt x="5405967" y="93657"/>
                  <a:pt x="5308600" y="339190"/>
                </a:cubicBezTo>
                <a:cubicBezTo>
                  <a:pt x="5211233" y="584723"/>
                  <a:pt x="5001683" y="1243007"/>
                  <a:pt x="4902200" y="1520290"/>
                </a:cubicBezTo>
                <a:cubicBezTo>
                  <a:pt x="4802717" y="1797573"/>
                  <a:pt x="4777317" y="1907640"/>
                  <a:pt x="4711700" y="2002890"/>
                </a:cubicBezTo>
                <a:cubicBezTo>
                  <a:pt x="4646083" y="2098140"/>
                  <a:pt x="4646083" y="2068507"/>
                  <a:pt x="4508500" y="2091790"/>
                </a:cubicBezTo>
                <a:cubicBezTo>
                  <a:pt x="4370917" y="2115073"/>
                  <a:pt x="4239683" y="2132007"/>
                  <a:pt x="3886200" y="2142590"/>
                </a:cubicBezTo>
                <a:cubicBezTo>
                  <a:pt x="3532717" y="2153173"/>
                  <a:pt x="2387600" y="2155290"/>
                  <a:pt x="2387600" y="2155290"/>
                </a:cubicBezTo>
                <a:lnTo>
                  <a:pt x="0" y="214259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7" name="Forme libre 106"/>
          <p:cNvSpPr/>
          <p:nvPr/>
        </p:nvSpPr>
        <p:spPr>
          <a:xfrm>
            <a:off x="13172190" y="11632629"/>
            <a:ext cx="10033001" cy="2844799"/>
          </a:xfrm>
          <a:custGeom>
            <a:avLst/>
            <a:gdLst>
              <a:gd name="connsiteX0" fmla="*/ 10033000 w 10033000"/>
              <a:gd name="connsiteY0" fmla="*/ 0 h 2844800"/>
              <a:gd name="connsiteX1" fmla="*/ 9321800 w 10033000"/>
              <a:gd name="connsiteY1" fmla="*/ 520700 h 2844800"/>
              <a:gd name="connsiteX2" fmla="*/ 8724900 w 10033000"/>
              <a:gd name="connsiteY2" fmla="*/ 812800 h 2844800"/>
              <a:gd name="connsiteX3" fmla="*/ 7861300 w 10033000"/>
              <a:gd name="connsiteY3" fmla="*/ 876300 h 2844800"/>
              <a:gd name="connsiteX4" fmla="*/ 6654800 w 10033000"/>
              <a:gd name="connsiteY4" fmla="*/ 736600 h 2844800"/>
              <a:gd name="connsiteX5" fmla="*/ 5829300 w 10033000"/>
              <a:gd name="connsiteY5" fmla="*/ 647700 h 2844800"/>
              <a:gd name="connsiteX6" fmla="*/ 5588000 w 10033000"/>
              <a:gd name="connsiteY6" fmla="*/ 927100 h 2844800"/>
              <a:gd name="connsiteX7" fmla="*/ 5295900 w 10033000"/>
              <a:gd name="connsiteY7" fmla="*/ 1714500 h 2844800"/>
              <a:gd name="connsiteX8" fmla="*/ 4978400 w 10033000"/>
              <a:gd name="connsiteY8" fmla="*/ 2603500 h 2844800"/>
              <a:gd name="connsiteX9" fmla="*/ 4838700 w 10033000"/>
              <a:gd name="connsiteY9" fmla="*/ 2743200 h 2844800"/>
              <a:gd name="connsiteX10" fmla="*/ 4229100 w 10033000"/>
              <a:gd name="connsiteY10" fmla="*/ 2819400 h 2844800"/>
              <a:gd name="connsiteX11" fmla="*/ 2590800 w 10033000"/>
              <a:gd name="connsiteY11" fmla="*/ 2844800 h 2844800"/>
              <a:gd name="connsiteX12" fmla="*/ 0 w 10033000"/>
              <a:gd name="connsiteY12" fmla="*/ 2819400 h 284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33000" h="2844800">
                <a:moveTo>
                  <a:pt x="10033000" y="0"/>
                </a:moveTo>
                <a:cubicBezTo>
                  <a:pt x="9786408" y="192616"/>
                  <a:pt x="9539817" y="385233"/>
                  <a:pt x="9321800" y="520700"/>
                </a:cubicBezTo>
                <a:cubicBezTo>
                  <a:pt x="9103783" y="656167"/>
                  <a:pt x="8968317" y="753533"/>
                  <a:pt x="8724900" y="812800"/>
                </a:cubicBezTo>
                <a:cubicBezTo>
                  <a:pt x="8481483" y="872067"/>
                  <a:pt x="8206317" y="889000"/>
                  <a:pt x="7861300" y="876300"/>
                </a:cubicBezTo>
                <a:cubicBezTo>
                  <a:pt x="7516283" y="863600"/>
                  <a:pt x="6654800" y="736600"/>
                  <a:pt x="6654800" y="736600"/>
                </a:cubicBezTo>
                <a:cubicBezTo>
                  <a:pt x="6316133" y="698500"/>
                  <a:pt x="6007100" y="615950"/>
                  <a:pt x="5829300" y="647700"/>
                </a:cubicBezTo>
                <a:cubicBezTo>
                  <a:pt x="5651500" y="679450"/>
                  <a:pt x="5676900" y="749300"/>
                  <a:pt x="5588000" y="927100"/>
                </a:cubicBezTo>
                <a:cubicBezTo>
                  <a:pt x="5499100" y="1104900"/>
                  <a:pt x="5397500" y="1435100"/>
                  <a:pt x="5295900" y="1714500"/>
                </a:cubicBezTo>
                <a:cubicBezTo>
                  <a:pt x="5194300" y="1993900"/>
                  <a:pt x="5054600" y="2432050"/>
                  <a:pt x="4978400" y="2603500"/>
                </a:cubicBezTo>
                <a:cubicBezTo>
                  <a:pt x="4902200" y="2774950"/>
                  <a:pt x="4963583" y="2707217"/>
                  <a:pt x="4838700" y="2743200"/>
                </a:cubicBezTo>
                <a:cubicBezTo>
                  <a:pt x="4713817" y="2779183"/>
                  <a:pt x="4603750" y="2802467"/>
                  <a:pt x="4229100" y="2819400"/>
                </a:cubicBezTo>
                <a:cubicBezTo>
                  <a:pt x="3854450" y="2836333"/>
                  <a:pt x="2590800" y="2844800"/>
                  <a:pt x="2590800" y="2844800"/>
                </a:cubicBezTo>
                <a:lnTo>
                  <a:pt x="0" y="28194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8" name="Forme libre 107"/>
          <p:cNvSpPr/>
          <p:nvPr/>
        </p:nvSpPr>
        <p:spPr>
          <a:xfrm>
            <a:off x="12892789" y="10286429"/>
            <a:ext cx="11252199" cy="4115185"/>
          </a:xfrm>
          <a:custGeom>
            <a:avLst/>
            <a:gdLst>
              <a:gd name="connsiteX0" fmla="*/ 11252200 w 11252200"/>
              <a:gd name="connsiteY0" fmla="*/ 0 h 4115185"/>
              <a:gd name="connsiteX1" fmla="*/ 10528300 w 11252200"/>
              <a:gd name="connsiteY1" fmla="*/ 1092200 h 4115185"/>
              <a:gd name="connsiteX2" fmla="*/ 9931400 w 11252200"/>
              <a:gd name="connsiteY2" fmla="*/ 1524000 h 4115185"/>
              <a:gd name="connsiteX3" fmla="*/ 8978900 w 11252200"/>
              <a:gd name="connsiteY3" fmla="*/ 1993900 h 4115185"/>
              <a:gd name="connsiteX4" fmla="*/ 7975600 w 11252200"/>
              <a:gd name="connsiteY4" fmla="*/ 2095500 h 4115185"/>
              <a:gd name="connsiteX5" fmla="*/ 7023100 w 11252200"/>
              <a:gd name="connsiteY5" fmla="*/ 2044700 h 4115185"/>
              <a:gd name="connsiteX6" fmla="*/ 6045200 w 11252200"/>
              <a:gd name="connsiteY6" fmla="*/ 1943100 h 4115185"/>
              <a:gd name="connsiteX7" fmla="*/ 5816600 w 11252200"/>
              <a:gd name="connsiteY7" fmla="*/ 2184400 h 4115185"/>
              <a:gd name="connsiteX8" fmla="*/ 5549900 w 11252200"/>
              <a:gd name="connsiteY8" fmla="*/ 2908300 h 4115185"/>
              <a:gd name="connsiteX9" fmla="*/ 5207000 w 11252200"/>
              <a:gd name="connsiteY9" fmla="*/ 3835400 h 4115185"/>
              <a:gd name="connsiteX10" fmla="*/ 5118100 w 11252200"/>
              <a:gd name="connsiteY10" fmla="*/ 3987800 h 4115185"/>
              <a:gd name="connsiteX11" fmla="*/ 4635500 w 11252200"/>
              <a:gd name="connsiteY11" fmla="*/ 4089400 h 4115185"/>
              <a:gd name="connsiteX12" fmla="*/ 2882900 w 11252200"/>
              <a:gd name="connsiteY12" fmla="*/ 4114800 h 4115185"/>
              <a:gd name="connsiteX13" fmla="*/ 0 w 11252200"/>
              <a:gd name="connsiteY13" fmla="*/ 4076700 h 4115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252200" h="4115185">
                <a:moveTo>
                  <a:pt x="11252200" y="0"/>
                </a:moveTo>
                <a:cubicBezTo>
                  <a:pt x="11000316" y="419100"/>
                  <a:pt x="10748433" y="838200"/>
                  <a:pt x="10528300" y="1092200"/>
                </a:cubicBezTo>
                <a:cubicBezTo>
                  <a:pt x="10308167" y="1346200"/>
                  <a:pt x="10189633" y="1373717"/>
                  <a:pt x="9931400" y="1524000"/>
                </a:cubicBezTo>
                <a:cubicBezTo>
                  <a:pt x="9673167" y="1674283"/>
                  <a:pt x="9304867" y="1898650"/>
                  <a:pt x="8978900" y="1993900"/>
                </a:cubicBezTo>
                <a:cubicBezTo>
                  <a:pt x="8652933" y="2089150"/>
                  <a:pt x="8301567" y="2087033"/>
                  <a:pt x="7975600" y="2095500"/>
                </a:cubicBezTo>
                <a:cubicBezTo>
                  <a:pt x="7649633" y="2103967"/>
                  <a:pt x="7344833" y="2070100"/>
                  <a:pt x="7023100" y="2044700"/>
                </a:cubicBezTo>
                <a:cubicBezTo>
                  <a:pt x="6701367" y="2019300"/>
                  <a:pt x="6246283" y="1919817"/>
                  <a:pt x="6045200" y="1943100"/>
                </a:cubicBezTo>
                <a:cubicBezTo>
                  <a:pt x="5844117" y="1966383"/>
                  <a:pt x="5899150" y="2023533"/>
                  <a:pt x="5816600" y="2184400"/>
                </a:cubicBezTo>
                <a:cubicBezTo>
                  <a:pt x="5734050" y="2345267"/>
                  <a:pt x="5549900" y="2908300"/>
                  <a:pt x="5549900" y="2908300"/>
                </a:cubicBezTo>
                <a:cubicBezTo>
                  <a:pt x="5448300" y="3183467"/>
                  <a:pt x="5278967" y="3655483"/>
                  <a:pt x="5207000" y="3835400"/>
                </a:cubicBezTo>
                <a:cubicBezTo>
                  <a:pt x="5135033" y="4015317"/>
                  <a:pt x="5213350" y="3945467"/>
                  <a:pt x="5118100" y="3987800"/>
                </a:cubicBezTo>
                <a:cubicBezTo>
                  <a:pt x="5022850" y="4030133"/>
                  <a:pt x="5008033" y="4068233"/>
                  <a:pt x="4635500" y="4089400"/>
                </a:cubicBezTo>
                <a:cubicBezTo>
                  <a:pt x="4262967" y="4110567"/>
                  <a:pt x="3655483" y="4116917"/>
                  <a:pt x="2882900" y="4114800"/>
                </a:cubicBezTo>
                <a:cubicBezTo>
                  <a:pt x="2110317" y="4112683"/>
                  <a:pt x="0" y="4076700"/>
                  <a:pt x="0" y="4076700"/>
                </a:cubicBezTo>
              </a:path>
            </a:pathLst>
          </a:custGeom>
          <a:ln>
            <a:solidFill>
              <a:srgbClr val="6FFF2D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9" name="Ellipse 108"/>
          <p:cNvSpPr/>
          <p:nvPr/>
        </p:nvSpPr>
        <p:spPr>
          <a:xfrm>
            <a:off x="19382487" y="12716526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0" name="Ellipse 109"/>
          <p:cNvSpPr/>
          <p:nvPr/>
        </p:nvSpPr>
        <p:spPr>
          <a:xfrm>
            <a:off x="19750789" y="12753498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1" name="Ellipse 110"/>
          <p:cNvSpPr/>
          <p:nvPr/>
        </p:nvSpPr>
        <p:spPr>
          <a:xfrm>
            <a:off x="20093689" y="12818127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2" name="Ellipse 111"/>
          <p:cNvSpPr/>
          <p:nvPr/>
        </p:nvSpPr>
        <p:spPr>
          <a:xfrm>
            <a:off x="21020790" y="12716526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3" name="Ellipse 112"/>
          <p:cNvSpPr/>
          <p:nvPr/>
        </p:nvSpPr>
        <p:spPr>
          <a:xfrm>
            <a:off x="21871690" y="12487927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4" name="Ellipse 113"/>
          <p:cNvSpPr/>
          <p:nvPr/>
        </p:nvSpPr>
        <p:spPr>
          <a:xfrm>
            <a:off x="23217888" y="11598927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5" name="Ellipse 114"/>
          <p:cNvSpPr/>
          <p:nvPr/>
        </p:nvSpPr>
        <p:spPr>
          <a:xfrm>
            <a:off x="24119588" y="10189226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6" name="Forme libre 115"/>
          <p:cNvSpPr/>
          <p:nvPr/>
        </p:nvSpPr>
        <p:spPr>
          <a:xfrm>
            <a:off x="14086587" y="12166029"/>
            <a:ext cx="4015356" cy="1770525"/>
          </a:xfrm>
          <a:custGeom>
            <a:avLst/>
            <a:gdLst>
              <a:gd name="connsiteX0" fmla="*/ 3733800 w 4015356"/>
              <a:gd name="connsiteY0" fmla="*/ 0 h 1770526"/>
              <a:gd name="connsiteX1" fmla="*/ 3975100 w 4015356"/>
              <a:gd name="connsiteY1" fmla="*/ 101600 h 1770526"/>
              <a:gd name="connsiteX2" fmla="*/ 4000500 w 4015356"/>
              <a:gd name="connsiteY2" fmla="*/ 241300 h 1770526"/>
              <a:gd name="connsiteX3" fmla="*/ 3822700 w 4015356"/>
              <a:gd name="connsiteY3" fmla="*/ 774700 h 1770526"/>
              <a:gd name="connsiteX4" fmla="*/ 3467100 w 4015356"/>
              <a:gd name="connsiteY4" fmla="*/ 1651000 h 1770526"/>
              <a:gd name="connsiteX5" fmla="*/ 3124200 w 4015356"/>
              <a:gd name="connsiteY5" fmla="*/ 1765300 h 1770526"/>
              <a:gd name="connsiteX6" fmla="*/ 2641600 w 4015356"/>
              <a:gd name="connsiteY6" fmla="*/ 1752600 h 1770526"/>
              <a:gd name="connsiteX7" fmla="*/ 0 w 4015356"/>
              <a:gd name="connsiteY7" fmla="*/ 1701800 h 1770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5356" h="1770526">
                <a:moveTo>
                  <a:pt x="3733800" y="0"/>
                </a:moveTo>
                <a:cubicBezTo>
                  <a:pt x="3832225" y="30691"/>
                  <a:pt x="3930650" y="61383"/>
                  <a:pt x="3975100" y="101600"/>
                </a:cubicBezTo>
                <a:cubicBezTo>
                  <a:pt x="4019550" y="141817"/>
                  <a:pt x="4025900" y="129117"/>
                  <a:pt x="4000500" y="241300"/>
                </a:cubicBezTo>
                <a:cubicBezTo>
                  <a:pt x="3975100" y="353483"/>
                  <a:pt x="3911600" y="539750"/>
                  <a:pt x="3822700" y="774700"/>
                </a:cubicBezTo>
                <a:cubicBezTo>
                  <a:pt x="3733800" y="1009650"/>
                  <a:pt x="3583517" y="1485900"/>
                  <a:pt x="3467100" y="1651000"/>
                </a:cubicBezTo>
                <a:cubicBezTo>
                  <a:pt x="3350683" y="1816100"/>
                  <a:pt x="3261783" y="1748367"/>
                  <a:pt x="3124200" y="1765300"/>
                </a:cubicBezTo>
                <a:cubicBezTo>
                  <a:pt x="2986617" y="1782233"/>
                  <a:pt x="2641600" y="1752600"/>
                  <a:pt x="2641600" y="1752600"/>
                </a:cubicBezTo>
                <a:lnTo>
                  <a:pt x="0" y="17018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7" name="Forme libre 116"/>
          <p:cNvSpPr/>
          <p:nvPr/>
        </p:nvSpPr>
        <p:spPr>
          <a:xfrm>
            <a:off x="13819888" y="11797730"/>
            <a:ext cx="4357448" cy="2201915"/>
          </a:xfrm>
          <a:custGeom>
            <a:avLst/>
            <a:gdLst>
              <a:gd name="connsiteX0" fmla="*/ 3543300 w 4357449"/>
              <a:gd name="connsiteY0" fmla="*/ 0 h 2201916"/>
              <a:gd name="connsiteX1" fmla="*/ 3924300 w 4357449"/>
              <a:gd name="connsiteY1" fmla="*/ 254000 h 2201916"/>
              <a:gd name="connsiteX2" fmla="*/ 4241800 w 4357449"/>
              <a:gd name="connsiteY2" fmla="*/ 381000 h 2201916"/>
              <a:gd name="connsiteX3" fmla="*/ 4356100 w 4357449"/>
              <a:gd name="connsiteY3" fmla="*/ 558800 h 2201916"/>
              <a:gd name="connsiteX4" fmla="*/ 4178300 w 4357449"/>
              <a:gd name="connsiteY4" fmla="*/ 1092200 h 2201916"/>
              <a:gd name="connsiteX5" fmla="*/ 3835400 w 4357449"/>
              <a:gd name="connsiteY5" fmla="*/ 2019300 h 2201916"/>
              <a:gd name="connsiteX6" fmla="*/ 3581400 w 4357449"/>
              <a:gd name="connsiteY6" fmla="*/ 2184400 h 2201916"/>
              <a:gd name="connsiteX7" fmla="*/ 3111500 w 4357449"/>
              <a:gd name="connsiteY7" fmla="*/ 2197100 h 2201916"/>
              <a:gd name="connsiteX8" fmla="*/ 0 w 4357449"/>
              <a:gd name="connsiteY8" fmla="*/ 2133600 h 2201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57449" h="2201916">
                <a:moveTo>
                  <a:pt x="3543300" y="0"/>
                </a:moveTo>
                <a:cubicBezTo>
                  <a:pt x="3675591" y="95250"/>
                  <a:pt x="3807883" y="190500"/>
                  <a:pt x="3924300" y="254000"/>
                </a:cubicBezTo>
                <a:cubicBezTo>
                  <a:pt x="4040717" y="317500"/>
                  <a:pt x="4169833" y="330200"/>
                  <a:pt x="4241800" y="381000"/>
                </a:cubicBezTo>
                <a:cubicBezTo>
                  <a:pt x="4313767" y="431800"/>
                  <a:pt x="4366683" y="440267"/>
                  <a:pt x="4356100" y="558800"/>
                </a:cubicBezTo>
                <a:cubicBezTo>
                  <a:pt x="4345517" y="677333"/>
                  <a:pt x="4265083" y="848783"/>
                  <a:pt x="4178300" y="1092200"/>
                </a:cubicBezTo>
                <a:cubicBezTo>
                  <a:pt x="4091517" y="1335617"/>
                  <a:pt x="3934883" y="1837267"/>
                  <a:pt x="3835400" y="2019300"/>
                </a:cubicBezTo>
                <a:cubicBezTo>
                  <a:pt x="3735917" y="2201333"/>
                  <a:pt x="3702050" y="2154767"/>
                  <a:pt x="3581400" y="2184400"/>
                </a:cubicBezTo>
                <a:cubicBezTo>
                  <a:pt x="3460750" y="2214033"/>
                  <a:pt x="3111500" y="2197100"/>
                  <a:pt x="3111500" y="2197100"/>
                </a:cubicBezTo>
                <a:lnTo>
                  <a:pt x="0" y="21336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8" name="Forme libre 117"/>
          <p:cNvSpPr/>
          <p:nvPr/>
        </p:nvSpPr>
        <p:spPr>
          <a:xfrm>
            <a:off x="13616689" y="11289729"/>
            <a:ext cx="4642096" cy="2745148"/>
          </a:xfrm>
          <a:custGeom>
            <a:avLst/>
            <a:gdLst>
              <a:gd name="connsiteX0" fmla="*/ 3225800 w 4642095"/>
              <a:gd name="connsiteY0" fmla="*/ 0 h 2745148"/>
              <a:gd name="connsiteX1" fmla="*/ 3835400 w 4642095"/>
              <a:gd name="connsiteY1" fmla="*/ 457200 h 2745148"/>
              <a:gd name="connsiteX2" fmla="*/ 4470400 w 4642095"/>
              <a:gd name="connsiteY2" fmla="*/ 787400 h 2745148"/>
              <a:gd name="connsiteX3" fmla="*/ 4635500 w 4642095"/>
              <a:gd name="connsiteY3" fmla="*/ 977900 h 2745148"/>
              <a:gd name="connsiteX4" fmla="*/ 4305300 w 4642095"/>
              <a:gd name="connsiteY4" fmla="*/ 2019300 h 2745148"/>
              <a:gd name="connsiteX5" fmla="*/ 4038600 w 4642095"/>
              <a:gd name="connsiteY5" fmla="*/ 2654300 h 2745148"/>
              <a:gd name="connsiteX6" fmla="*/ 3670300 w 4642095"/>
              <a:gd name="connsiteY6" fmla="*/ 2743200 h 2745148"/>
              <a:gd name="connsiteX7" fmla="*/ 2019300 w 4642095"/>
              <a:gd name="connsiteY7" fmla="*/ 2717800 h 2745148"/>
              <a:gd name="connsiteX8" fmla="*/ 0 w 4642095"/>
              <a:gd name="connsiteY8" fmla="*/ 2717800 h 2745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42095" h="2745148">
                <a:moveTo>
                  <a:pt x="3225800" y="0"/>
                </a:moveTo>
                <a:cubicBezTo>
                  <a:pt x="3426883" y="162983"/>
                  <a:pt x="3627967" y="325967"/>
                  <a:pt x="3835400" y="457200"/>
                </a:cubicBezTo>
                <a:cubicBezTo>
                  <a:pt x="4042833" y="588433"/>
                  <a:pt x="4337050" y="700617"/>
                  <a:pt x="4470400" y="787400"/>
                </a:cubicBezTo>
                <a:cubicBezTo>
                  <a:pt x="4603750" y="874183"/>
                  <a:pt x="4663017" y="772583"/>
                  <a:pt x="4635500" y="977900"/>
                </a:cubicBezTo>
                <a:cubicBezTo>
                  <a:pt x="4607983" y="1183217"/>
                  <a:pt x="4404783" y="1739900"/>
                  <a:pt x="4305300" y="2019300"/>
                </a:cubicBezTo>
                <a:cubicBezTo>
                  <a:pt x="4205817" y="2298700"/>
                  <a:pt x="4144433" y="2533650"/>
                  <a:pt x="4038600" y="2654300"/>
                </a:cubicBezTo>
                <a:cubicBezTo>
                  <a:pt x="3932767" y="2774950"/>
                  <a:pt x="4006850" y="2732617"/>
                  <a:pt x="3670300" y="2743200"/>
                </a:cubicBezTo>
                <a:cubicBezTo>
                  <a:pt x="3333750" y="2753783"/>
                  <a:pt x="2019300" y="2717800"/>
                  <a:pt x="2019300" y="2717800"/>
                </a:cubicBezTo>
                <a:lnTo>
                  <a:pt x="0" y="27178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9" name="Forme libre 118"/>
          <p:cNvSpPr/>
          <p:nvPr/>
        </p:nvSpPr>
        <p:spPr>
          <a:xfrm>
            <a:off x="13438889" y="10515028"/>
            <a:ext cx="4911383" cy="3606800"/>
          </a:xfrm>
          <a:custGeom>
            <a:avLst/>
            <a:gdLst>
              <a:gd name="connsiteX0" fmla="*/ 2921000 w 4911382"/>
              <a:gd name="connsiteY0" fmla="*/ 0 h 3606800"/>
              <a:gd name="connsiteX1" fmla="*/ 3606800 w 4911382"/>
              <a:gd name="connsiteY1" fmla="*/ 749300 h 3606800"/>
              <a:gd name="connsiteX2" fmla="*/ 4559300 w 4911382"/>
              <a:gd name="connsiteY2" fmla="*/ 1371600 h 3606800"/>
              <a:gd name="connsiteX3" fmla="*/ 4851400 w 4911382"/>
              <a:gd name="connsiteY3" fmla="*/ 1524000 h 3606800"/>
              <a:gd name="connsiteX4" fmla="*/ 4902200 w 4911382"/>
              <a:gd name="connsiteY4" fmla="*/ 1765300 h 3606800"/>
              <a:gd name="connsiteX5" fmla="*/ 4724400 w 4911382"/>
              <a:gd name="connsiteY5" fmla="*/ 2400300 h 3606800"/>
              <a:gd name="connsiteX6" fmla="*/ 4381500 w 4911382"/>
              <a:gd name="connsiteY6" fmla="*/ 3378200 h 3606800"/>
              <a:gd name="connsiteX7" fmla="*/ 4203700 w 4911382"/>
              <a:gd name="connsiteY7" fmla="*/ 3556000 h 3606800"/>
              <a:gd name="connsiteX8" fmla="*/ 4025900 w 4911382"/>
              <a:gd name="connsiteY8" fmla="*/ 3594100 h 3606800"/>
              <a:gd name="connsiteX9" fmla="*/ 3441700 w 4911382"/>
              <a:gd name="connsiteY9" fmla="*/ 3606800 h 3606800"/>
              <a:gd name="connsiteX10" fmla="*/ 0 w 4911382"/>
              <a:gd name="connsiteY10" fmla="*/ 3568700 h 360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911382" h="3606800">
                <a:moveTo>
                  <a:pt x="2921000" y="0"/>
                </a:moveTo>
                <a:cubicBezTo>
                  <a:pt x="3127375" y="260350"/>
                  <a:pt x="3333750" y="520700"/>
                  <a:pt x="3606800" y="749300"/>
                </a:cubicBezTo>
                <a:cubicBezTo>
                  <a:pt x="3879850" y="977900"/>
                  <a:pt x="4351867" y="1242483"/>
                  <a:pt x="4559300" y="1371600"/>
                </a:cubicBezTo>
                <a:cubicBezTo>
                  <a:pt x="4766733" y="1500717"/>
                  <a:pt x="4794250" y="1458383"/>
                  <a:pt x="4851400" y="1524000"/>
                </a:cubicBezTo>
                <a:cubicBezTo>
                  <a:pt x="4908550" y="1589617"/>
                  <a:pt x="4923367" y="1619250"/>
                  <a:pt x="4902200" y="1765300"/>
                </a:cubicBezTo>
                <a:cubicBezTo>
                  <a:pt x="4881033" y="1911350"/>
                  <a:pt x="4811183" y="2131483"/>
                  <a:pt x="4724400" y="2400300"/>
                </a:cubicBezTo>
                <a:cubicBezTo>
                  <a:pt x="4637617" y="2669117"/>
                  <a:pt x="4468283" y="3185583"/>
                  <a:pt x="4381500" y="3378200"/>
                </a:cubicBezTo>
                <a:cubicBezTo>
                  <a:pt x="4294717" y="3570817"/>
                  <a:pt x="4262967" y="3520017"/>
                  <a:pt x="4203700" y="3556000"/>
                </a:cubicBezTo>
                <a:cubicBezTo>
                  <a:pt x="4144433" y="3591983"/>
                  <a:pt x="4152900" y="3585633"/>
                  <a:pt x="4025900" y="3594100"/>
                </a:cubicBezTo>
                <a:cubicBezTo>
                  <a:pt x="3898900" y="3602567"/>
                  <a:pt x="3441700" y="3606800"/>
                  <a:pt x="3441700" y="3606800"/>
                </a:cubicBezTo>
                <a:lnTo>
                  <a:pt x="0" y="35687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0" name="Forme libre 119"/>
          <p:cNvSpPr/>
          <p:nvPr/>
        </p:nvSpPr>
        <p:spPr>
          <a:xfrm>
            <a:off x="13184889" y="8940230"/>
            <a:ext cx="5265548" cy="5257800"/>
          </a:xfrm>
          <a:custGeom>
            <a:avLst/>
            <a:gdLst>
              <a:gd name="connsiteX0" fmla="*/ 2692400 w 5265546"/>
              <a:gd name="connsiteY0" fmla="*/ 0 h 5257800"/>
              <a:gd name="connsiteX1" fmla="*/ 3022600 w 5265546"/>
              <a:gd name="connsiteY1" fmla="*/ 1244600 h 5257800"/>
              <a:gd name="connsiteX2" fmla="*/ 3619500 w 5265546"/>
              <a:gd name="connsiteY2" fmla="*/ 1892300 h 5257800"/>
              <a:gd name="connsiteX3" fmla="*/ 4368800 w 5265546"/>
              <a:gd name="connsiteY3" fmla="*/ 2527300 h 5257800"/>
              <a:gd name="connsiteX4" fmla="*/ 5156200 w 5265546"/>
              <a:gd name="connsiteY4" fmla="*/ 2971800 h 5257800"/>
              <a:gd name="connsiteX5" fmla="*/ 5257800 w 5265546"/>
              <a:gd name="connsiteY5" fmla="*/ 3213100 h 5257800"/>
              <a:gd name="connsiteX6" fmla="*/ 5207000 w 5265546"/>
              <a:gd name="connsiteY6" fmla="*/ 3606800 h 5257800"/>
              <a:gd name="connsiteX7" fmla="*/ 4800600 w 5265546"/>
              <a:gd name="connsiteY7" fmla="*/ 4838700 h 5257800"/>
              <a:gd name="connsiteX8" fmla="*/ 4686300 w 5265546"/>
              <a:gd name="connsiteY8" fmla="*/ 5105400 h 5257800"/>
              <a:gd name="connsiteX9" fmla="*/ 4432300 w 5265546"/>
              <a:gd name="connsiteY9" fmla="*/ 5207000 h 5257800"/>
              <a:gd name="connsiteX10" fmla="*/ 3721100 w 5265546"/>
              <a:gd name="connsiteY10" fmla="*/ 5257800 h 5257800"/>
              <a:gd name="connsiteX11" fmla="*/ 0 w 5265546"/>
              <a:gd name="connsiteY11" fmla="*/ 5219700 h 525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265546" h="5257800">
                <a:moveTo>
                  <a:pt x="2692400" y="0"/>
                </a:moveTo>
                <a:cubicBezTo>
                  <a:pt x="2780241" y="464608"/>
                  <a:pt x="2868083" y="929217"/>
                  <a:pt x="3022600" y="1244600"/>
                </a:cubicBezTo>
                <a:cubicBezTo>
                  <a:pt x="3177117" y="1559983"/>
                  <a:pt x="3395133" y="1678517"/>
                  <a:pt x="3619500" y="1892300"/>
                </a:cubicBezTo>
                <a:cubicBezTo>
                  <a:pt x="3843867" y="2106083"/>
                  <a:pt x="4112683" y="2347383"/>
                  <a:pt x="4368800" y="2527300"/>
                </a:cubicBezTo>
                <a:cubicBezTo>
                  <a:pt x="4624917" y="2707217"/>
                  <a:pt x="5008033" y="2857500"/>
                  <a:pt x="5156200" y="2971800"/>
                </a:cubicBezTo>
                <a:cubicBezTo>
                  <a:pt x="5304367" y="3086100"/>
                  <a:pt x="5249333" y="3107267"/>
                  <a:pt x="5257800" y="3213100"/>
                </a:cubicBezTo>
                <a:cubicBezTo>
                  <a:pt x="5266267" y="3318933"/>
                  <a:pt x="5283200" y="3335867"/>
                  <a:pt x="5207000" y="3606800"/>
                </a:cubicBezTo>
                <a:cubicBezTo>
                  <a:pt x="5130800" y="3877733"/>
                  <a:pt x="4887383" y="4588933"/>
                  <a:pt x="4800600" y="4838700"/>
                </a:cubicBezTo>
                <a:cubicBezTo>
                  <a:pt x="4713817" y="5088467"/>
                  <a:pt x="4747683" y="5044017"/>
                  <a:pt x="4686300" y="5105400"/>
                </a:cubicBezTo>
                <a:cubicBezTo>
                  <a:pt x="4624917" y="5166783"/>
                  <a:pt x="4593167" y="5181600"/>
                  <a:pt x="4432300" y="5207000"/>
                </a:cubicBezTo>
                <a:cubicBezTo>
                  <a:pt x="4271433" y="5232400"/>
                  <a:pt x="3721100" y="5257800"/>
                  <a:pt x="3721100" y="5257800"/>
                </a:cubicBezTo>
                <a:lnTo>
                  <a:pt x="0" y="5219700"/>
                </a:lnTo>
              </a:path>
            </a:pathLst>
          </a:custGeom>
          <a:ln>
            <a:solidFill>
              <a:srgbClr val="6FFF2D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1" name="Ellipse 120"/>
          <p:cNvSpPr/>
          <p:nvPr/>
        </p:nvSpPr>
        <p:spPr>
          <a:xfrm>
            <a:off x="17680690" y="12106926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2" name="Ellipse 121"/>
          <p:cNvSpPr/>
          <p:nvPr/>
        </p:nvSpPr>
        <p:spPr>
          <a:xfrm>
            <a:off x="17286987" y="11764028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3" name="Ellipse 122"/>
          <p:cNvSpPr/>
          <p:nvPr/>
        </p:nvSpPr>
        <p:spPr>
          <a:xfrm>
            <a:off x="16740890" y="11256026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4" name="Ellipse 123"/>
          <p:cNvSpPr/>
          <p:nvPr/>
        </p:nvSpPr>
        <p:spPr>
          <a:xfrm>
            <a:off x="16220187" y="10455926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5" name="Ellipse 124"/>
          <p:cNvSpPr/>
          <p:nvPr/>
        </p:nvSpPr>
        <p:spPr>
          <a:xfrm>
            <a:off x="15775689" y="8868426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6" name="Flèche vers la droite 125"/>
          <p:cNvSpPr/>
          <p:nvPr/>
        </p:nvSpPr>
        <p:spPr>
          <a:xfrm rot="11373169">
            <a:off x="18533966" y="14205495"/>
            <a:ext cx="1017522" cy="109947"/>
          </a:xfrm>
          <a:prstGeom prst="rightArrow">
            <a:avLst/>
          </a:prstGeom>
          <a:solidFill>
            <a:srgbClr val="FE2DFF"/>
          </a:solidFill>
          <a:ln>
            <a:solidFill>
              <a:srgbClr val="6FFF2D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127" name="Connecteur droit avec flèche 126"/>
          <p:cNvCxnSpPr/>
          <p:nvPr/>
        </p:nvCxnSpPr>
        <p:spPr>
          <a:xfrm flipH="1">
            <a:off x="20167672" y="5981701"/>
            <a:ext cx="27615" cy="6184352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8" name="Explosion 1 127"/>
          <p:cNvSpPr/>
          <p:nvPr/>
        </p:nvSpPr>
        <p:spPr>
          <a:xfrm>
            <a:off x="24316440" y="8332614"/>
            <a:ext cx="491067" cy="485016"/>
          </a:xfrm>
          <a:prstGeom prst="irregularSeal1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9" name="Ellipse 128"/>
          <p:cNvSpPr/>
          <p:nvPr/>
        </p:nvSpPr>
        <p:spPr>
          <a:xfrm>
            <a:off x="24487889" y="8512826"/>
            <a:ext cx="101599" cy="114299"/>
          </a:xfrm>
          <a:prstGeom prst="ellipse">
            <a:avLst/>
          </a:prstGeom>
          <a:solidFill>
            <a:srgbClr val="FF00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ln>
                <a:solidFill>
                  <a:srgbClr val="FF0000"/>
                </a:solidFill>
              </a:ln>
            </a:endParaRPr>
          </a:p>
        </p:txBody>
      </p:sp>
      <p:sp>
        <p:nvSpPr>
          <p:cNvPr id="130" name="Explosion 1 129"/>
          <p:cNvSpPr/>
          <p:nvPr/>
        </p:nvSpPr>
        <p:spPr>
          <a:xfrm>
            <a:off x="15674092" y="7500474"/>
            <a:ext cx="491067" cy="485016"/>
          </a:xfrm>
          <a:prstGeom prst="irregularSeal1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1" name="Ellipse 130"/>
          <p:cNvSpPr/>
          <p:nvPr/>
        </p:nvSpPr>
        <p:spPr>
          <a:xfrm>
            <a:off x="15864588" y="7674627"/>
            <a:ext cx="101599" cy="114299"/>
          </a:xfrm>
          <a:prstGeom prst="ellipse">
            <a:avLst/>
          </a:prstGeom>
          <a:solidFill>
            <a:srgbClr val="FF00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0888846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0724266" y="1658040"/>
            <a:ext cx="18477430" cy="1474724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4" descr="Image15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060" t="1895" r="12745" b="4167"/>
          <a:stretch/>
        </p:blipFill>
        <p:spPr bwMode="auto">
          <a:xfrm>
            <a:off x="14510816" y="2525397"/>
            <a:ext cx="12075571" cy="12433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Forme libre 4"/>
          <p:cNvSpPr/>
          <p:nvPr/>
        </p:nvSpPr>
        <p:spPr>
          <a:xfrm>
            <a:off x="16875978" y="3605543"/>
            <a:ext cx="6114857" cy="2146249"/>
          </a:xfrm>
          <a:custGeom>
            <a:avLst/>
            <a:gdLst>
              <a:gd name="connsiteX0" fmla="*/ 6103447 w 6114856"/>
              <a:gd name="connsiteY0" fmla="*/ 2017538 h 2146248"/>
              <a:gd name="connsiteX1" fmla="*/ 5993381 w 6114856"/>
              <a:gd name="connsiteY1" fmla="*/ 2093735 h 2146248"/>
              <a:gd name="connsiteX2" fmla="*/ 5722447 w 6114856"/>
              <a:gd name="connsiteY2" fmla="*/ 2000605 h 2146248"/>
              <a:gd name="connsiteX3" fmla="*/ 5375314 w 6114856"/>
              <a:gd name="connsiteY3" fmla="*/ 1899008 h 2146248"/>
              <a:gd name="connsiteX4" fmla="*/ 5011247 w 6114856"/>
              <a:gd name="connsiteY4" fmla="*/ 1839743 h 2146248"/>
              <a:gd name="connsiteX5" fmla="*/ 4596381 w 6114856"/>
              <a:gd name="connsiteY5" fmla="*/ 1856676 h 2146248"/>
              <a:gd name="connsiteX6" fmla="*/ 3986781 w 6114856"/>
              <a:gd name="connsiteY6" fmla="*/ 2000605 h 2146248"/>
              <a:gd name="connsiteX7" fmla="*/ 3521114 w 6114856"/>
              <a:gd name="connsiteY7" fmla="*/ 2093735 h 2146248"/>
              <a:gd name="connsiteX8" fmla="*/ 3097781 w 6114856"/>
              <a:gd name="connsiteY8" fmla="*/ 2119135 h 2146248"/>
              <a:gd name="connsiteX9" fmla="*/ 2691381 w 6114856"/>
              <a:gd name="connsiteY9" fmla="*/ 2068336 h 2146248"/>
              <a:gd name="connsiteX10" fmla="*/ 1997114 w 6114856"/>
              <a:gd name="connsiteY10" fmla="*/ 1975206 h 2146248"/>
              <a:gd name="connsiteX11" fmla="*/ 1480647 w 6114856"/>
              <a:gd name="connsiteY11" fmla="*/ 1882075 h 2146248"/>
              <a:gd name="connsiteX12" fmla="*/ 1184314 w 6114856"/>
              <a:gd name="connsiteY12" fmla="*/ 1848209 h 2146248"/>
              <a:gd name="connsiteX13" fmla="*/ 896447 w 6114856"/>
              <a:gd name="connsiteY13" fmla="*/ 1839743 h 2146248"/>
              <a:gd name="connsiteX14" fmla="*/ 574714 w 6114856"/>
              <a:gd name="connsiteY14" fmla="*/ 1882075 h 2146248"/>
              <a:gd name="connsiteX15" fmla="*/ 278381 w 6114856"/>
              <a:gd name="connsiteY15" fmla="*/ 2042937 h 2146248"/>
              <a:gd name="connsiteX16" fmla="*/ 134447 w 6114856"/>
              <a:gd name="connsiteY16" fmla="*/ 2144534 h 2146248"/>
              <a:gd name="connsiteX17" fmla="*/ 15914 w 6114856"/>
              <a:gd name="connsiteY17" fmla="*/ 2102202 h 2146248"/>
              <a:gd name="connsiteX18" fmla="*/ 41314 w 6114856"/>
              <a:gd name="connsiteY18" fmla="*/ 2042937 h 2146248"/>
              <a:gd name="connsiteX19" fmla="*/ 379981 w 6114856"/>
              <a:gd name="connsiteY19" fmla="*/ 1763545 h 2146248"/>
              <a:gd name="connsiteX20" fmla="*/ 490047 w 6114856"/>
              <a:gd name="connsiteY20" fmla="*/ 1670415 h 2146248"/>
              <a:gd name="connsiteX21" fmla="*/ 752514 w 6114856"/>
              <a:gd name="connsiteY21" fmla="*/ 1721213 h 2146248"/>
              <a:gd name="connsiteX22" fmla="*/ 1031914 w 6114856"/>
              <a:gd name="connsiteY22" fmla="*/ 1645015 h 2146248"/>
              <a:gd name="connsiteX23" fmla="*/ 1277447 w 6114856"/>
              <a:gd name="connsiteY23" fmla="*/ 1551885 h 2146248"/>
              <a:gd name="connsiteX24" fmla="*/ 1446781 w 6114856"/>
              <a:gd name="connsiteY24" fmla="*/ 1323292 h 2146248"/>
              <a:gd name="connsiteX25" fmla="*/ 1480647 w 6114856"/>
              <a:gd name="connsiteY25" fmla="*/ 1179363 h 2146248"/>
              <a:gd name="connsiteX26" fmla="*/ 1658447 w 6114856"/>
              <a:gd name="connsiteY26" fmla="*/ 1179363 h 2146248"/>
              <a:gd name="connsiteX27" fmla="*/ 2090247 w 6114856"/>
              <a:gd name="connsiteY27" fmla="*/ 1170896 h 2146248"/>
              <a:gd name="connsiteX28" fmla="*/ 2488181 w 6114856"/>
              <a:gd name="connsiteY28" fmla="*/ 1170896 h 2146248"/>
              <a:gd name="connsiteX29" fmla="*/ 2496647 w 6114856"/>
              <a:gd name="connsiteY29" fmla="*/ 1069299 h 2146248"/>
              <a:gd name="connsiteX30" fmla="*/ 2386581 w 6114856"/>
              <a:gd name="connsiteY30" fmla="*/ 993102 h 2146248"/>
              <a:gd name="connsiteX31" fmla="*/ 1768514 w 6114856"/>
              <a:gd name="connsiteY31" fmla="*/ 1001568 h 2146248"/>
              <a:gd name="connsiteX32" fmla="*/ 1370581 w 6114856"/>
              <a:gd name="connsiteY32" fmla="*/ 993102 h 2146248"/>
              <a:gd name="connsiteX33" fmla="*/ 1235114 w 6114856"/>
              <a:gd name="connsiteY33" fmla="*/ 993102 h 2146248"/>
              <a:gd name="connsiteX34" fmla="*/ 1370581 w 6114856"/>
              <a:gd name="connsiteY34" fmla="*/ 798374 h 2146248"/>
              <a:gd name="connsiteX35" fmla="*/ 1683847 w 6114856"/>
              <a:gd name="connsiteY35" fmla="*/ 493583 h 2146248"/>
              <a:gd name="connsiteX36" fmla="*/ 2115647 w 6114856"/>
              <a:gd name="connsiteY36" fmla="*/ 239591 h 2146248"/>
              <a:gd name="connsiteX37" fmla="*/ 2547447 w 6114856"/>
              <a:gd name="connsiteY37" fmla="*/ 78729 h 2146248"/>
              <a:gd name="connsiteX38" fmla="*/ 2869181 w 6114856"/>
              <a:gd name="connsiteY38" fmla="*/ 10998 h 2146248"/>
              <a:gd name="connsiteX39" fmla="*/ 3224781 w 6114856"/>
              <a:gd name="connsiteY39" fmla="*/ 2531 h 2146248"/>
              <a:gd name="connsiteX40" fmla="*/ 3614247 w 6114856"/>
              <a:gd name="connsiteY40" fmla="*/ 36397 h 2146248"/>
              <a:gd name="connsiteX41" fmla="*/ 3961381 w 6114856"/>
              <a:gd name="connsiteY41" fmla="*/ 129528 h 2146248"/>
              <a:gd name="connsiteX42" fmla="*/ 4333914 w 6114856"/>
              <a:gd name="connsiteY42" fmla="*/ 290389 h 2146248"/>
              <a:gd name="connsiteX43" fmla="*/ 4655647 w 6114856"/>
              <a:gd name="connsiteY43" fmla="*/ 493583 h 2146248"/>
              <a:gd name="connsiteX44" fmla="*/ 4935047 w 6114856"/>
              <a:gd name="connsiteY44" fmla="*/ 739109 h 2146248"/>
              <a:gd name="connsiteX45" fmla="*/ 5129781 w 6114856"/>
              <a:gd name="connsiteY45" fmla="*/ 967702 h 2146248"/>
              <a:gd name="connsiteX46" fmla="*/ 4757247 w 6114856"/>
              <a:gd name="connsiteY46" fmla="*/ 1001568 h 2146248"/>
              <a:gd name="connsiteX47" fmla="*/ 4088381 w 6114856"/>
              <a:gd name="connsiteY47" fmla="*/ 1010034 h 2146248"/>
              <a:gd name="connsiteX48" fmla="*/ 3808981 w 6114856"/>
              <a:gd name="connsiteY48" fmla="*/ 1010034 h 2146248"/>
              <a:gd name="connsiteX49" fmla="*/ 3885181 w 6114856"/>
              <a:gd name="connsiteY49" fmla="*/ 1179363 h 2146248"/>
              <a:gd name="connsiteX50" fmla="*/ 4469381 w 6114856"/>
              <a:gd name="connsiteY50" fmla="*/ 1170896 h 2146248"/>
              <a:gd name="connsiteX51" fmla="*/ 4816514 w 6114856"/>
              <a:gd name="connsiteY51" fmla="*/ 1179363 h 2146248"/>
              <a:gd name="connsiteX52" fmla="*/ 4926581 w 6114856"/>
              <a:gd name="connsiteY52" fmla="*/ 1179363 h 2146248"/>
              <a:gd name="connsiteX53" fmla="*/ 4960447 w 6114856"/>
              <a:gd name="connsiteY53" fmla="*/ 1391023 h 2146248"/>
              <a:gd name="connsiteX54" fmla="*/ 5138247 w 6114856"/>
              <a:gd name="connsiteY54" fmla="*/ 1594217 h 2146248"/>
              <a:gd name="connsiteX55" fmla="*/ 5341447 w 6114856"/>
              <a:gd name="connsiteY55" fmla="*/ 1721213 h 2146248"/>
              <a:gd name="connsiteX56" fmla="*/ 5798647 w 6114856"/>
              <a:gd name="connsiteY56" fmla="*/ 1738146 h 2146248"/>
              <a:gd name="connsiteX57" fmla="*/ 5874847 w 6114856"/>
              <a:gd name="connsiteY57" fmla="*/ 1729680 h 2146248"/>
              <a:gd name="connsiteX58" fmla="*/ 6086514 w 6114856"/>
              <a:gd name="connsiteY58" fmla="*/ 1899008 h 2146248"/>
              <a:gd name="connsiteX59" fmla="*/ 6103447 w 6114856"/>
              <a:gd name="connsiteY59" fmla="*/ 2017538 h 214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6114856" h="2146248">
                <a:moveTo>
                  <a:pt x="6103447" y="2017538"/>
                </a:moveTo>
                <a:cubicBezTo>
                  <a:pt x="6087925" y="2049993"/>
                  <a:pt x="6056881" y="2096557"/>
                  <a:pt x="5993381" y="2093735"/>
                </a:cubicBezTo>
                <a:cubicBezTo>
                  <a:pt x="5929881" y="2090913"/>
                  <a:pt x="5825458" y="2033059"/>
                  <a:pt x="5722447" y="2000605"/>
                </a:cubicBezTo>
                <a:cubicBezTo>
                  <a:pt x="5619436" y="1968151"/>
                  <a:pt x="5493847" y="1925818"/>
                  <a:pt x="5375314" y="1899008"/>
                </a:cubicBezTo>
                <a:cubicBezTo>
                  <a:pt x="5256781" y="1872198"/>
                  <a:pt x="5141069" y="1846798"/>
                  <a:pt x="5011247" y="1839743"/>
                </a:cubicBezTo>
                <a:cubicBezTo>
                  <a:pt x="4881425" y="1832688"/>
                  <a:pt x="4767125" y="1829866"/>
                  <a:pt x="4596381" y="1856676"/>
                </a:cubicBezTo>
                <a:cubicBezTo>
                  <a:pt x="4425637" y="1883486"/>
                  <a:pt x="4165992" y="1961095"/>
                  <a:pt x="3986781" y="2000605"/>
                </a:cubicBezTo>
                <a:cubicBezTo>
                  <a:pt x="3807570" y="2040115"/>
                  <a:pt x="3669281" y="2073980"/>
                  <a:pt x="3521114" y="2093735"/>
                </a:cubicBezTo>
                <a:cubicBezTo>
                  <a:pt x="3372947" y="2113490"/>
                  <a:pt x="3236070" y="2123368"/>
                  <a:pt x="3097781" y="2119135"/>
                </a:cubicBezTo>
                <a:cubicBezTo>
                  <a:pt x="2959492" y="2114902"/>
                  <a:pt x="2691381" y="2068336"/>
                  <a:pt x="2691381" y="2068336"/>
                </a:cubicBezTo>
                <a:lnTo>
                  <a:pt x="1997114" y="1975206"/>
                </a:lnTo>
                <a:cubicBezTo>
                  <a:pt x="1795325" y="1944162"/>
                  <a:pt x="1616114" y="1903241"/>
                  <a:pt x="1480647" y="1882075"/>
                </a:cubicBezTo>
                <a:cubicBezTo>
                  <a:pt x="1345180" y="1860909"/>
                  <a:pt x="1281681" y="1855264"/>
                  <a:pt x="1184314" y="1848209"/>
                </a:cubicBezTo>
                <a:cubicBezTo>
                  <a:pt x="1086947" y="1841154"/>
                  <a:pt x="998047" y="1834099"/>
                  <a:pt x="896447" y="1839743"/>
                </a:cubicBezTo>
                <a:cubicBezTo>
                  <a:pt x="794847" y="1845387"/>
                  <a:pt x="677725" y="1848209"/>
                  <a:pt x="574714" y="1882075"/>
                </a:cubicBezTo>
                <a:cubicBezTo>
                  <a:pt x="471703" y="1915941"/>
                  <a:pt x="351759" y="1999194"/>
                  <a:pt x="278381" y="2042937"/>
                </a:cubicBezTo>
                <a:cubicBezTo>
                  <a:pt x="205003" y="2086680"/>
                  <a:pt x="178191" y="2134657"/>
                  <a:pt x="134447" y="2144534"/>
                </a:cubicBezTo>
                <a:cubicBezTo>
                  <a:pt x="90703" y="2154411"/>
                  <a:pt x="31436" y="2119135"/>
                  <a:pt x="15914" y="2102202"/>
                </a:cubicBezTo>
                <a:cubicBezTo>
                  <a:pt x="392" y="2085269"/>
                  <a:pt x="-19364" y="2099380"/>
                  <a:pt x="41314" y="2042937"/>
                </a:cubicBezTo>
                <a:cubicBezTo>
                  <a:pt x="101992" y="1986494"/>
                  <a:pt x="305192" y="1825632"/>
                  <a:pt x="379981" y="1763545"/>
                </a:cubicBezTo>
                <a:cubicBezTo>
                  <a:pt x="454770" y="1701458"/>
                  <a:pt x="427958" y="1677470"/>
                  <a:pt x="490047" y="1670415"/>
                </a:cubicBezTo>
                <a:cubicBezTo>
                  <a:pt x="552136" y="1663360"/>
                  <a:pt x="662203" y="1725446"/>
                  <a:pt x="752514" y="1721213"/>
                </a:cubicBezTo>
                <a:cubicBezTo>
                  <a:pt x="842825" y="1716980"/>
                  <a:pt x="944425" y="1673236"/>
                  <a:pt x="1031914" y="1645015"/>
                </a:cubicBezTo>
                <a:cubicBezTo>
                  <a:pt x="1119403" y="1616794"/>
                  <a:pt x="1208303" y="1605505"/>
                  <a:pt x="1277447" y="1551885"/>
                </a:cubicBezTo>
                <a:cubicBezTo>
                  <a:pt x="1346591" y="1498265"/>
                  <a:pt x="1412914" y="1385379"/>
                  <a:pt x="1446781" y="1323292"/>
                </a:cubicBezTo>
                <a:cubicBezTo>
                  <a:pt x="1480648" y="1261205"/>
                  <a:pt x="1445369" y="1203351"/>
                  <a:pt x="1480647" y="1179363"/>
                </a:cubicBezTo>
                <a:cubicBezTo>
                  <a:pt x="1515925" y="1155375"/>
                  <a:pt x="1658447" y="1179363"/>
                  <a:pt x="1658447" y="1179363"/>
                </a:cubicBezTo>
                <a:lnTo>
                  <a:pt x="2090247" y="1170896"/>
                </a:lnTo>
                <a:cubicBezTo>
                  <a:pt x="2228536" y="1169485"/>
                  <a:pt x="2420448" y="1187829"/>
                  <a:pt x="2488181" y="1170896"/>
                </a:cubicBezTo>
                <a:cubicBezTo>
                  <a:pt x="2555914" y="1153963"/>
                  <a:pt x="2513580" y="1098931"/>
                  <a:pt x="2496647" y="1069299"/>
                </a:cubicBezTo>
                <a:cubicBezTo>
                  <a:pt x="2479714" y="1039667"/>
                  <a:pt x="2507936" y="1004390"/>
                  <a:pt x="2386581" y="993102"/>
                </a:cubicBezTo>
                <a:cubicBezTo>
                  <a:pt x="2265225" y="981813"/>
                  <a:pt x="1937847" y="1001568"/>
                  <a:pt x="1768514" y="1001568"/>
                </a:cubicBezTo>
                <a:cubicBezTo>
                  <a:pt x="1599181" y="1001568"/>
                  <a:pt x="1459481" y="994513"/>
                  <a:pt x="1370581" y="993102"/>
                </a:cubicBezTo>
                <a:cubicBezTo>
                  <a:pt x="1281681" y="991691"/>
                  <a:pt x="1235114" y="1025557"/>
                  <a:pt x="1235114" y="993102"/>
                </a:cubicBezTo>
                <a:cubicBezTo>
                  <a:pt x="1235114" y="960647"/>
                  <a:pt x="1295792" y="881627"/>
                  <a:pt x="1370581" y="798374"/>
                </a:cubicBezTo>
                <a:cubicBezTo>
                  <a:pt x="1445370" y="715121"/>
                  <a:pt x="1559669" y="586713"/>
                  <a:pt x="1683847" y="493583"/>
                </a:cubicBezTo>
                <a:cubicBezTo>
                  <a:pt x="1808025" y="400453"/>
                  <a:pt x="1971714" y="308733"/>
                  <a:pt x="2115647" y="239591"/>
                </a:cubicBezTo>
                <a:cubicBezTo>
                  <a:pt x="2259580" y="170449"/>
                  <a:pt x="2421858" y="116828"/>
                  <a:pt x="2547447" y="78729"/>
                </a:cubicBezTo>
                <a:cubicBezTo>
                  <a:pt x="2673036" y="40630"/>
                  <a:pt x="2756292" y="23698"/>
                  <a:pt x="2869181" y="10998"/>
                </a:cubicBezTo>
                <a:cubicBezTo>
                  <a:pt x="2982070" y="-1702"/>
                  <a:pt x="3100604" y="-1702"/>
                  <a:pt x="3224781" y="2531"/>
                </a:cubicBezTo>
                <a:cubicBezTo>
                  <a:pt x="3348958" y="6764"/>
                  <a:pt x="3491480" y="15231"/>
                  <a:pt x="3614247" y="36397"/>
                </a:cubicBezTo>
                <a:cubicBezTo>
                  <a:pt x="3737014" y="57563"/>
                  <a:pt x="3841436" y="87196"/>
                  <a:pt x="3961381" y="129528"/>
                </a:cubicBezTo>
                <a:cubicBezTo>
                  <a:pt x="4081326" y="171860"/>
                  <a:pt x="4218203" y="229713"/>
                  <a:pt x="4333914" y="290389"/>
                </a:cubicBezTo>
                <a:cubicBezTo>
                  <a:pt x="4449625" y="351065"/>
                  <a:pt x="4555458" y="418796"/>
                  <a:pt x="4655647" y="493583"/>
                </a:cubicBezTo>
                <a:cubicBezTo>
                  <a:pt x="4755836" y="568370"/>
                  <a:pt x="4856025" y="660089"/>
                  <a:pt x="4935047" y="739109"/>
                </a:cubicBezTo>
                <a:cubicBezTo>
                  <a:pt x="5014069" y="818129"/>
                  <a:pt x="5159414" y="923959"/>
                  <a:pt x="5129781" y="967702"/>
                </a:cubicBezTo>
                <a:cubicBezTo>
                  <a:pt x="5100148" y="1011445"/>
                  <a:pt x="4930814" y="994513"/>
                  <a:pt x="4757247" y="1001568"/>
                </a:cubicBezTo>
                <a:cubicBezTo>
                  <a:pt x="4583680" y="1008623"/>
                  <a:pt x="4088381" y="1010034"/>
                  <a:pt x="4088381" y="1010034"/>
                </a:cubicBezTo>
                <a:cubicBezTo>
                  <a:pt x="3930337" y="1011445"/>
                  <a:pt x="3842848" y="981813"/>
                  <a:pt x="3808981" y="1010034"/>
                </a:cubicBezTo>
                <a:cubicBezTo>
                  <a:pt x="3775114" y="1038255"/>
                  <a:pt x="3775114" y="1152553"/>
                  <a:pt x="3885181" y="1179363"/>
                </a:cubicBezTo>
                <a:cubicBezTo>
                  <a:pt x="3995248" y="1206173"/>
                  <a:pt x="4314159" y="1170896"/>
                  <a:pt x="4469381" y="1170896"/>
                </a:cubicBezTo>
                <a:cubicBezTo>
                  <a:pt x="4624603" y="1170896"/>
                  <a:pt x="4740314" y="1177952"/>
                  <a:pt x="4816514" y="1179363"/>
                </a:cubicBezTo>
                <a:cubicBezTo>
                  <a:pt x="4892714" y="1180774"/>
                  <a:pt x="4902592" y="1144086"/>
                  <a:pt x="4926581" y="1179363"/>
                </a:cubicBezTo>
                <a:cubicBezTo>
                  <a:pt x="4950570" y="1214640"/>
                  <a:pt x="4925169" y="1321881"/>
                  <a:pt x="4960447" y="1391023"/>
                </a:cubicBezTo>
                <a:cubicBezTo>
                  <a:pt x="4995725" y="1460165"/>
                  <a:pt x="5074747" y="1539185"/>
                  <a:pt x="5138247" y="1594217"/>
                </a:cubicBezTo>
                <a:cubicBezTo>
                  <a:pt x="5201747" y="1649249"/>
                  <a:pt x="5231380" y="1697225"/>
                  <a:pt x="5341447" y="1721213"/>
                </a:cubicBezTo>
                <a:cubicBezTo>
                  <a:pt x="5451514" y="1745201"/>
                  <a:pt x="5709747" y="1736735"/>
                  <a:pt x="5798647" y="1738146"/>
                </a:cubicBezTo>
                <a:cubicBezTo>
                  <a:pt x="5887547" y="1739557"/>
                  <a:pt x="5826869" y="1702870"/>
                  <a:pt x="5874847" y="1729680"/>
                </a:cubicBezTo>
                <a:cubicBezTo>
                  <a:pt x="5922825" y="1756490"/>
                  <a:pt x="6049825" y="1848210"/>
                  <a:pt x="6086514" y="1899008"/>
                </a:cubicBezTo>
                <a:cubicBezTo>
                  <a:pt x="6123203" y="1949806"/>
                  <a:pt x="6118969" y="1985083"/>
                  <a:pt x="6103447" y="2017538"/>
                </a:cubicBezTo>
                <a:close/>
              </a:path>
            </a:pathLst>
          </a:custGeom>
          <a:solidFill>
            <a:srgbClr val="B9CDE5">
              <a:alpha val="58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" name="Ellipse 5"/>
          <p:cNvSpPr/>
          <p:nvPr/>
        </p:nvSpPr>
        <p:spPr>
          <a:xfrm>
            <a:off x="17558642" y="5011578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" name="Ellipse 6"/>
          <p:cNvSpPr/>
          <p:nvPr/>
        </p:nvSpPr>
        <p:spPr>
          <a:xfrm>
            <a:off x="17857094" y="4979826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" name="Ellipse 7"/>
          <p:cNvSpPr/>
          <p:nvPr/>
        </p:nvSpPr>
        <p:spPr>
          <a:xfrm>
            <a:off x="17971395" y="4713126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" name="Ellipse 8"/>
          <p:cNvSpPr/>
          <p:nvPr/>
        </p:nvSpPr>
        <p:spPr>
          <a:xfrm>
            <a:off x="22098893" y="4798853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" name="Ellipse 9"/>
          <p:cNvSpPr/>
          <p:nvPr/>
        </p:nvSpPr>
        <p:spPr>
          <a:xfrm>
            <a:off x="22403693" y="5008401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" name="Ellipse 10"/>
          <p:cNvSpPr/>
          <p:nvPr/>
        </p:nvSpPr>
        <p:spPr>
          <a:xfrm>
            <a:off x="22105244" y="5008401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" name="Ellipse 11"/>
          <p:cNvSpPr/>
          <p:nvPr/>
        </p:nvSpPr>
        <p:spPr>
          <a:xfrm>
            <a:off x="22130642" y="4462303"/>
            <a:ext cx="146050" cy="146050"/>
          </a:xfrm>
          <a:prstGeom prst="ellipse">
            <a:avLst/>
          </a:prstGeom>
          <a:solidFill>
            <a:srgbClr val="000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" name="Ellipse 12"/>
          <p:cNvSpPr/>
          <p:nvPr/>
        </p:nvSpPr>
        <p:spPr>
          <a:xfrm>
            <a:off x="17825345" y="4462303"/>
            <a:ext cx="146050" cy="146050"/>
          </a:xfrm>
          <a:prstGeom prst="ellipse">
            <a:avLst/>
          </a:prstGeom>
          <a:solidFill>
            <a:srgbClr val="000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14" name="Connecteur en arc 13"/>
          <p:cNvCxnSpPr/>
          <p:nvPr/>
        </p:nvCxnSpPr>
        <p:spPr>
          <a:xfrm rot="16200000" flipH="1">
            <a:off x="17901544" y="5043328"/>
            <a:ext cx="330200" cy="266699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Connecteur en arc 14"/>
          <p:cNvCxnSpPr/>
          <p:nvPr/>
        </p:nvCxnSpPr>
        <p:spPr>
          <a:xfrm rot="5400000">
            <a:off x="17625315" y="5040150"/>
            <a:ext cx="336550" cy="279402"/>
          </a:xfrm>
          <a:prstGeom prst="curvedConnector3">
            <a:avLst>
              <a:gd name="adj1" fmla="val 99057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" name="Connecteur en arc 15"/>
          <p:cNvCxnSpPr/>
          <p:nvPr/>
        </p:nvCxnSpPr>
        <p:spPr>
          <a:xfrm>
            <a:off x="18098393" y="4822443"/>
            <a:ext cx="254000" cy="136966"/>
          </a:xfrm>
          <a:prstGeom prst="curvedConnector3">
            <a:avLst>
              <a:gd name="adj1" fmla="val 25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" name="Connecteur en arc 16"/>
          <p:cNvCxnSpPr/>
          <p:nvPr/>
        </p:nvCxnSpPr>
        <p:spPr>
          <a:xfrm rot="10800000" flipV="1">
            <a:off x="17342742" y="5151276"/>
            <a:ext cx="279402" cy="265332"/>
          </a:xfrm>
          <a:prstGeom prst="curvedConnector3">
            <a:avLst>
              <a:gd name="adj1" fmla="val -2272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Connecteur en arc 17"/>
          <p:cNvCxnSpPr/>
          <p:nvPr/>
        </p:nvCxnSpPr>
        <p:spPr>
          <a:xfrm rot="16200000" flipH="1">
            <a:off x="22156042" y="5132229"/>
            <a:ext cx="330200" cy="266699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Connecteur en arc 18"/>
          <p:cNvCxnSpPr/>
          <p:nvPr/>
        </p:nvCxnSpPr>
        <p:spPr>
          <a:xfrm rot="5400000">
            <a:off x="21860767" y="5102284"/>
            <a:ext cx="336550" cy="279402"/>
          </a:xfrm>
          <a:prstGeom prst="curvedConnector3">
            <a:avLst>
              <a:gd name="adj1" fmla="val 99057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Connecteur en arc 19"/>
          <p:cNvCxnSpPr/>
          <p:nvPr/>
        </p:nvCxnSpPr>
        <p:spPr>
          <a:xfrm rot="16200000" flipH="1">
            <a:off x="22451316" y="5179851"/>
            <a:ext cx="292101" cy="196850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Connecteur en arc 20"/>
          <p:cNvCxnSpPr/>
          <p:nvPr/>
        </p:nvCxnSpPr>
        <p:spPr>
          <a:xfrm rot="10800000" flipV="1">
            <a:off x="21692495" y="4860542"/>
            <a:ext cx="419101" cy="136966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Connecteur en arc 21"/>
          <p:cNvCxnSpPr/>
          <p:nvPr/>
        </p:nvCxnSpPr>
        <p:spPr>
          <a:xfrm rot="10800000" flipV="1">
            <a:off x="18244442" y="4393819"/>
            <a:ext cx="419101" cy="136966"/>
          </a:xfrm>
          <a:prstGeom prst="curvedConnector3">
            <a:avLst>
              <a:gd name="adj1" fmla="val 36364"/>
            </a:avLst>
          </a:prstGeom>
          <a:ln>
            <a:solidFill>
              <a:srgbClr val="0000FF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Forme libre 22"/>
          <p:cNvSpPr/>
          <p:nvPr/>
        </p:nvSpPr>
        <p:spPr>
          <a:xfrm>
            <a:off x="17952343" y="4535327"/>
            <a:ext cx="311151" cy="19051"/>
          </a:xfrm>
          <a:custGeom>
            <a:avLst/>
            <a:gdLst>
              <a:gd name="connsiteX0" fmla="*/ 311150 w 311150"/>
              <a:gd name="connsiteY0" fmla="*/ 0 h 19050"/>
              <a:gd name="connsiteX1" fmla="*/ 0 w 31115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1150" h="19050">
                <a:moveTo>
                  <a:pt x="311150" y="0"/>
                </a:moveTo>
                <a:lnTo>
                  <a:pt x="0" y="19050"/>
                </a:ln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24" name="Connecteur en arc 23"/>
          <p:cNvCxnSpPr/>
          <p:nvPr/>
        </p:nvCxnSpPr>
        <p:spPr>
          <a:xfrm>
            <a:off x="21387692" y="4462303"/>
            <a:ext cx="495301" cy="92075"/>
          </a:xfrm>
          <a:prstGeom prst="curvedConnector3">
            <a:avLst>
              <a:gd name="adj1" fmla="val 50000"/>
            </a:avLst>
          </a:prstGeom>
          <a:ln>
            <a:solidFill>
              <a:srgbClr val="0000FF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5" name="Forme libre 24"/>
          <p:cNvSpPr/>
          <p:nvPr/>
        </p:nvSpPr>
        <p:spPr>
          <a:xfrm>
            <a:off x="21857590" y="4535327"/>
            <a:ext cx="311151" cy="19051"/>
          </a:xfrm>
          <a:custGeom>
            <a:avLst/>
            <a:gdLst>
              <a:gd name="connsiteX0" fmla="*/ 311150 w 311150"/>
              <a:gd name="connsiteY0" fmla="*/ 0 h 19050"/>
              <a:gd name="connsiteX1" fmla="*/ 0 w 31115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1150" h="19050">
                <a:moveTo>
                  <a:pt x="311150" y="0"/>
                </a:moveTo>
                <a:lnTo>
                  <a:pt x="0" y="19050"/>
                </a:ln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6" name="Forme libre 25"/>
          <p:cNvSpPr/>
          <p:nvPr/>
        </p:nvSpPr>
        <p:spPr>
          <a:xfrm rot="1109659">
            <a:off x="21349593" y="4179728"/>
            <a:ext cx="292101" cy="260350"/>
          </a:xfrm>
          <a:custGeom>
            <a:avLst/>
            <a:gdLst>
              <a:gd name="connsiteX0" fmla="*/ 0 w 292100"/>
              <a:gd name="connsiteY0" fmla="*/ 0 h 260350"/>
              <a:gd name="connsiteX1" fmla="*/ 127000 w 292100"/>
              <a:gd name="connsiteY1" fmla="*/ 184150 h 260350"/>
              <a:gd name="connsiteX2" fmla="*/ 292100 w 292100"/>
              <a:gd name="connsiteY2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00" h="260350">
                <a:moveTo>
                  <a:pt x="0" y="0"/>
                </a:moveTo>
                <a:cubicBezTo>
                  <a:pt x="39158" y="70379"/>
                  <a:pt x="78317" y="140758"/>
                  <a:pt x="127000" y="184150"/>
                </a:cubicBezTo>
                <a:cubicBezTo>
                  <a:pt x="175683" y="227542"/>
                  <a:pt x="292100" y="260350"/>
                  <a:pt x="292100" y="260350"/>
                </a:cubicBez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7" name="Forme libre 26"/>
          <p:cNvSpPr/>
          <p:nvPr/>
        </p:nvSpPr>
        <p:spPr>
          <a:xfrm rot="20988649">
            <a:off x="18497430" y="4482640"/>
            <a:ext cx="163597" cy="82543"/>
          </a:xfrm>
          <a:custGeom>
            <a:avLst/>
            <a:gdLst>
              <a:gd name="connsiteX0" fmla="*/ 0 w 292100"/>
              <a:gd name="connsiteY0" fmla="*/ 0 h 260350"/>
              <a:gd name="connsiteX1" fmla="*/ 127000 w 292100"/>
              <a:gd name="connsiteY1" fmla="*/ 184150 h 260350"/>
              <a:gd name="connsiteX2" fmla="*/ 292100 w 292100"/>
              <a:gd name="connsiteY2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00" h="260350">
                <a:moveTo>
                  <a:pt x="0" y="0"/>
                </a:moveTo>
                <a:cubicBezTo>
                  <a:pt x="39158" y="70379"/>
                  <a:pt x="78317" y="140758"/>
                  <a:pt x="127000" y="184150"/>
                </a:cubicBezTo>
                <a:cubicBezTo>
                  <a:pt x="175683" y="227542"/>
                  <a:pt x="292100" y="260350"/>
                  <a:pt x="292100" y="260350"/>
                </a:cubicBez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8" name="Forme libre 27"/>
          <p:cNvSpPr/>
          <p:nvPr/>
        </p:nvSpPr>
        <p:spPr>
          <a:xfrm>
            <a:off x="18462289" y="4821941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solidFill>
            <a:schemeClr val="bg1"/>
          </a:solidFill>
          <a:ln w="76200" cmpd="sng">
            <a:noFill/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29" name="Connecteur droit avec flèche 28"/>
          <p:cNvCxnSpPr/>
          <p:nvPr/>
        </p:nvCxnSpPr>
        <p:spPr>
          <a:xfrm flipH="1">
            <a:off x="15896300" y="6263099"/>
            <a:ext cx="2348145" cy="3209731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0" name="Connecteur droit avec flèche 29"/>
          <p:cNvCxnSpPr/>
          <p:nvPr/>
        </p:nvCxnSpPr>
        <p:spPr>
          <a:xfrm flipH="1">
            <a:off x="17387192" y="6263099"/>
            <a:ext cx="1865040" cy="5212777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1" name="Connecteur droit avec flèche 30"/>
          <p:cNvCxnSpPr/>
          <p:nvPr/>
        </p:nvCxnSpPr>
        <p:spPr>
          <a:xfrm>
            <a:off x="20668521" y="6263099"/>
            <a:ext cx="2109820" cy="5117526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2" name="Connecteur droit avec flèche 31"/>
          <p:cNvCxnSpPr/>
          <p:nvPr/>
        </p:nvCxnSpPr>
        <p:spPr>
          <a:xfrm>
            <a:off x="21642827" y="6263099"/>
            <a:ext cx="2481715" cy="2799777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Connecteur droit avec flèche 32"/>
          <p:cNvCxnSpPr/>
          <p:nvPr/>
        </p:nvCxnSpPr>
        <p:spPr>
          <a:xfrm flipV="1">
            <a:off x="19975779" y="3605543"/>
            <a:ext cx="0" cy="848279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Connecteur droit avec flèche 33"/>
          <p:cNvCxnSpPr/>
          <p:nvPr/>
        </p:nvCxnSpPr>
        <p:spPr>
          <a:xfrm flipV="1">
            <a:off x="20397581" y="3893977"/>
            <a:ext cx="621813" cy="519840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Connecteur droit avec flèche 34"/>
          <p:cNvCxnSpPr/>
          <p:nvPr/>
        </p:nvCxnSpPr>
        <p:spPr>
          <a:xfrm flipH="1" flipV="1">
            <a:off x="18879441" y="3893977"/>
            <a:ext cx="672993" cy="521363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6" name="Forme libre 35"/>
          <p:cNvSpPr/>
          <p:nvPr/>
        </p:nvSpPr>
        <p:spPr>
          <a:xfrm>
            <a:off x="17315225" y="12577695"/>
            <a:ext cx="1594180" cy="2027030"/>
          </a:xfrm>
          <a:custGeom>
            <a:avLst/>
            <a:gdLst>
              <a:gd name="connsiteX0" fmla="*/ 990600 w 1594181"/>
              <a:gd name="connsiteY0" fmla="*/ 1968985 h 2027029"/>
              <a:gd name="connsiteX1" fmla="*/ 160867 w 1594181"/>
              <a:gd name="connsiteY1" fmla="*/ 1647261 h 2027029"/>
              <a:gd name="connsiteX2" fmla="*/ 42334 w 1594181"/>
              <a:gd name="connsiteY2" fmla="*/ 1596462 h 2027029"/>
              <a:gd name="connsiteX3" fmla="*/ 0 w 1594181"/>
              <a:gd name="connsiteY3" fmla="*/ 1579530 h 2027029"/>
              <a:gd name="connsiteX4" fmla="*/ 42334 w 1594181"/>
              <a:gd name="connsiteY4" fmla="*/ 1410201 h 2027029"/>
              <a:gd name="connsiteX5" fmla="*/ 245534 w 1594181"/>
              <a:gd name="connsiteY5" fmla="*/ 927616 h 2027029"/>
              <a:gd name="connsiteX6" fmla="*/ 406400 w 1594181"/>
              <a:gd name="connsiteY6" fmla="*/ 546627 h 2027029"/>
              <a:gd name="connsiteX7" fmla="*/ 508000 w 1594181"/>
              <a:gd name="connsiteY7" fmla="*/ 258769 h 2027029"/>
              <a:gd name="connsiteX8" fmla="*/ 584200 w 1594181"/>
              <a:gd name="connsiteY8" fmla="*/ 123307 h 2027029"/>
              <a:gd name="connsiteX9" fmla="*/ 711200 w 1594181"/>
              <a:gd name="connsiteY9" fmla="*/ 30176 h 2027029"/>
              <a:gd name="connsiteX10" fmla="*/ 914400 w 1594181"/>
              <a:gd name="connsiteY10" fmla="*/ 4777 h 2027029"/>
              <a:gd name="connsiteX11" fmla="*/ 1058334 w 1594181"/>
              <a:gd name="connsiteY11" fmla="*/ 114840 h 2027029"/>
              <a:gd name="connsiteX12" fmla="*/ 1083734 w 1594181"/>
              <a:gd name="connsiteY12" fmla="*/ 267236 h 2027029"/>
              <a:gd name="connsiteX13" fmla="*/ 1185334 w 1594181"/>
              <a:gd name="connsiteY13" fmla="*/ 182571 h 2027029"/>
              <a:gd name="connsiteX14" fmla="*/ 1337734 w 1594181"/>
              <a:gd name="connsiteY14" fmla="*/ 174105 h 2027029"/>
              <a:gd name="connsiteX15" fmla="*/ 1447800 w 1594181"/>
              <a:gd name="connsiteY15" fmla="*/ 216437 h 2027029"/>
              <a:gd name="connsiteX16" fmla="*/ 1557867 w 1594181"/>
              <a:gd name="connsiteY16" fmla="*/ 292635 h 2027029"/>
              <a:gd name="connsiteX17" fmla="*/ 1583267 w 1594181"/>
              <a:gd name="connsiteY17" fmla="*/ 411165 h 2027029"/>
              <a:gd name="connsiteX18" fmla="*/ 1591734 w 1594181"/>
              <a:gd name="connsiteY18" fmla="*/ 487362 h 2027029"/>
              <a:gd name="connsiteX19" fmla="*/ 1540934 w 1594181"/>
              <a:gd name="connsiteY19" fmla="*/ 690556 h 2027029"/>
              <a:gd name="connsiteX20" fmla="*/ 1363134 w 1594181"/>
              <a:gd name="connsiteY20" fmla="*/ 1164675 h 2027029"/>
              <a:gd name="connsiteX21" fmla="*/ 1117600 w 1594181"/>
              <a:gd name="connsiteY21" fmla="*/ 1808123 h 2027029"/>
              <a:gd name="connsiteX22" fmla="*/ 1049867 w 1594181"/>
              <a:gd name="connsiteY22" fmla="*/ 2011317 h 2027029"/>
              <a:gd name="connsiteX23" fmla="*/ 990600 w 1594181"/>
              <a:gd name="connsiteY23" fmla="*/ 1968985 h 2027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94181" h="2027029">
                <a:moveTo>
                  <a:pt x="990600" y="1968985"/>
                </a:moveTo>
                <a:cubicBezTo>
                  <a:pt x="842433" y="1908309"/>
                  <a:pt x="318911" y="1709348"/>
                  <a:pt x="160867" y="1647261"/>
                </a:cubicBezTo>
                <a:cubicBezTo>
                  <a:pt x="2823" y="1585174"/>
                  <a:pt x="69145" y="1607751"/>
                  <a:pt x="42334" y="1596462"/>
                </a:cubicBezTo>
                <a:cubicBezTo>
                  <a:pt x="15523" y="1585173"/>
                  <a:pt x="0" y="1610573"/>
                  <a:pt x="0" y="1579530"/>
                </a:cubicBezTo>
                <a:cubicBezTo>
                  <a:pt x="0" y="1548487"/>
                  <a:pt x="1412" y="1518853"/>
                  <a:pt x="42334" y="1410201"/>
                </a:cubicBezTo>
                <a:cubicBezTo>
                  <a:pt x="83256" y="1301549"/>
                  <a:pt x="245534" y="927616"/>
                  <a:pt x="245534" y="927616"/>
                </a:cubicBezTo>
                <a:cubicBezTo>
                  <a:pt x="306212" y="783687"/>
                  <a:pt x="362656" y="658101"/>
                  <a:pt x="406400" y="546627"/>
                </a:cubicBezTo>
                <a:cubicBezTo>
                  <a:pt x="450144" y="435153"/>
                  <a:pt x="478367" y="329322"/>
                  <a:pt x="508000" y="258769"/>
                </a:cubicBezTo>
                <a:cubicBezTo>
                  <a:pt x="537633" y="188216"/>
                  <a:pt x="550333" y="161406"/>
                  <a:pt x="584200" y="123307"/>
                </a:cubicBezTo>
                <a:cubicBezTo>
                  <a:pt x="618067" y="85208"/>
                  <a:pt x="656167" y="49931"/>
                  <a:pt x="711200" y="30176"/>
                </a:cubicBezTo>
                <a:cubicBezTo>
                  <a:pt x="766233" y="10421"/>
                  <a:pt x="856544" y="-9334"/>
                  <a:pt x="914400" y="4777"/>
                </a:cubicBezTo>
                <a:cubicBezTo>
                  <a:pt x="972256" y="18888"/>
                  <a:pt x="1030112" y="71097"/>
                  <a:pt x="1058334" y="114840"/>
                </a:cubicBezTo>
                <a:cubicBezTo>
                  <a:pt x="1086556" y="158583"/>
                  <a:pt x="1062567" y="255947"/>
                  <a:pt x="1083734" y="267236"/>
                </a:cubicBezTo>
                <a:cubicBezTo>
                  <a:pt x="1104901" y="278524"/>
                  <a:pt x="1143001" y="198093"/>
                  <a:pt x="1185334" y="182571"/>
                </a:cubicBezTo>
                <a:cubicBezTo>
                  <a:pt x="1227667" y="167049"/>
                  <a:pt x="1293990" y="168461"/>
                  <a:pt x="1337734" y="174105"/>
                </a:cubicBezTo>
                <a:cubicBezTo>
                  <a:pt x="1381478" y="179749"/>
                  <a:pt x="1411111" y="196682"/>
                  <a:pt x="1447800" y="216437"/>
                </a:cubicBezTo>
                <a:cubicBezTo>
                  <a:pt x="1484489" y="236192"/>
                  <a:pt x="1535289" y="260180"/>
                  <a:pt x="1557867" y="292635"/>
                </a:cubicBezTo>
                <a:cubicBezTo>
                  <a:pt x="1580445" y="325090"/>
                  <a:pt x="1577623" y="378711"/>
                  <a:pt x="1583267" y="411165"/>
                </a:cubicBezTo>
                <a:cubicBezTo>
                  <a:pt x="1588911" y="443619"/>
                  <a:pt x="1598789" y="440797"/>
                  <a:pt x="1591734" y="487362"/>
                </a:cubicBezTo>
                <a:cubicBezTo>
                  <a:pt x="1584679" y="533927"/>
                  <a:pt x="1579034" y="577671"/>
                  <a:pt x="1540934" y="690556"/>
                </a:cubicBezTo>
                <a:cubicBezTo>
                  <a:pt x="1502834" y="803441"/>
                  <a:pt x="1433690" y="978414"/>
                  <a:pt x="1363134" y="1164675"/>
                </a:cubicBezTo>
                <a:cubicBezTo>
                  <a:pt x="1292578" y="1350936"/>
                  <a:pt x="1169811" y="1667016"/>
                  <a:pt x="1117600" y="1808123"/>
                </a:cubicBezTo>
                <a:cubicBezTo>
                  <a:pt x="1065389" y="1949230"/>
                  <a:pt x="1075267" y="1981685"/>
                  <a:pt x="1049867" y="2011317"/>
                </a:cubicBezTo>
                <a:cubicBezTo>
                  <a:pt x="1024467" y="2040949"/>
                  <a:pt x="1138767" y="2029661"/>
                  <a:pt x="990600" y="1968985"/>
                </a:cubicBezTo>
                <a:close/>
              </a:path>
            </a:pathLst>
          </a:custGeom>
          <a:solidFill>
            <a:schemeClr val="bg1">
              <a:lumMod val="75000"/>
              <a:alpha val="99000"/>
            </a:schemeClr>
          </a:solidFill>
          <a:ln w="76200" cmpd="sng">
            <a:noFill/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7" name="Forme libre 36"/>
          <p:cNvSpPr/>
          <p:nvPr/>
        </p:nvSpPr>
        <p:spPr>
          <a:xfrm>
            <a:off x="14174092" y="12997925"/>
            <a:ext cx="5067302" cy="2167301"/>
          </a:xfrm>
          <a:custGeom>
            <a:avLst/>
            <a:gdLst>
              <a:gd name="connsiteX0" fmla="*/ 5067300 w 5067300"/>
              <a:gd name="connsiteY0" fmla="*/ 33702 h 2167302"/>
              <a:gd name="connsiteX1" fmla="*/ 4787900 w 5067300"/>
              <a:gd name="connsiteY1" fmla="*/ 8302 h 2167302"/>
              <a:gd name="connsiteX2" fmla="*/ 4610100 w 5067300"/>
              <a:gd name="connsiteY2" fmla="*/ 160702 h 2167302"/>
              <a:gd name="connsiteX3" fmla="*/ 4368800 w 5067300"/>
              <a:gd name="connsiteY3" fmla="*/ 833802 h 2167302"/>
              <a:gd name="connsiteX4" fmla="*/ 4114800 w 5067300"/>
              <a:gd name="connsiteY4" fmla="*/ 1557702 h 2167302"/>
              <a:gd name="connsiteX5" fmla="*/ 3759200 w 5067300"/>
              <a:gd name="connsiteY5" fmla="*/ 2053002 h 2167302"/>
              <a:gd name="connsiteX6" fmla="*/ 2540000 w 5067300"/>
              <a:gd name="connsiteY6" fmla="*/ 2167302 h 2167302"/>
              <a:gd name="connsiteX7" fmla="*/ 0 w 5067300"/>
              <a:gd name="connsiteY7" fmla="*/ 2116502 h 2167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67300" h="2167302">
                <a:moveTo>
                  <a:pt x="5067300" y="33702"/>
                </a:moveTo>
                <a:cubicBezTo>
                  <a:pt x="4965700" y="10418"/>
                  <a:pt x="4864100" y="-12865"/>
                  <a:pt x="4787900" y="8302"/>
                </a:cubicBezTo>
                <a:cubicBezTo>
                  <a:pt x="4711700" y="29469"/>
                  <a:pt x="4679950" y="23119"/>
                  <a:pt x="4610100" y="160702"/>
                </a:cubicBezTo>
                <a:cubicBezTo>
                  <a:pt x="4540250" y="298285"/>
                  <a:pt x="4451350" y="600969"/>
                  <a:pt x="4368800" y="833802"/>
                </a:cubicBezTo>
                <a:cubicBezTo>
                  <a:pt x="4286250" y="1066635"/>
                  <a:pt x="4216400" y="1354502"/>
                  <a:pt x="4114800" y="1557702"/>
                </a:cubicBezTo>
                <a:cubicBezTo>
                  <a:pt x="4013200" y="1760902"/>
                  <a:pt x="4021667" y="1951402"/>
                  <a:pt x="3759200" y="2053002"/>
                </a:cubicBezTo>
                <a:cubicBezTo>
                  <a:pt x="3496733" y="2154602"/>
                  <a:pt x="2540000" y="2167302"/>
                  <a:pt x="2540000" y="2167302"/>
                </a:cubicBezTo>
                <a:lnTo>
                  <a:pt x="0" y="2116502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8" name="Forme libre 37"/>
          <p:cNvSpPr/>
          <p:nvPr/>
        </p:nvSpPr>
        <p:spPr>
          <a:xfrm>
            <a:off x="13920093" y="12952510"/>
            <a:ext cx="5638800" cy="2123816"/>
          </a:xfrm>
          <a:custGeom>
            <a:avLst/>
            <a:gdLst>
              <a:gd name="connsiteX0" fmla="*/ 5638800 w 5638800"/>
              <a:gd name="connsiteY0" fmla="*/ 117216 h 2123816"/>
              <a:gd name="connsiteX1" fmla="*/ 5384800 w 5638800"/>
              <a:gd name="connsiteY1" fmla="*/ 41016 h 2123816"/>
              <a:gd name="connsiteX2" fmla="*/ 5067300 w 5638800"/>
              <a:gd name="connsiteY2" fmla="*/ 2916 h 2123816"/>
              <a:gd name="connsiteX3" fmla="*/ 4851400 w 5638800"/>
              <a:gd name="connsiteY3" fmla="*/ 117216 h 2123816"/>
              <a:gd name="connsiteX4" fmla="*/ 4622800 w 5638800"/>
              <a:gd name="connsiteY4" fmla="*/ 726816 h 2123816"/>
              <a:gd name="connsiteX5" fmla="*/ 4318000 w 5638800"/>
              <a:gd name="connsiteY5" fmla="*/ 1615816 h 2123816"/>
              <a:gd name="connsiteX6" fmla="*/ 4165600 w 5638800"/>
              <a:gd name="connsiteY6" fmla="*/ 1882516 h 2123816"/>
              <a:gd name="connsiteX7" fmla="*/ 4025900 w 5638800"/>
              <a:gd name="connsiteY7" fmla="*/ 1996816 h 2123816"/>
              <a:gd name="connsiteX8" fmla="*/ 3619500 w 5638800"/>
              <a:gd name="connsiteY8" fmla="*/ 2085716 h 2123816"/>
              <a:gd name="connsiteX9" fmla="*/ 3009900 w 5638800"/>
              <a:gd name="connsiteY9" fmla="*/ 2123816 h 2123816"/>
              <a:gd name="connsiteX10" fmla="*/ 0 w 5638800"/>
              <a:gd name="connsiteY10" fmla="*/ 2098416 h 2123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638800" h="2123816">
                <a:moveTo>
                  <a:pt x="5638800" y="117216"/>
                </a:moveTo>
                <a:cubicBezTo>
                  <a:pt x="5559425" y="88641"/>
                  <a:pt x="5480050" y="60066"/>
                  <a:pt x="5384800" y="41016"/>
                </a:cubicBezTo>
                <a:cubicBezTo>
                  <a:pt x="5289550" y="21966"/>
                  <a:pt x="5156200" y="-9784"/>
                  <a:pt x="5067300" y="2916"/>
                </a:cubicBezTo>
                <a:cubicBezTo>
                  <a:pt x="4978400" y="15616"/>
                  <a:pt x="4925483" y="-3434"/>
                  <a:pt x="4851400" y="117216"/>
                </a:cubicBezTo>
                <a:cubicBezTo>
                  <a:pt x="4777317" y="237866"/>
                  <a:pt x="4711700" y="477049"/>
                  <a:pt x="4622800" y="726816"/>
                </a:cubicBezTo>
                <a:cubicBezTo>
                  <a:pt x="4533900" y="976583"/>
                  <a:pt x="4394200" y="1423199"/>
                  <a:pt x="4318000" y="1615816"/>
                </a:cubicBezTo>
                <a:cubicBezTo>
                  <a:pt x="4241800" y="1808433"/>
                  <a:pt x="4214283" y="1819016"/>
                  <a:pt x="4165600" y="1882516"/>
                </a:cubicBezTo>
                <a:cubicBezTo>
                  <a:pt x="4116917" y="1946016"/>
                  <a:pt x="4116917" y="1962949"/>
                  <a:pt x="4025900" y="1996816"/>
                </a:cubicBezTo>
                <a:cubicBezTo>
                  <a:pt x="3934883" y="2030683"/>
                  <a:pt x="3788833" y="2064549"/>
                  <a:pt x="3619500" y="2085716"/>
                </a:cubicBezTo>
                <a:cubicBezTo>
                  <a:pt x="3450167" y="2106883"/>
                  <a:pt x="3009900" y="2123816"/>
                  <a:pt x="3009900" y="2123816"/>
                </a:cubicBezTo>
                <a:lnTo>
                  <a:pt x="0" y="2098416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9" name="Forme libre 38"/>
          <p:cNvSpPr/>
          <p:nvPr/>
        </p:nvSpPr>
        <p:spPr>
          <a:xfrm>
            <a:off x="13691495" y="12846000"/>
            <a:ext cx="6197600" cy="2154127"/>
          </a:xfrm>
          <a:custGeom>
            <a:avLst/>
            <a:gdLst>
              <a:gd name="connsiteX0" fmla="*/ 6197600 w 6197600"/>
              <a:gd name="connsiteY0" fmla="*/ 274527 h 2154127"/>
              <a:gd name="connsiteX1" fmla="*/ 5397500 w 6197600"/>
              <a:gd name="connsiteY1" fmla="*/ 7827 h 2154127"/>
              <a:gd name="connsiteX2" fmla="*/ 5041900 w 6197600"/>
              <a:gd name="connsiteY2" fmla="*/ 122127 h 2154127"/>
              <a:gd name="connsiteX3" fmla="*/ 4838700 w 6197600"/>
              <a:gd name="connsiteY3" fmla="*/ 630127 h 2154127"/>
              <a:gd name="connsiteX4" fmla="*/ 4495800 w 6197600"/>
              <a:gd name="connsiteY4" fmla="*/ 1633427 h 2154127"/>
              <a:gd name="connsiteX5" fmla="*/ 4279900 w 6197600"/>
              <a:gd name="connsiteY5" fmla="*/ 2027127 h 2154127"/>
              <a:gd name="connsiteX6" fmla="*/ 3644900 w 6197600"/>
              <a:gd name="connsiteY6" fmla="*/ 2116027 h 2154127"/>
              <a:gd name="connsiteX7" fmla="*/ 2921000 w 6197600"/>
              <a:gd name="connsiteY7" fmla="*/ 2154127 h 2154127"/>
              <a:gd name="connsiteX8" fmla="*/ 0 w 6197600"/>
              <a:gd name="connsiteY8" fmla="*/ 2128727 h 2154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197600" h="2154127">
                <a:moveTo>
                  <a:pt x="6197600" y="274527"/>
                </a:moveTo>
                <a:cubicBezTo>
                  <a:pt x="5893858" y="153877"/>
                  <a:pt x="5590117" y="33227"/>
                  <a:pt x="5397500" y="7827"/>
                </a:cubicBezTo>
                <a:cubicBezTo>
                  <a:pt x="5204883" y="-17573"/>
                  <a:pt x="5135033" y="18410"/>
                  <a:pt x="5041900" y="122127"/>
                </a:cubicBezTo>
                <a:cubicBezTo>
                  <a:pt x="4948767" y="225844"/>
                  <a:pt x="4929717" y="378244"/>
                  <a:pt x="4838700" y="630127"/>
                </a:cubicBezTo>
                <a:cubicBezTo>
                  <a:pt x="4747683" y="882010"/>
                  <a:pt x="4588933" y="1400594"/>
                  <a:pt x="4495800" y="1633427"/>
                </a:cubicBezTo>
                <a:cubicBezTo>
                  <a:pt x="4402667" y="1866260"/>
                  <a:pt x="4421717" y="1946694"/>
                  <a:pt x="4279900" y="2027127"/>
                </a:cubicBezTo>
                <a:cubicBezTo>
                  <a:pt x="4138083" y="2107560"/>
                  <a:pt x="3871383" y="2094860"/>
                  <a:pt x="3644900" y="2116027"/>
                </a:cubicBezTo>
                <a:cubicBezTo>
                  <a:pt x="3418417" y="2137194"/>
                  <a:pt x="2921000" y="2154127"/>
                  <a:pt x="2921000" y="2154127"/>
                </a:cubicBezTo>
                <a:lnTo>
                  <a:pt x="0" y="2128727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0" name="Forme libre 39"/>
          <p:cNvSpPr/>
          <p:nvPr/>
        </p:nvSpPr>
        <p:spPr>
          <a:xfrm>
            <a:off x="13462891" y="12746563"/>
            <a:ext cx="7340601" cy="2157607"/>
          </a:xfrm>
          <a:custGeom>
            <a:avLst/>
            <a:gdLst>
              <a:gd name="connsiteX0" fmla="*/ 7340600 w 7340600"/>
              <a:gd name="connsiteY0" fmla="*/ 297762 h 2157606"/>
              <a:gd name="connsiteX1" fmla="*/ 5791200 w 7340600"/>
              <a:gd name="connsiteY1" fmla="*/ 31062 h 2157606"/>
              <a:gd name="connsiteX2" fmla="*/ 5334000 w 7340600"/>
              <a:gd name="connsiteY2" fmla="*/ 43762 h 2157606"/>
              <a:gd name="connsiteX3" fmla="*/ 5118100 w 7340600"/>
              <a:gd name="connsiteY3" fmla="*/ 373962 h 2157606"/>
              <a:gd name="connsiteX4" fmla="*/ 4826000 w 7340600"/>
              <a:gd name="connsiteY4" fmla="*/ 1275662 h 2157606"/>
              <a:gd name="connsiteX5" fmla="*/ 4584700 w 7340600"/>
              <a:gd name="connsiteY5" fmla="*/ 1936062 h 2157606"/>
              <a:gd name="connsiteX6" fmla="*/ 4406900 w 7340600"/>
              <a:gd name="connsiteY6" fmla="*/ 2075762 h 2157606"/>
              <a:gd name="connsiteX7" fmla="*/ 3606800 w 7340600"/>
              <a:gd name="connsiteY7" fmla="*/ 2151962 h 2157606"/>
              <a:gd name="connsiteX8" fmla="*/ 3505200 w 7340600"/>
              <a:gd name="connsiteY8" fmla="*/ 2151962 h 2157606"/>
              <a:gd name="connsiteX9" fmla="*/ 0 w 7340600"/>
              <a:gd name="connsiteY9" fmla="*/ 2139262 h 2157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40600" h="2157606">
                <a:moveTo>
                  <a:pt x="7340600" y="297762"/>
                </a:moveTo>
                <a:cubicBezTo>
                  <a:pt x="6733116" y="185578"/>
                  <a:pt x="6125633" y="73395"/>
                  <a:pt x="5791200" y="31062"/>
                </a:cubicBezTo>
                <a:cubicBezTo>
                  <a:pt x="5456767" y="-11271"/>
                  <a:pt x="5446183" y="-13388"/>
                  <a:pt x="5334000" y="43762"/>
                </a:cubicBezTo>
                <a:cubicBezTo>
                  <a:pt x="5221817" y="100912"/>
                  <a:pt x="5202767" y="168645"/>
                  <a:pt x="5118100" y="373962"/>
                </a:cubicBezTo>
                <a:cubicBezTo>
                  <a:pt x="5033433" y="579279"/>
                  <a:pt x="4914900" y="1015312"/>
                  <a:pt x="4826000" y="1275662"/>
                </a:cubicBezTo>
                <a:cubicBezTo>
                  <a:pt x="4737100" y="1536012"/>
                  <a:pt x="4654550" y="1802712"/>
                  <a:pt x="4584700" y="1936062"/>
                </a:cubicBezTo>
                <a:cubicBezTo>
                  <a:pt x="4514850" y="2069412"/>
                  <a:pt x="4569883" y="2039779"/>
                  <a:pt x="4406900" y="2075762"/>
                </a:cubicBezTo>
                <a:cubicBezTo>
                  <a:pt x="4243917" y="2111745"/>
                  <a:pt x="3757083" y="2139262"/>
                  <a:pt x="3606800" y="2151962"/>
                </a:cubicBezTo>
                <a:cubicBezTo>
                  <a:pt x="3456517" y="2164662"/>
                  <a:pt x="3505200" y="2151962"/>
                  <a:pt x="3505200" y="2151962"/>
                </a:cubicBezTo>
                <a:lnTo>
                  <a:pt x="0" y="2139262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1" name="Forme libre 40"/>
          <p:cNvSpPr/>
          <p:nvPr/>
        </p:nvSpPr>
        <p:spPr>
          <a:xfrm>
            <a:off x="13259692" y="12654338"/>
            <a:ext cx="8407401" cy="2155290"/>
          </a:xfrm>
          <a:custGeom>
            <a:avLst/>
            <a:gdLst>
              <a:gd name="connsiteX0" fmla="*/ 8407400 w 8407400"/>
              <a:gd name="connsiteY0" fmla="*/ 161390 h 2155290"/>
              <a:gd name="connsiteX1" fmla="*/ 7531100 w 8407400"/>
              <a:gd name="connsiteY1" fmla="*/ 237590 h 2155290"/>
              <a:gd name="connsiteX2" fmla="*/ 6781800 w 8407400"/>
              <a:gd name="connsiteY2" fmla="*/ 135990 h 2155290"/>
              <a:gd name="connsiteX3" fmla="*/ 5905500 w 8407400"/>
              <a:gd name="connsiteY3" fmla="*/ 8990 h 2155290"/>
              <a:gd name="connsiteX4" fmla="*/ 5486400 w 8407400"/>
              <a:gd name="connsiteY4" fmla="*/ 47090 h 2155290"/>
              <a:gd name="connsiteX5" fmla="*/ 5308600 w 8407400"/>
              <a:gd name="connsiteY5" fmla="*/ 339190 h 2155290"/>
              <a:gd name="connsiteX6" fmla="*/ 4902200 w 8407400"/>
              <a:gd name="connsiteY6" fmla="*/ 1520290 h 2155290"/>
              <a:gd name="connsiteX7" fmla="*/ 4711700 w 8407400"/>
              <a:gd name="connsiteY7" fmla="*/ 2002890 h 2155290"/>
              <a:gd name="connsiteX8" fmla="*/ 4508500 w 8407400"/>
              <a:gd name="connsiteY8" fmla="*/ 2091790 h 2155290"/>
              <a:gd name="connsiteX9" fmla="*/ 3886200 w 8407400"/>
              <a:gd name="connsiteY9" fmla="*/ 2142590 h 2155290"/>
              <a:gd name="connsiteX10" fmla="*/ 2387600 w 8407400"/>
              <a:gd name="connsiteY10" fmla="*/ 2155290 h 2155290"/>
              <a:gd name="connsiteX11" fmla="*/ 0 w 8407400"/>
              <a:gd name="connsiteY11" fmla="*/ 2142590 h 2155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407400" h="2155290">
                <a:moveTo>
                  <a:pt x="8407400" y="161390"/>
                </a:moveTo>
                <a:cubicBezTo>
                  <a:pt x="8104716" y="201606"/>
                  <a:pt x="7802033" y="241823"/>
                  <a:pt x="7531100" y="237590"/>
                </a:cubicBezTo>
                <a:cubicBezTo>
                  <a:pt x="7260167" y="233357"/>
                  <a:pt x="6781800" y="135990"/>
                  <a:pt x="6781800" y="135990"/>
                </a:cubicBezTo>
                <a:cubicBezTo>
                  <a:pt x="6510867" y="97890"/>
                  <a:pt x="6121400" y="23807"/>
                  <a:pt x="5905500" y="8990"/>
                </a:cubicBezTo>
                <a:cubicBezTo>
                  <a:pt x="5689600" y="-5827"/>
                  <a:pt x="5585883" y="-7943"/>
                  <a:pt x="5486400" y="47090"/>
                </a:cubicBezTo>
                <a:cubicBezTo>
                  <a:pt x="5386917" y="102123"/>
                  <a:pt x="5405967" y="93657"/>
                  <a:pt x="5308600" y="339190"/>
                </a:cubicBezTo>
                <a:cubicBezTo>
                  <a:pt x="5211233" y="584723"/>
                  <a:pt x="5001683" y="1243007"/>
                  <a:pt x="4902200" y="1520290"/>
                </a:cubicBezTo>
                <a:cubicBezTo>
                  <a:pt x="4802717" y="1797573"/>
                  <a:pt x="4777317" y="1907640"/>
                  <a:pt x="4711700" y="2002890"/>
                </a:cubicBezTo>
                <a:cubicBezTo>
                  <a:pt x="4646083" y="2098140"/>
                  <a:pt x="4646083" y="2068507"/>
                  <a:pt x="4508500" y="2091790"/>
                </a:cubicBezTo>
                <a:cubicBezTo>
                  <a:pt x="4370917" y="2115073"/>
                  <a:pt x="4239683" y="2132007"/>
                  <a:pt x="3886200" y="2142590"/>
                </a:cubicBezTo>
                <a:cubicBezTo>
                  <a:pt x="3532717" y="2153173"/>
                  <a:pt x="2387600" y="2155290"/>
                  <a:pt x="2387600" y="2155290"/>
                </a:cubicBezTo>
                <a:lnTo>
                  <a:pt x="0" y="214259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2" name="Forme libre 41"/>
          <p:cNvSpPr/>
          <p:nvPr/>
        </p:nvSpPr>
        <p:spPr>
          <a:xfrm>
            <a:off x="12980294" y="11914027"/>
            <a:ext cx="10033001" cy="2844799"/>
          </a:xfrm>
          <a:custGeom>
            <a:avLst/>
            <a:gdLst>
              <a:gd name="connsiteX0" fmla="*/ 10033000 w 10033000"/>
              <a:gd name="connsiteY0" fmla="*/ 0 h 2844800"/>
              <a:gd name="connsiteX1" fmla="*/ 9321800 w 10033000"/>
              <a:gd name="connsiteY1" fmla="*/ 520700 h 2844800"/>
              <a:gd name="connsiteX2" fmla="*/ 8724900 w 10033000"/>
              <a:gd name="connsiteY2" fmla="*/ 812800 h 2844800"/>
              <a:gd name="connsiteX3" fmla="*/ 7861300 w 10033000"/>
              <a:gd name="connsiteY3" fmla="*/ 876300 h 2844800"/>
              <a:gd name="connsiteX4" fmla="*/ 6654800 w 10033000"/>
              <a:gd name="connsiteY4" fmla="*/ 736600 h 2844800"/>
              <a:gd name="connsiteX5" fmla="*/ 5829300 w 10033000"/>
              <a:gd name="connsiteY5" fmla="*/ 647700 h 2844800"/>
              <a:gd name="connsiteX6" fmla="*/ 5588000 w 10033000"/>
              <a:gd name="connsiteY6" fmla="*/ 927100 h 2844800"/>
              <a:gd name="connsiteX7" fmla="*/ 5295900 w 10033000"/>
              <a:gd name="connsiteY7" fmla="*/ 1714500 h 2844800"/>
              <a:gd name="connsiteX8" fmla="*/ 4978400 w 10033000"/>
              <a:gd name="connsiteY8" fmla="*/ 2603500 h 2844800"/>
              <a:gd name="connsiteX9" fmla="*/ 4838700 w 10033000"/>
              <a:gd name="connsiteY9" fmla="*/ 2743200 h 2844800"/>
              <a:gd name="connsiteX10" fmla="*/ 4229100 w 10033000"/>
              <a:gd name="connsiteY10" fmla="*/ 2819400 h 2844800"/>
              <a:gd name="connsiteX11" fmla="*/ 2590800 w 10033000"/>
              <a:gd name="connsiteY11" fmla="*/ 2844800 h 2844800"/>
              <a:gd name="connsiteX12" fmla="*/ 0 w 10033000"/>
              <a:gd name="connsiteY12" fmla="*/ 2819400 h 284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33000" h="2844800">
                <a:moveTo>
                  <a:pt x="10033000" y="0"/>
                </a:moveTo>
                <a:cubicBezTo>
                  <a:pt x="9786408" y="192616"/>
                  <a:pt x="9539817" y="385233"/>
                  <a:pt x="9321800" y="520700"/>
                </a:cubicBezTo>
                <a:cubicBezTo>
                  <a:pt x="9103783" y="656167"/>
                  <a:pt x="8968317" y="753533"/>
                  <a:pt x="8724900" y="812800"/>
                </a:cubicBezTo>
                <a:cubicBezTo>
                  <a:pt x="8481483" y="872067"/>
                  <a:pt x="8206317" y="889000"/>
                  <a:pt x="7861300" y="876300"/>
                </a:cubicBezTo>
                <a:cubicBezTo>
                  <a:pt x="7516283" y="863600"/>
                  <a:pt x="6654800" y="736600"/>
                  <a:pt x="6654800" y="736600"/>
                </a:cubicBezTo>
                <a:cubicBezTo>
                  <a:pt x="6316133" y="698500"/>
                  <a:pt x="6007100" y="615950"/>
                  <a:pt x="5829300" y="647700"/>
                </a:cubicBezTo>
                <a:cubicBezTo>
                  <a:pt x="5651500" y="679450"/>
                  <a:pt x="5676900" y="749300"/>
                  <a:pt x="5588000" y="927100"/>
                </a:cubicBezTo>
                <a:cubicBezTo>
                  <a:pt x="5499100" y="1104900"/>
                  <a:pt x="5397500" y="1435100"/>
                  <a:pt x="5295900" y="1714500"/>
                </a:cubicBezTo>
                <a:cubicBezTo>
                  <a:pt x="5194300" y="1993900"/>
                  <a:pt x="5054600" y="2432050"/>
                  <a:pt x="4978400" y="2603500"/>
                </a:cubicBezTo>
                <a:cubicBezTo>
                  <a:pt x="4902200" y="2774950"/>
                  <a:pt x="4963583" y="2707217"/>
                  <a:pt x="4838700" y="2743200"/>
                </a:cubicBezTo>
                <a:cubicBezTo>
                  <a:pt x="4713817" y="2779183"/>
                  <a:pt x="4603750" y="2802467"/>
                  <a:pt x="4229100" y="2819400"/>
                </a:cubicBezTo>
                <a:cubicBezTo>
                  <a:pt x="3854450" y="2836333"/>
                  <a:pt x="2590800" y="2844800"/>
                  <a:pt x="2590800" y="2844800"/>
                </a:cubicBezTo>
                <a:lnTo>
                  <a:pt x="0" y="28194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3" name="Ellipse 42"/>
          <p:cNvSpPr/>
          <p:nvPr/>
        </p:nvSpPr>
        <p:spPr>
          <a:xfrm>
            <a:off x="19190591" y="12997924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4" name="Ellipse 43"/>
          <p:cNvSpPr/>
          <p:nvPr/>
        </p:nvSpPr>
        <p:spPr>
          <a:xfrm>
            <a:off x="19558893" y="13034896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5" name="Ellipse 44"/>
          <p:cNvSpPr/>
          <p:nvPr/>
        </p:nvSpPr>
        <p:spPr>
          <a:xfrm>
            <a:off x="19901793" y="13099525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6" name="Ellipse 45"/>
          <p:cNvSpPr/>
          <p:nvPr/>
        </p:nvSpPr>
        <p:spPr>
          <a:xfrm>
            <a:off x="20828894" y="12997924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7" name="Ellipse 46"/>
          <p:cNvSpPr/>
          <p:nvPr/>
        </p:nvSpPr>
        <p:spPr>
          <a:xfrm>
            <a:off x="21679794" y="12769325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8" name="Ellipse 47"/>
          <p:cNvSpPr/>
          <p:nvPr/>
        </p:nvSpPr>
        <p:spPr>
          <a:xfrm>
            <a:off x="23025992" y="11880325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9" name="Forme libre 48"/>
          <p:cNvSpPr/>
          <p:nvPr/>
        </p:nvSpPr>
        <p:spPr>
          <a:xfrm>
            <a:off x="13894691" y="12447427"/>
            <a:ext cx="4015356" cy="1770525"/>
          </a:xfrm>
          <a:custGeom>
            <a:avLst/>
            <a:gdLst>
              <a:gd name="connsiteX0" fmla="*/ 3733800 w 4015356"/>
              <a:gd name="connsiteY0" fmla="*/ 0 h 1770526"/>
              <a:gd name="connsiteX1" fmla="*/ 3975100 w 4015356"/>
              <a:gd name="connsiteY1" fmla="*/ 101600 h 1770526"/>
              <a:gd name="connsiteX2" fmla="*/ 4000500 w 4015356"/>
              <a:gd name="connsiteY2" fmla="*/ 241300 h 1770526"/>
              <a:gd name="connsiteX3" fmla="*/ 3822700 w 4015356"/>
              <a:gd name="connsiteY3" fmla="*/ 774700 h 1770526"/>
              <a:gd name="connsiteX4" fmla="*/ 3467100 w 4015356"/>
              <a:gd name="connsiteY4" fmla="*/ 1651000 h 1770526"/>
              <a:gd name="connsiteX5" fmla="*/ 3124200 w 4015356"/>
              <a:gd name="connsiteY5" fmla="*/ 1765300 h 1770526"/>
              <a:gd name="connsiteX6" fmla="*/ 2641600 w 4015356"/>
              <a:gd name="connsiteY6" fmla="*/ 1752600 h 1770526"/>
              <a:gd name="connsiteX7" fmla="*/ 0 w 4015356"/>
              <a:gd name="connsiteY7" fmla="*/ 1701800 h 1770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5356" h="1770526">
                <a:moveTo>
                  <a:pt x="3733800" y="0"/>
                </a:moveTo>
                <a:cubicBezTo>
                  <a:pt x="3832225" y="30691"/>
                  <a:pt x="3930650" y="61383"/>
                  <a:pt x="3975100" y="101600"/>
                </a:cubicBezTo>
                <a:cubicBezTo>
                  <a:pt x="4019550" y="141817"/>
                  <a:pt x="4025900" y="129117"/>
                  <a:pt x="4000500" y="241300"/>
                </a:cubicBezTo>
                <a:cubicBezTo>
                  <a:pt x="3975100" y="353483"/>
                  <a:pt x="3911600" y="539750"/>
                  <a:pt x="3822700" y="774700"/>
                </a:cubicBezTo>
                <a:cubicBezTo>
                  <a:pt x="3733800" y="1009650"/>
                  <a:pt x="3583517" y="1485900"/>
                  <a:pt x="3467100" y="1651000"/>
                </a:cubicBezTo>
                <a:cubicBezTo>
                  <a:pt x="3350683" y="1816100"/>
                  <a:pt x="3261783" y="1748367"/>
                  <a:pt x="3124200" y="1765300"/>
                </a:cubicBezTo>
                <a:cubicBezTo>
                  <a:pt x="2986617" y="1782233"/>
                  <a:pt x="2641600" y="1752600"/>
                  <a:pt x="2641600" y="1752600"/>
                </a:cubicBezTo>
                <a:lnTo>
                  <a:pt x="0" y="17018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0" name="Forme libre 49"/>
          <p:cNvSpPr/>
          <p:nvPr/>
        </p:nvSpPr>
        <p:spPr>
          <a:xfrm>
            <a:off x="13627992" y="12079128"/>
            <a:ext cx="4357448" cy="2201915"/>
          </a:xfrm>
          <a:custGeom>
            <a:avLst/>
            <a:gdLst>
              <a:gd name="connsiteX0" fmla="*/ 3543300 w 4357449"/>
              <a:gd name="connsiteY0" fmla="*/ 0 h 2201916"/>
              <a:gd name="connsiteX1" fmla="*/ 3924300 w 4357449"/>
              <a:gd name="connsiteY1" fmla="*/ 254000 h 2201916"/>
              <a:gd name="connsiteX2" fmla="*/ 4241800 w 4357449"/>
              <a:gd name="connsiteY2" fmla="*/ 381000 h 2201916"/>
              <a:gd name="connsiteX3" fmla="*/ 4356100 w 4357449"/>
              <a:gd name="connsiteY3" fmla="*/ 558800 h 2201916"/>
              <a:gd name="connsiteX4" fmla="*/ 4178300 w 4357449"/>
              <a:gd name="connsiteY4" fmla="*/ 1092200 h 2201916"/>
              <a:gd name="connsiteX5" fmla="*/ 3835400 w 4357449"/>
              <a:gd name="connsiteY5" fmla="*/ 2019300 h 2201916"/>
              <a:gd name="connsiteX6" fmla="*/ 3581400 w 4357449"/>
              <a:gd name="connsiteY6" fmla="*/ 2184400 h 2201916"/>
              <a:gd name="connsiteX7" fmla="*/ 3111500 w 4357449"/>
              <a:gd name="connsiteY7" fmla="*/ 2197100 h 2201916"/>
              <a:gd name="connsiteX8" fmla="*/ 0 w 4357449"/>
              <a:gd name="connsiteY8" fmla="*/ 2133600 h 2201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57449" h="2201916">
                <a:moveTo>
                  <a:pt x="3543300" y="0"/>
                </a:moveTo>
                <a:cubicBezTo>
                  <a:pt x="3675591" y="95250"/>
                  <a:pt x="3807883" y="190500"/>
                  <a:pt x="3924300" y="254000"/>
                </a:cubicBezTo>
                <a:cubicBezTo>
                  <a:pt x="4040717" y="317500"/>
                  <a:pt x="4169833" y="330200"/>
                  <a:pt x="4241800" y="381000"/>
                </a:cubicBezTo>
                <a:cubicBezTo>
                  <a:pt x="4313767" y="431800"/>
                  <a:pt x="4366683" y="440267"/>
                  <a:pt x="4356100" y="558800"/>
                </a:cubicBezTo>
                <a:cubicBezTo>
                  <a:pt x="4345517" y="677333"/>
                  <a:pt x="4265083" y="848783"/>
                  <a:pt x="4178300" y="1092200"/>
                </a:cubicBezTo>
                <a:cubicBezTo>
                  <a:pt x="4091517" y="1335617"/>
                  <a:pt x="3934883" y="1837267"/>
                  <a:pt x="3835400" y="2019300"/>
                </a:cubicBezTo>
                <a:cubicBezTo>
                  <a:pt x="3735917" y="2201333"/>
                  <a:pt x="3702050" y="2154767"/>
                  <a:pt x="3581400" y="2184400"/>
                </a:cubicBezTo>
                <a:cubicBezTo>
                  <a:pt x="3460750" y="2214033"/>
                  <a:pt x="3111500" y="2197100"/>
                  <a:pt x="3111500" y="2197100"/>
                </a:cubicBezTo>
                <a:lnTo>
                  <a:pt x="0" y="21336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1" name="Forme libre 50"/>
          <p:cNvSpPr/>
          <p:nvPr/>
        </p:nvSpPr>
        <p:spPr>
          <a:xfrm>
            <a:off x="13424793" y="11571127"/>
            <a:ext cx="4642096" cy="2745148"/>
          </a:xfrm>
          <a:custGeom>
            <a:avLst/>
            <a:gdLst>
              <a:gd name="connsiteX0" fmla="*/ 3225800 w 4642095"/>
              <a:gd name="connsiteY0" fmla="*/ 0 h 2745148"/>
              <a:gd name="connsiteX1" fmla="*/ 3835400 w 4642095"/>
              <a:gd name="connsiteY1" fmla="*/ 457200 h 2745148"/>
              <a:gd name="connsiteX2" fmla="*/ 4470400 w 4642095"/>
              <a:gd name="connsiteY2" fmla="*/ 787400 h 2745148"/>
              <a:gd name="connsiteX3" fmla="*/ 4635500 w 4642095"/>
              <a:gd name="connsiteY3" fmla="*/ 977900 h 2745148"/>
              <a:gd name="connsiteX4" fmla="*/ 4305300 w 4642095"/>
              <a:gd name="connsiteY4" fmla="*/ 2019300 h 2745148"/>
              <a:gd name="connsiteX5" fmla="*/ 4038600 w 4642095"/>
              <a:gd name="connsiteY5" fmla="*/ 2654300 h 2745148"/>
              <a:gd name="connsiteX6" fmla="*/ 3670300 w 4642095"/>
              <a:gd name="connsiteY6" fmla="*/ 2743200 h 2745148"/>
              <a:gd name="connsiteX7" fmla="*/ 2019300 w 4642095"/>
              <a:gd name="connsiteY7" fmla="*/ 2717800 h 2745148"/>
              <a:gd name="connsiteX8" fmla="*/ 0 w 4642095"/>
              <a:gd name="connsiteY8" fmla="*/ 2717800 h 2745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42095" h="2745148">
                <a:moveTo>
                  <a:pt x="3225800" y="0"/>
                </a:moveTo>
                <a:cubicBezTo>
                  <a:pt x="3426883" y="162983"/>
                  <a:pt x="3627967" y="325967"/>
                  <a:pt x="3835400" y="457200"/>
                </a:cubicBezTo>
                <a:cubicBezTo>
                  <a:pt x="4042833" y="588433"/>
                  <a:pt x="4337050" y="700617"/>
                  <a:pt x="4470400" y="787400"/>
                </a:cubicBezTo>
                <a:cubicBezTo>
                  <a:pt x="4603750" y="874183"/>
                  <a:pt x="4663017" y="772583"/>
                  <a:pt x="4635500" y="977900"/>
                </a:cubicBezTo>
                <a:cubicBezTo>
                  <a:pt x="4607983" y="1183217"/>
                  <a:pt x="4404783" y="1739900"/>
                  <a:pt x="4305300" y="2019300"/>
                </a:cubicBezTo>
                <a:cubicBezTo>
                  <a:pt x="4205817" y="2298700"/>
                  <a:pt x="4144433" y="2533650"/>
                  <a:pt x="4038600" y="2654300"/>
                </a:cubicBezTo>
                <a:cubicBezTo>
                  <a:pt x="3932767" y="2774950"/>
                  <a:pt x="4006850" y="2732617"/>
                  <a:pt x="3670300" y="2743200"/>
                </a:cubicBezTo>
                <a:cubicBezTo>
                  <a:pt x="3333750" y="2753783"/>
                  <a:pt x="2019300" y="2717800"/>
                  <a:pt x="2019300" y="2717800"/>
                </a:cubicBezTo>
                <a:lnTo>
                  <a:pt x="0" y="27178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2" name="Forme libre 51"/>
          <p:cNvSpPr/>
          <p:nvPr/>
        </p:nvSpPr>
        <p:spPr>
          <a:xfrm>
            <a:off x="13246993" y="10796426"/>
            <a:ext cx="4911383" cy="3606800"/>
          </a:xfrm>
          <a:custGeom>
            <a:avLst/>
            <a:gdLst>
              <a:gd name="connsiteX0" fmla="*/ 2921000 w 4911382"/>
              <a:gd name="connsiteY0" fmla="*/ 0 h 3606800"/>
              <a:gd name="connsiteX1" fmla="*/ 3606800 w 4911382"/>
              <a:gd name="connsiteY1" fmla="*/ 749300 h 3606800"/>
              <a:gd name="connsiteX2" fmla="*/ 4559300 w 4911382"/>
              <a:gd name="connsiteY2" fmla="*/ 1371600 h 3606800"/>
              <a:gd name="connsiteX3" fmla="*/ 4851400 w 4911382"/>
              <a:gd name="connsiteY3" fmla="*/ 1524000 h 3606800"/>
              <a:gd name="connsiteX4" fmla="*/ 4902200 w 4911382"/>
              <a:gd name="connsiteY4" fmla="*/ 1765300 h 3606800"/>
              <a:gd name="connsiteX5" fmla="*/ 4724400 w 4911382"/>
              <a:gd name="connsiteY5" fmla="*/ 2400300 h 3606800"/>
              <a:gd name="connsiteX6" fmla="*/ 4381500 w 4911382"/>
              <a:gd name="connsiteY6" fmla="*/ 3378200 h 3606800"/>
              <a:gd name="connsiteX7" fmla="*/ 4203700 w 4911382"/>
              <a:gd name="connsiteY7" fmla="*/ 3556000 h 3606800"/>
              <a:gd name="connsiteX8" fmla="*/ 4025900 w 4911382"/>
              <a:gd name="connsiteY8" fmla="*/ 3594100 h 3606800"/>
              <a:gd name="connsiteX9" fmla="*/ 3441700 w 4911382"/>
              <a:gd name="connsiteY9" fmla="*/ 3606800 h 3606800"/>
              <a:gd name="connsiteX10" fmla="*/ 0 w 4911382"/>
              <a:gd name="connsiteY10" fmla="*/ 3568700 h 360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911382" h="3606800">
                <a:moveTo>
                  <a:pt x="2921000" y="0"/>
                </a:moveTo>
                <a:cubicBezTo>
                  <a:pt x="3127375" y="260350"/>
                  <a:pt x="3333750" y="520700"/>
                  <a:pt x="3606800" y="749300"/>
                </a:cubicBezTo>
                <a:cubicBezTo>
                  <a:pt x="3879850" y="977900"/>
                  <a:pt x="4351867" y="1242483"/>
                  <a:pt x="4559300" y="1371600"/>
                </a:cubicBezTo>
                <a:cubicBezTo>
                  <a:pt x="4766733" y="1500717"/>
                  <a:pt x="4794250" y="1458383"/>
                  <a:pt x="4851400" y="1524000"/>
                </a:cubicBezTo>
                <a:cubicBezTo>
                  <a:pt x="4908550" y="1589617"/>
                  <a:pt x="4923367" y="1619250"/>
                  <a:pt x="4902200" y="1765300"/>
                </a:cubicBezTo>
                <a:cubicBezTo>
                  <a:pt x="4881033" y="1911350"/>
                  <a:pt x="4811183" y="2131483"/>
                  <a:pt x="4724400" y="2400300"/>
                </a:cubicBezTo>
                <a:cubicBezTo>
                  <a:pt x="4637617" y="2669117"/>
                  <a:pt x="4468283" y="3185583"/>
                  <a:pt x="4381500" y="3378200"/>
                </a:cubicBezTo>
                <a:cubicBezTo>
                  <a:pt x="4294717" y="3570817"/>
                  <a:pt x="4262967" y="3520017"/>
                  <a:pt x="4203700" y="3556000"/>
                </a:cubicBezTo>
                <a:cubicBezTo>
                  <a:pt x="4144433" y="3591983"/>
                  <a:pt x="4152900" y="3585633"/>
                  <a:pt x="4025900" y="3594100"/>
                </a:cubicBezTo>
                <a:cubicBezTo>
                  <a:pt x="3898900" y="3602567"/>
                  <a:pt x="3441700" y="3606800"/>
                  <a:pt x="3441700" y="3606800"/>
                </a:cubicBezTo>
                <a:lnTo>
                  <a:pt x="0" y="35687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3" name="Ellipse 52"/>
          <p:cNvSpPr/>
          <p:nvPr/>
        </p:nvSpPr>
        <p:spPr>
          <a:xfrm>
            <a:off x="17488794" y="12388324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4" name="Ellipse 53"/>
          <p:cNvSpPr/>
          <p:nvPr/>
        </p:nvSpPr>
        <p:spPr>
          <a:xfrm>
            <a:off x="17095091" y="12045426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5" name="Ellipse 54"/>
          <p:cNvSpPr/>
          <p:nvPr/>
        </p:nvSpPr>
        <p:spPr>
          <a:xfrm>
            <a:off x="16548994" y="11537424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6" name="Ellipse 55"/>
          <p:cNvSpPr/>
          <p:nvPr/>
        </p:nvSpPr>
        <p:spPr>
          <a:xfrm>
            <a:off x="16028291" y="10737324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57" name="Connecteur droit avec flèche 56"/>
          <p:cNvCxnSpPr/>
          <p:nvPr/>
        </p:nvCxnSpPr>
        <p:spPr>
          <a:xfrm flipH="1">
            <a:off x="19975776" y="6263099"/>
            <a:ext cx="27615" cy="6184352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8" name="Explosion 1 57"/>
          <p:cNvSpPr/>
          <p:nvPr/>
        </p:nvSpPr>
        <p:spPr>
          <a:xfrm>
            <a:off x="24124544" y="8614012"/>
            <a:ext cx="491067" cy="485016"/>
          </a:xfrm>
          <a:prstGeom prst="irregularSeal1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9" name="Ellipse 58"/>
          <p:cNvSpPr/>
          <p:nvPr/>
        </p:nvSpPr>
        <p:spPr>
          <a:xfrm>
            <a:off x="24295993" y="8794224"/>
            <a:ext cx="101599" cy="114299"/>
          </a:xfrm>
          <a:prstGeom prst="ellipse">
            <a:avLst/>
          </a:prstGeom>
          <a:solidFill>
            <a:srgbClr val="FF00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ln>
                <a:solidFill>
                  <a:srgbClr val="FF0000"/>
                </a:solidFill>
              </a:ln>
            </a:endParaRPr>
          </a:p>
        </p:txBody>
      </p:sp>
      <p:sp>
        <p:nvSpPr>
          <p:cNvPr id="60" name="Explosion 1 59"/>
          <p:cNvSpPr/>
          <p:nvPr/>
        </p:nvSpPr>
        <p:spPr>
          <a:xfrm>
            <a:off x="23758359" y="10288607"/>
            <a:ext cx="491067" cy="485016"/>
          </a:xfrm>
          <a:prstGeom prst="irregularSeal1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1" name="Explosion 1 60"/>
          <p:cNvSpPr/>
          <p:nvPr/>
        </p:nvSpPr>
        <p:spPr>
          <a:xfrm>
            <a:off x="15482196" y="7781872"/>
            <a:ext cx="491067" cy="485016"/>
          </a:xfrm>
          <a:prstGeom prst="irregularSeal1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2" name="Explosion 1 61"/>
          <p:cNvSpPr/>
          <p:nvPr/>
        </p:nvSpPr>
        <p:spPr>
          <a:xfrm>
            <a:off x="15405233" y="8959947"/>
            <a:ext cx="491067" cy="485016"/>
          </a:xfrm>
          <a:prstGeom prst="irregularSeal1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3" name="Ellipse 62"/>
          <p:cNvSpPr/>
          <p:nvPr/>
        </p:nvSpPr>
        <p:spPr>
          <a:xfrm>
            <a:off x="15672692" y="7956025"/>
            <a:ext cx="101599" cy="114299"/>
          </a:xfrm>
          <a:prstGeom prst="ellipse">
            <a:avLst/>
          </a:prstGeom>
          <a:solidFill>
            <a:srgbClr val="FF00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rgbClr val="FF0000"/>
              </a:solidFill>
            </a:endParaRPr>
          </a:p>
        </p:txBody>
      </p:sp>
      <p:sp>
        <p:nvSpPr>
          <p:cNvPr id="64" name="Ellipse 63"/>
          <p:cNvSpPr/>
          <p:nvPr/>
        </p:nvSpPr>
        <p:spPr>
          <a:xfrm>
            <a:off x="15583793" y="9149824"/>
            <a:ext cx="101599" cy="114299"/>
          </a:xfrm>
          <a:prstGeom prst="ellipse">
            <a:avLst/>
          </a:prstGeom>
          <a:solidFill>
            <a:srgbClr val="FF00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5" name="Ellipse 64"/>
          <p:cNvSpPr/>
          <p:nvPr/>
        </p:nvSpPr>
        <p:spPr>
          <a:xfrm>
            <a:off x="23927692" y="10470624"/>
            <a:ext cx="101599" cy="114299"/>
          </a:xfrm>
          <a:prstGeom prst="ellipse">
            <a:avLst/>
          </a:prstGeom>
          <a:solidFill>
            <a:srgbClr val="FF00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379792509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0724266" y="1658040"/>
            <a:ext cx="18477430" cy="1474724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4" descr="Image15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060" t="1895" r="12745" b="4167"/>
          <a:stretch/>
        </p:blipFill>
        <p:spPr bwMode="auto">
          <a:xfrm>
            <a:off x="14509925" y="2706180"/>
            <a:ext cx="12075571" cy="12433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Forme libre 4"/>
          <p:cNvSpPr/>
          <p:nvPr/>
        </p:nvSpPr>
        <p:spPr>
          <a:xfrm>
            <a:off x="16875087" y="3786326"/>
            <a:ext cx="6114857" cy="2146249"/>
          </a:xfrm>
          <a:custGeom>
            <a:avLst/>
            <a:gdLst>
              <a:gd name="connsiteX0" fmla="*/ 6103447 w 6114856"/>
              <a:gd name="connsiteY0" fmla="*/ 2017538 h 2146248"/>
              <a:gd name="connsiteX1" fmla="*/ 5993381 w 6114856"/>
              <a:gd name="connsiteY1" fmla="*/ 2093735 h 2146248"/>
              <a:gd name="connsiteX2" fmla="*/ 5722447 w 6114856"/>
              <a:gd name="connsiteY2" fmla="*/ 2000605 h 2146248"/>
              <a:gd name="connsiteX3" fmla="*/ 5375314 w 6114856"/>
              <a:gd name="connsiteY3" fmla="*/ 1899008 h 2146248"/>
              <a:gd name="connsiteX4" fmla="*/ 5011247 w 6114856"/>
              <a:gd name="connsiteY4" fmla="*/ 1839743 h 2146248"/>
              <a:gd name="connsiteX5" fmla="*/ 4596381 w 6114856"/>
              <a:gd name="connsiteY5" fmla="*/ 1856676 h 2146248"/>
              <a:gd name="connsiteX6" fmla="*/ 3986781 w 6114856"/>
              <a:gd name="connsiteY6" fmla="*/ 2000605 h 2146248"/>
              <a:gd name="connsiteX7" fmla="*/ 3521114 w 6114856"/>
              <a:gd name="connsiteY7" fmla="*/ 2093735 h 2146248"/>
              <a:gd name="connsiteX8" fmla="*/ 3097781 w 6114856"/>
              <a:gd name="connsiteY8" fmla="*/ 2119135 h 2146248"/>
              <a:gd name="connsiteX9" fmla="*/ 2691381 w 6114856"/>
              <a:gd name="connsiteY9" fmla="*/ 2068336 h 2146248"/>
              <a:gd name="connsiteX10" fmla="*/ 1997114 w 6114856"/>
              <a:gd name="connsiteY10" fmla="*/ 1975206 h 2146248"/>
              <a:gd name="connsiteX11" fmla="*/ 1480647 w 6114856"/>
              <a:gd name="connsiteY11" fmla="*/ 1882075 h 2146248"/>
              <a:gd name="connsiteX12" fmla="*/ 1184314 w 6114856"/>
              <a:gd name="connsiteY12" fmla="*/ 1848209 h 2146248"/>
              <a:gd name="connsiteX13" fmla="*/ 896447 w 6114856"/>
              <a:gd name="connsiteY13" fmla="*/ 1839743 h 2146248"/>
              <a:gd name="connsiteX14" fmla="*/ 574714 w 6114856"/>
              <a:gd name="connsiteY14" fmla="*/ 1882075 h 2146248"/>
              <a:gd name="connsiteX15" fmla="*/ 278381 w 6114856"/>
              <a:gd name="connsiteY15" fmla="*/ 2042937 h 2146248"/>
              <a:gd name="connsiteX16" fmla="*/ 134447 w 6114856"/>
              <a:gd name="connsiteY16" fmla="*/ 2144534 h 2146248"/>
              <a:gd name="connsiteX17" fmla="*/ 15914 w 6114856"/>
              <a:gd name="connsiteY17" fmla="*/ 2102202 h 2146248"/>
              <a:gd name="connsiteX18" fmla="*/ 41314 w 6114856"/>
              <a:gd name="connsiteY18" fmla="*/ 2042937 h 2146248"/>
              <a:gd name="connsiteX19" fmla="*/ 379981 w 6114856"/>
              <a:gd name="connsiteY19" fmla="*/ 1763545 h 2146248"/>
              <a:gd name="connsiteX20" fmla="*/ 490047 w 6114856"/>
              <a:gd name="connsiteY20" fmla="*/ 1670415 h 2146248"/>
              <a:gd name="connsiteX21" fmla="*/ 752514 w 6114856"/>
              <a:gd name="connsiteY21" fmla="*/ 1721213 h 2146248"/>
              <a:gd name="connsiteX22" fmla="*/ 1031914 w 6114856"/>
              <a:gd name="connsiteY22" fmla="*/ 1645015 h 2146248"/>
              <a:gd name="connsiteX23" fmla="*/ 1277447 w 6114856"/>
              <a:gd name="connsiteY23" fmla="*/ 1551885 h 2146248"/>
              <a:gd name="connsiteX24" fmla="*/ 1446781 w 6114856"/>
              <a:gd name="connsiteY24" fmla="*/ 1323292 h 2146248"/>
              <a:gd name="connsiteX25" fmla="*/ 1480647 w 6114856"/>
              <a:gd name="connsiteY25" fmla="*/ 1179363 h 2146248"/>
              <a:gd name="connsiteX26" fmla="*/ 1658447 w 6114856"/>
              <a:gd name="connsiteY26" fmla="*/ 1179363 h 2146248"/>
              <a:gd name="connsiteX27" fmla="*/ 2090247 w 6114856"/>
              <a:gd name="connsiteY27" fmla="*/ 1170896 h 2146248"/>
              <a:gd name="connsiteX28" fmla="*/ 2488181 w 6114856"/>
              <a:gd name="connsiteY28" fmla="*/ 1170896 h 2146248"/>
              <a:gd name="connsiteX29" fmla="*/ 2496647 w 6114856"/>
              <a:gd name="connsiteY29" fmla="*/ 1069299 h 2146248"/>
              <a:gd name="connsiteX30" fmla="*/ 2386581 w 6114856"/>
              <a:gd name="connsiteY30" fmla="*/ 993102 h 2146248"/>
              <a:gd name="connsiteX31" fmla="*/ 1768514 w 6114856"/>
              <a:gd name="connsiteY31" fmla="*/ 1001568 h 2146248"/>
              <a:gd name="connsiteX32" fmla="*/ 1370581 w 6114856"/>
              <a:gd name="connsiteY32" fmla="*/ 993102 h 2146248"/>
              <a:gd name="connsiteX33" fmla="*/ 1235114 w 6114856"/>
              <a:gd name="connsiteY33" fmla="*/ 993102 h 2146248"/>
              <a:gd name="connsiteX34" fmla="*/ 1370581 w 6114856"/>
              <a:gd name="connsiteY34" fmla="*/ 798374 h 2146248"/>
              <a:gd name="connsiteX35" fmla="*/ 1683847 w 6114856"/>
              <a:gd name="connsiteY35" fmla="*/ 493583 h 2146248"/>
              <a:gd name="connsiteX36" fmla="*/ 2115647 w 6114856"/>
              <a:gd name="connsiteY36" fmla="*/ 239591 h 2146248"/>
              <a:gd name="connsiteX37" fmla="*/ 2547447 w 6114856"/>
              <a:gd name="connsiteY37" fmla="*/ 78729 h 2146248"/>
              <a:gd name="connsiteX38" fmla="*/ 2869181 w 6114856"/>
              <a:gd name="connsiteY38" fmla="*/ 10998 h 2146248"/>
              <a:gd name="connsiteX39" fmla="*/ 3224781 w 6114856"/>
              <a:gd name="connsiteY39" fmla="*/ 2531 h 2146248"/>
              <a:gd name="connsiteX40" fmla="*/ 3614247 w 6114856"/>
              <a:gd name="connsiteY40" fmla="*/ 36397 h 2146248"/>
              <a:gd name="connsiteX41" fmla="*/ 3961381 w 6114856"/>
              <a:gd name="connsiteY41" fmla="*/ 129528 h 2146248"/>
              <a:gd name="connsiteX42" fmla="*/ 4333914 w 6114856"/>
              <a:gd name="connsiteY42" fmla="*/ 290389 h 2146248"/>
              <a:gd name="connsiteX43" fmla="*/ 4655647 w 6114856"/>
              <a:gd name="connsiteY43" fmla="*/ 493583 h 2146248"/>
              <a:gd name="connsiteX44" fmla="*/ 4935047 w 6114856"/>
              <a:gd name="connsiteY44" fmla="*/ 739109 h 2146248"/>
              <a:gd name="connsiteX45" fmla="*/ 5129781 w 6114856"/>
              <a:gd name="connsiteY45" fmla="*/ 967702 h 2146248"/>
              <a:gd name="connsiteX46" fmla="*/ 4757247 w 6114856"/>
              <a:gd name="connsiteY46" fmla="*/ 1001568 h 2146248"/>
              <a:gd name="connsiteX47" fmla="*/ 4088381 w 6114856"/>
              <a:gd name="connsiteY47" fmla="*/ 1010034 h 2146248"/>
              <a:gd name="connsiteX48" fmla="*/ 3808981 w 6114856"/>
              <a:gd name="connsiteY48" fmla="*/ 1010034 h 2146248"/>
              <a:gd name="connsiteX49" fmla="*/ 3885181 w 6114856"/>
              <a:gd name="connsiteY49" fmla="*/ 1179363 h 2146248"/>
              <a:gd name="connsiteX50" fmla="*/ 4469381 w 6114856"/>
              <a:gd name="connsiteY50" fmla="*/ 1170896 h 2146248"/>
              <a:gd name="connsiteX51" fmla="*/ 4816514 w 6114856"/>
              <a:gd name="connsiteY51" fmla="*/ 1179363 h 2146248"/>
              <a:gd name="connsiteX52" fmla="*/ 4926581 w 6114856"/>
              <a:gd name="connsiteY52" fmla="*/ 1179363 h 2146248"/>
              <a:gd name="connsiteX53" fmla="*/ 4960447 w 6114856"/>
              <a:gd name="connsiteY53" fmla="*/ 1391023 h 2146248"/>
              <a:gd name="connsiteX54" fmla="*/ 5138247 w 6114856"/>
              <a:gd name="connsiteY54" fmla="*/ 1594217 h 2146248"/>
              <a:gd name="connsiteX55" fmla="*/ 5341447 w 6114856"/>
              <a:gd name="connsiteY55" fmla="*/ 1721213 h 2146248"/>
              <a:gd name="connsiteX56" fmla="*/ 5798647 w 6114856"/>
              <a:gd name="connsiteY56" fmla="*/ 1738146 h 2146248"/>
              <a:gd name="connsiteX57" fmla="*/ 5874847 w 6114856"/>
              <a:gd name="connsiteY57" fmla="*/ 1729680 h 2146248"/>
              <a:gd name="connsiteX58" fmla="*/ 6086514 w 6114856"/>
              <a:gd name="connsiteY58" fmla="*/ 1899008 h 2146248"/>
              <a:gd name="connsiteX59" fmla="*/ 6103447 w 6114856"/>
              <a:gd name="connsiteY59" fmla="*/ 2017538 h 214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6114856" h="2146248">
                <a:moveTo>
                  <a:pt x="6103447" y="2017538"/>
                </a:moveTo>
                <a:cubicBezTo>
                  <a:pt x="6087925" y="2049993"/>
                  <a:pt x="6056881" y="2096557"/>
                  <a:pt x="5993381" y="2093735"/>
                </a:cubicBezTo>
                <a:cubicBezTo>
                  <a:pt x="5929881" y="2090913"/>
                  <a:pt x="5825458" y="2033059"/>
                  <a:pt x="5722447" y="2000605"/>
                </a:cubicBezTo>
                <a:cubicBezTo>
                  <a:pt x="5619436" y="1968151"/>
                  <a:pt x="5493847" y="1925818"/>
                  <a:pt x="5375314" y="1899008"/>
                </a:cubicBezTo>
                <a:cubicBezTo>
                  <a:pt x="5256781" y="1872198"/>
                  <a:pt x="5141069" y="1846798"/>
                  <a:pt x="5011247" y="1839743"/>
                </a:cubicBezTo>
                <a:cubicBezTo>
                  <a:pt x="4881425" y="1832688"/>
                  <a:pt x="4767125" y="1829866"/>
                  <a:pt x="4596381" y="1856676"/>
                </a:cubicBezTo>
                <a:cubicBezTo>
                  <a:pt x="4425637" y="1883486"/>
                  <a:pt x="4165992" y="1961095"/>
                  <a:pt x="3986781" y="2000605"/>
                </a:cubicBezTo>
                <a:cubicBezTo>
                  <a:pt x="3807570" y="2040115"/>
                  <a:pt x="3669281" y="2073980"/>
                  <a:pt x="3521114" y="2093735"/>
                </a:cubicBezTo>
                <a:cubicBezTo>
                  <a:pt x="3372947" y="2113490"/>
                  <a:pt x="3236070" y="2123368"/>
                  <a:pt x="3097781" y="2119135"/>
                </a:cubicBezTo>
                <a:cubicBezTo>
                  <a:pt x="2959492" y="2114902"/>
                  <a:pt x="2691381" y="2068336"/>
                  <a:pt x="2691381" y="2068336"/>
                </a:cubicBezTo>
                <a:lnTo>
                  <a:pt x="1997114" y="1975206"/>
                </a:lnTo>
                <a:cubicBezTo>
                  <a:pt x="1795325" y="1944162"/>
                  <a:pt x="1616114" y="1903241"/>
                  <a:pt x="1480647" y="1882075"/>
                </a:cubicBezTo>
                <a:cubicBezTo>
                  <a:pt x="1345180" y="1860909"/>
                  <a:pt x="1281681" y="1855264"/>
                  <a:pt x="1184314" y="1848209"/>
                </a:cubicBezTo>
                <a:cubicBezTo>
                  <a:pt x="1086947" y="1841154"/>
                  <a:pt x="998047" y="1834099"/>
                  <a:pt x="896447" y="1839743"/>
                </a:cubicBezTo>
                <a:cubicBezTo>
                  <a:pt x="794847" y="1845387"/>
                  <a:pt x="677725" y="1848209"/>
                  <a:pt x="574714" y="1882075"/>
                </a:cubicBezTo>
                <a:cubicBezTo>
                  <a:pt x="471703" y="1915941"/>
                  <a:pt x="351759" y="1999194"/>
                  <a:pt x="278381" y="2042937"/>
                </a:cubicBezTo>
                <a:cubicBezTo>
                  <a:pt x="205003" y="2086680"/>
                  <a:pt x="178191" y="2134657"/>
                  <a:pt x="134447" y="2144534"/>
                </a:cubicBezTo>
                <a:cubicBezTo>
                  <a:pt x="90703" y="2154411"/>
                  <a:pt x="31436" y="2119135"/>
                  <a:pt x="15914" y="2102202"/>
                </a:cubicBezTo>
                <a:cubicBezTo>
                  <a:pt x="392" y="2085269"/>
                  <a:pt x="-19364" y="2099380"/>
                  <a:pt x="41314" y="2042937"/>
                </a:cubicBezTo>
                <a:cubicBezTo>
                  <a:pt x="101992" y="1986494"/>
                  <a:pt x="305192" y="1825632"/>
                  <a:pt x="379981" y="1763545"/>
                </a:cubicBezTo>
                <a:cubicBezTo>
                  <a:pt x="454770" y="1701458"/>
                  <a:pt x="427958" y="1677470"/>
                  <a:pt x="490047" y="1670415"/>
                </a:cubicBezTo>
                <a:cubicBezTo>
                  <a:pt x="552136" y="1663360"/>
                  <a:pt x="662203" y="1725446"/>
                  <a:pt x="752514" y="1721213"/>
                </a:cubicBezTo>
                <a:cubicBezTo>
                  <a:pt x="842825" y="1716980"/>
                  <a:pt x="944425" y="1673236"/>
                  <a:pt x="1031914" y="1645015"/>
                </a:cubicBezTo>
                <a:cubicBezTo>
                  <a:pt x="1119403" y="1616794"/>
                  <a:pt x="1208303" y="1605505"/>
                  <a:pt x="1277447" y="1551885"/>
                </a:cubicBezTo>
                <a:cubicBezTo>
                  <a:pt x="1346591" y="1498265"/>
                  <a:pt x="1412914" y="1385379"/>
                  <a:pt x="1446781" y="1323292"/>
                </a:cubicBezTo>
                <a:cubicBezTo>
                  <a:pt x="1480648" y="1261205"/>
                  <a:pt x="1445369" y="1203351"/>
                  <a:pt x="1480647" y="1179363"/>
                </a:cubicBezTo>
                <a:cubicBezTo>
                  <a:pt x="1515925" y="1155375"/>
                  <a:pt x="1658447" y="1179363"/>
                  <a:pt x="1658447" y="1179363"/>
                </a:cubicBezTo>
                <a:lnTo>
                  <a:pt x="2090247" y="1170896"/>
                </a:lnTo>
                <a:cubicBezTo>
                  <a:pt x="2228536" y="1169485"/>
                  <a:pt x="2420448" y="1187829"/>
                  <a:pt x="2488181" y="1170896"/>
                </a:cubicBezTo>
                <a:cubicBezTo>
                  <a:pt x="2555914" y="1153963"/>
                  <a:pt x="2513580" y="1098931"/>
                  <a:pt x="2496647" y="1069299"/>
                </a:cubicBezTo>
                <a:cubicBezTo>
                  <a:pt x="2479714" y="1039667"/>
                  <a:pt x="2507936" y="1004390"/>
                  <a:pt x="2386581" y="993102"/>
                </a:cubicBezTo>
                <a:cubicBezTo>
                  <a:pt x="2265225" y="981813"/>
                  <a:pt x="1937847" y="1001568"/>
                  <a:pt x="1768514" y="1001568"/>
                </a:cubicBezTo>
                <a:cubicBezTo>
                  <a:pt x="1599181" y="1001568"/>
                  <a:pt x="1459481" y="994513"/>
                  <a:pt x="1370581" y="993102"/>
                </a:cubicBezTo>
                <a:cubicBezTo>
                  <a:pt x="1281681" y="991691"/>
                  <a:pt x="1235114" y="1025557"/>
                  <a:pt x="1235114" y="993102"/>
                </a:cubicBezTo>
                <a:cubicBezTo>
                  <a:pt x="1235114" y="960647"/>
                  <a:pt x="1295792" y="881627"/>
                  <a:pt x="1370581" y="798374"/>
                </a:cubicBezTo>
                <a:cubicBezTo>
                  <a:pt x="1445370" y="715121"/>
                  <a:pt x="1559669" y="586713"/>
                  <a:pt x="1683847" y="493583"/>
                </a:cubicBezTo>
                <a:cubicBezTo>
                  <a:pt x="1808025" y="400453"/>
                  <a:pt x="1971714" y="308733"/>
                  <a:pt x="2115647" y="239591"/>
                </a:cubicBezTo>
                <a:cubicBezTo>
                  <a:pt x="2259580" y="170449"/>
                  <a:pt x="2421858" y="116828"/>
                  <a:pt x="2547447" y="78729"/>
                </a:cubicBezTo>
                <a:cubicBezTo>
                  <a:pt x="2673036" y="40630"/>
                  <a:pt x="2756292" y="23698"/>
                  <a:pt x="2869181" y="10998"/>
                </a:cubicBezTo>
                <a:cubicBezTo>
                  <a:pt x="2982070" y="-1702"/>
                  <a:pt x="3100604" y="-1702"/>
                  <a:pt x="3224781" y="2531"/>
                </a:cubicBezTo>
                <a:cubicBezTo>
                  <a:pt x="3348958" y="6764"/>
                  <a:pt x="3491480" y="15231"/>
                  <a:pt x="3614247" y="36397"/>
                </a:cubicBezTo>
                <a:cubicBezTo>
                  <a:pt x="3737014" y="57563"/>
                  <a:pt x="3841436" y="87196"/>
                  <a:pt x="3961381" y="129528"/>
                </a:cubicBezTo>
                <a:cubicBezTo>
                  <a:pt x="4081326" y="171860"/>
                  <a:pt x="4218203" y="229713"/>
                  <a:pt x="4333914" y="290389"/>
                </a:cubicBezTo>
                <a:cubicBezTo>
                  <a:pt x="4449625" y="351065"/>
                  <a:pt x="4555458" y="418796"/>
                  <a:pt x="4655647" y="493583"/>
                </a:cubicBezTo>
                <a:cubicBezTo>
                  <a:pt x="4755836" y="568370"/>
                  <a:pt x="4856025" y="660089"/>
                  <a:pt x="4935047" y="739109"/>
                </a:cubicBezTo>
                <a:cubicBezTo>
                  <a:pt x="5014069" y="818129"/>
                  <a:pt x="5159414" y="923959"/>
                  <a:pt x="5129781" y="967702"/>
                </a:cubicBezTo>
                <a:cubicBezTo>
                  <a:pt x="5100148" y="1011445"/>
                  <a:pt x="4930814" y="994513"/>
                  <a:pt x="4757247" y="1001568"/>
                </a:cubicBezTo>
                <a:cubicBezTo>
                  <a:pt x="4583680" y="1008623"/>
                  <a:pt x="4088381" y="1010034"/>
                  <a:pt x="4088381" y="1010034"/>
                </a:cubicBezTo>
                <a:cubicBezTo>
                  <a:pt x="3930337" y="1011445"/>
                  <a:pt x="3842848" y="981813"/>
                  <a:pt x="3808981" y="1010034"/>
                </a:cubicBezTo>
                <a:cubicBezTo>
                  <a:pt x="3775114" y="1038255"/>
                  <a:pt x="3775114" y="1152553"/>
                  <a:pt x="3885181" y="1179363"/>
                </a:cubicBezTo>
                <a:cubicBezTo>
                  <a:pt x="3995248" y="1206173"/>
                  <a:pt x="4314159" y="1170896"/>
                  <a:pt x="4469381" y="1170896"/>
                </a:cubicBezTo>
                <a:cubicBezTo>
                  <a:pt x="4624603" y="1170896"/>
                  <a:pt x="4740314" y="1177952"/>
                  <a:pt x="4816514" y="1179363"/>
                </a:cubicBezTo>
                <a:cubicBezTo>
                  <a:pt x="4892714" y="1180774"/>
                  <a:pt x="4902592" y="1144086"/>
                  <a:pt x="4926581" y="1179363"/>
                </a:cubicBezTo>
                <a:cubicBezTo>
                  <a:pt x="4950570" y="1214640"/>
                  <a:pt x="4925169" y="1321881"/>
                  <a:pt x="4960447" y="1391023"/>
                </a:cubicBezTo>
                <a:cubicBezTo>
                  <a:pt x="4995725" y="1460165"/>
                  <a:pt x="5074747" y="1539185"/>
                  <a:pt x="5138247" y="1594217"/>
                </a:cubicBezTo>
                <a:cubicBezTo>
                  <a:pt x="5201747" y="1649249"/>
                  <a:pt x="5231380" y="1697225"/>
                  <a:pt x="5341447" y="1721213"/>
                </a:cubicBezTo>
                <a:cubicBezTo>
                  <a:pt x="5451514" y="1745201"/>
                  <a:pt x="5709747" y="1736735"/>
                  <a:pt x="5798647" y="1738146"/>
                </a:cubicBezTo>
                <a:cubicBezTo>
                  <a:pt x="5887547" y="1739557"/>
                  <a:pt x="5826869" y="1702870"/>
                  <a:pt x="5874847" y="1729680"/>
                </a:cubicBezTo>
                <a:cubicBezTo>
                  <a:pt x="5922825" y="1756490"/>
                  <a:pt x="6049825" y="1848210"/>
                  <a:pt x="6086514" y="1899008"/>
                </a:cubicBezTo>
                <a:cubicBezTo>
                  <a:pt x="6123203" y="1949806"/>
                  <a:pt x="6118969" y="1985083"/>
                  <a:pt x="6103447" y="2017538"/>
                </a:cubicBezTo>
                <a:close/>
              </a:path>
            </a:pathLst>
          </a:custGeom>
          <a:solidFill>
            <a:srgbClr val="B9CDE5">
              <a:alpha val="58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" name="Ellipse 5"/>
          <p:cNvSpPr/>
          <p:nvPr/>
        </p:nvSpPr>
        <p:spPr>
          <a:xfrm>
            <a:off x="17557751" y="5192361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" name="Ellipse 6"/>
          <p:cNvSpPr/>
          <p:nvPr/>
        </p:nvSpPr>
        <p:spPr>
          <a:xfrm>
            <a:off x="17856203" y="5160609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" name="Ellipse 7"/>
          <p:cNvSpPr/>
          <p:nvPr/>
        </p:nvSpPr>
        <p:spPr>
          <a:xfrm>
            <a:off x="17970504" y="4893909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" name="Ellipse 8"/>
          <p:cNvSpPr/>
          <p:nvPr/>
        </p:nvSpPr>
        <p:spPr>
          <a:xfrm>
            <a:off x="22098002" y="4979636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" name="Ellipse 9"/>
          <p:cNvSpPr/>
          <p:nvPr/>
        </p:nvSpPr>
        <p:spPr>
          <a:xfrm>
            <a:off x="22402802" y="5189184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" name="Ellipse 10"/>
          <p:cNvSpPr/>
          <p:nvPr/>
        </p:nvSpPr>
        <p:spPr>
          <a:xfrm>
            <a:off x="22104353" y="5189184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" name="Ellipse 11"/>
          <p:cNvSpPr/>
          <p:nvPr/>
        </p:nvSpPr>
        <p:spPr>
          <a:xfrm>
            <a:off x="22129751" y="4643086"/>
            <a:ext cx="146050" cy="146050"/>
          </a:xfrm>
          <a:prstGeom prst="ellipse">
            <a:avLst/>
          </a:prstGeom>
          <a:solidFill>
            <a:srgbClr val="000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" name="Ellipse 12"/>
          <p:cNvSpPr/>
          <p:nvPr/>
        </p:nvSpPr>
        <p:spPr>
          <a:xfrm>
            <a:off x="17824454" y="4643086"/>
            <a:ext cx="146050" cy="146050"/>
          </a:xfrm>
          <a:prstGeom prst="ellipse">
            <a:avLst/>
          </a:prstGeom>
          <a:solidFill>
            <a:srgbClr val="000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14" name="Connecteur en arc 13"/>
          <p:cNvCxnSpPr/>
          <p:nvPr/>
        </p:nvCxnSpPr>
        <p:spPr>
          <a:xfrm rot="16200000" flipH="1">
            <a:off x="17900653" y="5224111"/>
            <a:ext cx="330200" cy="266699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Connecteur en arc 14"/>
          <p:cNvCxnSpPr/>
          <p:nvPr/>
        </p:nvCxnSpPr>
        <p:spPr>
          <a:xfrm rot="5400000">
            <a:off x="17624424" y="5220933"/>
            <a:ext cx="336550" cy="279402"/>
          </a:xfrm>
          <a:prstGeom prst="curvedConnector3">
            <a:avLst>
              <a:gd name="adj1" fmla="val 99057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" name="Connecteur en arc 15"/>
          <p:cNvCxnSpPr/>
          <p:nvPr/>
        </p:nvCxnSpPr>
        <p:spPr>
          <a:xfrm>
            <a:off x="18097502" y="5003226"/>
            <a:ext cx="254000" cy="136966"/>
          </a:xfrm>
          <a:prstGeom prst="curvedConnector3">
            <a:avLst>
              <a:gd name="adj1" fmla="val 25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" name="Connecteur en arc 16"/>
          <p:cNvCxnSpPr/>
          <p:nvPr/>
        </p:nvCxnSpPr>
        <p:spPr>
          <a:xfrm rot="10800000" flipV="1">
            <a:off x="17341851" y="5332059"/>
            <a:ext cx="279402" cy="265332"/>
          </a:xfrm>
          <a:prstGeom prst="curvedConnector3">
            <a:avLst>
              <a:gd name="adj1" fmla="val -2272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Connecteur en arc 17"/>
          <p:cNvCxnSpPr/>
          <p:nvPr/>
        </p:nvCxnSpPr>
        <p:spPr>
          <a:xfrm rot="16200000" flipH="1">
            <a:off x="22155151" y="5313012"/>
            <a:ext cx="330200" cy="266699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Connecteur en arc 18"/>
          <p:cNvCxnSpPr/>
          <p:nvPr/>
        </p:nvCxnSpPr>
        <p:spPr>
          <a:xfrm rot="5400000">
            <a:off x="21859876" y="5283067"/>
            <a:ext cx="336550" cy="279402"/>
          </a:xfrm>
          <a:prstGeom prst="curvedConnector3">
            <a:avLst>
              <a:gd name="adj1" fmla="val 99057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Connecteur en arc 19"/>
          <p:cNvCxnSpPr/>
          <p:nvPr/>
        </p:nvCxnSpPr>
        <p:spPr>
          <a:xfrm rot="16200000" flipH="1">
            <a:off x="22450425" y="5360634"/>
            <a:ext cx="292101" cy="196850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Connecteur en arc 20"/>
          <p:cNvCxnSpPr/>
          <p:nvPr/>
        </p:nvCxnSpPr>
        <p:spPr>
          <a:xfrm rot="10800000" flipV="1">
            <a:off x="21691604" y="5041325"/>
            <a:ext cx="419101" cy="136966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Connecteur en arc 21"/>
          <p:cNvCxnSpPr/>
          <p:nvPr/>
        </p:nvCxnSpPr>
        <p:spPr>
          <a:xfrm rot="10800000" flipV="1">
            <a:off x="18243551" y="4574602"/>
            <a:ext cx="419101" cy="136966"/>
          </a:xfrm>
          <a:prstGeom prst="curvedConnector3">
            <a:avLst>
              <a:gd name="adj1" fmla="val 36364"/>
            </a:avLst>
          </a:prstGeom>
          <a:ln>
            <a:solidFill>
              <a:srgbClr val="0000FF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Forme libre 22"/>
          <p:cNvSpPr/>
          <p:nvPr/>
        </p:nvSpPr>
        <p:spPr>
          <a:xfrm>
            <a:off x="17951452" y="4716110"/>
            <a:ext cx="311151" cy="19051"/>
          </a:xfrm>
          <a:custGeom>
            <a:avLst/>
            <a:gdLst>
              <a:gd name="connsiteX0" fmla="*/ 311150 w 311150"/>
              <a:gd name="connsiteY0" fmla="*/ 0 h 19050"/>
              <a:gd name="connsiteX1" fmla="*/ 0 w 31115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1150" h="19050">
                <a:moveTo>
                  <a:pt x="311150" y="0"/>
                </a:moveTo>
                <a:lnTo>
                  <a:pt x="0" y="19050"/>
                </a:ln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24" name="Connecteur en arc 23"/>
          <p:cNvCxnSpPr/>
          <p:nvPr/>
        </p:nvCxnSpPr>
        <p:spPr>
          <a:xfrm>
            <a:off x="21386801" y="4643086"/>
            <a:ext cx="495301" cy="92075"/>
          </a:xfrm>
          <a:prstGeom prst="curvedConnector3">
            <a:avLst>
              <a:gd name="adj1" fmla="val 50000"/>
            </a:avLst>
          </a:prstGeom>
          <a:ln>
            <a:solidFill>
              <a:srgbClr val="0000FF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5" name="Forme libre 24"/>
          <p:cNvSpPr/>
          <p:nvPr/>
        </p:nvSpPr>
        <p:spPr>
          <a:xfrm>
            <a:off x="21856699" y="4716110"/>
            <a:ext cx="311151" cy="19051"/>
          </a:xfrm>
          <a:custGeom>
            <a:avLst/>
            <a:gdLst>
              <a:gd name="connsiteX0" fmla="*/ 311150 w 311150"/>
              <a:gd name="connsiteY0" fmla="*/ 0 h 19050"/>
              <a:gd name="connsiteX1" fmla="*/ 0 w 31115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1150" h="19050">
                <a:moveTo>
                  <a:pt x="311150" y="0"/>
                </a:moveTo>
                <a:lnTo>
                  <a:pt x="0" y="19050"/>
                </a:ln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6" name="Forme libre 25"/>
          <p:cNvSpPr/>
          <p:nvPr/>
        </p:nvSpPr>
        <p:spPr>
          <a:xfrm rot="1109659">
            <a:off x="21348702" y="4360511"/>
            <a:ext cx="292101" cy="260350"/>
          </a:xfrm>
          <a:custGeom>
            <a:avLst/>
            <a:gdLst>
              <a:gd name="connsiteX0" fmla="*/ 0 w 292100"/>
              <a:gd name="connsiteY0" fmla="*/ 0 h 260350"/>
              <a:gd name="connsiteX1" fmla="*/ 127000 w 292100"/>
              <a:gd name="connsiteY1" fmla="*/ 184150 h 260350"/>
              <a:gd name="connsiteX2" fmla="*/ 292100 w 292100"/>
              <a:gd name="connsiteY2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00" h="260350">
                <a:moveTo>
                  <a:pt x="0" y="0"/>
                </a:moveTo>
                <a:cubicBezTo>
                  <a:pt x="39158" y="70379"/>
                  <a:pt x="78317" y="140758"/>
                  <a:pt x="127000" y="184150"/>
                </a:cubicBezTo>
                <a:cubicBezTo>
                  <a:pt x="175683" y="227542"/>
                  <a:pt x="292100" y="260350"/>
                  <a:pt x="292100" y="260350"/>
                </a:cubicBez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7" name="Forme libre 26"/>
          <p:cNvSpPr/>
          <p:nvPr/>
        </p:nvSpPr>
        <p:spPr>
          <a:xfrm rot="20988649">
            <a:off x="18496539" y="4663423"/>
            <a:ext cx="163597" cy="82543"/>
          </a:xfrm>
          <a:custGeom>
            <a:avLst/>
            <a:gdLst>
              <a:gd name="connsiteX0" fmla="*/ 0 w 292100"/>
              <a:gd name="connsiteY0" fmla="*/ 0 h 260350"/>
              <a:gd name="connsiteX1" fmla="*/ 127000 w 292100"/>
              <a:gd name="connsiteY1" fmla="*/ 184150 h 260350"/>
              <a:gd name="connsiteX2" fmla="*/ 292100 w 292100"/>
              <a:gd name="connsiteY2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00" h="260350">
                <a:moveTo>
                  <a:pt x="0" y="0"/>
                </a:moveTo>
                <a:cubicBezTo>
                  <a:pt x="39158" y="70379"/>
                  <a:pt x="78317" y="140758"/>
                  <a:pt x="127000" y="184150"/>
                </a:cubicBezTo>
                <a:cubicBezTo>
                  <a:pt x="175683" y="227542"/>
                  <a:pt x="292100" y="260350"/>
                  <a:pt x="292100" y="260350"/>
                </a:cubicBez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8" name="Forme libre 27"/>
          <p:cNvSpPr/>
          <p:nvPr/>
        </p:nvSpPr>
        <p:spPr>
          <a:xfrm>
            <a:off x="18461398" y="5002724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solidFill>
            <a:schemeClr val="bg1"/>
          </a:solidFill>
          <a:ln w="76200" cmpd="sng">
            <a:noFill/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29" name="Connecteur droit avec flèche 28"/>
          <p:cNvCxnSpPr/>
          <p:nvPr/>
        </p:nvCxnSpPr>
        <p:spPr>
          <a:xfrm flipH="1">
            <a:off x="15895409" y="6443882"/>
            <a:ext cx="2348145" cy="3209731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0" name="Connecteur droit avec flèche 29"/>
          <p:cNvCxnSpPr/>
          <p:nvPr/>
        </p:nvCxnSpPr>
        <p:spPr>
          <a:xfrm flipH="1">
            <a:off x="17386301" y="6443882"/>
            <a:ext cx="1865040" cy="5212777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1" name="Connecteur droit avec flèche 30"/>
          <p:cNvCxnSpPr/>
          <p:nvPr/>
        </p:nvCxnSpPr>
        <p:spPr>
          <a:xfrm>
            <a:off x="20667630" y="6443882"/>
            <a:ext cx="2109820" cy="5117526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2" name="Connecteur droit avec flèche 31"/>
          <p:cNvCxnSpPr/>
          <p:nvPr/>
        </p:nvCxnSpPr>
        <p:spPr>
          <a:xfrm>
            <a:off x="21641936" y="6443882"/>
            <a:ext cx="2481715" cy="2799777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Connecteur droit avec flèche 32"/>
          <p:cNvCxnSpPr/>
          <p:nvPr/>
        </p:nvCxnSpPr>
        <p:spPr>
          <a:xfrm flipV="1">
            <a:off x="19974888" y="3786326"/>
            <a:ext cx="0" cy="848279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Connecteur droit avec flèche 33"/>
          <p:cNvCxnSpPr/>
          <p:nvPr/>
        </p:nvCxnSpPr>
        <p:spPr>
          <a:xfrm flipV="1">
            <a:off x="20396690" y="4074760"/>
            <a:ext cx="621813" cy="519840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Connecteur droit avec flèche 34"/>
          <p:cNvCxnSpPr/>
          <p:nvPr/>
        </p:nvCxnSpPr>
        <p:spPr>
          <a:xfrm flipH="1" flipV="1">
            <a:off x="18878550" y="4074760"/>
            <a:ext cx="672993" cy="521363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6" name="Forme libre 35"/>
          <p:cNvSpPr/>
          <p:nvPr/>
        </p:nvSpPr>
        <p:spPr>
          <a:xfrm>
            <a:off x="17314334" y="12758478"/>
            <a:ext cx="1594180" cy="2027030"/>
          </a:xfrm>
          <a:custGeom>
            <a:avLst/>
            <a:gdLst>
              <a:gd name="connsiteX0" fmla="*/ 990600 w 1594181"/>
              <a:gd name="connsiteY0" fmla="*/ 1968985 h 2027029"/>
              <a:gd name="connsiteX1" fmla="*/ 160867 w 1594181"/>
              <a:gd name="connsiteY1" fmla="*/ 1647261 h 2027029"/>
              <a:gd name="connsiteX2" fmla="*/ 42334 w 1594181"/>
              <a:gd name="connsiteY2" fmla="*/ 1596462 h 2027029"/>
              <a:gd name="connsiteX3" fmla="*/ 0 w 1594181"/>
              <a:gd name="connsiteY3" fmla="*/ 1579530 h 2027029"/>
              <a:gd name="connsiteX4" fmla="*/ 42334 w 1594181"/>
              <a:gd name="connsiteY4" fmla="*/ 1410201 h 2027029"/>
              <a:gd name="connsiteX5" fmla="*/ 245534 w 1594181"/>
              <a:gd name="connsiteY5" fmla="*/ 927616 h 2027029"/>
              <a:gd name="connsiteX6" fmla="*/ 406400 w 1594181"/>
              <a:gd name="connsiteY6" fmla="*/ 546627 h 2027029"/>
              <a:gd name="connsiteX7" fmla="*/ 508000 w 1594181"/>
              <a:gd name="connsiteY7" fmla="*/ 258769 h 2027029"/>
              <a:gd name="connsiteX8" fmla="*/ 584200 w 1594181"/>
              <a:gd name="connsiteY8" fmla="*/ 123307 h 2027029"/>
              <a:gd name="connsiteX9" fmla="*/ 711200 w 1594181"/>
              <a:gd name="connsiteY9" fmla="*/ 30176 h 2027029"/>
              <a:gd name="connsiteX10" fmla="*/ 914400 w 1594181"/>
              <a:gd name="connsiteY10" fmla="*/ 4777 h 2027029"/>
              <a:gd name="connsiteX11" fmla="*/ 1058334 w 1594181"/>
              <a:gd name="connsiteY11" fmla="*/ 114840 h 2027029"/>
              <a:gd name="connsiteX12" fmla="*/ 1083734 w 1594181"/>
              <a:gd name="connsiteY12" fmla="*/ 267236 h 2027029"/>
              <a:gd name="connsiteX13" fmla="*/ 1185334 w 1594181"/>
              <a:gd name="connsiteY13" fmla="*/ 182571 h 2027029"/>
              <a:gd name="connsiteX14" fmla="*/ 1337734 w 1594181"/>
              <a:gd name="connsiteY14" fmla="*/ 174105 h 2027029"/>
              <a:gd name="connsiteX15" fmla="*/ 1447800 w 1594181"/>
              <a:gd name="connsiteY15" fmla="*/ 216437 h 2027029"/>
              <a:gd name="connsiteX16" fmla="*/ 1557867 w 1594181"/>
              <a:gd name="connsiteY16" fmla="*/ 292635 h 2027029"/>
              <a:gd name="connsiteX17" fmla="*/ 1583267 w 1594181"/>
              <a:gd name="connsiteY17" fmla="*/ 411165 h 2027029"/>
              <a:gd name="connsiteX18" fmla="*/ 1591734 w 1594181"/>
              <a:gd name="connsiteY18" fmla="*/ 487362 h 2027029"/>
              <a:gd name="connsiteX19" fmla="*/ 1540934 w 1594181"/>
              <a:gd name="connsiteY19" fmla="*/ 690556 h 2027029"/>
              <a:gd name="connsiteX20" fmla="*/ 1363134 w 1594181"/>
              <a:gd name="connsiteY20" fmla="*/ 1164675 h 2027029"/>
              <a:gd name="connsiteX21" fmla="*/ 1117600 w 1594181"/>
              <a:gd name="connsiteY21" fmla="*/ 1808123 h 2027029"/>
              <a:gd name="connsiteX22" fmla="*/ 1049867 w 1594181"/>
              <a:gd name="connsiteY22" fmla="*/ 2011317 h 2027029"/>
              <a:gd name="connsiteX23" fmla="*/ 990600 w 1594181"/>
              <a:gd name="connsiteY23" fmla="*/ 1968985 h 2027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94181" h="2027029">
                <a:moveTo>
                  <a:pt x="990600" y="1968985"/>
                </a:moveTo>
                <a:cubicBezTo>
                  <a:pt x="842433" y="1908309"/>
                  <a:pt x="318911" y="1709348"/>
                  <a:pt x="160867" y="1647261"/>
                </a:cubicBezTo>
                <a:cubicBezTo>
                  <a:pt x="2823" y="1585174"/>
                  <a:pt x="69145" y="1607751"/>
                  <a:pt x="42334" y="1596462"/>
                </a:cubicBezTo>
                <a:cubicBezTo>
                  <a:pt x="15523" y="1585173"/>
                  <a:pt x="0" y="1610573"/>
                  <a:pt x="0" y="1579530"/>
                </a:cubicBezTo>
                <a:cubicBezTo>
                  <a:pt x="0" y="1548487"/>
                  <a:pt x="1412" y="1518853"/>
                  <a:pt x="42334" y="1410201"/>
                </a:cubicBezTo>
                <a:cubicBezTo>
                  <a:pt x="83256" y="1301549"/>
                  <a:pt x="245534" y="927616"/>
                  <a:pt x="245534" y="927616"/>
                </a:cubicBezTo>
                <a:cubicBezTo>
                  <a:pt x="306212" y="783687"/>
                  <a:pt x="362656" y="658101"/>
                  <a:pt x="406400" y="546627"/>
                </a:cubicBezTo>
                <a:cubicBezTo>
                  <a:pt x="450144" y="435153"/>
                  <a:pt x="478367" y="329322"/>
                  <a:pt x="508000" y="258769"/>
                </a:cubicBezTo>
                <a:cubicBezTo>
                  <a:pt x="537633" y="188216"/>
                  <a:pt x="550333" y="161406"/>
                  <a:pt x="584200" y="123307"/>
                </a:cubicBezTo>
                <a:cubicBezTo>
                  <a:pt x="618067" y="85208"/>
                  <a:pt x="656167" y="49931"/>
                  <a:pt x="711200" y="30176"/>
                </a:cubicBezTo>
                <a:cubicBezTo>
                  <a:pt x="766233" y="10421"/>
                  <a:pt x="856544" y="-9334"/>
                  <a:pt x="914400" y="4777"/>
                </a:cubicBezTo>
                <a:cubicBezTo>
                  <a:pt x="972256" y="18888"/>
                  <a:pt x="1030112" y="71097"/>
                  <a:pt x="1058334" y="114840"/>
                </a:cubicBezTo>
                <a:cubicBezTo>
                  <a:pt x="1086556" y="158583"/>
                  <a:pt x="1062567" y="255947"/>
                  <a:pt x="1083734" y="267236"/>
                </a:cubicBezTo>
                <a:cubicBezTo>
                  <a:pt x="1104901" y="278524"/>
                  <a:pt x="1143001" y="198093"/>
                  <a:pt x="1185334" y="182571"/>
                </a:cubicBezTo>
                <a:cubicBezTo>
                  <a:pt x="1227667" y="167049"/>
                  <a:pt x="1293990" y="168461"/>
                  <a:pt x="1337734" y="174105"/>
                </a:cubicBezTo>
                <a:cubicBezTo>
                  <a:pt x="1381478" y="179749"/>
                  <a:pt x="1411111" y="196682"/>
                  <a:pt x="1447800" y="216437"/>
                </a:cubicBezTo>
                <a:cubicBezTo>
                  <a:pt x="1484489" y="236192"/>
                  <a:pt x="1535289" y="260180"/>
                  <a:pt x="1557867" y="292635"/>
                </a:cubicBezTo>
                <a:cubicBezTo>
                  <a:pt x="1580445" y="325090"/>
                  <a:pt x="1577623" y="378711"/>
                  <a:pt x="1583267" y="411165"/>
                </a:cubicBezTo>
                <a:cubicBezTo>
                  <a:pt x="1588911" y="443619"/>
                  <a:pt x="1598789" y="440797"/>
                  <a:pt x="1591734" y="487362"/>
                </a:cubicBezTo>
                <a:cubicBezTo>
                  <a:pt x="1584679" y="533927"/>
                  <a:pt x="1579034" y="577671"/>
                  <a:pt x="1540934" y="690556"/>
                </a:cubicBezTo>
                <a:cubicBezTo>
                  <a:pt x="1502834" y="803441"/>
                  <a:pt x="1433690" y="978414"/>
                  <a:pt x="1363134" y="1164675"/>
                </a:cubicBezTo>
                <a:cubicBezTo>
                  <a:pt x="1292578" y="1350936"/>
                  <a:pt x="1169811" y="1667016"/>
                  <a:pt x="1117600" y="1808123"/>
                </a:cubicBezTo>
                <a:cubicBezTo>
                  <a:pt x="1065389" y="1949230"/>
                  <a:pt x="1075267" y="1981685"/>
                  <a:pt x="1049867" y="2011317"/>
                </a:cubicBezTo>
                <a:cubicBezTo>
                  <a:pt x="1024467" y="2040949"/>
                  <a:pt x="1138767" y="2029661"/>
                  <a:pt x="990600" y="1968985"/>
                </a:cubicBezTo>
                <a:close/>
              </a:path>
            </a:pathLst>
          </a:custGeom>
          <a:solidFill>
            <a:schemeClr val="bg1">
              <a:lumMod val="75000"/>
              <a:alpha val="99000"/>
            </a:schemeClr>
          </a:solidFill>
          <a:ln w="76200" cmpd="sng">
            <a:noFill/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7" name="Forme libre 36"/>
          <p:cNvSpPr/>
          <p:nvPr/>
        </p:nvSpPr>
        <p:spPr>
          <a:xfrm>
            <a:off x="14173201" y="13178708"/>
            <a:ext cx="5067302" cy="2167301"/>
          </a:xfrm>
          <a:custGeom>
            <a:avLst/>
            <a:gdLst>
              <a:gd name="connsiteX0" fmla="*/ 5067300 w 5067300"/>
              <a:gd name="connsiteY0" fmla="*/ 33702 h 2167302"/>
              <a:gd name="connsiteX1" fmla="*/ 4787900 w 5067300"/>
              <a:gd name="connsiteY1" fmla="*/ 8302 h 2167302"/>
              <a:gd name="connsiteX2" fmla="*/ 4610100 w 5067300"/>
              <a:gd name="connsiteY2" fmla="*/ 160702 h 2167302"/>
              <a:gd name="connsiteX3" fmla="*/ 4368800 w 5067300"/>
              <a:gd name="connsiteY3" fmla="*/ 833802 h 2167302"/>
              <a:gd name="connsiteX4" fmla="*/ 4114800 w 5067300"/>
              <a:gd name="connsiteY4" fmla="*/ 1557702 h 2167302"/>
              <a:gd name="connsiteX5" fmla="*/ 3759200 w 5067300"/>
              <a:gd name="connsiteY5" fmla="*/ 2053002 h 2167302"/>
              <a:gd name="connsiteX6" fmla="*/ 2540000 w 5067300"/>
              <a:gd name="connsiteY6" fmla="*/ 2167302 h 2167302"/>
              <a:gd name="connsiteX7" fmla="*/ 0 w 5067300"/>
              <a:gd name="connsiteY7" fmla="*/ 2116502 h 2167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67300" h="2167302">
                <a:moveTo>
                  <a:pt x="5067300" y="33702"/>
                </a:moveTo>
                <a:cubicBezTo>
                  <a:pt x="4965700" y="10418"/>
                  <a:pt x="4864100" y="-12865"/>
                  <a:pt x="4787900" y="8302"/>
                </a:cubicBezTo>
                <a:cubicBezTo>
                  <a:pt x="4711700" y="29469"/>
                  <a:pt x="4679950" y="23119"/>
                  <a:pt x="4610100" y="160702"/>
                </a:cubicBezTo>
                <a:cubicBezTo>
                  <a:pt x="4540250" y="298285"/>
                  <a:pt x="4451350" y="600969"/>
                  <a:pt x="4368800" y="833802"/>
                </a:cubicBezTo>
                <a:cubicBezTo>
                  <a:pt x="4286250" y="1066635"/>
                  <a:pt x="4216400" y="1354502"/>
                  <a:pt x="4114800" y="1557702"/>
                </a:cubicBezTo>
                <a:cubicBezTo>
                  <a:pt x="4013200" y="1760902"/>
                  <a:pt x="4021667" y="1951402"/>
                  <a:pt x="3759200" y="2053002"/>
                </a:cubicBezTo>
                <a:cubicBezTo>
                  <a:pt x="3496733" y="2154602"/>
                  <a:pt x="2540000" y="2167302"/>
                  <a:pt x="2540000" y="2167302"/>
                </a:cubicBezTo>
                <a:lnTo>
                  <a:pt x="0" y="2116502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8" name="Forme libre 37"/>
          <p:cNvSpPr/>
          <p:nvPr/>
        </p:nvSpPr>
        <p:spPr>
          <a:xfrm>
            <a:off x="13919202" y="13133293"/>
            <a:ext cx="5638800" cy="2123816"/>
          </a:xfrm>
          <a:custGeom>
            <a:avLst/>
            <a:gdLst>
              <a:gd name="connsiteX0" fmla="*/ 5638800 w 5638800"/>
              <a:gd name="connsiteY0" fmla="*/ 117216 h 2123816"/>
              <a:gd name="connsiteX1" fmla="*/ 5384800 w 5638800"/>
              <a:gd name="connsiteY1" fmla="*/ 41016 h 2123816"/>
              <a:gd name="connsiteX2" fmla="*/ 5067300 w 5638800"/>
              <a:gd name="connsiteY2" fmla="*/ 2916 h 2123816"/>
              <a:gd name="connsiteX3" fmla="*/ 4851400 w 5638800"/>
              <a:gd name="connsiteY3" fmla="*/ 117216 h 2123816"/>
              <a:gd name="connsiteX4" fmla="*/ 4622800 w 5638800"/>
              <a:gd name="connsiteY4" fmla="*/ 726816 h 2123816"/>
              <a:gd name="connsiteX5" fmla="*/ 4318000 w 5638800"/>
              <a:gd name="connsiteY5" fmla="*/ 1615816 h 2123816"/>
              <a:gd name="connsiteX6" fmla="*/ 4165600 w 5638800"/>
              <a:gd name="connsiteY6" fmla="*/ 1882516 h 2123816"/>
              <a:gd name="connsiteX7" fmla="*/ 4025900 w 5638800"/>
              <a:gd name="connsiteY7" fmla="*/ 1996816 h 2123816"/>
              <a:gd name="connsiteX8" fmla="*/ 3619500 w 5638800"/>
              <a:gd name="connsiteY8" fmla="*/ 2085716 h 2123816"/>
              <a:gd name="connsiteX9" fmla="*/ 3009900 w 5638800"/>
              <a:gd name="connsiteY9" fmla="*/ 2123816 h 2123816"/>
              <a:gd name="connsiteX10" fmla="*/ 0 w 5638800"/>
              <a:gd name="connsiteY10" fmla="*/ 2098416 h 2123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638800" h="2123816">
                <a:moveTo>
                  <a:pt x="5638800" y="117216"/>
                </a:moveTo>
                <a:cubicBezTo>
                  <a:pt x="5559425" y="88641"/>
                  <a:pt x="5480050" y="60066"/>
                  <a:pt x="5384800" y="41016"/>
                </a:cubicBezTo>
                <a:cubicBezTo>
                  <a:pt x="5289550" y="21966"/>
                  <a:pt x="5156200" y="-9784"/>
                  <a:pt x="5067300" y="2916"/>
                </a:cubicBezTo>
                <a:cubicBezTo>
                  <a:pt x="4978400" y="15616"/>
                  <a:pt x="4925483" y="-3434"/>
                  <a:pt x="4851400" y="117216"/>
                </a:cubicBezTo>
                <a:cubicBezTo>
                  <a:pt x="4777317" y="237866"/>
                  <a:pt x="4711700" y="477049"/>
                  <a:pt x="4622800" y="726816"/>
                </a:cubicBezTo>
                <a:cubicBezTo>
                  <a:pt x="4533900" y="976583"/>
                  <a:pt x="4394200" y="1423199"/>
                  <a:pt x="4318000" y="1615816"/>
                </a:cubicBezTo>
                <a:cubicBezTo>
                  <a:pt x="4241800" y="1808433"/>
                  <a:pt x="4214283" y="1819016"/>
                  <a:pt x="4165600" y="1882516"/>
                </a:cubicBezTo>
                <a:cubicBezTo>
                  <a:pt x="4116917" y="1946016"/>
                  <a:pt x="4116917" y="1962949"/>
                  <a:pt x="4025900" y="1996816"/>
                </a:cubicBezTo>
                <a:cubicBezTo>
                  <a:pt x="3934883" y="2030683"/>
                  <a:pt x="3788833" y="2064549"/>
                  <a:pt x="3619500" y="2085716"/>
                </a:cubicBezTo>
                <a:cubicBezTo>
                  <a:pt x="3450167" y="2106883"/>
                  <a:pt x="3009900" y="2123816"/>
                  <a:pt x="3009900" y="2123816"/>
                </a:cubicBezTo>
                <a:lnTo>
                  <a:pt x="0" y="2098416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9" name="Forme libre 38"/>
          <p:cNvSpPr/>
          <p:nvPr/>
        </p:nvSpPr>
        <p:spPr>
          <a:xfrm>
            <a:off x="13690604" y="13026783"/>
            <a:ext cx="6197600" cy="2154127"/>
          </a:xfrm>
          <a:custGeom>
            <a:avLst/>
            <a:gdLst>
              <a:gd name="connsiteX0" fmla="*/ 6197600 w 6197600"/>
              <a:gd name="connsiteY0" fmla="*/ 274527 h 2154127"/>
              <a:gd name="connsiteX1" fmla="*/ 5397500 w 6197600"/>
              <a:gd name="connsiteY1" fmla="*/ 7827 h 2154127"/>
              <a:gd name="connsiteX2" fmla="*/ 5041900 w 6197600"/>
              <a:gd name="connsiteY2" fmla="*/ 122127 h 2154127"/>
              <a:gd name="connsiteX3" fmla="*/ 4838700 w 6197600"/>
              <a:gd name="connsiteY3" fmla="*/ 630127 h 2154127"/>
              <a:gd name="connsiteX4" fmla="*/ 4495800 w 6197600"/>
              <a:gd name="connsiteY4" fmla="*/ 1633427 h 2154127"/>
              <a:gd name="connsiteX5" fmla="*/ 4279900 w 6197600"/>
              <a:gd name="connsiteY5" fmla="*/ 2027127 h 2154127"/>
              <a:gd name="connsiteX6" fmla="*/ 3644900 w 6197600"/>
              <a:gd name="connsiteY6" fmla="*/ 2116027 h 2154127"/>
              <a:gd name="connsiteX7" fmla="*/ 2921000 w 6197600"/>
              <a:gd name="connsiteY7" fmla="*/ 2154127 h 2154127"/>
              <a:gd name="connsiteX8" fmla="*/ 0 w 6197600"/>
              <a:gd name="connsiteY8" fmla="*/ 2128727 h 2154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197600" h="2154127">
                <a:moveTo>
                  <a:pt x="6197600" y="274527"/>
                </a:moveTo>
                <a:cubicBezTo>
                  <a:pt x="5893858" y="153877"/>
                  <a:pt x="5590117" y="33227"/>
                  <a:pt x="5397500" y="7827"/>
                </a:cubicBezTo>
                <a:cubicBezTo>
                  <a:pt x="5204883" y="-17573"/>
                  <a:pt x="5135033" y="18410"/>
                  <a:pt x="5041900" y="122127"/>
                </a:cubicBezTo>
                <a:cubicBezTo>
                  <a:pt x="4948767" y="225844"/>
                  <a:pt x="4929717" y="378244"/>
                  <a:pt x="4838700" y="630127"/>
                </a:cubicBezTo>
                <a:cubicBezTo>
                  <a:pt x="4747683" y="882010"/>
                  <a:pt x="4588933" y="1400594"/>
                  <a:pt x="4495800" y="1633427"/>
                </a:cubicBezTo>
                <a:cubicBezTo>
                  <a:pt x="4402667" y="1866260"/>
                  <a:pt x="4421717" y="1946694"/>
                  <a:pt x="4279900" y="2027127"/>
                </a:cubicBezTo>
                <a:cubicBezTo>
                  <a:pt x="4138083" y="2107560"/>
                  <a:pt x="3871383" y="2094860"/>
                  <a:pt x="3644900" y="2116027"/>
                </a:cubicBezTo>
                <a:cubicBezTo>
                  <a:pt x="3418417" y="2137194"/>
                  <a:pt x="2921000" y="2154127"/>
                  <a:pt x="2921000" y="2154127"/>
                </a:cubicBezTo>
                <a:lnTo>
                  <a:pt x="0" y="2128727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0" name="Forme libre 39"/>
          <p:cNvSpPr/>
          <p:nvPr/>
        </p:nvSpPr>
        <p:spPr>
          <a:xfrm>
            <a:off x="13462000" y="12927346"/>
            <a:ext cx="7340601" cy="2157607"/>
          </a:xfrm>
          <a:custGeom>
            <a:avLst/>
            <a:gdLst>
              <a:gd name="connsiteX0" fmla="*/ 7340600 w 7340600"/>
              <a:gd name="connsiteY0" fmla="*/ 297762 h 2157606"/>
              <a:gd name="connsiteX1" fmla="*/ 5791200 w 7340600"/>
              <a:gd name="connsiteY1" fmla="*/ 31062 h 2157606"/>
              <a:gd name="connsiteX2" fmla="*/ 5334000 w 7340600"/>
              <a:gd name="connsiteY2" fmla="*/ 43762 h 2157606"/>
              <a:gd name="connsiteX3" fmla="*/ 5118100 w 7340600"/>
              <a:gd name="connsiteY3" fmla="*/ 373962 h 2157606"/>
              <a:gd name="connsiteX4" fmla="*/ 4826000 w 7340600"/>
              <a:gd name="connsiteY4" fmla="*/ 1275662 h 2157606"/>
              <a:gd name="connsiteX5" fmla="*/ 4584700 w 7340600"/>
              <a:gd name="connsiteY5" fmla="*/ 1936062 h 2157606"/>
              <a:gd name="connsiteX6" fmla="*/ 4406900 w 7340600"/>
              <a:gd name="connsiteY6" fmla="*/ 2075762 h 2157606"/>
              <a:gd name="connsiteX7" fmla="*/ 3606800 w 7340600"/>
              <a:gd name="connsiteY7" fmla="*/ 2151962 h 2157606"/>
              <a:gd name="connsiteX8" fmla="*/ 3505200 w 7340600"/>
              <a:gd name="connsiteY8" fmla="*/ 2151962 h 2157606"/>
              <a:gd name="connsiteX9" fmla="*/ 0 w 7340600"/>
              <a:gd name="connsiteY9" fmla="*/ 2139262 h 2157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40600" h="2157606">
                <a:moveTo>
                  <a:pt x="7340600" y="297762"/>
                </a:moveTo>
                <a:cubicBezTo>
                  <a:pt x="6733116" y="185578"/>
                  <a:pt x="6125633" y="73395"/>
                  <a:pt x="5791200" y="31062"/>
                </a:cubicBezTo>
                <a:cubicBezTo>
                  <a:pt x="5456767" y="-11271"/>
                  <a:pt x="5446183" y="-13388"/>
                  <a:pt x="5334000" y="43762"/>
                </a:cubicBezTo>
                <a:cubicBezTo>
                  <a:pt x="5221817" y="100912"/>
                  <a:pt x="5202767" y="168645"/>
                  <a:pt x="5118100" y="373962"/>
                </a:cubicBezTo>
                <a:cubicBezTo>
                  <a:pt x="5033433" y="579279"/>
                  <a:pt x="4914900" y="1015312"/>
                  <a:pt x="4826000" y="1275662"/>
                </a:cubicBezTo>
                <a:cubicBezTo>
                  <a:pt x="4737100" y="1536012"/>
                  <a:pt x="4654550" y="1802712"/>
                  <a:pt x="4584700" y="1936062"/>
                </a:cubicBezTo>
                <a:cubicBezTo>
                  <a:pt x="4514850" y="2069412"/>
                  <a:pt x="4569883" y="2039779"/>
                  <a:pt x="4406900" y="2075762"/>
                </a:cubicBezTo>
                <a:cubicBezTo>
                  <a:pt x="4243917" y="2111745"/>
                  <a:pt x="3757083" y="2139262"/>
                  <a:pt x="3606800" y="2151962"/>
                </a:cubicBezTo>
                <a:cubicBezTo>
                  <a:pt x="3456517" y="2164662"/>
                  <a:pt x="3505200" y="2151962"/>
                  <a:pt x="3505200" y="2151962"/>
                </a:cubicBezTo>
                <a:lnTo>
                  <a:pt x="0" y="2139262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1" name="Forme libre 40"/>
          <p:cNvSpPr/>
          <p:nvPr/>
        </p:nvSpPr>
        <p:spPr>
          <a:xfrm>
            <a:off x="13258801" y="12835121"/>
            <a:ext cx="8407401" cy="2155290"/>
          </a:xfrm>
          <a:custGeom>
            <a:avLst/>
            <a:gdLst>
              <a:gd name="connsiteX0" fmla="*/ 8407400 w 8407400"/>
              <a:gd name="connsiteY0" fmla="*/ 161390 h 2155290"/>
              <a:gd name="connsiteX1" fmla="*/ 7531100 w 8407400"/>
              <a:gd name="connsiteY1" fmla="*/ 237590 h 2155290"/>
              <a:gd name="connsiteX2" fmla="*/ 6781800 w 8407400"/>
              <a:gd name="connsiteY2" fmla="*/ 135990 h 2155290"/>
              <a:gd name="connsiteX3" fmla="*/ 5905500 w 8407400"/>
              <a:gd name="connsiteY3" fmla="*/ 8990 h 2155290"/>
              <a:gd name="connsiteX4" fmla="*/ 5486400 w 8407400"/>
              <a:gd name="connsiteY4" fmla="*/ 47090 h 2155290"/>
              <a:gd name="connsiteX5" fmla="*/ 5308600 w 8407400"/>
              <a:gd name="connsiteY5" fmla="*/ 339190 h 2155290"/>
              <a:gd name="connsiteX6" fmla="*/ 4902200 w 8407400"/>
              <a:gd name="connsiteY6" fmla="*/ 1520290 h 2155290"/>
              <a:gd name="connsiteX7" fmla="*/ 4711700 w 8407400"/>
              <a:gd name="connsiteY7" fmla="*/ 2002890 h 2155290"/>
              <a:gd name="connsiteX8" fmla="*/ 4508500 w 8407400"/>
              <a:gd name="connsiteY8" fmla="*/ 2091790 h 2155290"/>
              <a:gd name="connsiteX9" fmla="*/ 3886200 w 8407400"/>
              <a:gd name="connsiteY9" fmla="*/ 2142590 h 2155290"/>
              <a:gd name="connsiteX10" fmla="*/ 2387600 w 8407400"/>
              <a:gd name="connsiteY10" fmla="*/ 2155290 h 2155290"/>
              <a:gd name="connsiteX11" fmla="*/ 0 w 8407400"/>
              <a:gd name="connsiteY11" fmla="*/ 2142590 h 2155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407400" h="2155290">
                <a:moveTo>
                  <a:pt x="8407400" y="161390"/>
                </a:moveTo>
                <a:cubicBezTo>
                  <a:pt x="8104716" y="201606"/>
                  <a:pt x="7802033" y="241823"/>
                  <a:pt x="7531100" y="237590"/>
                </a:cubicBezTo>
                <a:cubicBezTo>
                  <a:pt x="7260167" y="233357"/>
                  <a:pt x="6781800" y="135990"/>
                  <a:pt x="6781800" y="135990"/>
                </a:cubicBezTo>
                <a:cubicBezTo>
                  <a:pt x="6510867" y="97890"/>
                  <a:pt x="6121400" y="23807"/>
                  <a:pt x="5905500" y="8990"/>
                </a:cubicBezTo>
                <a:cubicBezTo>
                  <a:pt x="5689600" y="-5827"/>
                  <a:pt x="5585883" y="-7943"/>
                  <a:pt x="5486400" y="47090"/>
                </a:cubicBezTo>
                <a:cubicBezTo>
                  <a:pt x="5386917" y="102123"/>
                  <a:pt x="5405967" y="93657"/>
                  <a:pt x="5308600" y="339190"/>
                </a:cubicBezTo>
                <a:cubicBezTo>
                  <a:pt x="5211233" y="584723"/>
                  <a:pt x="5001683" y="1243007"/>
                  <a:pt x="4902200" y="1520290"/>
                </a:cubicBezTo>
                <a:cubicBezTo>
                  <a:pt x="4802717" y="1797573"/>
                  <a:pt x="4777317" y="1907640"/>
                  <a:pt x="4711700" y="2002890"/>
                </a:cubicBezTo>
                <a:cubicBezTo>
                  <a:pt x="4646083" y="2098140"/>
                  <a:pt x="4646083" y="2068507"/>
                  <a:pt x="4508500" y="2091790"/>
                </a:cubicBezTo>
                <a:cubicBezTo>
                  <a:pt x="4370917" y="2115073"/>
                  <a:pt x="4239683" y="2132007"/>
                  <a:pt x="3886200" y="2142590"/>
                </a:cubicBezTo>
                <a:cubicBezTo>
                  <a:pt x="3532717" y="2153173"/>
                  <a:pt x="2387600" y="2155290"/>
                  <a:pt x="2387600" y="2155290"/>
                </a:cubicBezTo>
                <a:lnTo>
                  <a:pt x="0" y="214259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2" name="Forme libre 41"/>
          <p:cNvSpPr/>
          <p:nvPr/>
        </p:nvSpPr>
        <p:spPr>
          <a:xfrm>
            <a:off x="12979403" y="12094810"/>
            <a:ext cx="10033001" cy="2844799"/>
          </a:xfrm>
          <a:custGeom>
            <a:avLst/>
            <a:gdLst>
              <a:gd name="connsiteX0" fmla="*/ 10033000 w 10033000"/>
              <a:gd name="connsiteY0" fmla="*/ 0 h 2844800"/>
              <a:gd name="connsiteX1" fmla="*/ 9321800 w 10033000"/>
              <a:gd name="connsiteY1" fmla="*/ 520700 h 2844800"/>
              <a:gd name="connsiteX2" fmla="*/ 8724900 w 10033000"/>
              <a:gd name="connsiteY2" fmla="*/ 812800 h 2844800"/>
              <a:gd name="connsiteX3" fmla="*/ 7861300 w 10033000"/>
              <a:gd name="connsiteY3" fmla="*/ 876300 h 2844800"/>
              <a:gd name="connsiteX4" fmla="*/ 6654800 w 10033000"/>
              <a:gd name="connsiteY4" fmla="*/ 736600 h 2844800"/>
              <a:gd name="connsiteX5" fmla="*/ 5829300 w 10033000"/>
              <a:gd name="connsiteY5" fmla="*/ 647700 h 2844800"/>
              <a:gd name="connsiteX6" fmla="*/ 5588000 w 10033000"/>
              <a:gd name="connsiteY6" fmla="*/ 927100 h 2844800"/>
              <a:gd name="connsiteX7" fmla="*/ 5295900 w 10033000"/>
              <a:gd name="connsiteY7" fmla="*/ 1714500 h 2844800"/>
              <a:gd name="connsiteX8" fmla="*/ 4978400 w 10033000"/>
              <a:gd name="connsiteY8" fmla="*/ 2603500 h 2844800"/>
              <a:gd name="connsiteX9" fmla="*/ 4838700 w 10033000"/>
              <a:gd name="connsiteY9" fmla="*/ 2743200 h 2844800"/>
              <a:gd name="connsiteX10" fmla="*/ 4229100 w 10033000"/>
              <a:gd name="connsiteY10" fmla="*/ 2819400 h 2844800"/>
              <a:gd name="connsiteX11" fmla="*/ 2590800 w 10033000"/>
              <a:gd name="connsiteY11" fmla="*/ 2844800 h 2844800"/>
              <a:gd name="connsiteX12" fmla="*/ 0 w 10033000"/>
              <a:gd name="connsiteY12" fmla="*/ 2819400 h 284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33000" h="2844800">
                <a:moveTo>
                  <a:pt x="10033000" y="0"/>
                </a:moveTo>
                <a:cubicBezTo>
                  <a:pt x="9786408" y="192616"/>
                  <a:pt x="9539817" y="385233"/>
                  <a:pt x="9321800" y="520700"/>
                </a:cubicBezTo>
                <a:cubicBezTo>
                  <a:pt x="9103783" y="656167"/>
                  <a:pt x="8968317" y="753533"/>
                  <a:pt x="8724900" y="812800"/>
                </a:cubicBezTo>
                <a:cubicBezTo>
                  <a:pt x="8481483" y="872067"/>
                  <a:pt x="8206317" y="889000"/>
                  <a:pt x="7861300" y="876300"/>
                </a:cubicBezTo>
                <a:cubicBezTo>
                  <a:pt x="7516283" y="863600"/>
                  <a:pt x="6654800" y="736600"/>
                  <a:pt x="6654800" y="736600"/>
                </a:cubicBezTo>
                <a:cubicBezTo>
                  <a:pt x="6316133" y="698500"/>
                  <a:pt x="6007100" y="615950"/>
                  <a:pt x="5829300" y="647700"/>
                </a:cubicBezTo>
                <a:cubicBezTo>
                  <a:pt x="5651500" y="679450"/>
                  <a:pt x="5676900" y="749300"/>
                  <a:pt x="5588000" y="927100"/>
                </a:cubicBezTo>
                <a:cubicBezTo>
                  <a:pt x="5499100" y="1104900"/>
                  <a:pt x="5397500" y="1435100"/>
                  <a:pt x="5295900" y="1714500"/>
                </a:cubicBezTo>
                <a:cubicBezTo>
                  <a:pt x="5194300" y="1993900"/>
                  <a:pt x="5054600" y="2432050"/>
                  <a:pt x="4978400" y="2603500"/>
                </a:cubicBezTo>
                <a:cubicBezTo>
                  <a:pt x="4902200" y="2774950"/>
                  <a:pt x="4963583" y="2707217"/>
                  <a:pt x="4838700" y="2743200"/>
                </a:cubicBezTo>
                <a:cubicBezTo>
                  <a:pt x="4713817" y="2779183"/>
                  <a:pt x="4603750" y="2802467"/>
                  <a:pt x="4229100" y="2819400"/>
                </a:cubicBezTo>
                <a:cubicBezTo>
                  <a:pt x="3854450" y="2836333"/>
                  <a:pt x="2590800" y="2844800"/>
                  <a:pt x="2590800" y="2844800"/>
                </a:cubicBezTo>
                <a:lnTo>
                  <a:pt x="0" y="28194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3" name="Ellipse 42"/>
          <p:cNvSpPr/>
          <p:nvPr/>
        </p:nvSpPr>
        <p:spPr>
          <a:xfrm>
            <a:off x="19189700" y="13178707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4" name="Ellipse 43"/>
          <p:cNvSpPr/>
          <p:nvPr/>
        </p:nvSpPr>
        <p:spPr>
          <a:xfrm>
            <a:off x="19558002" y="13215679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5" name="Ellipse 44"/>
          <p:cNvSpPr/>
          <p:nvPr/>
        </p:nvSpPr>
        <p:spPr>
          <a:xfrm>
            <a:off x="19900902" y="13280308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6" name="Ellipse 45"/>
          <p:cNvSpPr/>
          <p:nvPr/>
        </p:nvSpPr>
        <p:spPr>
          <a:xfrm>
            <a:off x="20828003" y="13178707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7" name="Ellipse 46"/>
          <p:cNvSpPr/>
          <p:nvPr/>
        </p:nvSpPr>
        <p:spPr>
          <a:xfrm>
            <a:off x="21678903" y="12950108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8" name="Ellipse 47"/>
          <p:cNvSpPr/>
          <p:nvPr/>
        </p:nvSpPr>
        <p:spPr>
          <a:xfrm>
            <a:off x="23025101" y="12061108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9" name="Forme libre 48"/>
          <p:cNvSpPr/>
          <p:nvPr/>
        </p:nvSpPr>
        <p:spPr>
          <a:xfrm>
            <a:off x="13893800" y="12628210"/>
            <a:ext cx="4015356" cy="1770525"/>
          </a:xfrm>
          <a:custGeom>
            <a:avLst/>
            <a:gdLst>
              <a:gd name="connsiteX0" fmla="*/ 3733800 w 4015356"/>
              <a:gd name="connsiteY0" fmla="*/ 0 h 1770526"/>
              <a:gd name="connsiteX1" fmla="*/ 3975100 w 4015356"/>
              <a:gd name="connsiteY1" fmla="*/ 101600 h 1770526"/>
              <a:gd name="connsiteX2" fmla="*/ 4000500 w 4015356"/>
              <a:gd name="connsiteY2" fmla="*/ 241300 h 1770526"/>
              <a:gd name="connsiteX3" fmla="*/ 3822700 w 4015356"/>
              <a:gd name="connsiteY3" fmla="*/ 774700 h 1770526"/>
              <a:gd name="connsiteX4" fmla="*/ 3467100 w 4015356"/>
              <a:gd name="connsiteY4" fmla="*/ 1651000 h 1770526"/>
              <a:gd name="connsiteX5" fmla="*/ 3124200 w 4015356"/>
              <a:gd name="connsiteY5" fmla="*/ 1765300 h 1770526"/>
              <a:gd name="connsiteX6" fmla="*/ 2641600 w 4015356"/>
              <a:gd name="connsiteY6" fmla="*/ 1752600 h 1770526"/>
              <a:gd name="connsiteX7" fmla="*/ 0 w 4015356"/>
              <a:gd name="connsiteY7" fmla="*/ 1701800 h 1770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5356" h="1770526">
                <a:moveTo>
                  <a:pt x="3733800" y="0"/>
                </a:moveTo>
                <a:cubicBezTo>
                  <a:pt x="3832225" y="30691"/>
                  <a:pt x="3930650" y="61383"/>
                  <a:pt x="3975100" y="101600"/>
                </a:cubicBezTo>
                <a:cubicBezTo>
                  <a:pt x="4019550" y="141817"/>
                  <a:pt x="4025900" y="129117"/>
                  <a:pt x="4000500" y="241300"/>
                </a:cubicBezTo>
                <a:cubicBezTo>
                  <a:pt x="3975100" y="353483"/>
                  <a:pt x="3911600" y="539750"/>
                  <a:pt x="3822700" y="774700"/>
                </a:cubicBezTo>
                <a:cubicBezTo>
                  <a:pt x="3733800" y="1009650"/>
                  <a:pt x="3583517" y="1485900"/>
                  <a:pt x="3467100" y="1651000"/>
                </a:cubicBezTo>
                <a:cubicBezTo>
                  <a:pt x="3350683" y="1816100"/>
                  <a:pt x="3261783" y="1748367"/>
                  <a:pt x="3124200" y="1765300"/>
                </a:cubicBezTo>
                <a:cubicBezTo>
                  <a:pt x="2986617" y="1782233"/>
                  <a:pt x="2641600" y="1752600"/>
                  <a:pt x="2641600" y="1752600"/>
                </a:cubicBezTo>
                <a:lnTo>
                  <a:pt x="0" y="17018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0" name="Forme libre 49"/>
          <p:cNvSpPr/>
          <p:nvPr/>
        </p:nvSpPr>
        <p:spPr>
          <a:xfrm>
            <a:off x="13627101" y="12259911"/>
            <a:ext cx="4357448" cy="2201915"/>
          </a:xfrm>
          <a:custGeom>
            <a:avLst/>
            <a:gdLst>
              <a:gd name="connsiteX0" fmla="*/ 3543300 w 4357449"/>
              <a:gd name="connsiteY0" fmla="*/ 0 h 2201916"/>
              <a:gd name="connsiteX1" fmla="*/ 3924300 w 4357449"/>
              <a:gd name="connsiteY1" fmla="*/ 254000 h 2201916"/>
              <a:gd name="connsiteX2" fmla="*/ 4241800 w 4357449"/>
              <a:gd name="connsiteY2" fmla="*/ 381000 h 2201916"/>
              <a:gd name="connsiteX3" fmla="*/ 4356100 w 4357449"/>
              <a:gd name="connsiteY3" fmla="*/ 558800 h 2201916"/>
              <a:gd name="connsiteX4" fmla="*/ 4178300 w 4357449"/>
              <a:gd name="connsiteY4" fmla="*/ 1092200 h 2201916"/>
              <a:gd name="connsiteX5" fmla="*/ 3835400 w 4357449"/>
              <a:gd name="connsiteY5" fmla="*/ 2019300 h 2201916"/>
              <a:gd name="connsiteX6" fmla="*/ 3581400 w 4357449"/>
              <a:gd name="connsiteY6" fmla="*/ 2184400 h 2201916"/>
              <a:gd name="connsiteX7" fmla="*/ 3111500 w 4357449"/>
              <a:gd name="connsiteY7" fmla="*/ 2197100 h 2201916"/>
              <a:gd name="connsiteX8" fmla="*/ 0 w 4357449"/>
              <a:gd name="connsiteY8" fmla="*/ 2133600 h 2201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57449" h="2201916">
                <a:moveTo>
                  <a:pt x="3543300" y="0"/>
                </a:moveTo>
                <a:cubicBezTo>
                  <a:pt x="3675591" y="95250"/>
                  <a:pt x="3807883" y="190500"/>
                  <a:pt x="3924300" y="254000"/>
                </a:cubicBezTo>
                <a:cubicBezTo>
                  <a:pt x="4040717" y="317500"/>
                  <a:pt x="4169833" y="330200"/>
                  <a:pt x="4241800" y="381000"/>
                </a:cubicBezTo>
                <a:cubicBezTo>
                  <a:pt x="4313767" y="431800"/>
                  <a:pt x="4366683" y="440267"/>
                  <a:pt x="4356100" y="558800"/>
                </a:cubicBezTo>
                <a:cubicBezTo>
                  <a:pt x="4345517" y="677333"/>
                  <a:pt x="4265083" y="848783"/>
                  <a:pt x="4178300" y="1092200"/>
                </a:cubicBezTo>
                <a:cubicBezTo>
                  <a:pt x="4091517" y="1335617"/>
                  <a:pt x="3934883" y="1837267"/>
                  <a:pt x="3835400" y="2019300"/>
                </a:cubicBezTo>
                <a:cubicBezTo>
                  <a:pt x="3735917" y="2201333"/>
                  <a:pt x="3702050" y="2154767"/>
                  <a:pt x="3581400" y="2184400"/>
                </a:cubicBezTo>
                <a:cubicBezTo>
                  <a:pt x="3460750" y="2214033"/>
                  <a:pt x="3111500" y="2197100"/>
                  <a:pt x="3111500" y="2197100"/>
                </a:cubicBezTo>
                <a:lnTo>
                  <a:pt x="0" y="21336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1" name="Forme libre 50"/>
          <p:cNvSpPr/>
          <p:nvPr/>
        </p:nvSpPr>
        <p:spPr>
          <a:xfrm>
            <a:off x="13423902" y="11751910"/>
            <a:ext cx="4642096" cy="2745148"/>
          </a:xfrm>
          <a:custGeom>
            <a:avLst/>
            <a:gdLst>
              <a:gd name="connsiteX0" fmla="*/ 3225800 w 4642095"/>
              <a:gd name="connsiteY0" fmla="*/ 0 h 2745148"/>
              <a:gd name="connsiteX1" fmla="*/ 3835400 w 4642095"/>
              <a:gd name="connsiteY1" fmla="*/ 457200 h 2745148"/>
              <a:gd name="connsiteX2" fmla="*/ 4470400 w 4642095"/>
              <a:gd name="connsiteY2" fmla="*/ 787400 h 2745148"/>
              <a:gd name="connsiteX3" fmla="*/ 4635500 w 4642095"/>
              <a:gd name="connsiteY3" fmla="*/ 977900 h 2745148"/>
              <a:gd name="connsiteX4" fmla="*/ 4305300 w 4642095"/>
              <a:gd name="connsiteY4" fmla="*/ 2019300 h 2745148"/>
              <a:gd name="connsiteX5" fmla="*/ 4038600 w 4642095"/>
              <a:gd name="connsiteY5" fmla="*/ 2654300 h 2745148"/>
              <a:gd name="connsiteX6" fmla="*/ 3670300 w 4642095"/>
              <a:gd name="connsiteY6" fmla="*/ 2743200 h 2745148"/>
              <a:gd name="connsiteX7" fmla="*/ 2019300 w 4642095"/>
              <a:gd name="connsiteY7" fmla="*/ 2717800 h 2745148"/>
              <a:gd name="connsiteX8" fmla="*/ 0 w 4642095"/>
              <a:gd name="connsiteY8" fmla="*/ 2717800 h 2745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42095" h="2745148">
                <a:moveTo>
                  <a:pt x="3225800" y="0"/>
                </a:moveTo>
                <a:cubicBezTo>
                  <a:pt x="3426883" y="162983"/>
                  <a:pt x="3627967" y="325967"/>
                  <a:pt x="3835400" y="457200"/>
                </a:cubicBezTo>
                <a:cubicBezTo>
                  <a:pt x="4042833" y="588433"/>
                  <a:pt x="4337050" y="700617"/>
                  <a:pt x="4470400" y="787400"/>
                </a:cubicBezTo>
                <a:cubicBezTo>
                  <a:pt x="4603750" y="874183"/>
                  <a:pt x="4663017" y="772583"/>
                  <a:pt x="4635500" y="977900"/>
                </a:cubicBezTo>
                <a:cubicBezTo>
                  <a:pt x="4607983" y="1183217"/>
                  <a:pt x="4404783" y="1739900"/>
                  <a:pt x="4305300" y="2019300"/>
                </a:cubicBezTo>
                <a:cubicBezTo>
                  <a:pt x="4205817" y="2298700"/>
                  <a:pt x="4144433" y="2533650"/>
                  <a:pt x="4038600" y="2654300"/>
                </a:cubicBezTo>
                <a:cubicBezTo>
                  <a:pt x="3932767" y="2774950"/>
                  <a:pt x="4006850" y="2732617"/>
                  <a:pt x="3670300" y="2743200"/>
                </a:cubicBezTo>
                <a:cubicBezTo>
                  <a:pt x="3333750" y="2753783"/>
                  <a:pt x="2019300" y="2717800"/>
                  <a:pt x="2019300" y="2717800"/>
                </a:cubicBezTo>
                <a:lnTo>
                  <a:pt x="0" y="27178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2" name="Forme libre 51"/>
          <p:cNvSpPr/>
          <p:nvPr/>
        </p:nvSpPr>
        <p:spPr>
          <a:xfrm>
            <a:off x="13246102" y="10977209"/>
            <a:ext cx="4911383" cy="3606800"/>
          </a:xfrm>
          <a:custGeom>
            <a:avLst/>
            <a:gdLst>
              <a:gd name="connsiteX0" fmla="*/ 2921000 w 4911382"/>
              <a:gd name="connsiteY0" fmla="*/ 0 h 3606800"/>
              <a:gd name="connsiteX1" fmla="*/ 3606800 w 4911382"/>
              <a:gd name="connsiteY1" fmla="*/ 749300 h 3606800"/>
              <a:gd name="connsiteX2" fmla="*/ 4559300 w 4911382"/>
              <a:gd name="connsiteY2" fmla="*/ 1371600 h 3606800"/>
              <a:gd name="connsiteX3" fmla="*/ 4851400 w 4911382"/>
              <a:gd name="connsiteY3" fmla="*/ 1524000 h 3606800"/>
              <a:gd name="connsiteX4" fmla="*/ 4902200 w 4911382"/>
              <a:gd name="connsiteY4" fmla="*/ 1765300 h 3606800"/>
              <a:gd name="connsiteX5" fmla="*/ 4724400 w 4911382"/>
              <a:gd name="connsiteY5" fmla="*/ 2400300 h 3606800"/>
              <a:gd name="connsiteX6" fmla="*/ 4381500 w 4911382"/>
              <a:gd name="connsiteY6" fmla="*/ 3378200 h 3606800"/>
              <a:gd name="connsiteX7" fmla="*/ 4203700 w 4911382"/>
              <a:gd name="connsiteY7" fmla="*/ 3556000 h 3606800"/>
              <a:gd name="connsiteX8" fmla="*/ 4025900 w 4911382"/>
              <a:gd name="connsiteY8" fmla="*/ 3594100 h 3606800"/>
              <a:gd name="connsiteX9" fmla="*/ 3441700 w 4911382"/>
              <a:gd name="connsiteY9" fmla="*/ 3606800 h 3606800"/>
              <a:gd name="connsiteX10" fmla="*/ 0 w 4911382"/>
              <a:gd name="connsiteY10" fmla="*/ 3568700 h 360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911382" h="3606800">
                <a:moveTo>
                  <a:pt x="2921000" y="0"/>
                </a:moveTo>
                <a:cubicBezTo>
                  <a:pt x="3127375" y="260350"/>
                  <a:pt x="3333750" y="520700"/>
                  <a:pt x="3606800" y="749300"/>
                </a:cubicBezTo>
                <a:cubicBezTo>
                  <a:pt x="3879850" y="977900"/>
                  <a:pt x="4351867" y="1242483"/>
                  <a:pt x="4559300" y="1371600"/>
                </a:cubicBezTo>
                <a:cubicBezTo>
                  <a:pt x="4766733" y="1500717"/>
                  <a:pt x="4794250" y="1458383"/>
                  <a:pt x="4851400" y="1524000"/>
                </a:cubicBezTo>
                <a:cubicBezTo>
                  <a:pt x="4908550" y="1589617"/>
                  <a:pt x="4923367" y="1619250"/>
                  <a:pt x="4902200" y="1765300"/>
                </a:cubicBezTo>
                <a:cubicBezTo>
                  <a:pt x="4881033" y="1911350"/>
                  <a:pt x="4811183" y="2131483"/>
                  <a:pt x="4724400" y="2400300"/>
                </a:cubicBezTo>
                <a:cubicBezTo>
                  <a:pt x="4637617" y="2669117"/>
                  <a:pt x="4468283" y="3185583"/>
                  <a:pt x="4381500" y="3378200"/>
                </a:cubicBezTo>
                <a:cubicBezTo>
                  <a:pt x="4294717" y="3570817"/>
                  <a:pt x="4262967" y="3520017"/>
                  <a:pt x="4203700" y="3556000"/>
                </a:cubicBezTo>
                <a:cubicBezTo>
                  <a:pt x="4144433" y="3591983"/>
                  <a:pt x="4152900" y="3585633"/>
                  <a:pt x="4025900" y="3594100"/>
                </a:cubicBezTo>
                <a:cubicBezTo>
                  <a:pt x="3898900" y="3602567"/>
                  <a:pt x="3441700" y="3606800"/>
                  <a:pt x="3441700" y="3606800"/>
                </a:cubicBezTo>
                <a:lnTo>
                  <a:pt x="0" y="35687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3" name="Ellipse 52"/>
          <p:cNvSpPr/>
          <p:nvPr/>
        </p:nvSpPr>
        <p:spPr>
          <a:xfrm>
            <a:off x="17487903" y="12569107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4" name="Ellipse 53"/>
          <p:cNvSpPr/>
          <p:nvPr/>
        </p:nvSpPr>
        <p:spPr>
          <a:xfrm>
            <a:off x="17094200" y="12226209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5" name="Ellipse 54"/>
          <p:cNvSpPr/>
          <p:nvPr/>
        </p:nvSpPr>
        <p:spPr>
          <a:xfrm>
            <a:off x="16548103" y="11718207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6" name="Ellipse 55"/>
          <p:cNvSpPr/>
          <p:nvPr/>
        </p:nvSpPr>
        <p:spPr>
          <a:xfrm>
            <a:off x="16027400" y="10918107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7" name="Flèche vers la droite 56"/>
          <p:cNvSpPr/>
          <p:nvPr/>
        </p:nvSpPr>
        <p:spPr>
          <a:xfrm rot="4448373" flipH="1">
            <a:off x="22823948" y="11380414"/>
            <a:ext cx="4388958" cy="45720"/>
          </a:xfrm>
          <a:prstGeom prst="rightArrow">
            <a:avLst/>
          </a:prstGeom>
          <a:solidFill>
            <a:srgbClr val="7F7F7F"/>
          </a:solidFill>
          <a:ln>
            <a:solidFill>
              <a:srgbClr val="767676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58" name="Connecteur droit avec flèche 57"/>
          <p:cNvCxnSpPr/>
          <p:nvPr/>
        </p:nvCxnSpPr>
        <p:spPr>
          <a:xfrm flipH="1">
            <a:off x="19974885" y="6443882"/>
            <a:ext cx="27615" cy="6184352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9" name="Explosion 1 58"/>
          <p:cNvSpPr/>
          <p:nvPr/>
        </p:nvSpPr>
        <p:spPr>
          <a:xfrm>
            <a:off x="24123653" y="8794795"/>
            <a:ext cx="491067" cy="485016"/>
          </a:xfrm>
          <a:prstGeom prst="irregularSeal1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0" name="Ellipse 59"/>
          <p:cNvSpPr/>
          <p:nvPr/>
        </p:nvSpPr>
        <p:spPr>
          <a:xfrm>
            <a:off x="24295102" y="8975007"/>
            <a:ext cx="101599" cy="114299"/>
          </a:xfrm>
          <a:prstGeom prst="ellipse">
            <a:avLst/>
          </a:prstGeom>
          <a:solidFill>
            <a:srgbClr val="FF00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ln>
                <a:solidFill>
                  <a:srgbClr val="FF0000"/>
                </a:solidFill>
              </a:ln>
            </a:endParaRPr>
          </a:p>
        </p:txBody>
      </p:sp>
      <p:sp>
        <p:nvSpPr>
          <p:cNvPr id="61" name="Explosion 1 60"/>
          <p:cNvSpPr/>
          <p:nvPr/>
        </p:nvSpPr>
        <p:spPr>
          <a:xfrm>
            <a:off x="23757468" y="10469390"/>
            <a:ext cx="491067" cy="485016"/>
          </a:xfrm>
          <a:prstGeom prst="irregularSeal1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2" name="Explosion 1 61"/>
          <p:cNvSpPr/>
          <p:nvPr/>
        </p:nvSpPr>
        <p:spPr>
          <a:xfrm>
            <a:off x="15481305" y="7962655"/>
            <a:ext cx="491067" cy="485016"/>
          </a:xfrm>
          <a:prstGeom prst="irregularSeal1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3" name="Explosion 1 62"/>
          <p:cNvSpPr/>
          <p:nvPr/>
        </p:nvSpPr>
        <p:spPr>
          <a:xfrm>
            <a:off x="15404342" y="9140730"/>
            <a:ext cx="491067" cy="485016"/>
          </a:xfrm>
          <a:prstGeom prst="irregularSeal1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4" name="Ellipse 63"/>
          <p:cNvSpPr/>
          <p:nvPr/>
        </p:nvSpPr>
        <p:spPr>
          <a:xfrm>
            <a:off x="15671801" y="8136808"/>
            <a:ext cx="101599" cy="114299"/>
          </a:xfrm>
          <a:prstGeom prst="ellipse">
            <a:avLst/>
          </a:prstGeom>
          <a:solidFill>
            <a:srgbClr val="FF00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rgbClr val="FF0000"/>
              </a:solidFill>
            </a:endParaRPr>
          </a:p>
        </p:txBody>
      </p:sp>
      <p:sp>
        <p:nvSpPr>
          <p:cNvPr id="65" name="Ellipse 64"/>
          <p:cNvSpPr/>
          <p:nvPr/>
        </p:nvSpPr>
        <p:spPr>
          <a:xfrm>
            <a:off x="15582902" y="9330607"/>
            <a:ext cx="101599" cy="114299"/>
          </a:xfrm>
          <a:prstGeom prst="ellipse">
            <a:avLst/>
          </a:prstGeom>
          <a:solidFill>
            <a:srgbClr val="FF00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6" name="Ellipse 65"/>
          <p:cNvSpPr/>
          <p:nvPr/>
        </p:nvSpPr>
        <p:spPr>
          <a:xfrm>
            <a:off x="23926801" y="10651407"/>
            <a:ext cx="101599" cy="114299"/>
          </a:xfrm>
          <a:prstGeom prst="ellipse">
            <a:avLst/>
          </a:prstGeom>
          <a:solidFill>
            <a:srgbClr val="FF00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7" name="ZoneTexte 66"/>
          <p:cNvSpPr txBox="1"/>
          <p:nvPr/>
        </p:nvSpPr>
        <p:spPr>
          <a:xfrm>
            <a:off x="22389511" y="13416872"/>
            <a:ext cx="5358307" cy="1908205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Photorécepteur</a:t>
            </a:r>
          </a:p>
          <a:p>
            <a:pPr algn="ctr"/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«déconnecté»</a:t>
            </a:r>
          </a:p>
        </p:txBody>
      </p:sp>
    </p:spTree>
    <p:extLst>
      <p:ext uri="{BB962C8B-B14F-4D97-AF65-F5344CB8AC3E}">
        <p14:creationId xmlns:p14="http://schemas.microsoft.com/office/powerpoint/2010/main" val="797647429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0724266" y="1658040"/>
            <a:ext cx="18477430" cy="1474724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4" descr="Image15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060" t="1895" r="12745" b="4167"/>
          <a:stretch/>
        </p:blipFill>
        <p:spPr bwMode="auto">
          <a:xfrm>
            <a:off x="15093615" y="2352541"/>
            <a:ext cx="12075571" cy="12433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Forme libre 4"/>
          <p:cNvSpPr/>
          <p:nvPr/>
        </p:nvSpPr>
        <p:spPr>
          <a:xfrm>
            <a:off x="17458777" y="3432687"/>
            <a:ext cx="6114857" cy="2146249"/>
          </a:xfrm>
          <a:custGeom>
            <a:avLst/>
            <a:gdLst>
              <a:gd name="connsiteX0" fmla="*/ 6103447 w 6114856"/>
              <a:gd name="connsiteY0" fmla="*/ 2017538 h 2146248"/>
              <a:gd name="connsiteX1" fmla="*/ 5993381 w 6114856"/>
              <a:gd name="connsiteY1" fmla="*/ 2093735 h 2146248"/>
              <a:gd name="connsiteX2" fmla="*/ 5722447 w 6114856"/>
              <a:gd name="connsiteY2" fmla="*/ 2000605 h 2146248"/>
              <a:gd name="connsiteX3" fmla="*/ 5375314 w 6114856"/>
              <a:gd name="connsiteY3" fmla="*/ 1899008 h 2146248"/>
              <a:gd name="connsiteX4" fmla="*/ 5011247 w 6114856"/>
              <a:gd name="connsiteY4" fmla="*/ 1839743 h 2146248"/>
              <a:gd name="connsiteX5" fmla="*/ 4596381 w 6114856"/>
              <a:gd name="connsiteY5" fmla="*/ 1856676 h 2146248"/>
              <a:gd name="connsiteX6" fmla="*/ 3986781 w 6114856"/>
              <a:gd name="connsiteY6" fmla="*/ 2000605 h 2146248"/>
              <a:gd name="connsiteX7" fmla="*/ 3521114 w 6114856"/>
              <a:gd name="connsiteY7" fmla="*/ 2093735 h 2146248"/>
              <a:gd name="connsiteX8" fmla="*/ 3097781 w 6114856"/>
              <a:gd name="connsiteY8" fmla="*/ 2119135 h 2146248"/>
              <a:gd name="connsiteX9" fmla="*/ 2691381 w 6114856"/>
              <a:gd name="connsiteY9" fmla="*/ 2068336 h 2146248"/>
              <a:gd name="connsiteX10" fmla="*/ 1997114 w 6114856"/>
              <a:gd name="connsiteY10" fmla="*/ 1975206 h 2146248"/>
              <a:gd name="connsiteX11" fmla="*/ 1480647 w 6114856"/>
              <a:gd name="connsiteY11" fmla="*/ 1882075 h 2146248"/>
              <a:gd name="connsiteX12" fmla="*/ 1184314 w 6114856"/>
              <a:gd name="connsiteY12" fmla="*/ 1848209 h 2146248"/>
              <a:gd name="connsiteX13" fmla="*/ 896447 w 6114856"/>
              <a:gd name="connsiteY13" fmla="*/ 1839743 h 2146248"/>
              <a:gd name="connsiteX14" fmla="*/ 574714 w 6114856"/>
              <a:gd name="connsiteY14" fmla="*/ 1882075 h 2146248"/>
              <a:gd name="connsiteX15" fmla="*/ 278381 w 6114856"/>
              <a:gd name="connsiteY15" fmla="*/ 2042937 h 2146248"/>
              <a:gd name="connsiteX16" fmla="*/ 134447 w 6114856"/>
              <a:gd name="connsiteY16" fmla="*/ 2144534 h 2146248"/>
              <a:gd name="connsiteX17" fmla="*/ 15914 w 6114856"/>
              <a:gd name="connsiteY17" fmla="*/ 2102202 h 2146248"/>
              <a:gd name="connsiteX18" fmla="*/ 41314 w 6114856"/>
              <a:gd name="connsiteY18" fmla="*/ 2042937 h 2146248"/>
              <a:gd name="connsiteX19" fmla="*/ 379981 w 6114856"/>
              <a:gd name="connsiteY19" fmla="*/ 1763545 h 2146248"/>
              <a:gd name="connsiteX20" fmla="*/ 490047 w 6114856"/>
              <a:gd name="connsiteY20" fmla="*/ 1670415 h 2146248"/>
              <a:gd name="connsiteX21" fmla="*/ 752514 w 6114856"/>
              <a:gd name="connsiteY21" fmla="*/ 1721213 h 2146248"/>
              <a:gd name="connsiteX22" fmla="*/ 1031914 w 6114856"/>
              <a:gd name="connsiteY22" fmla="*/ 1645015 h 2146248"/>
              <a:gd name="connsiteX23" fmla="*/ 1277447 w 6114856"/>
              <a:gd name="connsiteY23" fmla="*/ 1551885 h 2146248"/>
              <a:gd name="connsiteX24" fmla="*/ 1446781 w 6114856"/>
              <a:gd name="connsiteY24" fmla="*/ 1323292 h 2146248"/>
              <a:gd name="connsiteX25" fmla="*/ 1480647 w 6114856"/>
              <a:gd name="connsiteY25" fmla="*/ 1179363 h 2146248"/>
              <a:gd name="connsiteX26" fmla="*/ 1658447 w 6114856"/>
              <a:gd name="connsiteY26" fmla="*/ 1179363 h 2146248"/>
              <a:gd name="connsiteX27" fmla="*/ 2090247 w 6114856"/>
              <a:gd name="connsiteY27" fmla="*/ 1170896 h 2146248"/>
              <a:gd name="connsiteX28" fmla="*/ 2488181 w 6114856"/>
              <a:gd name="connsiteY28" fmla="*/ 1170896 h 2146248"/>
              <a:gd name="connsiteX29" fmla="*/ 2496647 w 6114856"/>
              <a:gd name="connsiteY29" fmla="*/ 1069299 h 2146248"/>
              <a:gd name="connsiteX30" fmla="*/ 2386581 w 6114856"/>
              <a:gd name="connsiteY30" fmla="*/ 993102 h 2146248"/>
              <a:gd name="connsiteX31" fmla="*/ 1768514 w 6114856"/>
              <a:gd name="connsiteY31" fmla="*/ 1001568 h 2146248"/>
              <a:gd name="connsiteX32" fmla="*/ 1370581 w 6114856"/>
              <a:gd name="connsiteY32" fmla="*/ 993102 h 2146248"/>
              <a:gd name="connsiteX33" fmla="*/ 1235114 w 6114856"/>
              <a:gd name="connsiteY33" fmla="*/ 993102 h 2146248"/>
              <a:gd name="connsiteX34" fmla="*/ 1370581 w 6114856"/>
              <a:gd name="connsiteY34" fmla="*/ 798374 h 2146248"/>
              <a:gd name="connsiteX35" fmla="*/ 1683847 w 6114856"/>
              <a:gd name="connsiteY35" fmla="*/ 493583 h 2146248"/>
              <a:gd name="connsiteX36" fmla="*/ 2115647 w 6114856"/>
              <a:gd name="connsiteY36" fmla="*/ 239591 h 2146248"/>
              <a:gd name="connsiteX37" fmla="*/ 2547447 w 6114856"/>
              <a:gd name="connsiteY37" fmla="*/ 78729 h 2146248"/>
              <a:gd name="connsiteX38" fmla="*/ 2869181 w 6114856"/>
              <a:gd name="connsiteY38" fmla="*/ 10998 h 2146248"/>
              <a:gd name="connsiteX39" fmla="*/ 3224781 w 6114856"/>
              <a:gd name="connsiteY39" fmla="*/ 2531 h 2146248"/>
              <a:gd name="connsiteX40" fmla="*/ 3614247 w 6114856"/>
              <a:gd name="connsiteY40" fmla="*/ 36397 h 2146248"/>
              <a:gd name="connsiteX41" fmla="*/ 3961381 w 6114856"/>
              <a:gd name="connsiteY41" fmla="*/ 129528 h 2146248"/>
              <a:gd name="connsiteX42" fmla="*/ 4333914 w 6114856"/>
              <a:gd name="connsiteY42" fmla="*/ 290389 h 2146248"/>
              <a:gd name="connsiteX43" fmla="*/ 4655647 w 6114856"/>
              <a:gd name="connsiteY43" fmla="*/ 493583 h 2146248"/>
              <a:gd name="connsiteX44" fmla="*/ 4935047 w 6114856"/>
              <a:gd name="connsiteY44" fmla="*/ 739109 h 2146248"/>
              <a:gd name="connsiteX45" fmla="*/ 5129781 w 6114856"/>
              <a:gd name="connsiteY45" fmla="*/ 967702 h 2146248"/>
              <a:gd name="connsiteX46" fmla="*/ 4757247 w 6114856"/>
              <a:gd name="connsiteY46" fmla="*/ 1001568 h 2146248"/>
              <a:gd name="connsiteX47" fmla="*/ 4088381 w 6114856"/>
              <a:gd name="connsiteY47" fmla="*/ 1010034 h 2146248"/>
              <a:gd name="connsiteX48" fmla="*/ 3808981 w 6114856"/>
              <a:gd name="connsiteY48" fmla="*/ 1010034 h 2146248"/>
              <a:gd name="connsiteX49" fmla="*/ 3885181 w 6114856"/>
              <a:gd name="connsiteY49" fmla="*/ 1179363 h 2146248"/>
              <a:gd name="connsiteX50" fmla="*/ 4469381 w 6114856"/>
              <a:gd name="connsiteY50" fmla="*/ 1170896 h 2146248"/>
              <a:gd name="connsiteX51" fmla="*/ 4816514 w 6114856"/>
              <a:gd name="connsiteY51" fmla="*/ 1179363 h 2146248"/>
              <a:gd name="connsiteX52" fmla="*/ 4926581 w 6114856"/>
              <a:gd name="connsiteY52" fmla="*/ 1179363 h 2146248"/>
              <a:gd name="connsiteX53" fmla="*/ 4960447 w 6114856"/>
              <a:gd name="connsiteY53" fmla="*/ 1391023 h 2146248"/>
              <a:gd name="connsiteX54" fmla="*/ 5138247 w 6114856"/>
              <a:gd name="connsiteY54" fmla="*/ 1594217 h 2146248"/>
              <a:gd name="connsiteX55" fmla="*/ 5341447 w 6114856"/>
              <a:gd name="connsiteY55" fmla="*/ 1721213 h 2146248"/>
              <a:gd name="connsiteX56" fmla="*/ 5798647 w 6114856"/>
              <a:gd name="connsiteY56" fmla="*/ 1738146 h 2146248"/>
              <a:gd name="connsiteX57" fmla="*/ 5874847 w 6114856"/>
              <a:gd name="connsiteY57" fmla="*/ 1729680 h 2146248"/>
              <a:gd name="connsiteX58" fmla="*/ 6086514 w 6114856"/>
              <a:gd name="connsiteY58" fmla="*/ 1899008 h 2146248"/>
              <a:gd name="connsiteX59" fmla="*/ 6103447 w 6114856"/>
              <a:gd name="connsiteY59" fmla="*/ 2017538 h 214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6114856" h="2146248">
                <a:moveTo>
                  <a:pt x="6103447" y="2017538"/>
                </a:moveTo>
                <a:cubicBezTo>
                  <a:pt x="6087925" y="2049993"/>
                  <a:pt x="6056881" y="2096557"/>
                  <a:pt x="5993381" y="2093735"/>
                </a:cubicBezTo>
                <a:cubicBezTo>
                  <a:pt x="5929881" y="2090913"/>
                  <a:pt x="5825458" y="2033059"/>
                  <a:pt x="5722447" y="2000605"/>
                </a:cubicBezTo>
                <a:cubicBezTo>
                  <a:pt x="5619436" y="1968151"/>
                  <a:pt x="5493847" y="1925818"/>
                  <a:pt x="5375314" y="1899008"/>
                </a:cubicBezTo>
                <a:cubicBezTo>
                  <a:pt x="5256781" y="1872198"/>
                  <a:pt x="5141069" y="1846798"/>
                  <a:pt x="5011247" y="1839743"/>
                </a:cubicBezTo>
                <a:cubicBezTo>
                  <a:pt x="4881425" y="1832688"/>
                  <a:pt x="4767125" y="1829866"/>
                  <a:pt x="4596381" y="1856676"/>
                </a:cubicBezTo>
                <a:cubicBezTo>
                  <a:pt x="4425637" y="1883486"/>
                  <a:pt x="4165992" y="1961095"/>
                  <a:pt x="3986781" y="2000605"/>
                </a:cubicBezTo>
                <a:cubicBezTo>
                  <a:pt x="3807570" y="2040115"/>
                  <a:pt x="3669281" y="2073980"/>
                  <a:pt x="3521114" y="2093735"/>
                </a:cubicBezTo>
                <a:cubicBezTo>
                  <a:pt x="3372947" y="2113490"/>
                  <a:pt x="3236070" y="2123368"/>
                  <a:pt x="3097781" y="2119135"/>
                </a:cubicBezTo>
                <a:cubicBezTo>
                  <a:pt x="2959492" y="2114902"/>
                  <a:pt x="2691381" y="2068336"/>
                  <a:pt x="2691381" y="2068336"/>
                </a:cubicBezTo>
                <a:lnTo>
                  <a:pt x="1997114" y="1975206"/>
                </a:lnTo>
                <a:cubicBezTo>
                  <a:pt x="1795325" y="1944162"/>
                  <a:pt x="1616114" y="1903241"/>
                  <a:pt x="1480647" y="1882075"/>
                </a:cubicBezTo>
                <a:cubicBezTo>
                  <a:pt x="1345180" y="1860909"/>
                  <a:pt x="1281681" y="1855264"/>
                  <a:pt x="1184314" y="1848209"/>
                </a:cubicBezTo>
                <a:cubicBezTo>
                  <a:pt x="1086947" y="1841154"/>
                  <a:pt x="998047" y="1834099"/>
                  <a:pt x="896447" y="1839743"/>
                </a:cubicBezTo>
                <a:cubicBezTo>
                  <a:pt x="794847" y="1845387"/>
                  <a:pt x="677725" y="1848209"/>
                  <a:pt x="574714" y="1882075"/>
                </a:cubicBezTo>
                <a:cubicBezTo>
                  <a:pt x="471703" y="1915941"/>
                  <a:pt x="351759" y="1999194"/>
                  <a:pt x="278381" y="2042937"/>
                </a:cubicBezTo>
                <a:cubicBezTo>
                  <a:pt x="205003" y="2086680"/>
                  <a:pt x="178191" y="2134657"/>
                  <a:pt x="134447" y="2144534"/>
                </a:cubicBezTo>
                <a:cubicBezTo>
                  <a:pt x="90703" y="2154411"/>
                  <a:pt x="31436" y="2119135"/>
                  <a:pt x="15914" y="2102202"/>
                </a:cubicBezTo>
                <a:cubicBezTo>
                  <a:pt x="392" y="2085269"/>
                  <a:pt x="-19364" y="2099380"/>
                  <a:pt x="41314" y="2042937"/>
                </a:cubicBezTo>
                <a:cubicBezTo>
                  <a:pt x="101992" y="1986494"/>
                  <a:pt x="305192" y="1825632"/>
                  <a:pt x="379981" y="1763545"/>
                </a:cubicBezTo>
                <a:cubicBezTo>
                  <a:pt x="454770" y="1701458"/>
                  <a:pt x="427958" y="1677470"/>
                  <a:pt x="490047" y="1670415"/>
                </a:cubicBezTo>
                <a:cubicBezTo>
                  <a:pt x="552136" y="1663360"/>
                  <a:pt x="662203" y="1725446"/>
                  <a:pt x="752514" y="1721213"/>
                </a:cubicBezTo>
                <a:cubicBezTo>
                  <a:pt x="842825" y="1716980"/>
                  <a:pt x="944425" y="1673236"/>
                  <a:pt x="1031914" y="1645015"/>
                </a:cubicBezTo>
                <a:cubicBezTo>
                  <a:pt x="1119403" y="1616794"/>
                  <a:pt x="1208303" y="1605505"/>
                  <a:pt x="1277447" y="1551885"/>
                </a:cubicBezTo>
                <a:cubicBezTo>
                  <a:pt x="1346591" y="1498265"/>
                  <a:pt x="1412914" y="1385379"/>
                  <a:pt x="1446781" y="1323292"/>
                </a:cubicBezTo>
                <a:cubicBezTo>
                  <a:pt x="1480648" y="1261205"/>
                  <a:pt x="1445369" y="1203351"/>
                  <a:pt x="1480647" y="1179363"/>
                </a:cubicBezTo>
                <a:cubicBezTo>
                  <a:pt x="1515925" y="1155375"/>
                  <a:pt x="1658447" y="1179363"/>
                  <a:pt x="1658447" y="1179363"/>
                </a:cubicBezTo>
                <a:lnTo>
                  <a:pt x="2090247" y="1170896"/>
                </a:lnTo>
                <a:cubicBezTo>
                  <a:pt x="2228536" y="1169485"/>
                  <a:pt x="2420448" y="1187829"/>
                  <a:pt x="2488181" y="1170896"/>
                </a:cubicBezTo>
                <a:cubicBezTo>
                  <a:pt x="2555914" y="1153963"/>
                  <a:pt x="2513580" y="1098931"/>
                  <a:pt x="2496647" y="1069299"/>
                </a:cubicBezTo>
                <a:cubicBezTo>
                  <a:pt x="2479714" y="1039667"/>
                  <a:pt x="2507936" y="1004390"/>
                  <a:pt x="2386581" y="993102"/>
                </a:cubicBezTo>
                <a:cubicBezTo>
                  <a:pt x="2265225" y="981813"/>
                  <a:pt x="1937847" y="1001568"/>
                  <a:pt x="1768514" y="1001568"/>
                </a:cubicBezTo>
                <a:cubicBezTo>
                  <a:pt x="1599181" y="1001568"/>
                  <a:pt x="1459481" y="994513"/>
                  <a:pt x="1370581" y="993102"/>
                </a:cubicBezTo>
                <a:cubicBezTo>
                  <a:pt x="1281681" y="991691"/>
                  <a:pt x="1235114" y="1025557"/>
                  <a:pt x="1235114" y="993102"/>
                </a:cubicBezTo>
                <a:cubicBezTo>
                  <a:pt x="1235114" y="960647"/>
                  <a:pt x="1295792" y="881627"/>
                  <a:pt x="1370581" y="798374"/>
                </a:cubicBezTo>
                <a:cubicBezTo>
                  <a:pt x="1445370" y="715121"/>
                  <a:pt x="1559669" y="586713"/>
                  <a:pt x="1683847" y="493583"/>
                </a:cubicBezTo>
                <a:cubicBezTo>
                  <a:pt x="1808025" y="400453"/>
                  <a:pt x="1971714" y="308733"/>
                  <a:pt x="2115647" y="239591"/>
                </a:cubicBezTo>
                <a:cubicBezTo>
                  <a:pt x="2259580" y="170449"/>
                  <a:pt x="2421858" y="116828"/>
                  <a:pt x="2547447" y="78729"/>
                </a:cubicBezTo>
                <a:cubicBezTo>
                  <a:pt x="2673036" y="40630"/>
                  <a:pt x="2756292" y="23698"/>
                  <a:pt x="2869181" y="10998"/>
                </a:cubicBezTo>
                <a:cubicBezTo>
                  <a:pt x="2982070" y="-1702"/>
                  <a:pt x="3100604" y="-1702"/>
                  <a:pt x="3224781" y="2531"/>
                </a:cubicBezTo>
                <a:cubicBezTo>
                  <a:pt x="3348958" y="6764"/>
                  <a:pt x="3491480" y="15231"/>
                  <a:pt x="3614247" y="36397"/>
                </a:cubicBezTo>
                <a:cubicBezTo>
                  <a:pt x="3737014" y="57563"/>
                  <a:pt x="3841436" y="87196"/>
                  <a:pt x="3961381" y="129528"/>
                </a:cubicBezTo>
                <a:cubicBezTo>
                  <a:pt x="4081326" y="171860"/>
                  <a:pt x="4218203" y="229713"/>
                  <a:pt x="4333914" y="290389"/>
                </a:cubicBezTo>
                <a:cubicBezTo>
                  <a:pt x="4449625" y="351065"/>
                  <a:pt x="4555458" y="418796"/>
                  <a:pt x="4655647" y="493583"/>
                </a:cubicBezTo>
                <a:cubicBezTo>
                  <a:pt x="4755836" y="568370"/>
                  <a:pt x="4856025" y="660089"/>
                  <a:pt x="4935047" y="739109"/>
                </a:cubicBezTo>
                <a:cubicBezTo>
                  <a:pt x="5014069" y="818129"/>
                  <a:pt x="5159414" y="923959"/>
                  <a:pt x="5129781" y="967702"/>
                </a:cubicBezTo>
                <a:cubicBezTo>
                  <a:pt x="5100148" y="1011445"/>
                  <a:pt x="4930814" y="994513"/>
                  <a:pt x="4757247" y="1001568"/>
                </a:cubicBezTo>
                <a:cubicBezTo>
                  <a:pt x="4583680" y="1008623"/>
                  <a:pt x="4088381" y="1010034"/>
                  <a:pt x="4088381" y="1010034"/>
                </a:cubicBezTo>
                <a:cubicBezTo>
                  <a:pt x="3930337" y="1011445"/>
                  <a:pt x="3842848" y="981813"/>
                  <a:pt x="3808981" y="1010034"/>
                </a:cubicBezTo>
                <a:cubicBezTo>
                  <a:pt x="3775114" y="1038255"/>
                  <a:pt x="3775114" y="1152553"/>
                  <a:pt x="3885181" y="1179363"/>
                </a:cubicBezTo>
                <a:cubicBezTo>
                  <a:pt x="3995248" y="1206173"/>
                  <a:pt x="4314159" y="1170896"/>
                  <a:pt x="4469381" y="1170896"/>
                </a:cubicBezTo>
                <a:cubicBezTo>
                  <a:pt x="4624603" y="1170896"/>
                  <a:pt x="4740314" y="1177952"/>
                  <a:pt x="4816514" y="1179363"/>
                </a:cubicBezTo>
                <a:cubicBezTo>
                  <a:pt x="4892714" y="1180774"/>
                  <a:pt x="4902592" y="1144086"/>
                  <a:pt x="4926581" y="1179363"/>
                </a:cubicBezTo>
                <a:cubicBezTo>
                  <a:pt x="4950570" y="1214640"/>
                  <a:pt x="4925169" y="1321881"/>
                  <a:pt x="4960447" y="1391023"/>
                </a:cubicBezTo>
                <a:cubicBezTo>
                  <a:pt x="4995725" y="1460165"/>
                  <a:pt x="5074747" y="1539185"/>
                  <a:pt x="5138247" y="1594217"/>
                </a:cubicBezTo>
                <a:cubicBezTo>
                  <a:pt x="5201747" y="1649249"/>
                  <a:pt x="5231380" y="1697225"/>
                  <a:pt x="5341447" y="1721213"/>
                </a:cubicBezTo>
                <a:cubicBezTo>
                  <a:pt x="5451514" y="1745201"/>
                  <a:pt x="5709747" y="1736735"/>
                  <a:pt x="5798647" y="1738146"/>
                </a:cubicBezTo>
                <a:cubicBezTo>
                  <a:pt x="5887547" y="1739557"/>
                  <a:pt x="5826869" y="1702870"/>
                  <a:pt x="5874847" y="1729680"/>
                </a:cubicBezTo>
                <a:cubicBezTo>
                  <a:pt x="5922825" y="1756490"/>
                  <a:pt x="6049825" y="1848210"/>
                  <a:pt x="6086514" y="1899008"/>
                </a:cubicBezTo>
                <a:cubicBezTo>
                  <a:pt x="6123203" y="1949806"/>
                  <a:pt x="6118969" y="1985083"/>
                  <a:pt x="6103447" y="2017538"/>
                </a:cubicBezTo>
                <a:close/>
              </a:path>
            </a:pathLst>
          </a:custGeom>
          <a:solidFill>
            <a:srgbClr val="B9CDE5">
              <a:alpha val="58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" name="Ellipse 5"/>
          <p:cNvSpPr/>
          <p:nvPr/>
        </p:nvSpPr>
        <p:spPr>
          <a:xfrm>
            <a:off x="18141441" y="4838722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" name="Ellipse 6"/>
          <p:cNvSpPr/>
          <p:nvPr/>
        </p:nvSpPr>
        <p:spPr>
          <a:xfrm>
            <a:off x="18439893" y="4806970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" name="Ellipse 7"/>
          <p:cNvSpPr/>
          <p:nvPr/>
        </p:nvSpPr>
        <p:spPr>
          <a:xfrm>
            <a:off x="18554194" y="4540270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" name="Ellipse 8"/>
          <p:cNvSpPr/>
          <p:nvPr/>
        </p:nvSpPr>
        <p:spPr>
          <a:xfrm>
            <a:off x="22681692" y="4625997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" name="Ellipse 9"/>
          <p:cNvSpPr/>
          <p:nvPr/>
        </p:nvSpPr>
        <p:spPr>
          <a:xfrm>
            <a:off x="22986492" y="4835545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" name="Ellipse 10"/>
          <p:cNvSpPr/>
          <p:nvPr/>
        </p:nvSpPr>
        <p:spPr>
          <a:xfrm>
            <a:off x="22688043" y="4835545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" name="Ellipse 11"/>
          <p:cNvSpPr/>
          <p:nvPr/>
        </p:nvSpPr>
        <p:spPr>
          <a:xfrm>
            <a:off x="22713441" y="4289447"/>
            <a:ext cx="146050" cy="146050"/>
          </a:xfrm>
          <a:prstGeom prst="ellipse">
            <a:avLst/>
          </a:prstGeom>
          <a:solidFill>
            <a:srgbClr val="000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" name="Ellipse 12"/>
          <p:cNvSpPr/>
          <p:nvPr/>
        </p:nvSpPr>
        <p:spPr>
          <a:xfrm>
            <a:off x="18408144" y="4289447"/>
            <a:ext cx="146050" cy="146050"/>
          </a:xfrm>
          <a:prstGeom prst="ellipse">
            <a:avLst/>
          </a:prstGeom>
          <a:solidFill>
            <a:srgbClr val="000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14" name="Connecteur en arc 13"/>
          <p:cNvCxnSpPr/>
          <p:nvPr/>
        </p:nvCxnSpPr>
        <p:spPr>
          <a:xfrm rot="16200000" flipH="1">
            <a:off x="18484343" y="4870472"/>
            <a:ext cx="330200" cy="266699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Connecteur en arc 14"/>
          <p:cNvCxnSpPr/>
          <p:nvPr/>
        </p:nvCxnSpPr>
        <p:spPr>
          <a:xfrm rot="5400000">
            <a:off x="18208114" y="4867294"/>
            <a:ext cx="336550" cy="279402"/>
          </a:xfrm>
          <a:prstGeom prst="curvedConnector3">
            <a:avLst>
              <a:gd name="adj1" fmla="val 99057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" name="Connecteur en arc 15"/>
          <p:cNvCxnSpPr/>
          <p:nvPr/>
        </p:nvCxnSpPr>
        <p:spPr>
          <a:xfrm>
            <a:off x="18681192" y="4649587"/>
            <a:ext cx="254000" cy="136966"/>
          </a:xfrm>
          <a:prstGeom prst="curvedConnector3">
            <a:avLst>
              <a:gd name="adj1" fmla="val 25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" name="Connecteur en arc 16"/>
          <p:cNvCxnSpPr/>
          <p:nvPr/>
        </p:nvCxnSpPr>
        <p:spPr>
          <a:xfrm rot="10800000" flipV="1">
            <a:off x="17925541" y="4978420"/>
            <a:ext cx="279402" cy="265332"/>
          </a:xfrm>
          <a:prstGeom prst="curvedConnector3">
            <a:avLst>
              <a:gd name="adj1" fmla="val -2272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Connecteur en arc 17"/>
          <p:cNvCxnSpPr/>
          <p:nvPr/>
        </p:nvCxnSpPr>
        <p:spPr>
          <a:xfrm rot="16200000" flipH="1">
            <a:off x="22738841" y="4959373"/>
            <a:ext cx="330200" cy="266699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Connecteur en arc 18"/>
          <p:cNvCxnSpPr/>
          <p:nvPr/>
        </p:nvCxnSpPr>
        <p:spPr>
          <a:xfrm rot="5400000">
            <a:off x="22443566" y="4929428"/>
            <a:ext cx="336550" cy="279402"/>
          </a:xfrm>
          <a:prstGeom prst="curvedConnector3">
            <a:avLst>
              <a:gd name="adj1" fmla="val 99057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Connecteur en arc 19"/>
          <p:cNvCxnSpPr/>
          <p:nvPr/>
        </p:nvCxnSpPr>
        <p:spPr>
          <a:xfrm rot="16200000" flipH="1">
            <a:off x="23034115" y="5006995"/>
            <a:ext cx="292101" cy="196850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Connecteur en arc 20"/>
          <p:cNvCxnSpPr/>
          <p:nvPr/>
        </p:nvCxnSpPr>
        <p:spPr>
          <a:xfrm rot="10800000" flipV="1">
            <a:off x="22275294" y="4687686"/>
            <a:ext cx="419101" cy="136966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Connecteur en arc 21"/>
          <p:cNvCxnSpPr/>
          <p:nvPr/>
        </p:nvCxnSpPr>
        <p:spPr>
          <a:xfrm rot="10800000" flipV="1">
            <a:off x="18827241" y="4220963"/>
            <a:ext cx="419101" cy="136966"/>
          </a:xfrm>
          <a:prstGeom prst="curvedConnector3">
            <a:avLst>
              <a:gd name="adj1" fmla="val 36364"/>
            </a:avLst>
          </a:prstGeom>
          <a:ln>
            <a:solidFill>
              <a:srgbClr val="0000FF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Forme libre 22"/>
          <p:cNvSpPr/>
          <p:nvPr/>
        </p:nvSpPr>
        <p:spPr>
          <a:xfrm>
            <a:off x="18535142" y="4362471"/>
            <a:ext cx="311151" cy="19051"/>
          </a:xfrm>
          <a:custGeom>
            <a:avLst/>
            <a:gdLst>
              <a:gd name="connsiteX0" fmla="*/ 311150 w 311150"/>
              <a:gd name="connsiteY0" fmla="*/ 0 h 19050"/>
              <a:gd name="connsiteX1" fmla="*/ 0 w 31115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1150" h="19050">
                <a:moveTo>
                  <a:pt x="311150" y="0"/>
                </a:moveTo>
                <a:lnTo>
                  <a:pt x="0" y="19050"/>
                </a:ln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24" name="Connecteur en arc 23"/>
          <p:cNvCxnSpPr/>
          <p:nvPr/>
        </p:nvCxnSpPr>
        <p:spPr>
          <a:xfrm>
            <a:off x="21970491" y="4289447"/>
            <a:ext cx="495301" cy="92075"/>
          </a:xfrm>
          <a:prstGeom prst="curvedConnector3">
            <a:avLst>
              <a:gd name="adj1" fmla="val 50000"/>
            </a:avLst>
          </a:prstGeom>
          <a:ln>
            <a:solidFill>
              <a:srgbClr val="0000FF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5" name="Forme libre 24"/>
          <p:cNvSpPr/>
          <p:nvPr/>
        </p:nvSpPr>
        <p:spPr>
          <a:xfrm>
            <a:off x="22440389" y="4362471"/>
            <a:ext cx="311151" cy="19051"/>
          </a:xfrm>
          <a:custGeom>
            <a:avLst/>
            <a:gdLst>
              <a:gd name="connsiteX0" fmla="*/ 311150 w 311150"/>
              <a:gd name="connsiteY0" fmla="*/ 0 h 19050"/>
              <a:gd name="connsiteX1" fmla="*/ 0 w 31115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1150" h="19050">
                <a:moveTo>
                  <a:pt x="311150" y="0"/>
                </a:moveTo>
                <a:lnTo>
                  <a:pt x="0" y="19050"/>
                </a:ln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6" name="Forme libre 25"/>
          <p:cNvSpPr/>
          <p:nvPr/>
        </p:nvSpPr>
        <p:spPr>
          <a:xfrm rot="1109659">
            <a:off x="21932392" y="4006872"/>
            <a:ext cx="292101" cy="260350"/>
          </a:xfrm>
          <a:custGeom>
            <a:avLst/>
            <a:gdLst>
              <a:gd name="connsiteX0" fmla="*/ 0 w 292100"/>
              <a:gd name="connsiteY0" fmla="*/ 0 h 260350"/>
              <a:gd name="connsiteX1" fmla="*/ 127000 w 292100"/>
              <a:gd name="connsiteY1" fmla="*/ 184150 h 260350"/>
              <a:gd name="connsiteX2" fmla="*/ 292100 w 292100"/>
              <a:gd name="connsiteY2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00" h="260350">
                <a:moveTo>
                  <a:pt x="0" y="0"/>
                </a:moveTo>
                <a:cubicBezTo>
                  <a:pt x="39158" y="70379"/>
                  <a:pt x="78317" y="140758"/>
                  <a:pt x="127000" y="184150"/>
                </a:cubicBezTo>
                <a:cubicBezTo>
                  <a:pt x="175683" y="227542"/>
                  <a:pt x="292100" y="260350"/>
                  <a:pt x="292100" y="260350"/>
                </a:cubicBez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7" name="Forme libre 26"/>
          <p:cNvSpPr/>
          <p:nvPr/>
        </p:nvSpPr>
        <p:spPr>
          <a:xfrm rot="20988649">
            <a:off x="19080229" y="4309784"/>
            <a:ext cx="163597" cy="82543"/>
          </a:xfrm>
          <a:custGeom>
            <a:avLst/>
            <a:gdLst>
              <a:gd name="connsiteX0" fmla="*/ 0 w 292100"/>
              <a:gd name="connsiteY0" fmla="*/ 0 h 260350"/>
              <a:gd name="connsiteX1" fmla="*/ 127000 w 292100"/>
              <a:gd name="connsiteY1" fmla="*/ 184150 h 260350"/>
              <a:gd name="connsiteX2" fmla="*/ 292100 w 292100"/>
              <a:gd name="connsiteY2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00" h="260350">
                <a:moveTo>
                  <a:pt x="0" y="0"/>
                </a:moveTo>
                <a:cubicBezTo>
                  <a:pt x="39158" y="70379"/>
                  <a:pt x="78317" y="140758"/>
                  <a:pt x="127000" y="184150"/>
                </a:cubicBezTo>
                <a:cubicBezTo>
                  <a:pt x="175683" y="227542"/>
                  <a:pt x="292100" y="260350"/>
                  <a:pt x="292100" y="260350"/>
                </a:cubicBez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8" name="Forme libre 27"/>
          <p:cNvSpPr/>
          <p:nvPr/>
        </p:nvSpPr>
        <p:spPr>
          <a:xfrm>
            <a:off x="19045088" y="4649085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solidFill>
            <a:schemeClr val="bg1"/>
          </a:solidFill>
          <a:ln w="76200" cmpd="sng">
            <a:noFill/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29" name="Connecteur droit avec flèche 28"/>
          <p:cNvCxnSpPr/>
          <p:nvPr/>
        </p:nvCxnSpPr>
        <p:spPr>
          <a:xfrm flipH="1">
            <a:off x="16479099" y="6090243"/>
            <a:ext cx="2348145" cy="3209731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0" name="Connecteur droit avec flèche 29"/>
          <p:cNvCxnSpPr/>
          <p:nvPr/>
        </p:nvCxnSpPr>
        <p:spPr>
          <a:xfrm flipH="1">
            <a:off x="17969991" y="6090243"/>
            <a:ext cx="1865040" cy="5212777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1" name="Connecteur droit avec flèche 30"/>
          <p:cNvCxnSpPr/>
          <p:nvPr/>
        </p:nvCxnSpPr>
        <p:spPr>
          <a:xfrm>
            <a:off x="21251320" y="6090243"/>
            <a:ext cx="2109820" cy="5117526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2" name="Connecteur droit avec flèche 31"/>
          <p:cNvCxnSpPr/>
          <p:nvPr/>
        </p:nvCxnSpPr>
        <p:spPr>
          <a:xfrm>
            <a:off x="22225626" y="6090243"/>
            <a:ext cx="2481715" cy="2799777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Connecteur droit avec flèche 32"/>
          <p:cNvCxnSpPr/>
          <p:nvPr/>
        </p:nvCxnSpPr>
        <p:spPr>
          <a:xfrm flipV="1">
            <a:off x="20558578" y="3432687"/>
            <a:ext cx="0" cy="848279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Connecteur droit avec flèche 33"/>
          <p:cNvCxnSpPr/>
          <p:nvPr/>
        </p:nvCxnSpPr>
        <p:spPr>
          <a:xfrm flipV="1">
            <a:off x="20980380" y="3721121"/>
            <a:ext cx="621813" cy="519840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Connecteur droit avec flèche 34"/>
          <p:cNvCxnSpPr/>
          <p:nvPr/>
        </p:nvCxnSpPr>
        <p:spPr>
          <a:xfrm flipH="1" flipV="1">
            <a:off x="19462240" y="3721121"/>
            <a:ext cx="672993" cy="521363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6" name="Forme libre 35"/>
          <p:cNvSpPr/>
          <p:nvPr/>
        </p:nvSpPr>
        <p:spPr>
          <a:xfrm>
            <a:off x="17898024" y="12404839"/>
            <a:ext cx="1594180" cy="2027030"/>
          </a:xfrm>
          <a:custGeom>
            <a:avLst/>
            <a:gdLst>
              <a:gd name="connsiteX0" fmla="*/ 990600 w 1594181"/>
              <a:gd name="connsiteY0" fmla="*/ 1968985 h 2027029"/>
              <a:gd name="connsiteX1" fmla="*/ 160867 w 1594181"/>
              <a:gd name="connsiteY1" fmla="*/ 1647261 h 2027029"/>
              <a:gd name="connsiteX2" fmla="*/ 42334 w 1594181"/>
              <a:gd name="connsiteY2" fmla="*/ 1596462 h 2027029"/>
              <a:gd name="connsiteX3" fmla="*/ 0 w 1594181"/>
              <a:gd name="connsiteY3" fmla="*/ 1579530 h 2027029"/>
              <a:gd name="connsiteX4" fmla="*/ 42334 w 1594181"/>
              <a:gd name="connsiteY4" fmla="*/ 1410201 h 2027029"/>
              <a:gd name="connsiteX5" fmla="*/ 245534 w 1594181"/>
              <a:gd name="connsiteY5" fmla="*/ 927616 h 2027029"/>
              <a:gd name="connsiteX6" fmla="*/ 406400 w 1594181"/>
              <a:gd name="connsiteY6" fmla="*/ 546627 h 2027029"/>
              <a:gd name="connsiteX7" fmla="*/ 508000 w 1594181"/>
              <a:gd name="connsiteY7" fmla="*/ 258769 h 2027029"/>
              <a:gd name="connsiteX8" fmla="*/ 584200 w 1594181"/>
              <a:gd name="connsiteY8" fmla="*/ 123307 h 2027029"/>
              <a:gd name="connsiteX9" fmla="*/ 711200 w 1594181"/>
              <a:gd name="connsiteY9" fmla="*/ 30176 h 2027029"/>
              <a:gd name="connsiteX10" fmla="*/ 914400 w 1594181"/>
              <a:gd name="connsiteY10" fmla="*/ 4777 h 2027029"/>
              <a:gd name="connsiteX11" fmla="*/ 1058334 w 1594181"/>
              <a:gd name="connsiteY11" fmla="*/ 114840 h 2027029"/>
              <a:gd name="connsiteX12" fmla="*/ 1083734 w 1594181"/>
              <a:gd name="connsiteY12" fmla="*/ 267236 h 2027029"/>
              <a:gd name="connsiteX13" fmla="*/ 1185334 w 1594181"/>
              <a:gd name="connsiteY13" fmla="*/ 182571 h 2027029"/>
              <a:gd name="connsiteX14" fmla="*/ 1337734 w 1594181"/>
              <a:gd name="connsiteY14" fmla="*/ 174105 h 2027029"/>
              <a:gd name="connsiteX15" fmla="*/ 1447800 w 1594181"/>
              <a:gd name="connsiteY15" fmla="*/ 216437 h 2027029"/>
              <a:gd name="connsiteX16" fmla="*/ 1557867 w 1594181"/>
              <a:gd name="connsiteY16" fmla="*/ 292635 h 2027029"/>
              <a:gd name="connsiteX17" fmla="*/ 1583267 w 1594181"/>
              <a:gd name="connsiteY17" fmla="*/ 411165 h 2027029"/>
              <a:gd name="connsiteX18" fmla="*/ 1591734 w 1594181"/>
              <a:gd name="connsiteY18" fmla="*/ 487362 h 2027029"/>
              <a:gd name="connsiteX19" fmla="*/ 1540934 w 1594181"/>
              <a:gd name="connsiteY19" fmla="*/ 690556 h 2027029"/>
              <a:gd name="connsiteX20" fmla="*/ 1363134 w 1594181"/>
              <a:gd name="connsiteY20" fmla="*/ 1164675 h 2027029"/>
              <a:gd name="connsiteX21" fmla="*/ 1117600 w 1594181"/>
              <a:gd name="connsiteY21" fmla="*/ 1808123 h 2027029"/>
              <a:gd name="connsiteX22" fmla="*/ 1049867 w 1594181"/>
              <a:gd name="connsiteY22" fmla="*/ 2011317 h 2027029"/>
              <a:gd name="connsiteX23" fmla="*/ 990600 w 1594181"/>
              <a:gd name="connsiteY23" fmla="*/ 1968985 h 2027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94181" h="2027029">
                <a:moveTo>
                  <a:pt x="990600" y="1968985"/>
                </a:moveTo>
                <a:cubicBezTo>
                  <a:pt x="842433" y="1908309"/>
                  <a:pt x="318911" y="1709348"/>
                  <a:pt x="160867" y="1647261"/>
                </a:cubicBezTo>
                <a:cubicBezTo>
                  <a:pt x="2823" y="1585174"/>
                  <a:pt x="69145" y="1607751"/>
                  <a:pt x="42334" y="1596462"/>
                </a:cubicBezTo>
                <a:cubicBezTo>
                  <a:pt x="15523" y="1585173"/>
                  <a:pt x="0" y="1610573"/>
                  <a:pt x="0" y="1579530"/>
                </a:cubicBezTo>
                <a:cubicBezTo>
                  <a:pt x="0" y="1548487"/>
                  <a:pt x="1412" y="1518853"/>
                  <a:pt x="42334" y="1410201"/>
                </a:cubicBezTo>
                <a:cubicBezTo>
                  <a:pt x="83256" y="1301549"/>
                  <a:pt x="245534" y="927616"/>
                  <a:pt x="245534" y="927616"/>
                </a:cubicBezTo>
                <a:cubicBezTo>
                  <a:pt x="306212" y="783687"/>
                  <a:pt x="362656" y="658101"/>
                  <a:pt x="406400" y="546627"/>
                </a:cubicBezTo>
                <a:cubicBezTo>
                  <a:pt x="450144" y="435153"/>
                  <a:pt x="478367" y="329322"/>
                  <a:pt x="508000" y="258769"/>
                </a:cubicBezTo>
                <a:cubicBezTo>
                  <a:pt x="537633" y="188216"/>
                  <a:pt x="550333" y="161406"/>
                  <a:pt x="584200" y="123307"/>
                </a:cubicBezTo>
                <a:cubicBezTo>
                  <a:pt x="618067" y="85208"/>
                  <a:pt x="656167" y="49931"/>
                  <a:pt x="711200" y="30176"/>
                </a:cubicBezTo>
                <a:cubicBezTo>
                  <a:pt x="766233" y="10421"/>
                  <a:pt x="856544" y="-9334"/>
                  <a:pt x="914400" y="4777"/>
                </a:cubicBezTo>
                <a:cubicBezTo>
                  <a:pt x="972256" y="18888"/>
                  <a:pt x="1030112" y="71097"/>
                  <a:pt x="1058334" y="114840"/>
                </a:cubicBezTo>
                <a:cubicBezTo>
                  <a:pt x="1086556" y="158583"/>
                  <a:pt x="1062567" y="255947"/>
                  <a:pt x="1083734" y="267236"/>
                </a:cubicBezTo>
                <a:cubicBezTo>
                  <a:pt x="1104901" y="278524"/>
                  <a:pt x="1143001" y="198093"/>
                  <a:pt x="1185334" y="182571"/>
                </a:cubicBezTo>
                <a:cubicBezTo>
                  <a:pt x="1227667" y="167049"/>
                  <a:pt x="1293990" y="168461"/>
                  <a:pt x="1337734" y="174105"/>
                </a:cubicBezTo>
                <a:cubicBezTo>
                  <a:pt x="1381478" y="179749"/>
                  <a:pt x="1411111" y="196682"/>
                  <a:pt x="1447800" y="216437"/>
                </a:cubicBezTo>
                <a:cubicBezTo>
                  <a:pt x="1484489" y="236192"/>
                  <a:pt x="1535289" y="260180"/>
                  <a:pt x="1557867" y="292635"/>
                </a:cubicBezTo>
                <a:cubicBezTo>
                  <a:pt x="1580445" y="325090"/>
                  <a:pt x="1577623" y="378711"/>
                  <a:pt x="1583267" y="411165"/>
                </a:cubicBezTo>
                <a:cubicBezTo>
                  <a:pt x="1588911" y="443619"/>
                  <a:pt x="1598789" y="440797"/>
                  <a:pt x="1591734" y="487362"/>
                </a:cubicBezTo>
                <a:cubicBezTo>
                  <a:pt x="1584679" y="533927"/>
                  <a:pt x="1579034" y="577671"/>
                  <a:pt x="1540934" y="690556"/>
                </a:cubicBezTo>
                <a:cubicBezTo>
                  <a:pt x="1502834" y="803441"/>
                  <a:pt x="1433690" y="978414"/>
                  <a:pt x="1363134" y="1164675"/>
                </a:cubicBezTo>
                <a:cubicBezTo>
                  <a:pt x="1292578" y="1350936"/>
                  <a:pt x="1169811" y="1667016"/>
                  <a:pt x="1117600" y="1808123"/>
                </a:cubicBezTo>
                <a:cubicBezTo>
                  <a:pt x="1065389" y="1949230"/>
                  <a:pt x="1075267" y="1981685"/>
                  <a:pt x="1049867" y="2011317"/>
                </a:cubicBezTo>
                <a:cubicBezTo>
                  <a:pt x="1024467" y="2040949"/>
                  <a:pt x="1138767" y="2029661"/>
                  <a:pt x="990600" y="1968985"/>
                </a:cubicBezTo>
                <a:close/>
              </a:path>
            </a:pathLst>
          </a:custGeom>
          <a:solidFill>
            <a:schemeClr val="bg1">
              <a:lumMod val="75000"/>
              <a:alpha val="99000"/>
            </a:schemeClr>
          </a:solidFill>
          <a:ln w="76200" cmpd="sng">
            <a:noFill/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7" name="Forme libre 36"/>
          <p:cNvSpPr/>
          <p:nvPr/>
        </p:nvSpPr>
        <p:spPr>
          <a:xfrm>
            <a:off x="14756891" y="12825069"/>
            <a:ext cx="5067302" cy="2167301"/>
          </a:xfrm>
          <a:custGeom>
            <a:avLst/>
            <a:gdLst>
              <a:gd name="connsiteX0" fmla="*/ 5067300 w 5067300"/>
              <a:gd name="connsiteY0" fmla="*/ 33702 h 2167302"/>
              <a:gd name="connsiteX1" fmla="*/ 4787900 w 5067300"/>
              <a:gd name="connsiteY1" fmla="*/ 8302 h 2167302"/>
              <a:gd name="connsiteX2" fmla="*/ 4610100 w 5067300"/>
              <a:gd name="connsiteY2" fmla="*/ 160702 h 2167302"/>
              <a:gd name="connsiteX3" fmla="*/ 4368800 w 5067300"/>
              <a:gd name="connsiteY3" fmla="*/ 833802 h 2167302"/>
              <a:gd name="connsiteX4" fmla="*/ 4114800 w 5067300"/>
              <a:gd name="connsiteY4" fmla="*/ 1557702 h 2167302"/>
              <a:gd name="connsiteX5" fmla="*/ 3759200 w 5067300"/>
              <a:gd name="connsiteY5" fmla="*/ 2053002 h 2167302"/>
              <a:gd name="connsiteX6" fmla="*/ 2540000 w 5067300"/>
              <a:gd name="connsiteY6" fmla="*/ 2167302 h 2167302"/>
              <a:gd name="connsiteX7" fmla="*/ 0 w 5067300"/>
              <a:gd name="connsiteY7" fmla="*/ 2116502 h 2167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67300" h="2167302">
                <a:moveTo>
                  <a:pt x="5067300" y="33702"/>
                </a:moveTo>
                <a:cubicBezTo>
                  <a:pt x="4965700" y="10418"/>
                  <a:pt x="4864100" y="-12865"/>
                  <a:pt x="4787900" y="8302"/>
                </a:cubicBezTo>
                <a:cubicBezTo>
                  <a:pt x="4711700" y="29469"/>
                  <a:pt x="4679950" y="23119"/>
                  <a:pt x="4610100" y="160702"/>
                </a:cubicBezTo>
                <a:cubicBezTo>
                  <a:pt x="4540250" y="298285"/>
                  <a:pt x="4451350" y="600969"/>
                  <a:pt x="4368800" y="833802"/>
                </a:cubicBezTo>
                <a:cubicBezTo>
                  <a:pt x="4286250" y="1066635"/>
                  <a:pt x="4216400" y="1354502"/>
                  <a:pt x="4114800" y="1557702"/>
                </a:cubicBezTo>
                <a:cubicBezTo>
                  <a:pt x="4013200" y="1760902"/>
                  <a:pt x="4021667" y="1951402"/>
                  <a:pt x="3759200" y="2053002"/>
                </a:cubicBezTo>
                <a:cubicBezTo>
                  <a:pt x="3496733" y="2154602"/>
                  <a:pt x="2540000" y="2167302"/>
                  <a:pt x="2540000" y="2167302"/>
                </a:cubicBezTo>
                <a:lnTo>
                  <a:pt x="0" y="2116502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8" name="Forme libre 37"/>
          <p:cNvSpPr/>
          <p:nvPr/>
        </p:nvSpPr>
        <p:spPr>
          <a:xfrm>
            <a:off x="14502892" y="12779654"/>
            <a:ext cx="5638800" cy="2123816"/>
          </a:xfrm>
          <a:custGeom>
            <a:avLst/>
            <a:gdLst>
              <a:gd name="connsiteX0" fmla="*/ 5638800 w 5638800"/>
              <a:gd name="connsiteY0" fmla="*/ 117216 h 2123816"/>
              <a:gd name="connsiteX1" fmla="*/ 5384800 w 5638800"/>
              <a:gd name="connsiteY1" fmla="*/ 41016 h 2123816"/>
              <a:gd name="connsiteX2" fmla="*/ 5067300 w 5638800"/>
              <a:gd name="connsiteY2" fmla="*/ 2916 h 2123816"/>
              <a:gd name="connsiteX3" fmla="*/ 4851400 w 5638800"/>
              <a:gd name="connsiteY3" fmla="*/ 117216 h 2123816"/>
              <a:gd name="connsiteX4" fmla="*/ 4622800 w 5638800"/>
              <a:gd name="connsiteY4" fmla="*/ 726816 h 2123816"/>
              <a:gd name="connsiteX5" fmla="*/ 4318000 w 5638800"/>
              <a:gd name="connsiteY5" fmla="*/ 1615816 h 2123816"/>
              <a:gd name="connsiteX6" fmla="*/ 4165600 w 5638800"/>
              <a:gd name="connsiteY6" fmla="*/ 1882516 h 2123816"/>
              <a:gd name="connsiteX7" fmla="*/ 4025900 w 5638800"/>
              <a:gd name="connsiteY7" fmla="*/ 1996816 h 2123816"/>
              <a:gd name="connsiteX8" fmla="*/ 3619500 w 5638800"/>
              <a:gd name="connsiteY8" fmla="*/ 2085716 h 2123816"/>
              <a:gd name="connsiteX9" fmla="*/ 3009900 w 5638800"/>
              <a:gd name="connsiteY9" fmla="*/ 2123816 h 2123816"/>
              <a:gd name="connsiteX10" fmla="*/ 0 w 5638800"/>
              <a:gd name="connsiteY10" fmla="*/ 2098416 h 2123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638800" h="2123816">
                <a:moveTo>
                  <a:pt x="5638800" y="117216"/>
                </a:moveTo>
                <a:cubicBezTo>
                  <a:pt x="5559425" y="88641"/>
                  <a:pt x="5480050" y="60066"/>
                  <a:pt x="5384800" y="41016"/>
                </a:cubicBezTo>
                <a:cubicBezTo>
                  <a:pt x="5289550" y="21966"/>
                  <a:pt x="5156200" y="-9784"/>
                  <a:pt x="5067300" y="2916"/>
                </a:cubicBezTo>
                <a:cubicBezTo>
                  <a:pt x="4978400" y="15616"/>
                  <a:pt x="4925483" y="-3434"/>
                  <a:pt x="4851400" y="117216"/>
                </a:cubicBezTo>
                <a:cubicBezTo>
                  <a:pt x="4777317" y="237866"/>
                  <a:pt x="4711700" y="477049"/>
                  <a:pt x="4622800" y="726816"/>
                </a:cubicBezTo>
                <a:cubicBezTo>
                  <a:pt x="4533900" y="976583"/>
                  <a:pt x="4394200" y="1423199"/>
                  <a:pt x="4318000" y="1615816"/>
                </a:cubicBezTo>
                <a:cubicBezTo>
                  <a:pt x="4241800" y="1808433"/>
                  <a:pt x="4214283" y="1819016"/>
                  <a:pt x="4165600" y="1882516"/>
                </a:cubicBezTo>
                <a:cubicBezTo>
                  <a:pt x="4116917" y="1946016"/>
                  <a:pt x="4116917" y="1962949"/>
                  <a:pt x="4025900" y="1996816"/>
                </a:cubicBezTo>
                <a:cubicBezTo>
                  <a:pt x="3934883" y="2030683"/>
                  <a:pt x="3788833" y="2064549"/>
                  <a:pt x="3619500" y="2085716"/>
                </a:cubicBezTo>
                <a:cubicBezTo>
                  <a:pt x="3450167" y="2106883"/>
                  <a:pt x="3009900" y="2123816"/>
                  <a:pt x="3009900" y="2123816"/>
                </a:cubicBezTo>
                <a:lnTo>
                  <a:pt x="0" y="2098416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9" name="Forme libre 38"/>
          <p:cNvSpPr/>
          <p:nvPr/>
        </p:nvSpPr>
        <p:spPr>
          <a:xfrm>
            <a:off x="14274294" y="12673144"/>
            <a:ext cx="6197600" cy="2154127"/>
          </a:xfrm>
          <a:custGeom>
            <a:avLst/>
            <a:gdLst>
              <a:gd name="connsiteX0" fmla="*/ 6197600 w 6197600"/>
              <a:gd name="connsiteY0" fmla="*/ 274527 h 2154127"/>
              <a:gd name="connsiteX1" fmla="*/ 5397500 w 6197600"/>
              <a:gd name="connsiteY1" fmla="*/ 7827 h 2154127"/>
              <a:gd name="connsiteX2" fmla="*/ 5041900 w 6197600"/>
              <a:gd name="connsiteY2" fmla="*/ 122127 h 2154127"/>
              <a:gd name="connsiteX3" fmla="*/ 4838700 w 6197600"/>
              <a:gd name="connsiteY3" fmla="*/ 630127 h 2154127"/>
              <a:gd name="connsiteX4" fmla="*/ 4495800 w 6197600"/>
              <a:gd name="connsiteY4" fmla="*/ 1633427 h 2154127"/>
              <a:gd name="connsiteX5" fmla="*/ 4279900 w 6197600"/>
              <a:gd name="connsiteY5" fmla="*/ 2027127 h 2154127"/>
              <a:gd name="connsiteX6" fmla="*/ 3644900 w 6197600"/>
              <a:gd name="connsiteY6" fmla="*/ 2116027 h 2154127"/>
              <a:gd name="connsiteX7" fmla="*/ 2921000 w 6197600"/>
              <a:gd name="connsiteY7" fmla="*/ 2154127 h 2154127"/>
              <a:gd name="connsiteX8" fmla="*/ 0 w 6197600"/>
              <a:gd name="connsiteY8" fmla="*/ 2128727 h 2154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197600" h="2154127">
                <a:moveTo>
                  <a:pt x="6197600" y="274527"/>
                </a:moveTo>
                <a:cubicBezTo>
                  <a:pt x="5893858" y="153877"/>
                  <a:pt x="5590117" y="33227"/>
                  <a:pt x="5397500" y="7827"/>
                </a:cubicBezTo>
                <a:cubicBezTo>
                  <a:pt x="5204883" y="-17573"/>
                  <a:pt x="5135033" y="18410"/>
                  <a:pt x="5041900" y="122127"/>
                </a:cubicBezTo>
                <a:cubicBezTo>
                  <a:pt x="4948767" y="225844"/>
                  <a:pt x="4929717" y="378244"/>
                  <a:pt x="4838700" y="630127"/>
                </a:cubicBezTo>
                <a:cubicBezTo>
                  <a:pt x="4747683" y="882010"/>
                  <a:pt x="4588933" y="1400594"/>
                  <a:pt x="4495800" y="1633427"/>
                </a:cubicBezTo>
                <a:cubicBezTo>
                  <a:pt x="4402667" y="1866260"/>
                  <a:pt x="4421717" y="1946694"/>
                  <a:pt x="4279900" y="2027127"/>
                </a:cubicBezTo>
                <a:cubicBezTo>
                  <a:pt x="4138083" y="2107560"/>
                  <a:pt x="3871383" y="2094860"/>
                  <a:pt x="3644900" y="2116027"/>
                </a:cubicBezTo>
                <a:cubicBezTo>
                  <a:pt x="3418417" y="2137194"/>
                  <a:pt x="2921000" y="2154127"/>
                  <a:pt x="2921000" y="2154127"/>
                </a:cubicBezTo>
                <a:lnTo>
                  <a:pt x="0" y="2128727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0" name="Forme libre 39"/>
          <p:cNvSpPr/>
          <p:nvPr/>
        </p:nvSpPr>
        <p:spPr>
          <a:xfrm>
            <a:off x="14045690" y="12573707"/>
            <a:ext cx="7340601" cy="2157607"/>
          </a:xfrm>
          <a:custGeom>
            <a:avLst/>
            <a:gdLst>
              <a:gd name="connsiteX0" fmla="*/ 7340600 w 7340600"/>
              <a:gd name="connsiteY0" fmla="*/ 297762 h 2157606"/>
              <a:gd name="connsiteX1" fmla="*/ 5791200 w 7340600"/>
              <a:gd name="connsiteY1" fmla="*/ 31062 h 2157606"/>
              <a:gd name="connsiteX2" fmla="*/ 5334000 w 7340600"/>
              <a:gd name="connsiteY2" fmla="*/ 43762 h 2157606"/>
              <a:gd name="connsiteX3" fmla="*/ 5118100 w 7340600"/>
              <a:gd name="connsiteY3" fmla="*/ 373962 h 2157606"/>
              <a:gd name="connsiteX4" fmla="*/ 4826000 w 7340600"/>
              <a:gd name="connsiteY4" fmla="*/ 1275662 h 2157606"/>
              <a:gd name="connsiteX5" fmla="*/ 4584700 w 7340600"/>
              <a:gd name="connsiteY5" fmla="*/ 1936062 h 2157606"/>
              <a:gd name="connsiteX6" fmla="*/ 4406900 w 7340600"/>
              <a:gd name="connsiteY6" fmla="*/ 2075762 h 2157606"/>
              <a:gd name="connsiteX7" fmla="*/ 3606800 w 7340600"/>
              <a:gd name="connsiteY7" fmla="*/ 2151962 h 2157606"/>
              <a:gd name="connsiteX8" fmla="*/ 3505200 w 7340600"/>
              <a:gd name="connsiteY8" fmla="*/ 2151962 h 2157606"/>
              <a:gd name="connsiteX9" fmla="*/ 0 w 7340600"/>
              <a:gd name="connsiteY9" fmla="*/ 2139262 h 2157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40600" h="2157606">
                <a:moveTo>
                  <a:pt x="7340600" y="297762"/>
                </a:moveTo>
                <a:cubicBezTo>
                  <a:pt x="6733116" y="185578"/>
                  <a:pt x="6125633" y="73395"/>
                  <a:pt x="5791200" y="31062"/>
                </a:cubicBezTo>
                <a:cubicBezTo>
                  <a:pt x="5456767" y="-11271"/>
                  <a:pt x="5446183" y="-13388"/>
                  <a:pt x="5334000" y="43762"/>
                </a:cubicBezTo>
                <a:cubicBezTo>
                  <a:pt x="5221817" y="100912"/>
                  <a:pt x="5202767" y="168645"/>
                  <a:pt x="5118100" y="373962"/>
                </a:cubicBezTo>
                <a:cubicBezTo>
                  <a:pt x="5033433" y="579279"/>
                  <a:pt x="4914900" y="1015312"/>
                  <a:pt x="4826000" y="1275662"/>
                </a:cubicBezTo>
                <a:cubicBezTo>
                  <a:pt x="4737100" y="1536012"/>
                  <a:pt x="4654550" y="1802712"/>
                  <a:pt x="4584700" y="1936062"/>
                </a:cubicBezTo>
                <a:cubicBezTo>
                  <a:pt x="4514850" y="2069412"/>
                  <a:pt x="4569883" y="2039779"/>
                  <a:pt x="4406900" y="2075762"/>
                </a:cubicBezTo>
                <a:cubicBezTo>
                  <a:pt x="4243917" y="2111745"/>
                  <a:pt x="3757083" y="2139262"/>
                  <a:pt x="3606800" y="2151962"/>
                </a:cubicBezTo>
                <a:cubicBezTo>
                  <a:pt x="3456517" y="2164662"/>
                  <a:pt x="3505200" y="2151962"/>
                  <a:pt x="3505200" y="2151962"/>
                </a:cubicBezTo>
                <a:lnTo>
                  <a:pt x="0" y="2139262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1" name="Forme libre 40"/>
          <p:cNvSpPr/>
          <p:nvPr/>
        </p:nvSpPr>
        <p:spPr>
          <a:xfrm>
            <a:off x="13842491" y="12481482"/>
            <a:ext cx="8407401" cy="2155290"/>
          </a:xfrm>
          <a:custGeom>
            <a:avLst/>
            <a:gdLst>
              <a:gd name="connsiteX0" fmla="*/ 8407400 w 8407400"/>
              <a:gd name="connsiteY0" fmla="*/ 161390 h 2155290"/>
              <a:gd name="connsiteX1" fmla="*/ 7531100 w 8407400"/>
              <a:gd name="connsiteY1" fmla="*/ 237590 h 2155290"/>
              <a:gd name="connsiteX2" fmla="*/ 6781800 w 8407400"/>
              <a:gd name="connsiteY2" fmla="*/ 135990 h 2155290"/>
              <a:gd name="connsiteX3" fmla="*/ 5905500 w 8407400"/>
              <a:gd name="connsiteY3" fmla="*/ 8990 h 2155290"/>
              <a:gd name="connsiteX4" fmla="*/ 5486400 w 8407400"/>
              <a:gd name="connsiteY4" fmla="*/ 47090 h 2155290"/>
              <a:gd name="connsiteX5" fmla="*/ 5308600 w 8407400"/>
              <a:gd name="connsiteY5" fmla="*/ 339190 h 2155290"/>
              <a:gd name="connsiteX6" fmla="*/ 4902200 w 8407400"/>
              <a:gd name="connsiteY6" fmla="*/ 1520290 h 2155290"/>
              <a:gd name="connsiteX7" fmla="*/ 4711700 w 8407400"/>
              <a:gd name="connsiteY7" fmla="*/ 2002890 h 2155290"/>
              <a:gd name="connsiteX8" fmla="*/ 4508500 w 8407400"/>
              <a:gd name="connsiteY8" fmla="*/ 2091790 h 2155290"/>
              <a:gd name="connsiteX9" fmla="*/ 3886200 w 8407400"/>
              <a:gd name="connsiteY9" fmla="*/ 2142590 h 2155290"/>
              <a:gd name="connsiteX10" fmla="*/ 2387600 w 8407400"/>
              <a:gd name="connsiteY10" fmla="*/ 2155290 h 2155290"/>
              <a:gd name="connsiteX11" fmla="*/ 0 w 8407400"/>
              <a:gd name="connsiteY11" fmla="*/ 2142590 h 2155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407400" h="2155290">
                <a:moveTo>
                  <a:pt x="8407400" y="161390"/>
                </a:moveTo>
                <a:cubicBezTo>
                  <a:pt x="8104716" y="201606"/>
                  <a:pt x="7802033" y="241823"/>
                  <a:pt x="7531100" y="237590"/>
                </a:cubicBezTo>
                <a:cubicBezTo>
                  <a:pt x="7260167" y="233357"/>
                  <a:pt x="6781800" y="135990"/>
                  <a:pt x="6781800" y="135990"/>
                </a:cubicBezTo>
                <a:cubicBezTo>
                  <a:pt x="6510867" y="97890"/>
                  <a:pt x="6121400" y="23807"/>
                  <a:pt x="5905500" y="8990"/>
                </a:cubicBezTo>
                <a:cubicBezTo>
                  <a:pt x="5689600" y="-5827"/>
                  <a:pt x="5585883" y="-7943"/>
                  <a:pt x="5486400" y="47090"/>
                </a:cubicBezTo>
                <a:cubicBezTo>
                  <a:pt x="5386917" y="102123"/>
                  <a:pt x="5405967" y="93657"/>
                  <a:pt x="5308600" y="339190"/>
                </a:cubicBezTo>
                <a:cubicBezTo>
                  <a:pt x="5211233" y="584723"/>
                  <a:pt x="5001683" y="1243007"/>
                  <a:pt x="4902200" y="1520290"/>
                </a:cubicBezTo>
                <a:cubicBezTo>
                  <a:pt x="4802717" y="1797573"/>
                  <a:pt x="4777317" y="1907640"/>
                  <a:pt x="4711700" y="2002890"/>
                </a:cubicBezTo>
                <a:cubicBezTo>
                  <a:pt x="4646083" y="2098140"/>
                  <a:pt x="4646083" y="2068507"/>
                  <a:pt x="4508500" y="2091790"/>
                </a:cubicBezTo>
                <a:cubicBezTo>
                  <a:pt x="4370917" y="2115073"/>
                  <a:pt x="4239683" y="2132007"/>
                  <a:pt x="3886200" y="2142590"/>
                </a:cubicBezTo>
                <a:cubicBezTo>
                  <a:pt x="3532717" y="2153173"/>
                  <a:pt x="2387600" y="2155290"/>
                  <a:pt x="2387600" y="2155290"/>
                </a:cubicBezTo>
                <a:lnTo>
                  <a:pt x="0" y="214259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2" name="Forme libre 41"/>
          <p:cNvSpPr/>
          <p:nvPr/>
        </p:nvSpPr>
        <p:spPr>
          <a:xfrm>
            <a:off x="13563093" y="11741171"/>
            <a:ext cx="10033001" cy="2844799"/>
          </a:xfrm>
          <a:custGeom>
            <a:avLst/>
            <a:gdLst>
              <a:gd name="connsiteX0" fmla="*/ 10033000 w 10033000"/>
              <a:gd name="connsiteY0" fmla="*/ 0 h 2844800"/>
              <a:gd name="connsiteX1" fmla="*/ 9321800 w 10033000"/>
              <a:gd name="connsiteY1" fmla="*/ 520700 h 2844800"/>
              <a:gd name="connsiteX2" fmla="*/ 8724900 w 10033000"/>
              <a:gd name="connsiteY2" fmla="*/ 812800 h 2844800"/>
              <a:gd name="connsiteX3" fmla="*/ 7861300 w 10033000"/>
              <a:gd name="connsiteY3" fmla="*/ 876300 h 2844800"/>
              <a:gd name="connsiteX4" fmla="*/ 6654800 w 10033000"/>
              <a:gd name="connsiteY4" fmla="*/ 736600 h 2844800"/>
              <a:gd name="connsiteX5" fmla="*/ 5829300 w 10033000"/>
              <a:gd name="connsiteY5" fmla="*/ 647700 h 2844800"/>
              <a:gd name="connsiteX6" fmla="*/ 5588000 w 10033000"/>
              <a:gd name="connsiteY6" fmla="*/ 927100 h 2844800"/>
              <a:gd name="connsiteX7" fmla="*/ 5295900 w 10033000"/>
              <a:gd name="connsiteY7" fmla="*/ 1714500 h 2844800"/>
              <a:gd name="connsiteX8" fmla="*/ 4978400 w 10033000"/>
              <a:gd name="connsiteY8" fmla="*/ 2603500 h 2844800"/>
              <a:gd name="connsiteX9" fmla="*/ 4838700 w 10033000"/>
              <a:gd name="connsiteY9" fmla="*/ 2743200 h 2844800"/>
              <a:gd name="connsiteX10" fmla="*/ 4229100 w 10033000"/>
              <a:gd name="connsiteY10" fmla="*/ 2819400 h 2844800"/>
              <a:gd name="connsiteX11" fmla="*/ 2590800 w 10033000"/>
              <a:gd name="connsiteY11" fmla="*/ 2844800 h 2844800"/>
              <a:gd name="connsiteX12" fmla="*/ 0 w 10033000"/>
              <a:gd name="connsiteY12" fmla="*/ 2819400 h 284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33000" h="2844800">
                <a:moveTo>
                  <a:pt x="10033000" y="0"/>
                </a:moveTo>
                <a:cubicBezTo>
                  <a:pt x="9786408" y="192616"/>
                  <a:pt x="9539817" y="385233"/>
                  <a:pt x="9321800" y="520700"/>
                </a:cubicBezTo>
                <a:cubicBezTo>
                  <a:pt x="9103783" y="656167"/>
                  <a:pt x="8968317" y="753533"/>
                  <a:pt x="8724900" y="812800"/>
                </a:cubicBezTo>
                <a:cubicBezTo>
                  <a:pt x="8481483" y="872067"/>
                  <a:pt x="8206317" y="889000"/>
                  <a:pt x="7861300" y="876300"/>
                </a:cubicBezTo>
                <a:cubicBezTo>
                  <a:pt x="7516283" y="863600"/>
                  <a:pt x="6654800" y="736600"/>
                  <a:pt x="6654800" y="736600"/>
                </a:cubicBezTo>
                <a:cubicBezTo>
                  <a:pt x="6316133" y="698500"/>
                  <a:pt x="6007100" y="615950"/>
                  <a:pt x="5829300" y="647700"/>
                </a:cubicBezTo>
                <a:cubicBezTo>
                  <a:pt x="5651500" y="679450"/>
                  <a:pt x="5676900" y="749300"/>
                  <a:pt x="5588000" y="927100"/>
                </a:cubicBezTo>
                <a:cubicBezTo>
                  <a:pt x="5499100" y="1104900"/>
                  <a:pt x="5397500" y="1435100"/>
                  <a:pt x="5295900" y="1714500"/>
                </a:cubicBezTo>
                <a:cubicBezTo>
                  <a:pt x="5194300" y="1993900"/>
                  <a:pt x="5054600" y="2432050"/>
                  <a:pt x="4978400" y="2603500"/>
                </a:cubicBezTo>
                <a:cubicBezTo>
                  <a:pt x="4902200" y="2774950"/>
                  <a:pt x="4963583" y="2707217"/>
                  <a:pt x="4838700" y="2743200"/>
                </a:cubicBezTo>
                <a:cubicBezTo>
                  <a:pt x="4713817" y="2779183"/>
                  <a:pt x="4603750" y="2802467"/>
                  <a:pt x="4229100" y="2819400"/>
                </a:cubicBezTo>
                <a:cubicBezTo>
                  <a:pt x="3854450" y="2836333"/>
                  <a:pt x="2590800" y="2844800"/>
                  <a:pt x="2590800" y="2844800"/>
                </a:cubicBezTo>
                <a:lnTo>
                  <a:pt x="0" y="28194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3" name="Ellipse 42"/>
          <p:cNvSpPr/>
          <p:nvPr/>
        </p:nvSpPr>
        <p:spPr>
          <a:xfrm>
            <a:off x="19773390" y="12825068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4" name="Ellipse 43"/>
          <p:cNvSpPr/>
          <p:nvPr/>
        </p:nvSpPr>
        <p:spPr>
          <a:xfrm>
            <a:off x="20141692" y="12862040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5" name="Ellipse 44"/>
          <p:cNvSpPr/>
          <p:nvPr/>
        </p:nvSpPr>
        <p:spPr>
          <a:xfrm>
            <a:off x="20484592" y="12926669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6" name="Ellipse 45"/>
          <p:cNvSpPr/>
          <p:nvPr/>
        </p:nvSpPr>
        <p:spPr>
          <a:xfrm>
            <a:off x="21411693" y="12825068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7" name="Ellipse 46"/>
          <p:cNvSpPr/>
          <p:nvPr/>
        </p:nvSpPr>
        <p:spPr>
          <a:xfrm>
            <a:off x="22262593" y="12596469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8" name="Ellipse 47"/>
          <p:cNvSpPr/>
          <p:nvPr/>
        </p:nvSpPr>
        <p:spPr>
          <a:xfrm>
            <a:off x="23608791" y="11707469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9" name="Forme libre 48"/>
          <p:cNvSpPr/>
          <p:nvPr/>
        </p:nvSpPr>
        <p:spPr>
          <a:xfrm>
            <a:off x="14477490" y="12274571"/>
            <a:ext cx="4015356" cy="1770525"/>
          </a:xfrm>
          <a:custGeom>
            <a:avLst/>
            <a:gdLst>
              <a:gd name="connsiteX0" fmla="*/ 3733800 w 4015356"/>
              <a:gd name="connsiteY0" fmla="*/ 0 h 1770526"/>
              <a:gd name="connsiteX1" fmla="*/ 3975100 w 4015356"/>
              <a:gd name="connsiteY1" fmla="*/ 101600 h 1770526"/>
              <a:gd name="connsiteX2" fmla="*/ 4000500 w 4015356"/>
              <a:gd name="connsiteY2" fmla="*/ 241300 h 1770526"/>
              <a:gd name="connsiteX3" fmla="*/ 3822700 w 4015356"/>
              <a:gd name="connsiteY3" fmla="*/ 774700 h 1770526"/>
              <a:gd name="connsiteX4" fmla="*/ 3467100 w 4015356"/>
              <a:gd name="connsiteY4" fmla="*/ 1651000 h 1770526"/>
              <a:gd name="connsiteX5" fmla="*/ 3124200 w 4015356"/>
              <a:gd name="connsiteY5" fmla="*/ 1765300 h 1770526"/>
              <a:gd name="connsiteX6" fmla="*/ 2641600 w 4015356"/>
              <a:gd name="connsiteY6" fmla="*/ 1752600 h 1770526"/>
              <a:gd name="connsiteX7" fmla="*/ 0 w 4015356"/>
              <a:gd name="connsiteY7" fmla="*/ 1701800 h 1770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5356" h="1770526">
                <a:moveTo>
                  <a:pt x="3733800" y="0"/>
                </a:moveTo>
                <a:cubicBezTo>
                  <a:pt x="3832225" y="30691"/>
                  <a:pt x="3930650" y="61383"/>
                  <a:pt x="3975100" y="101600"/>
                </a:cubicBezTo>
                <a:cubicBezTo>
                  <a:pt x="4019550" y="141817"/>
                  <a:pt x="4025900" y="129117"/>
                  <a:pt x="4000500" y="241300"/>
                </a:cubicBezTo>
                <a:cubicBezTo>
                  <a:pt x="3975100" y="353483"/>
                  <a:pt x="3911600" y="539750"/>
                  <a:pt x="3822700" y="774700"/>
                </a:cubicBezTo>
                <a:cubicBezTo>
                  <a:pt x="3733800" y="1009650"/>
                  <a:pt x="3583517" y="1485900"/>
                  <a:pt x="3467100" y="1651000"/>
                </a:cubicBezTo>
                <a:cubicBezTo>
                  <a:pt x="3350683" y="1816100"/>
                  <a:pt x="3261783" y="1748367"/>
                  <a:pt x="3124200" y="1765300"/>
                </a:cubicBezTo>
                <a:cubicBezTo>
                  <a:pt x="2986617" y="1782233"/>
                  <a:pt x="2641600" y="1752600"/>
                  <a:pt x="2641600" y="1752600"/>
                </a:cubicBezTo>
                <a:lnTo>
                  <a:pt x="0" y="17018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0" name="Forme libre 49"/>
          <p:cNvSpPr/>
          <p:nvPr/>
        </p:nvSpPr>
        <p:spPr>
          <a:xfrm>
            <a:off x="14210791" y="11906272"/>
            <a:ext cx="4357448" cy="2201915"/>
          </a:xfrm>
          <a:custGeom>
            <a:avLst/>
            <a:gdLst>
              <a:gd name="connsiteX0" fmla="*/ 3543300 w 4357449"/>
              <a:gd name="connsiteY0" fmla="*/ 0 h 2201916"/>
              <a:gd name="connsiteX1" fmla="*/ 3924300 w 4357449"/>
              <a:gd name="connsiteY1" fmla="*/ 254000 h 2201916"/>
              <a:gd name="connsiteX2" fmla="*/ 4241800 w 4357449"/>
              <a:gd name="connsiteY2" fmla="*/ 381000 h 2201916"/>
              <a:gd name="connsiteX3" fmla="*/ 4356100 w 4357449"/>
              <a:gd name="connsiteY3" fmla="*/ 558800 h 2201916"/>
              <a:gd name="connsiteX4" fmla="*/ 4178300 w 4357449"/>
              <a:gd name="connsiteY4" fmla="*/ 1092200 h 2201916"/>
              <a:gd name="connsiteX5" fmla="*/ 3835400 w 4357449"/>
              <a:gd name="connsiteY5" fmla="*/ 2019300 h 2201916"/>
              <a:gd name="connsiteX6" fmla="*/ 3581400 w 4357449"/>
              <a:gd name="connsiteY6" fmla="*/ 2184400 h 2201916"/>
              <a:gd name="connsiteX7" fmla="*/ 3111500 w 4357449"/>
              <a:gd name="connsiteY7" fmla="*/ 2197100 h 2201916"/>
              <a:gd name="connsiteX8" fmla="*/ 0 w 4357449"/>
              <a:gd name="connsiteY8" fmla="*/ 2133600 h 2201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57449" h="2201916">
                <a:moveTo>
                  <a:pt x="3543300" y="0"/>
                </a:moveTo>
                <a:cubicBezTo>
                  <a:pt x="3675591" y="95250"/>
                  <a:pt x="3807883" y="190500"/>
                  <a:pt x="3924300" y="254000"/>
                </a:cubicBezTo>
                <a:cubicBezTo>
                  <a:pt x="4040717" y="317500"/>
                  <a:pt x="4169833" y="330200"/>
                  <a:pt x="4241800" y="381000"/>
                </a:cubicBezTo>
                <a:cubicBezTo>
                  <a:pt x="4313767" y="431800"/>
                  <a:pt x="4366683" y="440267"/>
                  <a:pt x="4356100" y="558800"/>
                </a:cubicBezTo>
                <a:cubicBezTo>
                  <a:pt x="4345517" y="677333"/>
                  <a:pt x="4265083" y="848783"/>
                  <a:pt x="4178300" y="1092200"/>
                </a:cubicBezTo>
                <a:cubicBezTo>
                  <a:pt x="4091517" y="1335617"/>
                  <a:pt x="3934883" y="1837267"/>
                  <a:pt x="3835400" y="2019300"/>
                </a:cubicBezTo>
                <a:cubicBezTo>
                  <a:pt x="3735917" y="2201333"/>
                  <a:pt x="3702050" y="2154767"/>
                  <a:pt x="3581400" y="2184400"/>
                </a:cubicBezTo>
                <a:cubicBezTo>
                  <a:pt x="3460750" y="2214033"/>
                  <a:pt x="3111500" y="2197100"/>
                  <a:pt x="3111500" y="2197100"/>
                </a:cubicBezTo>
                <a:lnTo>
                  <a:pt x="0" y="21336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1" name="Forme libre 50"/>
          <p:cNvSpPr/>
          <p:nvPr/>
        </p:nvSpPr>
        <p:spPr>
          <a:xfrm>
            <a:off x="14007592" y="11398271"/>
            <a:ext cx="4642096" cy="2745148"/>
          </a:xfrm>
          <a:custGeom>
            <a:avLst/>
            <a:gdLst>
              <a:gd name="connsiteX0" fmla="*/ 3225800 w 4642095"/>
              <a:gd name="connsiteY0" fmla="*/ 0 h 2745148"/>
              <a:gd name="connsiteX1" fmla="*/ 3835400 w 4642095"/>
              <a:gd name="connsiteY1" fmla="*/ 457200 h 2745148"/>
              <a:gd name="connsiteX2" fmla="*/ 4470400 w 4642095"/>
              <a:gd name="connsiteY2" fmla="*/ 787400 h 2745148"/>
              <a:gd name="connsiteX3" fmla="*/ 4635500 w 4642095"/>
              <a:gd name="connsiteY3" fmla="*/ 977900 h 2745148"/>
              <a:gd name="connsiteX4" fmla="*/ 4305300 w 4642095"/>
              <a:gd name="connsiteY4" fmla="*/ 2019300 h 2745148"/>
              <a:gd name="connsiteX5" fmla="*/ 4038600 w 4642095"/>
              <a:gd name="connsiteY5" fmla="*/ 2654300 h 2745148"/>
              <a:gd name="connsiteX6" fmla="*/ 3670300 w 4642095"/>
              <a:gd name="connsiteY6" fmla="*/ 2743200 h 2745148"/>
              <a:gd name="connsiteX7" fmla="*/ 2019300 w 4642095"/>
              <a:gd name="connsiteY7" fmla="*/ 2717800 h 2745148"/>
              <a:gd name="connsiteX8" fmla="*/ 0 w 4642095"/>
              <a:gd name="connsiteY8" fmla="*/ 2717800 h 2745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42095" h="2745148">
                <a:moveTo>
                  <a:pt x="3225800" y="0"/>
                </a:moveTo>
                <a:cubicBezTo>
                  <a:pt x="3426883" y="162983"/>
                  <a:pt x="3627967" y="325967"/>
                  <a:pt x="3835400" y="457200"/>
                </a:cubicBezTo>
                <a:cubicBezTo>
                  <a:pt x="4042833" y="588433"/>
                  <a:pt x="4337050" y="700617"/>
                  <a:pt x="4470400" y="787400"/>
                </a:cubicBezTo>
                <a:cubicBezTo>
                  <a:pt x="4603750" y="874183"/>
                  <a:pt x="4663017" y="772583"/>
                  <a:pt x="4635500" y="977900"/>
                </a:cubicBezTo>
                <a:cubicBezTo>
                  <a:pt x="4607983" y="1183217"/>
                  <a:pt x="4404783" y="1739900"/>
                  <a:pt x="4305300" y="2019300"/>
                </a:cubicBezTo>
                <a:cubicBezTo>
                  <a:pt x="4205817" y="2298700"/>
                  <a:pt x="4144433" y="2533650"/>
                  <a:pt x="4038600" y="2654300"/>
                </a:cubicBezTo>
                <a:cubicBezTo>
                  <a:pt x="3932767" y="2774950"/>
                  <a:pt x="4006850" y="2732617"/>
                  <a:pt x="3670300" y="2743200"/>
                </a:cubicBezTo>
                <a:cubicBezTo>
                  <a:pt x="3333750" y="2753783"/>
                  <a:pt x="2019300" y="2717800"/>
                  <a:pt x="2019300" y="2717800"/>
                </a:cubicBezTo>
                <a:lnTo>
                  <a:pt x="0" y="27178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2" name="Forme libre 51"/>
          <p:cNvSpPr/>
          <p:nvPr/>
        </p:nvSpPr>
        <p:spPr>
          <a:xfrm>
            <a:off x="13829792" y="10623570"/>
            <a:ext cx="4911383" cy="3606800"/>
          </a:xfrm>
          <a:custGeom>
            <a:avLst/>
            <a:gdLst>
              <a:gd name="connsiteX0" fmla="*/ 2921000 w 4911382"/>
              <a:gd name="connsiteY0" fmla="*/ 0 h 3606800"/>
              <a:gd name="connsiteX1" fmla="*/ 3606800 w 4911382"/>
              <a:gd name="connsiteY1" fmla="*/ 749300 h 3606800"/>
              <a:gd name="connsiteX2" fmla="*/ 4559300 w 4911382"/>
              <a:gd name="connsiteY2" fmla="*/ 1371600 h 3606800"/>
              <a:gd name="connsiteX3" fmla="*/ 4851400 w 4911382"/>
              <a:gd name="connsiteY3" fmla="*/ 1524000 h 3606800"/>
              <a:gd name="connsiteX4" fmla="*/ 4902200 w 4911382"/>
              <a:gd name="connsiteY4" fmla="*/ 1765300 h 3606800"/>
              <a:gd name="connsiteX5" fmla="*/ 4724400 w 4911382"/>
              <a:gd name="connsiteY5" fmla="*/ 2400300 h 3606800"/>
              <a:gd name="connsiteX6" fmla="*/ 4381500 w 4911382"/>
              <a:gd name="connsiteY6" fmla="*/ 3378200 h 3606800"/>
              <a:gd name="connsiteX7" fmla="*/ 4203700 w 4911382"/>
              <a:gd name="connsiteY7" fmla="*/ 3556000 h 3606800"/>
              <a:gd name="connsiteX8" fmla="*/ 4025900 w 4911382"/>
              <a:gd name="connsiteY8" fmla="*/ 3594100 h 3606800"/>
              <a:gd name="connsiteX9" fmla="*/ 3441700 w 4911382"/>
              <a:gd name="connsiteY9" fmla="*/ 3606800 h 3606800"/>
              <a:gd name="connsiteX10" fmla="*/ 0 w 4911382"/>
              <a:gd name="connsiteY10" fmla="*/ 3568700 h 360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911382" h="3606800">
                <a:moveTo>
                  <a:pt x="2921000" y="0"/>
                </a:moveTo>
                <a:cubicBezTo>
                  <a:pt x="3127375" y="260350"/>
                  <a:pt x="3333750" y="520700"/>
                  <a:pt x="3606800" y="749300"/>
                </a:cubicBezTo>
                <a:cubicBezTo>
                  <a:pt x="3879850" y="977900"/>
                  <a:pt x="4351867" y="1242483"/>
                  <a:pt x="4559300" y="1371600"/>
                </a:cubicBezTo>
                <a:cubicBezTo>
                  <a:pt x="4766733" y="1500717"/>
                  <a:pt x="4794250" y="1458383"/>
                  <a:pt x="4851400" y="1524000"/>
                </a:cubicBezTo>
                <a:cubicBezTo>
                  <a:pt x="4908550" y="1589617"/>
                  <a:pt x="4923367" y="1619250"/>
                  <a:pt x="4902200" y="1765300"/>
                </a:cubicBezTo>
                <a:cubicBezTo>
                  <a:pt x="4881033" y="1911350"/>
                  <a:pt x="4811183" y="2131483"/>
                  <a:pt x="4724400" y="2400300"/>
                </a:cubicBezTo>
                <a:cubicBezTo>
                  <a:pt x="4637617" y="2669117"/>
                  <a:pt x="4468283" y="3185583"/>
                  <a:pt x="4381500" y="3378200"/>
                </a:cubicBezTo>
                <a:cubicBezTo>
                  <a:pt x="4294717" y="3570817"/>
                  <a:pt x="4262967" y="3520017"/>
                  <a:pt x="4203700" y="3556000"/>
                </a:cubicBezTo>
                <a:cubicBezTo>
                  <a:pt x="4144433" y="3591983"/>
                  <a:pt x="4152900" y="3585633"/>
                  <a:pt x="4025900" y="3594100"/>
                </a:cubicBezTo>
                <a:cubicBezTo>
                  <a:pt x="3898900" y="3602567"/>
                  <a:pt x="3441700" y="3606800"/>
                  <a:pt x="3441700" y="3606800"/>
                </a:cubicBezTo>
                <a:lnTo>
                  <a:pt x="0" y="35687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3" name="Ellipse 52"/>
          <p:cNvSpPr/>
          <p:nvPr/>
        </p:nvSpPr>
        <p:spPr>
          <a:xfrm>
            <a:off x="18071593" y="12215468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4" name="Ellipse 53"/>
          <p:cNvSpPr/>
          <p:nvPr/>
        </p:nvSpPr>
        <p:spPr>
          <a:xfrm>
            <a:off x="17677890" y="11872570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5" name="Ellipse 54"/>
          <p:cNvSpPr/>
          <p:nvPr/>
        </p:nvSpPr>
        <p:spPr>
          <a:xfrm>
            <a:off x="17131793" y="11364568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6" name="Ellipse 55"/>
          <p:cNvSpPr/>
          <p:nvPr/>
        </p:nvSpPr>
        <p:spPr>
          <a:xfrm>
            <a:off x="16611090" y="10564468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7" name="Flèche vers la droite 56"/>
          <p:cNvSpPr/>
          <p:nvPr/>
        </p:nvSpPr>
        <p:spPr>
          <a:xfrm rot="4448373" flipH="1">
            <a:off x="23407638" y="11026775"/>
            <a:ext cx="4388958" cy="45720"/>
          </a:xfrm>
          <a:prstGeom prst="rightArrow">
            <a:avLst/>
          </a:prstGeom>
          <a:solidFill>
            <a:srgbClr val="7F7F7F"/>
          </a:solidFill>
          <a:ln>
            <a:solidFill>
              <a:srgbClr val="767676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58" name="Connecteur droit avec flèche 57"/>
          <p:cNvCxnSpPr/>
          <p:nvPr/>
        </p:nvCxnSpPr>
        <p:spPr>
          <a:xfrm flipH="1">
            <a:off x="20558575" y="6090243"/>
            <a:ext cx="27615" cy="6184352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9" name="Explosion 1 58"/>
          <p:cNvSpPr/>
          <p:nvPr/>
        </p:nvSpPr>
        <p:spPr>
          <a:xfrm>
            <a:off x="24707343" y="8441156"/>
            <a:ext cx="491067" cy="485016"/>
          </a:xfrm>
          <a:prstGeom prst="irregularSeal1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0" name="Ellipse 59"/>
          <p:cNvSpPr/>
          <p:nvPr/>
        </p:nvSpPr>
        <p:spPr>
          <a:xfrm>
            <a:off x="24878792" y="8621368"/>
            <a:ext cx="101599" cy="114299"/>
          </a:xfrm>
          <a:prstGeom prst="ellipse">
            <a:avLst/>
          </a:prstGeom>
          <a:solidFill>
            <a:srgbClr val="FF00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ln>
                <a:solidFill>
                  <a:srgbClr val="FF0000"/>
                </a:solidFill>
              </a:ln>
            </a:endParaRPr>
          </a:p>
        </p:txBody>
      </p:sp>
      <p:sp>
        <p:nvSpPr>
          <p:cNvPr id="61" name="Explosion 1 60"/>
          <p:cNvSpPr/>
          <p:nvPr/>
        </p:nvSpPr>
        <p:spPr>
          <a:xfrm>
            <a:off x="24341158" y="10115751"/>
            <a:ext cx="491067" cy="485016"/>
          </a:xfrm>
          <a:prstGeom prst="irregularSeal1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2" name="Explosion 1 61"/>
          <p:cNvSpPr/>
          <p:nvPr/>
        </p:nvSpPr>
        <p:spPr>
          <a:xfrm>
            <a:off x="16064995" y="7609016"/>
            <a:ext cx="491067" cy="485016"/>
          </a:xfrm>
          <a:prstGeom prst="irregularSeal1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3" name="Explosion 1 62"/>
          <p:cNvSpPr/>
          <p:nvPr/>
        </p:nvSpPr>
        <p:spPr>
          <a:xfrm>
            <a:off x="15988032" y="8787091"/>
            <a:ext cx="491067" cy="485016"/>
          </a:xfrm>
          <a:prstGeom prst="irregularSeal1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4" name="Ellipse 63"/>
          <p:cNvSpPr/>
          <p:nvPr/>
        </p:nvSpPr>
        <p:spPr>
          <a:xfrm>
            <a:off x="16255491" y="7783169"/>
            <a:ext cx="101599" cy="114299"/>
          </a:xfrm>
          <a:prstGeom prst="ellipse">
            <a:avLst/>
          </a:prstGeom>
          <a:solidFill>
            <a:srgbClr val="FF00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rgbClr val="FF0000"/>
              </a:solidFill>
            </a:endParaRPr>
          </a:p>
        </p:txBody>
      </p:sp>
      <p:sp>
        <p:nvSpPr>
          <p:cNvPr id="65" name="Ellipse 64"/>
          <p:cNvSpPr/>
          <p:nvPr/>
        </p:nvSpPr>
        <p:spPr>
          <a:xfrm>
            <a:off x="16166592" y="8976968"/>
            <a:ext cx="101599" cy="114299"/>
          </a:xfrm>
          <a:prstGeom prst="ellipse">
            <a:avLst/>
          </a:prstGeom>
          <a:solidFill>
            <a:srgbClr val="FF00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6" name="Ellipse 65"/>
          <p:cNvSpPr/>
          <p:nvPr/>
        </p:nvSpPr>
        <p:spPr>
          <a:xfrm>
            <a:off x="24510491" y="10297768"/>
            <a:ext cx="101599" cy="114299"/>
          </a:xfrm>
          <a:prstGeom prst="ellipse">
            <a:avLst/>
          </a:prstGeom>
          <a:solidFill>
            <a:srgbClr val="FF00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7" name="ZoneTexte 66"/>
          <p:cNvSpPr txBox="1"/>
          <p:nvPr/>
        </p:nvSpPr>
        <p:spPr>
          <a:xfrm>
            <a:off x="22973201" y="13063233"/>
            <a:ext cx="5358307" cy="1908205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Photorécepteur</a:t>
            </a:r>
          </a:p>
          <a:p>
            <a:pPr algn="ctr"/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«déconnecté»</a:t>
            </a:r>
          </a:p>
        </p:txBody>
      </p:sp>
      <p:pic>
        <p:nvPicPr>
          <p:cNvPr id="68" name="Picture 8" descr="champ visuel glaucomateux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653274" y="9137001"/>
            <a:ext cx="2979161" cy="30784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70" name="Picture 7" descr="champ visuel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98329" y="5030696"/>
            <a:ext cx="2979161" cy="30784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71" name="Ellipse 70"/>
          <p:cNvSpPr/>
          <p:nvPr/>
        </p:nvSpPr>
        <p:spPr>
          <a:xfrm>
            <a:off x="12298547" y="6258066"/>
            <a:ext cx="692744" cy="73114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825722883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0724266" y="1658040"/>
            <a:ext cx="18477430" cy="1474724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68" name="Picture 4" descr="Image15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060" t="1895" r="12745" b="4167"/>
          <a:stretch/>
        </p:blipFill>
        <p:spPr bwMode="auto">
          <a:xfrm>
            <a:off x="14929915" y="2352541"/>
            <a:ext cx="12075571" cy="12433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69" name="Forme libre 68"/>
          <p:cNvSpPr/>
          <p:nvPr/>
        </p:nvSpPr>
        <p:spPr>
          <a:xfrm>
            <a:off x="17295077" y="3432687"/>
            <a:ext cx="6114857" cy="2146249"/>
          </a:xfrm>
          <a:custGeom>
            <a:avLst/>
            <a:gdLst>
              <a:gd name="connsiteX0" fmla="*/ 6103447 w 6114856"/>
              <a:gd name="connsiteY0" fmla="*/ 2017538 h 2146248"/>
              <a:gd name="connsiteX1" fmla="*/ 5993381 w 6114856"/>
              <a:gd name="connsiteY1" fmla="*/ 2093735 h 2146248"/>
              <a:gd name="connsiteX2" fmla="*/ 5722447 w 6114856"/>
              <a:gd name="connsiteY2" fmla="*/ 2000605 h 2146248"/>
              <a:gd name="connsiteX3" fmla="*/ 5375314 w 6114856"/>
              <a:gd name="connsiteY3" fmla="*/ 1899008 h 2146248"/>
              <a:gd name="connsiteX4" fmla="*/ 5011247 w 6114856"/>
              <a:gd name="connsiteY4" fmla="*/ 1839743 h 2146248"/>
              <a:gd name="connsiteX5" fmla="*/ 4596381 w 6114856"/>
              <a:gd name="connsiteY5" fmla="*/ 1856676 h 2146248"/>
              <a:gd name="connsiteX6" fmla="*/ 3986781 w 6114856"/>
              <a:gd name="connsiteY6" fmla="*/ 2000605 h 2146248"/>
              <a:gd name="connsiteX7" fmla="*/ 3521114 w 6114856"/>
              <a:gd name="connsiteY7" fmla="*/ 2093735 h 2146248"/>
              <a:gd name="connsiteX8" fmla="*/ 3097781 w 6114856"/>
              <a:gd name="connsiteY8" fmla="*/ 2119135 h 2146248"/>
              <a:gd name="connsiteX9" fmla="*/ 2691381 w 6114856"/>
              <a:gd name="connsiteY9" fmla="*/ 2068336 h 2146248"/>
              <a:gd name="connsiteX10" fmla="*/ 1997114 w 6114856"/>
              <a:gd name="connsiteY10" fmla="*/ 1975206 h 2146248"/>
              <a:gd name="connsiteX11" fmla="*/ 1480647 w 6114856"/>
              <a:gd name="connsiteY11" fmla="*/ 1882075 h 2146248"/>
              <a:gd name="connsiteX12" fmla="*/ 1184314 w 6114856"/>
              <a:gd name="connsiteY12" fmla="*/ 1848209 h 2146248"/>
              <a:gd name="connsiteX13" fmla="*/ 896447 w 6114856"/>
              <a:gd name="connsiteY13" fmla="*/ 1839743 h 2146248"/>
              <a:gd name="connsiteX14" fmla="*/ 574714 w 6114856"/>
              <a:gd name="connsiteY14" fmla="*/ 1882075 h 2146248"/>
              <a:gd name="connsiteX15" fmla="*/ 278381 w 6114856"/>
              <a:gd name="connsiteY15" fmla="*/ 2042937 h 2146248"/>
              <a:gd name="connsiteX16" fmla="*/ 134447 w 6114856"/>
              <a:gd name="connsiteY16" fmla="*/ 2144534 h 2146248"/>
              <a:gd name="connsiteX17" fmla="*/ 15914 w 6114856"/>
              <a:gd name="connsiteY17" fmla="*/ 2102202 h 2146248"/>
              <a:gd name="connsiteX18" fmla="*/ 41314 w 6114856"/>
              <a:gd name="connsiteY18" fmla="*/ 2042937 h 2146248"/>
              <a:gd name="connsiteX19" fmla="*/ 379981 w 6114856"/>
              <a:gd name="connsiteY19" fmla="*/ 1763545 h 2146248"/>
              <a:gd name="connsiteX20" fmla="*/ 490047 w 6114856"/>
              <a:gd name="connsiteY20" fmla="*/ 1670415 h 2146248"/>
              <a:gd name="connsiteX21" fmla="*/ 752514 w 6114856"/>
              <a:gd name="connsiteY21" fmla="*/ 1721213 h 2146248"/>
              <a:gd name="connsiteX22" fmla="*/ 1031914 w 6114856"/>
              <a:gd name="connsiteY22" fmla="*/ 1645015 h 2146248"/>
              <a:gd name="connsiteX23" fmla="*/ 1277447 w 6114856"/>
              <a:gd name="connsiteY23" fmla="*/ 1551885 h 2146248"/>
              <a:gd name="connsiteX24" fmla="*/ 1446781 w 6114856"/>
              <a:gd name="connsiteY24" fmla="*/ 1323292 h 2146248"/>
              <a:gd name="connsiteX25" fmla="*/ 1480647 w 6114856"/>
              <a:gd name="connsiteY25" fmla="*/ 1179363 h 2146248"/>
              <a:gd name="connsiteX26" fmla="*/ 1658447 w 6114856"/>
              <a:gd name="connsiteY26" fmla="*/ 1179363 h 2146248"/>
              <a:gd name="connsiteX27" fmla="*/ 2090247 w 6114856"/>
              <a:gd name="connsiteY27" fmla="*/ 1170896 h 2146248"/>
              <a:gd name="connsiteX28" fmla="*/ 2488181 w 6114856"/>
              <a:gd name="connsiteY28" fmla="*/ 1170896 h 2146248"/>
              <a:gd name="connsiteX29" fmla="*/ 2496647 w 6114856"/>
              <a:gd name="connsiteY29" fmla="*/ 1069299 h 2146248"/>
              <a:gd name="connsiteX30" fmla="*/ 2386581 w 6114856"/>
              <a:gd name="connsiteY30" fmla="*/ 993102 h 2146248"/>
              <a:gd name="connsiteX31" fmla="*/ 1768514 w 6114856"/>
              <a:gd name="connsiteY31" fmla="*/ 1001568 h 2146248"/>
              <a:gd name="connsiteX32" fmla="*/ 1370581 w 6114856"/>
              <a:gd name="connsiteY32" fmla="*/ 993102 h 2146248"/>
              <a:gd name="connsiteX33" fmla="*/ 1235114 w 6114856"/>
              <a:gd name="connsiteY33" fmla="*/ 993102 h 2146248"/>
              <a:gd name="connsiteX34" fmla="*/ 1370581 w 6114856"/>
              <a:gd name="connsiteY34" fmla="*/ 798374 h 2146248"/>
              <a:gd name="connsiteX35" fmla="*/ 1683847 w 6114856"/>
              <a:gd name="connsiteY35" fmla="*/ 493583 h 2146248"/>
              <a:gd name="connsiteX36" fmla="*/ 2115647 w 6114856"/>
              <a:gd name="connsiteY36" fmla="*/ 239591 h 2146248"/>
              <a:gd name="connsiteX37" fmla="*/ 2547447 w 6114856"/>
              <a:gd name="connsiteY37" fmla="*/ 78729 h 2146248"/>
              <a:gd name="connsiteX38" fmla="*/ 2869181 w 6114856"/>
              <a:gd name="connsiteY38" fmla="*/ 10998 h 2146248"/>
              <a:gd name="connsiteX39" fmla="*/ 3224781 w 6114856"/>
              <a:gd name="connsiteY39" fmla="*/ 2531 h 2146248"/>
              <a:gd name="connsiteX40" fmla="*/ 3614247 w 6114856"/>
              <a:gd name="connsiteY40" fmla="*/ 36397 h 2146248"/>
              <a:gd name="connsiteX41" fmla="*/ 3961381 w 6114856"/>
              <a:gd name="connsiteY41" fmla="*/ 129528 h 2146248"/>
              <a:gd name="connsiteX42" fmla="*/ 4333914 w 6114856"/>
              <a:gd name="connsiteY42" fmla="*/ 290389 h 2146248"/>
              <a:gd name="connsiteX43" fmla="*/ 4655647 w 6114856"/>
              <a:gd name="connsiteY43" fmla="*/ 493583 h 2146248"/>
              <a:gd name="connsiteX44" fmla="*/ 4935047 w 6114856"/>
              <a:gd name="connsiteY44" fmla="*/ 739109 h 2146248"/>
              <a:gd name="connsiteX45" fmla="*/ 5129781 w 6114856"/>
              <a:gd name="connsiteY45" fmla="*/ 967702 h 2146248"/>
              <a:gd name="connsiteX46" fmla="*/ 4757247 w 6114856"/>
              <a:gd name="connsiteY46" fmla="*/ 1001568 h 2146248"/>
              <a:gd name="connsiteX47" fmla="*/ 4088381 w 6114856"/>
              <a:gd name="connsiteY47" fmla="*/ 1010034 h 2146248"/>
              <a:gd name="connsiteX48" fmla="*/ 3808981 w 6114856"/>
              <a:gd name="connsiteY48" fmla="*/ 1010034 h 2146248"/>
              <a:gd name="connsiteX49" fmla="*/ 3885181 w 6114856"/>
              <a:gd name="connsiteY49" fmla="*/ 1179363 h 2146248"/>
              <a:gd name="connsiteX50" fmla="*/ 4469381 w 6114856"/>
              <a:gd name="connsiteY50" fmla="*/ 1170896 h 2146248"/>
              <a:gd name="connsiteX51" fmla="*/ 4816514 w 6114856"/>
              <a:gd name="connsiteY51" fmla="*/ 1179363 h 2146248"/>
              <a:gd name="connsiteX52" fmla="*/ 4926581 w 6114856"/>
              <a:gd name="connsiteY52" fmla="*/ 1179363 h 2146248"/>
              <a:gd name="connsiteX53" fmla="*/ 4960447 w 6114856"/>
              <a:gd name="connsiteY53" fmla="*/ 1391023 h 2146248"/>
              <a:gd name="connsiteX54" fmla="*/ 5138247 w 6114856"/>
              <a:gd name="connsiteY54" fmla="*/ 1594217 h 2146248"/>
              <a:gd name="connsiteX55" fmla="*/ 5341447 w 6114856"/>
              <a:gd name="connsiteY55" fmla="*/ 1721213 h 2146248"/>
              <a:gd name="connsiteX56" fmla="*/ 5798647 w 6114856"/>
              <a:gd name="connsiteY56" fmla="*/ 1738146 h 2146248"/>
              <a:gd name="connsiteX57" fmla="*/ 5874847 w 6114856"/>
              <a:gd name="connsiteY57" fmla="*/ 1729680 h 2146248"/>
              <a:gd name="connsiteX58" fmla="*/ 6086514 w 6114856"/>
              <a:gd name="connsiteY58" fmla="*/ 1899008 h 2146248"/>
              <a:gd name="connsiteX59" fmla="*/ 6103447 w 6114856"/>
              <a:gd name="connsiteY59" fmla="*/ 2017538 h 214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6114856" h="2146248">
                <a:moveTo>
                  <a:pt x="6103447" y="2017538"/>
                </a:moveTo>
                <a:cubicBezTo>
                  <a:pt x="6087925" y="2049993"/>
                  <a:pt x="6056881" y="2096557"/>
                  <a:pt x="5993381" y="2093735"/>
                </a:cubicBezTo>
                <a:cubicBezTo>
                  <a:pt x="5929881" y="2090913"/>
                  <a:pt x="5825458" y="2033059"/>
                  <a:pt x="5722447" y="2000605"/>
                </a:cubicBezTo>
                <a:cubicBezTo>
                  <a:pt x="5619436" y="1968151"/>
                  <a:pt x="5493847" y="1925818"/>
                  <a:pt x="5375314" y="1899008"/>
                </a:cubicBezTo>
                <a:cubicBezTo>
                  <a:pt x="5256781" y="1872198"/>
                  <a:pt x="5141069" y="1846798"/>
                  <a:pt x="5011247" y="1839743"/>
                </a:cubicBezTo>
                <a:cubicBezTo>
                  <a:pt x="4881425" y="1832688"/>
                  <a:pt x="4767125" y="1829866"/>
                  <a:pt x="4596381" y="1856676"/>
                </a:cubicBezTo>
                <a:cubicBezTo>
                  <a:pt x="4425637" y="1883486"/>
                  <a:pt x="4165992" y="1961095"/>
                  <a:pt x="3986781" y="2000605"/>
                </a:cubicBezTo>
                <a:cubicBezTo>
                  <a:pt x="3807570" y="2040115"/>
                  <a:pt x="3669281" y="2073980"/>
                  <a:pt x="3521114" y="2093735"/>
                </a:cubicBezTo>
                <a:cubicBezTo>
                  <a:pt x="3372947" y="2113490"/>
                  <a:pt x="3236070" y="2123368"/>
                  <a:pt x="3097781" y="2119135"/>
                </a:cubicBezTo>
                <a:cubicBezTo>
                  <a:pt x="2959492" y="2114902"/>
                  <a:pt x="2691381" y="2068336"/>
                  <a:pt x="2691381" y="2068336"/>
                </a:cubicBezTo>
                <a:lnTo>
                  <a:pt x="1997114" y="1975206"/>
                </a:lnTo>
                <a:cubicBezTo>
                  <a:pt x="1795325" y="1944162"/>
                  <a:pt x="1616114" y="1903241"/>
                  <a:pt x="1480647" y="1882075"/>
                </a:cubicBezTo>
                <a:cubicBezTo>
                  <a:pt x="1345180" y="1860909"/>
                  <a:pt x="1281681" y="1855264"/>
                  <a:pt x="1184314" y="1848209"/>
                </a:cubicBezTo>
                <a:cubicBezTo>
                  <a:pt x="1086947" y="1841154"/>
                  <a:pt x="998047" y="1834099"/>
                  <a:pt x="896447" y="1839743"/>
                </a:cubicBezTo>
                <a:cubicBezTo>
                  <a:pt x="794847" y="1845387"/>
                  <a:pt x="677725" y="1848209"/>
                  <a:pt x="574714" y="1882075"/>
                </a:cubicBezTo>
                <a:cubicBezTo>
                  <a:pt x="471703" y="1915941"/>
                  <a:pt x="351759" y="1999194"/>
                  <a:pt x="278381" y="2042937"/>
                </a:cubicBezTo>
                <a:cubicBezTo>
                  <a:pt x="205003" y="2086680"/>
                  <a:pt x="178191" y="2134657"/>
                  <a:pt x="134447" y="2144534"/>
                </a:cubicBezTo>
                <a:cubicBezTo>
                  <a:pt x="90703" y="2154411"/>
                  <a:pt x="31436" y="2119135"/>
                  <a:pt x="15914" y="2102202"/>
                </a:cubicBezTo>
                <a:cubicBezTo>
                  <a:pt x="392" y="2085269"/>
                  <a:pt x="-19364" y="2099380"/>
                  <a:pt x="41314" y="2042937"/>
                </a:cubicBezTo>
                <a:cubicBezTo>
                  <a:pt x="101992" y="1986494"/>
                  <a:pt x="305192" y="1825632"/>
                  <a:pt x="379981" y="1763545"/>
                </a:cubicBezTo>
                <a:cubicBezTo>
                  <a:pt x="454770" y="1701458"/>
                  <a:pt x="427958" y="1677470"/>
                  <a:pt x="490047" y="1670415"/>
                </a:cubicBezTo>
                <a:cubicBezTo>
                  <a:pt x="552136" y="1663360"/>
                  <a:pt x="662203" y="1725446"/>
                  <a:pt x="752514" y="1721213"/>
                </a:cubicBezTo>
                <a:cubicBezTo>
                  <a:pt x="842825" y="1716980"/>
                  <a:pt x="944425" y="1673236"/>
                  <a:pt x="1031914" y="1645015"/>
                </a:cubicBezTo>
                <a:cubicBezTo>
                  <a:pt x="1119403" y="1616794"/>
                  <a:pt x="1208303" y="1605505"/>
                  <a:pt x="1277447" y="1551885"/>
                </a:cubicBezTo>
                <a:cubicBezTo>
                  <a:pt x="1346591" y="1498265"/>
                  <a:pt x="1412914" y="1385379"/>
                  <a:pt x="1446781" y="1323292"/>
                </a:cubicBezTo>
                <a:cubicBezTo>
                  <a:pt x="1480648" y="1261205"/>
                  <a:pt x="1445369" y="1203351"/>
                  <a:pt x="1480647" y="1179363"/>
                </a:cubicBezTo>
                <a:cubicBezTo>
                  <a:pt x="1515925" y="1155375"/>
                  <a:pt x="1658447" y="1179363"/>
                  <a:pt x="1658447" y="1179363"/>
                </a:cubicBezTo>
                <a:lnTo>
                  <a:pt x="2090247" y="1170896"/>
                </a:lnTo>
                <a:cubicBezTo>
                  <a:pt x="2228536" y="1169485"/>
                  <a:pt x="2420448" y="1187829"/>
                  <a:pt x="2488181" y="1170896"/>
                </a:cubicBezTo>
                <a:cubicBezTo>
                  <a:pt x="2555914" y="1153963"/>
                  <a:pt x="2513580" y="1098931"/>
                  <a:pt x="2496647" y="1069299"/>
                </a:cubicBezTo>
                <a:cubicBezTo>
                  <a:pt x="2479714" y="1039667"/>
                  <a:pt x="2507936" y="1004390"/>
                  <a:pt x="2386581" y="993102"/>
                </a:cubicBezTo>
                <a:cubicBezTo>
                  <a:pt x="2265225" y="981813"/>
                  <a:pt x="1937847" y="1001568"/>
                  <a:pt x="1768514" y="1001568"/>
                </a:cubicBezTo>
                <a:cubicBezTo>
                  <a:pt x="1599181" y="1001568"/>
                  <a:pt x="1459481" y="994513"/>
                  <a:pt x="1370581" y="993102"/>
                </a:cubicBezTo>
                <a:cubicBezTo>
                  <a:pt x="1281681" y="991691"/>
                  <a:pt x="1235114" y="1025557"/>
                  <a:pt x="1235114" y="993102"/>
                </a:cubicBezTo>
                <a:cubicBezTo>
                  <a:pt x="1235114" y="960647"/>
                  <a:pt x="1295792" y="881627"/>
                  <a:pt x="1370581" y="798374"/>
                </a:cubicBezTo>
                <a:cubicBezTo>
                  <a:pt x="1445370" y="715121"/>
                  <a:pt x="1559669" y="586713"/>
                  <a:pt x="1683847" y="493583"/>
                </a:cubicBezTo>
                <a:cubicBezTo>
                  <a:pt x="1808025" y="400453"/>
                  <a:pt x="1971714" y="308733"/>
                  <a:pt x="2115647" y="239591"/>
                </a:cubicBezTo>
                <a:cubicBezTo>
                  <a:pt x="2259580" y="170449"/>
                  <a:pt x="2421858" y="116828"/>
                  <a:pt x="2547447" y="78729"/>
                </a:cubicBezTo>
                <a:cubicBezTo>
                  <a:pt x="2673036" y="40630"/>
                  <a:pt x="2756292" y="23698"/>
                  <a:pt x="2869181" y="10998"/>
                </a:cubicBezTo>
                <a:cubicBezTo>
                  <a:pt x="2982070" y="-1702"/>
                  <a:pt x="3100604" y="-1702"/>
                  <a:pt x="3224781" y="2531"/>
                </a:cubicBezTo>
                <a:cubicBezTo>
                  <a:pt x="3348958" y="6764"/>
                  <a:pt x="3491480" y="15231"/>
                  <a:pt x="3614247" y="36397"/>
                </a:cubicBezTo>
                <a:cubicBezTo>
                  <a:pt x="3737014" y="57563"/>
                  <a:pt x="3841436" y="87196"/>
                  <a:pt x="3961381" y="129528"/>
                </a:cubicBezTo>
                <a:cubicBezTo>
                  <a:pt x="4081326" y="171860"/>
                  <a:pt x="4218203" y="229713"/>
                  <a:pt x="4333914" y="290389"/>
                </a:cubicBezTo>
                <a:cubicBezTo>
                  <a:pt x="4449625" y="351065"/>
                  <a:pt x="4555458" y="418796"/>
                  <a:pt x="4655647" y="493583"/>
                </a:cubicBezTo>
                <a:cubicBezTo>
                  <a:pt x="4755836" y="568370"/>
                  <a:pt x="4856025" y="660089"/>
                  <a:pt x="4935047" y="739109"/>
                </a:cubicBezTo>
                <a:cubicBezTo>
                  <a:pt x="5014069" y="818129"/>
                  <a:pt x="5159414" y="923959"/>
                  <a:pt x="5129781" y="967702"/>
                </a:cubicBezTo>
                <a:cubicBezTo>
                  <a:pt x="5100148" y="1011445"/>
                  <a:pt x="4930814" y="994513"/>
                  <a:pt x="4757247" y="1001568"/>
                </a:cubicBezTo>
                <a:cubicBezTo>
                  <a:pt x="4583680" y="1008623"/>
                  <a:pt x="4088381" y="1010034"/>
                  <a:pt x="4088381" y="1010034"/>
                </a:cubicBezTo>
                <a:cubicBezTo>
                  <a:pt x="3930337" y="1011445"/>
                  <a:pt x="3842848" y="981813"/>
                  <a:pt x="3808981" y="1010034"/>
                </a:cubicBezTo>
                <a:cubicBezTo>
                  <a:pt x="3775114" y="1038255"/>
                  <a:pt x="3775114" y="1152553"/>
                  <a:pt x="3885181" y="1179363"/>
                </a:cubicBezTo>
                <a:cubicBezTo>
                  <a:pt x="3995248" y="1206173"/>
                  <a:pt x="4314159" y="1170896"/>
                  <a:pt x="4469381" y="1170896"/>
                </a:cubicBezTo>
                <a:cubicBezTo>
                  <a:pt x="4624603" y="1170896"/>
                  <a:pt x="4740314" y="1177952"/>
                  <a:pt x="4816514" y="1179363"/>
                </a:cubicBezTo>
                <a:cubicBezTo>
                  <a:pt x="4892714" y="1180774"/>
                  <a:pt x="4902592" y="1144086"/>
                  <a:pt x="4926581" y="1179363"/>
                </a:cubicBezTo>
                <a:cubicBezTo>
                  <a:pt x="4950570" y="1214640"/>
                  <a:pt x="4925169" y="1321881"/>
                  <a:pt x="4960447" y="1391023"/>
                </a:cubicBezTo>
                <a:cubicBezTo>
                  <a:pt x="4995725" y="1460165"/>
                  <a:pt x="5074747" y="1539185"/>
                  <a:pt x="5138247" y="1594217"/>
                </a:cubicBezTo>
                <a:cubicBezTo>
                  <a:pt x="5201747" y="1649249"/>
                  <a:pt x="5231380" y="1697225"/>
                  <a:pt x="5341447" y="1721213"/>
                </a:cubicBezTo>
                <a:cubicBezTo>
                  <a:pt x="5451514" y="1745201"/>
                  <a:pt x="5709747" y="1736735"/>
                  <a:pt x="5798647" y="1738146"/>
                </a:cubicBezTo>
                <a:cubicBezTo>
                  <a:pt x="5887547" y="1739557"/>
                  <a:pt x="5826869" y="1702870"/>
                  <a:pt x="5874847" y="1729680"/>
                </a:cubicBezTo>
                <a:cubicBezTo>
                  <a:pt x="5922825" y="1756490"/>
                  <a:pt x="6049825" y="1848210"/>
                  <a:pt x="6086514" y="1899008"/>
                </a:cubicBezTo>
                <a:cubicBezTo>
                  <a:pt x="6123203" y="1949806"/>
                  <a:pt x="6118969" y="1985083"/>
                  <a:pt x="6103447" y="2017538"/>
                </a:cubicBezTo>
                <a:close/>
              </a:path>
            </a:pathLst>
          </a:custGeom>
          <a:solidFill>
            <a:srgbClr val="B9CDE5">
              <a:alpha val="58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0" name="Ellipse 69"/>
          <p:cNvSpPr/>
          <p:nvPr/>
        </p:nvSpPr>
        <p:spPr>
          <a:xfrm>
            <a:off x="17977741" y="4838722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1" name="Ellipse 70"/>
          <p:cNvSpPr/>
          <p:nvPr/>
        </p:nvSpPr>
        <p:spPr>
          <a:xfrm>
            <a:off x="18276193" y="4806970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2" name="Ellipse 71"/>
          <p:cNvSpPr/>
          <p:nvPr/>
        </p:nvSpPr>
        <p:spPr>
          <a:xfrm>
            <a:off x="18390494" y="4540270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3" name="Ellipse 72"/>
          <p:cNvSpPr/>
          <p:nvPr/>
        </p:nvSpPr>
        <p:spPr>
          <a:xfrm>
            <a:off x="22517992" y="4625997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4" name="Ellipse 73"/>
          <p:cNvSpPr/>
          <p:nvPr/>
        </p:nvSpPr>
        <p:spPr>
          <a:xfrm>
            <a:off x="22822792" y="4835545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5" name="Ellipse 74"/>
          <p:cNvSpPr/>
          <p:nvPr/>
        </p:nvSpPr>
        <p:spPr>
          <a:xfrm>
            <a:off x="22524343" y="4835545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6" name="Ellipse 75"/>
          <p:cNvSpPr/>
          <p:nvPr/>
        </p:nvSpPr>
        <p:spPr>
          <a:xfrm>
            <a:off x="22549741" y="4289447"/>
            <a:ext cx="146050" cy="146050"/>
          </a:xfrm>
          <a:prstGeom prst="ellipse">
            <a:avLst/>
          </a:prstGeom>
          <a:solidFill>
            <a:srgbClr val="000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7" name="Ellipse 76"/>
          <p:cNvSpPr/>
          <p:nvPr/>
        </p:nvSpPr>
        <p:spPr>
          <a:xfrm>
            <a:off x="18244444" y="4289447"/>
            <a:ext cx="146050" cy="146050"/>
          </a:xfrm>
          <a:prstGeom prst="ellipse">
            <a:avLst/>
          </a:prstGeom>
          <a:solidFill>
            <a:srgbClr val="000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78" name="Connecteur en arc 77"/>
          <p:cNvCxnSpPr/>
          <p:nvPr/>
        </p:nvCxnSpPr>
        <p:spPr>
          <a:xfrm rot="16200000" flipH="1">
            <a:off x="18320643" y="4870472"/>
            <a:ext cx="330200" cy="266699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9" name="Connecteur en arc 78"/>
          <p:cNvCxnSpPr/>
          <p:nvPr/>
        </p:nvCxnSpPr>
        <p:spPr>
          <a:xfrm rot="5400000">
            <a:off x="18044414" y="4867294"/>
            <a:ext cx="336550" cy="279402"/>
          </a:xfrm>
          <a:prstGeom prst="curvedConnector3">
            <a:avLst>
              <a:gd name="adj1" fmla="val 99057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0" name="Connecteur en arc 79"/>
          <p:cNvCxnSpPr/>
          <p:nvPr/>
        </p:nvCxnSpPr>
        <p:spPr>
          <a:xfrm>
            <a:off x="18517492" y="4649587"/>
            <a:ext cx="254000" cy="136966"/>
          </a:xfrm>
          <a:prstGeom prst="curvedConnector3">
            <a:avLst>
              <a:gd name="adj1" fmla="val 25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1" name="Connecteur en arc 80"/>
          <p:cNvCxnSpPr/>
          <p:nvPr/>
        </p:nvCxnSpPr>
        <p:spPr>
          <a:xfrm rot="10800000" flipV="1">
            <a:off x="17761841" y="4978420"/>
            <a:ext cx="279402" cy="265332"/>
          </a:xfrm>
          <a:prstGeom prst="curvedConnector3">
            <a:avLst>
              <a:gd name="adj1" fmla="val -2272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2" name="Connecteur en arc 81"/>
          <p:cNvCxnSpPr/>
          <p:nvPr/>
        </p:nvCxnSpPr>
        <p:spPr>
          <a:xfrm rot="16200000" flipH="1">
            <a:off x="22575141" y="4959373"/>
            <a:ext cx="330200" cy="266699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3" name="Connecteur en arc 82"/>
          <p:cNvCxnSpPr/>
          <p:nvPr/>
        </p:nvCxnSpPr>
        <p:spPr>
          <a:xfrm rot="5400000">
            <a:off x="22279866" y="4929428"/>
            <a:ext cx="336550" cy="279402"/>
          </a:xfrm>
          <a:prstGeom prst="curvedConnector3">
            <a:avLst>
              <a:gd name="adj1" fmla="val 99057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4" name="Connecteur en arc 83"/>
          <p:cNvCxnSpPr/>
          <p:nvPr/>
        </p:nvCxnSpPr>
        <p:spPr>
          <a:xfrm rot="16200000" flipH="1">
            <a:off x="22870415" y="5006995"/>
            <a:ext cx="292101" cy="196850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5" name="Connecteur en arc 84"/>
          <p:cNvCxnSpPr/>
          <p:nvPr/>
        </p:nvCxnSpPr>
        <p:spPr>
          <a:xfrm rot="10800000" flipV="1">
            <a:off x="22111594" y="4687686"/>
            <a:ext cx="419101" cy="136966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6" name="Connecteur en arc 85"/>
          <p:cNvCxnSpPr/>
          <p:nvPr/>
        </p:nvCxnSpPr>
        <p:spPr>
          <a:xfrm rot="10800000" flipV="1">
            <a:off x="18663541" y="4220963"/>
            <a:ext cx="419101" cy="136966"/>
          </a:xfrm>
          <a:prstGeom prst="curvedConnector3">
            <a:avLst>
              <a:gd name="adj1" fmla="val 36364"/>
            </a:avLst>
          </a:prstGeom>
          <a:ln>
            <a:solidFill>
              <a:srgbClr val="0000FF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7" name="Forme libre 86"/>
          <p:cNvSpPr/>
          <p:nvPr/>
        </p:nvSpPr>
        <p:spPr>
          <a:xfrm>
            <a:off x="18371442" y="4362471"/>
            <a:ext cx="311151" cy="19051"/>
          </a:xfrm>
          <a:custGeom>
            <a:avLst/>
            <a:gdLst>
              <a:gd name="connsiteX0" fmla="*/ 311150 w 311150"/>
              <a:gd name="connsiteY0" fmla="*/ 0 h 19050"/>
              <a:gd name="connsiteX1" fmla="*/ 0 w 31115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1150" h="19050">
                <a:moveTo>
                  <a:pt x="311150" y="0"/>
                </a:moveTo>
                <a:lnTo>
                  <a:pt x="0" y="19050"/>
                </a:ln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88" name="Connecteur en arc 87"/>
          <p:cNvCxnSpPr/>
          <p:nvPr/>
        </p:nvCxnSpPr>
        <p:spPr>
          <a:xfrm>
            <a:off x="21806791" y="4289447"/>
            <a:ext cx="495301" cy="92075"/>
          </a:xfrm>
          <a:prstGeom prst="curvedConnector3">
            <a:avLst>
              <a:gd name="adj1" fmla="val 50000"/>
            </a:avLst>
          </a:prstGeom>
          <a:ln>
            <a:solidFill>
              <a:srgbClr val="0000FF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9" name="Forme libre 88"/>
          <p:cNvSpPr/>
          <p:nvPr/>
        </p:nvSpPr>
        <p:spPr>
          <a:xfrm>
            <a:off x="22276689" y="4362471"/>
            <a:ext cx="311151" cy="19051"/>
          </a:xfrm>
          <a:custGeom>
            <a:avLst/>
            <a:gdLst>
              <a:gd name="connsiteX0" fmla="*/ 311150 w 311150"/>
              <a:gd name="connsiteY0" fmla="*/ 0 h 19050"/>
              <a:gd name="connsiteX1" fmla="*/ 0 w 31115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1150" h="19050">
                <a:moveTo>
                  <a:pt x="311150" y="0"/>
                </a:moveTo>
                <a:lnTo>
                  <a:pt x="0" y="19050"/>
                </a:ln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0" name="Forme libre 89"/>
          <p:cNvSpPr/>
          <p:nvPr/>
        </p:nvSpPr>
        <p:spPr>
          <a:xfrm rot="1109659">
            <a:off x="21768692" y="4006872"/>
            <a:ext cx="292101" cy="260350"/>
          </a:xfrm>
          <a:custGeom>
            <a:avLst/>
            <a:gdLst>
              <a:gd name="connsiteX0" fmla="*/ 0 w 292100"/>
              <a:gd name="connsiteY0" fmla="*/ 0 h 260350"/>
              <a:gd name="connsiteX1" fmla="*/ 127000 w 292100"/>
              <a:gd name="connsiteY1" fmla="*/ 184150 h 260350"/>
              <a:gd name="connsiteX2" fmla="*/ 292100 w 292100"/>
              <a:gd name="connsiteY2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00" h="260350">
                <a:moveTo>
                  <a:pt x="0" y="0"/>
                </a:moveTo>
                <a:cubicBezTo>
                  <a:pt x="39158" y="70379"/>
                  <a:pt x="78317" y="140758"/>
                  <a:pt x="127000" y="184150"/>
                </a:cubicBezTo>
                <a:cubicBezTo>
                  <a:pt x="175683" y="227542"/>
                  <a:pt x="292100" y="260350"/>
                  <a:pt x="292100" y="260350"/>
                </a:cubicBez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1" name="Forme libre 90"/>
          <p:cNvSpPr/>
          <p:nvPr/>
        </p:nvSpPr>
        <p:spPr>
          <a:xfrm rot="20988649">
            <a:off x="18916529" y="4309784"/>
            <a:ext cx="163597" cy="82543"/>
          </a:xfrm>
          <a:custGeom>
            <a:avLst/>
            <a:gdLst>
              <a:gd name="connsiteX0" fmla="*/ 0 w 292100"/>
              <a:gd name="connsiteY0" fmla="*/ 0 h 260350"/>
              <a:gd name="connsiteX1" fmla="*/ 127000 w 292100"/>
              <a:gd name="connsiteY1" fmla="*/ 184150 h 260350"/>
              <a:gd name="connsiteX2" fmla="*/ 292100 w 292100"/>
              <a:gd name="connsiteY2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00" h="260350">
                <a:moveTo>
                  <a:pt x="0" y="0"/>
                </a:moveTo>
                <a:cubicBezTo>
                  <a:pt x="39158" y="70379"/>
                  <a:pt x="78317" y="140758"/>
                  <a:pt x="127000" y="184150"/>
                </a:cubicBezTo>
                <a:cubicBezTo>
                  <a:pt x="175683" y="227542"/>
                  <a:pt x="292100" y="260350"/>
                  <a:pt x="292100" y="260350"/>
                </a:cubicBez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2" name="Forme libre 91"/>
          <p:cNvSpPr/>
          <p:nvPr/>
        </p:nvSpPr>
        <p:spPr>
          <a:xfrm>
            <a:off x="18881388" y="4649085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solidFill>
            <a:schemeClr val="bg1"/>
          </a:solidFill>
          <a:ln w="76200" cmpd="sng">
            <a:noFill/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93" name="Connecteur droit avec flèche 92"/>
          <p:cNvCxnSpPr/>
          <p:nvPr/>
        </p:nvCxnSpPr>
        <p:spPr>
          <a:xfrm flipH="1">
            <a:off x="16315399" y="6090243"/>
            <a:ext cx="2348145" cy="3209731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4" name="Connecteur droit avec flèche 93"/>
          <p:cNvCxnSpPr/>
          <p:nvPr/>
        </p:nvCxnSpPr>
        <p:spPr>
          <a:xfrm flipH="1">
            <a:off x="17806291" y="6090243"/>
            <a:ext cx="1865040" cy="5212777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5" name="Connecteur droit avec flèche 94"/>
          <p:cNvCxnSpPr/>
          <p:nvPr/>
        </p:nvCxnSpPr>
        <p:spPr>
          <a:xfrm>
            <a:off x="21087620" y="6090243"/>
            <a:ext cx="2109820" cy="5117526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6" name="Connecteur droit avec flèche 95"/>
          <p:cNvCxnSpPr/>
          <p:nvPr/>
        </p:nvCxnSpPr>
        <p:spPr>
          <a:xfrm>
            <a:off x="22061926" y="6090243"/>
            <a:ext cx="2481715" cy="2799777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7" name="Connecteur droit avec flèche 96"/>
          <p:cNvCxnSpPr/>
          <p:nvPr/>
        </p:nvCxnSpPr>
        <p:spPr>
          <a:xfrm flipV="1">
            <a:off x="20394878" y="3432687"/>
            <a:ext cx="0" cy="848279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8" name="Connecteur droit avec flèche 97"/>
          <p:cNvCxnSpPr/>
          <p:nvPr/>
        </p:nvCxnSpPr>
        <p:spPr>
          <a:xfrm flipV="1">
            <a:off x="20816680" y="3721121"/>
            <a:ext cx="621813" cy="519840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9" name="Connecteur droit avec flèche 98"/>
          <p:cNvCxnSpPr/>
          <p:nvPr/>
        </p:nvCxnSpPr>
        <p:spPr>
          <a:xfrm flipH="1" flipV="1">
            <a:off x="19298540" y="3721121"/>
            <a:ext cx="672993" cy="521363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0" name="Forme libre 99"/>
          <p:cNvSpPr/>
          <p:nvPr/>
        </p:nvSpPr>
        <p:spPr>
          <a:xfrm>
            <a:off x="17734324" y="12404839"/>
            <a:ext cx="1594180" cy="2027030"/>
          </a:xfrm>
          <a:custGeom>
            <a:avLst/>
            <a:gdLst>
              <a:gd name="connsiteX0" fmla="*/ 990600 w 1594181"/>
              <a:gd name="connsiteY0" fmla="*/ 1968985 h 2027029"/>
              <a:gd name="connsiteX1" fmla="*/ 160867 w 1594181"/>
              <a:gd name="connsiteY1" fmla="*/ 1647261 h 2027029"/>
              <a:gd name="connsiteX2" fmla="*/ 42334 w 1594181"/>
              <a:gd name="connsiteY2" fmla="*/ 1596462 h 2027029"/>
              <a:gd name="connsiteX3" fmla="*/ 0 w 1594181"/>
              <a:gd name="connsiteY3" fmla="*/ 1579530 h 2027029"/>
              <a:gd name="connsiteX4" fmla="*/ 42334 w 1594181"/>
              <a:gd name="connsiteY4" fmla="*/ 1410201 h 2027029"/>
              <a:gd name="connsiteX5" fmla="*/ 245534 w 1594181"/>
              <a:gd name="connsiteY5" fmla="*/ 927616 h 2027029"/>
              <a:gd name="connsiteX6" fmla="*/ 406400 w 1594181"/>
              <a:gd name="connsiteY6" fmla="*/ 546627 h 2027029"/>
              <a:gd name="connsiteX7" fmla="*/ 508000 w 1594181"/>
              <a:gd name="connsiteY7" fmla="*/ 258769 h 2027029"/>
              <a:gd name="connsiteX8" fmla="*/ 584200 w 1594181"/>
              <a:gd name="connsiteY8" fmla="*/ 123307 h 2027029"/>
              <a:gd name="connsiteX9" fmla="*/ 711200 w 1594181"/>
              <a:gd name="connsiteY9" fmla="*/ 30176 h 2027029"/>
              <a:gd name="connsiteX10" fmla="*/ 914400 w 1594181"/>
              <a:gd name="connsiteY10" fmla="*/ 4777 h 2027029"/>
              <a:gd name="connsiteX11" fmla="*/ 1058334 w 1594181"/>
              <a:gd name="connsiteY11" fmla="*/ 114840 h 2027029"/>
              <a:gd name="connsiteX12" fmla="*/ 1083734 w 1594181"/>
              <a:gd name="connsiteY12" fmla="*/ 267236 h 2027029"/>
              <a:gd name="connsiteX13" fmla="*/ 1185334 w 1594181"/>
              <a:gd name="connsiteY13" fmla="*/ 182571 h 2027029"/>
              <a:gd name="connsiteX14" fmla="*/ 1337734 w 1594181"/>
              <a:gd name="connsiteY14" fmla="*/ 174105 h 2027029"/>
              <a:gd name="connsiteX15" fmla="*/ 1447800 w 1594181"/>
              <a:gd name="connsiteY15" fmla="*/ 216437 h 2027029"/>
              <a:gd name="connsiteX16" fmla="*/ 1557867 w 1594181"/>
              <a:gd name="connsiteY16" fmla="*/ 292635 h 2027029"/>
              <a:gd name="connsiteX17" fmla="*/ 1583267 w 1594181"/>
              <a:gd name="connsiteY17" fmla="*/ 411165 h 2027029"/>
              <a:gd name="connsiteX18" fmla="*/ 1591734 w 1594181"/>
              <a:gd name="connsiteY18" fmla="*/ 487362 h 2027029"/>
              <a:gd name="connsiteX19" fmla="*/ 1540934 w 1594181"/>
              <a:gd name="connsiteY19" fmla="*/ 690556 h 2027029"/>
              <a:gd name="connsiteX20" fmla="*/ 1363134 w 1594181"/>
              <a:gd name="connsiteY20" fmla="*/ 1164675 h 2027029"/>
              <a:gd name="connsiteX21" fmla="*/ 1117600 w 1594181"/>
              <a:gd name="connsiteY21" fmla="*/ 1808123 h 2027029"/>
              <a:gd name="connsiteX22" fmla="*/ 1049867 w 1594181"/>
              <a:gd name="connsiteY22" fmla="*/ 2011317 h 2027029"/>
              <a:gd name="connsiteX23" fmla="*/ 990600 w 1594181"/>
              <a:gd name="connsiteY23" fmla="*/ 1968985 h 2027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94181" h="2027029">
                <a:moveTo>
                  <a:pt x="990600" y="1968985"/>
                </a:moveTo>
                <a:cubicBezTo>
                  <a:pt x="842433" y="1908309"/>
                  <a:pt x="318911" y="1709348"/>
                  <a:pt x="160867" y="1647261"/>
                </a:cubicBezTo>
                <a:cubicBezTo>
                  <a:pt x="2823" y="1585174"/>
                  <a:pt x="69145" y="1607751"/>
                  <a:pt x="42334" y="1596462"/>
                </a:cubicBezTo>
                <a:cubicBezTo>
                  <a:pt x="15523" y="1585173"/>
                  <a:pt x="0" y="1610573"/>
                  <a:pt x="0" y="1579530"/>
                </a:cubicBezTo>
                <a:cubicBezTo>
                  <a:pt x="0" y="1548487"/>
                  <a:pt x="1412" y="1518853"/>
                  <a:pt x="42334" y="1410201"/>
                </a:cubicBezTo>
                <a:cubicBezTo>
                  <a:pt x="83256" y="1301549"/>
                  <a:pt x="245534" y="927616"/>
                  <a:pt x="245534" y="927616"/>
                </a:cubicBezTo>
                <a:cubicBezTo>
                  <a:pt x="306212" y="783687"/>
                  <a:pt x="362656" y="658101"/>
                  <a:pt x="406400" y="546627"/>
                </a:cubicBezTo>
                <a:cubicBezTo>
                  <a:pt x="450144" y="435153"/>
                  <a:pt x="478367" y="329322"/>
                  <a:pt x="508000" y="258769"/>
                </a:cubicBezTo>
                <a:cubicBezTo>
                  <a:pt x="537633" y="188216"/>
                  <a:pt x="550333" y="161406"/>
                  <a:pt x="584200" y="123307"/>
                </a:cubicBezTo>
                <a:cubicBezTo>
                  <a:pt x="618067" y="85208"/>
                  <a:pt x="656167" y="49931"/>
                  <a:pt x="711200" y="30176"/>
                </a:cubicBezTo>
                <a:cubicBezTo>
                  <a:pt x="766233" y="10421"/>
                  <a:pt x="856544" y="-9334"/>
                  <a:pt x="914400" y="4777"/>
                </a:cubicBezTo>
                <a:cubicBezTo>
                  <a:pt x="972256" y="18888"/>
                  <a:pt x="1030112" y="71097"/>
                  <a:pt x="1058334" y="114840"/>
                </a:cubicBezTo>
                <a:cubicBezTo>
                  <a:pt x="1086556" y="158583"/>
                  <a:pt x="1062567" y="255947"/>
                  <a:pt x="1083734" y="267236"/>
                </a:cubicBezTo>
                <a:cubicBezTo>
                  <a:pt x="1104901" y="278524"/>
                  <a:pt x="1143001" y="198093"/>
                  <a:pt x="1185334" y="182571"/>
                </a:cubicBezTo>
                <a:cubicBezTo>
                  <a:pt x="1227667" y="167049"/>
                  <a:pt x="1293990" y="168461"/>
                  <a:pt x="1337734" y="174105"/>
                </a:cubicBezTo>
                <a:cubicBezTo>
                  <a:pt x="1381478" y="179749"/>
                  <a:pt x="1411111" y="196682"/>
                  <a:pt x="1447800" y="216437"/>
                </a:cubicBezTo>
                <a:cubicBezTo>
                  <a:pt x="1484489" y="236192"/>
                  <a:pt x="1535289" y="260180"/>
                  <a:pt x="1557867" y="292635"/>
                </a:cubicBezTo>
                <a:cubicBezTo>
                  <a:pt x="1580445" y="325090"/>
                  <a:pt x="1577623" y="378711"/>
                  <a:pt x="1583267" y="411165"/>
                </a:cubicBezTo>
                <a:cubicBezTo>
                  <a:pt x="1588911" y="443619"/>
                  <a:pt x="1598789" y="440797"/>
                  <a:pt x="1591734" y="487362"/>
                </a:cubicBezTo>
                <a:cubicBezTo>
                  <a:pt x="1584679" y="533927"/>
                  <a:pt x="1579034" y="577671"/>
                  <a:pt x="1540934" y="690556"/>
                </a:cubicBezTo>
                <a:cubicBezTo>
                  <a:pt x="1502834" y="803441"/>
                  <a:pt x="1433690" y="978414"/>
                  <a:pt x="1363134" y="1164675"/>
                </a:cubicBezTo>
                <a:cubicBezTo>
                  <a:pt x="1292578" y="1350936"/>
                  <a:pt x="1169811" y="1667016"/>
                  <a:pt x="1117600" y="1808123"/>
                </a:cubicBezTo>
                <a:cubicBezTo>
                  <a:pt x="1065389" y="1949230"/>
                  <a:pt x="1075267" y="1981685"/>
                  <a:pt x="1049867" y="2011317"/>
                </a:cubicBezTo>
                <a:cubicBezTo>
                  <a:pt x="1024467" y="2040949"/>
                  <a:pt x="1138767" y="2029661"/>
                  <a:pt x="990600" y="1968985"/>
                </a:cubicBezTo>
                <a:close/>
              </a:path>
            </a:pathLst>
          </a:custGeom>
          <a:solidFill>
            <a:schemeClr val="bg1">
              <a:lumMod val="75000"/>
              <a:alpha val="99000"/>
            </a:schemeClr>
          </a:solidFill>
          <a:ln w="76200" cmpd="sng">
            <a:noFill/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1" name="Forme libre 100"/>
          <p:cNvSpPr/>
          <p:nvPr/>
        </p:nvSpPr>
        <p:spPr>
          <a:xfrm>
            <a:off x="14593191" y="12825069"/>
            <a:ext cx="5067302" cy="2167301"/>
          </a:xfrm>
          <a:custGeom>
            <a:avLst/>
            <a:gdLst>
              <a:gd name="connsiteX0" fmla="*/ 5067300 w 5067300"/>
              <a:gd name="connsiteY0" fmla="*/ 33702 h 2167302"/>
              <a:gd name="connsiteX1" fmla="*/ 4787900 w 5067300"/>
              <a:gd name="connsiteY1" fmla="*/ 8302 h 2167302"/>
              <a:gd name="connsiteX2" fmla="*/ 4610100 w 5067300"/>
              <a:gd name="connsiteY2" fmla="*/ 160702 h 2167302"/>
              <a:gd name="connsiteX3" fmla="*/ 4368800 w 5067300"/>
              <a:gd name="connsiteY3" fmla="*/ 833802 h 2167302"/>
              <a:gd name="connsiteX4" fmla="*/ 4114800 w 5067300"/>
              <a:gd name="connsiteY4" fmla="*/ 1557702 h 2167302"/>
              <a:gd name="connsiteX5" fmla="*/ 3759200 w 5067300"/>
              <a:gd name="connsiteY5" fmla="*/ 2053002 h 2167302"/>
              <a:gd name="connsiteX6" fmla="*/ 2540000 w 5067300"/>
              <a:gd name="connsiteY6" fmla="*/ 2167302 h 2167302"/>
              <a:gd name="connsiteX7" fmla="*/ 0 w 5067300"/>
              <a:gd name="connsiteY7" fmla="*/ 2116502 h 2167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67300" h="2167302">
                <a:moveTo>
                  <a:pt x="5067300" y="33702"/>
                </a:moveTo>
                <a:cubicBezTo>
                  <a:pt x="4965700" y="10418"/>
                  <a:pt x="4864100" y="-12865"/>
                  <a:pt x="4787900" y="8302"/>
                </a:cubicBezTo>
                <a:cubicBezTo>
                  <a:pt x="4711700" y="29469"/>
                  <a:pt x="4679950" y="23119"/>
                  <a:pt x="4610100" y="160702"/>
                </a:cubicBezTo>
                <a:cubicBezTo>
                  <a:pt x="4540250" y="298285"/>
                  <a:pt x="4451350" y="600969"/>
                  <a:pt x="4368800" y="833802"/>
                </a:cubicBezTo>
                <a:cubicBezTo>
                  <a:pt x="4286250" y="1066635"/>
                  <a:pt x="4216400" y="1354502"/>
                  <a:pt x="4114800" y="1557702"/>
                </a:cubicBezTo>
                <a:cubicBezTo>
                  <a:pt x="4013200" y="1760902"/>
                  <a:pt x="4021667" y="1951402"/>
                  <a:pt x="3759200" y="2053002"/>
                </a:cubicBezTo>
                <a:cubicBezTo>
                  <a:pt x="3496733" y="2154602"/>
                  <a:pt x="2540000" y="2167302"/>
                  <a:pt x="2540000" y="2167302"/>
                </a:cubicBezTo>
                <a:lnTo>
                  <a:pt x="0" y="2116502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2" name="Forme libre 101"/>
          <p:cNvSpPr/>
          <p:nvPr/>
        </p:nvSpPr>
        <p:spPr>
          <a:xfrm>
            <a:off x="14339192" y="12779654"/>
            <a:ext cx="5638800" cy="2123816"/>
          </a:xfrm>
          <a:custGeom>
            <a:avLst/>
            <a:gdLst>
              <a:gd name="connsiteX0" fmla="*/ 5638800 w 5638800"/>
              <a:gd name="connsiteY0" fmla="*/ 117216 h 2123816"/>
              <a:gd name="connsiteX1" fmla="*/ 5384800 w 5638800"/>
              <a:gd name="connsiteY1" fmla="*/ 41016 h 2123816"/>
              <a:gd name="connsiteX2" fmla="*/ 5067300 w 5638800"/>
              <a:gd name="connsiteY2" fmla="*/ 2916 h 2123816"/>
              <a:gd name="connsiteX3" fmla="*/ 4851400 w 5638800"/>
              <a:gd name="connsiteY3" fmla="*/ 117216 h 2123816"/>
              <a:gd name="connsiteX4" fmla="*/ 4622800 w 5638800"/>
              <a:gd name="connsiteY4" fmla="*/ 726816 h 2123816"/>
              <a:gd name="connsiteX5" fmla="*/ 4318000 w 5638800"/>
              <a:gd name="connsiteY5" fmla="*/ 1615816 h 2123816"/>
              <a:gd name="connsiteX6" fmla="*/ 4165600 w 5638800"/>
              <a:gd name="connsiteY6" fmla="*/ 1882516 h 2123816"/>
              <a:gd name="connsiteX7" fmla="*/ 4025900 w 5638800"/>
              <a:gd name="connsiteY7" fmla="*/ 1996816 h 2123816"/>
              <a:gd name="connsiteX8" fmla="*/ 3619500 w 5638800"/>
              <a:gd name="connsiteY8" fmla="*/ 2085716 h 2123816"/>
              <a:gd name="connsiteX9" fmla="*/ 3009900 w 5638800"/>
              <a:gd name="connsiteY9" fmla="*/ 2123816 h 2123816"/>
              <a:gd name="connsiteX10" fmla="*/ 0 w 5638800"/>
              <a:gd name="connsiteY10" fmla="*/ 2098416 h 2123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638800" h="2123816">
                <a:moveTo>
                  <a:pt x="5638800" y="117216"/>
                </a:moveTo>
                <a:cubicBezTo>
                  <a:pt x="5559425" y="88641"/>
                  <a:pt x="5480050" y="60066"/>
                  <a:pt x="5384800" y="41016"/>
                </a:cubicBezTo>
                <a:cubicBezTo>
                  <a:pt x="5289550" y="21966"/>
                  <a:pt x="5156200" y="-9784"/>
                  <a:pt x="5067300" y="2916"/>
                </a:cubicBezTo>
                <a:cubicBezTo>
                  <a:pt x="4978400" y="15616"/>
                  <a:pt x="4925483" y="-3434"/>
                  <a:pt x="4851400" y="117216"/>
                </a:cubicBezTo>
                <a:cubicBezTo>
                  <a:pt x="4777317" y="237866"/>
                  <a:pt x="4711700" y="477049"/>
                  <a:pt x="4622800" y="726816"/>
                </a:cubicBezTo>
                <a:cubicBezTo>
                  <a:pt x="4533900" y="976583"/>
                  <a:pt x="4394200" y="1423199"/>
                  <a:pt x="4318000" y="1615816"/>
                </a:cubicBezTo>
                <a:cubicBezTo>
                  <a:pt x="4241800" y="1808433"/>
                  <a:pt x="4214283" y="1819016"/>
                  <a:pt x="4165600" y="1882516"/>
                </a:cubicBezTo>
                <a:cubicBezTo>
                  <a:pt x="4116917" y="1946016"/>
                  <a:pt x="4116917" y="1962949"/>
                  <a:pt x="4025900" y="1996816"/>
                </a:cubicBezTo>
                <a:cubicBezTo>
                  <a:pt x="3934883" y="2030683"/>
                  <a:pt x="3788833" y="2064549"/>
                  <a:pt x="3619500" y="2085716"/>
                </a:cubicBezTo>
                <a:cubicBezTo>
                  <a:pt x="3450167" y="2106883"/>
                  <a:pt x="3009900" y="2123816"/>
                  <a:pt x="3009900" y="2123816"/>
                </a:cubicBezTo>
                <a:lnTo>
                  <a:pt x="0" y="2098416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3" name="Forme libre 102"/>
          <p:cNvSpPr/>
          <p:nvPr/>
        </p:nvSpPr>
        <p:spPr>
          <a:xfrm>
            <a:off x="14110594" y="12673144"/>
            <a:ext cx="6197600" cy="2154127"/>
          </a:xfrm>
          <a:custGeom>
            <a:avLst/>
            <a:gdLst>
              <a:gd name="connsiteX0" fmla="*/ 6197600 w 6197600"/>
              <a:gd name="connsiteY0" fmla="*/ 274527 h 2154127"/>
              <a:gd name="connsiteX1" fmla="*/ 5397500 w 6197600"/>
              <a:gd name="connsiteY1" fmla="*/ 7827 h 2154127"/>
              <a:gd name="connsiteX2" fmla="*/ 5041900 w 6197600"/>
              <a:gd name="connsiteY2" fmla="*/ 122127 h 2154127"/>
              <a:gd name="connsiteX3" fmla="*/ 4838700 w 6197600"/>
              <a:gd name="connsiteY3" fmla="*/ 630127 h 2154127"/>
              <a:gd name="connsiteX4" fmla="*/ 4495800 w 6197600"/>
              <a:gd name="connsiteY4" fmla="*/ 1633427 h 2154127"/>
              <a:gd name="connsiteX5" fmla="*/ 4279900 w 6197600"/>
              <a:gd name="connsiteY5" fmla="*/ 2027127 h 2154127"/>
              <a:gd name="connsiteX6" fmla="*/ 3644900 w 6197600"/>
              <a:gd name="connsiteY6" fmla="*/ 2116027 h 2154127"/>
              <a:gd name="connsiteX7" fmla="*/ 2921000 w 6197600"/>
              <a:gd name="connsiteY7" fmla="*/ 2154127 h 2154127"/>
              <a:gd name="connsiteX8" fmla="*/ 0 w 6197600"/>
              <a:gd name="connsiteY8" fmla="*/ 2128727 h 2154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197600" h="2154127">
                <a:moveTo>
                  <a:pt x="6197600" y="274527"/>
                </a:moveTo>
                <a:cubicBezTo>
                  <a:pt x="5893858" y="153877"/>
                  <a:pt x="5590117" y="33227"/>
                  <a:pt x="5397500" y="7827"/>
                </a:cubicBezTo>
                <a:cubicBezTo>
                  <a:pt x="5204883" y="-17573"/>
                  <a:pt x="5135033" y="18410"/>
                  <a:pt x="5041900" y="122127"/>
                </a:cubicBezTo>
                <a:cubicBezTo>
                  <a:pt x="4948767" y="225844"/>
                  <a:pt x="4929717" y="378244"/>
                  <a:pt x="4838700" y="630127"/>
                </a:cubicBezTo>
                <a:cubicBezTo>
                  <a:pt x="4747683" y="882010"/>
                  <a:pt x="4588933" y="1400594"/>
                  <a:pt x="4495800" y="1633427"/>
                </a:cubicBezTo>
                <a:cubicBezTo>
                  <a:pt x="4402667" y="1866260"/>
                  <a:pt x="4421717" y="1946694"/>
                  <a:pt x="4279900" y="2027127"/>
                </a:cubicBezTo>
                <a:cubicBezTo>
                  <a:pt x="4138083" y="2107560"/>
                  <a:pt x="3871383" y="2094860"/>
                  <a:pt x="3644900" y="2116027"/>
                </a:cubicBezTo>
                <a:cubicBezTo>
                  <a:pt x="3418417" y="2137194"/>
                  <a:pt x="2921000" y="2154127"/>
                  <a:pt x="2921000" y="2154127"/>
                </a:cubicBezTo>
                <a:lnTo>
                  <a:pt x="0" y="2128727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4" name="Forme libre 103"/>
          <p:cNvSpPr/>
          <p:nvPr/>
        </p:nvSpPr>
        <p:spPr>
          <a:xfrm>
            <a:off x="13881990" y="12573707"/>
            <a:ext cx="7340601" cy="2157607"/>
          </a:xfrm>
          <a:custGeom>
            <a:avLst/>
            <a:gdLst>
              <a:gd name="connsiteX0" fmla="*/ 7340600 w 7340600"/>
              <a:gd name="connsiteY0" fmla="*/ 297762 h 2157606"/>
              <a:gd name="connsiteX1" fmla="*/ 5791200 w 7340600"/>
              <a:gd name="connsiteY1" fmla="*/ 31062 h 2157606"/>
              <a:gd name="connsiteX2" fmla="*/ 5334000 w 7340600"/>
              <a:gd name="connsiteY2" fmla="*/ 43762 h 2157606"/>
              <a:gd name="connsiteX3" fmla="*/ 5118100 w 7340600"/>
              <a:gd name="connsiteY3" fmla="*/ 373962 h 2157606"/>
              <a:gd name="connsiteX4" fmla="*/ 4826000 w 7340600"/>
              <a:gd name="connsiteY4" fmla="*/ 1275662 h 2157606"/>
              <a:gd name="connsiteX5" fmla="*/ 4584700 w 7340600"/>
              <a:gd name="connsiteY5" fmla="*/ 1936062 h 2157606"/>
              <a:gd name="connsiteX6" fmla="*/ 4406900 w 7340600"/>
              <a:gd name="connsiteY6" fmla="*/ 2075762 h 2157606"/>
              <a:gd name="connsiteX7" fmla="*/ 3606800 w 7340600"/>
              <a:gd name="connsiteY7" fmla="*/ 2151962 h 2157606"/>
              <a:gd name="connsiteX8" fmla="*/ 3505200 w 7340600"/>
              <a:gd name="connsiteY8" fmla="*/ 2151962 h 2157606"/>
              <a:gd name="connsiteX9" fmla="*/ 0 w 7340600"/>
              <a:gd name="connsiteY9" fmla="*/ 2139262 h 2157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40600" h="2157606">
                <a:moveTo>
                  <a:pt x="7340600" y="297762"/>
                </a:moveTo>
                <a:cubicBezTo>
                  <a:pt x="6733116" y="185578"/>
                  <a:pt x="6125633" y="73395"/>
                  <a:pt x="5791200" y="31062"/>
                </a:cubicBezTo>
                <a:cubicBezTo>
                  <a:pt x="5456767" y="-11271"/>
                  <a:pt x="5446183" y="-13388"/>
                  <a:pt x="5334000" y="43762"/>
                </a:cubicBezTo>
                <a:cubicBezTo>
                  <a:pt x="5221817" y="100912"/>
                  <a:pt x="5202767" y="168645"/>
                  <a:pt x="5118100" y="373962"/>
                </a:cubicBezTo>
                <a:cubicBezTo>
                  <a:pt x="5033433" y="579279"/>
                  <a:pt x="4914900" y="1015312"/>
                  <a:pt x="4826000" y="1275662"/>
                </a:cubicBezTo>
                <a:cubicBezTo>
                  <a:pt x="4737100" y="1536012"/>
                  <a:pt x="4654550" y="1802712"/>
                  <a:pt x="4584700" y="1936062"/>
                </a:cubicBezTo>
                <a:cubicBezTo>
                  <a:pt x="4514850" y="2069412"/>
                  <a:pt x="4569883" y="2039779"/>
                  <a:pt x="4406900" y="2075762"/>
                </a:cubicBezTo>
                <a:cubicBezTo>
                  <a:pt x="4243917" y="2111745"/>
                  <a:pt x="3757083" y="2139262"/>
                  <a:pt x="3606800" y="2151962"/>
                </a:cubicBezTo>
                <a:cubicBezTo>
                  <a:pt x="3456517" y="2164662"/>
                  <a:pt x="3505200" y="2151962"/>
                  <a:pt x="3505200" y="2151962"/>
                </a:cubicBezTo>
                <a:lnTo>
                  <a:pt x="0" y="2139262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5" name="Forme libre 104"/>
          <p:cNvSpPr/>
          <p:nvPr/>
        </p:nvSpPr>
        <p:spPr>
          <a:xfrm>
            <a:off x="13678791" y="12481482"/>
            <a:ext cx="8407401" cy="2155290"/>
          </a:xfrm>
          <a:custGeom>
            <a:avLst/>
            <a:gdLst>
              <a:gd name="connsiteX0" fmla="*/ 8407400 w 8407400"/>
              <a:gd name="connsiteY0" fmla="*/ 161390 h 2155290"/>
              <a:gd name="connsiteX1" fmla="*/ 7531100 w 8407400"/>
              <a:gd name="connsiteY1" fmla="*/ 237590 h 2155290"/>
              <a:gd name="connsiteX2" fmla="*/ 6781800 w 8407400"/>
              <a:gd name="connsiteY2" fmla="*/ 135990 h 2155290"/>
              <a:gd name="connsiteX3" fmla="*/ 5905500 w 8407400"/>
              <a:gd name="connsiteY3" fmla="*/ 8990 h 2155290"/>
              <a:gd name="connsiteX4" fmla="*/ 5486400 w 8407400"/>
              <a:gd name="connsiteY4" fmla="*/ 47090 h 2155290"/>
              <a:gd name="connsiteX5" fmla="*/ 5308600 w 8407400"/>
              <a:gd name="connsiteY5" fmla="*/ 339190 h 2155290"/>
              <a:gd name="connsiteX6" fmla="*/ 4902200 w 8407400"/>
              <a:gd name="connsiteY6" fmla="*/ 1520290 h 2155290"/>
              <a:gd name="connsiteX7" fmla="*/ 4711700 w 8407400"/>
              <a:gd name="connsiteY7" fmla="*/ 2002890 h 2155290"/>
              <a:gd name="connsiteX8" fmla="*/ 4508500 w 8407400"/>
              <a:gd name="connsiteY8" fmla="*/ 2091790 h 2155290"/>
              <a:gd name="connsiteX9" fmla="*/ 3886200 w 8407400"/>
              <a:gd name="connsiteY9" fmla="*/ 2142590 h 2155290"/>
              <a:gd name="connsiteX10" fmla="*/ 2387600 w 8407400"/>
              <a:gd name="connsiteY10" fmla="*/ 2155290 h 2155290"/>
              <a:gd name="connsiteX11" fmla="*/ 0 w 8407400"/>
              <a:gd name="connsiteY11" fmla="*/ 2142590 h 2155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407400" h="2155290">
                <a:moveTo>
                  <a:pt x="8407400" y="161390"/>
                </a:moveTo>
                <a:cubicBezTo>
                  <a:pt x="8104716" y="201606"/>
                  <a:pt x="7802033" y="241823"/>
                  <a:pt x="7531100" y="237590"/>
                </a:cubicBezTo>
                <a:cubicBezTo>
                  <a:pt x="7260167" y="233357"/>
                  <a:pt x="6781800" y="135990"/>
                  <a:pt x="6781800" y="135990"/>
                </a:cubicBezTo>
                <a:cubicBezTo>
                  <a:pt x="6510867" y="97890"/>
                  <a:pt x="6121400" y="23807"/>
                  <a:pt x="5905500" y="8990"/>
                </a:cubicBezTo>
                <a:cubicBezTo>
                  <a:pt x="5689600" y="-5827"/>
                  <a:pt x="5585883" y="-7943"/>
                  <a:pt x="5486400" y="47090"/>
                </a:cubicBezTo>
                <a:cubicBezTo>
                  <a:pt x="5386917" y="102123"/>
                  <a:pt x="5405967" y="93657"/>
                  <a:pt x="5308600" y="339190"/>
                </a:cubicBezTo>
                <a:cubicBezTo>
                  <a:pt x="5211233" y="584723"/>
                  <a:pt x="5001683" y="1243007"/>
                  <a:pt x="4902200" y="1520290"/>
                </a:cubicBezTo>
                <a:cubicBezTo>
                  <a:pt x="4802717" y="1797573"/>
                  <a:pt x="4777317" y="1907640"/>
                  <a:pt x="4711700" y="2002890"/>
                </a:cubicBezTo>
                <a:cubicBezTo>
                  <a:pt x="4646083" y="2098140"/>
                  <a:pt x="4646083" y="2068507"/>
                  <a:pt x="4508500" y="2091790"/>
                </a:cubicBezTo>
                <a:cubicBezTo>
                  <a:pt x="4370917" y="2115073"/>
                  <a:pt x="4239683" y="2132007"/>
                  <a:pt x="3886200" y="2142590"/>
                </a:cubicBezTo>
                <a:cubicBezTo>
                  <a:pt x="3532717" y="2153173"/>
                  <a:pt x="2387600" y="2155290"/>
                  <a:pt x="2387600" y="2155290"/>
                </a:cubicBezTo>
                <a:lnTo>
                  <a:pt x="0" y="214259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6" name="Forme libre 105"/>
          <p:cNvSpPr/>
          <p:nvPr/>
        </p:nvSpPr>
        <p:spPr>
          <a:xfrm>
            <a:off x="13399393" y="11741171"/>
            <a:ext cx="10033001" cy="2844799"/>
          </a:xfrm>
          <a:custGeom>
            <a:avLst/>
            <a:gdLst>
              <a:gd name="connsiteX0" fmla="*/ 10033000 w 10033000"/>
              <a:gd name="connsiteY0" fmla="*/ 0 h 2844800"/>
              <a:gd name="connsiteX1" fmla="*/ 9321800 w 10033000"/>
              <a:gd name="connsiteY1" fmla="*/ 520700 h 2844800"/>
              <a:gd name="connsiteX2" fmla="*/ 8724900 w 10033000"/>
              <a:gd name="connsiteY2" fmla="*/ 812800 h 2844800"/>
              <a:gd name="connsiteX3" fmla="*/ 7861300 w 10033000"/>
              <a:gd name="connsiteY3" fmla="*/ 876300 h 2844800"/>
              <a:gd name="connsiteX4" fmla="*/ 6654800 w 10033000"/>
              <a:gd name="connsiteY4" fmla="*/ 736600 h 2844800"/>
              <a:gd name="connsiteX5" fmla="*/ 5829300 w 10033000"/>
              <a:gd name="connsiteY5" fmla="*/ 647700 h 2844800"/>
              <a:gd name="connsiteX6" fmla="*/ 5588000 w 10033000"/>
              <a:gd name="connsiteY6" fmla="*/ 927100 h 2844800"/>
              <a:gd name="connsiteX7" fmla="*/ 5295900 w 10033000"/>
              <a:gd name="connsiteY7" fmla="*/ 1714500 h 2844800"/>
              <a:gd name="connsiteX8" fmla="*/ 4978400 w 10033000"/>
              <a:gd name="connsiteY8" fmla="*/ 2603500 h 2844800"/>
              <a:gd name="connsiteX9" fmla="*/ 4838700 w 10033000"/>
              <a:gd name="connsiteY9" fmla="*/ 2743200 h 2844800"/>
              <a:gd name="connsiteX10" fmla="*/ 4229100 w 10033000"/>
              <a:gd name="connsiteY10" fmla="*/ 2819400 h 2844800"/>
              <a:gd name="connsiteX11" fmla="*/ 2590800 w 10033000"/>
              <a:gd name="connsiteY11" fmla="*/ 2844800 h 2844800"/>
              <a:gd name="connsiteX12" fmla="*/ 0 w 10033000"/>
              <a:gd name="connsiteY12" fmla="*/ 2819400 h 284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33000" h="2844800">
                <a:moveTo>
                  <a:pt x="10033000" y="0"/>
                </a:moveTo>
                <a:cubicBezTo>
                  <a:pt x="9786408" y="192616"/>
                  <a:pt x="9539817" y="385233"/>
                  <a:pt x="9321800" y="520700"/>
                </a:cubicBezTo>
                <a:cubicBezTo>
                  <a:pt x="9103783" y="656167"/>
                  <a:pt x="8968317" y="753533"/>
                  <a:pt x="8724900" y="812800"/>
                </a:cubicBezTo>
                <a:cubicBezTo>
                  <a:pt x="8481483" y="872067"/>
                  <a:pt x="8206317" y="889000"/>
                  <a:pt x="7861300" y="876300"/>
                </a:cubicBezTo>
                <a:cubicBezTo>
                  <a:pt x="7516283" y="863600"/>
                  <a:pt x="6654800" y="736600"/>
                  <a:pt x="6654800" y="736600"/>
                </a:cubicBezTo>
                <a:cubicBezTo>
                  <a:pt x="6316133" y="698500"/>
                  <a:pt x="6007100" y="615950"/>
                  <a:pt x="5829300" y="647700"/>
                </a:cubicBezTo>
                <a:cubicBezTo>
                  <a:pt x="5651500" y="679450"/>
                  <a:pt x="5676900" y="749300"/>
                  <a:pt x="5588000" y="927100"/>
                </a:cubicBezTo>
                <a:cubicBezTo>
                  <a:pt x="5499100" y="1104900"/>
                  <a:pt x="5397500" y="1435100"/>
                  <a:pt x="5295900" y="1714500"/>
                </a:cubicBezTo>
                <a:cubicBezTo>
                  <a:pt x="5194300" y="1993900"/>
                  <a:pt x="5054600" y="2432050"/>
                  <a:pt x="4978400" y="2603500"/>
                </a:cubicBezTo>
                <a:cubicBezTo>
                  <a:pt x="4902200" y="2774950"/>
                  <a:pt x="4963583" y="2707217"/>
                  <a:pt x="4838700" y="2743200"/>
                </a:cubicBezTo>
                <a:cubicBezTo>
                  <a:pt x="4713817" y="2779183"/>
                  <a:pt x="4603750" y="2802467"/>
                  <a:pt x="4229100" y="2819400"/>
                </a:cubicBezTo>
                <a:cubicBezTo>
                  <a:pt x="3854450" y="2836333"/>
                  <a:pt x="2590800" y="2844800"/>
                  <a:pt x="2590800" y="2844800"/>
                </a:cubicBezTo>
                <a:lnTo>
                  <a:pt x="0" y="2819400"/>
                </a:lnTo>
              </a:path>
            </a:pathLst>
          </a:custGeom>
          <a:ln>
            <a:solidFill>
              <a:srgbClr val="6FFF2D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7" name="Ellipse 106"/>
          <p:cNvSpPr/>
          <p:nvPr/>
        </p:nvSpPr>
        <p:spPr>
          <a:xfrm>
            <a:off x="19609690" y="12825068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8" name="Ellipse 107"/>
          <p:cNvSpPr/>
          <p:nvPr/>
        </p:nvSpPr>
        <p:spPr>
          <a:xfrm>
            <a:off x="19977992" y="12862040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9" name="Ellipse 108"/>
          <p:cNvSpPr/>
          <p:nvPr/>
        </p:nvSpPr>
        <p:spPr>
          <a:xfrm>
            <a:off x="20320892" y="12926669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0" name="Ellipse 109"/>
          <p:cNvSpPr/>
          <p:nvPr/>
        </p:nvSpPr>
        <p:spPr>
          <a:xfrm>
            <a:off x="21247993" y="12825068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1" name="Ellipse 110"/>
          <p:cNvSpPr/>
          <p:nvPr/>
        </p:nvSpPr>
        <p:spPr>
          <a:xfrm>
            <a:off x="22098893" y="12596469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2" name="Ellipse 111"/>
          <p:cNvSpPr/>
          <p:nvPr/>
        </p:nvSpPr>
        <p:spPr>
          <a:xfrm>
            <a:off x="23445091" y="11707469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3" name="Forme libre 112"/>
          <p:cNvSpPr/>
          <p:nvPr/>
        </p:nvSpPr>
        <p:spPr>
          <a:xfrm>
            <a:off x="14313790" y="12274571"/>
            <a:ext cx="4015356" cy="1770525"/>
          </a:xfrm>
          <a:custGeom>
            <a:avLst/>
            <a:gdLst>
              <a:gd name="connsiteX0" fmla="*/ 3733800 w 4015356"/>
              <a:gd name="connsiteY0" fmla="*/ 0 h 1770526"/>
              <a:gd name="connsiteX1" fmla="*/ 3975100 w 4015356"/>
              <a:gd name="connsiteY1" fmla="*/ 101600 h 1770526"/>
              <a:gd name="connsiteX2" fmla="*/ 4000500 w 4015356"/>
              <a:gd name="connsiteY2" fmla="*/ 241300 h 1770526"/>
              <a:gd name="connsiteX3" fmla="*/ 3822700 w 4015356"/>
              <a:gd name="connsiteY3" fmla="*/ 774700 h 1770526"/>
              <a:gd name="connsiteX4" fmla="*/ 3467100 w 4015356"/>
              <a:gd name="connsiteY4" fmla="*/ 1651000 h 1770526"/>
              <a:gd name="connsiteX5" fmla="*/ 3124200 w 4015356"/>
              <a:gd name="connsiteY5" fmla="*/ 1765300 h 1770526"/>
              <a:gd name="connsiteX6" fmla="*/ 2641600 w 4015356"/>
              <a:gd name="connsiteY6" fmla="*/ 1752600 h 1770526"/>
              <a:gd name="connsiteX7" fmla="*/ 0 w 4015356"/>
              <a:gd name="connsiteY7" fmla="*/ 1701800 h 1770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5356" h="1770526">
                <a:moveTo>
                  <a:pt x="3733800" y="0"/>
                </a:moveTo>
                <a:cubicBezTo>
                  <a:pt x="3832225" y="30691"/>
                  <a:pt x="3930650" y="61383"/>
                  <a:pt x="3975100" y="101600"/>
                </a:cubicBezTo>
                <a:cubicBezTo>
                  <a:pt x="4019550" y="141817"/>
                  <a:pt x="4025900" y="129117"/>
                  <a:pt x="4000500" y="241300"/>
                </a:cubicBezTo>
                <a:cubicBezTo>
                  <a:pt x="3975100" y="353483"/>
                  <a:pt x="3911600" y="539750"/>
                  <a:pt x="3822700" y="774700"/>
                </a:cubicBezTo>
                <a:cubicBezTo>
                  <a:pt x="3733800" y="1009650"/>
                  <a:pt x="3583517" y="1485900"/>
                  <a:pt x="3467100" y="1651000"/>
                </a:cubicBezTo>
                <a:cubicBezTo>
                  <a:pt x="3350683" y="1816100"/>
                  <a:pt x="3261783" y="1748367"/>
                  <a:pt x="3124200" y="1765300"/>
                </a:cubicBezTo>
                <a:cubicBezTo>
                  <a:pt x="2986617" y="1782233"/>
                  <a:pt x="2641600" y="1752600"/>
                  <a:pt x="2641600" y="1752600"/>
                </a:cubicBezTo>
                <a:lnTo>
                  <a:pt x="0" y="17018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4" name="Forme libre 113"/>
          <p:cNvSpPr/>
          <p:nvPr/>
        </p:nvSpPr>
        <p:spPr>
          <a:xfrm>
            <a:off x="14047091" y="11906272"/>
            <a:ext cx="4357448" cy="2201915"/>
          </a:xfrm>
          <a:custGeom>
            <a:avLst/>
            <a:gdLst>
              <a:gd name="connsiteX0" fmla="*/ 3543300 w 4357449"/>
              <a:gd name="connsiteY0" fmla="*/ 0 h 2201916"/>
              <a:gd name="connsiteX1" fmla="*/ 3924300 w 4357449"/>
              <a:gd name="connsiteY1" fmla="*/ 254000 h 2201916"/>
              <a:gd name="connsiteX2" fmla="*/ 4241800 w 4357449"/>
              <a:gd name="connsiteY2" fmla="*/ 381000 h 2201916"/>
              <a:gd name="connsiteX3" fmla="*/ 4356100 w 4357449"/>
              <a:gd name="connsiteY3" fmla="*/ 558800 h 2201916"/>
              <a:gd name="connsiteX4" fmla="*/ 4178300 w 4357449"/>
              <a:gd name="connsiteY4" fmla="*/ 1092200 h 2201916"/>
              <a:gd name="connsiteX5" fmla="*/ 3835400 w 4357449"/>
              <a:gd name="connsiteY5" fmla="*/ 2019300 h 2201916"/>
              <a:gd name="connsiteX6" fmla="*/ 3581400 w 4357449"/>
              <a:gd name="connsiteY6" fmla="*/ 2184400 h 2201916"/>
              <a:gd name="connsiteX7" fmla="*/ 3111500 w 4357449"/>
              <a:gd name="connsiteY7" fmla="*/ 2197100 h 2201916"/>
              <a:gd name="connsiteX8" fmla="*/ 0 w 4357449"/>
              <a:gd name="connsiteY8" fmla="*/ 2133600 h 2201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57449" h="2201916">
                <a:moveTo>
                  <a:pt x="3543300" y="0"/>
                </a:moveTo>
                <a:cubicBezTo>
                  <a:pt x="3675591" y="95250"/>
                  <a:pt x="3807883" y="190500"/>
                  <a:pt x="3924300" y="254000"/>
                </a:cubicBezTo>
                <a:cubicBezTo>
                  <a:pt x="4040717" y="317500"/>
                  <a:pt x="4169833" y="330200"/>
                  <a:pt x="4241800" y="381000"/>
                </a:cubicBezTo>
                <a:cubicBezTo>
                  <a:pt x="4313767" y="431800"/>
                  <a:pt x="4366683" y="440267"/>
                  <a:pt x="4356100" y="558800"/>
                </a:cubicBezTo>
                <a:cubicBezTo>
                  <a:pt x="4345517" y="677333"/>
                  <a:pt x="4265083" y="848783"/>
                  <a:pt x="4178300" y="1092200"/>
                </a:cubicBezTo>
                <a:cubicBezTo>
                  <a:pt x="4091517" y="1335617"/>
                  <a:pt x="3934883" y="1837267"/>
                  <a:pt x="3835400" y="2019300"/>
                </a:cubicBezTo>
                <a:cubicBezTo>
                  <a:pt x="3735917" y="2201333"/>
                  <a:pt x="3702050" y="2154767"/>
                  <a:pt x="3581400" y="2184400"/>
                </a:cubicBezTo>
                <a:cubicBezTo>
                  <a:pt x="3460750" y="2214033"/>
                  <a:pt x="3111500" y="2197100"/>
                  <a:pt x="3111500" y="2197100"/>
                </a:cubicBezTo>
                <a:lnTo>
                  <a:pt x="0" y="21336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5" name="Forme libre 114"/>
          <p:cNvSpPr/>
          <p:nvPr/>
        </p:nvSpPr>
        <p:spPr>
          <a:xfrm>
            <a:off x="13843892" y="11398271"/>
            <a:ext cx="4642096" cy="2745148"/>
          </a:xfrm>
          <a:custGeom>
            <a:avLst/>
            <a:gdLst>
              <a:gd name="connsiteX0" fmla="*/ 3225800 w 4642095"/>
              <a:gd name="connsiteY0" fmla="*/ 0 h 2745148"/>
              <a:gd name="connsiteX1" fmla="*/ 3835400 w 4642095"/>
              <a:gd name="connsiteY1" fmla="*/ 457200 h 2745148"/>
              <a:gd name="connsiteX2" fmla="*/ 4470400 w 4642095"/>
              <a:gd name="connsiteY2" fmla="*/ 787400 h 2745148"/>
              <a:gd name="connsiteX3" fmla="*/ 4635500 w 4642095"/>
              <a:gd name="connsiteY3" fmla="*/ 977900 h 2745148"/>
              <a:gd name="connsiteX4" fmla="*/ 4305300 w 4642095"/>
              <a:gd name="connsiteY4" fmla="*/ 2019300 h 2745148"/>
              <a:gd name="connsiteX5" fmla="*/ 4038600 w 4642095"/>
              <a:gd name="connsiteY5" fmla="*/ 2654300 h 2745148"/>
              <a:gd name="connsiteX6" fmla="*/ 3670300 w 4642095"/>
              <a:gd name="connsiteY6" fmla="*/ 2743200 h 2745148"/>
              <a:gd name="connsiteX7" fmla="*/ 2019300 w 4642095"/>
              <a:gd name="connsiteY7" fmla="*/ 2717800 h 2745148"/>
              <a:gd name="connsiteX8" fmla="*/ 0 w 4642095"/>
              <a:gd name="connsiteY8" fmla="*/ 2717800 h 2745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42095" h="2745148">
                <a:moveTo>
                  <a:pt x="3225800" y="0"/>
                </a:moveTo>
                <a:cubicBezTo>
                  <a:pt x="3426883" y="162983"/>
                  <a:pt x="3627967" y="325967"/>
                  <a:pt x="3835400" y="457200"/>
                </a:cubicBezTo>
                <a:cubicBezTo>
                  <a:pt x="4042833" y="588433"/>
                  <a:pt x="4337050" y="700617"/>
                  <a:pt x="4470400" y="787400"/>
                </a:cubicBezTo>
                <a:cubicBezTo>
                  <a:pt x="4603750" y="874183"/>
                  <a:pt x="4663017" y="772583"/>
                  <a:pt x="4635500" y="977900"/>
                </a:cubicBezTo>
                <a:cubicBezTo>
                  <a:pt x="4607983" y="1183217"/>
                  <a:pt x="4404783" y="1739900"/>
                  <a:pt x="4305300" y="2019300"/>
                </a:cubicBezTo>
                <a:cubicBezTo>
                  <a:pt x="4205817" y="2298700"/>
                  <a:pt x="4144433" y="2533650"/>
                  <a:pt x="4038600" y="2654300"/>
                </a:cubicBezTo>
                <a:cubicBezTo>
                  <a:pt x="3932767" y="2774950"/>
                  <a:pt x="4006850" y="2732617"/>
                  <a:pt x="3670300" y="2743200"/>
                </a:cubicBezTo>
                <a:cubicBezTo>
                  <a:pt x="3333750" y="2753783"/>
                  <a:pt x="2019300" y="2717800"/>
                  <a:pt x="2019300" y="2717800"/>
                </a:cubicBezTo>
                <a:lnTo>
                  <a:pt x="0" y="27178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6" name="Forme libre 115"/>
          <p:cNvSpPr/>
          <p:nvPr/>
        </p:nvSpPr>
        <p:spPr>
          <a:xfrm>
            <a:off x="13666092" y="10623570"/>
            <a:ext cx="4911383" cy="3606800"/>
          </a:xfrm>
          <a:custGeom>
            <a:avLst/>
            <a:gdLst>
              <a:gd name="connsiteX0" fmla="*/ 2921000 w 4911382"/>
              <a:gd name="connsiteY0" fmla="*/ 0 h 3606800"/>
              <a:gd name="connsiteX1" fmla="*/ 3606800 w 4911382"/>
              <a:gd name="connsiteY1" fmla="*/ 749300 h 3606800"/>
              <a:gd name="connsiteX2" fmla="*/ 4559300 w 4911382"/>
              <a:gd name="connsiteY2" fmla="*/ 1371600 h 3606800"/>
              <a:gd name="connsiteX3" fmla="*/ 4851400 w 4911382"/>
              <a:gd name="connsiteY3" fmla="*/ 1524000 h 3606800"/>
              <a:gd name="connsiteX4" fmla="*/ 4902200 w 4911382"/>
              <a:gd name="connsiteY4" fmla="*/ 1765300 h 3606800"/>
              <a:gd name="connsiteX5" fmla="*/ 4724400 w 4911382"/>
              <a:gd name="connsiteY5" fmla="*/ 2400300 h 3606800"/>
              <a:gd name="connsiteX6" fmla="*/ 4381500 w 4911382"/>
              <a:gd name="connsiteY6" fmla="*/ 3378200 h 3606800"/>
              <a:gd name="connsiteX7" fmla="*/ 4203700 w 4911382"/>
              <a:gd name="connsiteY7" fmla="*/ 3556000 h 3606800"/>
              <a:gd name="connsiteX8" fmla="*/ 4025900 w 4911382"/>
              <a:gd name="connsiteY8" fmla="*/ 3594100 h 3606800"/>
              <a:gd name="connsiteX9" fmla="*/ 3441700 w 4911382"/>
              <a:gd name="connsiteY9" fmla="*/ 3606800 h 3606800"/>
              <a:gd name="connsiteX10" fmla="*/ 0 w 4911382"/>
              <a:gd name="connsiteY10" fmla="*/ 3568700 h 360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911382" h="3606800">
                <a:moveTo>
                  <a:pt x="2921000" y="0"/>
                </a:moveTo>
                <a:cubicBezTo>
                  <a:pt x="3127375" y="260350"/>
                  <a:pt x="3333750" y="520700"/>
                  <a:pt x="3606800" y="749300"/>
                </a:cubicBezTo>
                <a:cubicBezTo>
                  <a:pt x="3879850" y="977900"/>
                  <a:pt x="4351867" y="1242483"/>
                  <a:pt x="4559300" y="1371600"/>
                </a:cubicBezTo>
                <a:cubicBezTo>
                  <a:pt x="4766733" y="1500717"/>
                  <a:pt x="4794250" y="1458383"/>
                  <a:pt x="4851400" y="1524000"/>
                </a:cubicBezTo>
                <a:cubicBezTo>
                  <a:pt x="4908550" y="1589617"/>
                  <a:pt x="4923367" y="1619250"/>
                  <a:pt x="4902200" y="1765300"/>
                </a:cubicBezTo>
                <a:cubicBezTo>
                  <a:pt x="4881033" y="1911350"/>
                  <a:pt x="4811183" y="2131483"/>
                  <a:pt x="4724400" y="2400300"/>
                </a:cubicBezTo>
                <a:cubicBezTo>
                  <a:pt x="4637617" y="2669117"/>
                  <a:pt x="4468283" y="3185583"/>
                  <a:pt x="4381500" y="3378200"/>
                </a:cubicBezTo>
                <a:cubicBezTo>
                  <a:pt x="4294717" y="3570817"/>
                  <a:pt x="4262967" y="3520017"/>
                  <a:pt x="4203700" y="3556000"/>
                </a:cubicBezTo>
                <a:cubicBezTo>
                  <a:pt x="4144433" y="3591983"/>
                  <a:pt x="4152900" y="3585633"/>
                  <a:pt x="4025900" y="3594100"/>
                </a:cubicBezTo>
                <a:cubicBezTo>
                  <a:pt x="3898900" y="3602567"/>
                  <a:pt x="3441700" y="3606800"/>
                  <a:pt x="3441700" y="3606800"/>
                </a:cubicBezTo>
                <a:lnTo>
                  <a:pt x="0" y="3568700"/>
                </a:lnTo>
              </a:path>
            </a:pathLst>
          </a:custGeom>
          <a:ln>
            <a:solidFill>
              <a:srgbClr val="6FFF2D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7" name="Ellipse 116"/>
          <p:cNvSpPr/>
          <p:nvPr/>
        </p:nvSpPr>
        <p:spPr>
          <a:xfrm>
            <a:off x="17907893" y="12215468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8" name="Ellipse 117"/>
          <p:cNvSpPr/>
          <p:nvPr/>
        </p:nvSpPr>
        <p:spPr>
          <a:xfrm>
            <a:off x="17514190" y="11872570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9" name="Ellipse 118"/>
          <p:cNvSpPr/>
          <p:nvPr/>
        </p:nvSpPr>
        <p:spPr>
          <a:xfrm>
            <a:off x="16968093" y="11364568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0" name="Ellipse 119"/>
          <p:cNvSpPr/>
          <p:nvPr/>
        </p:nvSpPr>
        <p:spPr>
          <a:xfrm>
            <a:off x="16447390" y="10564468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1" name="Flèche vers la droite 120"/>
          <p:cNvSpPr/>
          <p:nvPr/>
        </p:nvSpPr>
        <p:spPr>
          <a:xfrm rot="4448373" flipH="1">
            <a:off x="23243938" y="11026775"/>
            <a:ext cx="4388958" cy="45720"/>
          </a:xfrm>
          <a:prstGeom prst="rightArrow">
            <a:avLst/>
          </a:prstGeom>
          <a:solidFill>
            <a:srgbClr val="7F7F7F"/>
          </a:solidFill>
          <a:ln>
            <a:solidFill>
              <a:srgbClr val="767676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122" name="Connecteur droit avec flèche 121"/>
          <p:cNvCxnSpPr/>
          <p:nvPr/>
        </p:nvCxnSpPr>
        <p:spPr>
          <a:xfrm flipH="1">
            <a:off x="20394875" y="6090243"/>
            <a:ext cx="27615" cy="6184352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3" name="Explosion 1 122"/>
          <p:cNvSpPr/>
          <p:nvPr/>
        </p:nvSpPr>
        <p:spPr>
          <a:xfrm>
            <a:off x="24543643" y="8441156"/>
            <a:ext cx="491067" cy="485016"/>
          </a:xfrm>
          <a:prstGeom prst="irregularSeal1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4" name="Ellipse 123"/>
          <p:cNvSpPr/>
          <p:nvPr/>
        </p:nvSpPr>
        <p:spPr>
          <a:xfrm>
            <a:off x="24715092" y="8621368"/>
            <a:ext cx="101599" cy="114299"/>
          </a:xfrm>
          <a:prstGeom prst="ellipse">
            <a:avLst/>
          </a:prstGeom>
          <a:solidFill>
            <a:srgbClr val="FF00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ln>
                <a:solidFill>
                  <a:srgbClr val="FF0000"/>
                </a:solidFill>
              </a:ln>
            </a:endParaRPr>
          </a:p>
        </p:txBody>
      </p:sp>
      <p:sp>
        <p:nvSpPr>
          <p:cNvPr id="125" name="Explosion 1 124"/>
          <p:cNvSpPr/>
          <p:nvPr/>
        </p:nvSpPr>
        <p:spPr>
          <a:xfrm>
            <a:off x="24177458" y="10115751"/>
            <a:ext cx="491067" cy="485016"/>
          </a:xfrm>
          <a:prstGeom prst="irregularSeal1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6" name="Explosion 1 125"/>
          <p:cNvSpPr/>
          <p:nvPr/>
        </p:nvSpPr>
        <p:spPr>
          <a:xfrm>
            <a:off x="15901295" y="7609016"/>
            <a:ext cx="491067" cy="485016"/>
          </a:xfrm>
          <a:prstGeom prst="irregularSeal1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7" name="Explosion 1 126"/>
          <p:cNvSpPr/>
          <p:nvPr/>
        </p:nvSpPr>
        <p:spPr>
          <a:xfrm>
            <a:off x="15824332" y="8787091"/>
            <a:ext cx="491067" cy="485016"/>
          </a:xfrm>
          <a:prstGeom prst="irregularSeal1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8" name="Ellipse 127"/>
          <p:cNvSpPr/>
          <p:nvPr/>
        </p:nvSpPr>
        <p:spPr>
          <a:xfrm>
            <a:off x="16091791" y="7783169"/>
            <a:ext cx="101599" cy="114299"/>
          </a:xfrm>
          <a:prstGeom prst="ellipse">
            <a:avLst/>
          </a:prstGeom>
          <a:solidFill>
            <a:srgbClr val="FF00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rgbClr val="FF0000"/>
              </a:solidFill>
            </a:endParaRPr>
          </a:p>
        </p:txBody>
      </p:sp>
      <p:sp>
        <p:nvSpPr>
          <p:cNvPr id="129" name="Ellipse 128"/>
          <p:cNvSpPr/>
          <p:nvPr/>
        </p:nvSpPr>
        <p:spPr>
          <a:xfrm>
            <a:off x="16002892" y="8976968"/>
            <a:ext cx="101599" cy="114299"/>
          </a:xfrm>
          <a:prstGeom prst="ellipse">
            <a:avLst/>
          </a:prstGeom>
          <a:solidFill>
            <a:srgbClr val="FF00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0" name="Ellipse 129"/>
          <p:cNvSpPr/>
          <p:nvPr/>
        </p:nvSpPr>
        <p:spPr>
          <a:xfrm>
            <a:off x="24346791" y="10297768"/>
            <a:ext cx="101599" cy="114299"/>
          </a:xfrm>
          <a:prstGeom prst="ellipse">
            <a:avLst/>
          </a:prstGeom>
          <a:solidFill>
            <a:srgbClr val="FF00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1" name="ZoneTexte 130"/>
          <p:cNvSpPr txBox="1"/>
          <p:nvPr/>
        </p:nvSpPr>
        <p:spPr>
          <a:xfrm>
            <a:off x="22809501" y="13063233"/>
            <a:ext cx="5358307" cy="1908205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Photorécepteur</a:t>
            </a:r>
          </a:p>
          <a:p>
            <a:pPr algn="ctr"/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«déconnecté»</a:t>
            </a:r>
          </a:p>
        </p:txBody>
      </p:sp>
    </p:spTree>
    <p:extLst>
      <p:ext uri="{BB962C8B-B14F-4D97-AF65-F5344CB8AC3E}">
        <p14:creationId xmlns:p14="http://schemas.microsoft.com/office/powerpoint/2010/main" val="4016163134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0724266" y="1658040"/>
            <a:ext cx="18477430" cy="1474724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4" descr="Image15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060" t="1895" r="12745" b="4167"/>
          <a:stretch/>
        </p:blipFill>
        <p:spPr bwMode="auto">
          <a:xfrm>
            <a:off x="14437958" y="2375943"/>
            <a:ext cx="12075571" cy="12433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Forme libre 4"/>
          <p:cNvSpPr/>
          <p:nvPr/>
        </p:nvSpPr>
        <p:spPr>
          <a:xfrm>
            <a:off x="16803120" y="3456089"/>
            <a:ext cx="6114857" cy="2146249"/>
          </a:xfrm>
          <a:custGeom>
            <a:avLst/>
            <a:gdLst>
              <a:gd name="connsiteX0" fmla="*/ 6103447 w 6114856"/>
              <a:gd name="connsiteY0" fmla="*/ 2017538 h 2146248"/>
              <a:gd name="connsiteX1" fmla="*/ 5993381 w 6114856"/>
              <a:gd name="connsiteY1" fmla="*/ 2093735 h 2146248"/>
              <a:gd name="connsiteX2" fmla="*/ 5722447 w 6114856"/>
              <a:gd name="connsiteY2" fmla="*/ 2000605 h 2146248"/>
              <a:gd name="connsiteX3" fmla="*/ 5375314 w 6114856"/>
              <a:gd name="connsiteY3" fmla="*/ 1899008 h 2146248"/>
              <a:gd name="connsiteX4" fmla="*/ 5011247 w 6114856"/>
              <a:gd name="connsiteY4" fmla="*/ 1839743 h 2146248"/>
              <a:gd name="connsiteX5" fmla="*/ 4596381 w 6114856"/>
              <a:gd name="connsiteY5" fmla="*/ 1856676 h 2146248"/>
              <a:gd name="connsiteX6" fmla="*/ 3986781 w 6114856"/>
              <a:gd name="connsiteY6" fmla="*/ 2000605 h 2146248"/>
              <a:gd name="connsiteX7" fmla="*/ 3521114 w 6114856"/>
              <a:gd name="connsiteY7" fmla="*/ 2093735 h 2146248"/>
              <a:gd name="connsiteX8" fmla="*/ 3097781 w 6114856"/>
              <a:gd name="connsiteY8" fmla="*/ 2119135 h 2146248"/>
              <a:gd name="connsiteX9" fmla="*/ 2691381 w 6114856"/>
              <a:gd name="connsiteY9" fmla="*/ 2068336 h 2146248"/>
              <a:gd name="connsiteX10" fmla="*/ 1997114 w 6114856"/>
              <a:gd name="connsiteY10" fmla="*/ 1975206 h 2146248"/>
              <a:gd name="connsiteX11" fmla="*/ 1480647 w 6114856"/>
              <a:gd name="connsiteY11" fmla="*/ 1882075 h 2146248"/>
              <a:gd name="connsiteX12" fmla="*/ 1184314 w 6114856"/>
              <a:gd name="connsiteY12" fmla="*/ 1848209 h 2146248"/>
              <a:gd name="connsiteX13" fmla="*/ 896447 w 6114856"/>
              <a:gd name="connsiteY13" fmla="*/ 1839743 h 2146248"/>
              <a:gd name="connsiteX14" fmla="*/ 574714 w 6114856"/>
              <a:gd name="connsiteY14" fmla="*/ 1882075 h 2146248"/>
              <a:gd name="connsiteX15" fmla="*/ 278381 w 6114856"/>
              <a:gd name="connsiteY15" fmla="*/ 2042937 h 2146248"/>
              <a:gd name="connsiteX16" fmla="*/ 134447 w 6114856"/>
              <a:gd name="connsiteY16" fmla="*/ 2144534 h 2146248"/>
              <a:gd name="connsiteX17" fmla="*/ 15914 w 6114856"/>
              <a:gd name="connsiteY17" fmla="*/ 2102202 h 2146248"/>
              <a:gd name="connsiteX18" fmla="*/ 41314 w 6114856"/>
              <a:gd name="connsiteY18" fmla="*/ 2042937 h 2146248"/>
              <a:gd name="connsiteX19" fmla="*/ 379981 w 6114856"/>
              <a:gd name="connsiteY19" fmla="*/ 1763545 h 2146248"/>
              <a:gd name="connsiteX20" fmla="*/ 490047 w 6114856"/>
              <a:gd name="connsiteY20" fmla="*/ 1670415 h 2146248"/>
              <a:gd name="connsiteX21" fmla="*/ 752514 w 6114856"/>
              <a:gd name="connsiteY21" fmla="*/ 1721213 h 2146248"/>
              <a:gd name="connsiteX22" fmla="*/ 1031914 w 6114856"/>
              <a:gd name="connsiteY22" fmla="*/ 1645015 h 2146248"/>
              <a:gd name="connsiteX23" fmla="*/ 1277447 w 6114856"/>
              <a:gd name="connsiteY23" fmla="*/ 1551885 h 2146248"/>
              <a:gd name="connsiteX24" fmla="*/ 1446781 w 6114856"/>
              <a:gd name="connsiteY24" fmla="*/ 1323292 h 2146248"/>
              <a:gd name="connsiteX25" fmla="*/ 1480647 w 6114856"/>
              <a:gd name="connsiteY25" fmla="*/ 1179363 h 2146248"/>
              <a:gd name="connsiteX26" fmla="*/ 1658447 w 6114856"/>
              <a:gd name="connsiteY26" fmla="*/ 1179363 h 2146248"/>
              <a:gd name="connsiteX27" fmla="*/ 2090247 w 6114856"/>
              <a:gd name="connsiteY27" fmla="*/ 1170896 h 2146248"/>
              <a:gd name="connsiteX28" fmla="*/ 2488181 w 6114856"/>
              <a:gd name="connsiteY28" fmla="*/ 1170896 h 2146248"/>
              <a:gd name="connsiteX29" fmla="*/ 2496647 w 6114856"/>
              <a:gd name="connsiteY29" fmla="*/ 1069299 h 2146248"/>
              <a:gd name="connsiteX30" fmla="*/ 2386581 w 6114856"/>
              <a:gd name="connsiteY30" fmla="*/ 993102 h 2146248"/>
              <a:gd name="connsiteX31" fmla="*/ 1768514 w 6114856"/>
              <a:gd name="connsiteY31" fmla="*/ 1001568 h 2146248"/>
              <a:gd name="connsiteX32" fmla="*/ 1370581 w 6114856"/>
              <a:gd name="connsiteY32" fmla="*/ 993102 h 2146248"/>
              <a:gd name="connsiteX33" fmla="*/ 1235114 w 6114856"/>
              <a:gd name="connsiteY33" fmla="*/ 993102 h 2146248"/>
              <a:gd name="connsiteX34" fmla="*/ 1370581 w 6114856"/>
              <a:gd name="connsiteY34" fmla="*/ 798374 h 2146248"/>
              <a:gd name="connsiteX35" fmla="*/ 1683847 w 6114856"/>
              <a:gd name="connsiteY35" fmla="*/ 493583 h 2146248"/>
              <a:gd name="connsiteX36" fmla="*/ 2115647 w 6114856"/>
              <a:gd name="connsiteY36" fmla="*/ 239591 h 2146248"/>
              <a:gd name="connsiteX37" fmla="*/ 2547447 w 6114856"/>
              <a:gd name="connsiteY37" fmla="*/ 78729 h 2146248"/>
              <a:gd name="connsiteX38" fmla="*/ 2869181 w 6114856"/>
              <a:gd name="connsiteY38" fmla="*/ 10998 h 2146248"/>
              <a:gd name="connsiteX39" fmla="*/ 3224781 w 6114856"/>
              <a:gd name="connsiteY39" fmla="*/ 2531 h 2146248"/>
              <a:gd name="connsiteX40" fmla="*/ 3614247 w 6114856"/>
              <a:gd name="connsiteY40" fmla="*/ 36397 h 2146248"/>
              <a:gd name="connsiteX41" fmla="*/ 3961381 w 6114856"/>
              <a:gd name="connsiteY41" fmla="*/ 129528 h 2146248"/>
              <a:gd name="connsiteX42" fmla="*/ 4333914 w 6114856"/>
              <a:gd name="connsiteY42" fmla="*/ 290389 h 2146248"/>
              <a:gd name="connsiteX43" fmla="*/ 4655647 w 6114856"/>
              <a:gd name="connsiteY43" fmla="*/ 493583 h 2146248"/>
              <a:gd name="connsiteX44" fmla="*/ 4935047 w 6114856"/>
              <a:gd name="connsiteY44" fmla="*/ 739109 h 2146248"/>
              <a:gd name="connsiteX45" fmla="*/ 5129781 w 6114856"/>
              <a:gd name="connsiteY45" fmla="*/ 967702 h 2146248"/>
              <a:gd name="connsiteX46" fmla="*/ 4757247 w 6114856"/>
              <a:gd name="connsiteY46" fmla="*/ 1001568 h 2146248"/>
              <a:gd name="connsiteX47" fmla="*/ 4088381 w 6114856"/>
              <a:gd name="connsiteY47" fmla="*/ 1010034 h 2146248"/>
              <a:gd name="connsiteX48" fmla="*/ 3808981 w 6114856"/>
              <a:gd name="connsiteY48" fmla="*/ 1010034 h 2146248"/>
              <a:gd name="connsiteX49" fmla="*/ 3885181 w 6114856"/>
              <a:gd name="connsiteY49" fmla="*/ 1179363 h 2146248"/>
              <a:gd name="connsiteX50" fmla="*/ 4469381 w 6114856"/>
              <a:gd name="connsiteY50" fmla="*/ 1170896 h 2146248"/>
              <a:gd name="connsiteX51" fmla="*/ 4816514 w 6114856"/>
              <a:gd name="connsiteY51" fmla="*/ 1179363 h 2146248"/>
              <a:gd name="connsiteX52" fmla="*/ 4926581 w 6114856"/>
              <a:gd name="connsiteY52" fmla="*/ 1179363 h 2146248"/>
              <a:gd name="connsiteX53" fmla="*/ 4960447 w 6114856"/>
              <a:gd name="connsiteY53" fmla="*/ 1391023 h 2146248"/>
              <a:gd name="connsiteX54" fmla="*/ 5138247 w 6114856"/>
              <a:gd name="connsiteY54" fmla="*/ 1594217 h 2146248"/>
              <a:gd name="connsiteX55" fmla="*/ 5341447 w 6114856"/>
              <a:gd name="connsiteY55" fmla="*/ 1721213 h 2146248"/>
              <a:gd name="connsiteX56" fmla="*/ 5798647 w 6114856"/>
              <a:gd name="connsiteY56" fmla="*/ 1738146 h 2146248"/>
              <a:gd name="connsiteX57" fmla="*/ 5874847 w 6114856"/>
              <a:gd name="connsiteY57" fmla="*/ 1729680 h 2146248"/>
              <a:gd name="connsiteX58" fmla="*/ 6086514 w 6114856"/>
              <a:gd name="connsiteY58" fmla="*/ 1899008 h 2146248"/>
              <a:gd name="connsiteX59" fmla="*/ 6103447 w 6114856"/>
              <a:gd name="connsiteY59" fmla="*/ 2017538 h 214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6114856" h="2146248">
                <a:moveTo>
                  <a:pt x="6103447" y="2017538"/>
                </a:moveTo>
                <a:cubicBezTo>
                  <a:pt x="6087925" y="2049993"/>
                  <a:pt x="6056881" y="2096557"/>
                  <a:pt x="5993381" y="2093735"/>
                </a:cubicBezTo>
                <a:cubicBezTo>
                  <a:pt x="5929881" y="2090913"/>
                  <a:pt x="5825458" y="2033059"/>
                  <a:pt x="5722447" y="2000605"/>
                </a:cubicBezTo>
                <a:cubicBezTo>
                  <a:pt x="5619436" y="1968151"/>
                  <a:pt x="5493847" y="1925818"/>
                  <a:pt x="5375314" y="1899008"/>
                </a:cubicBezTo>
                <a:cubicBezTo>
                  <a:pt x="5256781" y="1872198"/>
                  <a:pt x="5141069" y="1846798"/>
                  <a:pt x="5011247" y="1839743"/>
                </a:cubicBezTo>
                <a:cubicBezTo>
                  <a:pt x="4881425" y="1832688"/>
                  <a:pt x="4767125" y="1829866"/>
                  <a:pt x="4596381" y="1856676"/>
                </a:cubicBezTo>
                <a:cubicBezTo>
                  <a:pt x="4425637" y="1883486"/>
                  <a:pt x="4165992" y="1961095"/>
                  <a:pt x="3986781" y="2000605"/>
                </a:cubicBezTo>
                <a:cubicBezTo>
                  <a:pt x="3807570" y="2040115"/>
                  <a:pt x="3669281" y="2073980"/>
                  <a:pt x="3521114" y="2093735"/>
                </a:cubicBezTo>
                <a:cubicBezTo>
                  <a:pt x="3372947" y="2113490"/>
                  <a:pt x="3236070" y="2123368"/>
                  <a:pt x="3097781" y="2119135"/>
                </a:cubicBezTo>
                <a:cubicBezTo>
                  <a:pt x="2959492" y="2114902"/>
                  <a:pt x="2691381" y="2068336"/>
                  <a:pt x="2691381" y="2068336"/>
                </a:cubicBezTo>
                <a:lnTo>
                  <a:pt x="1997114" y="1975206"/>
                </a:lnTo>
                <a:cubicBezTo>
                  <a:pt x="1795325" y="1944162"/>
                  <a:pt x="1616114" y="1903241"/>
                  <a:pt x="1480647" y="1882075"/>
                </a:cubicBezTo>
                <a:cubicBezTo>
                  <a:pt x="1345180" y="1860909"/>
                  <a:pt x="1281681" y="1855264"/>
                  <a:pt x="1184314" y="1848209"/>
                </a:cubicBezTo>
                <a:cubicBezTo>
                  <a:pt x="1086947" y="1841154"/>
                  <a:pt x="998047" y="1834099"/>
                  <a:pt x="896447" y="1839743"/>
                </a:cubicBezTo>
                <a:cubicBezTo>
                  <a:pt x="794847" y="1845387"/>
                  <a:pt x="677725" y="1848209"/>
                  <a:pt x="574714" y="1882075"/>
                </a:cubicBezTo>
                <a:cubicBezTo>
                  <a:pt x="471703" y="1915941"/>
                  <a:pt x="351759" y="1999194"/>
                  <a:pt x="278381" y="2042937"/>
                </a:cubicBezTo>
                <a:cubicBezTo>
                  <a:pt x="205003" y="2086680"/>
                  <a:pt x="178191" y="2134657"/>
                  <a:pt x="134447" y="2144534"/>
                </a:cubicBezTo>
                <a:cubicBezTo>
                  <a:pt x="90703" y="2154411"/>
                  <a:pt x="31436" y="2119135"/>
                  <a:pt x="15914" y="2102202"/>
                </a:cubicBezTo>
                <a:cubicBezTo>
                  <a:pt x="392" y="2085269"/>
                  <a:pt x="-19364" y="2099380"/>
                  <a:pt x="41314" y="2042937"/>
                </a:cubicBezTo>
                <a:cubicBezTo>
                  <a:pt x="101992" y="1986494"/>
                  <a:pt x="305192" y="1825632"/>
                  <a:pt x="379981" y="1763545"/>
                </a:cubicBezTo>
                <a:cubicBezTo>
                  <a:pt x="454770" y="1701458"/>
                  <a:pt x="427958" y="1677470"/>
                  <a:pt x="490047" y="1670415"/>
                </a:cubicBezTo>
                <a:cubicBezTo>
                  <a:pt x="552136" y="1663360"/>
                  <a:pt x="662203" y="1725446"/>
                  <a:pt x="752514" y="1721213"/>
                </a:cubicBezTo>
                <a:cubicBezTo>
                  <a:pt x="842825" y="1716980"/>
                  <a:pt x="944425" y="1673236"/>
                  <a:pt x="1031914" y="1645015"/>
                </a:cubicBezTo>
                <a:cubicBezTo>
                  <a:pt x="1119403" y="1616794"/>
                  <a:pt x="1208303" y="1605505"/>
                  <a:pt x="1277447" y="1551885"/>
                </a:cubicBezTo>
                <a:cubicBezTo>
                  <a:pt x="1346591" y="1498265"/>
                  <a:pt x="1412914" y="1385379"/>
                  <a:pt x="1446781" y="1323292"/>
                </a:cubicBezTo>
                <a:cubicBezTo>
                  <a:pt x="1480648" y="1261205"/>
                  <a:pt x="1445369" y="1203351"/>
                  <a:pt x="1480647" y="1179363"/>
                </a:cubicBezTo>
                <a:cubicBezTo>
                  <a:pt x="1515925" y="1155375"/>
                  <a:pt x="1658447" y="1179363"/>
                  <a:pt x="1658447" y="1179363"/>
                </a:cubicBezTo>
                <a:lnTo>
                  <a:pt x="2090247" y="1170896"/>
                </a:lnTo>
                <a:cubicBezTo>
                  <a:pt x="2228536" y="1169485"/>
                  <a:pt x="2420448" y="1187829"/>
                  <a:pt x="2488181" y="1170896"/>
                </a:cubicBezTo>
                <a:cubicBezTo>
                  <a:pt x="2555914" y="1153963"/>
                  <a:pt x="2513580" y="1098931"/>
                  <a:pt x="2496647" y="1069299"/>
                </a:cubicBezTo>
                <a:cubicBezTo>
                  <a:pt x="2479714" y="1039667"/>
                  <a:pt x="2507936" y="1004390"/>
                  <a:pt x="2386581" y="993102"/>
                </a:cubicBezTo>
                <a:cubicBezTo>
                  <a:pt x="2265225" y="981813"/>
                  <a:pt x="1937847" y="1001568"/>
                  <a:pt x="1768514" y="1001568"/>
                </a:cubicBezTo>
                <a:cubicBezTo>
                  <a:pt x="1599181" y="1001568"/>
                  <a:pt x="1459481" y="994513"/>
                  <a:pt x="1370581" y="993102"/>
                </a:cubicBezTo>
                <a:cubicBezTo>
                  <a:pt x="1281681" y="991691"/>
                  <a:pt x="1235114" y="1025557"/>
                  <a:pt x="1235114" y="993102"/>
                </a:cubicBezTo>
                <a:cubicBezTo>
                  <a:pt x="1235114" y="960647"/>
                  <a:pt x="1295792" y="881627"/>
                  <a:pt x="1370581" y="798374"/>
                </a:cubicBezTo>
                <a:cubicBezTo>
                  <a:pt x="1445370" y="715121"/>
                  <a:pt x="1559669" y="586713"/>
                  <a:pt x="1683847" y="493583"/>
                </a:cubicBezTo>
                <a:cubicBezTo>
                  <a:pt x="1808025" y="400453"/>
                  <a:pt x="1971714" y="308733"/>
                  <a:pt x="2115647" y="239591"/>
                </a:cubicBezTo>
                <a:cubicBezTo>
                  <a:pt x="2259580" y="170449"/>
                  <a:pt x="2421858" y="116828"/>
                  <a:pt x="2547447" y="78729"/>
                </a:cubicBezTo>
                <a:cubicBezTo>
                  <a:pt x="2673036" y="40630"/>
                  <a:pt x="2756292" y="23698"/>
                  <a:pt x="2869181" y="10998"/>
                </a:cubicBezTo>
                <a:cubicBezTo>
                  <a:pt x="2982070" y="-1702"/>
                  <a:pt x="3100604" y="-1702"/>
                  <a:pt x="3224781" y="2531"/>
                </a:cubicBezTo>
                <a:cubicBezTo>
                  <a:pt x="3348958" y="6764"/>
                  <a:pt x="3491480" y="15231"/>
                  <a:pt x="3614247" y="36397"/>
                </a:cubicBezTo>
                <a:cubicBezTo>
                  <a:pt x="3737014" y="57563"/>
                  <a:pt x="3841436" y="87196"/>
                  <a:pt x="3961381" y="129528"/>
                </a:cubicBezTo>
                <a:cubicBezTo>
                  <a:pt x="4081326" y="171860"/>
                  <a:pt x="4218203" y="229713"/>
                  <a:pt x="4333914" y="290389"/>
                </a:cubicBezTo>
                <a:cubicBezTo>
                  <a:pt x="4449625" y="351065"/>
                  <a:pt x="4555458" y="418796"/>
                  <a:pt x="4655647" y="493583"/>
                </a:cubicBezTo>
                <a:cubicBezTo>
                  <a:pt x="4755836" y="568370"/>
                  <a:pt x="4856025" y="660089"/>
                  <a:pt x="4935047" y="739109"/>
                </a:cubicBezTo>
                <a:cubicBezTo>
                  <a:pt x="5014069" y="818129"/>
                  <a:pt x="5159414" y="923959"/>
                  <a:pt x="5129781" y="967702"/>
                </a:cubicBezTo>
                <a:cubicBezTo>
                  <a:pt x="5100148" y="1011445"/>
                  <a:pt x="4930814" y="994513"/>
                  <a:pt x="4757247" y="1001568"/>
                </a:cubicBezTo>
                <a:cubicBezTo>
                  <a:pt x="4583680" y="1008623"/>
                  <a:pt x="4088381" y="1010034"/>
                  <a:pt x="4088381" y="1010034"/>
                </a:cubicBezTo>
                <a:cubicBezTo>
                  <a:pt x="3930337" y="1011445"/>
                  <a:pt x="3842848" y="981813"/>
                  <a:pt x="3808981" y="1010034"/>
                </a:cubicBezTo>
                <a:cubicBezTo>
                  <a:pt x="3775114" y="1038255"/>
                  <a:pt x="3775114" y="1152553"/>
                  <a:pt x="3885181" y="1179363"/>
                </a:cubicBezTo>
                <a:cubicBezTo>
                  <a:pt x="3995248" y="1206173"/>
                  <a:pt x="4314159" y="1170896"/>
                  <a:pt x="4469381" y="1170896"/>
                </a:cubicBezTo>
                <a:cubicBezTo>
                  <a:pt x="4624603" y="1170896"/>
                  <a:pt x="4740314" y="1177952"/>
                  <a:pt x="4816514" y="1179363"/>
                </a:cubicBezTo>
                <a:cubicBezTo>
                  <a:pt x="4892714" y="1180774"/>
                  <a:pt x="4902592" y="1144086"/>
                  <a:pt x="4926581" y="1179363"/>
                </a:cubicBezTo>
                <a:cubicBezTo>
                  <a:pt x="4950570" y="1214640"/>
                  <a:pt x="4925169" y="1321881"/>
                  <a:pt x="4960447" y="1391023"/>
                </a:cubicBezTo>
                <a:cubicBezTo>
                  <a:pt x="4995725" y="1460165"/>
                  <a:pt x="5074747" y="1539185"/>
                  <a:pt x="5138247" y="1594217"/>
                </a:cubicBezTo>
                <a:cubicBezTo>
                  <a:pt x="5201747" y="1649249"/>
                  <a:pt x="5231380" y="1697225"/>
                  <a:pt x="5341447" y="1721213"/>
                </a:cubicBezTo>
                <a:cubicBezTo>
                  <a:pt x="5451514" y="1745201"/>
                  <a:pt x="5709747" y="1736735"/>
                  <a:pt x="5798647" y="1738146"/>
                </a:cubicBezTo>
                <a:cubicBezTo>
                  <a:pt x="5887547" y="1739557"/>
                  <a:pt x="5826869" y="1702870"/>
                  <a:pt x="5874847" y="1729680"/>
                </a:cubicBezTo>
                <a:cubicBezTo>
                  <a:pt x="5922825" y="1756490"/>
                  <a:pt x="6049825" y="1848210"/>
                  <a:pt x="6086514" y="1899008"/>
                </a:cubicBezTo>
                <a:cubicBezTo>
                  <a:pt x="6123203" y="1949806"/>
                  <a:pt x="6118969" y="1985083"/>
                  <a:pt x="6103447" y="2017538"/>
                </a:cubicBezTo>
                <a:close/>
              </a:path>
            </a:pathLst>
          </a:custGeom>
          <a:solidFill>
            <a:srgbClr val="B9CDE5">
              <a:alpha val="58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" name="Ellipse 5"/>
          <p:cNvSpPr/>
          <p:nvPr/>
        </p:nvSpPr>
        <p:spPr>
          <a:xfrm>
            <a:off x="17485784" y="4862124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" name="Ellipse 6"/>
          <p:cNvSpPr/>
          <p:nvPr/>
        </p:nvSpPr>
        <p:spPr>
          <a:xfrm>
            <a:off x="17784236" y="4830372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" name="Ellipse 7"/>
          <p:cNvSpPr/>
          <p:nvPr/>
        </p:nvSpPr>
        <p:spPr>
          <a:xfrm>
            <a:off x="17898537" y="4563672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" name="Ellipse 8"/>
          <p:cNvSpPr/>
          <p:nvPr/>
        </p:nvSpPr>
        <p:spPr>
          <a:xfrm>
            <a:off x="22026035" y="4649399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" name="Ellipse 9"/>
          <p:cNvSpPr/>
          <p:nvPr/>
        </p:nvSpPr>
        <p:spPr>
          <a:xfrm>
            <a:off x="22330835" y="4858947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" name="Ellipse 10"/>
          <p:cNvSpPr/>
          <p:nvPr/>
        </p:nvSpPr>
        <p:spPr>
          <a:xfrm>
            <a:off x="22032386" y="4858947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" name="Ellipse 11"/>
          <p:cNvSpPr/>
          <p:nvPr/>
        </p:nvSpPr>
        <p:spPr>
          <a:xfrm>
            <a:off x="22057784" y="4312849"/>
            <a:ext cx="146050" cy="146050"/>
          </a:xfrm>
          <a:prstGeom prst="ellipse">
            <a:avLst/>
          </a:prstGeom>
          <a:solidFill>
            <a:srgbClr val="000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" name="Ellipse 12"/>
          <p:cNvSpPr/>
          <p:nvPr/>
        </p:nvSpPr>
        <p:spPr>
          <a:xfrm>
            <a:off x="17752487" y="4312849"/>
            <a:ext cx="146050" cy="146050"/>
          </a:xfrm>
          <a:prstGeom prst="ellipse">
            <a:avLst/>
          </a:prstGeom>
          <a:solidFill>
            <a:srgbClr val="000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14" name="Connecteur en arc 13"/>
          <p:cNvCxnSpPr/>
          <p:nvPr/>
        </p:nvCxnSpPr>
        <p:spPr>
          <a:xfrm rot="16200000" flipH="1">
            <a:off x="17828686" y="4893874"/>
            <a:ext cx="330200" cy="266699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Connecteur en arc 14"/>
          <p:cNvCxnSpPr/>
          <p:nvPr/>
        </p:nvCxnSpPr>
        <p:spPr>
          <a:xfrm rot="5400000">
            <a:off x="17552457" y="4890696"/>
            <a:ext cx="336550" cy="279402"/>
          </a:xfrm>
          <a:prstGeom prst="curvedConnector3">
            <a:avLst>
              <a:gd name="adj1" fmla="val 99057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" name="Connecteur en arc 15"/>
          <p:cNvCxnSpPr/>
          <p:nvPr/>
        </p:nvCxnSpPr>
        <p:spPr>
          <a:xfrm>
            <a:off x="18025535" y="4672989"/>
            <a:ext cx="254000" cy="136966"/>
          </a:xfrm>
          <a:prstGeom prst="curvedConnector3">
            <a:avLst>
              <a:gd name="adj1" fmla="val 25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" name="Connecteur en arc 16"/>
          <p:cNvCxnSpPr/>
          <p:nvPr/>
        </p:nvCxnSpPr>
        <p:spPr>
          <a:xfrm rot="10800000" flipV="1">
            <a:off x="17269884" y="5001822"/>
            <a:ext cx="279402" cy="265332"/>
          </a:xfrm>
          <a:prstGeom prst="curvedConnector3">
            <a:avLst>
              <a:gd name="adj1" fmla="val -2272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Connecteur en arc 17"/>
          <p:cNvCxnSpPr/>
          <p:nvPr/>
        </p:nvCxnSpPr>
        <p:spPr>
          <a:xfrm rot="16200000" flipH="1">
            <a:off x="22083184" y="4982775"/>
            <a:ext cx="330200" cy="266699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Connecteur en arc 18"/>
          <p:cNvCxnSpPr/>
          <p:nvPr/>
        </p:nvCxnSpPr>
        <p:spPr>
          <a:xfrm rot="5400000">
            <a:off x="21787909" y="4952830"/>
            <a:ext cx="336550" cy="279402"/>
          </a:xfrm>
          <a:prstGeom prst="curvedConnector3">
            <a:avLst>
              <a:gd name="adj1" fmla="val 99057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Connecteur en arc 19"/>
          <p:cNvCxnSpPr/>
          <p:nvPr/>
        </p:nvCxnSpPr>
        <p:spPr>
          <a:xfrm rot="16200000" flipH="1">
            <a:off x="22378458" y="5030397"/>
            <a:ext cx="292101" cy="196850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Connecteur en arc 20"/>
          <p:cNvCxnSpPr/>
          <p:nvPr/>
        </p:nvCxnSpPr>
        <p:spPr>
          <a:xfrm rot="10800000" flipV="1">
            <a:off x="21619637" y="4711088"/>
            <a:ext cx="419101" cy="136966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Connecteur en arc 21"/>
          <p:cNvCxnSpPr/>
          <p:nvPr/>
        </p:nvCxnSpPr>
        <p:spPr>
          <a:xfrm rot="10800000" flipV="1">
            <a:off x="18171584" y="4244365"/>
            <a:ext cx="419101" cy="136966"/>
          </a:xfrm>
          <a:prstGeom prst="curvedConnector3">
            <a:avLst>
              <a:gd name="adj1" fmla="val 36364"/>
            </a:avLst>
          </a:prstGeom>
          <a:ln>
            <a:solidFill>
              <a:srgbClr val="0000FF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Forme libre 22"/>
          <p:cNvSpPr/>
          <p:nvPr/>
        </p:nvSpPr>
        <p:spPr>
          <a:xfrm>
            <a:off x="17879485" y="4385873"/>
            <a:ext cx="311151" cy="19051"/>
          </a:xfrm>
          <a:custGeom>
            <a:avLst/>
            <a:gdLst>
              <a:gd name="connsiteX0" fmla="*/ 311150 w 311150"/>
              <a:gd name="connsiteY0" fmla="*/ 0 h 19050"/>
              <a:gd name="connsiteX1" fmla="*/ 0 w 31115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1150" h="19050">
                <a:moveTo>
                  <a:pt x="311150" y="0"/>
                </a:moveTo>
                <a:lnTo>
                  <a:pt x="0" y="19050"/>
                </a:ln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24" name="Connecteur en arc 23"/>
          <p:cNvCxnSpPr/>
          <p:nvPr/>
        </p:nvCxnSpPr>
        <p:spPr>
          <a:xfrm>
            <a:off x="21314834" y="4312849"/>
            <a:ext cx="495301" cy="92075"/>
          </a:xfrm>
          <a:prstGeom prst="curvedConnector3">
            <a:avLst>
              <a:gd name="adj1" fmla="val 50000"/>
            </a:avLst>
          </a:prstGeom>
          <a:ln>
            <a:solidFill>
              <a:srgbClr val="0000FF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5" name="Forme libre 24"/>
          <p:cNvSpPr/>
          <p:nvPr/>
        </p:nvSpPr>
        <p:spPr>
          <a:xfrm>
            <a:off x="21784732" y="4385873"/>
            <a:ext cx="311151" cy="19051"/>
          </a:xfrm>
          <a:custGeom>
            <a:avLst/>
            <a:gdLst>
              <a:gd name="connsiteX0" fmla="*/ 311150 w 311150"/>
              <a:gd name="connsiteY0" fmla="*/ 0 h 19050"/>
              <a:gd name="connsiteX1" fmla="*/ 0 w 31115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1150" h="19050">
                <a:moveTo>
                  <a:pt x="311150" y="0"/>
                </a:moveTo>
                <a:lnTo>
                  <a:pt x="0" y="19050"/>
                </a:ln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6" name="Forme libre 25"/>
          <p:cNvSpPr/>
          <p:nvPr/>
        </p:nvSpPr>
        <p:spPr>
          <a:xfrm rot="1109659">
            <a:off x="21276735" y="4030274"/>
            <a:ext cx="292101" cy="260350"/>
          </a:xfrm>
          <a:custGeom>
            <a:avLst/>
            <a:gdLst>
              <a:gd name="connsiteX0" fmla="*/ 0 w 292100"/>
              <a:gd name="connsiteY0" fmla="*/ 0 h 260350"/>
              <a:gd name="connsiteX1" fmla="*/ 127000 w 292100"/>
              <a:gd name="connsiteY1" fmla="*/ 184150 h 260350"/>
              <a:gd name="connsiteX2" fmla="*/ 292100 w 292100"/>
              <a:gd name="connsiteY2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00" h="260350">
                <a:moveTo>
                  <a:pt x="0" y="0"/>
                </a:moveTo>
                <a:cubicBezTo>
                  <a:pt x="39158" y="70379"/>
                  <a:pt x="78317" y="140758"/>
                  <a:pt x="127000" y="184150"/>
                </a:cubicBezTo>
                <a:cubicBezTo>
                  <a:pt x="175683" y="227542"/>
                  <a:pt x="292100" y="260350"/>
                  <a:pt x="292100" y="260350"/>
                </a:cubicBez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7" name="Forme libre 26"/>
          <p:cNvSpPr/>
          <p:nvPr/>
        </p:nvSpPr>
        <p:spPr>
          <a:xfrm rot="20988649">
            <a:off x="18424572" y="4333186"/>
            <a:ext cx="163597" cy="82543"/>
          </a:xfrm>
          <a:custGeom>
            <a:avLst/>
            <a:gdLst>
              <a:gd name="connsiteX0" fmla="*/ 0 w 292100"/>
              <a:gd name="connsiteY0" fmla="*/ 0 h 260350"/>
              <a:gd name="connsiteX1" fmla="*/ 127000 w 292100"/>
              <a:gd name="connsiteY1" fmla="*/ 184150 h 260350"/>
              <a:gd name="connsiteX2" fmla="*/ 292100 w 292100"/>
              <a:gd name="connsiteY2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00" h="260350">
                <a:moveTo>
                  <a:pt x="0" y="0"/>
                </a:moveTo>
                <a:cubicBezTo>
                  <a:pt x="39158" y="70379"/>
                  <a:pt x="78317" y="140758"/>
                  <a:pt x="127000" y="184150"/>
                </a:cubicBezTo>
                <a:cubicBezTo>
                  <a:pt x="175683" y="227542"/>
                  <a:pt x="292100" y="260350"/>
                  <a:pt x="292100" y="260350"/>
                </a:cubicBez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8" name="Forme libre 27"/>
          <p:cNvSpPr/>
          <p:nvPr/>
        </p:nvSpPr>
        <p:spPr>
          <a:xfrm>
            <a:off x="18389431" y="4672487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solidFill>
            <a:schemeClr val="bg1"/>
          </a:solidFill>
          <a:ln w="76200" cmpd="sng">
            <a:noFill/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29" name="Connecteur droit avec flèche 28"/>
          <p:cNvCxnSpPr/>
          <p:nvPr/>
        </p:nvCxnSpPr>
        <p:spPr>
          <a:xfrm flipH="1">
            <a:off x="15823442" y="6113645"/>
            <a:ext cx="2348145" cy="3209731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0" name="Connecteur droit avec flèche 29"/>
          <p:cNvCxnSpPr/>
          <p:nvPr/>
        </p:nvCxnSpPr>
        <p:spPr>
          <a:xfrm flipH="1">
            <a:off x="17314334" y="6113645"/>
            <a:ext cx="1865040" cy="5212777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1" name="Connecteur droit avec flèche 30"/>
          <p:cNvCxnSpPr/>
          <p:nvPr/>
        </p:nvCxnSpPr>
        <p:spPr>
          <a:xfrm>
            <a:off x="20595663" y="6113645"/>
            <a:ext cx="2109820" cy="5117526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2" name="Connecteur droit avec flèche 31"/>
          <p:cNvCxnSpPr/>
          <p:nvPr/>
        </p:nvCxnSpPr>
        <p:spPr>
          <a:xfrm>
            <a:off x="21569969" y="6113645"/>
            <a:ext cx="2481715" cy="2799777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Connecteur droit avec flèche 32"/>
          <p:cNvCxnSpPr/>
          <p:nvPr/>
        </p:nvCxnSpPr>
        <p:spPr>
          <a:xfrm flipV="1">
            <a:off x="19902921" y="3456089"/>
            <a:ext cx="0" cy="848279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Connecteur droit avec flèche 33"/>
          <p:cNvCxnSpPr/>
          <p:nvPr/>
        </p:nvCxnSpPr>
        <p:spPr>
          <a:xfrm flipV="1">
            <a:off x="20324723" y="3744523"/>
            <a:ext cx="621813" cy="519840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Connecteur droit avec flèche 34"/>
          <p:cNvCxnSpPr/>
          <p:nvPr/>
        </p:nvCxnSpPr>
        <p:spPr>
          <a:xfrm flipH="1" flipV="1">
            <a:off x="18806583" y="3744523"/>
            <a:ext cx="672993" cy="521363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6" name="Forme libre 35"/>
          <p:cNvSpPr/>
          <p:nvPr/>
        </p:nvSpPr>
        <p:spPr>
          <a:xfrm>
            <a:off x="17242367" y="12428241"/>
            <a:ext cx="1594180" cy="2027030"/>
          </a:xfrm>
          <a:custGeom>
            <a:avLst/>
            <a:gdLst>
              <a:gd name="connsiteX0" fmla="*/ 990600 w 1594181"/>
              <a:gd name="connsiteY0" fmla="*/ 1968985 h 2027029"/>
              <a:gd name="connsiteX1" fmla="*/ 160867 w 1594181"/>
              <a:gd name="connsiteY1" fmla="*/ 1647261 h 2027029"/>
              <a:gd name="connsiteX2" fmla="*/ 42334 w 1594181"/>
              <a:gd name="connsiteY2" fmla="*/ 1596462 h 2027029"/>
              <a:gd name="connsiteX3" fmla="*/ 0 w 1594181"/>
              <a:gd name="connsiteY3" fmla="*/ 1579530 h 2027029"/>
              <a:gd name="connsiteX4" fmla="*/ 42334 w 1594181"/>
              <a:gd name="connsiteY4" fmla="*/ 1410201 h 2027029"/>
              <a:gd name="connsiteX5" fmla="*/ 245534 w 1594181"/>
              <a:gd name="connsiteY5" fmla="*/ 927616 h 2027029"/>
              <a:gd name="connsiteX6" fmla="*/ 406400 w 1594181"/>
              <a:gd name="connsiteY6" fmla="*/ 546627 h 2027029"/>
              <a:gd name="connsiteX7" fmla="*/ 508000 w 1594181"/>
              <a:gd name="connsiteY7" fmla="*/ 258769 h 2027029"/>
              <a:gd name="connsiteX8" fmla="*/ 584200 w 1594181"/>
              <a:gd name="connsiteY8" fmla="*/ 123307 h 2027029"/>
              <a:gd name="connsiteX9" fmla="*/ 711200 w 1594181"/>
              <a:gd name="connsiteY9" fmla="*/ 30176 h 2027029"/>
              <a:gd name="connsiteX10" fmla="*/ 914400 w 1594181"/>
              <a:gd name="connsiteY10" fmla="*/ 4777 h 2027029"/>
              <a:gd name="connsiteX11" fmla="*/ 1058334 w 1594181"/>
              <a:gd name="connsiteY11" fmla="*/ 114840 h 2027029"/>
              <a:gd name="connsiteX12" fmla="*/ 1083734 w 1594181"/>
              <a:gd name="connsiteY12" fmla="*/ 267236 h 2027029"/>
              <a:gd name="connsiteX13" fmla="*/ 1185334 w 1594181"/>
              <a:gd name="connsiteY13" fmla="*/ 182571 h 2027029"/>
              <a:gd name="connsiteX14" fmla="*/ 1337734 w 1594181"/>
              <a:gd name="connsiteY14" fmla="*/ 174105 h 2027029"/>
              <a:gd name="connsiteX15" fmla="*/ 1447800 w 1594181"/>
              <a:gd name="connsiteY15" fmla="*/ 216437 h 2027029"/>
              <a:gd name="connsiteX16" fmla="*/ 1557867 w 1594181"/>
              <a:gd name="connsiteY16" fmla="*/ 292635 h 2027029"/>
              <a:gd name="connsiteX17" fmla="*/ 1583267 w 1594181"/>
              <a:gd name="connsiteY17" fmla="*/ 411165 h 2027029"/>
              <a:gd name="connsiteX18" fmla="*/ 1591734 w 1594181"/>
              <a:gd name="connsiteY18" fmla="*/ 487362 h 2027029"/>
              <a:gd name="connsiteX19" fmla="*/ 1540934 w 1594181"/>
              <a:gd name="connsiteY19" fmla="*/ 690556 h 2027029"/>
              <a:gd name="connsiteX20" fmla="*/ 1363134 w 1594181"/>
              <a:gd name="connsiteY20" fmla="*/ 1164675 h 2027029"/>
              <a:gd name="connsiteX21" fmla="*/ 1117600 w 1594181"/>
              <a:gd name="connsiteY21" fmla="*/ 1808123 h 2027029"/>
              <a:gd name="connsiteX22" fmla="*/ 1049867 w 1594181"/>
              <a:gd name="connsiteY22" fmla="*/ 2011317 h 2027029"/>
              <a:gd name="connsiteX23" fmla="*/ 990600 w 1594181"/>
              <a:gd name="connsiteY23" fmla="*/ 1968985 h 2027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94181" h="2027029">
                <a:moveTo>
                  <a:pt x="990600" y="1968985"/>
                </a:moveTo>
                <a:cubicBezTo>
                  <a:pt x="842433" y="1908309"/>
                  <a:pt x="318911" y="1709348"/>
                  <a:pt x="160867" y="1647261"/>
                </a:cubicBezTo>
                <a:cubicBezTo>
                  <a:pt x="2823" y="1585174"/>
                  <a:pt x="69145" y="1607751"/>
                  <a:pt x="42334" y="1596462"/>
                </a:cubicBezTo>
                <a:cubicBezTo>
                  <a:pt x="15523" y="1585173"/>
                  <a:pt x="0" y="1610573"/>
                  <a:pt x="0" y="1579530"/>
                </a:cubicBezTo>
                <a:cubicBezTo>
                  <a:pt x="0" y="1548487"/>
                  <a:pt x="1412" y="1518853"/>
                  <a:pt x="42334" y="1410201"/>
                </a:cubicBezTo>
                <a:cubicBezTo>
                  <a:pt x="83256" y="1301549"/>
                  <a:pt x="245534" y="927616"/>
                  <a:pt x="245534" y="927616"/>
                </a:cubicBezTo>
                <a:cubicBezTo>
                  <a:pt x="306212" y="783687"/>
                  <a:pt x="362656" y="658101"/>
                  <a:pt x="406400" y="546627"/>
                </a:cubicBezTo>
                <a:cubicBezTo>
                  <a:pt x="450144" y="435153"/>
                  <a:pt x="478367" y="329322"/>
                  <a:pt x="508000" y="258769"/>
                </a:cubicBezTo>
                <a:cubicBezTo>
                  <a:pt x="537633" y="188216"/>
                  <a:pt x="550333" y="161406"/>
                  <a:pt x="584200" y="123307"/>
                </a:cubicBezTo>
                <a:cubicBezTo>
                  <a:pt x="618067" y="85208"/>
                  <a:pt x="656167" y="49931"/>
                  <a:pt x="711200" y="30176"/>
                </a:cubicBezTo>
                <a:cubicBezTo>
                  <a:pt x="766233" y="10421"/>
                  <a:pt x="856544" y="-9334"/>
                  <a:pt x="914400" y="4777"/>
                </a:cubicBezTo>
                <a:cubicBezTo>
                  <a:pt x="972256" y="18888"/>
                  <a:pt x="1030112" y="71097"/>
                  <a:pt x="1058334" y="114840"/>
                </a:cubicBezTo>
                <a:cubicBezTo>
                  <a:pt x="1086556" y="158583"/>
                  <a:pt x="1062567" y="255947"/>
                  <a:pt x="1083734" y="267236"/>
                </a:cubicBezTo>
                <a:cubicBezTo>
                  <a:pt x="1104901" y="278524"/>
                  <a:pt x="1143001" y="198093"/>
                  <a:pt x="1185334" y="182571"/>
                </a:cubicBezTo>
                <a:cubicBezTo>
                  <a:pt x="1227667" y="167049"/>
                  <a:pt x="1293990" y="168461"/>
                  <a:pt x="1337734" y="174105"/>
                </a:cubicBezTo>
                <a:cubicBezTo>
                  <a:pt x="1381478" y="179749"/>
                  <a:pt x="1411111" y="196682"/>
                  <a:pt x="1447800" y="216437"/>
                </a:cubicBezTo>
                <a:cubicBezTo>
                  <a:pt x="1484489" y="236192"/>
                  <a:pt x="1535289" y="260180"/>
                  <a:pt x="1557867" y="292635"/>
                </a:cubicBezTo>
                <a:cubicBezTo>
                  <a:pt x="1580445" y="325090"/>
                  <a:pt x="1577623" y="378711"/>
                  <a:pt x="1583267" y="411165"/>
                </a:cubicBezTo>
                <a:cubicBezTo>
                  <a:pt x="1588911" y="443619"/>
                  <a:pt x="1598789" y="440797"/>
                  <a:pt x="1591734" y="487362"/>
                </a:cubicBezTo>
                <a:cubicBezTo>
                  <a:pt x="1584679" y="533927"/>
                  <a:pt x="1579034" y="577671"/>
                  <a:pt x="1540934" y="690556"/>
                </a:cubicBezTo>
                <a:cubicBezTo>
                  <a:pt x="1502834" y="803441"/>
                  <a:pt x="1433690" y="978414"/>
                  <a:pt x="1363134" y="1164675"/>
                </a:cubicBezTo>
                <a:cubicBezTo>
                  <a:pt x="1292578" y="1350936"/>
                  <a:pt x="1169811" y="1667016"/>
                  <a:pt x="1117600" y="1808123"/>
                </a:cubicBezTo>
                <a:cubicBezTo>
                  <a:pt x="1065389" y="1949230"/>
                  <a:pt x="1075267" y="1981685"/>
                  <a:pt x="1049867" y="2011317"/>
                </a:cubicBezTo>
                <a:cubicBezTo>
                  <a:pt x="1024467" y="2040949"/>
                  <a:pt x="1138767" y="2029661"/>
                  <a:pt x="990600" y="1968985"/>
                </a:cubicBezTo>
                <a:close/>
              </a:path>
            </a:pathLst>
          </a:custGeom>
          <a:solidFill>
            <a:schemeClr val="bg1">
              <a:lumMod val="75000"/>
              <a:alpha val="99000"/>
            </a:schemeClr>
          </a:solidFill>
          <a:ln w="76200" cmpd="sng">
            <a:noFill/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7" name="Forme libre 36"/>
          <p:cNvSpPr/>
          <p:nvPr/>
        </p:nvSpPr>
        <p:spPr>
          <a:xfrm>
            <a:off x="14101234" y="12848471"/>
            <a:ext cx="5067302" cy="2167301"/>
          </a:xfrm>
          <a:custGeom>
            <a:avLst/>
            <a:gdLst>
              <a:gd name="connsiteX0" fmla="*/ 5067300 w 5067300"/>
              <a:gd name="connsiteY0" fmla="*/ 33702 h 2167302"/>
              <a:gd name="connsiteX1" fmla="*/ 4787900 w 5067300"/>
              <a:gd name="connsiteY1" fmla="*/ 8302 h 2167302"/>
              <a:gd name="connsiteX2" fmla="*/ 4610100 w 5067300"/>
              <a:gd name="connsiteY2" fmla="*/ 160702 h 2167302"/>
              <a:gd name="connsiteX3" fmla="*/ 4368800 w 5067300"/>
              <a:gd name="connsiteY3" fmla="*/ 833802 h 2167302"/>
              <a:gd name="connsiteX4" fmla="*/ 4114800 w 5067300"/>
              <a:gd name="connsiteY4" fmla="*/ 1557702 h 2167302"/>
              <a:gd name="connsiteX5" fmla="*/ 3759200 w 5067300"/>
              <a:gd name="connsiteY5" fmla="*/ 2053002 h 2167302"/>
              <a:gd name="connsiteX6" fmla="*/ 2540000 w 5067300"/>
              <a:gd name="connsiteY6" fmla="*/ 2167302 h 2167302"/>
              <a:gd name="connsiteX7" fmla="*/ 0 w 5067300"/>
              <a:gd name="connsiteY7" fmla="*/ 2116502 h 2167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67300" h="2167302">
                <a:moveTo>
                  <a:pt x="5067300" y="33702"/>
                </a:moveTo>
                <a:cubicBezTo>
                  <a:pt x="4965700" y="10418"/>
                  <a:pt x="4864100" y="-12865"/>
                  <a:pt x="4787900" y="8302"/>
                </a:cubicBezTo>
                <a:cubicBezTo>
                  <a:pt x="4711700" y="29469"/>
                  <a:pt x="4679950" y="23119"/>
                  <a:pt x="4610100" y="160702"/>
                </a:cubicBezTo>
                <a:cubicBezTo>
                  <a:pt x="4540250" y="298285"/>
                  <a:pt x="4451350" y="600969"/>
                  <a:pt x="4368800" y="833802"/>
                </a:cubicBezTo>
                <a:cubicBezTo>
                  <a:pt x="4286250" y="1066635"/>
                  <a:pt x="4216400" y="1354502"/>
                  <a:pt x="4114800" y="1557702"/>
                </a:cubicBezTo>
                <a:cubicBezTo>
                  <a:pt x="4013200" y="1760902"/>
                  <a:pt x="4021667" y="1951402"/>
                  <a:pt x="3759200" y="2053002"/>
                </a:cubicBezTo>
                <a:cubicBezTo>
                  <a:pt x="3496733" y="2154602"/>
                  <a:pt x="2540000" y="2167302"/>
                  <a:pt x="2540000" y="2167302"/>
                </a:cubicBezTo>
                <a:lnTo>
                  <a:pt x="0" y="2116502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8" name="Forme libre 37"/>
          <p:cNvSpPr/>
          <p:nvPr/>
        </p:nvSpPr>
        <p:spPr>
          <a:xfrm>
            <a:off x="13847235" y="12803056"/>
            <a:ext cx="5638800" cy="2123816"/>
          </a:xfrm>
          <a:custGeom>
            <a:avLst/>
            <a:gdLst>
              <a:gd name="connsiteX0" fmla="*/ 5638800 w 5638800"/>
              <a:gd name="connsiteY0" fmla="*/ 117216 h 2123816"/>
              <a:gd name="connsiteX1" fmla="*/ 5384800 w 5638800"/>
              <a:gd name="connsiteY1" fmla="*/ 41016 h 2123816"/>
              <a:gd name="connsiteX2" fmla="*/ 5067300 w 5638800"/>
              <a:gd name="connsiteY2" fmla="*/ 2916 h 2123816"/>
              <a:gd name="connsiteX3" fmla="*/ 4851400 w 5638800"/>
              <a:gd name="connsiteY3" fmla="*/ 117216 h 2123816"/>
              <a:gd name="connsiteX4" fmla="*/ 4622800 w 5638800"/>
              <a:gd name="connsiteY4" fmla="*/ 726816 h 2123816"/>
              <a:gd name="connsiteX5" fmla="*/ 4318000 w 5638800"/>
              <a:gd name="connsiteY5" fmla="*/ 1615816 h 2123816"/>
              <a:gd name="connsiteX6" fmla="*/ 4165600 w 5638800"/>
              <a:gd name="connsiteY6" fmla="*/ 1882516 h 2123816"/>
              <a:gd name="connsiteX7" fmla="*/ 4025900 w 5638800"/>
              <a:gd name="connsiteY7" fmla="*/ 1996816 h 2123816"/>
              <a:gd name="connsiteX8" fmla="*/ 3619500 w 5638800"/>
              <a:gd name="connsiteY8" fmla="*/ 2085716 h 2123816"/>
              <a:gd name="connsiteX9" fmla="*/ 3009900 w 5638800"/>
              <a:gd name="connsiteY9" fmla="*/ 2123816 h 2123816"/>
              <a:gd name="connsiteX10" fmla="*/ 0 w 5638800"/>
              <a:gd name="connsiteY10" fmla="*/ 2098416 h 2123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638800" h="2123816">
                <a:moveTo>
                  <a:pt x="5638800" y="117216"/>
                </a:moveTo>
                <a:cubicBezTo>
                  <a:pt x="5559425" y="88641"/>
                  <a:pt x="5480050" y="60066"/>
                  <a:pt x="5384800" y="41016"/>
                </a:cubicBezTo>
                <a:cubicBezTo>
                  <a:pt x="5289550" y="21966"/>
                  <a:pt x="5156200" y="-9784"/>
                  <a:pt x="5067300" y="2916"/>
                </a:cubicBezTo>
                <a:cubicBezTo>
                  <a:pt x="4978400" y="15616"/>
                  <a:pt x="4925483" y="-3434"/>
                  <a:pt x="4851400" y="117216"/>
                </a:cubicBezTo>
                <a:cubicBezTo>
                  <a:pt x="4777317" y="237866"/>
                  <a:pt x="4711700" y="477049"/>
                  <a:pt x="4622800" y="726816"/>
                </a:cubicBezTo>
                <a:cubicBezTo>
                  <a:pt x="4533900" y="976583"/>
                  <a:pt x="4394200" y="1423199"/>
                  <a:pt x="4318000" y="1615816"/>
                </a:cubicBezTo>
                <a:cubicBezTo>
                  <a:pt x="4241800" y="1808433"/>
                  <a:pt x="4214283" y="1819016"/>
                  <a:pt x="4165600" y="1882516"/>
                </a:cubicBezTo>
                <a:cubicBezTo>
                  <a:pt x="4116917" y="1946016"/>
                  <a:pt x="4116917" y="1962949"/>
                  <a:pt x="4025900" y="1996816"/>
                </a:cubicBezTo>
                <a:cubicBezTo>
                  <a:pt x="3934883" y="2030683"/>
                  <a:pt x="3788833" y="2064549"/>
                  <a:pt x="3619500" y="2085716"/>
                </a:cubicBezTo>
                <a:cubicBezTo>
                  <a:pt x="3450167" y="2106883"/>
                  <a:pt x="3009900" y="2123816"/>
                  <a:pt x="3009900" y="2123816"/>
                </a:cubicBezTo>
                <a:lnTo>
                  <a:pt x="0" y="2098416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9" name="Forme libre 38"/>
          <p:cNvSpPr/>
          <p:nvPr/>
        </p:nvSpPr>
        <p:spPr>
          <a:xfrm>
            <a:off x="13618637" y="12696546"/>
            <a:ext cx="6197600" cy="2154127"/>
          </a:xfrm>
          <a:custGeom>
            <a:avLst/>
            <a:gdLst>
              <a:gd name="connsiteX0" fmla="*/ 6197600 w 6197600"/>
              <a:gd name="connsiteY0" fmla="*/ 274527 h 2154127"/>
              <a:gd name="connsiteX1" fmla="*/ 5397500 w 6197600"/>
              <a:gd name="connsiteY1" fmla="*/ 7827 h 2154127"/>
              <a:gd name="connsiteX2" fmla="*/ 5041900 w 6197600"/>
              <a:gd name="connsiteY2" fmla="*/ 122127 h 2154127"/>
              <a:gd name="connsiteX3" fmla="*/ 4838700 w 6197600"/>
              <a:gd name="connsiteY3" fmla="*/ 630127 h 2154127"/>
              <a:gd name="connsiteX4" fmla="*/ 4495800 w 6197600"/>
              <a:gd name="connsiteY4" fmla="*/ 1633427 h 2154127"/>
              <a:gd name="connsiteX5" fmla="*/ 4279900 w 6197600"/>
              <a:gd name="connsiteY5" fmla="*/ 2027127 h 2154127"/>
              <a:gd name="connsiteX6" fmla="*/ 3644900 w 6197600"/>
              <a:gd name="connsiteY6" fmla="*/ 2116027 h 2154127"/>
              <a:gd name="connsiteX7" fmla="*/ 2921000 w 6197600"/>
              <a:gd name="connsiteY7" fmla="*/ 2154127 h 2154127"/>
              <a:gd name="connsiteX8" fmla="*/ 0 w 6197600"/>
              <a:gd name="connsiteY8" fmla="*/ 2128727 h 2154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197600" h="2154127">
                <a:moveTo>
                  <a:pt x="6197600" y="274527"/>
                </a:moveTo>
                <a:cubicBezTo>
                  <a:pt x="5893858" y="153877"/>
                  <a:pt x="5590117" y="33227"/>
                  <a:pt x="5397500" y="7827"/>
                </a:cubicBezTo>
                <a:cubicBezTo>
                  <a:pt x="5204883" y="-17573"/>
                  <a:pt x="5135033" y="18410"/>
                  <a:pt x="5041900" y="122127"/>
                </a:cubicBezTo>
                <a:cubicBezTo>
                  <a:pt x="4948767" y="225844"/>
                  <a:pt x="4929717" y="378244"/>
                  <a:pt x="4838700" y="630127"/>
                </a:cubicBezTo>
                <a:cubicBezTo>
                  <a:pt x="4747683" y="882010"/>
                  <a:pt x="4588933" y="1400594"/>
                  <a:pt x="4495800" y="1633427"/>
                </a:cubicBezTo>
                <a:cubicBezTo>
                  <a:pt x="4402667" y="1866260"/>
                  <a:pt x="4421717" y="1946694"/>
                  <a:pt x="4279900" y="2027127"/>
                </a:cubicBezTo>
                <a:cubicBezTo>
                  <a:pt x="4138083" y="2107560"/>
                  <a:pt x="3871383" y="2094860"/>
                  <a:pt x="3644900" y="2116027"/>
                </a:cubicBezTo>
                <a:cubicBezTo>
                  <a:pt x="3418417" y="2137194"/>
                  <a:pt x="2921000" y="2154127"/>
                  <a:pt x="2921000" y="2154127"/>
                </a:cubicBezTo>
                <a:lnTo>
                  <a:pt x="0" y="2128727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0" name="Forme libre 39"/>
          <p:cNvSpPr/>
          <p:nvPr/>
        </p:nvSpPr>
        <p:spPr>
          <a:xfrm>
            <a:off x="13390033" y="12597109"/>
            <a:ext cx="7340601" cy="2157607"/>
          </a:xfrm>
          <a:custGeom>
            <a:avLst/>
            <a:gdLst>
              <a:gd name="connsiteX0" fmla="*/ 7340600 w 7340600"/>
              <a:gd name="connsiteY0" fmla="*/ 297762 h 2157606"/>
              <a:gd name="connsiteX1" fmla="*/ 5791200 w 7340600"/>
              <a:gd name="connsiteY1" fmla="*/ 31062 h 2157606"/>
              <a:gd name="connsiteX2" fmla="*/ 5334000 w 7340600"/>
              <a:gd name="connsiteY2" fmla="*/ 43762 h 2157606"/>
              <a:gd name="connsiteX3" fmla="*/ 5118100 w 7340600"/>
              <a:gd name="connsiteY3" fmla="*/ 373962 h 2157606"/>
              <a:gd name="connsiteX4" fmla="*/ 4826000 w 7340600"/>
              <a:gd name="connsiteY4" fmla="*/ 1275662 h 2157606"/>
              <a:gd name="connsiteX5" fmla="*/ 4584700 w 7340600"/>
              <a:gd name="connsiteY5" fmla="*/ 1936062 h 2157606"/>
              <a:gd name="connsiteX6" fmla="*/ 4406900 w 7340600"/>
              <a:gd name="connsiteY6" fmla="*/ 2075762 h 2157606"/>
              <a:gd name="connsiteX7" fmla="*/ 3606800 w 7340600"/>
              <a:gd name="connsiteY7" fmla="*/ 2151962 h 2157606"/>
              <a:gd name="connsiteX8" fmla="*/ 3505200 w 7340600"/>
              <a:gd name="connsiteY8" fmla="*/ 2151962 h 2157606"/>
              <a:gd name="connsiteX9" fmla="*/ 0 w 7340600"/>
              <a:gd name="connsiteY9" fmla="*/ 2139262 h 2157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40600" h="2157606">
                <a:moveTo>
                  <a:pt x="7340600" y="297762"/>
                </a:moveTo>
                <a:cubicBezTo>
                  <a:pt x="6733116" y="185578"/>
                  <a:pt x="6125633" y="73395"/>
                  <a:pt x="5791200" y="31062"/>
                </a:cubicBezTo>
                <a:cubicBezTo>
                  <a:pt x="5456767" y="-11271"/>
                  <a:pt x="5446183" y="-13388"/>
                  <a:pt x="5334000" y="43762"/>
                </a:cubicBezTo>
                <a:cubicBezTo>
                  <a:pt x="5221817" y="100912"/>
                  <a:pt x="5202767" y="168645"/>
                  <a:pt x="5118100" y="373962"/>
                </a:cubicBezTo>
                <a:cubicBezTo>
                  <a:pt x="5033433" y="579279"/>
                  <a:pt x="4914900" y="1015312"/>
                  <a:pt x="4826000" y="1275662"/>
                </a:cubicBezTo>
                <a:cubicBezTo>
                  <a:pt x="4737100" y="1536012"/>
                  <a:pt x="4654550" y="1802712"/>
                  <a:pt x="4584700" y="1936062"/>
                </a:cubicBezTo>
                <a:cubicBezTo>
                  <a:pt x="4514850" y="2069412"/>
                  <a:pt x="4569883" y="2039779"/>
                  <a:pt x="4406900" y="2075762"/>
                </a:cubicBezTo>
                <a:cubicBezTo>
                  <a:pt x="4243917" y="2111745"/>
                  <a:pt x="3757083" y="2139262"/>
                  <a:pt x="3606800" y="2151962"/>
                </a:cubicBezTo>
                <a:cubicBezTo>
                  <a:pt x="3456517" y="2164662"/>
                  <a:pt x="3505200" y="2151962"/>
                  <a:pt x="3505200" y="2151962"/>
                </a:cubicBezTo>
                <a:lnTo>
                  <a:pt x="0" y="2139262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1" name="Forme libre 40"/>
          <p:cNvSpPr/>
          <p:nvPr/>
        </p:nvSpPr>
        <p:spPr>
          <a:xfrm>
            <a:off x="13186834" y="12504884"/>
            <a:ext cx="8407401" cy="2155290"/>
          </a:xfrm>
          <a:custGeom>
            <a:avLst/>
            <a:gdLst>
              <a:gd name="connsiteX0" fmla="*/ 8407400 w 8407400"/>
              <a:gd name="connsiteY0" fmla="*/ 161390 h 2155290"/>
              <a:gd name="connsiteX1" fmla="*/ 7531100 w 8407400"/>
              <a:gd name="connsiteY1" fmla="*/ 237590 h 2155290"/>
              <a:gd name="connsiteX2" fmla="*/ 6781800 w 8407400"/>
              <a:gd name="connsiteY2" fmla="*/ 135990 h 2155290"/>
              <a:gd name="connsiteX3" fmla="*/ 5905500 w 8407400"/>
              <a:gd name="connsiteY3" fmla="*/ 8990 h 2155290"/>
              <a:gd name="connsiteX4" fmla="*/ 5486400 w 8407400"/>
              <a:gd name="connsiteY4" fmla="*/ 47090 h 2155290"/>
              <a:gd name="connsiteX5" fmla="*/ 5308600 w 8407400"/>
              <a:gd name="connsiteY5" fmla="*/ 339190 h 2155290"/>
              <a:gd name="connsiteX6" fmla="*/ 4902200 w 8407400"/>
              <a:gd name="connsiteY6" fmla="*/ 1520290 h 2155290"/>
              <a:gd name="connsiteX7" fmla="*/ 4711700 w 8407400"/>
              <a:gd name="connsiteY7" fmla="*/ 2002890 h 2155290"/>
              <a:gd name="connsiteX8" fmla="*/ 4508500 w 8407400"/>
              <a:gd name="connsiteY8" fmla="*/ 2091790 h 2155290"/>
              <a:gd name="connsiteX9" fmla="*/ 3886200 w 8407400"/>
              <a:gd name="connsiteY9" fmla="*/ 2142590 h 2155290"/>
              <a:gd name="connsiteX10" fmla="*/ 2387600 w 8407400"/>
              <a:gd name="connsiteY10" fmla="*/ 2155290 h 2155290"/>
              <a:gd name="connsiteX11" fmla="*/ 0 w 8407400"/>
              <a:gd name="connsiteY11" fmla="*/ 2142590 h 2155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407400" h="2155290">
                <a:moveTo>
                  <a:pt x="8407400" y="161390"/>
                </a:moveTo>
                <a:cubicBezTo>
                  <a:pt x="8104716" y="201606"/>
                  <a:pt x="7802033" y="241823"/>
                  <a:pt x="7531100" y="237590"/>
                </a:cubicBezTo>
                <a:cubicBezTo>
                  <a:pt x="7260167" y="233357"/>
                  <a:pt x="6781800" y="135990"/>
                  <a:pt x="6781800" y="135990"/>
                </a:cubicBezTo>
                <a:cubicBezTo>
                  <a:pt x="6510867" y="97890"/>
                  <a:pt x="6121400" y="23807"/>
                  <a:pt x="5905500" y="8990"/>
                </a:cubicBezTo>
                <a:cubicBezTo>
                  <a:pt x="5689600" y="-5827"/>
                  <a:pt x="5585883" y="-7943"/>
                  <a:pt x="5486400" y="47090"/>
                </a:cubicBezTo>
                <a:cubicBezTo>
                  <a:pt x="5386917" y="102123"/>
                  <a:pt x="5405967" y="93657"/>
                  <a:pt x="5308600" y="339190"/>
                </a:cubicBezTo>
                <a:cubicBezTo>
                  <a:pt x="5211233" y="584723"/>
                  <a:pt x="5001683" y="1243007"/>
                  <a:pt x="4902200" y="1520290"/>
                </a:cubicBezTo>
                <a:cubicBezTo>
                  <a:pt x="4802717" y="1797573"/>
                  <a:pt x="4777317" y="1907640"/>
                  <a:pt x="4711700" y="2002890"/>
                </a:cubicBezTo>
                <a:cubicBezTo>
                  <a:pt x="4646083" y="2098140"/>
                  <a:pt x="4646083" y="2068507"/>
                  <a:pt x="4508500" y="2091790"/>
                </a:cubicBezTo>
                <a:cubicBezTo>
                  <a:pt x="4370917" y="2115073"/>
                  <a:pt x="4239683" y="2132007"/>
                  <a:pt x="3886200" y="2142590"/>
                </a:cubicBezTo>
                <a:cubicBezTo>
                  <a:pt x="3532717" y="2153173"/>
                  <a:pt x="2387600" y="2155290"/>
                  <a:pt x="2387600" y="2155290"/>
                </a:cubicBezTo>
                <a:lnTo>
                  <a:pt x="0" y="214259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2" name="Ellipse 41"/>
          <p:cNvSpPr/>
          <p:nvPr/>
        </p:nvSpPr>
        <p:spPr>
          <a:xfrm>
            <a:off x="19117733" y="12848470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3" name="Ellipse 42"/>
          <p:cNvSpPr/>
          <p:nvPr/>
        </p:nvSpPr>
        <p:spPr>
          <a:xfrm>
            <a:off x="19486035" y="12885442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4" name="Ellipse 43"/>
          <p:cNvSpPr/>
          <p:nvPr/>
        </p:nvSpPr>
        <p:spPr>
          <a:xfrm>
            <a:off x="19828935" y="12950071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5" name="Ellipse 44"/>
          <p:cNvSpPr/>
          <p:nvPr/>
        </p:nvSpPr>
        <p:spPr>
          <a:xfrm>
            <a:off x="20756036" y="12848470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6" name="Ellipse 45"/>
          <p:cNvSpPr/>
          <p:nvPr/>
        </p:nvSpPr>
        <p:spPr>
          <a:xfrm>
            <a:off x="21606936" y="12619871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7" name="Forme libre 46"/>
          <p:cNvSpPr/>
          <p:nvPr/>
        </p:nvSpPr>
        <p:spPr>
          <a:xfrm>
            <a:off x="13821833" y="12297973"/>
            <a:ext cx="4015356" cy="1770525"/>
          </a:xfrm>
          <a:custGeom>
            <a:avLst/>
            <a:gdLst>
              <a:gd name="connsiteX0" fmla="*/ 3733800 w 4015356"/>
              <a:gd name="connsiteY0" fmla="*/ 0 h 1770526"/>
              <a:gd name="connsiteX1" fmla="*/ 3975100 w 4015356"/>
              <a:gd name="connsiteY1" fmla="*/ 101600 h 1770526"/>
              <a:gd name="connsiteX2" fmla="*/ 4000500 w 4015356"/>
              <a:gd name="connsiteY2" fmla="*/ 241300 h 1770526"/>
              <a:gd name="connsiteX3" fmla="*/ 3822700 w 4015356"/>
              <a:gd name="connsiteY3" fmla="*/ 774700 h 1770526"/>
              <a:gd name="connsiteX4" fmla="*/ 3467100 w 4015356"/>
              <a:gd name="connsiteY4" fmla="*/ 1651000 h 1770526"/>
              <a:gd name="connsiteX5" fmla="*/ 3124200 w 4015356"/>
              <a:gd name="connsiteY5" fmla="*/ 1765300 h 1770526"/>
              <a:gd name="connsiteX6" fmla="*/ 2641600 w 4015356"/>
              <a:gd name="connsiteY6" fmla="*/ 1752600 h 1770526"/>
              <a:gd name="connsiteX7" fmla="*/ 0 w 4015356"/>
              <a:gd name="connsiteY7" fmla="*/ 1701800 h 1770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5356" h="1770526">
                <a:moveTo>
                  <a:pt x="3733800" y="0"/>
                </a:moveTo>
                <a:cubicBezTo>
                  <a:pt x="3832225" y="30691"/>
                  <a:pt x="3930650" y="61383"/>
                  <a:pt x="3975100" y="101600"/>
                </a:cubicBezTo>
                <a:cubicBezTo>
                  <a:pt x="4019550" y="141817"/>
                  <a:pt x="4025900" y="129117"/>
                  <a:pt x="4000500" y="241300"/>
                </a:cubicBezTo>
                <a:cubicBezTo>
                  <a:pt x="3975100" y="353483"/>
                  <a:pt x="3911600" y="539750"/>
                  <a:pt x="3822700" y="774700"/>
                </a:cubicBezTo>
                <a:cubicBezTo>
                  <a:pt x="3733800" y="1009650"/>
                  <a:pt x="3583517" y="1485900"/>
                  <a:pt x="3467100" y="1651000"/>
                </a:cubicBezTo>
                <a:cubicBezTo>
                  <a:pt x="3350683" y="1816100"/>
                  <a:pt x="3261783" y="1748367"/>
                  <a:pt x="3124200" y="1765300"/>
                </a:cubicBezTo>
                <a:cubicBezTo>
                  <a:pt x="2986617" y="1782233"/>
                  <a:pt x="2641600" y="1752600"/>
                  <a:pt x="2641600" y="1752600"/>
                </a:cubicBezTo>
                <a:lnTo>
                  <a:pt x="0" y="17018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8" name="Forme libre 47"/>
          <p:cNvSpPr/>
          <p:nvPr/>
        </p:nvSpPr>
        <p:spPr>
          <a:xfrm>
            <a:off x="13555134" y="11929674"/>
            <a:ext cx="4357448" cy="2201915"/>
          </a:xfrm>
          <a:custGeom>
            <a:avLst/>
            <a:gdLst>
              <a:gd name="connsiteX0" fmla="*/ 3543300 w 4357449"/>
              <a:gd name="connsiteY0" fmla="*/ 0 h 2201916"/>
              <a:gd name="connsiteX1" fmla="*/ 3924300 w 4357449"/>
              <a:gd name="connsiteY1" fmla="*/ 254000 h 2201916"/>
              <a:gd name="connsiteX2" fmla="*/ 4241800 w 4357449"/>
              <a:gd name="connsiteY2" fmla="*/ 381000 h 2201916"/>
              <a:gd name="connsiteX3" fmla="*/ 4356100 w 4357449"/>
              <a:gd name="connsiteY3" fmla="*/ 558800 h 2201916"/>
              <a:gd name="connsiteX4" fmla="*/ 4178300 w 4357449"/>
              <a:gd name="connsiteY4" fmla="*/ 1092200 h 2201916"/>
              <a:gd name="connsiteX5" fmla="*/ 3835400 w 4357449"/>
              <a:gd name="connsiteY5" fmla="*/ 2019300 h 2201916"/>
              <a:gd name="connsiteX6" fmla="*/ 3581400 w 4357449"/>
              <a:gd name="connsiteY6" fmla="*/ 2184400 h 2201916"/>
              <a:gd name="connsiteX7" fmla="*/ 3111500 w 4357449"/>
              <a:gd name="connsiteY7" fmla="*/ 2197100 h 2201916"/>
              <a:gd name="connsiteX8" fmla="*/ 0 w 4357449"/>
              <a:gd name="connsiteY8" fmla="*/ 2133600 h 2201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57449" h="2201916">
                <a:moveTo>
                  <a:pt x="3543300" y="0"/>
                </a:moveTo>
                <a:cubicBezTo>
                  <a:pt x="3675591" y="95250"/>
                  <a:pt x="3807883" y="190500"/>
                  <a:pt x="3924300" y="254000"/>
                </a:cubicBezTo>
                <a:cubicBezTo>
                  <a:pt x="4040717" y="317500"/>
                  <a:pt x="4169833" y="330200"/>
                  <a:pt x="4241800" y="381000"/>
                </a:cubicBezTo>
                <a:cubicBezTo>
                  <a:pt x="4313767" y="431800"/>
                  <a:pt x="4366683" y="440267"/>
                  <a:pt x="4356100" y="558800"/>
                </a:cubicBezTo>
                <a:cubicBezTo>
                  <a:pt x="4345517" y="677333"/>
                  <a:pt x="4265083" y="848783"/>
                  <a:pt x="4178300" y="1092200"/>
                </a:cubicBezTo>
                <a:cubicBezTo>
                  <a:pt x="4091517" y="1335617"/>
                  <a:pt x="3934883" y="1837267"/>
                  <a:pt x="3835400" y="2019300"/>
                </a:cubicBezTo>
                <a:cubicBezTo>
                  <a:pt x="3735917" y="2201333"/>
                  <a:pt x="3702050" y="2154767"/>
                  <a:pt x="3581400" y="2184400"/>
                </a:cubicBezTo>
                <a:cubicBezTo>
                  <a:pt x="3460750" y="2214033"/>
                  <a:pt x="3111500" y="2197100"/>
                  <a:pt x="3111500" y="2197100"/>
                </a:cubicBezTo>
                <a:lnTo>
                  <a:pt x="0" y="21336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9" name="Forme libre 48"/>
          <p:cNvSpPr/>
          <p:nvPr/>
        </p:nvSpPr>
        <p:spPr>
          <a:xfrm>
            <a:off x="13351935" y="11421673"/>
            <a:ext cx="4642096" cy="2745148"/>
          </a:xfrm>
          <a:custGeom>
            <a:avLst/>
            <a:gdLst>
              <a:gd name="connsiteX0" fmla="*/ 3225800 w 4642095"/>
              <a:gd name="connsiteY0" fmla="*/ 0 h 2745148"/>
              <a:gd name="connsiteX1" fmla="*/ 3835400 w 4642095"/>
              <a:gd name="connsiteY1" fmla="*/ 457200 h 2745148"/>
              <a:gd name="connsiteX2" fmla="*/ 4470400 w 4642095"/>
              <a:gd name="connsiteY2" fmla="*/ 787400 h 2745148"/>
              <a:gd name="connsiteX3" fmla="*/ 4635500 w 4642095"/>
              <a:gd name="connsiteY3" fmla="*/ 977900 h 2745148"/>
              <a:gd name="connsiteX4" fmla="*/ 4305300 w 4642095"/>
              <a:gd name="connsiteY4" fmla="*/ 2019300 h 2745148"/>
              <a:gd name="connsiteX5" fmla="*/ 4038600 w 4642095"/>
              <a:gd name="connsiteY5" fmla="*/ 2654300 h 2745148"/>
              <a:gd name="connsiteX6" fmla="*/ 3670300 w 4642095"/>
              <a:gd name="connsiteY6" fmla="*/ 2743200 h 2745148"/>
              <a:gd name="connsiteX7" fmla="*/ 2019300 w 4642095"/>
              <a:gd name="connsiteY7" fmla="*/ 2717800 h 2745148"/>
              <a:gd name="connsiteX8" fmla="*/ 0 w 4642095"/>
              <a:gd name="connsiteY8" fmla="*/ 2717800 h 2745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42095" h="2745148">
                <a:moveTo>
                  <a:pt x="3225800" y="0"/>
                </a:moveTo>
                <a:cubicBezTo>
                  <a:pt x="3426883" y="162983"/>
                  <a:pt x="3627967" y="325967"/>
                  <a:pt x="3835400" y="457200"/>
                </a:cubicBezTo>
                <a:cubicBezTo>
                  <a:pt x="4042833" y="588433"/>
                  <a:pt x="4337050" y="700617"/>
                  <a:pt x="4470400" y="787400"/>
                </a:cubicBezTo>
                <a:cubicBezTo>
                  <a:pt x="4603750" y="874183"/>
                  <a:pt x="4663017" y="772583"/>
                  <a:pt x="4635500" y="977900"/>
                </a:cubicBezTo>
                <a:cubicBezTo>
                  <a:pt x="4607983" y="1183217"/>
                  <a:pt x="4404783" y="1739900"/>
                  <a:pt x="4305300" y="2019300"/>
                </a:cubicBezTo>
                <a:cubicBezTo>
                  <a:pt x="4205817" y="2298700"/>
                  <a:pt x="4144433" y="2533650"/>
                  <a:pt x="4038600" y="2654300"/>
                </a:cubicBezTo>
                <a:cubicBezTo>
                  <a:pt x="3932767" y="2774950"/>
                  <a:pt x="4006850" y="2732617"/>
                  <a:pt x="3670300" y="2743200"/>
                </a:cubicBezTo>
                <a:cubicBezTo>
                  <a:pt x="3333750" y="2753783"/>
                  <a:pt x="2019300" y="2717800"/>
                  <a:pt x="2019300" y="2717800"/>
                </a:cubicBezTo>
                <a:lnTo>
                  <a:pt x="0" y="27178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0" name="Ellipse 49"/>
          <p:cNvSpPr/>
          <p:nvPr/>
        </p:nvSpPr>
        <p:spPr>
          <a:xfrm>
            <a:off x="17415936" y="12238870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1" name="Ellipse 50"/>
          <p:cNvSpPr/>
          <p:nvPr/>
        </p:nvSpPr>
        <p:spPr>
          <a:xfrm>
            <a:off x="17022233" y="11895972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2" name="Ellipse 51"/>
          <p:cNvSpPr/>
          <p:nvPr/>
        </p:nvSpPr>
        <p:spPr>
          <a:xfrm>
            <a:off x="16476136" y="11387970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3" name="Flèche vers la droite 52"/>
          <p:cNvSpPr/>
          <p:nvPr/>
        </p:nvSpPr>
        <p:spPr>
          <a:xfrm rot="4448373" flipH="1">
            <a:off x="22751981" y="11050177"/>
            <a:ext cx="4388958" cy="45720"/>
          </a:xfrm>
          <a:prstGeom prst="rightArrow">
            <a:avLst/>
          </a:prstGeom>
          <a:solidFill>
            <a:srgbClr val="7F7F7F"/>
          </a:solidFill>
          <a:ln>
            <a:solidFill>
              <a:srgbClr val="767676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54" name="Connecteur droit avec flèche 53"/>
          <p:cNvCxnSpPr/>
          <p:nvPr/>
        </p:nvCxnSpPr>
        <p:spPr>
          <a:xfrm flipH="1">
            <a:off x="19902918" y="6113645"/>
            <a:ext cx="27615" cy="6184352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5" name="Explosion 1 54"/>
          <p:cNvSpPr/>
          <p:nvPr/>
        </p:nvSpPr>
        <p:spPr>
          <a:xfrm>
            <a:off x="24051686" y="8464558"/>
            <a:ext cx="491067" cy="485016"/>
          </a:xfrm>
          <a:prstGeom prst="irregularSeal1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6" name="Ellipse 55"/>
          <p:cNvSpPr/>
          <p:nvPr/>
        </p:nvSpPr>
        <p:spPr>
          <a:xfrm>
            <a:off x="24223135" y="8644770"/>
            <a:ext cx="101599" cy="114299"/>
          </a:xfrm>
          <a:prstGeom prst="ellipse">
            <a:avLst/>
          </a:prstGeom>
          <a:solidFill>
            <a:srgbClr val="FF00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ln>
                <a:solidFill>
                  <a:srgbClr val="FF0000"/>
                </a:solidFill>
              </a:ln>
            </a:endParaRPr>
          </a:p>
        </p:txBody>
      </p:sp>
      <p:sp>
        <p:nvSpPr>
          <p:cNvPr id="57" name="Explosion 1 56"/>
          <p:cNvSpPr/>
          <p:nvPr/>
        </p:nvSpPr>
        <p:spPr>
          <a:xfrm>
            <a:off x="23685501" y="10139153"/>
            <a:ext cx="491067" cy="485016"/>
          </a:xfrm>
          <a:prstGeom prst="irregularSeal1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8" name="Explosion 1 57"/>
          <p:cNvSpPr/>
          <p:nvPr/>
        </p:nvSpPr>
        <p:spPr>
          <a:xfrm>
            <a:off x="15409338" y="7632418"/>
            <a:ext cx="491067" cy="485016"/>
          </a:xfrm>
          <a:prstGeom prst="irregularSeal1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9" name="Explosion 1 58"/>
          <p:cNvSpPr/>
          <p:nvPr/>
        </p:nvSpPr>
        <p:spPr>
          <a:xfrm>
            <a:off x="15332375" y="8810493"/>
            <a:ext cx="491067" cy="485016"/>
          </a:xfrm>
          <a:prstGeom prst="irregularSeal1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0" name="Ellipse 59"/>
          <p:cNvSpPr/>
          <p:nvPr/>
        </p:nvSpPr>
        <p:spPr>
          <a:xfrm>
            <a:off x="15599834" y="7806571"/>
            <a:ext cx="101599" cy="114299"/>
          </a:xfrm>
          <a:prstGeom prst="ellipse">
            <a:avLst/>
          </a:prstGeom>
          <a:solidFill>
            <a:srgbClr val="FF00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rgbClr val="FF0000"/>
              </a:solidFill>
            </a:endParaRPr>
          </a:p>
        </p:txBody>
      </p:sp>
      <p:sp>
        <p:nvSpPr>
          <p:cNvPr id="61" name="Ellipse 60"/>
          <p:cNvSpPr/>
          <p:nvPr/>
        </p:nvSpPr>
        <p:spPr>
          <a:xfrm>
            <a:off x="15510935" y="9000370"/>
            <a:ext cx="101599" cy="114299"/>
          </a:xfrm>
          <a:prstGeom prst="ellipse">
            <a:avLst/>
          </a:prstGeom>
          <a:solidFill>
            <a:srgbClr val="FF00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2" name="Ellipse 61"/>
          <p:cNvSpPr/>
          <p:nvPr/>
        </p:nvSpPr>
        <p:spPr>
          <a:xfrm>
            <a:off x="23854834" y="10321170"/>
            <a:ext cx="101599" cy="114299"/>
          </a:xfrm>
          <a:prstGeom prst="ellipse">
            <a:avLst/>
          </a:prstGeom>
          <a:solidFill>
            <a:srgbClr val="FF00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3" name="ZoneTexte 62"/>
          <p:cNvSpPr txBox="1"/>
          <p:nvPr/>
        </p:nvSpPr>
        <p:spPr>
          <a:xfrm>
            <a:off x="22317544" y="13086635"/>
            <a:ext cx="5358307" cy="1908205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Photorécepteur</a:t>
            </a:r>
          </a:p>
          <a:p>
            <a:pPr algn="ctr"/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«déconnecté»</a:t>
            </a:r>
          </a:p>
        </p:txBody>
      </p:sp>
      <p:sp>
        <p:nvSpPr>
          <p:cNvPr id="64" name="Explosion 1 63"/>
          <p:cNvSpPr/>
          <p:nvPr/>
        </p:nvSpPr>
        <p:spPr>
          <a:xfrm>
            <a:off x="15756469" y="10435472"/>
            <a:ext cx="491067" cy="485016"/>
          </a:xfrm>
          <a:prstGeom prst="irregularSeal1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5" name="Ellipse 64"/>
          <p:cNvSpPr/>
          <p:nvPr/>
        </p:nvSpPr>
        <p:spPr>
          <a:xfrm>
            <a:off x="15955433" y="10587870"/>
            <a:ext cx="101599" cy="114299"/>
          </a:xfrm>
          <a:prstGeom prst="ellipse">
            <a:avLst/>
          </a:prstGeom>
          <a:solidFill>
            <a:srgbClr val="FF00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6" name="Explosion 1 65"/>
          <p:cNvSpPr/>
          <p:nvPr/>
        </p:nvSpPr>
        <p:spPr>
          <a:xfrm>
            <a:off x="22743588" y="11551862"/>
            <a:ext cx="491067" cy="485016"/>
          </a:xfrm>
          <a:prstGeom prst="irregularSeal1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7" name="Ellipse 66"/>
          <p:cNvSpPr/>
          <p:nvPr/>
        </p:nvSpPr>
        <p:spPr>
          <a:xfrm>
            <a:off x="22953134" y="11730871"/>
            <a:ext cx="101599" cy="114299"/>
          </a:xfrm>
          <a:prstGeom prst="ellipse">
            <a:avLst/>
          </a:prstGeom>
          <a:solidFill>
            <a:srgbClr val="FF00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865871570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0724266" y="1658040"/>
            <a:ext cx="18477430" cy="1474724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4" descr="Image15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060" t="1895" r="12745" b="4167"/>
          <a:stretch/>
        </p:blipFill>
        <p:spPr bwMode="auto">
          <a:xfrm>
            <a:off x="15068941" y="2352541"/>
            <a:ext cx="12075571" cy="12433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Forme libre 4"/>
          <p:cNvSpPr/>
          <p:nvPr/>
        </p:nvSpPr>
        <p:spPr>
          <a:xfrm>
            <a:off x="17434103" y="3432687"/>
            <a:ext cx="6114857" cy="2146249"/>
          </a:xfrm>
          <a:custGeom>
            <a:avLst/>
            <a:gdLst>
              <a:gd name="connsiteX0" fmla="*/ 6103447 w 6114856"/>
              <a:gd name="connsiteY0" fmla="*/ 2017538 h 2146248"/>
              <a:gd name="connsiteX1" fmla="*/ 5993381 w 6114856"/>
              <a:gd name="connsiteY1" fmla="*/ 2093735 h 2146248"/>
              <a:gd name="connsiteX2" fmla="*/ 5722447 w 6114856"/>
              <a:gd name="connsiteY2" fmla="*/ 2000605 h 2146248"/>
              <a:gd name="connsiteX3" fmla="*/ 5375314 w 6114856"/>
              <a:gd name="connsiteY3" fmla="*/ 1899008 h 2146248"/>
              <a:gd name="connsiteX4" fmla="*/ 5011247 w 6114856"/>
              <a:gd name="connsiteY4" fmla="*/ 1839743 h 2146248"/>
              <a:gd name="connsiteX5" fmla="*/ 4596381 w 6114856"/>
              <a:gd name="connsiteY5" fmla="*/ 1856676 h 2146248"/>
              <a:gd name="connsiteX6" fmla="*/ 3986781 w 6114856"/>
              <a:gd name="connsiteY6" fmla="*/ 2000605 h 2146248"/>
              <a:gd name="connsiteX7" fmla="*/ 3521114 w 6114856"/>
              <a:gd name="connsiteY7" fmla="*/ 2093735 h 2146248"/>
              <a:gd name="connsiteX8" fmla="*/ 3097781 w 6114856"/>
              <a:gd name="connsiteY8" fmla="*/ 2119135 h 2146248"/>
              <a:gd name="connsiteX9" fmla="*/ 2691381 w 6114856"/>
              <a:gd name="connsiteY9" fmla="*/ 2068336 h 2146248"/>
              <a:gd name="connsiteX10" fmla="*/ 1997114 w 6114856"/>
              <a:gd name="connsiteY10" fmla="*/ 1975206 h 2146248"/>
              <a:gd name="connsiteX11" fmla="*/ 1480647 w 6114856"/>
              <a:gd name="connsiteY11" fmla="*/ 1882075 h 2146248"/>
              <a:gd name="connsiteX12" fmla="*/ 1184314 w 6114856"/>
              <a:gd name="connsiteY12" fmla="*/ 1848209 h 2146248"/>
              <a:gd name="connsiteX13" fmla="*/ 896447 w 6114856"/>
              <a:gd name="connsiteY13" fmla="*/ 1839743 h 2146248"/>
              <a:gd name="connsiteX14" fmla="*/ 574714 w 6114856"/>
              <a:gd name="connsiteY14" fmla="*/ 1882075 h 2146248"/>
              <a:gd name="connsiteX15" fmla="*/ 278381 w 6114856"/>
              <a:gd name="connsiteY15" fmla="*/ 2042937 h 2146248"/>
              <a:gd name="connsiteX16" fmla="*/ 134447 w 6114856"/>
              <a:gd name="connsiteY16" fmla="*/ 2144534 h 2146248"/>
              <a:gd name="connsiteX17" fmla="*/ 15914 w 6114856"/>
              <a:gd name="connsiteY17" fmla="*/ 2102202 h 2146248"/>
              <a:gd name="connsiteX18" fmla="*/ 41314 w 6114856"/>
              <a:gd name="connsiteY18" fmla="*/ 2042937 h 2146248"/>
              <a:gd name="connsiteX19" fmla="*/ 379981 w 6114856"/>
              <a:gd name="connsiteY19" fmla="*/ 1763545 h 2146248"/>
              <a:gd name="connsiteX20" fmla="*/ 490047 w 6114856"/>
              <a:gd name="connsiteY20" fmla="*/ 1670415 h 2146248"/>
              <a:gd name="connsiteX21" fmla="*/ 752514 w 6114856"/>
              <a:gd name="connsiteY21" fmla="*/ 1721213 h 2146248"/>
              <a:gd name="connsiteX22" fmla="*/ 1031914 w 6114856"/>
              <a:gd name="connsiteY22" fmla="*/ 1645015 h 2146248"/>
              <a:gd name="connsiteX23" fmla="*/ 1277447 w 6114856"/>
              <a:gd name="connsiteY23" fmla="*/ 1551885 h 2146248"/>
              <a:gd name="connsiteX24" fmla="*/ 1446781 w 6114856"/>
              <a:gd name="connsiteY24" fmla="*/ 1323292 h 2146248"/>
              <a:gd name="connsiteX25" fmla="*/ 1480647 w 6114856"/>
              <a:gd name="connsiteY25" fmla="*/ 1179363 h 2146248"/>
              <a:gd name="connsiteX26" fmla="*/ 1658447 w 6114856"/>
              <a:gd name="connsiteY26" fmla="*/ 1179363 h 2146248"/>
              <a:gd name="connsiteX27" fmla="*/ 2090247 w 6114856"/>
              <a:gd name="connsiteY27" fmla="*/ 1170896 h 2146248"/>
              <a:gd name="connsiteX28" fmla="*/ 2488181 w 6114856"/>
              <a:gd name="connsiteY28" fmla="*/ 1170896 h 2146248"/>
              <a:gd name="connsiteX29" fmla="*/ 2496647 w 6114856"/>
              <a:gd name="connsiteY29" fmla="*/ 1069299 h 2146248"/>
              <a:gd name="connsiteX30" fmla="*/ 2386581 w 6114856"/>
              <a:gd name="connsiteY30" fmla="*/ 993102 h 2146248"/>
              <a:gd name="connsiteX31" fmla="*/ 1768514 w 6114856"/>
              <a:gd name="connsiteY31" fmla="*/ 1001568 h 2146248"/>
              <a:gd name="connsiteX32" fmla="*/ 1370581 w 6114856"/>
              <a:gd name="connsiteY32" fmla="*/ 993102 h 2146248"/>
              <a:gd name="connsiteX33" fmla="*/ 1235114 w 6114856"/>
              <a:gd name="connsiteY33" fmla="*/ 993102 h 2146248"/>
              <a:gd name="connsiteX34" fmla="*/ 1370581 w 6114856"/>
              <a:gd name="connsiteY34" fmla="*/ 798374 h 2146248"/>
              <a:gd name="connsiteX35" fmla="*/ 1683847 w 6114856"/>
              <a:gd name="connsiteY35" fmla="*/ 493583 h 2146248"/>
              <a:gd name="connsiteX36" fmla="*/ 2115647 w 6114856"/>
              <a:gd name="connsiteY36" fmla="*/ 239591 h 2146248"/>
              <a:gd name="connsiteX37" fmla="*/ 2547447 w 6114856"/>
              <a:gd name="connsiteY37" fmla="*/ 78729 h 2146248"/>
              <a:gd name="connsiteX38" fmla="*/ 2869181 w 6114856"/>
              <a:gd name="connsiteY38" fmla="*/ 10998 h 2146248"/>
              <a:gd name="connsiteX39" fmla="*/ 3224781 w 6114856"/>
              <a:gd name="connsiteY39" fmla="*/ 2531 h 2146248"/>
              <a:gd name="connsiteX40" fmla="*/ 3614247 w 6114856"/>
              <a:gd name="connsiteY40" fmla="*/ 36397 h 2146248"/>
              <a:gd name="connsiteX41" fmla="*/ 3961381 w 6114856"/>
              <a:gd name="connsiteY41" fmla="*/ 129528 h 2146248"/>
              <a:gd name="connsiteX42" fmla="*/ 4333914 w 6114856"/>
              <a:gd name="connsiteY42" fmla="*/ 290389 h 2146248"/>
              <a:gd name="connsiteX43" fmla="*/ 4655647 w 6114856"/>
              <a:gd name="connsiteY43" fmla="*/ 493583 h 2146248"/>
              <a:gd name="connsiteX44" fmla="*/ 4935047 w 6114856"/>
              <a:gd name="connsiteY44" fmla="*/ 739109 h 2146248"/>
              <a:gd name="connsiteX45" fmla="*/ 5129781 w 6114856"/>
              <a:gd name="connsiteY45" fmla="*/ 967702 h 2146248"/>
              <a:gd name="connsiteX46" fmla="*/ 4757247 w 6114856"/>
              <a:gd name="connsiteY46" fmla="*/ 1001568 h 2146248"/>
              <a:gd name="connsiteX47" fmla="*/ 4088381 w 6114856"/>
              <a:gd name="connsiteY47" fmla="*/ 1010034 h 2146248"/>
              <a:gd name="connsiteX48" fmla="*/ 3808981 w 6114856"/>
              <a:gd name="connsiteY48" fmla="*/ 1010034 h 2146248"/>
              <a:gd name="connsiteX49" fmla="*/ 3885181 w 6114856"/>
              <a:gd name="connsiteY49" fmla="*/ 1179363 h 2146248"/>
              <a:gd name="connsiteX50" fmla="*/ 4469381 w 6114856"/>
              <a:gd name="connsiteY50" fmla="*/ 1170896 h 2146248"/>
              <a:gd name="connsiteX51" fmla="*/ 4816514 w 6114856"/>
              <a:gd name="connsiteY51" fmla="*/ 1179363 h 2146248"/>
              <a:gd name="connsiteX52" fmla="*/ 4926581 w 6114856"/>
              <a:gd name="connsiteY52" fmla="*/ 1179363 h 2146248"/>
              <a:gd name="connsiteX53" fmla="*/ 4960447 w 6114856"/>
              <a:gd name="connsiteY53" fmla="*/ 1391023 h 2146248"/>
              <a:gd name="connsiteX54" fmla="*/ 5138247 w 6114856"/>
              <a:gd name="connsiteY54" fmla="*/ 1594217 h 2146248"/>
              <a:gd name="connsiteX55" fmla="*/ 5341447 w 6114856"/>
              <a:gd name="connsiteY55" fmla="*/ 1721213 h 2146248"/>
              <a:gd name="connsiteX56" fmla="*/ 5798647 w 6114856"/>
              <a:gd name="connsiteY56" fmla="*/ 1738146 h 2146248"/>
              <a:gd name="connsiteX57" fmla="*/ 5874847 w 6114856"/>
              <a:gd name="connsiteY57" fmla="*/ 1729680 h 2146248"/>
              <a:gd name="connsiteX58" fmla="*/ 6086514 w 6114856"/>
              <a:gd name="connsiteY58" fmla="*/ 1899008 h 2146248"/>
              <a:gd name="connsiteX59" fmla="*/ 6103447 w 6114856"/>
              <a:gd name="connsiteY59" fmla="*/ 2017538 h 214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6114856" h="2146248">
                <a:moveTo>
                  <a:pt x="6103447" y="2017538"/>
                </a:moveTo>
                <a:cubicBezTo>
                  <a:pt x="6087925" y="2049993"/>
                  <a:pt x="6056881" y="2096557"/>
                  <a:pt x="5993381" y="2093735"/>
                </a:cubicBezTo>
                <a:cubicBezTo>
                  <a:pt x="5929881" y="2090913"/>
                  <a:pt x="5825458" y="2033059"/>
                  <a:pt x="5722447" y="2000605"/>
                </a:cubicBezTo>
                <a:cubicBezTo>
                  <a:pt x="5619436" y="1968151"/>
                  <a:pt x="5493847" y="1925818"/>
                  <a:pt x="5375314" y="1899008"/>
                </a:cubicBezTo>
                <a:cubicBezTo>
                  <a:pt x="5256781" y="1872198"/>
                  <a:pt x="5141069" y="1846798"/>
                  <a:pt x="5011247" y="1839743"/>
                </a:cubicBezTo>
                <a:cubicBezTo>
                  <a:pt x="4881425" y="1832688"/>
                  <a:pt x="4767125" y="1829866"/>
                  <a:pt x="4596381" y="1856676"/>
                </a:cubicBezTo>
                <a:cubicBezTo>
                  <a:pt x="4425637" y="1883486"/>
                  <a:pt x="4165992" y="1961095"/>
                  <a:pt x="3986781" y="2000605"/>
                </a:cubicBezTo>
                <a:cubicBezTo>
                  <a:pt x="3807570" y="2040115"/>
                  <a:pt x="3669281" y="2073980"/>
                  <a:pt x="3521114" y="2093735"/>
                </a:cubicBezTo>
                <a:cubicBezTo>
                  <a:pt x="3372947" y="2113490"/>
                  <a:pt x="3236070" y="2123368"/>
                  <a:pt x="3097781" y="2119135"/>
                </a:cubicBezTo>
                <a:cubicBezTo>
                  <a:pt x="2959492" y="2114902"/>
                  <a:pt x="2691381" y="2068336"/>
                  <a:pt x="2691381" y="2068336"/>
                </a:cubicBezTo>
                <a:lnTo>
                  <a:pt x="1997114" y="1975206"/>
                </a:lnTo>
                <a:cubicBezTo>
                  <a:pt x="1795325" y="1944162"/>
                  <a:pt x="1616114" y="1903241"/>
                  <a:pt x="1480647" y="1882075"/>
                </a:cubicBezTo>
                <a:cubicBezTo>
                  <a:pt x="1345180" y="1860909"/>
                  <a:pt x="1281681" y="1855264"/>
                  <a:pt x="1184314" y="1848209"/>
                </a:cubicBezTo>
                <a:cubicBezTo>
                  <a:pt x="1086947" y="1841154"/>
                  <a:pt x="998047" y="1834099"/>
                  <a:pt x="896447" y="1839743"/>
                </a:cubicBezTo>
                <a:cubicBezTo>
                  <a:pt x="794847" y="1845387"/>
                  <a:pt x="677725" y="1848209"/>
                  <a:pt x="574714" y="1882075"/>
                </a:cubicBezTo>
                <a:cubicBezTo>
                  <a:pt x="471703" y="1915941"/>
                  <a:pt x="351759" y="1999194"/>
                  <a:pt x="278381" y="2042937"/>
                </a:cubicBezTo>
                <a:cubicBezTo>
                  <a:pt x="205003" y="2086680"/>
                  <a:pt x="178191" y="2134657"/>
                  <a:pt x="134447" y="2144534"/>
                </a:cubicBezTo>
                <a:cubicBezTo>
                  <a:pt x="90703" y="2154411"/>
                  <a:pt x="31436" y="2119135"/>
                  <a:pt x="15914" y="2102202"/>
                </a:cubicBezTo>
                <a:cubicBezTo>
                  <a:pt x="392" y="2085269"/>
                  <a:pt x="-19364" y="2099380"/>
                  <a:pt x="41314" y="2042937"/>
                </a:cubicBezTo>
                <a:cubicBezTo>
                  <a:pt x="101992" y="1986494"/>
                  <a:pt x="305192" y="1825632"/>
                  <a:pt x="379981" y="1763545"/>
                </a:cubicBezTo>
                <a:cubicBezTo>
                  <a:pt x="454770" y="1701458"/>
                  <a:pt x="427958" y="1677470"/>
                  <a:pt x="490047" y="1670415"/>
                </a:cubicBezTo>
                <a:cubicBezTo>
                  <a:pt x="552136" y="1663360"/>
                  <a:pt x="662203" y="1725446"/>
                  <a:pt x="752514" y="1721213"/>
                </a:cubicBezTo>
                <a:cubicBezTo>
                  <a:pt x="842825" y="1716980"/>
                  <a:pt x="944425" y="1673236"/>
                  <a:pt x="1031914" y="1645015"/>
                </a:cubicBezTo>
                <a:cubicBezTo>
                  <a:pt x="1119403" y="1616794"/>
                  <a:pt x="1208303" y="1605505"/>
                  <a:pt x="1277447" y="1551885"/>
                </a:cubicBezTo>
                <a:cubicBezTo>
                  <a:pt x="1346591" y="1498265"/>
                  <a:pt x="1412914" y="1385379"/>
                  <a:pt x="1446781" y="1323292"/>
                </a:cubicBezTo>
                <a:cubicBezTo>
                  <a:pt x="1480648" y="1261205"/>
                  <a:pt x="1445369" y="1203351"/>
                  <a:pt x="1480647" y="1179363"/>
                </a:cubicBezTo>
                <a:cubicBezTo>
                  <a:pt x="1515925" y="1155375"/>
                  <a:pt x="1658447" y="1179363"/>
                  <a:pt x="1658447" y="1179363"/>
                </a:cubicBezTo>
                <a:lnTo>
                  <a:pt x="2090247" y="1170896"/>
                </a:lnTo>
                <a:cubicBezTo>
                  <a:pt x="2228536" y="1169485"/>
                  <a:pt x="2420448" y="1187829"/>
                  <a:pt x="2488181" y="1170896"/>
                </a:cubicBezTo>
                <a:cubicBezTo>
                  <a:pt x="2555914" y="1153963"/>
                  <a:pt x="2513580" y="1098931"/>
                  <a:pt x="2496647" y="1069299"/>
                </a:cubicBezTo>
                <a:cubicBezTo>
                  <a:pt x="2479714" y="1039667"/>
                  <a:pt x="2507936" y="1004390"/>
                  <a:pt x="2386581" y="993102"/>
                </a:cubicBezTo>
                <a:cubicBezTo>
                  <a:pt x="2265225" y="981813"/>
                  <a:pt x="1937847" y="1001568"/>
                  <a:pt x="1768514" y="1001568"/>
                </a:cubicBezTo>
                <a:cubicBezTo>
                  <a:pt x="1599181" y="1001568"/>
                  <a:pt x="1459481" y="994513"/>
                  <a:pt x="1370581" y="993102"/>
                </a:cubicBezTo>
                <a:cubicBezTo>
                  <a:pt x="1281681" y="991691"/>
                  <a:pt x="1235114" y="1025557"/>
                  <a:pt x="1235114" y="993102"/>
                </a:cubicBezTo>
                <a:cubicBezTo>
                  <a:pt x="1235114" y="960647"/>
                  <a:pt x="1295792" y="881627"/>
                  <a:pt x="1370581" y="798374"/>
                </a:cubicBezTo>
                <a:cubicBezTo>
                  <a:pt x="1445370" y="715121"/>
                  <a:pt x="1559669" y="586713"/>
                  <a:pt x="1683847" y="493583"/>
                </a:cubicBezTo>
                <a:cubicBezTo>
                  <a:pt x="1808025" y="400453"/>
                  <a:pt x="1971714" y="308733"/>
                  <a:pt x="2115647" y="239591"/>
                </a:cubicBezTo>
                <a:cubicBezTo>
                  <a:pt x="2259580" y="170449"/>
                  <a:pt x="2421858" y="116828"/>
                  <a:pt x="2547447" y="78729"/>
                </a:cubicBezTo>
                <a:cubicBezTo>
                  <a:pt x="2673036" y="40630"/>
                  <a:pt x="2756292" y="23698"/>
                  <a:pt x="2869181" y="10998"/>
                </a:cubicBezTo>
                <a:cubicBezTo>
                  <a:pt x="2982070" y="-1702"/>
                  <a:pt x="3100604" y="-1702"/>
                  <a:pt x="3224781" y="2531"/>
                </a:cubicBezTo>
                <a:cubicBezTo>
                  <a:pt x="3348958" y="6764"/>
                  <a:pt x="3491480" y="15231"/>
                  <a:pt x="3614247" y="36397"/>
                </a:cubicBezTo>
                <a:cubicBezTo>
                  <a:pt x="3737014" y="57563"/>
                  <a:pt x="3841436" y="87196"/>
                  <a:pt x="3961381" y="129528"/>
                </a:cubicBezTo>
                <a:cubicBezTo>
                  <a:pt x="4081326" y="171860"/>
                  <a:pt x="4218203" y="229713"/>
                  <a:pt x="4333914" y="290389"/>
                </a:cubicBezTo>
                <a:cubicBezTo>
                  <a:pt x="4449625" y="351065"/>
                  <a:pt x="4555458" y="418796"/>
                  <a:pt x="4655647" y="493583"/>
                </a:cubicBezTo>
                <a:cubicBezTo>
                  <a:pt x="4755836" y="568370"/>
                  <a:pt x="4856025" y="660089"/>
                  <a:pt x="4935047" y="739109"/>
                </a:cubicBezTo>
                <a:cubicBezTo>
                  <a:pt x="5014069" y="818129"/>
                  <a:pt x="5159414" y="923959"/>
                  <a:pt x="5129781" y="967702"/>
                </a:cubicBezTo>
                <a:cubicBezTo>
                  <a:pt x="5100148" y="1011445"/>
                  <a:pt x="4930814" y="994513"/>
                  <a:pt x="4757247" y="1001568"/>
                </a:cubicBezTo>
                <a:cubicBezTo>
                  <a:pt x="4583680" y="1008623"/>
                  <a:pt x="4088381" y="1010034"/>
                  <a:pt x="4088381" y="1010034"/>
                </a:cubicBezTo>
                <a:cubicBezTo>
                  <a:pt x="3930337" y="1011445"/>
                  <a:pt x="3842848" y="981813"/>
                  <a:pt x="3808981" y="1010034"/>
                </a:cubicBezTo>
                <a:cubicBezTo>
                  <a:pt x="3775114" y="1038255"/>
                  <a:pt x="3775114" y="1152553"/>
                  <a:pt x="3885181" y="1179363"/>
                </a:cubicBezTo>
                <a:cubicBezTo>
                  <a:pt x="3995248" y="1206173"/>
                  <a:pt x="4314159" y="1170896"/>
                  <a:pt x="4469381" y="1170896"/>
                </a:cubicBezTo>
                <a:cubicBezTo>
                  <a:pt x="4624603" y="1170896"/>
                  <a:pt x="4740314" y="1177952"/>
                  <a:pt x="4816514" y="1179363"/>
                </a:cubicBezTo>
                <a:cubicBezTo>
                  <a:pt x="4892714" y="1180774"/>
                  <a:pt x="4902592" y="1144086"/>
                  <a:pt x="4926581" y="1179363"/>
                </a:cubicBezTo>
                <a:cubicBezTo>
                  <a:pt x="4950570" y="1214640"/>
                  <a:pt x="4925169" y="1321881"/>
                  <a:pt x="4960447" y="1391023"/>
                </a:cubicBezTo>
                <a:cubicBezTo>
                  <a:pt x="4995725" y="1460165"/>
                  <a:pt x="5074747" y="1539185"/>
                  <a:pt x="5138247" y="1594217"/>
                </a:cubicBezTo>
                <a:cubicBezTo>
                  <a:pt x="5201747" y="1649249"/>
                  <a:pt x="5231380" y="1697225"/>
                  <a:pt x="5341447" y="1721213"/>
                </a:cubicBezTo>
                <a:cubicBezTo>
                  <a:pt x="5451514" y="1745201"/>
                  <a:pt x="5709747" y="1736735"/>
                  <a:pt x="5798647" y="1738146"/>
                </a:cubicBezTo>
                <a:cubicBezTo>
                  <a:pt x="5887547" y="1739557"/>
                  <a:pt x="5826869" y="1702870"/>
                  <a:pt x="5874847" y="1729680"/>
                </a:cubicBezTo>
                <a:cubicBezTo>
                  <a:pt x="5922825" y="1756490"/>
                  <a:pt x="6049825" y="1848210"/>
                  <a:pt x="6086514" y="1899008"/>
                </a:cubicBezTo>
                <a:cubicBezTo>
                  <a:pt x="6123203" y="1949806"/>
                  <a:pt x="6118969" y="1985083"/>
                  <a:pt x="6103447" y="2017538"/>
                </a:cubicBezTo>
                <a:close/>
              </a:path>
            </a:pathLst>
          </a:custGeom>
          <a:solidFill>
            <a:srgbClr val="B9CDE5">
              <a:alpha val="58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" name="Ellipse 5"/>
          <p:cNvSpPr/>
          <p:nvPr/>
        </p:nvSpPr>
        <p:spPr>
          <a:xfrm>
            <a:off x="18116767" y="4838722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" name="Ellipse 6"/>
          <p:cNvSpPr/>
          <p:nvPr/>
        </p:nvSpPr>
        <p:spPr>
          <a:xfrm>
            <a:off x="18415219" y="4806970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" name="Ellipse 7"/>
          <p:cNvSpPr/>
          <p:nvPr/>
        </p:nvSpPr>
        <p:spPr>
          <a:xfrm>
            <a:off x="18529520" y="4540270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" name="Ellipse 8"/>
          <p:cNvSpPr/>
          <p:nvPr/>
        </p:nvSpPr>
        <p:spPr>
          <a:xfrm>
            <a:off x="22657018" y="4625997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" name="Ellipse 9"/>
          <p:cNvSpPr/>
          <p:nvPr/>
        </p:nvSpPr>
        <p:spPr>
          <a:xfrm>
            <a:off x="22961818" y="4835545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" name="Ellipse 10"/>
          <p:cNvSpPr/>
          <p:nvPr/>
        </p:nvSpPr>
        <p:spPr>
          <a:xfrm>
            <a:off x="22663369" y="4835545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" name="Ellipse 11"/>
          <p:cNvSpPr/>
          <p:nvPr/>
        </p:nvSpPr>
        <p:spPr>
          <a:xfrm>
            <a:off x="22688767" y="4289447"/>
            <a:ext cx="146050" cy="146050"/>
          </a:xfrm>
          <a:prstGeom prst="ellipse">
            <a:avLst/>
          </a:prstGeom>
          <a:solidFill>
            <a:srgbClr val="000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" name="Ellipse 12"/>
          <p:cNvSpPr/>
          <p:nvPr/>
        </p:nvSpPr>
        <p:spPr>
          <a:xfrm>
            <a:off x="18383470" y="4289447"/>
            <a:ext cx="146050" cy="146050"/>
          </a:xfrm>
          <a:prstGeom prst="ellipse">
            <a:avLst/>
          </a:prstGeom>
          <a:solidFill>
            <a:srgbClr val="000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14" name="Connecteur en arc 13"/>
          <p:cNvCxnSpPr/>
          <p:nvPr/>
        </p:nvCxnSpPr>
        <p:spPr>
          <a:xfrm rot="16200000" flipH="1">
            <a:off x="18459669" y="4870472"/>
            <a:ext cx="330200" cy="266699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Connecteur en arc 14"/>
          <p:cNvCxnSpPr/>
          <p:nvPr/>
        </p:nvCxnSpPr>
        <p:spPr>
          <a:xfrm rot="5400000">
            <a:off x="18183440" y="4867294"/>
            <a:ext cx="336550" cy="279402"/>
          </a:xfrm>
          <a:prstGeom prst="curvedConnector3">
            <a:avLst>
              <a:gd name="adj1" fmla="val 99057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" name="Connecteur en arc 15"/>
          <p:cNvCxnSpPr/>
          <p:nvPr/>
        </p:nvCxnSpPr>
        <p:spPr>
          <a:xfrm>
            <a:off x="18656518" y="4649587"/>
            <a:ext cx="254000" cy="136966"/>
          </a:xfrm>
          <a:prstGeom prst="curvedConnector3">
            <a:avLst>
              <a:gd name="adj1" fmla="val 25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" name="Connecteur en arc 16"/>
          <p:cNvCxnSpPr/>
          <p:nvPr/>
        </p:nvCxnSpPr>
        <p:spPr>
          <a:xfrm rot="10800000" flipV="1">
            <a:off x="17900867" y="4978420"/>
            <a:ext cx="279402" cy="265332"/>
          </a:xfrm>
          <a:prstGeom prst="curvedConnector3">
            <a:avLst>
              <a:gd name="adj1" fmla="val -2272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Connecteur en arc 17"/>
          <p:cNvCxnSpPr/>
          <p:nvPr/>
        </p:nvCxnSpPr>
        <p:spPr>
          <a:xfrm rot="16200000" flipH="1">
            <a:off x="22714167" y="4959373"/>
            <a:ext cx="330200" cy="266699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Connecteur en arc 18"/>
          <p:cNvCxnSpPr/>
          <p:nvPr/>
        </p:nvCxnSpPr>
        <p:spPr>
          <a:xfrm rot="5400000">
            <a:off x="22418892" y="4929428"/>
            <a:ext cx="336550" cy="279402"/>
          </a:xfrm>
          <a:prstGeom prst="curvedConnector3">
            <a:avLst>
              <a:gd name="adj1" fmla="val 99057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Connecteur en arc 19"/>
          <p:cNvCxnSpPr/>
          <p:nvPr/>
        </p:nvCxnSpPr>
        <p:spPr>
          <a:xfrm rot="16200000" flipH="1">
            <a:off x="23009441" y="5006995"/>
            <a:ext cx="292101" cy="196850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Connecteur en arc 20"/>
          <p:cNvCxnSpPr/>
          <p:nvPr/>
        </p:nvCxnSpPr>
        <p:spPr>
          <a:xfrm rot="10800000" flipV="1">
            <a:off x="22250620" y="4687686"/>
            <a:ext cx="419101" cy="136966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Connecteur en arc 21"/>
          <p:cNvCxnSpPr/>
          <p:nvPr/>
        </p:nvCxnSpPr>
        <p:spPr>
          <a:xfrm rot="10800000" flipV="1">
            <a:off x="18802567" y="4220963"/>
            <a:ext cx="419101" cy="136966"/>
          </a:xfrm>
          <a:prstGeom prst="curvedConnector3">
            <a:avLst>
              <a:gd name="adj1" fmla="val 36364"/>
            </a:avLst>
          </a:prstGeom>
          <a:ln>
            <a:solidFill>
              <a:srgbClr val="0000FF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Forme libre 22"/>
          <p:cNvSpPr/>
          <p:nvPr/>
        </p:nvSpPr>
        <p:spPr>
          <a:xfrm>
            <a:off x="18510468" y="4362471"/>
            <a:ext cx="311151" cy="19051"/>
          </a:xfrm>
          <a:custGeom>
            <a:avLst/>
            <a:gdLst>
              <a:gd name="connsiteX0" fmla="*/ 311150 w 311150"/>
              <a:gd name="connsiteY0" fmla="*/ 0 h 19050"/>
              <a:gd name="connsiteX1" fmla="*/ 0 w 31115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1150" h="19050">
                <a:moveTo>
                  <a:pt x="311150" y="0"/>
                </a:moveTo>
                <a:lnTo>
                  <a:pt x="0" y="19050"/>
                </a:ln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24" name="Connecteur en arc 23"/>
          <p:cNvCxnSpPr/>
          <p:nvPr/>
        </p:nvCxnSpPr>
        <p:spPr>
          <a:xfrm>
            <a:off x="21945817" y="4289447"/>
            <a:ext cx="495301" cy="92075"/>
          </a:xfrm>
          <a:prstGeom prst="curvedConnector3">
            <a:avLst>
              <a:gd name="adj1" fmla="val 50000"/>
            </a:avLst>
          </a:prstGeom>
          <a:ln>
            <a:solidFill>
              <a:srgbClr val="0000FF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5" name="Forme libre 24"/>
          <p:cNvSpPr/>
          <p:nvPr/>
        </p:nvSpPr>
        <p:spPr>
          <a:xfrm>
            <a:off x="22415715" y="4362471"/>
            <a:ext cx="311151" cy="19051"/>
          </a:xfrm>
          <a:custGeom>
            <a:avLst/>
            <a:gdLst>
              <a:gd name="connsiteX0" fmla="*/ 311150 w 311150"/>
              <a:gd name="connsiteY0" fmla="*/ 0 h 19050"/>
              <a:gd name="connsiteX1" fmla="*/ 0 w 31115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1150" h="19050">
                <a:moveTo>
                  <a:pt x="311150" y="0"/>
                </a:moveTo>
                <a:lnTo>
                  <a:pt x="0" y="19050"/>
                </a:ln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6" name="Forme libre 25"/>
          <p:cNvSpPr/>
          <p:nvPr/>
        </p:nvSpPr>
        <p:spPr>
          <a:xfrm rot="1109659">
            <a:off x="21907718" y="4006872"/>
            <a:ext cx="292101" cy="260350"/>
          </a:xfrm>
          <a:custGeom>
            <a:avLst/>
            <a:gdLst>
              <a:gd name="connsiteX0" fmla="*/ 0 w 292100"/>
              <a:gd name="connsiteY0" fmla="*/ 0 h 260350"/>
              <a:gd name="connsiteX1" fmla="*/ 127000 w 292100"/>
              <a:gd name="connsiteY1" fmla="*/ 184150 h 260350"/>
              <a:gd name="connsiteX2" fmla="*/ 292100 w 292100"/>
              <a:gd name="connsiteY2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00" h="260350">
                <a:moveTo>
                  <a:pt x="0" y="0"/>
                </a:moveTo>
                <a:cubicBezTo>
                  <a:pt x="39158" y="70379"/>
                  <a:pt x="78317" y="140758"/>
                  <a:pt x="127000" y="184150"/>
                </a:cubicBezTo>
                <a:cubicBezTo>
                  <a:pt x="175683" y="227542"/>
                  <a:pt x="292100" y="260350"/>
                  <a:pt x="292100" y="260350"/>
                </a:cubicBez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7" name="Forme libre 26"/>
          <p:cNvSpPr/>
          <p:nvPr/>
        </p:nvSpPr>
        <p:spPr>
          <a:xfrm rot="20988649">
            <a:off x="19055555" y="4309784"/>
            <a:ext cx="163597" cy="82543"/>
          </a:xfrm>
          <a:custGeom>
            <a:avLst/>
            <a:gdLst>
              <a:gd name="connsiteX0" fmla="*/ 0 w 292100"/>
              <a:gd name="connsiteY0" fmla="*/ 0 h 260350"/>
              <a:gd name="connsiteX1" fmla="*/ 127000 w 292100"/>
              <a:gd name="connsiteY1" fmla="*/ 184150 h 260350"/>
              <a:gd name="connsiteX2" fmla="*/ 292100 w 292100"/>
              <a:gd name="connsiteY2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00" h="260350">
                <a:moveTo>
                  <a:pt x="0" y="0"/>
                </a:moveTo>
                <a:cubicBezTo>
                  <a:pt x="39158" y="70379"/>
                  <a:pt x="78317" y="140758"/>
                  <a:pt x="127000" y="184150"/>
                </a:cubicBezTo>
                <a:cubicBezTo>
                  <a:pt x="175683" y="227542"/>
                  <a:pt x="292100" y="260350"/>
                  <a:pt x="292100" y="260350"/>
                </a:cubicBez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8" name="Forme libre 27"/>
          <p:cNvSpPr/>
          <p:nvPr/>
        </p:nvSpPr>
        <p:spPr>
          <a:xfrm>
            <a:off x="19020414" y="4649085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solidFill>
            <a:schemeClr val="bg1"/>
          </a:solidFill>
          <a:ln w="76200" cmpd="sng">
            <a:noFill/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29" name="Connecteur droit avec flèche 28"/>
          <p:cNvCxnSpPr/>
          <p:nvPr/>
        </p:nvCxnSpPr>
        <p:spPr>
          <a:xfrm flipH="1">
            <a:off x="16454425" y="6090243"/>
            <a:ext cx="2348145" cy="3209731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0" name="Connecteur droit avec flèche 29"/>
          <p:cNvCxnSpPr/>
          <p:nvPr/>
        </p:nvCxnSpPr>
        <p:spPr>
          <a:xfrm flipH="1">
            <a:off x="17945317" y="6090243"/>
            <a:ext cx="1865040" cy="5212777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1" name="Connecteur droit avec flèche 30"/>
          <p:cNvCxnSpPr/>
          <p:nvPr/>
        </p:nvCxnSpPr>
        <p:spPr>
          <a:xfrm>
            <a:off x="21226646" y="6090243"/>
            <a:ext cx="2109820" cy="5117526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2" name="Connecteur droit avec flèche 31"/>
          <p:cNvCxnSpPr/>
          <p:nvPr/>
        </p:nvCxnSpPr>
        <p:spPr>
          <a:xfrm>
            <a:off x="22200952" y="6090243"/>
            <a:ext cx="2481715" cy="2799777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Connecteur droit avec flèche 32"/>
          <p:cNvCxnSpPr/>
          <p:nvPr/>
        </p:nvCxnSpPr>
        <p:spPr>
          <a:xfrm flipV="1">
            <a:off x="20533904" y="3432687"/>
            <a:ext cx="0" cy="848279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Connecteur droit avec flèche 33"/>
          <p:cNvCxnSpPr/>
          <p:nvPr/>
        </p:nvCxnSpPr>
        <p:spPr>
          <a:xfrm flipV="1">
            <a:off x="20955706" y="3721121"/>
            <a:ext cx="621813" cy="519840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Connecteur droit avec flèche 34"/>
          <p:cNvCxnSpPr/>
          <p:nvPr/>
        </p:nvCxnSpPr>
        <p:spPr>
          <a:xfrm flipH="1" flipV="1">
            <a:off x="19437566" y="3721121"/>
            <a:ext cx="672993" cy="521363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6" name="Forme libre 35"/>
          <p:cNvSpPr/>
          <p:nvPr/>
        </p:nvSpPr>
        <p:spPr>
          <a:xfrm>
            <a:off x="17873350" y="12404839"/>
            <a:ext cx="1594180" cy="2027030"/>
          </a:xfrm>
          <a:custGeom>
            <a:avLst/>
            <a:gdLst>
              <a:gd name="connsiteX0" fmla="*/ 990600 w 1594181"/>
              <a:gd name="connsiteY0" fmla="*/ 1968985 h 2027029"/>
              <a:gd name="connsiteX1" fmla="*/ 160867 w 1594181"/>
              <a:gd name="connsiteY1" fmla="*/ 1647261 h 2027029"/>
              <a:gd name="connsiteX2" fmla="*/ 42334 w 1594181"/>
              <a:gd name="connsiteY2" fmla="*/ 1596462 h 2027029"/>
              <a:gd name="connsiteX3" fmla="*/ 0 w 1594181"/>
              <a:gd name="connsiteY3" fmla="*/ 1579530 h 2027029"/>
              <a:gd name="connsiteX4" fmla="*/ 42334 w 1594181"/>
              <a:gd name="connsiteY4" fmla="*/ 1410201 h 2027029"/>
              <a:gd name="connsiteX5" fmla="*/ 245534 w 1594181"/>
              <a:gd name="connsiteY5" fmla="*/ 927616 h 2027029"/>
              <a:gd name="connsiteX6" fmla="*/ 406400 w 1594181"/>
              <a:gd name="connsiteY6" fmla="*/ 546627 h 2027029"/>
              <a:gd name="connsiteX7" fmla="*/ 508000 w 1594181"/>
              <a:gd name="connsiteY7" fmla="*/ 258769 h 2027029"/>
              <a:gd name="connsiteX8" fmla="*/ 584200 w 1594181"/>
              <a:gd name="connsiteY8" fmla="*/ 123307 h 2027029"/>
              <a:gd name="connsiteX9" fmla="*/ 711200 w 1594181"/>
              <a:gd name="connsiteY9" fmla="*/ 30176 h 2027029"/>
              <a:gd name="connsiteX10" fmla="*/ 914400 w 1594181"/>
              <a:gd name="connsiteY10" fmla="*/ 4777 h 2027029"/>
              <a:gd name="connsiteX11" fmla="*/ 1058334 w 1594181"/>
              <a:gd name="connsiteY11" fmla="*/ 114840 h 2027029"/>
              <a:gd name="connsiteX12" fmla="*/ 1083734 w 1594181"/>
              <a:gd name="connsiteY12" fmla="*/ 267236 h 2027029"/>
              <a:gd name="connsiteX13" fmla="*/ 1185334 w 1594181"/>
              <a:gd name="connsiteY13" fmla="*/ 182571 h 2027029"/>
              <a:gd name="connsiteX14" fmla="*/ 1337734 w 1594181"/>
              <a:gd name="connsiteY14" fmla="*/ 174105 h 2027029"/>
              <a:gd name="connsiteX15" fmla="*/ 1447800 w 1594181"/>
              <a:gd name="connsiteY15" fmla="*/ 216437 h 2027029"/>
              <a:gd name="connsiteX16" fmla="*/ 1557867 w 1594181"/>
              <a:gd name="connsiteY16" fmla="*/ 292635 h 2027029"/>
              <a:gd name="connsiteX17" fmla="*/ 1583267 w 1594181"/>
              <a:gd name="connsiteY17" fmla="*/ 411165 h 2027029"/>
              <a:gd name="connsiteX18" fmla="*/ 1591734 w 1594181"/>
              <a:gd name="connsiteY18" fmla="*/ 487362 h 2027029"/>
              <a:gd name="connsiteX19" fmla="*/ 1540934 w 1594181"/>
              <a:gd name="connsiteY19" fmla="*/ 690556 h 2027029"/>
              <a:gd name="connsiteX20" fmla="*/ 1363134 w 1594181"/>
              <a:gd name="connsiteY20" fmla="*/ 1164675 h 2027029"/>
              <a:gd name="connsiteX21" fmla="*/ 1117600 w 1594181"/>
              <a:gd name="connsiteY21" fmla="*/ 1808123 h 2027029"/>
              <a:gd name="connsiteX22" fmla="*/ 1049867 w 1594181"/>
              <a:gd name="connsiteY22" fmla="*/ 2011317 h 2027029"/>
              <a:gd name="connsiteX23" fmla="*/ 990600 w 1594181"/>
              <a:gd name="connsiteY23" fmla="*/ 1968985 h 2027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94181" h="2027029">
                <a:moveTo>
                  <a:pt x="990600" y="1968985"/>
                </a:moveTo>
                <a:cubicBezTo>
                  <a:pt x="842433" y="1908309"/>
                  <a:pt x="318911" y="1709348"/>
                  <a:pt x="160867" y="1647261"/>
                </a:cubicBezTo>
                <a:cubicBezTo>
                  <a:pt x="2823" y="1585174"/>
                  <a:pt x="69145" y="1607751"/>
                  <a:pt x="42334" y="1596462"/>
                </a:cubicBezTo>
                <a:cubicBezTo>
                  <a:pt x="15523" y="1585173"/>
                  <a:pt x="0" y="1610573"/>
                  <a:pt x="0" y="1579530"/>
                </a:cubicBezTo>
                <a:cubicBezTo>
                  <a:pt x="0" y="1548487"/>
                  <a:pt x="1412" y="1518853"/>
                  <a:pt x="42334" y="1410201"/>
                </a:cubicBezTo>
                <a:cubicBezTo>
                  <a:pt x="83256" y="1301549"/>
                  <a:pt x="245534" y="927616"/>
                  <a:pt x="245534" y="927616"/>
                </a:cubicBezTo>
                <a:cubicBezTo>
                  <a:pt x="306212" y="783687"/>
                  <a:pt x="362656" y="658101"/>
                  <a:pt x="406400" y="546627"/>
                </a:cubicBezTo>
                <a:cubicBezTo>
                  <a:pt x="450144" y="435153"/>
                  <a:pt x="478367" y="329322"/>
                  <a:pt x="508000" y="258769"/>
                </a:cubicBezTo>
                <a:cubicBezTo>
                  <a:pt x="537633" y="188216"/>
                  <a:pt x="550333" y="161406"/>
                  <a:pt x="584200" y="123307"/>
                </a:cubicBezTo>
                <a:cubicBezTo>
                  <a:pt x="618067" y="85208"/>
                  <a:pt x="656167" y="49931"/>
                  <a:pt x="711200" y="30176"/>
                </a:cubicBezTo>
                <a:cubicBezTo>
                  <a:pt x="766233" y="10421"/>
                  <a:pt x="856544" y="-9334"/>
                  <a:pt x="914400" y="4777"/>
                </a:cubicBezTo>
                <a:cubicBezTo>
                  <a:pt x="972256" y="18888"/>
                  <a:pt x="1030112" y="71097"/>
                  <a:pt x="1058334" y="114840"/>
                </a:cubicBezTo>
                <a:cubicBezTo>
                  <a:pt x="1086556" y="158583"/>
                  <a:pt x="1062567" y="255947"/>
                  <a:pt x="1083734" y="267236"/>
                </a:cubicBezTo>
                <a:cubicBezTo>
                  <a:pt x="1104901" y="278524"/>
                  <a:pt x="1143001" y="198093"/>
                  <a:pt x="1185334" y="182571"/>
                </a:cubicBezTo>
                <a:cubicBezTo>
                  <a:pt x="1227667" y="167049"/>
                  <a:pt x="1293990" y="168461"/>
                  <a:pt x="1337734" y="174105"/>
                </a:cubicBezTo>
                <a:cubicBezTo>
                  <a:pt x="1381478" y="179749"/>
                  <a:pt x="1411111" y="196682"/>
                  <a:pt x="1447800" y="216437"/>
                </a:cubicBezTo>
                <a:cubicBezTo>
                  <a:pt x="1484489" y="236192"/>
                  <a:pt x="1535289" y="260180"/>
                  <a:pt x="1557867" y="292635"/>
                </a:cubicBezTo>
                <a:cubicBezTo>
                  <a:pt x="1580445" y="325090"/>
                  <a:pt x="1577623" y="378711"/>
                  <a:pt x="1583267" y="411165"/>
                </a:cubicBezTo>
                <a:cubicBezTo>
                  <a:pt x="1588911" y="443619"/>
                  <a:pt x="1598789" y="440797"/>
                  <a:pt x="1591734" y="487362"/>
                </a:cubicBezTo>
                <a:cubicBezTo>
                  <a:pt x="1584679" y="533927"/>
                  <a:pt x="1579034" y="577671"/>
                  <a:pt x="1540934" y="690556"/>
                </a:cubicBezTo>
                <a:cubicBezTo>
                  <a:pt x="1502834" y="803441"/>
                  <a:pt x="1433690" y="978414"/>
                  <a:pt x="1363134" y="1164675"/>
                </a:cubicBezTo>
                <a:cubicBezTo>
                  <a:pt x="1292578" y="1350936"/>
                  <a:pt x="1169811" y="1667016"/>
                  <a:pt x="1117600" y="1808123"/>
                </a:cubicBezTo>
                <a:cubicBezTo>
                  <a:pt x="1065389" y="1949230"/>
                  <a:pt x="1075267" y="1981685"/>
                  <a:pt x="1049867" y="2011317"/>
                </a:cubicBezTo>
                <a:cubicBezTo>
                  <a:pt x="1024467" y="2040949"/>
                  <a:pt x="1138767" y="2029661"/>
                  <a:pt x="990600" y="1968985"/>
                </a:cubicBezTo>
                <a:close/>
              </a:path>
            </a:pathLst>
          </a:custGeom>
          <a:solidFill>
            <a:schemeClr val="bg1">
              <a:lumMod val="75000"/>
              <a:alpha val="99000"/>
            </a:schemeClr>
          </a:solidFill>
          <a:ln w="76200" cmpd="sng">
            <a:noFill/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7" name="Forme libre 36"/>
          <p:cNvSpPr/>
          <p:nvPr/>
        </p:nvSpPr>
        <p:spPr>
          <a:xfrm>
            <a:off x="14732217" y="12825069"/>
            <a:ext cx="5067302" cy="2167301"/>
          </a:xfrm>
          <a:custGeom>
            <a:avLst/>
            <a:gdLst>
              <a:gd name="connsiteX0" fmla="*/ 5067300 w 5067300"/>
              <a:gd name="connsiteY0" fmla="*/ 33702 h 2167302"/>
              <a:gd name="connsiteX1" fmla="*/ 4787900 w 5067300"/>
              <a:gd name="connsiteY1" fmla="*/ 8302 h 2167302"/>
              <a:gd name="connsiteX2" fmla="*/ 4610100 w 5067300"/>
              <a:gd name="connsiteY2" fmla="*/ 160702 h 2167302"/>
              <a:gd name="connsiteX3" fmla="*/ 4368800 w 5067300"/>
              <a:gd name="connsiteY3" fmla="*/ 833802 h 2167302"/>
              <a:gd name="connsiteX4" fmla="*/ 4114800 w 5067300"/>
              <a:gd name="connsiteY4" fmla="*/ 1557702 h 2167302"/>
              <a:gd name="connsiteX5" fmla="*/ 3759200 w 5067300"/>
              <a:gd name="connsiteY5" fmla="*/ 2053002 h 2167302"/>
              <a:gd name="connsiteX6" fmla="*/ 2540000 w 5067300"/>
              <a:gd name="connsiteY6" fmla="*/ 2167302 h 2167302"/>
              <a:gd name="connsiteX7" fmla="*/ 0 w 5067300"/>
              <a:gd name="connsiteY7" fmla="*/ 2116502 h 2167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67300" h="2167302">
                <a:moveTo>
                  <a:pt x="5067300" y="33702"/>
                </a:moveTo>
                <a:cubicBezTo>
                  <a:pt x="4965700" y="10418"/>
                  <a:pt x="4864100" y="-12865"/>
                  <a:pt x="4787900" y="8302"/>
                </a:cubicBezTo>
                <a:cubicBezTo>
                  <a:pt x="4711700" y="29469"/>
                  <a:pt x="4679950" y="23119"/>
                  <a:pt x="4610100" y="160702"/>
                </a:cubicBezTo>
                <a:cubicBezTo>
                  <a:pt x="4540250" y="298285"/>
                  <a:pt x="4451350" y="600969"/>
                  <a:pt x="4368800" y="833802"/>
                </a:cubicBezTo>
                <a:cubicBezTo>
                  <a:pt x="4286250" y="1066635"/>
                  <a:pt x="4216400" y="1354502"/>
                  <a:pt x="4114800" y="1557702"/>
                </a:cubicBezTo>
                <a:cubicBezTo>
                  <a:pt x="4013200" y="1760902"/>
                  <a:pt x="4021667" y="1951402"/>
                  <a:pt x="3759200" y="2053002"/>
                </a:cubicBezTo>
                <a:cubicBezTo>
                  <a:pt x="3496733" y="2154602"/>
                  <a:pt x="2540000" y="2167302"/>
                  <a:pt x="2540000" y="2167302"/>
                </a:cubicBezTo>
                <a:lnTo>
                  <a:pt x="0" y="2116502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8" name="Forme libre 37"/>
          <p:cNvSpPr/>
          <p:nvPr/>
        </p:nvSpPr>
        <p:spPr>
          <a:xfrm>
            <a:off x="14478218" y="12779654"/>
            <a:ext cx="5638800" cy="2123816"/>
          </a:xfrm>
          <a:custGeom>
            <a:avLst/>
            <a:gdLst>
              <a:gd name="connsiteX0" fmla="*/ 5638800 w 5638800"/>
              <a:gd name="connsiteY0" fmla="*/ 117216 h 2123816"/>
              <a:gd name="connsiteX1" fmla="*/ 5384800 w 5638800"/>
              <a:gd name="connsiteY1" fmla="*/ 41016 h 2123816"/>
              <a:gd name="connsiteX2" fmla="*/ 5067300 w 5638800"/>
              <a:gd name="connsiteY2" fmla="*/ 2916 h 2123816"/>
              <a:gd name="connsiteX3" fmla="*/ 4851400 w 5638800"/>
              <a:gd name="connsiteY3" fmla="*/ 117216 h 2123816"/>
              <a:gd name="connsiteX4" fmla="*/ 4622800 w 5638800"/>
              <a:gd name="connsiteY4" fmla="*/ 726816 h 2123816"/>
              <a:gd name="connsiteX5" fmla="*/ 4318000 w 5638800"/>
              <a:gd name="connsiteY5" fmla="*/ 1615816 h 2123816"/>
              <a:gd name="connsiteX6" fmla="*/ 4165600 w 5638800"/>
              <a:gd name="connsiteY6" fmla="*/ 1882516 h 2123816"/>
              <a:gd name="connsiteX7" fmla="*/ 4025900 w 5638800"/>
              <a:gd name="connsiteY7" fmla="*/ 1996816 h 2123816"/>
              <a:gd name="connsiteX8" fmla="*/ 3619500 w 5638800"/>
              <a:gd name="connsiteY8" fmla="*/ 2085716 h 2123816"/>
              <a:gd name="connsiteX9" fmla="*/ 3009900 w 5638800"/>
              <a:gd name="connsiteY9" fmla="*/ 2123816 h 2123816"/>
              <a:gd name="connsiteX10" fmla="*/ 0 w 5638800"/>
              <a:gd name="connsiteY10" fmla="*/ 2098416 h 2123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638800" h="2123816">
                <a:moveTo>
                  <a:pt x="5638800" y="117216"/>
                </a:moveTo>
                <a:cubicBezTo>
                  <a:pt x="5559425" y="88641"/>
                  <a:pt x="5480050" y="60066"/>
                  <a:pt x="5384800" y="41016"/>
                </a:cubicBezTo>
                <a:cubicBezTo>
                  <a:pt x="5289550" y="21966"/>
                  <a:pt x="5156200" y="-9784"/>
                  <a:pt x="5067300" y="2916"/>
                </a:cubicBezTo>
                <a:cubicBezTo>
                  <a:pt x="4978400" y="15616"/>
                  <a:pt x="4925483" y="-3434"/>
                  <a:pt x="4851400" y="117216"/>
                </a:cubicBezTo>
                <a:cubicBezTo>
                  <a:pt x="4777317" y="237866"/>
                  <a:pt x="4711700" y="477049"/>
                  <a:pt x="4622800" y="726816"/>
                </a:cubicBezTo>
                <a:cubicBezTo>
                  <a:pt x="4533900" y="976583"/>
                  <a:pt x="4394200" y="1423199"/>
                  <a:pt x="4318000" y="1615816"/>
                </a:cubicBezTo>
                <a:cubicBezTo>
                  <a:pt x="4241800" y="1808433"/>
                  <a:pt x="4214283" y="1819016"/>
                  <a:pt x="4165600" y="1882516"/>
                </a:cubicBezTo>
                <a:cubicBezTo>
                  <a:pt x="4116917" y="1946016"/>
                  <a:pt x="4116917" y="1962949"/>
                  <a:pt x="4025900" y="1996816"/>
                </a:cubicBezTo>
                <a:cubicBezTo>
                  <a:pt x="3934883" y="2030683"/>
                  <a:pt x="3788833" y="2064549"/>
                  <a:pt x="3619500" y="2085716"/>
                </a:cubicBezTo>
                <a:cubicBezTo>
                  <a:pt x="3450167" y="2106883"/>
                  <a:pt x="3009900" y="2123816"/>
                  <a:pt x="3009900" y="2123816"/>
                </a:cubicBezTo>
                <a:lnTo>
                  <a:pt x="0" y="2098416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9" name="Forme libre 38"/>
          <p:cNvSpPr/>
          <p:nvPr/>
        </p:nvSpPr>
        <p:spPr>
          <a:xfrm>
            <a:off x="14249620" y="12673144"/>
            <a:ext cx="6197600" cy="2154127"/>
          </a:xfrm>
          <a:custGeom>
            <a:avLst/>
            <a:gdLst>
              <a:gd name="connsiteX0" fmla="*/ 6197600 w 6197600"/>
              <a:gd name="connsiteY0" fmla="*/ 274527 h 2154127"/>
              <a:gd name="connsiteX1" fmla="*/ 5397500 w 6197600"/>
              <a:gd name="connsiteY1" fmla="*/ 7827 h 2154127"/>
              <a:gd name="connsiteX2" fmla="*/ 5041900 w 6197600"/>
              <a:gd name="connsiteY2" fmla="*/ 122127 h 2154127"/>
              <a:gd name="connsiteX3" fmla="*/ 4838700 w 6197600"/>
              <a:gd name="connsiteY3" fmla="*/ 630127 h 2154127"/>
              <a:gd name="connsiteX4" fmla="*/ 4495800 w 6197600"/>
              <a:gd name="connsiteY4" fmla="*/ 1633427 h 2154127"/>
              <a:gd name="connsiteX5" fmla="*/ 4279900 w 6197600"/>
              <a:gd name="connsiteY5" fmla="*/ 2027127 h 2154127"/>
              <a:gd name="connsiteX6" fmla="*/ 3644900 w 6197600"/>
              <a:gd name="connsiteY6" fmla="*/ 2116027 h 2154127"/>
              <a:gd name="connsiteX7" fmla="*/ 2921000 w 6197600"/>
              <a:gd name="connsiteY7" fmla="*/ 2154127 h 2154127"/>
              <a:gd name="connsiteX8" fmla="*/ 0 w 6197600"/>
              <a:gd name="connsiteY8" fmla="*/ 2128727 h 2154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197600" h="2154127">
                <a:moveTo>
                  <a:pt x="6197600" y="274527"/>
                </a:moveTo>
                <a:cubicBezTo>
                  <a:pt x="5893858" y="153877"/>
                  <a:pt x="5590117" y="33227"/>
                  <a:pt x="5397500" y="7827"/>
                </a:cubicBezTo>
                <a:cubicBezTo>
                  <a:pt x="5204883" y="-17573"/>
                  <a:pt x="5135033" y="18410"/>
                  <a:pt x="5041900" y="122127"/>
                </a:cubicBezTo>
                <a:cubicBezTo>
                  <a:pt x="4948767" y="225844"/>
                  <a:pt x="4929717" y="378244"/>
                  <a:pt x="4838700" y="630127"/>
                </a:cubicBezTo>
                <a:cubicBezTo>
                  <a:pt x="4747683" y="882010"/>
                  <a:pt x="4588933" y="1400594"/>
                  <a:pt x="4495800" y="1633427"/>
                </a:cubicBezTo>
                <a:cubicBezTo>
                  <a:pt x="4402667" y="1866260"/>
                  <a:pt x="4421717" y="1946694"/>
                  <a:pt x="4279900" y="2027127"/>
                </a:cubicBezTo>
                <a:cubicBezTo>
                  <a:pt x="4138083" y="2107560"/>
                  <a:pt x="3871383" y="2094860"/>
                  <a:pt x="3644900" y="2116027"/>
                </a:cubicBezTo>
                <a:cubicBezTo>
                  <a:pt x="3418417" y="2137194"/>
                  <a:pt x="2921000" y="2154127"/>
                  <a:pt x="2921000" y="2154127"/>
                </a:cubicBezTo>
                <a:lnTo>
                  <a:pt x="0" y="2128727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0" name="Forme libre 39"/>
          <p:cNvSpPr/>
          <p:nvPr/>
        </p:nvSpPr>
        <p:spPr>
          <a:xfrm>
            <a:off x="14021016" y="12573707"/>
            <a:ext cx="7340601" cy="2157607"/>
          </a:xfrm>
          <a:custGeom>
            <a:avLst/>
            <a:gdLst>
              <a:gd name="connsiteX0" fmla="*/ 7340600 w 7340600"/>
              <a:gd name="connsiteY0" fmla="*/ 297762 h 2157606"/>
              <a:gd name="connsiteX1" fmla="*/ 5791200 w 7340600"/>
              <a:gd name="connsiteY1" fmla="*/ 31062 h 2157606"/>
              <a:gd name="connsiteX2" fmla="*/ 5334000 w 7340600"/>
              <a:gd name="connsiteY2" fmla="*/ 43762 h 2157606"/>
              <a:gd name="connsiteX3" fmla="*/ 5118100 w 7340600"/>
              <a:gd name="connsiteY3" fmla="*/ 373962 h 2157606"/>
              <a:gd name="connsiteX4" fmla="*/ 4826000 w 7340600"/>
              <a:gd name="connsiteY4" fmla="*/ 1275662 h 2157606"/>
              <a:gd name="connsiteX5" fmla="*/ 4584700 w 7340600"/>
              <a:gd name="connsiteY5" fmla="*/ 1936062 h 2157606"/>
              <a:gd name="connsiteX6" fmla="*/ 4406900 w 7340600"/>
              <a:gd name="connsiteY6" fmla="*/ 2075762 h 2157606"/>
              <a:gd name="connsiteX7" fmla="*/ 3606800 w 7340600"/>
              <a:gd name="connsiteY7" fmla="*/ 2151962 h 2157606"/>
              <a:gd name="connsiteX8" fmla="*/ 3505200 w 7340600"/>
              <a:gd name="connsiteY8" fmla="*/ 2151962 h 2157606"/>
              <a:gd name="connsiteX9" fmla="*/ 0 w 7340600"/>
              <a:gd name="connsiteY9" fmla="*/ 2139262 h 2157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40600" h="2157606">
                <a:moveTo>
                  <a:pt x="7340600" y="297762"/>
                </a:moveTo>
                <a:cubicBezTo>
                  <a:pt x="6733116" y="185578"/>
                  <a:pt x="6125633" y="73395"/>
                  <a:pt x="5791200" y="31062"/>
                </a:cubicBezTo>
                <a:cubicBezTo>
                  <a:pt x="5456767" y="-11271"/>
                  <a:pt x="5446183" y="-13388"/>
                  <a:pt x="5334000" y="43762"/>
                </a:cubicBezTo>
                <a:cubicBezTo>
                  <a:pt x="5221817" y="100912"/>
                  <a:pt x="5202767" y="168645"/>
                  <a:pt x="5118100" y="373962"/>
                </a:cubicBezTo>
                <a:cubicBezTo>
                  <a:pt x="5033433" y="579279"/>
                  <a:pt x="4914900" y="1015312"/>
                  <a:pt x="4826000" y="1275662"/>
                </a:cubicBezTo>
                <a:cubicBezTo>
                  <a:pt x="4737100" y="1536012"/>
                  <a:pt x="4654550" y="1802712"/>
                  <a:pt x="4584700" y="1936062"/>
                </a:cubicBezTo>
                <a:cubicBezTo>
                  <a:pt x="4514850" y="2069412"/>
                  <a:pt x="4569883" y="2039779"/>
                  <a:pt x="4406900" y="2075762"/>
                </a:cubicBezTo>
                <a:cubicBezTo>
                  <a:pt x="4243917" y="2111745"/>
                  <a:pt x="3757083" y="2139262"/>
                  <a:pt x="3606800" y="2151962"/>
                </a:cubicBezTo>
                <a:cubicBezTo>
                  <a:pt x="3456517" y="2164662"/>
                  <a:pt x="3505200" y="2151962"/>
                  <a:pt x="3505200" y="2151962"/>
                </a:cubicBezTo>
                <a:lnTo>
                  <a:pt x="0" y="2139262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1" name="Forme libre 40"/>
          <p:cNvSpPr/>
          <p:nvPr/>
        </p:nvSpPr>
        <p:spPr>
          <a:xfrm>
            <a:off x="13817817" y="12481482"/>
            <a:ext cx="8407401" cy="2155290"/>
          </a:xfrm>
          <a:custGeom>
            <a:avLst/>
            <a:gdLst>
              <a:gd name="connsiteX0" fmla="*/ 8407400 w 8407400"/>
              <a:gd name="connsiteY0" fmla="*/ 161390 h 2155290"/>
              <a:gd name="connsiteX1" fmla="*/ 7531100 w 8407400"/>
              <a:gd name="connsiteY1" fmla="*/ 237590 h 2155290"/>
              <a:gd name="connsiteX2" fmla="*/ 6781800 w 8407400"/>
              <a:gd name="connsiteY2" fmla="*/ 135990 h 2155290"/>
              <a:gd name="connsiteX3" fmla="*/ 5905500 w 8407400"/>
              <a:gd name="connsiteY3" fmla="*/ 8990 h 2155290"/>
              <a:gd name="connsiteX4" fmla="*/ 5486400 w 8407400"/>
              <a:gd name="connsiteY4" fmla="*/ 47090 h 2155290"/>
              <a:gd name="connsiteX5" fmla="*/ 5308600 w 8407400"/>
              <a:gd name="connsiteY5" fmla="*/ 339190 h 2155290"/>
              <a:gd name="connsiteX6" fmla="*/ 4902200 w 8407400"/>
              <a:gd name="connsiteY6" fmla="*/ 1520290 h 2155290"/>
              <a:gd name="connsiteX7" fmla="*/ 4711700 w 8407400"/>
              <a:gd name="connsiteY7" fmla="*/ 2002890 h 2155290"/>
              <a:gd name="connsiteX8" fmla="*/ 4508500 w 8407400"/>
              <a:gd name="connsiteY8" fmla="*/ 2091790 h 2155290"/>
              <a:gd name="connsiteX9" fmla="*/ 3886200 w 8407400"/>
              <a:gd name="connsiteY9" fmla="*/ 2142590 h 2155290"/>
              <a:gd name="connsiteX10" fmla="*/ 2387600 w 8407400"/>
              <a:gd name="connsiteY10" fmla="*/ 2155290 h 2155290"/>
              <a:gd name="connsiteX11" fmla="*/ 0 w 8407400"/>
              <a:gd name="connsiteY11" fmla="*/ 2142590 h 2155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407400" h="2155290">
                <a:moveTo>
                  <a:pt x="8407400" y="161390"/>
                </a:moveTo>
                <a:cubicBezTo>
                  <a:pt x="8104716" y="201606"/>
                  <a:pt x="7802033" y="241823"/>
                  <a:pt x="7531100" y="237590"/>
                </a:cubicBezTo>
                <a:cubicBezTo>
                  <a:pt x="7260167" y="233357"/>
                  <a:pt x="6781800" y="135990"/>
                  <a:pt x="6781800" y="135990"/>
                </a:cubicBezTo>
                <a:cubicBezTo>
                  <a:pt x="6510867" y="97890"/>
                  <a:pt x="6121400" y="23807"/>
                  <a:pt x="5905500" y="8990"/>
                </a:cubicBezTo>
                <a:cubicBezTo>
                  <a:pt x="5689600" y="-5827"/>
                  <a:pt x="5585883" y="-7943"/>
                  <a:pt x="5486400" y="47090"/>
                </a:cubicBezTo>
                <a:cubicBezTo>
                  <a:pt x="5386917" y="102123"/>
                  <a:pt x="5405967" y="93657"/>
                  <a:pt x="5308600" y="339190"/>
                </a:cubicBezTo>
                <a:cubicBezTo>
                  <a:pt x="5211233" y="584723"/>
                  <a:pt x="5001683" y="1243007"/>
                  <a:pt x="4902200" y="1520290"/>
                </a:cubicBezTo>
                <a:cubicBezTo>
                  <a:pt x="4802717" y="1797573"/>
                  <a:pt x="4777317" y="1907640"/>
                  <a:pt x="4711700" y="2002890"/>
                </a:cubicBezTo>
                <a:cubicBezTo>
                  <a:pt x="4646083" y="2098140"/>
                  <a:pt x="4646083" y="2068507"/>
                  <a:pt x="4508500" y="2091790"/>
                </a:cubicBezTo>
                <a:cubicBezTo>
                  <a:pt x="4370917" y="2115073"/>
                  <a:pt x="4239683" y="2132007"/>
                  <a:pt x="3886200" y="2142590"/>
                </a:cubicBezTo>
                <a:cubicBezTo>
                  <a:pt x="3532717" y="2153173"/>
                  <a:pt x="2387600" y="2155290"/>
                  <a:pt x="2387600" y="2155290"/>
                </a:cubicBezTo>
                <a:lnTo>
                  <a:pt x="0" y="2142590"/>
                </a:lnTo>
              </a:path>
            </a:pathLst>
          </a:custGeom>
          <a:ln>
            <a:solidFill>
              <a:srgbClr val="6FFF2D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2" name="Ellipse 41"/>
          <p:cNvSpPr/>
          <p:nvPr/>
        </p:nvSpPr>
        <p:spPr>
          <a:xfrm>
            <a:off x="19748716" y="12825068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3" name="Ellipse 42"/>
          <p:cNvSpPr/>
          <p:nvPr/>
        </p:nvSpPr>
        <p:spPr>
          <a:xfrm>
            <a:off x="20117018" y="12862040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4" name="Ellipse 43"/>
          <p:cNvSpPr/>
          <p:nvPr/>
        </p:nvSpPr>
        <p:spPr>
          <a:xfrm>
            <a:off x="20459918" y="12926669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5" name="Ellipse 44"/>
          <p:cNvSpPr/>
          <p:nvPr/>
        </p:nvSpPr>
        <p:spPr>
          <a:xfrm>
            <a:off x="21387019" y="12825068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6" name="Ellipse 45"/>
          <p:cNvSpPr/>
          <p:nvPr/>
        </p:nvSpPr>
        <p:spPr>
          <a:xfrm>
            <a:off x="22237919" y="12596469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7" name="Forme libre 46"/>
          <p:cNvSpPr/>
          <p:nvPr/>
        </p:nvSpPr>
        <p:spPr>
          <a:xfrm>
            <a:off x="14452816" y="12274571"/>
            <a:ext cx="4015356" cy="1770525"/>
          </a:xfrm>
          <a:custGeom>
            <a:avLst/>
            <a:gdLst>
              <a:gd name="connsiteX0" fmla="*/ 3733800 w 4015356"/>
              <a:gd name="connsiteY0" fmla="*/ 0 h 1770526"/>
              <a:gd name="connsiteX1" fmla="*/ 3975100 w 4015356"/>
              <a:gd name="connsiteY1" fmla="*/ 101600 h 1770526"/>
              <a:gd name="connsiteX2" fmla="*/ 4000500 w 4015356"/>
              <a:gd name="connsiteY2" fmla="*/ 241300 h 1770526"/>
              <a:gd name="connsiteX3" fmla="*/ 3822700 w 4015356"/>
              <a:gd name="connsiteY3" fmla="*/ 774700 h 1770526"/>
              <a:gd name="connsiteX4" fmla="*/ 3467100 w 4015356"/>
              <a:gd name="connsiteY4" fmla="*/ 1651000 h 1770526"/>
              <a:gd name="connsiteX5" fmla="*/ 3124200 w 4015356"/>
              <a:gd name="connsiteY5" fmla="*/ 1765300 h 1770526"/>
              <a:gd name="connsiteX6" fmla="*/ 2641600 w 4015356"/>
              <a:gd name="connsiteY6" fmla="*/ 1752600 h 1770526"/>
              <a:gd name="connsiteX7" fmla="*/ 0 w 4015356"/>
              <a:gd name="connsiteY7" fmla="*/ 1701800 h 1770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5356" h="1770526">
                <a:moveTo>
                  <a:pt x="3733800" y="0"/>
                </a:moveTo>
                <a:cubicBezTo>
                  <a:pt x="3832225" y="30691"/>
                  <a:pt x="3930650" y="61383"/>
                  <a:pt x="3975100" y="101600"/>
                </a:cubicBezTo>
                <a:cubicBezTo>
                  <a:pt x="4019550" y="141817"/>
                  <a:pt x="4025900" y="129117"/>
                  <a:pt x="4000500" y="241300"/>
                </a:cubicBezTo>
                <a:cubicBezTo>
                  <a:pt x="3975100" y="353483"/>
                  <a:pt x="3911600" y="539750"/>
                  <a:pt x="3822700" y="774700"/>
                </a:cubicBezTo>
                <a:cubicBezTo>
                  <a:pt x="3733800" y="1009650"/>
                  <a:pt x="3583517" y="1485900"/>
                  <a:pt x="3467100" y="1651000"/>
                </a:cubicBezTo>
                <a:cubicBezTo>
                  <a:pt x="3350683" y="1816100"/>
                  <a:pt x="3261783" y="1748367"/>
                  <a:pt x="3124200" y="1765300"/>
                </a:cubicBezTo>
                <a:cubicBezTo>
                  <a:pt x="2986617" y="1782233"/>
                  <a:pt x="2641600" y="1752600"/>
                  <a:pt x="2641600" y="1752600"/>
                </a:cubicBezTo>
                <a:lnTo>
                  <a:pt x="0" y="17018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8" name="Forme libre 47"/>
          <p:cNvSpPr/>
          <p:nvPr/>
        </p:nvSpPr>
        <p:spPr>
          <a:xfrm>
            <a:off x="14186117" y="11906272"/>
            <a:ext cx="4357448" cy="2201915"/>
          </a:xfrm>
          <a:custGeom>
            <a:avLst/>
            <a:gdLst>
              <a:gd name="connsiteX0" fmla="*/ 3543300 w 4357449"/>
              <a:gd name="connsiteY0" fmla="*/ 0 h 2201916"/>
              <a:gd name="connsiteX1" fmla="*/ 3924300 w 4357449"/>
              <a:gd name="connsiteY1" fmla="*/ 254000 h 2201916"/>
              <a:gd name="connsiteX2" fmla="*/ 4241800 w 4357449"/>
              <a:gd name="connsiteY2" fmla="*/ 381000 h 2201916"/>
              <a:gd name="connsiteX3" fmla="*/ 4356100 w 4357449"/>
              <a:gd name="connsiteY3" fmla="*/ 558800 h 2201916"/>
              <a:gd name="connsiteX4" fmla="*/ 4178300 w 4357449"/>
              <a:gd name="connsiteY4" fmla="*/ 1092200 h 2201916"/>
              <a:gd name="connsiteX5" fmla="*/ 3835400 w 4357449"/>
              <a:gd name="connsiteY5" fmla="*/ 2019300 h 2201916"/>
              <a:gd name="connsiteX6" fmla="*/ 3581400 w 4357449"/>
              <a:gd name="connsiteY6" fmla="*/ 2184400 h 2201916"/>
              <a:gd name="connsiteX7" fmla="*/ 3111500 w 4357449"/>
              <a:gd name="connsiteY7" fmla="*/ 2197100 h 2201916"/>
              <a:gd name="connsiteX8" fmla="*/ 0 w 4357449"/>
              <a:gd name="connsiteY8" fmla="*/ 2133600 h 2201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57449" h="2201916">
                <a:moveTo>
                  <a:pt x="3543300" y="0"/>
                </a:moveTo>
                <a:cubicBezTo>
                  <a:pt x="3675591" y="95250"/>
                  <a:pt x="3807883" y="190500"/>
                  <a:pt x="3924300" y="254000"/>
                </a:cubicBezTo>
                <a:cubicBezTo>
                  <a:pt x="4040717" y="317500"/>
                  <a:pt x="4169833" y="330200"/>
                  <a:pt x="4241800" y="381000"/>
                </a:cubicBezTo>
                <a:cubicBezTo>
                  <a:pt x="4313767" y="431800"/>
                  <a:pt x="4366683" y="440267"/>
                  <a:pt x="4356100" y="558800"/>
                </a:cubicBezTo>
                <a:cubicBezTo>
                  <a:pt x="4345517" y="677333"/>
                  <a:pt x="4265083" y="848783"/>
                  <a:pt x="4178300" y="1092200"/>
                </a:cubicBezTo>
                <a:cubicBezTo>
                  <a:pt x="4091517" y="1335617"/>
                  <a:pt x="3934883" y="1837267"/>
                  <a:pt x="3835400" y="2019300"/>
                </a:cubicBezTo>
                <a:cubicBezTo>
                  <a:pt x="3735917" y="2201333"/>
                  <a:pt x="3702050" y="2154767"/>
                  <a:pt x="3581400" y="2184400"/>
                </a:cubicBezTo>
                <a:cubicBezTo>
                  <a:pt x="3460750" y="2214033"/>
                  <a:pt x="3111500" y="2197100"/>
                  <a:pt x="3111500" y="2197100"/>
                </a:cubicBezTo>
                <a:lnTo>
                  <a:pt x="0" y="21336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9" name="Forme libre 48"/>
          <p:cNvSpPr/>
          <p:nvPr/>
        </p:nvSpPr>
        <p:spPr>
          <a:xfrm>
            <a:off x="13982918" y="11398271"/>
            <a:ext cx="4642096" cy="2745148"/>
          </a:xfrm>
          <a:custGeom>
            <a:avLst/>
            <a:gdLst>
              <a:gd name="connsiteX0" fmla="*/ 3225800 w 4642095"/>
              <a:gd name="connsiteY0" fmla="*/ 0 h 2745148"/>
              <a:gd name="connsiteX1" fmla="*/ 3835400 w 4642095"/>
              <a:gd name="connsiteY1" fmla="*/ 457200 h 2745148"/>
              <a:gd name="connsiteX2" fmla="*/ 4470400 w 4642095"/>
              <a:gd name="connsiteY2" fmla="*/ 787400 h 2745148"/>
              <a:gd name="connsiteX3" fmla="*/ 4635500 w 4642095"/>
              <a:gd name="connsiteY3" fmla="*/ 977900 h 2745148"/>
              <a:gd name="connsiteX4" fmla="*/ 4305300 w 4642095"/>
              <a:gd name="connsiteY4" fmla="*/ 2019300 h 2745148"/>
              <a:gd name="connsiteX5" fmla="*/ 4038600 w 4642095"/>
              <a:gd name="connsiteY5" fmla="*/ 2654300 h 2745148"/>
              <a:gd name="connsiteX6" fmla="*/ 3670300 w 4642095"/>
              <a:gd name="connsiteY6" fmla="*/ 2743200 h 2745148"/>
              <a:gd name="connsiteX7" fmla="*/ 2019300 w 4642095"/>
              <a:gd name="connsiteY7" fmla="*/ 2717800 h 2745148"/>
              <a:gd name="connsiteX8" fmla="*/ 0 w 4642095"/>
              <a:gd name="connsiteY8" fmla="*/ 2717800 h 2745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42095" h="2745148">
                <a:moveTo>
                  <a:pt x="3225800" y="0"/>
                </a:moveTo>
                <a:cubicBezTo>
                  <a:pt x="3426883" y="162983"/>
                  <a:pt x="3627967" y="325967"/>
                  <a:pt x="3835400" y="457200"/>
                </a:cubicBezTo>
                <a:cubicBezTo>
                  <a:pt x="4042833" y="588433"/>
                  <a:pt x="4337050" y="700617"/>
                  <a:pt x="4470400" y="787400"/>
                </a:cubicBezTo>
                <a:cubicBezTo>
                  <a:pt x="4603750" y="874183"/>
                  <a:pt x="4663017" y="772583"/>
                  <a:pt x="4635500" y="977900"/>
                </a:cubicBezTo>
                <a:cubicBezTo>
                  <a:pt x="4607983" y="1183217"/>
                  <a:pt x="4404783" y="1739900"/>
                  <a:pt x="4305300" y="2019300"/>
                </a:cubicBezTo>
                <a:cubicBezTo>
                  <a:pt x="4205817" y="2298700"/>
                  <a:pt x="4144433" y="2533650"/>
                  <a:pt x="4038600" y="2654300"/>
                </a:cubicBezTo>
                <a:cubicBezTo>
                  <a:pt x="3932767" y="2774950"/>
                  <a:pt x="4006850" y="2732617"/>
                  <a:pt x="3670300" y="2743200"/>
                </a:cubicBezTo>
                <a:cubicBezTo>
                  <a:pt x="3333750" y="2753783"/>
                  <a:pt x="2019300" y="2717800"/>
                  <a:pt x="2019300" y="2717800"/>
                </a:cubicBezTo>
                <a:lnTo>
                  <a:pt x="0" y="2717800"/>
                </a:lnTo>
              </a:path>
            </a:pathLst>
          </a:custGeom>
          <a:ln>
            <a:solidFill>
              <a:srgbClr val="6FFF2D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0" name="Ellipse 49"/>
          <p:cNvSpPr/>
          <p:nvPr/>
        </p:nvSpPr>
        <p:spPr>
          <a:xfrm>
            <a:off x="18046919" y="12215468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1" name="Ellipse 50"/>
          <p:cNvSpPr/>
          <p:nvPr/>
        </p:nvSpPr>
        <p:spPr>
          <a:xfrm>
            <a:off x="17653216" y="11872570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2" name="Ellipse 51"/>
          <p:cNvSpPr/>
          <p:nvPr/>
        </p:nvSpPr>
        <p:spPr>
          <a:xfrm>
            <a:off x="17107119" y="11364568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3" name="Flèche vers la droite 52"/>
          <p:cNvSpPr/>
          <p:nvPr/>
        </p:nvSpPr>
        <p:spPr>
          <a:xfrm rot="4448373" flipH="1">
            <a:off x="23382964" y="11026775"/>
            <a:ext cx="4388958" cy="45720"/>
          </a:xfrm>
          <a:prstGeom prst="rightArrow">
            <a:avLst/>
          </a:prstGeom>
          <a:solidFill>
            <a:srgbClr val="7F7F7F"/>
          </a:solidFill>
          <a:ln>
            <a:solidFill>
              <a:srgbClr val="767676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54" name="Connecteur droit avec flèche 53"/>
          <p:cNvCxnSpPr/>
          <p:nvPr/>
        </p:nvCxnSpPr>
        <p:spPr>
          <a:xfrm flipH="1">
            <a:off x="20533901" y="6090243"/>
            <a:ext cx="27615" cy="6184352"/>
          </a:xfrm>
          <a:prstGeom prst="straightConnector1">
            <a:avLst/>
          </a:prstGeom>
          <a:ln w="1270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5" name="Explosion 1 54"/>
          <p:cNvSpPr/>
          <p:nvPr/>
        </p:nvSpPr>
        <p:spPr>
          <a:xfrm>
            <a:off x="24682669" y="8441156"/>
            <a:ext cx="491067" cy="485016"/>
          </a:xfrm>
          <a:prstGeom prst="irregularSeal1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6" name="Ellipse 55"/>
          <p:cNvSpPr/>
          <p:nvPr/>
        </p:nvSpPr>
        <p:spPr>
          <a:xfrm>
            <a:off x="24854118" y="8621368"/>
            <a:ext cx="101599" cy="114299"/>
          </a:xfrm>
          <a:prstGeom prst="ellipse">
            <a:avLst/>
          </a:prstGeom>
          <a:solidFill>
            <a:srgbClr val="FF00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ln>
                <a:solidFill>
                  <a:srgbClr val="FF0000"/>
                </a:solidFill>
              </a:ln>
            </a:endParaRPr>
          </a:p>
        </p:txBody>
      </p:sp>
      <p:sp>
        <p:nvSpPr>
          <p:cNvPr id="57" name="Explosion 1 56"/>
          <p:cNvSpPr/>
          <p:nvPr/>
        </p:nvSpPr>
        <p:spPr>
          <a:xfrm>
            <a:off x="24316484" y="10115751"/>
            <a:ext cx="491067" cy="485016"/>
          </a:xfrm>
          <a:prstGeom prst="irregularSeal1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8" name="Explosion 1 57"/>
          <p:cNvSpPr/>
          <p:nvPr/>
        </p:nvSpPr>
        <p:spPr>
          <a:xfrm>
            <a:off x="16040321" y="7609016"/>
            <a:ext cx="491067" cy="485016"/>
          </a:xfrm>
          <a:prstGeom prst="irregularSeal1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9" name="Explosion 1 58"/>
          <p:cNvSpPr/>
          <p:nvPr/>
        </p:nvSpPr>
        <p:spPr>
          <a:xfrm>
            <a:off x="15963358" y="8787091"/>
            <a:ext cx="491067" cy="485016"/>
          </a:xfrm>
          <a:prstGeom prst="irregularSeal1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0" name="Ellipse 59"/>
          <p:cNvSpPr/>
          <p:nvPr/>
        </p:nvSpPr>
        <p:spPr>
          <a:xfrm>
            <a:off x="16230817" y="7783169"/>
            <a:ext cx="101599" cy="114299"/>
          </a:xfrm>
          <a:prstGeom prst="ellipse">
            <a:avLst/>
          </a:prstGeom>
          <a:solidFill>
            <a:srgbClr val="FF00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rgbClr val="FF0000"/>
              </a:solidFill>
            </a:endParaRPr>
          </a:p>
        </p:txBody>
      </p:sp>
      <p:sp>
        <p:nvSpPr>
          <p:cNvPr id="61" name="Ellipse 60"/>
          <p:cNvSpPr/>
          <p:nvPr/>
        </p:nvSpPr>
        <p:spPr>
          <a:xfrm>
            <a:off x="16141918" y="8976968"/>
            <a:ext cx="101599" cy="114299"/>
          </a:xfrm>
          <a:prstGeom prst="ellipse">
            <a:avLst/>
          </a:prstGeom>
          <a:solidFill>
            <a:srgbClr val="FF00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2" name="Ellipse 61"/>
          <p:cNvSpPr/>
          <p:nvPr/>
        </p:nvSpPr>
        <p:spPr>
          <a:xfrm>
            <a:off x="24485817" y="10297768"/>
            <a:ext cx="101599" cy="114299"/>
          </a:xfrm>
          <a:prstGeom prst="ellipse">
            <a:avLst/>
          </a:prstGeom>
          <a:solidFill>
            <a:srgbClr val="FF00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3" name="ZoneTexte 62"/>
          <p:cNvSpPr txBox="1"/>
          <p:nvPr/>
        </p:nvSpPr>
        <p:spPr>
          <a:xfrm>
            <a:off x="22948527" y="13063233"/>
            <a:ext cx="5358307" cy="1908205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Photorécepteur</a:t>
            </a:r>
          </a:p>
          <a:p>
            <a:pPr algn="ctr"/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«déconnecté»</a:t>
            </a:r>
          </a:p>
        </p:txBody>
      </p:sp>
      <p:sp>
        <p:nvSpPr>
          <p:cNvPr id="64" name="Explosion 1 63"/>
          <p:cNvSpPr/>
          <p:nvPr/>
        </p:nvSpPr>
        <p:spPr>
          <a:xfrm>
            <a:off x="16387452" y="10412070"/>
            <a:ext cx="491067" cy="485016"/>
          </a:xfrm>
          <a:prstGeom prst="irregularSeal1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5" name="Ellipse 64"/>
          <p:cNvSpPr/>
          <p:nvPr/>
        </p:nvSpPr>
        <p:spPr>
          <a:xfrm>
            <a:off x="16586416" y="10564468"/>
            <a:ext cx="101599" cy="114299"/>
          </a:xfrm>
          <a:prstGeom prst="ellipse">
            <a:avLst/>
          </a:prstGeom>
          <a:solidFill>
            <a:srgbClr val="FF00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6" name="Explosion 1 65"/>
          <p:cNvSpPr/>
          <p:nvPr/>
        </p:nvSpPr>
        <p:spPr>
          <a:xfrm>
            <a:off x="23374571" y="11528460"/>
            <a:ext cx="491067" cy="485016"/>
          </a:xfrm>
          <a:prstGeom prst="irregularSeal1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7" name="Ellipse 66"/>
          <p:cNvSpPr/>
          <p:nvPr/>
        </p:nvSpPr>
        <p:spPr>
          <a:xfrm>
            <a:off x="23584117" y="11707469"/>
            <a:ext cx="101599" cy="114299"/>
          </a:xfrm>
          <a:prstGeom prst="ellipse">
            <a:avLst/>
          </a:prstGeom>
          <a:solidFill>
            <a:srgbClr val="FF00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pic>
        <p:nvPicPr>
          <p:cNvPr id="68" name="Picture 8" descr="champ visuel glaucomateux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003757" y="2352541"/>
            <a:ext cx="2979161" cy="30784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69" name="Picture 9" descr="Champ visuel agonique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07019" y="2290732"/>
            <a:ext cx="2979161" cy="30784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634600564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2946728" y="634994"/>
            <a:ext cx="16254967" cy="157702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" name="Forme libre 2"/>
          <p:cNvSpPr/>
          <p:nvPr/>
        </p:nvSpPr>
        <p:spPr>
          <a:xfrm>
            <a:off x="17751267" y="13612574"/>
            <a:ext cx="1594180" cy="2027030"/>
          </a:xfrm>
          <a:custGeom>
            <a:avLst/>
            <a:gdLst>
              <a:gd name="connsiteX0" fmla="*/ 990600 w 1594181"/>
              <a:gd name="connsiteY0" fmla="*/ 1968985 h 2027029"/>
              <a:gd name="connsiteX1" fmla="*/ 160867 w 1594181"/>
              <a:gd name="connsiteY1" fmla="*/ 1647261 h 2027029"/>
              <a:gd name="connsiteX2" fmla="*/ 42334 w 1594181"/>
              <a:gd name="connsiteY2" fmla="*/ 1596462 h 2027029"/>
              <a:gd name="connsiteX3" fmla="*/ 0 w 1594181"/>
              <a:gd name="connsiteY3" fmla="*/ 1579530 h 2027029"/>
              <a:gd name="connsiteX4" fmla="*/ 42334 w 1594181"/>
              <a:gd name="connsiteY4" fmla="*/ 1410201 h 2027029"/>
              <a:gd name="connsiteX5" fmla="*/ 245534 w 1594181"/>
              <a:gd name="connsiteY5" fmla="*/ 927616 h 2027029"/>
              <a:gd name="connsiteX6" fmla="*/ 406400 w 1594181"/>
              <a:gd name="connsiteY6" fmla="*/ 546627 h 2027029"/>
              <a:gd name="connsiteX7" fmla="*/ 508000 w 1594181"/>
              <a:gd name="connsiteY7" fmla="*/ 258769 h 2027029"/>
              <a:gd name="connsiteX8" fmla="*/ 584200 w 1594181"/>
              <a:gd name="connsiteY8" fmla="*/ 123307 h 2027029"/>
              <a:gd name="connsiteX9" fmla="*/ 711200 w 1594181"/>
              <a:gd name="connsiteY9" fmla="*/ 30176 h 2027029"/>
              <a:gd name="connsiteX10" fmla="*/ 914400 w 1594181"/>
              <a:gd name="connsiteY10" fmla="*/ 4777 h 2027029"/>
              <a:gd name="connsiteX11" fmla="*/ 1058334 w 1594181"/>
              <a:gd name="connsiteY11" fmla="*/ 114840 h 2027029"/>
              <a:gd name="connsiteX12" fmla="*/ 1083734 w 1594181"/>
              <a:gd name="connsiteY12" fmla="*/ 267236 h 2027029"/>
              <a:gd name="connsiteX13" fmla="*/ 1185334 w 1594181"/>
              <a:gd name="connsiteY13" fmla="*/ 182571 h 2027029"/>
              <a:gd name="connsiteX14" fmla="*/ 1337734 w 1594181"/>
              <a:gd name="connsiteY14" fmla="*/ 174105 h 2027029"/>
              <a:gd name="connsiteX15" fmla="*/ 1447800 w 1594181"/>
              <a:gd name="connsiteY15" fmla="*/ 216437 h 2027029"/>
              <a:gd name="connsiteX16" fmla="*/ 1557867 w 1594181"/>
              <a:gd name="connsiteY16" fmla="*/ 292635 h 2027029"/>
              <a:gd name="connsiteX17" fmla="*/ 1583267 w 1594181"/>
              <a:gd name="connsiteY17" fmla="*/ 411165 h 2027029"/>
              <a:gd name="connsiteX18" fmla="*/ 1591734 w 1594181"/>
              <a:gd name="connsiteY18" fmla="*/ 487362 h 2027029"/>
              <a:gd name="connsiteX19" fmla="*/ 1540934 w 1594181"/>
              <a:gd name="connsiteY19" fmla="*/ 690556 h 2027029"/>
              <a:gd name="connsiteX20" fmla="*/ 1363134 w 1594181"/>
              <a:gd name="connsiteY20" fmla="*/ 1164675 h 2027029"/>
              <a:gd name="connsiteX21" fmla="*/ 1117600 w 1594181"/>
              <a:gd name="connsiteY21" fmla="*/ 1808123 h 2027029"/>
              <a:gd name="connsiteX22" fmla="*/ 1049867 w 1594181"/>
              <a:gd name="connsiteY22" fmla="*/ 2011317 h 2027029"/>
              <a:gd name="connsiteX23" fmla="*/ 990600 w 1594181"/>
              <a:gd name="connsiteY23" fmla="*/ 1968985 h 2027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94181" h="2027029">
                <a:moveTo>
                  <a:pt x="990600" y="1968985"/>
                </a:moveTo>
                <a:cubicBezTo>
                  <a:pt x="842433" y="1908309"/>
                  <a:pt x="318911" y="1709348"/>
                  <a:pt x="160867" y="1647261"/>
                </a:cubicBezTo>
                <a:cubicBezTo>
                  <a:pt x="2823" y="1585174"/>
                  <a:pt x="69145" y="1607751"/>
                  <a:pt x="42334" y="1596462"/>
                </a:cubicBezTo>
                <a:cubicBezTo>
                  <a:pt x="15523" y="1585173"/>
                  <a:pt x="0" y="1610573"/>
                  <a:pt x="0" y="1579530"/>
                </a:cubicBezTo>
                <a:cubicBezTo>
                  <a:pt x="0" y="1548487"/>
                  <a:pt x="1412" y="1518853"/>
                  <a:pt x="42334" y="1410201"/>
                </a:cubicBezTo>
                <a:cubicBezTo>
                  <a:pt x="83256" y="1301549"/>
                  <a:pt x="245534" y="927616"/>
                  <a:pt x="245534" y="927616"/>
                </a:cubicBezTo>
                <a:cubicBezTo>
                  <a:pt x="306212" y="783687"/>
                  <a:pt x="362656" y="658101"/>
                  <a:pt x="406400" y="546627"/>
                </a:cubicBezTo>
                <a:cubicBezTo>
                  <a:pt x="450144" y="435153"/>
                  <a:pt x="478367" y="329322"/>
                  <a:pt x="508000" y="258769"/>
                </a:cubicBezTo>
                <a:cubicBezTo>
                  <a:pt x="537633" y="188216"/>
                  <a:pt x="550333" y="161406"/>
                  <a:pt x="584200" y="123307"/>
                </a:cubicBezTo>
                <a:cubicBezTo>
                  <a:pt x="618067" y="85208"/>
                  <a:pt x="656167" y="49931"/>
                  <a:pt x="711200" y="30176"/>
                </a:cubicBezTo>
                <a:cubicBezTo>
                  <a:pt x="766233" y="10421"/>
                  <a:pt x="856544" y="-9334"/>
                  <a:pt x="914400" y="4777"/>
                </a:cubicBezTo>
                <a:cubicBezTo>
                  <a:pt x="972256" y="18888"/>
                  <a:pt x="1030112" y="71097"/>
                  <a:pt x="1058334" y="114840"/>
                </a:cubicBezTo>
                <a:cubicBezTo>
                  <a:pt x="1086556" y="158583"/>
                  <a:pt x="1062567" y="255947"/>
                  <a:pt x="1083734" y="267236"/>
                </a:cubicBezTo>
                <a:cubicBezTo>
                  <a:pt x="1104901" y="278524"/>
                  <a:pt x="1143001" y="198093"/>
                  <a:pt x="1185334" y="182571"/>
                </a:cubicBezTo>
                <a:cubicBezTo>
                  <a:pt x="1227667" y="167049"/>
                  <a:pt x="1293990" y="168461"/>
                  <a:pt x="1337734" y="174105"/>
                </a:cubicBezTo>
                <a:cubicBezTo>
                  <a:pt x="1381478" y="179749"/>
                  <a:pt x="1411111" y="196682"/>
                  <a:pt x="1447800" y="216437"/>
                </a:cubicBezTo>
                <a:cubicBezTo>
                  <a:pt x="1484489" y="236192"/>
                  <a:pt x="1535289" y="260180"/>
                  <a:pt x="1557867" y="292635"/>
                </a:cubicBezTo>
                <a:cubicBezTo>
                  <a:pt x="1580445" y="325090"/>
                  <a:pt x="1577623" y="378711"/>
                  <a:pt x="1583267" y="411165"/>
                </a:cubicBezTo>
                <a:cubicBezTo>
                  <a:pt x="1588911" y="443619"/>
                  <a:pt x="1598789" y="440797"/>
                  <a:pt x="1591734" y="487362"/>
                </a:cubicBezTo>
                <a:cubicBezTo>
                  <a:pt x="1584679" y="533927"/>
                  <a:pt x="1579034" y="577671"/>
                  <a:pt x="1540934" y="690556"/>
                </a:cubicBezTo>
                <a:cubicBezTo>
                  <a:pt x="1502834" y="803441"/>
                  <a:pt x="1433690" y="978414"/>
                  <a:pt x="1363134" y="1164675"/>
                </a:cubicBezTo>
                <a:cubicBezTo>
                  <a:pt x="1292578" y="1350936"/>
                  <a:pt x="1169811" y="1667016"/>
                  <a:pt x="1117600" y="1808123"/>
                </a:cubicBezTo>
                <a:cubicBezTo>
                  <a:pt x="1065389" y="1949230"/>
                  <a:pt x="1075267" y="1981685"/>
                  <a:pt x="1049867" y="2011317"/>
                </a:cubicBezTo>
                <a:cubicBezTo>
                  <a:pt x="1024467" y="2040949"/>
                  <a:pt x="1138767" y="2029661"/>
                  <a:pt x="990600" y="1968985"/>
                </a:cubicBezTo>
                <a:close/>
              </a:path>
            </a:pathLst>
          </a:custGeom>
          <a:solidFill>
            <a:schemeClr val="bg1">
              <a:lumMod val="75000"/>
              <a:alpha val="99000"/>
            </a:schemeClr>
          </a:solidFill>
          <a:ln w="76200" cmpd="sng">
            <a:noFill/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" name="Forme libre 4"/>
          <p:cNvSpPr/>
          <p:nvPr/>
        </p:nvSpPr>
        <p:spPr>
          <a:xfrm>
            <a:off x="14610134" y="14032804"/>
            <a:ext cx="5067302" cy="2167301"/>
          </a:xfrm>
          <a:custGeom>
            <a:avLst/>
            <a:gdLst>
              <a:gd name="connsiteX0" fmla="*/ 5067300 w 5067300"/>
              <a:gd name="connsiteY0" fmla="*/ 33702 h 2167302"/>
              <a:gd name="connsiteX1" fmla="*/ 4787900 w 5067300"/>
              <a:gd name="connsiteY1" fmla="*/ 8302 h 2167302"/>
              <a:gd name="connsiteX2" fmla="*/ 4610100 w 5067300"/>
              <a:gd name="connsiteY2" fmla="*/ 160702 h 2167302"/>
              <a:gd name="connsiteX3" fmla="*/ 4368800 w 5067300"/>
              <a:gd name="connsiteY3" fmla="*/ 833802 h 2167302"/>
              <a:gd name="connsiteX4" fmla="*/ 4114800 w 5067300"/>
              <a:gd name="connsiteY4" fmla="*/ 1557702 h 2167302"/>
              <a:gd name="connsiteX5" fmla="*/ 3759200 w 5067300"/>
              <a:gd name="connsiteY5" fmla="*/ 2053002 h 2167302"/>
              <a:gd name="connsiteX6" fmla="*/ 2540000 w 5067300"/>
              <a:gd name="connsiteY6" fmla="*/ 2167302 h 2167302"/>
              <a:gd name="connsiteX7" fmla="*/ 0 w 5067300"/>
              <a:gd name="connsiteY7" fmla="*/ 2116502 h 2167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67300" h="2167302">
                <a:moveTo>
                  <a:pt x="5067300" y="33702"/>
                </a:moveTo>
                <a:cubicBezTo>
                  <a:pt x="4965700" y="10418"/>
                  <a:pt x="4864100" y="-12865"/>
                  <a:pt x="4787900" y="8302"/>
                </a:cubicBezTo>
                <a:cubicBezTo>
                  <a:pt x="4711700" y="29469"/>
                  <a:pt x="4679950" y="23119"/>
                  <a:pt x="4610100" y="160702"/>
                </a:cubicBezTo>
                <a:cubicBezTo>
                  <a:pt x="4540250" y="298285"/>
                  <a:pt x="4451350" y="600969"/>
                  <a:pt x="4368800" y="833802"/>
                </a:cubicBezTo>
                <a:cubicBezTo>
                  <a:pt x="4286250" y="1066635"/>
                  <a:pt x="4216400" y="1354502"/>
                  <a:pt x="4114800" y="1557702"/>
                </a:cubicBezTo>
                <a:cubicBezTo>
                  <a:pt x="4013200" y="1760902"/>
                  <a:pt x="4021667" y="1951402"/>
                  <a:pt x="3759200" y="2053002"/>
                </a:cubicBezTo>
                <a:cubicBezTo>
                  <a:pt x="3496733" y="2154602"/>
                  <a:pt x="2540000" y="2167302"/>
                  <a:pt x="2540000" y="2167302"/>
                </a:cubicBezTo>
                <a:lnTo>
                  <a:pt x="0" y="2116502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" name="Forme libre 5"/>
          <p:cNvSpPr/>
          <p:nvPr/>
        </p:nvSpPr>
        <p:spPr>
          <a:xfrm>
            <a:off x="14356135" y="13987389"/>
            <a:ext cx="5638800" cy="2123816"/>
          </a:xfrm>
          <a:custGeom>
            <a:avLst/>
            <a:gdLst>
              <a:gd name="connsiteX0" fmla="*/ 5638800 w 5638800"/>
              <a:gd name="connsiteY0" fmla="*/ 117216 h 2123816"/>
              <a:gd name="connsiteX1" fmla="*/ 5384800 w 5638800"/>
              <a:gd name="connsiteY1" fmla="*/ 41016 h 2123816"/>
              <a:gd name="connsiteX2" fmla="*/ 5067300 w 5638800"/>
              <a:gd name="connsiteY2" fmla="*/ 2916 h 2123816"/>
              <a:gd name="connsiteX3" fmla="*/ 4851400 w 5638800"/>
              <a:gd name="connsiteY3" fmla="*/ 117216 h 2123816"/>
              <a:gd name="connsiteX4" fmla="*/ 4622800 w 5638800"/>
              <a:gd name="connsiteY4" fmla="*/ 726816 h 2123816"/>
              <a:gd name="connsiteX5" fmla="*/ 4318000 w 5638800"/>
              <a:gd name="connsiteY5" fmla="*/ 1615816 h 2123816"/>
              <a:gd name="connsiteX6" fmla="*/ 4165600 w 5638800"/>
              <a:gd name="connsiteY6" fmla="*/ 1882516 h 2123816"/>
              <a:gd name="connsiteX7" fmla="*/ 4025900 w 5638800"/>
              <a:gd name="connsiteY7" fmla="*/ 1996816 h 2123816"/>
              <a:gd name="connsiteX8" fmla="*/ 3619500 w 5638800"/>
              <a:gd name="connsiteY8" fmla="*/ 2085716 h 2123816"/>
              <a:gd name="connsiteX9" fmla="*/ 3009900 w 5638800"/>
              <a:gd name="connsiteY9" fmla="*/ 2123816 h 2123816"/>
              <a:gd name="connsiteX10" fmla="*/ 0 w 5638800"/>
              <a:gd name="connsiteY10" fmla="*/ 2098416 h 2123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638800" h="2123816">
                <a:moveTo>
                  <a:pt x="5638800" y="117216"/>
                </a:moveTo>
                <a:cubicBezTo>
                  <a:pt x="5559425" y="88641"/>
                  <a:pt x="5480050" y="60066"/>
                  <a:pt x="5384800" y="41016"/>
                </a:cubicBezTo>
                <a:cubicBezTo>
                  <a:pt x="5289550" y="21966"/>
                  <a:pt x="5156200" y="-9784"/>
                  <a:pt x="5067300" y="2916"/>
                </a:cubicBezTo>
                <a:cubicBezTo>
                  <a:pt x="4978400" y="15616"/>
                  <a:pt x="4925483" y="-3434"/>
                  <a:pt x="4851400" y="117216"/>
                </a:cubicBezTo>
                <a:cubicBezTo>
                  <a:pt x="4777317" y="237866"/>
                  <a:pt x="4711700" y="477049"/>
                  <a:pt x="4622800" y="726816"/>
                </a:cubicBezTo>
                <a:cubicBezTo>
                  <a:pt x="4533900" y="976583"/>
                  <a:pt x="4394200" y="1423199"/>
                  <a:pt x="4318000" y="1615816"/>
                </a:cubicBezTo>
                <a:cubicBezTo>
                  <a:pt x="4241800" y="1808433"/>
                  <a:pt x="4214283" y="1819016"/>
                  <a:pt x="4165600" y="1882516"/>
                </a:cubicBezTo>
                <a:cubicBezTo>
                  <a:pt x="4116917" y="1946016"/>
                  <a:pt x="4116917" y="1962949"/>
                  <a:pt x="4025900" y="1996816"/>
                </a:cubicBezTo>
                <a:cubicBezTo>
                  <a:pt x="3934883" y="2030683"/>
                  <a:pt x="3788833" y="2064549"/>
                  <a:pt x="3619500" y="2085716"/>
                </a:cubicBezTo>
                <a:cubicBezTo>
                  <a:pt x="3450167" y="2106883"/>
                  <a:pt x="3009900" y="2123816"/>
                  <a:pt x="3009900" y="2123816"/>
                </a:cubicBezTo>
                <a:lnTo>
                  <a:pt x="0" y="2098416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" name="Forme libre 6"/>
          <p:cNvSpPr/>
          <p:nvPr/>
        </p:nvSpPr>
        <p:spPr>
          <a:xfrm>
            <a:off x="14127537" y="13880879"/>
            <a:ext cx="6197600" cy="2154127"/>
          </a:xfrm>
          <a:custGeom>
            <a:avLst/>
            <a:gdLst>
              <a:gd name="connsiteX0" fmla="*/ 6197600 w 6197600"/>
              <a:gd name="connsiteY0" fmla="*/ 274527 h 2154127"/>
              <a:gd name="connsiteX1" fmla="*/ 5397500 w 6197600"/>
              <a:gd name="connsiteY1" fmla="*/ 7827 h 2154127"/>
              <a:gd name="connsiteX2" fmla="*/ 5041900 w 6197600"/>
              <a:gd name="connsiteY2" fmla="*/ 122127 h 2154127"/>
              <a:gd name="connsiteX3" fmla="*/ 4838700 w 6197600"/>
              <a:gd name="connsiteY3" fmla="*/ 630127 h 2154127"/>
              <a:gd name="connsiteX4" fmla="*/ 4495800 w 6197600"/>
              <a:gd name="connsiteY4" fmla="*/ 1633427 h 2154127"/>
              <a:gd name="connsiteX5" fmla="*/ 4279900 w 6197600"/>
              <a:gd name="connsiteY5" fmla="*/ 2027127 h 2154127"/>
              <a:gd name="connsiteX6" fmla="*/ 3644900 w 6197600"/>
              <a:gd name="connsiteY6" fmla="*/ 2116027 h 2154127"/>
              <a:gd name="connsiteX7" fmla="*/ 2921000 w 6197600"/>
              <a:gd name="connsiteY7" fmla="*/ 2154127 h 2154127"/>
              <a:gd name="connsiteX8" fmla="*/ 0 w 6197600"/>
              <a:gd name="connsiteY8" fmla="*/ 2128727 h 2154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197600" h="2154127">
                <a:moveTo>
                  <a:pt x="6197600" y="274527"/>
                </a:moveTo>
                <a:cubicBezTo>
                  <a:pt x="5893858" y="153877"/>
                  <a:pt x="5590117" y="33227"/>
                  <a:pt x="5397500" y="7827"/>
                </a:cubicBezTo>
                <a:cubicBezTo>
                  <a:pt x="5204883" y="-17573"/>
                  <a:pt x="5135033" y="18410"/>
                  <a:pt x="5041900" y="122127"/>
                </a:cubicBezTo>
                <a:cubicBezTo>
                  <a:pt x="4948767" y="225844"/>
                  <a:pt x="4929717" y="378244"/>
                  <a:pt x="4838700" y="630127"/>
                </a:cubicBezTo>
                <a:cubicBezTo>
                  <a:pt x="4747683" y="882010"/>
                  <a:pt x="4588933" y="1400594"/>
                  <a:pt x="4495800" y="1633427"/>
                </a:cubicBezTo>
                <a:cubicBezTo>
                  <a:pt x="4402667" y="1866260"/>
                  <a:pt x="4421717" y="1946694"/>
                  <a:pt x="4279900" y="2027127"/>
                </a:cubicBezTo>
                <a:cubicBezTo>
                  <a:pt x="4138083" y="2107560"/>
                  <a:pt x="3871383" y="2094860"/>
                  <a:pt x="3644900" y="2116027"/>
                </a:cubicBezTo>
                <a:cubicBezTo>
                  <a:pt x="3418417" y="2137194"/>
                  <a:pt x="2921000" y="2154127"/>
                  <a:pt x="2921000" y="2154127"/>
                </a:cubicBezTo>
                <a:lnTo>
                  <a:pt x="0" y="2128727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" name="Forme libre 7"/>
          <p:cNvSpPr/>
          <p:nvPr/>
        </p:nvSpPr>
        <p:spPr>
          <a:xfrm>
            <a:off x="13898933" y="13781442"/>
            <a:ext cx="7340601" cy="2157607"/>
          </a:xfrm>
          <a:custGeom>
            <a:avLst/>
            <a:gdLst>
              <a:gd name="connsiteX0" fmla="*/ 7340600 w 7340600"/>
              <a:gd name="connsiteY0" fmla="*/ 297762 h 2157606"/>
              <a:gd name="connsiteX1" fmla="*/ 5791200 w 7340600"/>
              <a:gd name="connsiteY1" fmla="*/ 31062 h 2157606"/>
              <a:gd name="connsiteX2" fmla="*/ 5334000 w 7340600"/>
              <a:gd name="connsiteY2" fmla="*/ 43762 h 2157606"/>
              <a:gd name="connsiteX3" fmla="*/ 5118100 w 7340600"/>
              <a:gd name="connsiteY3" fmla="*/ 373962 h 2157606"/>
              <a:gd name="connsiteX4" fmla="*/ 4826000 w 7340600"/>
              <a:gd name="connsiteY4" fmla="*/ 1275662 h 2157606"/>
              <a:gd name="connsiteX5" fmla="*/ 4584700 w 7340600"/>
              <a:gd name="connsiteY5" fmla="*/ 1936062 h 2157606"/>
              <a:gd name="connsiteX6" fmla="*/ 4406900 w 7340600"/>
              <a:gd name="connsiteY6" fmla="*/ 2075762 h 2157606"/>
              <a:gd name="connsiteX7" fmla="*/ 3606800 w 7340600"/>
              <a:gd name="connsiteY7" fmla="*/ 2151962 h 2157606"/>
              <a:gd name="connsiteX8" fmla="*/ 3505200 w 7340600"/>
              <a:gd name="connsiteY8" fmla="*/ 2151962 h 2157606"/>
              <a:gd name="connsiteX9" fmla="*/ 0 w 7340600"/>
              <a:gd name="connsiteY9" fmla="*/ 2139262 h 2157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40600" h="2157606">
                <a:moveTo>
                  <a:pt x="7340600" y="297762"/>
                </a:moveTo>
                <a:cubicBezTo>
                  <a:pt x="6733116" y="185578"/>
                  <a:pt x="6125633" y="73395"/>
                  <a:pt x="5791200" y="31062"/>
                </a:cubicBezTo>
                <a:cubicBezTo>
                  <a:pt x="5456767" y="-11271"/>
                  <a:pt x="5446183" y="-13388"/>
                  <a:pt x="5334000" y="43762"/>
                </a:cubicBezTo>
                <a:cubicBezTo>
                  <a:pt x="5221817" y="100912"/>
                  <a:pt x="5202767" y="168645"/>
                  <a:pt x="5118100" y="373962"/>
                </a:cubicBezTo>
                <a:cubicBezTo>
                  <a:pt x="5033433" y="579279"/>
                  <a:pt x="4914900" y="1015312"/>
                  <a:pt x="4826000" y="1275662"/>
                </a:cubicBezTo>
                <a:cubicBezTo>
                  <a:pt x="4737100" y="1536012"/>
                  <a:pt x="4654550" y="1802712"/>
                  <a:pt x="4584700" y="1936062"/>
                </a:cubicBezTo>
                <a:cubicBezTo>
                  <a:pt x="4514850" y="2069412"/>
                  <a:pt x="4569883" y="2039779"/>
                  <a:pt x="4406900" y="2075762"/>
                </a:cubicBezTo>
                <a:cubicBezTo>
                  <a:pt x="4243917" y="2111745"/>
                  <a:pt x="3757083" y="2139262"/>
                  <a:pt x="3606800" y="2151962"/>
                </a:cubicBezTo>
                <a:cubicBezTo>
                  <a:pt x="3456517" y="2164662"/>
                  <a:pt x="3505200" y="2151962"/>
                  <a:pt x="3505200" y="2151962"/>
                </a:cubicBezTo>
                <a:lnTo>
                  <a:pt x="0" y="2139262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" name="Ellipse 8"/>
          <p:cNvSpPr/>
          <p:nvPr/>
        </p:nvSpPr>
        <p:spPr>
          <a:xfrm>
            <a:off x="19626633" y="14032803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" name="Ellipse 9"/>
          <p:cNvSpPr/>
          <p:nvPr/>
        </p:nvSpPr>
        <p:spPr>
          <a:xfrm>
            <a:off x="19994935" y="14069775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" name="Ellipse 10"/>
          <p:cNvSpPr/>
          <p:nvPr/>
        </p:nvSpPr>
        <p:spPr>
          <a:xfrm>
            <a:off x="20337835" y="14134404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" name="Ellipse 11"/>
          <p:cNvSpPr/>
          <p:nvPr/>
        </p:nvSpPr>
        <p:spPr>
          <a:xfrm>
            <a:off x="21264936" y="14032803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" name="Forme libre 12"/>
          <p:cNvSpPr/>
          <p:nvPr/>
        </p:nvSpPr>
        <p:spPr>
          <a:xfrm>
            <a:off x="14330733" y="13482306"/>
            <a:ext cx="4015356" cy="1770525"/>
          </a:xfrm>
          <a:custGeom>
            <a:avLst/>
            <a:gdLst>
              <a:gd name="connsiteX0" fmla="*/ 3733800 w 4015356"/>
              <a:gd name="connsiteY0" fmla="*/ 0 h 1770526"/>
              <a:gd name="connsiteX1" fmla="*/ 3975100 w 4015356"/>
              <a:gd name="connsiteY1" fmla="*/ 101600 h 1770526"/>
              <a:gd name="connsiteX2" fmla="*/ 4000500 w 4015356"/>
              <a:gd name="connsiteY2" fmla="*/ 241300 h 1770526"/>
              <a:gd name="connsiteX3" fmla="*/ 3822700 w 4015356"/>
              <a:gd name="connsiteY3" fmla="*/ 774700 h 1770526"/>
              <a:gd name="connsiteX4" fmla="*/ 3467100 w 4015356"/>
              <a:gd name="connsiteY4" fmla="*/ 1651000 h 1770526"/>
              <a:gd name="connsiteX5" fmla="*/ 3124200 w 4015356"/>
              <a:gd name="connsiteY5" fmla="*/ 1765300 h 1770526"/>
              <a:gd name="connsiteX6" fmla="*/ 2641600 w 4015356"/>
              <a:gd name="connsiteY6" fmla="*/ 1752600 h 1770526"/>
              <a:gd name="connsiteX7" fmla="*/ 0 w 4015356"/>
              <a:gd name="connsiteY7" fmla="*/ 1701800 h 1770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5356" h="1770526">
                <a:moveTo>
                  <a:pt x="3733800" y="0"/>
                </a:moveTo>
                <a:cubicBezTo>
                  <a:pt x="3832225" y="30691"/>
                  <a:pt x="3930650" y="61383"/>
                  <a:pt x="3975100" y="101600"/>
                </a:cubicBezTo>
                <a:cubicBezTo>
                  <a:pt x="4019550" y="141817"/>
                  <a:pt x="4025900" y="129117"/>
                  <a:pt x="4000500" y="241300"/>
                </a:cubicBezTo>
                <a:cubicBezTo>
                  <a:pt x="3975100" y="353483"/>
                  <a:pt x="3911600" y="539750"/>
                  <a:pt x="3822700" y="774700"/>
                </a:cubicBezTo>
                <a:cubicBezTo>
                  <a:pt x="3733800" y="1009650"/>
                  <a:pt x="3583517" y="1485900"/>
                  <a:pt x="3467100" y="1651000"/>
                </a:cubicBezTo>
                <a:cubicBezTo>
                  <a:pt x="3350683" y="1816100"/>
                  <a:pt x="3261783" y="1748367"/>
                  <a:pt x="3124200" y="1765300"/>
                </a:cubicBezTo>
                <a:cubicBezTo>
                  <a:pt x="2986617" y="1782233"/>
                  <a:pt x="2641600" y="1752600"/>
                  <a:pt x="2641600" y="1752600"/>
                </a:cubicBezTo>
                <a:lnTo>
                  <a:pt x="0" y="17018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4" name="Forme libre 13"/>
          <p:cNvSpPr/>
          <p:nvPr/>
        </p:nvSpPr>
        <p:spPr>
          <a:xfrm>
            <a:off x="14064034" y="13114007"/>
            <a:ext cx="4357448" cy="2201915"/>
          </a:xfrm>
          <a:custGeom>
            <a:avLst/>
            <a:gdLst>
              <a:gd name="connsiteX0" fmla="*/ 3543300 w 4357449"/>
              <a:gd name="connsiteY0" fmla="*/ 0 h 2201916"/>
              <a:gd name="connsiteX1" fmla="*/ 3924300 w 4357449"/>
              <a:gd name="connsiteY1" fmla="*/ 254000 h 2201916"/>
              <a:gd name="connsiteX2" fmla="*/ 4241800 w 4357449"/>
              <a:gd name="connsiteY2" fmla="*/ 381000 h 2201916"/>
              <a:gd name="connsiteX3" fmla="*/ 4356100 w 4357449"/>
              <a:gd name="connsiteY3" fmla="*/ 558800 h 2201916"/>
              <a:gd name="connsiteX4" fmla="*/ 4178300 w 4357449"/>
              <a:gd name="connsiteY4" fmla="*/ 1092200 h 2201916"/>
              <a:gd name="connsiteX5" fmla="*/ 3835400 w 4357449"/>
              <a:gd name="connsiteY5" fmla="*/ 2019300 h 2201916"/>
              <a:gd name="connsiteX6" fmla="*/ 3581400 w 4357449"/>
              <a:gd name="connsiteY6" fmla="*/ 2184400 h 2201916"/>
              <a:gd name="connsiteX7" fmla="*/ 3111500 w 4357449"/>
              <a:gd name="connsiteY7" fmla="*/ 2197100 h 2201916"/>
              <a:gd name="connsiteX8" fmla="*/ 0 w 4357449"/>
              <a:gd name="connsiteY8" fmla="*/ 2133600 h 2201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57449" h="2201916">
                <a:moveTo>
                  <a:pt x="3543300" y="0"/>
                </a:moveTo>
                <a:cubicBezTo>
                  <a:pt x="3675591" y="95250"/>
                  <a:pt x="3807883" y="190500"/>
                  <a:pt x="3924300" y="254000"/>
                </a:cubicBezTo>
                <a:cubicBezTo>
                  <a:pt x="4040717" y="317500"/>
                  <a:pt x="4169833" y="330200"/>
                  <a:pt x="4241800" y="381000"/>
                </a:cubicBezTo>
                <a:cubicBezTo>
                  <a:pt x="4313767" y="431800"/>
                  <a:pt x="4366683" y="440267"/>
                  <a:pt x="4356100" y="558800"/>
                </a:cubicBezTo>
                <a:cubicBezTo>
                  <a:pt x="4345517" y="677333"/>
                  <a:pt x="4265083" y="848783"/>
                  <a:pt x="4178300" y="1092200"/>
                </a:cubicBezTo>
                <a:cubicBezTo>
                  <a:pt x="4091517" y="1335617"/>
                  <a:pt x="3934883" y="1837267"/>
                  <a:pt x="3835400" y="2019300"/>
                </a:cubicBezTo>
                <a:cubicBezTo>
                  <a:pt x="3735917" y="2201333"/>
                  <a:pt x="3702050" y="2154767"/>
                  <a:pt x="3581400" y="2184400"/>
                </a:cubicBezTo>
                <a:cubicBezTo>
                  <a:pt x="3460750" y="2214033"/>
                  <a:pt x="3111500" y="2197100"/>
                  <a:pt x="3111500" y="2197100"/>
                </a:cubicBezTo>
                <a:lnTo>
                  <a:pt x="0" y="21336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5" name="Ellipse 14"/>
          <p:cNvSpPr/>
          <p:nvPr/>
        </p:nvSpPr>
        <p:spPr>
          <a:xfrm>
            <a:off x="17924836" y="13423203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6" name="Ellipse 15"/>
          <p:cNvSpPr/>
          <p:nvPr/>
        </p:nvSpPr>
        <p:spPr>
          <a:xfrm>
            <a:off x="17531133" y="13080305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7" name="Forme libre 16"/>
          <p:cNvSpPr/>
          <p:nvPr/>
        </p:nvSpPr>
        <p:spPr>
          <a:xfrm>
            <a:off x="19283401" y="10067128"/>
            <a:ext cx="1594180" cy="2027030"/>
          </a:xfrm>
          <a:custGeom>
            <a:avLst/>
            <a:gdLst>
              <a:gd name="connsiteX0" fmla="*/ 990600 w 1594181"/>
              <a:gd name="connsiteY0" fmla="*/ 1968985 h 2027029"/>
              <a:gd name="connsiteX1" fmla="*/ 160867 w 1594181"/>
              <a:gd name="connsiteY1" fmla="*/ 1647261 h 2027029"/>
              <a:gd name="connsiteX2" fmla="*/ 42334 w 1594181"/>
              <a:gd name="connsiteY2" fmla="*/ 1596462 h 2027029"/>
              <a:gd name="connsiteX3" fmla="*/ 0 w 1594181"/>
              <a:gd name="connsiteY3" fmla="*/ 1579530 h 2027029"/>
              <a:gd name="connsiteX4" fmla="*/ 42334 w 1594181"/>
              <a:gd name="connsiteY4" fmla="*/ 1410201 h 2027029"/>
              <a:gd name="connsiteX5" fmla="*/ 245534 w 1594181"/>
              <a:gd name="connsiteY5" fmla="*/ 927616 h 2027029"/>
              <a:gd name="connsiteX6" fmla="*/ 406400 w 1594181"/>
              <a:gd name="connsiteY6" fmla="*/ 546627 h 2027029"/>
              <a:gd name="connsiteX7" fmla="*/ 508000 w 1594181"/>
              <a:gd name="connsiteY7" fmla="*/ 258769 h 2027029"/>
              <a:gd name="connsiteX8" fmla="*/ 584200 w 1594181"/>
              <a:gd name="connsiteY8" fmla="*/ 123307 h 2027029"/>
              <a:gd name="connsiteX9" fmla="*/ 711200 w 1594181"/>
              <a:gd name="connsiteY9" fmla="*/ 30176 h 2027029"/>
              <a:gd name="connsiteX10" fmla="*/ 914400 w 1594181"/>
              <a:gd name="connsiteY10" fmla="*/ 4777 h 2027029"/>
              <a:gd name="connsiteX11" fmla="*/ 1058334 w 1594181"/>
              <a:gd name="connsiteY11" fmla="*/ 114840 h 2027029"/>
              <a:gd name="connsiteX12" fmla="*/ 1083734 w 1594181"/>
              <a:gd name="connsiteY12" fmla="*/ 267236 h 2027029"/>
              <a:gd name="connsiteX13" fmla="*/ 1185334 w 1594181"/>
              <a:gd name="connsiteY13" fmla="*/ 182571 h 2027029"/>
              <a:gd name="connsiteX14" fmla="*/ 1337734 w 1594181"/>
              <a:gd name="connsiteY14" fmla="*/ 174105 h 2027029"/>
              <a:gd name="connsiteX15" fmla="*/ 1447800 w 1594181"/>
              <a:gd name="connsiteY15" fmla="*/ 216437 h 2027029"/>
              <a:gd name="connsiteX16" fmla="*/ 1557867 w 1594181"/>
              <a:gd name="connsiteY16" fmla="*/ 292635 h 2027029"/>
              <a:gd name="connsiteX17" fmla="*/ 1583267 w 1594181"/>
              <a:gd name="connsiteY17" fmla="*/ 411165 h 2027029"/>
              <a:gd name="connsiteX18" fmla="*/ 1591734 w 1594181"/>
              <a:gd name="connsiteY18" fmla="*/ 487362 h 2027029"/>
              <a:gd name="connsiteX19" fmla="*/ 1540934 w 1594181"/>
              <a:gd name="connsiteY19" fmla="*/ 690556 h 2027029"/>
              <a:gd name="connsiteX20" fmla="*/ 1363134 w 1594181"/>
              <a:gd name="connsiteY20" fmla="*/ 1164675 h 2027029"/>
              <a:gd name="connsiteX21" fmla="*/ 1117600 w 1594181"/>
              <a:gd name="connsiteY21" fmla="*/ 1808123 h 2027029"/>
              <a:gd name="connsiteX22" fmla="*/ 1049867 w 1594181"/>
              <a:gd name="connsiteY22" fmla="*/ 2011317 h 2027029"/>
              <a:gd name="connsiteX23" fmla="*/ 990600 w 1594181"/>
              <a:gd name="connsiteY23" fmla="*/ 1968985 h 2027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94181" h="2027029">
                <a:moveTo>
                  <a:pt x="990600" y="1968985"/>
                </a:moveTo>
                <a:cubicBezTo>
                  <a:pt x="842433" y="1908309"/>
                  <a:pt x="318911" y="1709348"/>
                  <a:pt x="160867" y="1647261"/>
                </a:cubicBezTo>
                <a:cubicBezTo>
                  <a:pt x="2823" y="1585174"/>
                  <a:pt x="69145" y="1607751"/>
                  <a:pt x="42334" y="1596462"/>
                </a:cubicBezTo>
                <a:cubicBezTo>
                  <a:pt x="15523" y="1585173"/>
                  <a:pt x="0" y="1610573"/>
                  <a:pt x="0" y="1579530"/>
                </a:cubicBezTo>
                <a:cubicBezTo>
                  <a:pt x="0" y="1548487"/>
                  <a:pt x="1412" y="1518853"/>
                  <a:pt x="42334" y="1410201"/>
                </a:cubicBezTo>
                <a:cubicBezTo>
                  <a:pt x="83256" y="1301549"/>
                  <a:pt x="245534" y="927616"/>
                  <a:pt x="245534" y="927616"/>
                </a:cubicBezTo>
                <a:cubicBezTo>
                  <a:pt x="306212" y="783687"/>
                  <a:pt x="362656" y="658101"/>
                  <a:pt x="406400" y="546627"/>
                </a:cubicBezTo>
                <a:cubicBezTo>
                  <a:pt x="450144" y="435153"/>
                  <a:pt x="478367" y="329322"/>
                  <a:pt x="508000" y="258769"/>
                </a:cubicBezTo>
                <a:cubicBezTo>
                  <a:pt x="537633" y="188216"/>
                  <a:pt x="550333" y="161406"/>
                  <a:pt x="584200" y="123307"/>
                </a:cubicBezTo>
                <a:cubicBezTo>
                  <a:pt x="618067" y="85208"/>
                  <a:pt x="656167" y="49931"/>
                  <a:pt x="711200" y="30176"/>
                </a:cubicBezTo>
                <a:cubicBezTo>
                  <a:pt x="766233" y="10421"/>
                  <a:pt x="856544" y="-9334"/>
                  <a:pt x="914400" y="4777"/>
                </a:cubicBezTo>
                <a:cubicBezTo>
                  <a:pt x="972256" y="18888"/>
                  <a:pt x="1030112" y="71097"/>
                  <a:pt x="1058334" y="114840"/>
                </a:cubicBezTo>
                <a:cubicBezTo>
                  <a:pt x="1086556" y="158583"/>
                  <a:pt x="1062567" y="255947"/>
                  <a:pt x="1083734" y="267236"/>
                </a:cubicBezTo>
                <a:cubicBezTo>
                  <a:pt x="1104901" y="278524"/>
                  <a:pt x="1143001" y="198093"/>
                  <a:pt x="1185334" y="182571"/>
                </a:cubicBezTo>
                <a:cubicBezTo>
                  <a:pt x="1227667" y="167049"/>
                  <a:pt x="1293990" y="168461"/>
                  <a:pt x="1337734" y="174105"/>
                </a:cubicBezTo>
                <a:cubicBezTo>
                  <a:pt x="1381478" y="179749"/>
                  <a:pt x="1411111" y="196682"/>
                  <a:pt x="1447800" y="216437"/>
                </a:cubicBezTo>
                <a:cubicBezTo>
                  <a:pt x="1484489" y="236192"/>
                  <a:pt x="1535289" y="260180"/>
                  <a:pt x="1557867" y="292635"/>
                </a:cubicBezTo>
                <a:cubicBezTo>
                  <a:pt x="1580445" y="325090"/>
                  <a:pt x="1577623" y="378711"/>
                  <a:pt x="1583267" y="411165"/>
                </a:cubicBezTo>
                <a:cubicBezTo>
                  <a:pt x="1588911" y="443619"/>
                  <a:pt x="1598789" y="440797"/>
                  <a:pt x="1591734" y="487362"/>
                </a:cubicBezTo>
                <a:cubicBezTo>
                  <a:pt x="1584679" y="533927"/>
                  <a:pt x="1579034" y="577671"/>
                  <a:pt x="1540934" y="690556"/>
                </a:cubicBezTo>
                <a:cubicBezTo>
                  <a:pt x="1502834" y="803441"/>
                  <a:pt x="1433690" y="978414"/>
                  <a:pt x="1363134" y="1164675"/>
                </a:cubicBezTo>
                <a:cubicBezTo>
                  <a:pt x="1292578" y="1350936"/>
                  <a:pt x="1169811" y="1667016"/>
                  <a:pt x="1117600" y="1808123"/>
                </a:cubicBezTo>
                <a:cubicBezTo>
                  <a:pt x="1065389" y="1949230"/>
                  <a:pt x="1075267" y="1981685"/>
                  <a:pt x="1049867" y="2011317"/>
                </a:cubicBezTo>
                <a:cubicBezTo>
                  <a:pt x="1024467" y="2040949"/>
                  <a:pt x="1138767" y="2029661"/>
                  <a:pt x="990600" y="1968985"/>
                </a:cubicBezTo>
                <a:close/>
              </a:path>
            </a:pathLst>
          </a:custGeom>
          <a:solidFill>
            <a:schemeClr val="bg1">
              <a:lumMod val="75000"/>
              <a:alpha val="99000"/>
            </a:schemeClr>
          </a:solidFill>
          <a:ln w="76200" cmpd="sng">
            <a:noFill/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8" name="Forme libre 17"/>
          <p:cNvSpPr/>
          <p:nvPr/>
        </p:nvSpPr>
        <p:spPr>
          <a:xfrm>
            <a:off x="16142268" y="10487358"/>
            <a:ext cx="5067302" cy="2167301"/>
          </a:xfrm>
          <a:custGeom>
            <a:avLst/>
            <a:gdLst>
              <a:gd name="connsiteX0" fmla="*/ 5067300 w 5067300"/>
              <a:gd name="connsiteY0" fmla="*/ 33702 h 2167302"/>
              <a:gd name="connsiteX1" fmla="*/ 4787900 w 5067300"/>
              <a:gd name="connsiteY1" fmla="*/ 8302 h 2167302"/>
              <a:gd name="connsiteX2" fmla="*/ 4610100 w 5067300"/>
              <a:gd name="connsiteY2" fmla="*/ 160702 h 2167302"/>
              <a:gd name="connsiteX3" fmla="*/ 4368800 w 5067300"/>
              <a:gd name="connsiteY3" fmla="*/ 833802 h 2167302"/>
              <a:gd name="connsiteX4" fmla="*/ 4114800 w 5067300"/>
              <a:gd name="connsiteY4" fmla="*/ 1557702 h 2167302"/>
              <a:gd name="connsiteX5" fmla="*/ 3759200 w 5067300"/>
              <a:gd name="connsiteY5" fmla="*/ 2053002 h 2167302"/>
              <a:gd name="connsiteX6" fmla="*/ 2540000 w 5067300"/>
              <a:gd name="connsiteY6" fmla="*/ 2167302 h 2167302"/>
              <a:gd name="connsiteX7" fmla="*/ 0 w 5067300"/>
              <a:gd name="connsiteY7" fmla="*/ 2116502 h 2167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67300" h="2167302">
                <a:moveTo>
                  <a:pt x="5067300" y="33702"/>
                </a:moveTo>
                <a:cubicBezTo>
                  <a:pt x="4965700" y="10418"/>
                  <a:pt x="4864100" y="-12865"/>
                  <a:pt x="4787900" y="8302"/>
                </a:cubicBezTo>
                <a:cubicBezTo>
                  <a:pt x="4711700" y="29469"/>
                  <a:pt x="4679950" y="23119"/>
                  <a:pt x="4610100" y="160702"/>
                </a:cubicBezTo>
                <a:cubicBezTo>
                  <a:pt x="4540250" y="298285"/>
                  <a:pt x="4451350" y="600969"/>
                  <a:pt x="4368800" y="833802"/>
                </a:cubicBezTo>
                <a:cubicBezTo>
                  <a:pt x="4286250" y="1066635"/>
                  <a:pt x="4216400" y="1354502"/>
                  <a:pt x="4114800" y="1557702"/>
                </a:cubicBezTo>
                <a:cubicBezTo>
                  <a:pt x="4013200" y="1760902"/>
                  <a:pt x="4021667" y="1951402"/>
                  <a:pt x="3759200" y="2053002"/>
                </a:cubicBezTo>
                <a:cubicBezTo>
                  <a:pt x="3496733" y="2154602"/>
                  <a:pt x="2540000" y="2167302"/>
                  <a:pt x="2540000" y="2167302"/>
                </a:cubicBezTo>
                <a:lnTo>
                  <a:pt x="0" y="2116502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9" name="Forme libre 18"/>
          <p:cNvSpPr/>
          <p:nvPr/>
        </p:nvSpPr>
        <p:spPr>
          <a:xfrm>
            <a:off x="15888268" y="10441941"/>
            <a:ext cx="5638800" cy="2123816"/>
          </a:xfrm>
          <a:custGeom>
            <a:avLst/>
            <a:gdLst>
              <a:gd name="connsiteX0" fmla="*/ 5638800 w 5638800"/>
              <a:gd name="connsiteY0" fmla="*/ 117216 h 2123816"/>
              <a:gd name="connsiteX1" fmla="*/ 5384800 w 5638800"/>
              <a:gd name="connsiteY1" fmla="*/ 41016 h 2123816"/>
              <a:gd name="connsiteX2" fmla="*/ 5067300 w 5638800"/>
              <a:gd name="connsiteY2" fmla="*/ 2916 h 2123816"/>
              <a:gd name="connsiteX3" fmla="*/ 4851400 w 5638800"/>
              <a:gd name="connsiteY3" fmla="*/ 117216 h 2123816"/>
              <a:gd name="connsiteX4" fmla="*/ 4622800 w 5638800"/>
              <a:gd name="connsiteY4" fmla="*/ 726816 h 2123816"/>
              <a:gd name="connsiteX5" fmla="*/ 4318000 w 5638800"/>
              <a:gd name="connsiteY5" fmla="*/ 1615816 h 2123816"/>
              <a:gd name="connsiteX6" fmla="*/ 4165600 w 5638800"/>
              <a:gd name="connsiteY6" fmla="*/ 1882516 h 2123816"/>
              <a:gd name="connsiteX7" fmla="*/ 4025900 w 5638800"/>
              <a:gd name="connsiteY7" fmla="*/ 1996816 h 2123816"/>
              <a:gd name="connsiteX8" fmla="*/ 3619500 w 5638800"/>
              <a:gd name="connsiteY8" fmla="*/ 2085716 h 2123816"/>
              <a:gd name="connsiteX9" fmla="*/ 3009900 w 5638800"/>
              <a:gd name="connsiteY9" fmla="*/ 2123816 h 2123816"/>
              <a:gd name="connsiteX10" fmla="*/ 0 w 5638800"/>
              <a:gd name="connsiteY10" fmla="*/ 2098416 h 2123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638800" h="2123816">
                <a:moveTo>
                  <a:pt x="5638800" y="117216"/>
                </a:moveTo>
                <a:cubicBezTo>
                  <a:pt x="5559425" y="88641"/>
                  <a:pt x="5480050" y="60066"/>
                  <a:pt x="5384800" y="41016"/>
                </a:cubicBezTo>
                <a:cubicBezTo>
                  <a:pt x="5289550" y="21966"/>
                  <a:pt x="5156200" y="-9784"/>
                  <a:pt x="5067300" y="2916"/>
                </a:cubicBezTo>
                <a:cubicBezTo>
                  <a:pt x="4978400" y="15616"/>
                  <a:pt x="4925483" y="-3434"/>
                  <a:pt x="4851400" y="117216"/>
                </a:cubicBezTo>
                <a:cubicBezTo>
                  <a:pt x="4777317" y="237866"/>
                  <a:pt x="4711700" y="477049"/>
                  <a:pt x="4622800" y="726816"/>
                </a:cubicBezTo>
                <a:cubicBezTo>
                  <a:pt x="4533900" y="976583"/>
                  <a:pt x="4394200" y="1423199"/>
                  <a:pt x="4318000" y="1615816"/>
                </a:cubicBezTo>
                <a:cubicBezTo>
                  <a:pt x="4241800" y="1808433"/>
                  <a:pt x="4214283" y="1819016"/>
                  <a:pt x="4165600" y="1882516"/>
                </a:cubicBezTo>
                <a:cubicBezTo>
                  <a:pt x="4116917" y="1946016"/>
                  <a:pt x="4116917" y="1962949"/>
                  <a:pt x="4025900" y="1996816"/>
                </a:cubicBezTo>
                <a:cubicBezTo>
                  <a:pt x="3934883" y="2030683"/>
                  <a:pt x="3788833" y="2064549"/>
                  <a:pt x="3619500" y="2085716"/>
                </a:cubicBezTo>
                <a:cubicBezTo>
                  <a:pt x="3450167" y="2106883"/>
                  <a:pt x="3009900" y="2123816"/>
                  <a:pt x="3009900" y="2123816"/>
                </a:cubicBezTo>
                <a:lnTo>
                  <a:pt x="0" y="2098416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0" name="Forme libre 19"/>
          <p:cNvSpPr/>
          <p:nvPr/>
        </p:nvSpPr>
        <p:spPr>
          <a:xfrm>
            <a:off x="15659671" y="10335434"/>
            <a:ext cx="6197600" cy="2154127"/>
          </a:xfrm>
          <a:custGeom>
            <a:avLst/>
            <a:gdLst>
              <a:gd name="connsiteX0" fmla="*/ 6197600 w 6197600"/>
              <a:gd name="connsiteY0" fmla="*/ 274527 h 2154127"/>
              <a:gd name="connsiteX1" fmla="*/ 5397500 w 6197600"/>
              <a:gd name="connsiteY1" fmla="*/ 7827 h 2154127"/>
              <a:gd name="connsiteX2" fmla="*/ 5041900 w 6197600"/>
              <a:gd name="connsiteY2" fmla="*/ 122127 h 2154127"/>
              <a:gd name="connsiteX3" fmla="*/ 4838700 w 6197600"/>
              <a:gd name="connsiteY3" fmla="*/ 630127 h 2154127"/>
              <a:gd name="connsiteX4" fmla="*/ 4495800 w 6197600"/>
              <a:gd name="connsiteY4" fmla="*/ 1633427 h 2154127"/>
              <a:gd name="connsiteX5" fmla="*/ 4279900 w 6197600"/>
              <a:gd name="connsiteY5" fmla="*/ 2027127 h 2154127"/>
              <a:gd name="connsiteX6" fmla="*/ 3644900 w 6197600"/>
              <a:gd name="connsiteY6" fmla="*/ 2116027 h 2154127"/>
              <a:gd name="connsiteX7" fmla="*/ 2921000 w 6197600"/>
              <a:gd name="connsiteY7" fmla="*/ 2154127 h 2154127"/>
              <a:gd name="connsiteX8" fmla="*/ 0 w 6197600"/>
              <a:gd name="connsiteY8" fmla="*/ 2128727 h 2154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197600" h="2154127">
                <a:moveTo>
                  <a:pt x="6197600" y="274527"/>
                </a:moveTo>
                <a:cubicBezTo>
                  <a:pt x="5893858" y="153877"/>
                  <a:pt x="5590117" y="33227"/>
                  <a:pt x="5397500" y="7827"/>
                </a:cubicBezTo>
                <a:cubicBezTo>
                  <a:pt x="5204883" y="-17573"/>
                  <a:pt x="5135033" y="18410"/>
                  <a:pt x="5041900" y="122127"/>
                </a:cubicBezTo>
                <a:cubicBezTo>
                  <a:pt x="4948767" y="225844"/>
                  <a:pt x="4929717" y="378244"/>
                  <a:pt x="4838700" y="630127"/>
                </a:cubicBezTo>
                <a:cubicBezTo>
                  <a:pt x="4747683" y="882010"/>
                  <a:pt x="4588933" y="1400594"/>
                  <a:pt x="4495800" y="1633427"/>
                </a:cubicBezTo>
                <a:cubicBezTo>
                  <a:pt x="4402667" y="1866260"/>
                  <a:pt x="4421717" y="1946694"/>
                  <a:pt x="4279900" y="2027127"/>
                </a:cubicBezTo>
                <a:cubicBezTo>
                  <a:pt x="4138083" y="2107560"/>
                  <a:pt x="3871383" y="2094860"/>
                  <a:pt x="3644900" y="2116027"/>
                </a:cubicBezTo>
                <a:cubicBezTo>
                  <a:pt x="3418417" y="2137194"/>
                  <a:pt x="2921000" y="2154127"/>
                  <a:pt x="2921000" y="2154127"/>
                </a:cubicBezTo>
                <a:lnTo>
                  <a:pt x="0" y="2128727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1" name="Forme libre 20"/>
          <p:cNvSpPr/>
          <p:nvPr/>
        </p:nvSpPr>
        <p:spPr>
          <a:xfrm>
            <a:off x="15431067" y="10235997"/>
            <a:ext cx="7340601" cy="2157607"/>
          </a:xfrm>
          <a:custGeom>
            <a:avLst/>
            <a:gdLst>
              <a:gd name="connsiteX0" fmla="*/ 7340600 w 7340600"/>
              <a:gd name="connsiteY0" fmla="*/ 297762 h 2157606"/>
              <a:gd name="connsiteX1" fmla="*/ 5791200 w 7340600"/>
              <a:gd name="connsiteY1" fmla="*/ 31062 h 2157606"/>
              <a:gd name="connsiteX2" fmla="*/ 5334000 w 7340600"/>
              <a:gd name="connsiteY2" fmla="*/ 43762 h 2157606"/>
              <a:gd name="connsiteX3" fmla="*/ 5118100 w 7340600"/>
              <a:gd name="connsiteY3" fmla="*/ 373962 h 2157606"/>
              <a:gd name="connsiteX4" fmla="*/ 4826000 w 7340600"/>
              <a:gd name="connsiteY4" fmla="*/ 1275662 h 2157606"/>
              <a:gd name="connsiteX5" fmla="*/ 4584700 w 7340600"/>
              <a:gd name="connsiteY5" fmla="*/ 1936062 h 2157606"/>
              <a:gd name="connsiteX6" fmla="*/ 4406900 w 7340600"/>
              <a:gd name="connsiteY6" fmla="*/ 2075762 h 2157606"/>
              <a:gd name="connsiteX7" fmla="*/ 3606800 w 7340600"/>
              <a:gd name="connsiteY7" fmla="*/ 2151962 h 2157606"/>
              <a:gd name="connsiteX8" fmla="*/ 3505200 w 7340600"/>
              <a:gd name="connsiteY8" fmla="*/ 2151962 h 2157606"/>
              <a:gd name="connsiteX9" fmla="*/ 0 w 7340600"/>
              <a:gd name="connsiteY9" fmla="*/ 2139262 h 2157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40600" h="2157606">
                <a:moveTo>
                  <a:pt x="7340600" y="297762"/>
                </a:moveTo>
                <a:cubicBezTo>
                  <a:pt x="6733116" y="185578"/>
                  <a:pt x="6125633" y="73395"/>
                  <a:pt x="5791200" y="31062"/>
                </a:cubicBezTo>
                <a:cubicBezTo>
                  <a:pt x="5456767" y="-11271"/>
                  <a:pt x="5446183" y="-13388"/>
                  <a:pt x="5334000" y="43762"/>
                </a:cubicBezTo>
                <a:cubicBezTo>
                  <a:pt x="5221817" y="100912"/>
                  <a:pt x="5202767" y="168645"/>
                  <a:pt x="5118100" y="373962"/>
                </a:cubicBezTo>
                <a:cubicBezTo>
                  <a:pt x="5033433" y="579279"/>
                  <a:pt x="4914900" y="1015312"/>
                  <a:pt x="4826000" y="1275662"/>
                </a:cubicBezTo>
                <a:cubicBezTo>
                  <a:pt x="4737100" y="1536012"/>
                  <a:pt x="4654550" y="1802712"/>
                  <a:pt x="4584700" y="1936062"/>
                </a:cubicBezTo>
                <a:cubicBezTo>
                  <a:pt x="4514850" y="2069412"/>
                  <a:pt x="4569883" y="2039779"/>
                  <a:pt x="4406900" y="2075762"/>
                </a:cubicBezTo>
                <a:cubicBezTo>
                  <a:pt x="4243917" y="2111745"/>
                  <a:pt x="3757083" y="2139262"/>
                  <a:pt x="3606800" y="2151962"/>
                </a:cubicBezTo>
                <a:cubicBezTo>
                  <a:pt x="3456517" y="2164662"/>
                  <a:pt x="3505200" y="2151962"/>
                  <a:pt x="3505200" y="2151962"/>
                </a:cubicBezTo>
                <a:lnTo>
                  <a:pt x="0" y="2139262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2" name="Forme libre 21"/>
          <p:cNvSpPr/>
          <p:nvPr/>
        </p:nvSpPr>
        <p:spPr>
          <a:xfrm>
            <a:off x="15227868" y="10143769"/>
            <a:ext cx="8407401" cy="2155290"/>
          </a:xfrm>
          <a:custGeom>
            <a:avLst/>
            <a:gdLst>
              <a:gd name="connsiteX0" fmla="*/ 8407400 w 8407400"/>
              <a:gd name="connsiteY0" fmla="*/ 161390 h 2155290"/>
              <a:gd name="connsiteX1" fmla="*/ 7531100 w 8407400"/>
              <a:gd name="connsiteY1" fmla="*/ 237590 h 2155290"/>
              <a:gd name="connsiteX2" fmla="*/ 6781800 w 8407400"/>
              <a:gd name="connsiteY2" fmla="*/ 135990 h 2155290"/>
              <a:gd name="connsiteX3" fmla="*/ 5905500 w 8407400"/>
              <a:gd name="connsiteY3" fmla="*/ 8990 h 2155290"/>
              <a:gd name="connsiteX4" fmla="*/ 5486400 w 8407400"/>
              <a:gd name="connsiteY4" fmla="*/ 47090 h 2155290"/>
              <a:gd name="connsiteX5" fmla="*/ 5308600 w 8407400"/>
              <a:gd name="connsiteY5" fmla="*/ 339190 h 2155290"/>
              <a:gd name="connsiteX6" fmla="*/ 4902200 w 8407400"/>
              <a:gd name="connsiteY6" fmla="*/ 1520290 h 2155290"/>
              <a:gd name="connsiteX7" fmla="*/ 4711700 w 8407400"/>
              <a:gd name="connsiteY7" fmla="*/ 2002890 h 2155290"/>
              <a:gd name="connsiteX8" fmla="*/ 4508500 w 8407400"/>
              <a:gd name="connsiteY8" fmla="*/ 2091790 h 2155290"/>
              <a:gd name="connsiteX9" fmla="*/ 3886200 w 8407400"/>
              <a:gd name="connsiteY9" fmla="*/ 2142590 h 2155290"/>
              <a:gd name="connsiteX10" fmla="*/ 2387600 w 8407400"/>
              <a:gd name="connsiteY10" fmla="*/ 2155290 h 2155290"/>
              <a:gd name="connsiteX11" fmla="*/ 0 w 8407400"/>
              <a:gd name="connsiteY11" fmla="*/ 2142590 h 2155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407400" h="2155290">
                <a:moveTo>
                  <a:pt x="8407400" y="161390"/>
                </a:moveTo>
                <a:cubicBezTo>
                  <a:pt x="8104716" y="201606"/>
                  <a:pt x="7802033" y="241823"/>
                  <a:pt x="7531100" y="237590"/>
                </a:cubicBezTo>
                <a:cubicBezTo>
                  <a:pt x="7260167" y="233357"/>
                  <a:pt x="6781800" y="135990"/>
                  <a:pt x="6781800" y="135990"/>
                </a:cubicBezTo>
                <a:cubicBezTo>
                  <a:pt x="6510867" y="97890"/>
                  <a:pt x="6121400" y="23807"/>
                  <a:pt x="5905500" y="8990"/>
                </a:cubicBezTo>
                <a:cubicBezTo>
                  <a:pt x="5689600" y="-5827"/>
                  <a:pt x="5585883" y="-7943"/>
                  <a:pt x="5486400" y="47090"/>
                </a:cubicBezTo>
                <a:cubicBezTo>
                  <a:pt x="5386917" y="102123"/>
                  <a:pt x="5405967" y="93657"/>
                  <a:pt x="5308600" y="339190"/>
                </a:cubicBezTo>
                <a:cubicBezTo>
                  <a:pt x="5211233" y="584723"/>
                  <a:pt x="5001683" y="1243007"/>
                  <a:pt x="4902200" y="1520290"/>
                </a:cubicBezTo>
                <a:cubicBezTo>
                  <a:pt x="4802717" y="1797573"/>
                  <a:pt x="4777317" y="1907640"/>
                  <a:pt x="4711700" y="2002890"/>
                </a:cubicBezTo>
                <a:cubicBezTo>
                  <a:pt x="4646083" y="2098140"/>
                  <a:pt x="4646083" y="2068507"/>
                  <a:pt x="4508500" y="2091790"/>
                </a:cubicBezTo>
                <a:cubicBezTo>
                  <a:pt x="4370917" y="2115073"/>
                  <a:pt x="4239683" y="2132007"/>
                  <a:pt x="3886200" y="2142590"/>
                </a:cubicBezTo>
                <a:cubicBezTo>
                  <a:pt x="3532717" y="2153173"/>
                  <a:pt x="2387600" y="2155290"/>
                  <a:pt x="2387600" y="2155290"/>
                </a:cubicBezTo>
                <a:lnTo>
                  <a:pt x="0" y="214259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3" name="Forme libre 22"/>
          <p:cNvSpPr/>
          <p:nvPr/>
        </p:nvSpPr>
        <p:spPr>
          <a:xfrm>
            <a:off x="14948470" y="9403460"/>
            <a:ext cx="10033001" cy="2844799"/>
          </a:xfrm>
          <a:custGeom>
            <a:avLst/>
            <a:gdLst>
              <a:gd name="connsiteX0" fmla="*/ 10033000 w 10033000"/>
              <a:gd name="connsiteY0" fmla="*/ 0 h 2844800"/>
              <a:gd name="connsiteX1" fmla="*/ 9321800 w 10033000"/>
              <a:gd name="connsiteY1" fmla="*/ 520700 h 2844800"/>
              <a:gd name="connsiteX2" fmla="*/ 8724900 w 10033000"/>
              <a:gd name="connsiteY2" fmla="*/ 812800 h 2844800"/>
              <a:gd name="connsiteX3" fmla="*/ 7861300 w 10033000"/>
              <a:gd name="connsiteY3" fmla="*/ 876300 h 2844800"/>
              <a:gd name="connsiteX4" fmla="*/ 6654800 w 10033000"/>
              <a:gd name="connsiteY4" fmla="*/ 736600 h 2844800"/>
              <a:gd name="connsiteX5" fmla="*/ 5829300 w 10033000"/>
              <a:gd name="connsiteY5" fmla="*/ 647700 h 2844800"/>
              <a:gd name="connsiteX6" fmla="*/ 5588000 w 10033000"/>
              <a:gd name="connsiteY6" fmla="*/ 927100 h 2844800"/>
              <a:gd name="connsiteX7" fmla="*/ 5295900 w 10033000"/>
              <a:gd name="connsiteY7" fmla="*/ 1714500 h 2844800"/>
              <a:gd name="connsiteX8" fmla="*/ 4978400 w 10033000"/>
              <a:gd name="connsiteY8" fmla="*/ 2603500 h 2844800"/>
              <a:gd name="connsiteX9" fmla="*/ 4838700 w 10033000"/>
              <a:gd name="connsiteY9" fmla="*/ 2743200 h 2844800"/>
              <a:gd name="connsiteX10" fmla="*/ 4229100 w 10033000"/>
              <a:gd name="connsiteY10" fmla="*/ 2819400 h 2844800"/>
              <a:gd name="connsiteX11" fmla="*/ 2590800 w 10033000"/>
              <a:gd name="connsiteY11" fmla="*/ 2844800 h 2844800"/>
              <a:gd name="connsiteX12" fmla="*/ 0 w 10033000"/>
              <a:gd name="connsiteY12" fmla="*/ 2819400 h 284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33000" h="2844800">
                <a:moveTo>
                  <a:pt x="10033000" y="0"/>
                </a:moveTo>
                <a:cubicBezTo>
                  <a:pt x="9786408" y="192616"/>
                  <a:pt x="9539817" y="385233"/>
                  <a:pt x="9321800" y="520700"/>
                </a:cubicBezTo>
                <a:cubicBezTo>
                  <a:pt x="9103783" y="656167"/>
                  <a:pt x="8968317" y="753533"/>
                  <a:pt x="8724900" y="812800"/>
                </a:cubicBezTo>
                <a:cubicBezTo>
                  <a:pt x="8481483" y="872067"/>
                  <a:pt x="8206317" y="889000"/>
                  <a:pt x="7861300" y="876300"/>
                </a:cubicBezTo>
                <a:cubicBezTo>
                  <a:pt x="7516283" y="863600"/>
                  <a:pt x="6654800" y="736600"/>
                  <a:pt x="6654800" y="736600"/>
                </a:cubicBezTo>
                <a:cubicBezTo>
                  <a:pt x="6316133" y="698500"/>
                  <a:pt x="6007100" y="615950"/>
                  <a:pt x="5829300" y="647700"/>
                </a:cubicBezTo>
                <a:cubicBezTo>
                  <a:pt x="5651500" y="679450"/>
                  <a:pt x="5676900" y="749300"/>
                  <a:pt x="5588000" y="927100"/>
                </a:cubicBezTo>
                <a:cubicBezTo>
                  <a:pt x="5499100" y="1104900"/>
                  <a:pt x="5397500" y="1435100"/>
                  <a:pt x="5295900" y="1714500"/>
                </a:cubicBezTo>
                <a:cubicBezTo>
                  <a:pt x="5194300" y="1993900"/>
                  <a:pt x="5054600" y="2432050"/>
                  <a:pt x="4978400" y="2603500"/>
                </a:cubicBezTo>
                <a:cubicBezTo>
                  <a:pt x="4902200" y="2774950"/>
                  <a:pt x="4963583" y="2707217"/>
                  <a:pt x="4838700" y="2743200"/>
                </a:cubicBezTo>
                <a:cubicBezTo>
                  <a:pt x="4713817" y="2779183"/>
                  <a:pt x="4603750" y="2802467"/>
                  <a:pt x="4229100" y="2819400"/>
                </a:cubicBezTo>
                <a:cubicBezTo>
                  <a:pt x="3854450" y="2836333"/>
                  <a:pt x="2590800" y="2844800"/>
                  <a:pt x="2590800" y="2844800"/>
                </a:cubicBezTo>
                <a:lnTo>
                  <a:pt x="0" y="28194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4" name="Ellipse 23"/>
          <p:cNvSpPr/>
          <p:nvPr/>
        </p:nvSpPr>
        <p:spPr>
          <a:xfrm>
            <a:off x="21158770" y="10487357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5" name="Ellipse 24"/>
          <p:cNvSpPr/>
          <p:nvPr/>
        </p:nvSpPr>
        <p:spPr>
          <a:xfrm>
            <a:off x="21527068" y="10524327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6" name="Ellipse 25"/>
          <p:cNvSpPr/>
          <p:nvPr/>
        </p:nvSpPr>
        <p:spPr>
          <a:xfrm>
            <a:off x="21869968" y="10588956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7" name="Ellipse 26"/>
          <p:cNvSpPr/>
          <p:nvPr/>
        </p:nvSpPr>
        <p:spPr>
          <a:xfrm>
            <a:off x="22797069" y="10487357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8" name="Ellipse 27"/>
          <p:cNvSpPr/>
          <p:nvPr/>
        </p:nvSpPr>
        <p:spPr>
          <a:xfrm>
            <a:off x="23647969" y="10258756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9" name="Ellipse 28"/>
          <p:cNvSpPr/>
          <p:nvPr/>
        </p:nvSpPr>
        <p:spPr>
          <a:xfrm>
            <a:off x="24994168" y="9369755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0" name="Forme libre 29"/>
          <p:cNvSpPr/>
          <p:nvPr/>
        </p:nvSpPr>
        <p:spPr>
          <a:xfrm>
            <a:off x="15862870" y="9936860"/>
            <a:ext cx="4015356" cy="1770525"/>
          </a:xfrm>
          <a:custGeom>
            <a:avLst/>
            <a:gdLst>
              <a:gd name="connsiteX0" fmla="*/ 3733800 w 4015356"/>
              <a:gd name="connsiteY0" fmla="*/ 0 h 1770526"/>
              <a:gd name="connsiteX1" fmla="*/ 3975100 w 4015356"/>
              <a:gd name="connsiteY1" fmla="*/ 101600 h 1770526"/>
              <a:gd name="connsiteX2" fmla="*/ 4000500 w 4015356"/>
              <a:gd name="connsiteY2" fmla="*/ 241300 h 1770526"/>
              <a:gd name="connsiteX3" fmla="*/ 3822700 w 4015356"/>
              <a:gd name="connsiteY3" fmla="*/ 774700 h 1770526"/>
              <a:gd name="connsiteX4" fmla="*/ 3467100 w 4015356"/>
              <a:gd name="connsiteY4" fmla="*/ 1651000 h 1770526"/>
              <a:gd name="connsiteX5" fmla="*/ 3124200 w 4015356"/>
              <a:gd name="connsiteY5" fmla="*/ 1765300 h 1770526"/>
              <a:gd name="connsiteX6" fmla="*/ 2641600 w 4015356"/>
              <a:gd name="connsiteY6" fmla="*/ 1752600 h 1770526"/>
              <a:gd name="connsiteX7" fmla="*/ 0 w 4015356"/>
              <a:gd name="connsiteY7" fmla="*/ 1701800 h 1770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5356" h="1770526">
                <a:moveTo>
                  <a:pt x="3733800" y="0"/>
                </a:moveTo>
                <a:cubicBezTo>
                  <a:pt x="3832225" y="30691"/>
                  <a:pt x="3930650" y="61383"/>
                  <a:pt x="3975100" y="101600"/>
                </a:cubicBezTo>
                <a:cubicBezTo>
                  <a:pt x="4019550" y="141817"/>
                  <a:pt x="4025900" y="129117"/>
                  <a:pt x="4000500" y="241300"/>
                </a:cubicBezTo>
                <a:cubicBezTo>
                  <a:pt x="3975100" y="353483"/>
                  <a:pt x="3911600" y="539750"/>
                  <a:pt x="3822700" y="774700"/>
                </a:cubicBezTo>
                <a:cubicBezTo>
                  <a:pt x="3733800" y="1009650"/>
                  <a:pt x="3583517" y="1485900"/>
                  <a:pt x="3467100" y="1651000"/>
                </a:cubicBezTo>
                <a:cubicBezTo>
                  <a:pt x="3350683" y="1816100"/>
                  <a:pt x="3261783" y="1748367"/>
                  <a:pt x="3124200" y="1765300"/>
                </a:cubicBezTo>
                <a:cubicBezTo>
                  <a:pt x="2986617" y="1782233"/>
                  <a:pt x="2641600" y="1752600"/>
                  <a:pt x="2641600" y="1752600"/>
                </a:cubicBezTo>
                <a:lnTo>
                  <a:pt x="0" y="17018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1" name="Forme libre 30"/>
          <p:cNvSpPr/>
          <p:nvPr/>
        </p:nvSpPr>
        <p:spPr>
          <a:xfrm>
            <a:off x="15596167" y="9568561"/>
            <a:ext cx="4357448" cy="2201915"/>
          </a:xfrm>
          <a:custGeom>
            <a:avLst/>
            <a:gdLst>
              <a:gd name="connsiteX0" fmla="*/ 3543300 w 4357449"/>
              <a:gd name="connsiteY0" fmla="*/ 0 h 2201916"/>
              <a:gd name="connsiteX1" fmla="*/ 3924300 w 4357449"/>
              <a:gd name="connsiteY1" fmla="*/ 254000 h 2201916"/>
              <a:gd name="connsiteX2" fmla="*/ 4241800 w 4357449"/>
              <a:gd name="connsiteY2" fmla="*/ 381000 h 2201916"/>
              <a:gd name="connsiteX3" fmla="*/ 4356100 w 4357449"/>
              <a:gd name="connsiteY3" fmla="*/ 558800 h 2201916"/>
              <a:gd name="connsiteX4" fmla="*/ 4178300 w 4357449"/>
              <a:gd name="connsiteY4" fmla="*/ 1092200 h 2201916"/>
              <a:gd name="connsiteX5" fmla="*/ 3835400 w 4357449"/>
              <a:gd name="connsiteY5" fmla="*/ 2019300 h 2201916"/>
              <a:gd name="connsiteX6" fmla="*/ 3581400 w 4357449"/>
              <a:gd name="connsiteY6" fmla="*/ 2184400 h 2201916"/>
              <a:gd name="connsiteX7" fmla="*/ 3111500 w 4357449"/>
              <a:gd name="connsiteY7" fmla="*/ 2197100 h 2201916"/>
              <a:gd name="connsiteX8" fmla="*/ 0 w 4357449"/>
              <a:gd name="connsiteY8" fmla="*/ 2133600 h 2201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57449" h="2201916">
                <a:moveTo>
                  <a:pt x="3543300" y="0"/>
                </a:moveTo>
                <a:cubicBezTo>
                  <a:pt x="3675591" y="95250"/>
                  <a:pt x="3807883" y="190500"/>
                  <a:pt x="3924300" y="254000"/>
                </a:cubicBezTo>
                <a:cubicBezTo>
                  <a:pt x="4040717" y="317500"/>
                  <a:pt x="4169833" y="330200"/>
                  <a:pt x="4241800" y="381000"/>
                </a:cubicBezTo>
                <a:cubicBezTo>
                  <a:pt x="4313767" y="431800"/>
                  <a:pt x="4366683" y="440267"/>
                  <a:pt x="4356100" y="558800"/>
                </a:cubicBezTo>
                <a:cubicBezTo>
                  <a:pt x="4345517" y="677333"/>
                  <a:pt x="4265083" y="848783"/>
                  <a:pt x="4178300" y="1092200"/>
                </a:cubicBezTo>
                <a:cubicBezTo>
                  <a:pt x="4091517" y="1335617"/>
                  <a:pt x="3934883" y="1837267"/>
                  <a:pt x="3835400" y="2019300"/>
                </a:cubicBezTo>
                <a:cubicBezTo>
                  <a:pt x="3735917" y="2201333"/>
                  <a:pt x="3702050" y="2154767"/>
                  <a:pt x="3581400" y="2184400"/>
                </a:cubicBezTo>
                <a:cubicBezTo>
                  <a:pt x="3460750" y="2214033"/>
                  <a:pt x="3111500" y="2197100"/>
                  <a:pt x="3111500" y="2197100"/>
                </a:cubicBezTo>
                <a:lnTo>
                  <a:pt x="0" y="21336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2" name="Forme libre 31"/>
          <p:cNvSpPr/>
          <p:nvPr/>
        </p:nvSpPr>
        <p:spPr>
          <a:xfrm>
            <a:off x="15392968" y="9060558"/>
            <a:ext cx="4642096" cy="2745148"/>
          </a:xfrm>
          <a:custGeom>
            <a:avLst/>
            <a:gdLst>
              <a:gd name="connsiteX0" fmla="*/ 3225800 w 4642095"/>
              <a:gd name="connsiteY0" fmla="*/ 0 h 2745148"/>
              <a:gd name="connsiteX1" fmla="*/ 3835400 w 4642095"/>
              <a:gd name="connsiteY1" fmla="*/ 457200 h 2745148"/>
              <a:gd name="connsiteX2" fmla="*/ 4470400 w 4642095"/>
              <a:gd name="connsiteY2" fmla="*/ 787400 h 2745148"/>
              <a:gd name="connsiteX3" fmla="*/ 4635500 w 4642095"/>
              <a:gd name="connsiteY3" fmla="*/ 977900 h 2745148"/>
              <a:gd name="connsiteX4" fmla="*/ 4305300 w 4642095"/>
              <a:gd name="connsiteY4" fmla="*/ 2019300 h 2745148"/>
              <a:gd name="connsiteX5" fmla="*/ 4038600 w 4642095"/>
              <a:gd name="connsiteY5" fmla="*/ 2654300 h 2745148"/>
              <a:gd name="connsiteX6" fmla="*/ 3670300 w 4642095"/>
              <a:gd name="connsiteY6" fmla="*/ 2743200 h 2745148"/>
              <a:gd name="connsiteX7" fmla="*/ 2019300 w 4642095"/>
              <a:gd name="connsiteY7" fmla="*/ 2717800 h 2745148"/>
              <a:gd name="connsiteX8" fmla="*/ 0 w 4642095"/>
              <a:gd name="connsiteY8" fmla="*/ 2717800 h 2745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42095" h="2745148">
                <a:moveTo>
                  <a:pt x="3225800" y="0"/>
                </a:moveTo>
                <a:cubicBezTo>
                  <a:pt x="3426883" y="162983"/>
                  <a:pt x="3627967" y="325967"/>
                  <a:pt x="3835400" y="457200"/>
                </a:cubicBezTo>
                <a:cubicBezTo>
                  <a:pt x="4042833" y="588433"/>
                  <a:pt x="4337050" y="700617"/>
                  <a:pt x="4470400" y="787400"/>
                </a:cubicBezTo>
                <a:cubicBezTo>
                  <a:pt x="4603750" y="874183"/>
                  <a:pt x="4663017" y="772583"/>
                  <a:pt x="4635500" y="977900"/>
                </a:cubicBezTo>
                <a:cubicBezTo>
                  <a:pt x="4607983" y="1183217"/>
                  <a:pt x="4404783" y="1739900"/>
                  <a:pt x="4305300" y="2019300"/>
                </a:cubicBezTo>
                <a:cubicBezTo>
                  <a:pt x="4205817" y="2298700"/>
                  <a:pt x="4144433" y="2533650"/>
                  <a:pt x="4038600" y="2654300"/>
                </a:cubicBezTo>
                <a:cubicBezTo>
                  <a:pt x="3932767" y="2774950"/>
                  <a:pt x="4006850" y="2732617"/>
                  <a:pt x="3670300" y="2743200"/>
                </a:cubicBezTo>
                <a:cubicBezTo>
                  <a:pt x="3333750" y="2753783"/>
                  <a:pt x="2019300" y="2717800"/>
                  <a:pt x="2019300" y="2717800"/>
                </a:cubicBezTo>
                <a:lnTo>
                  <a:pt x="0" y="27178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3" name="Forme libre 32"/>
          <p:cNvSpPr/>
          <p:nvPr/>
        </p:nvSpPr>
        <p:spPr>
          <a:xfrm>
            <a:off x="15215169" y="8285857"/>
            <a:ext cx="4911383" cy="3606800"/>
          </a:xfrm>
          <a:custGeom>
            <a:avLst/>
            <a:gdLst>
              <a:gd name="connsiteX0" fmla="*/ 2921000 w 4911382"/>
              <a:gd name="connsiteY0" fmla="*/ 0 h 3606800"/>
              <a:gd name="connsiteX1" fmla="*/ 3606800 w 4911382"/>
              <a:gd name="connsiteY1" fmla="*/ 749300 h 3606800"/>
              <a:gd name="connsiteX2" fmla="*/ 4559300 w 4911382"/>
              <a:gd name="connsiteY2" fmla="*/ 1371600 h 3606800"/>
              <a:gd name="connsiteX3" fmla="*/ 4851400 w 4911382"/>
              <a:gd name="connsiteY3" fmla="*/ 1524000 h 3606800"/>
              <a:gd name="connsiteX4" fmla="*/ 4902200 w 4911382"/>
              <a:gd name="connsiteY4" fmla="*/ 1765300 h 3606800"/>
              <a:gd name="connsiteX5" fmla="*/ 4724400 w 4911382"/>
              <a:gd name="connsiteY5" fmla="*/ 2400300 h 3606800"/>
              <a:gd name="connsiteX6" fmla="*/ 4381500 w 4911382"/>
              <a:gd name="connsiteY6" fmla="*/ 3378200 h 3606800"/>
              <a:gd name="connsiteX7" fmla="*/ 4203700 w 4911382"/>
              <a:gd name="connsiteY7" fmla="*/ 3556000 h 3606800"/>
              <a:gd name="connsiteX8" fmla="*/ 4025900 w 4911382"/>
              <a:gd name="connsiteY8" fmla="*/ 3594100 h 3606800"/>
              <a:gd name="connsiteX9" fmla="*/ 3441700 w 4911382"/>
              <a:gd name="connsiteY9" fmla="*/ 3606800 h 3606800"/>
              <a:gd name="connsiteX10" fmla="*/ 0 w 4911382"/>
              <a:gd name="connsiteY10" fmla="*/ 3568700 h 360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911382" h="3606800">
                <a:moveTo>
                  <a:pt x="2921000" y="0"/>
                </a:moveTo>
                <a:cubicBezTo>
                  <a:pt x="3127375" y="260350"/>
                  <a:pt x="3333750" y="520700"/>
                  <a:pt x="3606800" y="749300"/>
                </a:cubicBezTo>
                <a:cubicBezTo>
                  <a:pt x="3879850" y="977900"/>
                  <a:pt x="4351867" y="1242483"/>
                  <a:pt x="4559300" y="1371600"/>
                </a:cubicBezTo>
                <a:cubicBezTo>
                  <a:pt x="4766733" y="1500717"/>
                  <a:pt x="4794250" y="1458383"/>
                  <a:pt x="4851400" y="1524000"/>
                </a:cubicBezTo>
                <a:cubicBezTo>
                  <a:pt x="4908550" y="1589617"/>
                  <a:pt x="4923367" y="1619250"/>
                  <a:pt x="4902200" y="1765300"/>
                </a:cubicBezTo>
                <a:cubicBezTo>
                  <a:pt x="4881033" y="1911350"/>
                  <a:pt x="4811183" y="2131483"/>
                  <a:pt x="4724400" y="2400300"/>
                </a:cubicBezTo>
                <a:cubicBezTo>
                  <a:pt x="4637617" y="2669117"/>
                  <a:pt x="4468283" y="3185583"/>
                  <a:pt x="4381500" y="3378200"/>
                </a:cubicBezTo>
                <a:cubicBezTo>
                  <a:pt x="4294717" y="3570817"/>
                  <a:pt x="4262967" y="3520017"/>
                  <a:pt x="4203700" y="3556000"/>
                </a:cubicBezTo>
                <a:cubicBezTo>
                  <a:pt x="4144433" y="3591983"/>
                  <a:pt x="4152900" y="3585633"/>
                  <a:pt x="4025900" y="3594100"/>
                </a:cubicBezTo>
                <a:cubicBezTo>
                  <a:pt x="3898900" y="3602567"/>
                  <a:pt x="3441700" y="3606800"/>
                  <a:pt x="3441700" y="3606800"/>
                </a:cubicBezTo>
                <a:lnTo>
                  <a:pt x="0" y="35687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4" name="Ellipse 33"/>
          <p:cNvSpPr/>
          <p:nvPr/>
        </p:nvSpPr>
        <p:spPr>
          <a:xfrm>
            <a:off x="19456969" y="9877757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5" name="Ellipse 34"/>
          <p:cNvSpPr/>
          <p:nvPr/>
        </p:nvSpPr>
        <p:spPr>
          <a:xfrm>
            <a:off x="19063270" y="9534857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6" name="Ellipse 35"/>
          <p:cNvSpPr/>
          <p:nvPr/>
        </p:nvSpPr>
        <p:spPr>
          <a:xfrm>
            <a:off x="18517169" y="9026858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7" name="Ellipse 36"/>
          <p:cNvSpPr/>
          <p:nvPr/>
        </p:nvSpPr>
        <p:spPr>
          <a:xfrm>
            <a:off x="17996470" y="8226757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8" name="ZoneTexte 37"/>
          <p:cNvSpPr txBox="1"/>
          <p:nvPr/>
        </p:nvSpPr>
        <p:spPr>
          <a:xfrm>
            <a:off x="20722686" y="11788994"/>
            <a:ext cx="7881965" cy="1908205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5900" dirty="0">
                <a:solidFill>
                  <a:srgbClr val="307BC5"/>
                </a:solidFill>
                <a:latin typeface="Helvetica"/>
                <a:cs typeface="Helvetica"/>
              </a:rPr>
              <a:t>Augmentation de l’</a:t>
            </a:r>
          </a:p>
          <a:p>
            <a:pPr algn="ctr"/>
            <a:r>
              <a:rPr lang="fr-FR" sz="5900" dirty="0">
                <a:solidFill>
                  <a:srgbClr val="307BC5"/>
                </a:solidFill>
                <a:latin typeface="Helvetica"/>
                <a:cs typeface="Helvetica"/>
              </a:rPr>
              <a:t>«excavation papillaire»</a:t>
            </a:r>
          </a:p>
        </p:txBody>
      </p:sp>
      <p:sp>
        <p:nvSpPr>
          <p:cNvPr id="39" name="Forme libre 38"/>
          <p:cNvSpPr/>
          <p:nvPr/>
        </p:nvSpPr>
        <p:spPr>
          <a:xfrm>
            <a:off x="21308514" y="5488285"/>
            <a:ext cx="1594180" cy="2027030"/>
          </a:xfrm>
          <a:custGeom>
            <a:avLst/>
            <a:gdLst>
              <a:gd name="connsiteX0" fmla="*/ 990600 w 1594181"/>
              <a:gd name="connsiteY0" fmla="*/ 1968985 h 2027029"/>
              <a:gd name="connsiteX1" fmla="*/ 160867 w 1594181"/>
              <a:gd name="connsiteY1" fmla="*/ 1647261 h 2027029"/>
              <a:gd name="connsiteX2" fmla="*/ 42334 w 1594181"/>
              <a:gd name="connsiteY2" fmla="*/ 1596462 h 2027029"/>
              <a:gd name="connsiteX3" fmla="*/ 0 w 1594181"/>
              <a:gd name="connsiteY3" fmla="*/ 1579530 h 2027029"/>
              <a:gd name="connsiteX4" fmla="*/ 42334 w 1594181"/>
              <a:gd name="connsiteY4" fmla="*/ 1410201 h 2027029"/>
              <a:gd name="connsiteX5" fmla="*/ 245534 w 1594181"/>
              <a:gd name="connsiteY5" fmla="*/ 927616 h 2027029"/>
              <a:gd name="connsiteX6" fmla="*/ 406400 w 1594181"/>
              <a:gd name="connsiteY6" fmla="*/ 546627 h 2027029"/>
              <a:gd name="connsiteX7" fmla="*/ 508000 w 1594181"/>
              <a:gd name="connsiteY7" fmla="*/ 258769 h 2027029"/>
              <a:gd name="connsiteX8" fmla="*/ 584200 w 1594181"/>
              <a:gd name="connsiteY8" fmla="*/ 123307 h 2027029"/>
              <a:gd name="connsiteX9" fmla="*/ 711200 w 1594181"/>
              <a:gd name="connsiteY9" fmla="*/ 30176 h 2027029"/>
              <a:gd name="connsiteX10" fmla="*/ 914400 w 1594181"/>
              <a:gd name="connsiteY10" fmla="*/ 4777 h 2027029"/>
              <a:gd name="connsiteX11" fmla="*/ 1058334 w 1594181"/>
              <a:gd name="connsiteY11" fmla="*/ 114840 h 2027029"/>
              <a:gd name="connsiteX12" fmla="*/ 1083734 w 1594181"/>
              <a:gd name="connsiteY12" fmla="*/ 267236 h 2027029"/>
              <a:gd name="connsiteX13" fmla="*/ 1185334 w 1594181"/>
              <a:gd name="connsiteY13" fmla="*/ 182571 h 2027029"/>
              <a:gd name="connsiteX14" fmla="*/ 1337734 w 1594181"/>
              <a:gd name="connsiteY14" fmla="*/ 174105 h 2027029"/>
              <a:gd name="connsiteX15" fmla="*/ 1447800 w 1594181"/>
              <a:gd name="connsiteY15" fmla="*/ 216437 h 2027029"/>
              <a:gd name="connsiteX16" fmla="*/ 1557867 w 1594181"/>
              <a:gd name="connsiteY16" fmla="*/ 292635 h 2027029"/>
              <a:gd name="connsiteX17" fmla="*/ 1583267 w 1594181"/>
              <a:gd name="connsiteY17" fmla="*/ 411165 h 2027029"/>
              <a:gd name="connsiteX18" fmla="*/ 1591734 w 1594181"/>
              <a:gd name="connsiteY18" fmla="*/ 487362 h 2027029"/>
              <a:gd name="connsiteX19" fmla="*/ 1540934 w 1594181"/>
              <a:gd name="connsiteY19" fmla="*/ 690556 h 2027029"/>
              <a:gd name="connsiteX20" fmla="*/ 1363134 w 1594181"/>
              <a:gd name="connsiteY20" fmla="*/ 1164675 h 2027029"/>
              <a:gd name="connsiteX21" fmla="*/ 1117600 w 1594181"/>
              <a:gd name="connsiteY21" fmla="*/ 1808123 h 2027029"/>
              <a:gd name="connsiteX22" fmla="*/ 1049867 w 1594181"/>
              <a:gd name="connsiteY22" fmla="*/ 2011317 h 2027029"/>
              <a:gd name="connsiteX23" fmla="*/ 990600 w 1594181"/>
              <a:gd name="connsiteY23" fmla="*/ 1968985 h 2027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94181" h="2027029">
                <a:moveTo>
                  <a:pt x="990600" y="1968985"/>
                </a:moveTo>
                <a:cubicBezTo>
                  <a:pt x="842433" y="1908309"/>
                  <a:pt x="318911" y="1709348"/>
                  <a:pt x="160867" y="1647261"/>
                </a:cubicBezTo>
                <a:cubicBezTo>
                  <a:pt x="2823" y="1585174"/>
                  <a:pt x="69145" y="1607751"/>
                  <a:pt x="42334" y="1596462"/>
                </a:cubicBezTo>
                <a:cubicBezTo>
                  <a:pt x="15523" y="1585173"/>
                  <a:pt x="0" y="1610573"/>
                  <a:pt x="0" y="1579530"/>
                </a:cubicBezTo>
                <a:cubicBezTo>
                  <a:pt x="0" y="1548487"/>
                  <a:pt x="1412" y="1518853"/>
                  <a:pt x="42334" y="1410201"/>
                </a:cubicBezTo>
                <a:cubicBezTo>
                  <a:pt x="83256" y="1301549"/>
                  <a:pt x="245534" y="927616"/>
                  <a:pt x="245534" y="927616"/>
                </a:cubicBezTo>
                <a:cubicBezTo>
                  <a:pt x="306212" y="783687"/>
                  <a:pt x="362656" y="658101"/>
                  <a:pt x="406400" y="546627"/>
                </a:cubicBezTo>
                <a:cubicBezTo>
                  <a:pt x="450144" y="435153"/>
                  <a:pt x="478367" y="329322"/>
                  <a:pt x="508000" y="258769"/>
                </a:cubicBezTo>
                <a:cubicBezTo>
                  <a:pt x="537633" y="188216"/>
                  <a:pt x="550333" y="161406"/>
                  <a:pt x="584200" y="123307"/>
                </a:cubicBezTo>
                <a:cubicBezTo>
                  <a:pt x="618067" y="85208"/>
                  <a:pt x="656167" y="49931"/>
                  <a:pt x="711200" y="30176"/>
                </a:cubicBezTo>
                <a:cubicBezTo>
                  <a:pt x="766233" y="10421"/>
                  <a:pt x="856544" y="-9334"/>
                  <a:pt x="914400" y="4777"/>
                </a:cubicBezTo>
                <a:cubicBezTo>
                  <a:pt x="972256" y="18888"/>
                  <a:pt x="1030112" y="71097"/>
                  <a:pt x="1058334" y="114840"/>
                </a:cubicBezTo>
                <a:cubicBezTo>
                  <a:pt x="1086556" y="158583"/>
                  <a:pt x="1062567" y="255947"/>
                  <a:pt x="1083734" y="267236"/>
                </a:cubicBezTo>
                <a:cubicBezTo>
                  <a:pt x="1104901" y="278524"/>
                  <a:pt x="1143001" y="198093"/>
                  <a:pt x="1185334" y="182571"/>
                </a:cubicBezTo>
                <a:cubicBezTo>
                  <a:pt x="1227667" y="167049"/>
                  <a:pt x="1293990" y="168461"/>
                  <a:pt x="1337734" y="174105"/>
                </a:cubicBezTo>
                <a:cubicBezTo>
                  <a:pt x="1381478" y="179749"/>
                  <a:pt x="1411111" y="196682"/>
                  <a:pt x="1447800" y="216437"/>
                </a:cubicBezTo>
                <a:cubicBezTo>
                  <a:pt x="1484489" y="236192"/>
                  <a:pt x="1535289" y="260180"/>
                  <a:pt x="1557867" y="292635"/>
                </a:cubicBezTo>
                <a:cubicBezTo>
                  <a:pt x="1580445" y="325090"/>
                  <a:pt x="1577623" y="378711"/>
                  <a:pt x="1583267" y="411165"/>
                </a:cubicBezTo>
                <a:cubicBezTo>
                  <a:pt x="1588911" y="443619"/>
                  <a:pt x="1598789" y="440797"/>
                  <a:pt x="1591734" y="487362"/>
                </a:cubicBezTo>
                <a:cubicBezTo>
                  <a:pt x="1584679" y="533927"/>
                  <a:pt x="1579034" y="577671"/>
                  <a:pt x="1540934" y="690556"/>
                </a:cubicBezTo>
                <a:cubicBezTo>
                  <a:pt x="1502834" y="803441"/>
                  <a:pt x="1433690" y="978414"/>
                  <a:pt x="1363134" y="1164675"/>
                </a:cubicBezTo>
                <a:cubicBezTo>
                  <a:pt x="1292578" y="1350936"/>
                  <a:pt x="1169811" y="1667016"/>
                  <a:pt x="1117600" y="1808123"/>
                </a:cubicBezTo>
                <a:cubicBezTo>
                  <a:pt x="1065389" y="1949230"/>
                  <a:pt x="1075267" y="1981685"/>
                  <a:pt x="1049867" y="2011317"/>
                </a:cubicBezTo>
                <a:cubicBezTo>
                  <a:pt x="1024467" y="2040949"/>
                  <a:pt x="1138767" y="2029661"/>
                  <a:pt x="990600" y="1968985"/>
                </a:cubicBezTo>
                <a:close/>
              </a:path>
            </a:pathLst>
          </a:custGeom>
          <a:solidFill>
            <a:schemeClr val="bg1">
              <a:lumMod val="75000"/>
              <a:alpha val="99000"/>
            </a:schemeClr>
          </a:solidFill>
          <a:ln w="76200" cmpd="sng">
            <a:noFill/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0" name="Forme libre 39"/>
          <p:cNvSpPr/>
          <p:nvPr/>
        </p:nvSpPr>
        <p:spPr>
          <a:xfrm>
            <a:off x="18065789" y="5908513"/>
            <a:ext cx="5067302" cy="2167301"/>
          </a:xfrm>
          <a:custGeom>
            <a:avLst/>
            <a:gdLst>
              <a:gd name="connsiteX0" fmla="*/ 5067300 w 5067300"/>
              <a:gd name="connsiteY0" fmla="*/ 33702 h 2167302"/>
              <a:gd name="connsiteX1" fmla="*/ 4787900 w 5067300"/>
              <a:gd name="connsiteY1" fmla="*/ 8302 h 2167302"/>
              <a:gd name="connsiteX2" fmla="*/ 4610100 w 5067300"/>
              <a:gd name="connsiteY2" fmla="*/ 160702 h 2167302"/>
              <a:gd name="connsiteX3" fmla="*/ 4368800 w 5067300"/>
              <a:gd name="connsiteY3" fmla="*/ 833802 h 2167302"/>
              <a:gd name="connsiteX4" fmla="*/ 4114800 w 5067300"/>
              <a:gd name="connsiteY4" fmla="*/ 1557702 h 2167302"/>
              <a:gd name="connsiteX5" fmla="*/ 3759200 w 5067300"/>
              <a:gd name="connsiteY5" fmla="*/ 2053002 h 2167302"/>
              <a:gd name="connsiteX6" fmla="*/ 2540000 w 5067300"/>
              <a:gd name="connsiteY6" fmla="*/ 2167302 h 2167302"/>
              <a:gd name="connsiteX7" fmla="*/ 0 w 5067300"/>
              <a:gd name="connsiteY7" fmla="*/ 2116502 h 2167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67300" h="2167302">
                <a:moveTo>
                  <a:pt x="5067300" y="33702"/>
                </a:moveTo>
                <a:cubicBezTo>
                  <a:pt x="4965700" y="10418"/>
                  <a:pt x="4864100" y="-12865"/>
                  <a:pt x="4787900" y="8302"/>
                </a:cubicBezTo>
                <a:cubicBezTo>
                  <a:pt x="4711700" y="29469"/>
                  <a:pt x="4679950" y="23119"/>
                  <a:pt x="4610100" y="160702"/>
                </a:cubicBezTo>
                <a:cubicBezTo>
                  <a:pt x="4540250" y="298285"/>
                  <a:pt x="4451350" y="600969"/>
                  <a:pt x="4368800" y="833802"/>
                </a:cubicBezTo>
                <a:cubicBezTo>
                  <a:pt x="4286250" y="1066635"/>
                  <a:pt x="4216400" y="1354502"/>
                  <a:pt x="4114800" y="1557702"/>
                </a:cubicBezTo>
                <a:cubicBezTo>
                  <a:pt x="4013200" y="1760902"/>
                  <a:pt x="4021667" y="1951402"/>
                  <a:pt x="3759200" y="2053002"/>
                </a:cubicBezTo>
                <a:cubicBezTo>
                  <a:pt x="3496733" y="2154602"/>
                  <a:pt x="2540000" y="2167302"/>
                  <a:pt x="2540000" y="2167302"/>
                </a:cubicBezTo>
                <a:lnTo>
                  <a:pt x="0" y="2116502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1" name="Forme libre 40"/>
          <p:cNvSpPr/>
          <p:nvPr/>
        </p:nvSpPr>
        <p:spPr>
          <a:xfrm>
            <a:off x="17913378" y="5863098"/>
            <a:ext cx="5638800" cy="2123816"/>
          </a:xfrm>
          <a:custGeom>
            <a:avLst/>
            <a:gdLst>
              <a:gd name="connsiteX0" fmla="*/ 5638800 w 5638800"/>
              <a:gd name="connsiteY0" fmla="*/ 117216 h 2123816"/>
              <a:gd name="connsiteX1" fmla="*/ 5384800 w 5638800"/>
              <a:gd name="connsiteY1" fmla="*/ 41016 h 2123816"/>
              <a:gd name="connsiteX2" fmla="*/ 5067300 w 5638800"/>
              <a:gd name="connsiteY2" fmla="*/ 2916 h 2123816"/>
              <a:gd name="connsiteX3" fmla="*/ 4851400 w 5638800"/>
              <a:gd name="connsiteY3" fmla="*/ 117216 h 2123816"/>
              <a:gd name="connsiteX4" fmla="*/ 4622800 w 5638800"/>
              <a:gd name="connsiteY4" fmla="*/ 726816 h 2123816"/>
              <a:gd name="connsiteX5" fmla="*/ 4318000 w 5638800"/>
              <a:gd name="connsiteY5" fmla="*/ 1615816 h 2123816"/>
              <a:gd name="connsiteX6" fmla="*/ 4165600 w 5638800"/>
              <a:gd name="connsiteY6" fmla="*/ 1882516 h 2123816"/>
              <a:gd name="connsiteX7" fmla="*/ 4025900 w 5638800"/>
              <a:gd name="connsiteY7" fmla="*/ 1996816 h 2123816"/>
              <a:gd name="connsiteX8" fmla="*/ 3619500 w 5638800"/>
              <a:gd name="connsiteY8" fmla="*/ 2085716 h 2123816"/>
              <a:gd name="connsiteX9" fmla="*/ 3009900 w 5638800"/>
              <a:gd name="connsiteY9" fmla="*/ 2123816 h 2123816"/>
              <a:gd name="connsiteX10" fmla="*/ 0 w 5638800"/>
              <a:gd name="connsiteY10" fmla="*/ 2098416 h 2123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638800" h="2123816">
                <a:moveTo>
                  <a:pt x="5638800" y="117216"/>
                </a:moveTo>
                <a:cubicBezTo>
                  <a:pt x="5559425" y="88641"/>
                  <a:pt x="5480050" y="60066"/>
                  <a:pt x="5384800" y="41016"/>
                </a:cubicBezTo>
                <a:cubicBezTo>
                  <a:pt x="5289550" y="21966"/>
                  <a:pt x="5156200" y="-9784"/>
                  <a:pt x="5067300" y="2916"/>
                </a:cubicBezTo>
                <a:cubicBezTo>
                  <a:pt x="4978400" y="15616"/>
                  <a:pt x="4925483" y="-3434"/>
                  <a:pt x="4851400" y="117216"/>
                </a:cubicBezTo>
                <a:cubicBezTo>
                  <a:pt x="4777317" y="237866"/>
                  <a:pt x="4711700" y="477049"/>
                  <a:pt x="4622800" y="726816"/>
                </a:cubicBezTo>
                <a:cubicBezTo>
                  <a:pt x="4533900" y="976583"/>
                  <a:pt x="4394200" y="1423199"/>
                  <a:pt x="4318000" y="1615816"/>
                </a:cubicBezTo>
                <a:cubicBezTo>
                  <a:pt x="4241800" y="1808433"/>
                  <a:pt x="4214283" y="1819016"/>
                  <a:pt x="4165600" y="1882516"/>
                </a:cubicBezTo>
                <a:cubicBezTo>
                  <a:pt x="4116917" y="1946016"/>
                  <a:pt x="4116917" y="1962949"/>
                  <a:pt x="4025900" y="1996816"/>
                </a:cubicBezTo>
                <a:cubicBezTo>
                  <a:pt x="3934883" y="2030683"/>
                  <a:pt x="3788833" y="2064549"/>
                  <a:pt x="3619500" y="2085716"/>
                </a:cubicBezTo>
                <a:cubicBezTo>
                  <a:pt x="3450167" y="2106883"/>
                  <a:pt x="3009900" y="2123816"/>
                  <a:pt x="3009900" y="2123816"/>
                </a:cubicBezTo>
                <a:lnTo>
                  <a:pt x="0" y="2098416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2" name="Forme libre 41"/>
          <p:cNvSpPr/>
          <p:nvPr/>
        </p:nvSpPr>
        <p:spPr>
          <a:xfrm>
            <a:off x="17684781" y="5756588"/>
            <a:ext cx="6197600" cy="2154127"/>
          </a:xfrm>
          <a:custGeom>
            <a:avLst/>
            <a:gdLst>
              <a:gd name="connsiteX0" fmla="*/ 6197600 w 6197600"/>
              <a:gd name="connsiteY0" fmla="*/ 274527 h 2154127"/>
              <a:gd name="connsiteX1" fmla="*/ 5397500 w 6197600"/>
              <a:gd name="connsiteY1" fmla="*/ 7827 h 2154127"/>
              <a:gd name="connsiteX2" fmla="*/ 5041900 w 6197600"/>
              <a:gd name="connsiteY2" fmla="*/ 122127 h 2154127"/>
              <a:gd name="connsiteX3" fmla="*/ 4838700 w 6197600"/>
              <a:gd name="connsiteY3" fmla="*/ 630127 h 2154127"/>
              <a:gd name="connsiteX4" fmla="*/ 4495800 w 6197600"/>
              <a:gd name="connsiteY4" fmla="*/ 1633427 h 2154127"/>
              <a:gd name="connsiteX5" fmla="*/ 4279900 w 6197600"/>
              <a:gd name="connsiteY5" fmla="*/ 2027127 h 2154127"/>
              <a:gd name="connsiteX6" fmla="*/ 3644900 w 6197600"/>
              <a:gd name="connsiteY6" fmla="*/ 2116027 h 2154127"/>
              <a:gd name="connsiteX7" fmla="*/ 2921000 w 6197600"/>
              <a:gd name="connsiteY7" fmla="*/ 2154127 h 2154127"/>
              <a:gd name="connsiteX8" fmla="*/ 0 w 6197600"/>
              <a:gd name="connsiteY8" fmla="*/ 2128727 h 2154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197600" h="2154127">
                <a:moveTo>
                  <a:pt x="6197600" y="274527"/>
                </a:moveTo>
                <a:cubicBezTo>
                  <a:pt x="5893858" y="153877"/>
                  <a:pt x="5590117" y="33227"/>
                  <a:pt x="5397500" y="7827"/>
                </a:cubicBezTo>
                <a:cubicBezTo>
                  <a:pt x="5204883" y="-17573"/>
                  <a:pt x="5135033" y="18410"/>
                  <a:pt x="5041900" y="122127"/>
                </a:cubicBezTo>
                <a:cubicBezTo>
                  <a:pt x="4948767" y="225844"/>
                  <a:pt x="4929717" y="378244"/>
                  <a:pt x="4838700" y="630127"/>
                </a:cubicBezTo>
                <a:cubicBezTo>
                  <a:pt x="4747683" y="882010"/>
                  <a:pt x="4588933" y="1400594"/>
                  <a:pt x="4495800" y="1633427"/>
                </a:cubicBezTo>
                <a:cubicBezTo>
                  <a:pt x="4402667" y="1866260"/>
                  <a:pt x="4421717" y="1946694"/>
                  <a:pt x="4279900" y="2027127"/>
                </a:cubicBezTo>
                <a:cubicBezTo>
                  <a:pt x="4138083" y="2107560"/>
                  <a:pt x="3871383" y="2094860"/>
                  <a:pt x="3644900" y="2116027"/>
                </a:cubicBezTo>
                <a:cubicBezTo>
                  <a:pt x="3418417" y="2137194"/>
                  <a:pt x="2921000" y="2154127"/>
                  <a:pt x="2921000" y="2154127"/>
                </a:cubicBezTo>
                <a:lnTo>
                  <a:pt x="0" y="2128727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3" name="Forme libre 42"/>
          <p:cNvSpPr/>
          <p:nvPr/>
        </p:nvSpPr>
        <p:spPr>
          <a:xfrm>
            <a:off x="17252981" y="5564925"/>
            <a:ext cx="8407401" cy="2155290"/>
          </a:xfrm>
          <a:custGeom>
            <a:avLst/>
            <a:gdLst>
              <a:gd name="connsiteX0" fmla="*/ 8407400 w 8407400"/>
              <a:gd name="connsiteY0" fmla="*/ 161390 h 2155290"/>
              <a:gd name="connsiteX1" fmla="*/ 7531100 w 8407400"/>
              <a:gd name="connsiteY1" fmla="*/ 237590 h 2155290"/>
              <a:gd name="connsiteX2" fmla="*/ 6781800 w 8407400"/>
              <a:gd name="connsiteY2" fmla="*/ 135990 h 2155290"/>
              <a:gd name="connsiteX3" fmla="*/ 5905500 w 8407400"/>
              <a:gd name="connsiteY3" fmla="*/ 8990 h 2155290"/>
              <a:gd name="connsiteX4" fmla="*/ 5486400 w 8407400"/>
              <a:gd name="connsiteY4" fmla="*/ 47090 h 2155290"/>
              <a:gd name="connsiteX5" fmla="*/ 5308600 w 8407400"/>
              <a:gd name="connsiteY5" fmla="*/ 339190 h 2155290"/>
              <a:gd name="connsiteX6" fmla="*/ 4902200 w 8407400"/>
              <a:gd name="connsiteY6" fmla="*/ 1520290 h 2155290"/>
              <a:gd name="connsiteX7" fmla="*/ 4711700 w 8407400"/>
              <a:gd name="connsiteY7" fmla="*/ 2002890 h 2155290"/>
              <a:gd name="connsiteX8" fmla="*/ 4508500 w 8407400"/>
              <a:gd name="connsiteY8" fmla="*/ 2091790 h 2155290"/>
              <a:gd name="connsiteX9" fmla="*/ 3886200 w 8407400"/>
              <a:gd name="connsiteY9" fmla="*/ 2142590 h 2155290"/>
              <a:gd name="connsiteX10" fmla="*/ 2387600 w 8407400"/>
              <a:gd name="connsiteY10" fmla="*/ 2155290 h 2155290"/>
              <a:gd name="connsiteX11" fmla="*/ 0 w 8407400"/>
              <a:gd name="connsiteY11" fmla="*/ 2142590 h 2155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407400" h="2155290">
                <a:moveTo>
                  <a:pt x="8407400" y="161390"/>
                </a:moveTo>
                <a:cubicBezTo>
                  <a:pt x="8104716" y="201606"/>
                  <a:pt x="7802033" y="241823"/>
                  <a:pt x="7531100" y="237590"/>
                </a:cubicBezTo>
                <a:cubicBezTo>
                  <a:pt x="7260167" y="233357"/>
                  <a:pt x="6781800" y="135990"/>
                  <a:pt x="6781800" y="135990"/>
                </a:cubicBezTo>
                <a:cubicBezTo>
                  <a:pt x="6510867" y="97890"/>
                  <a:pt x="6121400" y="23807"/>
                  <a:pt x="5905500" y="8990"/>
                </a:cubicBezTo>
                <a:cubicBezTo>
                  <a:pt x="5689600" y="-5827"/>
                  <a:pt x="5585883" y="-7943"/>
                  <a:pt x="5486400" y="47090"/>
                </a:cubicBezTo>
                <a:cubicBezTo>
                  <a:pt x="5386917" y="102123"/>
                  <a:pt x="5405967" y="93657"/>
                  <a:pt x="5308600" y="339190"/>
                </a:cubicBezTo>
                <a:cubicBezTo>
                  <a:pt x="5211233" y="584723"/>
                  <a:pt x="5001683" y="1243007"/>
                  <a:pt x="4902200" y="1520290"/>
                </a:cubicBezTo>
                <a:cubicBezTo>
                  <a:pt x="4802717" y="1797573"/>
                  <a:pt x="4777317" y="1907640"/>
                  <a:pt x="4711700" y="2002890"/>
                </a:cubicBezTo>
                <a:cubicBezTo>
                  <a:pt x="4646083" y="2098140"/>
                  <a:pt x="4646083" y="2068507"/>
                  <a:pt x="4508500" y="2091790"/>
                </a:cubicBezTo>
                <a:cubicBezTo>
                  <a:pt x="4370917" y="2115073"/>
                  <a:pt x="4239683" y="2132007"/>
                  <a:pt x="3886200" y="2142590"/>
                </a:cubicBezTo>
                <a:cubicBezTo>
                  <a:pt x="3532717" y="2153173"/>
                  <a:pt x="2387600" y="2155290"/>
                  <a:pt x="2387600" y="2155290"/>
                </a:cubicBezTo>
                <a:lnTo>
                  <a:pt x="0" y="214259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4" name="Forme libre 43"/>
          <p:cNvSpPr/>
          <p:nvPr/>
        </p:nvSpPr>
        <p:spPr>
          <a:xfrm>
            <a:off x="16973579" y="4824617"/>
            <a:ext cx="10033001" cy="2844799"/>
          </a:xfrm>
          <a:custGeom>
            <a:avLst/>
            <a:gdLst>
              <a:gd name="connsiteX0" fmla="*/ 10033000 w 10033000"/>
              <a:gd name="connsiteY0" fmla="*/ 0 h 2844800"/>
              <a:gd name="connsiteX1" fmla="*/ 9321800 w 10033000"/>
              <a:gd name="connsiteY1" fmla="*/ 520700 h 2844800"/>
              <a:gd name="connsiteX2" fmla="*/ 8724900 w 10033000"/>
              <a:gd name="connsiteY2" fmla="*/ 812800 h 2844800"/>
              <a:gd name="connsiteX3" fmla="*/ 7861300 w 10033000"/>
              <a:gd name="connsiteY3" fmla="*/ 876300 h 2844800"/>
              <a:gd name="connsiteX4" fmla="*/ 6654800 w 10033000"/>
              <a:gd name="connsiteY4" fmla="*/ 736600 h 2844800"/>
              <a:gd name="connsiteX5" fmla="*/ 5829300 w 10033000"/>
              <a:gd name="connsiteY5" fmla="*/ 647700 h 2844800"/>
              <a:gd name="connsiteX6" fmla="*/ 5588000 w 10033000"/>
              <a:gd name="connsiteY6" fmla="*/ 927100 h 2844800"/>
              <a:gd name="connsiteX7" fmla="*/ 5295900 w 10033000"/>
              <a:gd name="connsiteY7" fmla="*/ 1714500 h 2844800"/>
              <a:gd name="connsiteX8" fmla="*/ 4978400 w 10033000"/>
              <a:gd name="connsiteY8" fmla="*/ 2603500 h 2844800"/>
              <a:gd name="connsiteX9" fmla="*/ 4838700 w 10033000"/>
              <a:gd name="connsiteY9" fmla="*/ 2743200 h 2844800"/>
              <a:gd name="connsiteX10" fmla="*/ 4229100 w 10033000"/>
              <a:gd name="connsiteY10" fmla="*/ 2819400 h 2844800"/>
              <a:gd name="connsiteX11" fmla="*/ 2590800 w 10033000"/>
              <a:gd name="connsiteY11" fmla="*/ 2844800 h 2844800"/>
              <a:gd name="connsiteX12" fmla="*/ 0 w 10033000"/>
              <a:gd name="connsiteY12" fmla="*/ 2819400 h 284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33000" h="2844800">
                <a:moveTo>
                  <a:pt x="10033000" y="0"/>
                </a:moveTo>
                <a:cubicBezTo>
                  <a:pt x="9786408" y="192616"/>
                  <a:pt x="9539817" y="385233"/>
                  <a:pt x="9321800" y="520700"/>
                </a:cubicBezTo>
                <a:cubicBezTo>
                  <a:pt x="9103783" y="656167"/>
                  <a:pt x="8968317" y="753533"/>
                  <a:pt x="8724900" y="812800"/>
                </a:cubicBezTo>
                <a:cubicBezTo>
                  <a:pt x="8481483" y="872067"/>
                  <a:pt x="8206317" y="889000"/>
                  <a:pt x="7861300" y="876300"/>
                </a:cubicBezTo>
                <a:cubicBezTo>
                  <a:pt x="7516283" y="863600"/>
                  <a:pt x="6654800" y="736600"/>
                  <a:pt x="6654800" y="736600"/>
                </a:cubicBezTo>
                <a:cubicBezTo>
                  <a:pt x="6316133" y="698500"/>
                  <a:pt x="6007100" y="615950"/>
                  <a:pt x="5829300" y="647700"/>
                </a:cubicBezTo>
                <a:cubicBezTo>
                  <a:pt x="5651500" y="679450"/>
                  <a:pt x="5676900" y="749300"/>
                  <a:pt x="5588000" y="927100"/>
                </a:cubicBezTo>
                <a:cubicBezTo>
                  <a:pt x="5499100" y="1104900"/>
                  <a:pt x="5397500" y="1435100"/>
                  <a:pt x="5295900" y="1714500"/>
                </a:cubicBezTo>
                <a:cubicBezTo>
                  <a:pt x="5194300" y="1993900"/>
                  <a:pt x="5054600" y="2432050"/>
                  <a:pt x="4978400" y="2603500"/>
                </a:cubicBezTo>
                <a:cubicBezTo>
                  <a:pt x="4902200" y="2774950"/>
                  <a:pt x="4963583" y="2707217"/>
                  <a:pt x="4838700" y="2743200"/>
                </a:cubicBezTo>
                <a:cubicBezTo>
                  <a:pt x="4713817" y="2779183"/>
                  <a:pt x="4603750" y="2802467"/>
                  <a:pt x="4229100" y="2819400"/>
                </a:cubicBezTo>
                <a:cubicBezTo>
                  <a:pt x="3854450" y="2836333"/>
                  <a:pt x="2590800" y="2844800"/>
                  <a:pt x="2590800" y="2844800"/>
                </a:cubicBezTo>
                <a:lnTo>
                  <a:pt x="0" y="28194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5" name="Forme libre 44"/>
          <p:cNvSpPr/>
          <p:nvPr/>
        </p:nvSpPr>
        <p:spPr>
          <a:xfrm>
            <a:off x="16694181" y="3478415"/>
            <a:ext cx="11252199" cy="4115185"/>
          </a:xfrm>
          <a:custGeom>
            <a:avLst/>
            <a:gdLst>
              <a:gd name="connsiteX0" fmla="*/ 11252200 w 11252200"/>
              <a:gd name="connsiteY0" fmla="*/ 0 h 4115185"/>
              <a:gd name="connsiteX1" fmla="*/ 10528300 w 11252200"/>
              <a:gd name="connsiteY1" fmla="*/ 1092200 h 4115185"/>
              <a:gd name="connsiteX2" fmla="*/ 9931400 w 11252200"/>
              <a:gd name="connsiteY2" fmla="*/ 1524000 h 4115185"/>
              <a:gd name="connsiteX3" fmla="*/ 8978900 w 11252200"/>
              <a:gd name="connsiteY3" fmla="*/ 1993900 h 4115185"/>
              <a:gd name="connsiteX4" fmla="*/ 7975600 w 11252200"/>
              <a:gd name="connsiteY4" fmla="*/ 2095500 h 4115185"/>
              <a:gd name="connsiteX5" fmla="*/ 7023100 w 11252200"/>
              <a:gd name="connsiteY5" fmla="*/ 2044700 h 4115185"/>
              <a:gd name="connsiteX6" fmla="*/ 6045200 w 11252200"/>
              <a:gd name="connsiteY6" fmla="*/ 1943100 h 4115185"/>
              <a:gd name="connsiteX7" fmla="*/ 5816600 w 11252200"/>
              <a:gd name="connsiteY7" fmla="*/ 2184400 h 4115185"/>
              <a:gd name="connsiteX8" fmla="*/ 5549900 w 11252200"/>
              <a:gd name="connsiteY8" fmla="*/ 2908300 h 4115185"/>
              <a:gd name="connsiteX9" fmla="*/ 5207000 w 11252200"/>
              <a:gd name="connsiteY9" fmla="*/ 3835400 h 4115185"/>
              <a:gd name="connsiteX10" fmla="*/ 5118100 w 11252200"/>
              <a:gd name="connsiteY10" fmla="*/ 3987800 h 4115185"/>
              <a:gd name="connsiteX11" fmla="*/ 4635500 w 11252200"/>
              <a:gd name="connsiteY11" fmla="*/ 4089400 h 4115185"/>
              <a:gd name="connsiteX12" fmla="*/ 2882900 w 11252200"/>
              <a:gd name="connsiteY12" fmla="*/ 4114800 h 4115185"/>
              <a:gd name="connsiteX13" fmla="*/ 0 w 11252200"/>
              <a:gd name="connsiteY13" fmla="*/ 4076700 h 4115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252200" h="4115185">
                <a:moveTo>
                  <a:pt x="11252200" y="0"/>
                </a:moveTo>
                <a:cubicBezTo>
                  <a:pt x="11000316" y="419100"/>
                  <a:pt x="10748433" y="838200"/>
                  <a:pt x="10528300" y="1092200"/>
                </a:cubicBezTo>
                <a:cubicBezTo>
                  <a:pt x="10308167" y="1346200"/>
                  <a:pt x="10189633" y="1373717"/>
                  <a:pt x="9931400" y="1524000"/>
                </a:cubicBezTo>
                <a:cubicBezTo>
                  <a:pt x="9673167" y="1674283"/>
                  <a:pt x="9304867" y="1898650"/>
                  <a:pt x="8978900" y="1993900"/>
                </a:cubicBezTo>
                <a:cubicBezTo>
                  <a:pt x="8652933" y="2089150"/>
                  <a:pt x="8301567" y="2087033"/>
                  <a:pt x="7975600" y="2095500"/>
                </a:cubicBezTo>
                <a:cubicBezTo>
                  <a:pt x="7649633" y="2103967"/>
                  <a:pt x="7344833" y="2070100"/>
                  <a:pt x="7023100" y="2044700"/>
                </a:cubicBezTo>
                <a:cubicBezTo>
                  <a:pt x="6701367" y="2019300"/>
                  <a:pt x="6246283" y="1919817"/>
                  <a:pt x="6045200" y="1943100"/>
                </a:cubicBezTo>
                <a:cubicBezTo>
                  <a:pt x="5844117" y="1966383"/>
                  <a:pt x="5899150" y="2023533"/>
                  <a:pt x="5816600" y="2184400"/>
                </a:cubicBezTo>
                <a:cubicBezTo>
                  <a:pt x="5734050" y="2345267"/>
                  <a:pt x="5549900" y="2908300"/>
                  <a:pt x="5549900" y="2908300"/>
                </a:cubicBezTo>
                <a:cubicBezTo>
                  <a:pt x="5448300" y="3183467"/>
                  <a:pt x="5278967" y="3655483"/>
                  <a:pt x="5207000" y="3835400"/>
                </a:cubicBezTo>
                <a:cubicBezTo>
                  <a:pt x="5135033" y="4015317"/>
                  <a:pt x="5213350" y="3945467"/>
                  <a:pt x="5118100" y="3987800"/>
                </a:cubicBezTo>
                <a:cubicBezTo>
                  <a:pt x="5022850" y="4030133"/>
                  <a:pt x="5008033" y="4068233"/>
                  <a:pt x="4635500" y="4089400"/>
                </a:cubicBezTo>
                <a:cubicBezTo>
                  <a:pt x="4262967" y="4110567"/>
                  <a:pt x="3655483" y="4116917"/>
                  <a:pt x="2882900" y="4114800"/>
                </a:cubicBezTo>
                <a:cubicBezTo>
                  <a:pt x="2110317" y="4112683"/>
                  <a:pt x="0" y="4076700"/>
                  <a:pt x="0" y="4076700"/>
                </a:cubicBez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6" name="Forme libre 45"/>
          <p:cNvSpPr/>
          <p:nvPr/>
        </p:nvSpPr>
        <p:spPr>
          <a:xfrm>
            <a:off x="16414778" y="1789314"/>
            <a:ext cx="11925300" cy="5716224"/>
          </a:xfrm>
          <a:custGeom>
            <a:avLst/>
            <a:gdLst>
              <a:gd name="connsiteX0" fmla="*/ 11925300 w 11925300"/>
              <a:gd name="connsiteY0" fmla="*/ 0 h 5716223"/>
              <a:gd name="connsiteX1" fmla="*/ 11620500 w 11925300"/>
              <a:gd name="connsiteY1" fmla="*/ 1193800 h 5716223"/>
              <a:gd name="connsiteX2" fmla="*/ 11023600 w 11925300"/>
              <a:gd name="connsiteY2" fmla="*/ 2171700 h 5716223"/>
              <a:gd name="connsiteX3" fmla="*/ 10261600 w 11925300"/>
              <a:gd name="connsiteY3" fmla="*/ 3009900 h 5716223"/>
              <a:gd name="connsiteX4" fmla="*/ 9372600 w 11925300"/>
              <a:gd name="connsiteY4" fmla="*/ 3467100 h 5716223"/>
              <a:gd name="connsiteX5" fmla="*/ 8509000 w 11925300"/>
              <a:gd name="connsiteY5" fmla="*/ 3657600 h 5716223"/>
              <a:gd name="connsiteX6" fmla="*/ 7239000 w 11925300"/>
              <a:gd name="connsiteY6" fmla="*/ 3619500 h 5716223"/>
              <a:gd name="connsiteX7" fmla="*/ 6197600 w 11925300"/>
              <a:gd name="connsiteY7" fmla="*/ 3530600 h 5716223"/>
              <a:gd name="connsiteX8" fmla="*/ 5994400 w 11925300"/>
              <a:gd name="connsiteY8" fmla="*/ 3962400 h 5716223"/>
              <a:gd name="connsiteX9" fmla="*/ 5854700 w 11925300"/>
              <a:gd name="connsiteY9" fmla="*/ 4330700 h 5716223"/>
              <a:gd name="connsiteX10" fmla="*/ 5486400 w 11925300"/>
              <a:gd name="connsiteY10" fmla="*/ 5308600 h 5716223"/>
              <a:gd name="connsiteX11" fmla="*/ 5334000 w 11925300"/>
              <a:gd name="connsiteY11" fmla="*/ 5575300 h 5716223"/>
              <a:gd name="connsiteX12" fmla="*/ 4660900 w 11925300"/>
              <a:gd name="connsiteY12" fmla="*/ 5689600 h 5716223"/>
              <a:gd name="connsiteX13" fmla="*/ 3175000 w 11925300"/>
              <a:gd name="connsiteY13" fmla="*/ 5715000 h 5716223"/>
              <a:gd name="connsiteX14" fmla="*/ 0 w 11925300"/>
              <a:gd name="connsiteY14" fmla="*/ 5664200 h 5716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925300" h="5716223">
                <a:moveTo>
                  <a:pt x="11925300" y="0"/>
                </a:moveTo>
                <a:cubicBezTo>
                  <a:pt x="11848041" y="415925"/>
                  <a:pt x="11770783" y="831850"/>
                  <a:pt x="11620500" y="1193800"/>
                </a:cubicBezTo>
                <a:cubicBezTo>
                  <a:pt x="11470217" y="1555750"/>
                  <a:pt x="11250083" y="1869017"/>
                  <a:pt x="11023600" y="2171700"/>
                </a:cubicBezTo>
                <a:cubicBezTo>
                  <a:pt x="10797117" y="2474383"/>
                  <a:pt x="10536767" y="2794000"/>
                  <a:pt x="10261600" y="3009900"/>
                </a:cubicBezTo>
                <a:cubicBezTo>
                  <a:pt x="9986433" y="3225800"/>
                  <a:pt x="9664700" y="3359150"/>
                  <a:pt x="9372600" y="3467100"/>
                </a:cubicBezTo>
                <a:cubicBezTo>
                  <a:pt x="9080500" y="3575050"/>
                  <a:pt x="8864600" y="3632200"/>
                  <a:pt x="8509000" y="3657600"/>
                </a:cubicBezTo>
                <a:cubicBezTo>
                  <a:pt x="8153400" y="3683000"/>
                  <a:pt x="7624233" y="3640667"/>
                  <a:pt x="7239000" y="3619500"/>
                </a:cubicBezTo>
                <a:cubicBezTo>
                  <a:pt x="6853767" y="3598333"/>
                  <a:pt x="6405033" y="3473450"/>
                  <a:pt x="6197600" y="3530600"/>
                </a:cubicBezTo>
                <a:cubicBezTo>
                  <a:pt x="5990167" y="3587750"/>
                  <a:pt x="6051550" y="3829050"/>
                  <a:pt x="5994400" y="3962400"/>
                </a:cubicBezTo>
                <a:cubicBezTo>
                  <a:pt x="5937250" y="4095750"/>
                  <a:pt x="5854700" y="4330700"/>
                  <a:pt x="5854700" y="4330700"/>
                </a:cubicBezTo>
                <a:cubicBezTo>
                  <a:pt x="5770033" y="4555067"/>
                  <a:pt x="5573183" y="5101167"/>
                  <a:pt x="5486400" y="5308600"/>
                </a:cubicBezTo>
                <a:cubicBezTo>
                  <a:pt x="5399617" y="5516033"/>
                  <a:pt x="5471583" y="5511800"/>
                  <a:pt x="5334000" y="5575300"/>
                </a:cubicBezTo>
                <a:cubicBezTo>
                  <a:pt x="5196417" y="5638800"/>
                  <a:pt x="5020733" y="5666317"/>
                  <a:pt x="4660900" y="5689600"/>
                </a:cubicBezTo>
                <a:cubicBezTo>
                  <a:pt x="4301067" y="5712883"/>
                  <a:pt x="3951817" y="5719233"/>
                  <a:pt x="3175000" y="5715000"/>
                </a:cubicBezTo>
                <a:cubicBezTo>
                  <a:pt x="2398183" y="5710767"/>
                  <a:pt x="0" y="5664200"/>
                  <a:pt x="0" y="5664200"/>
                </a:cubicBez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7" name="Ellipse 46"/>
          <p:cNvSpPr/>
          <p:nvPr/>
        </p:nvSpPr>
        <p:spPr>
          <a:xfrm>
            <a:off x="23183880" y="5908512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8" name="Ellipse 47"/>
          <p:cNvSpPr/>
          <p:nvPr/>
        </p:nvSpPr>
        <p:spPr>
          <a:xfrm>
            <a:off x="23552178" y="5945484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9" name="Ellipse 48"/>
          <p:cNvSpPr/>
          <p:nvPr/>
        </p:nvSpPr>
        <p:spPr>
          <a:xfrm>
            <a:off x="23895078" y="6010113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0" name="Ellipse 49"/>
          <p:cNvSpPr/>
          <p:nvPr/>
        </p:nvSpPr>
        <p:spPr>
          <a:xfrm>
            <a:off x="24822179" y="5908512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1" name="Ellipse 50"/>
          <p:cNvSpPr/>
          <p:nvPr/>
        </p:nvSpPr>
        <p:spPr>
          <a:xfrm>
            <a:off x="25673079" y="5679913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2" name="Ellipse 51"/>
          <p:cNvSpPr/>
          <p:nvPr/>
        </p:nvSpPr>
        <p:spPr>
          <a:xfrm>
            <a:off x="27019281" y="4790912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3" name="Ellipse 52"/>
          <p:cNvSpPr/>
          <p:nvPr/>
        </p:nvSpPr>
        <p:spPr>
          <a:xfrm>
            <a:off x="27920981" y="3381212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4" name="Ellipse 53"/>
          <p:cNvSpPr/>
          <p:nvPr/>
        </p:nvSpPr>
        <p:spPr>
          <a:xfrm>
            <a:off x="28289278" y="1704814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5" name="Forme libre 54"/>
          <p:cNvSpPr/>
          <p:nvPr/>
        </p:nvSpPr>
        <p:spPr>
          <a:xfrm>
            <a:off x="17887980" y="5358017"/>
            <a:ext cx="4015356" cy="1770525"/>
          </a:xfrm>
          <a:custGeom>
            <a:avLst/>
            <a:gdLst>
              <a:gd name="connsiteX0" fmla="*/ 3733800 w 4015356"/>
              <a:gd name="connsiteY0" fmla="*/ 0 h 1770526"/>
              <a:gd name="connsiteX1" fmla="*/ 3975100 w 4015356"/>
              <a:gd name="connsiteY1" fmla="*/ 101600 h 1770526"/>
              <a:gd name="connsiteX2" fmla="*/ 4000500 w 4015356"/>
              <a:gd name="connsiteY2" fmla="*/ 241300 h 1770526"/>
              <a:gd name="connsiteX3" fmla="*/ 3822700 w 4015356"/>
              <a:gd name="connsiteY3" fmla="*/ 774700 h 1770526"/>
              <a:gd name="connsiteX4" fmla="*/ 3467100 w 4015356"/>
              <a:gd name="connsiteY4" fmla="*/ 1651000 h 1770526"/>
              <a:gd name="connsiteX5" fmla="*/ 3124200 w 4015356"/>
              <a:gd name="connsiteY5" fmla="*/ 1765300 h 1770526"/>
              <a:gd name="connsiteX6" fmla="*/ 2641600 w 4015356"/>
              <a:gd name="connsiteY6" fmla="*/ 1752600 h 1770526"/>
              <a:gd name="connsiteX7" fmla="*/ 0 w 4015356"/>
              <a:gd name="connsiteY7" fmla="*/ 1701800 h 1770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5356" h="1770526">
                <a:moveTo>
                  <a:pt x="3733800" y="0"/>
                </a:moveTo>
                <a:cubicBezTo>
                  <a:pt x="3832225" y="30691"/>
                  <a:pt x="3930650" y="61383"/>
                  <a:pt x="3975100" y="101600"/>
                </a:cubicBezTo>
                <a:cubicBezTo>
                  <a:pt x="4019550" y="141817"/>
                  <a:pt x="4025900" y="129117"/>
                  <a:pt x="4000500" y="241300"/>
                </a:cubicBezTo>
                <a:cubicBezTo>
                  <a:pt x="3975100" y="353483"/>
                  <a:pt x="3911600" y="539750"/>
                  <a:pt x="3822700" y="774700"/>
                </a:cubicBezTo>
                <a:cubicBezTo>
                  <a:pt x="3733800" y="1009650"/>
                  <a:pt x="3583517" y="1485900"/>
                  <a:pt x="3467100" y="1651000"/>
                </a:cubicBezTo>
                <a:cubicBezTo>
                  <a:pt x="3350683" y="1816100"/>
                  <a:pt x="3261783" y="1748367"/>
                  <a:pt x="3124200" y="1765300"/>
                </a:cubicBezTo>
                <a:cubicBezTo>
                  <a:pt x="2986617" y="1782233"/>
                  <a:pt x="2641600" y="1752600"/>
                  <a:pt x="2641600" y="1752600"/>
                </a:cubicBezTo>
                <a:lnTo>
                  <a:pt x="0" y="17018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6" name="Forme libre 55"/>
          <p:cNvSpPr/>
          <p:nvPr/>
        </p:nvSpPr>
        <p:spPr>
          <a:xfrm>
            <a:off x="17621281" y="4989715"/>
            <a:ext cx="4357448" cy="2201915"/>
          </a:xfrm>
          <a:custGeom>
            <a:avLst/>
            <a:gdLst>
              <a:gd name="connsiteX0" fmla="*/ 3543300 w 4357449"/>
              <a:gd name="connsiteY0" fmla="*/ 0 h 2201916"/>
              <a:gd name="connsiteX1" fmla="*/ 3924300 w 4357449"/>
              <a:gd name="connsiteY1" fmla="*/ 254000 h 2201916"/>
              <a:gd name="connsiteX2" fmla="*/ 4241800 w 4357449"/>
              <a:gd name="connsiteY2" fmla="*/ 381000 h 2201916"/>
              <a:gd name="connsiteX3" fmla="*/ 4356100 w 4357449"/>
              <a:gd name="connsiteY3" fmla="*/ 558800 h 2201916"/>
              <a:gd name="connsiteX4" fmla="*/ 4178300 w 4357449"/>
              <a:gd name="connsiteY4" fmla="*/ 1092200 h 2201916"/>
              <a:gd name="connsiteX5" fmla="*/ 3835400 w 4357449"/>
              <a:gd name="connsiteY5" fmla="*/ 2019300 h 2201916"/>
              <a:gd name="connsiteX6" fmla="*/ 3581400 w 4357449"/>
              <a:gd name="connsiteY6" fmla="*/ 2184400 h 2201916"/>
              <a:gd name="connsiteX7" fmla="*/ 3111500 w 4357449"/>
              <a:gd name="connsiteY7" fmla="*/ 2197100 h 2201916"/>
              <a:gd name="connsiteX8" fmla="*/ 0 w 4357449"/>
              <a:gd name="connsiteY8" fmla="*/ 2133600 h 2201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57449" h="2201916">
                <a:moveTo>
                  <a:pt x="3543300" y="0"/>
                </a:moveTo>
                <a:cubicBezTo>
                  <a:pt x="3675591" y="95250"/>
                  <a:pt x="3807883" y="190500"/>
                  <a:pt x="3924300" y="254000"/>
                </a:cubicBezTo>
                <a:cubicBezTo>
                  <a:pt x="4040717" y="317500"/>
                  <a:pt x="4169833" y="330200"/>
                  <a:pt x="4241800" y="381000"/>
                </a:cubicBezTo>
                <a:cubicBezTo>
                  <a:pt x="4313767" y="431800"/>
                  <a:pt x="4366683" y="440267"/>
                  <a:pt x="4356100" y="558800"/>
                </a:cubicBezTo>
                <a:cubicBezTo>
                  <a:pt x="4345517" y="677333"/>
                  <a:pt x="4265083" y="848783"/>
                  <a:pt x="4178300" y="1092200"/>
                </a:cubicBezTo>
                <a:cubicBezTo>
                  <a:pt x="4091517" y="1335617"/>
                  <a:pt x="3934883" y="1837267"/>
                  <a:pt x="3835400" y="2019300"/>
                </a:cubicBezTo>
                <a:cubicBezTo>
                  <a:pt x="3735917" y="2201333"/>
                  <a:pt x="3702050" y="2154767"/>
                  <a:pt x="3581400" y="2184400"/>
                </a:cubicBezTo>
                <a:cubicBezTo>
                  <a:pt x="3460750" y="2214033"/>
                  <a:pt x="3111500" y="2197100"/>
                  <a:pt x="3111500" y="2197100"/>
                </a:cubicBezTo>
                <a:lnTo>
                  <a:pt x="0" y="21336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7" name="Forme libre 56"/>
          <p:cNvSpPr/>
          <p:nvPr/>
        </p:nvSpPr>
        <p:spPr>
          <a:xfrm>
            <a:off x="17418081" y="4481715"/>
            <a:ext cx="4642096" cy="2745148"/>
          </a:xfrm>
          <a:custGeom>
            <a:avLst/>
            <a:gdLst>
              <a:gd name="connsiteX0" fmla="*/ 3225800 w 4642095"/>
              <a:gd name="connsiteY0" fmla="*/ 0 h 2745148"/>
              <a:gd name="connsiteX1" fmla="*/ 3835400 w 4642095"/>
              <a:gd name="connsiteY1" fmla="*/ 457200 h 2745148"/>
              <a:gd name="connsiteX2" fmla="*/ 4470400 w 4642095"/>
              <a:gd name="connsiteY2" fmla="*/ 787400 h 2745148"/>
              <a:gd name="connsiteX3" fmla="*/ 4635500 w 4642095"/>
              <a:gd name="connsiteY3" fmla="*/ 977900 h 2745148"/>
              <a:gd name="connsiteX4" fmla="*/ 4305300 w 4642095"/>
              <a:gd name="connsiteY4" fmla="*/ 2019300 h 2745148"/>
              <a:gd name="connsiteX5" fmla="*/ 4038600 w 4642095"/>
              <a:gd name="connsiteY5" fmla="*/ 2654300 h 2745148"/>
              <a:gd name="connsiteX6" fmla="*/ 3670300 w 4642095"/>
              <a:gd name="connsiteY6" fmla="*/ 2743200 h 2745148"/>
              <a:gd name="connsiteX7" fmla="*/ 2019300 w 4642095"/>
              <a:gd name="connsiteY7" fmla="*/ 2717800 h 2745148"/>
              <a:gd name="connsiteX8" fmla="*/ 0 w 4642095"/>
              <a:gd name="connsiteY8" fmla="*/ 2717800 h 2745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42095" h="2745148">
                <a:moveTo>
                  <a:pt x="3225800" y="0"/>
                </a:moveTo>
                <a:cubicBezTo>
                  <a:pt x="3426883" y="162983"/>
                  <a:pt x="3627967" y="325967"/>
                  <a:pt x="3835400" y="457200"/>
                </a:cubicBezTo>
                <a:cubicBezTo>
                  <a:pt x="4042833" y="588433"/>
                  <a:pt x="4337050" y="700617"/>
                  <a:pt x="4470400" y="787400"/>
                </a:cubicBezTo>
                <a:cubicBezTo>
                  <a:pt x="4603750" y="874183"/>
                  <a:pt x="4663017" y="772583"/>
                  <a:pt x="4635500" y="977900"/>
                </a:cubicBezTo>
                <a:cubicBezTo>
                  <a:pt x="4607983" y="1183217"/>
                  <a:pt x="4404783" y="1739900"/>
                  <a:pt x="4305300" y="2019300"/>
                </a:cubicBezTo>
                <a:cubicBezTo>
                  <a:pt x="4205817" y="2298700"/>
                  <a:pt x="4144433" y="2533650"/>
                  <a:pt x="4038600" y="2654300"/>
                </a:cubicBezTo>
                <a:cubicBezTo>
                  <a:pt x="3932767" y="2774950"/>
                  <a:pt x="4006850" y="2732617"/>
                  <a:pt x="3670300" y="2743200"/>
                </a:cubicBezTo>
                <a:cubicBezTo>
                  <a:pt x="3333750" y="2753783"/>
                  <a:pt x="2019300" y="2717800"/>
                  <a:pt x="2019300" y="2717800"/>
                </a:cubicBezTo>
                <a:lnTo>
                  <a:pt x="0" y="27178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8" name="Forme libre 57"/>
          <p:cNvSpPr/>
          <p:nvPr/>
        </p:nvSpPr>
        <p:spPr>
          <a:xfrm>
            <a:off x="17240279" y="3707014"/>
            <a:ext cx="4911383" cy="3606800"/>
          </a:xfrm>
          <a:custGeom>
            <a:avLst/>
            <a:gdLst>
              <a:gd name="connsiteX0" fmla="*/ 2921000 w 4911382"/>
              <a:gd name="connsiteY0" fmla="*/ 0 h 3606800"/>
              <a:gd name="connsiteX1" fmla="*/ 3606800 w 4911382"/>
              <a:gd name="connsiteY1" fmla="*/ 749300 h 3606800"/>
              <a:gd name="connsiteX2" fmla="*/ 4559300 w 4911382"/>
              <a:gd name="connsiteY2" fmla="*/ 1371600 h 3606800"/>
              <a:gd name="connsiteX3" fmla="*/ 4851400 w 4911382"/>
              <a:gd name="connsiteY3" fmla="*/ 1524000 h 3606800"/>
              <a:gd name="connsiteX4" fmla="*/ 4902200 w 4911382"/>
              <a:gd name="connsiteY4" fmla="*/ 1765300 h 3606800"/>
              <a:gd name="connsiteX5" fmla="*/ 4724400 w 4911382"/>
              <a:gd name="connsiteY5" fmla="*/ 2400300 h 3606800"/>
              <a:gd name="connsiteX6" fmla="*/ 4381500 w 4911382"/>
              <a:gd name="connsiteY6" fmla="*/ 3378200 h 3606800"/>
              <a:gd name="connsiteX7" fmla="*/ 4203700 w 4911382"/>
              <a:gd name="connsiteY7" fmla="*/ 3556000 h 3606800"/>
              <a:gd name="connsiteX8" fmla="*/ 4025900 w 4911382"/>
              <a:gd name="connsiteY8" fmla="*/ 3594100 h 3606800"/>
              <a:gd name="connsiteX9" fmla="*/ 3441700 w 4911382"/>
              <a:gd name="connsiteY9" fmla="*/ 3606800 h 3606800"/>
              <a:gd name="connsiteX10" fmla="*/ 0 w 4911382"/>
              <a:gd name="connsiteY10" fmla="*/ 3568700 h 360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911382" h="3606800">
                <a:moveTo>
                  <a:pt x="2921000" y="0"/>
                </a:moveTo>
                <a:cubicBezTo>
                  <a:pt x="3127375" y="260350"/>
                  <a:pt x="3333750" y="520700"/>
                  <a:pt x="3606800" y="749300"/>
                </a:cubicBezTo>
                <a:cubicBezTo>
                  <a:pt x="3879850" y="977900"/>
                  <a:pt x="4351867" y="1242483"/>
                  <a:pt x="4559300" y="1371600"/>
                </a:cubicBezTo>
                <a:cubicBezTo>
                  <a:pt x="4766733" y="1500717"/>
                  <a:pt x="4794250" y="1458383"/>
                  <a:pt x="4851400" y="1524000"/>
                </a:cubicBezTo>
                <a:cubicBezTo>
                  <a:pt x="4908550" y="1589617"/>
                  <a:pt x="4923367" y="1619250"/>
                  <a:pt x="4902200" y="1765300"/>
                </a:cubicBezTo>
                <a:cubicBezTo>
                  <a:pt x="4881033" y="1911350"/>
                  <a:pt x="4811183" y="2131483"/>
                  <a:pt x="4724400" y="2400300"/>
                </a:cubicBezTo>
                <a:cubicBezTo>
                  <a:pt x="4637617" y="2669117"/>
                  <a:pt x="4468283" y="3185583"/>
                  <a:pt x="4381500" y="3378200"/>
                </a:cubicBezTo>
                <a:cubicBezTo>
                  <a:pt x="4294717" y="3570817"/>
                  <a:pt x="4262967" y="3520017"/>
                  <a:pt x="4203700" y="3556000"/>
                </a:cubicBezTo>
                <a:cubicBezTo>
                  <a:pt x="4144433" y="3591983"/>
                  <a:pt x="4152900" y="3585633"/>
                  <a:pt x="4025900" y="3594100"/>
                </a:cubicBezTo>
                <a:cubicBezTo>
                  <a:pt x="3898900" y="3602567"/>
                  <a:pt x="3441700" y="3606800"/>
                  <a:pt x="3441700" y="3606800"/>
                </a:cubicBezTo>
                <a:lnTo>
                  <a:pt x="0" y="35687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9" name="Forme libre 58"/>
          <p:cNvSpPr/>
          <p:nvPr/>
        </p:nvSpPr>
        <p:spPr>
          <a:xfrm>
            <a:off x="16986278" y="2132215"/>
            <a:ext cx="5265548" cy="5257800"/>
          </a:xfrm>
          <a:custGeom>
            <a:avLst/>
            <a:gdLst>
              <a:gd name="connsiteX0" fmla="*/ 2692400 w 5265546"/>
              <a:gd name="connsiteY0" fmla="*/ 0 h 5257800"/>
              <a:gd name="connsiteX1" fmla="*/ 3022600 w 5265546"/>
              <a:gd name="connsiteY1" fmla="*/ 1244600 h 5257800"/>
              <a:gd name="connsiteX2" fmla="*/ 3619500 w 5265546"/>
              <a:gd name="connsiteY2" fmla="*/ 1892300 h 5257800"/>
              <a:gd name="connsiteX3" fmla="*/ 4368800 w 5265546"/>
              <a:gd name="connsiteY3" fmla="*/ 2527300 h 5257800"/>
              <a:gd name="connsiteX4" fmla="*/ 5156200 w 5265546"/>
              <a:gd name="connsiteY4" fmla="*/ 2971800 h 5257800"/>
              <a:gd name="connsiteX5" fmla="*/ 5257800 w 5265546"/>
              <a:gd name="connsiteY5" fmla="*/ 3213100 h 5257800"/>
              <a:gd name="connsiteX6" fmla="*/ 5207000 w 5265546"/>
              <a:gd name="connsiteY6" fmla="*/ 3606800 h 5257800"/>
              <a:gd name="connsiteX7" fmla="*/ 4800600 w 5265546"/>
              <a:gd name="connsiteY7" fmla="*/ 4838700 h 5257800"/>
              <a:gd name="connsiteX8" fmla="*/ 4686300 w 5265546"/>
              <a:gd name="connsiteY8" fmla="*/ 5105400 h 5257800"/>
              <a:gd name="connsiteX9" fmla="*/ 4432300 w 5265546"/>
              <a:gd name="connsiteY9" fmla="*/ 5207000 h 5257800"/>
              <a:gd name="connsiteX10" fmla="*/ 3721100 w 5265546"/>
              <a:gd name="connsiteY10" fmla="*/ 5257800 h 5257800"/>
              <a:gd name="connsiteX11" fmla="*/ 0 w 5265546"/>
              <a:gd name="connsiteY11" fmla="*/ 5219700 h 525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265546" h="5257800">
                <a:moveTo>
                  <a:pt x="2692400" y="0"/>
                </a:moveTo>
                <a:cubicBezTo>
                  <a:pt x="2780241" y="464608"/>
                  <a:pt x="2868083" y="929217"/>
                  <a:pt x="3022600" y="1244600"/>
                </a:cubicBezTo>
                <a:cubicBezTo>
                  <a:pt x="3177117" y="1559983"/>
                  <a:pt x="3395133" y="1678517"/>
                  <a:pt x="3619500" y="1892300"/>
                </a:cubicBezTo>
                <a:cubicBezTo>
                  <a:pt x="3843867" y="2106083"/>
                  <a:pt x="4112683" y="2347383"/>
                  <a:pt x="4368800" y="2527300"/>
                </a:cubicBezTo>
                <a:cubicBezTo>
                  <a:pt x="4624917" y="2707217"/>
                  <a:pt x="5008033" y="2857500"/>
                  <a:pt x="5156200" y="2971800"/>
                </a:cubicBezTo>
                <a:cubicBezTo>
                  <a:pt x="5304367" y="3086100"/>
                  <a:pt x="5249333" y="3107267"/>
                  <a:pt x="5257800" y="3213100"/>
                </a:cubicBezTo>
                <a:cubicBezTo>
                  <a:pt x="5266267" y="3318933"/>
                  <a:pt x="5283200" y="3335867"/>
                  <a:pt x="5207000" y="3606800"/>
                </a:cubicBezTo>
                <a:cubicBezTo>
                  <a:pt x="5130800" y="3877733"/>
                  <a:pt x="4887383" y="4588933"/>
                  <a:pt x="4800600" y="4838700"/>
                </a:cubicBezTo>
                <a:cubicBezTo>
                  <a:pt x="4713817" y="5088467"/>
                  <a:pt x="4747683" y="5044017"/>
                  <a:pt x="4686300" y="5105400"/>
                </a:cubicBezTo>
                <a:cubicBezTo>
                  <a:pt x="4624917" y="5166783"/>
                  <a:pt x="4593167" y="5181600"/>
                  <a:pt x="4432300" y="5207000"/>
                </a:cubicBezTo>
                <a:cubicBezTo>
                  <a:pt x="4271433" y="5232400"/>
                  <a:pt x="3721100" y="5257800"/>
                  <a:pt x="3721100" y="5257800"/>
                </a:cubicBezTo>
                <a:lnTo>
                  <a:pt x="0" y="52197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0" name="Forme libre 59"/>
          <p:cNvSpPr/>
          <p:nvPr/>
        </p:nvSpPr>
        <p:spPr>
          <a:xfrm>
            <a:off x="16694180" y="1001915"/>
            <a:ext cx="5726435" cy="6451600"/>
          </a:xfrm>
          <a:custGeom>
            <a:avLst/>
            <a:gdLst>
              <a:gd name="connsiteX0" fmla="*/ 3035300 w 5726435"/>
              <a:gd name="connsiteY0" fmla="*/ 0 h 6451600"/>
              <a:gd name="connsiteX1" fmla="*/ 3175000 w 5726435"/>
              <a:gd name="connsiteY1" fmla="*/ 1346200 h 6451600"/>
              <a:gd name="connsiteX2" fmla="*/ 3441700 w 5726435"/>
              <a:gd name="connsiteY2" fmla="*/ 2286000 h 6451600"/>
              <a:gd name="connsiteX3" fmla="*/ 4203700 w 5726435"/>
              <a:gd name="connsiteY3" fmla="*/ 3098800 h 6451600"/>
              <a:gd name="connsiteX4" fmla="*/ 4826000 w 5726435"/>
              <a:gd name="connsiteY4" fmla="*/ 3619500 h 6451600"/>
              <a:gd name="connsiteX5" fmla="*/ 5638800 w 5726435"/>
              <a:gd name="connsiteY5" fmla="*/ 4076700 h 6451600"/>
              <a:gd name="connsiteX6" fmla="*/ 5676900 w 5726435"/>
              <a:gd name="connsiteY6" fmla="*/ 4419600 h 6451600"/>
              <a:gd name="connsiteX7" fmla="*/ 5397500 w 5726435"/>
              <a:gd name="connsiteY7" fmla="*/ 5422900 h 6451600"/>
              <a:gd name="connsiteX8" fmla="*/ 5080000 w 5726435"/>
              <a:gd name="connsiteY8" fmla="*/ 6235700 h 6451600"/>
              <a:gd name="connsiteX9" fmla="*/ 4775200 w 5726435"/>
              <a:gd name="connsiteY9" fmla="*/ 6362700 h 6451600"/>
              <a:gd name="connsiteX10" fmla="*/ 3810000 w 5726435"/>
              <a:gd name="connsiteY10" fmla="*/ 6451600 h 6451600"/>
              <a:gd name="connsiteX11" fmla="*/ 0 w 5726435"/>
              <a:gd name="connsiteY11" fmla="*/ 6400800 h 645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726435" h="6451600">
                <a:moveTo>
                  <a:pt x="3035300" y="0"/>
                </a:moveTo>
                <a:cubicBezTo>
                  <a:pt x="3071283" y="482600"/>
                  <a:pt x="3107267" y="965200"/>
                  <a:pt x="3175000" y="1346200"/>
                </a:cubicBezTo>
                <a:cubicBezTo>
                  <a:pt x="3242733" y="1727200"/>
                  <a:pt x="3270250" y="1993900"/>
                  <a:pt x="3441700" y="2286000"/>
                </a:cubicBezTo>
                <a:cubicBezTo>
                  <a:pt x="3613150" y="2578100"/>
                  <a:pt x="3972983" y="2876550"/>
                  <a:pt x="4203700" y="3098800"/>
                </a:cubicBezTo>
                <a:cubicBezTo>
                  <a:pt x="4434417" y="3321050"/>
                  <a:pt x="4586817" y="3456517"/>
                  <a:pt x="4826000" y="3619500"/>
                </a:cubicBezTo>
                <a:cubicBezTo>
                  <a:pt x="5065183" y="3782483"/>
                  <a:pt x="5496983" y="3943350"/>
                  <a:pt x="5638800" y="4076700"/>
                </a:cubicBezTo>
                <a:cubicBezTo>
                  <a:pt x="5780617" y="4210050"/>
                  <a:pt x="5717117" y="4195233"/>
                  <a:pt x="5676900" y="4419600"/>
                </a:cubicBezTo>
                <a:cubicBezTo>
                  <a:pt x="5636683" y="4643967"/>
                  <a:pt x="5496983" y="5120217"/>
                  <a:pt x="5397500" y="5422900"/>
                </a:cubicBezTo>
                <a:cubicBezTo>
                  <a:pt x="5298017" y="5725583"/>
                  <a:pt x="5183717" y="6079067"/>
                  <a:pt x="5080000" y="6235700"/>
                </a:cubicBezTo>
                <a:cubicBezTo>
                  <a:pt x="4976283" y="6392333"/>
                  <a:pt x="4986867" y="6326717"/>
                  <a:pt x="4775200" y="6362700"/>
                </a:cubicBezTo>
                <a:cubicBezTo>
                  <a:pt x="4563533" y="6398683"/>
                  <a:pt x="3810000" y="6451600"/>
                  <a:pt x="3810000" y="6451600"/>
                </a:cubicBezTo>
                <a:lnTo>
                  <a:pt x="0" y="64008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1" name="Ellipse 60"/>
          <p:cNvSpPr/>
          <p:nvPr/>
        </p:nvSpPr>
        <p:spPr>
          <a:xfrm>
            <a:off x="21482079" y="5298914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2" name="Ellipse 61"/>
          <p:cNvSpPr/>
          <p:nvPr/>
        </p:nvSpPr>
        <p:spPr>
          <a:xfrm>
            <a:off x="21088380" y="4956013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3" name="Ellipse 62"/>
          <p:cNvSpPr/>
          <p:nvPr/>
        </p:nvSpPr>
        <p:spPr>
          <a:xfrm>
            <a:off x="20542279" y="4448012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4" name="Ellipse 63"/>
          <p:cNvSpPr/>
          <p:nvPr/>
        </p:nvSpPr>
        <p:spPr>
          <a:xfrm>
            <a:off x="20021580" y="3647912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5" name="Ellipse 64"/>
          <p:cNvSpPr/>
          <p:nvPr/>
        </p:nvSpPr>
        <p:spPr>
          <a:xfrm>
            <a:off x="19577078" y="2060412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6" name="Ellipse 65"/>
          <p:cNvSpPr/>
          <p:nvPr/>
        </p:nvSpPr>
        <p:spPr>
          <a:xfrm>
            <a:off x="19564389" y="866612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67" name="Connecteur droit avec flèche 66"/>
          <p:cNvCxnSpPr/>
          <p:nvPr/>
        </p:nvCxnSpPr>
        <p:spPr>
          <a:xfrm>
            <a:off x="20068145" y="10244677"/>
            <a:ext cx="427566" cy="165101"/>
          </a:xfrm>
          <a:prstGeom prst="straightConnector1">
            <a:avLst/>
          </a:prstGeom>
          <a:ln>
            <a:headEnd type="arrow"/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8" name="Connecteur droit avec flèche 67"/>
          <p:cNvCxnSpPr/>
          <p:nvPr/>
        </p:nvCxnSpPr>
        <p:spPr>
          <a:xfrm>
            <a:off x="18430385" y="13747534"/>
            <a:ext cx="658285" cy="234476"/>
          </a:xfrm>
          <a:prstGeom prst="straightConnector1">
            <a:avLst/>
          </a:prstGeom>
          <a:ln>
            <a:headEnd type="arrow"/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9" name="Connecteur droit avec flèche 68"/>
          <p:cNvCxnSpPr>
            <a:endCxn id="46" idx="7"/>
          </p:cNvCxnSpPr>
          <p:nvPr/>
        </p:nvCxnSpPr>
        <p:spPr>
          <a:xfrm>
            <a:off x="22420616" y="5248113"/>
            <a:ext cx="191767" cy="71802"/>
          </a:xfrm>
          <a:prstGeom prst="straightConnector1">
            <a:avLst/>
          </a:prstGeom>
          <a:ln>
            <a:headEnd type="arrow"/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0" name="Connecteur droit avec flèche 69"/>
          <p:cNvCxnSpPr/>
          <p:nvPr/>
        </p:nvCxnSpPr>
        <p:spPr>
          <a:xfrm flipV="1">
            <a:off x="20928380" y="5298912"/>
            <a:ext cx="1543031" cy="7094690"/>
          </a:xfrm>
          <a:prstGeom prst="straightConnector1">
            <a:avLst/>
          </a:prstGeom>
          <a:ln>
            <a:prstDash val="sysDash"/>
            <a:headEnd type="none"/>
            <a:tailEnd type="non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1" name="Connecteur droit avec flèche 70"/>
          <p:cNvCxnSpPr>
            <a:endCxn id="17" idx="12"/>
          </p:cNvCxnSpPr>
          <p:nvPr/>
        </p:nvCxnSpPr>
        <p:spPr>
          <a:xfrm flipH="1" flipV="1">
            <a:off x="20367136" y="10334365"/>
            <a:ext cx="561246" cy="2059239"/>
          </a:xfrm>
          <a:prstGeom prst="straightConnector1">
            <a:avLst/>
          </a:prstGeom>
          <a:ln>
            <a:prstDash val="sysDash"/>
            <a:headEnd type="none"/>
            <a:tailEnd type="non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2" name="Connecteur droit avec flèche 71"/>
          <p:cNvCxnSpPr>
            <a:endCxn id="3" idx="12"/>
          </p:cNvCxnSpPr>
          <p:nvPr/>
        </p:nvCxnSpPr>
        <p:spPr>
          <a:xfrm flipH="1">
            <a:off x="18835001" y="12393605"/>
            <a:ext cx="2093379" cy="1486207"/>
          </a:xfrm>
          <a:prstGeom prst="straightConnector1">
            <a:avLst/>
          </a:prstGeom>
          <a:ln>
            <a:solidFill>
              <a:srgbClr val="307BC5"/>
            </a:solidFill>
            <a:prstDash val="sysDash"/>
            <a:headEnd type="none"/>
            <a:tailEnd type="non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3" name="Connecteur droit 72"/>
          <p:cNvCxnSpPr/>
          <p:nvPr/>
        </p:nvCxnSpPr>
        <p:spPr>
          <a:xfrm>
            <a:off x="20928382" y="12393601"/>
            <a:ext cx="598688" cy="0"/>
          </a:xfrm>
          <a:prstGeom prst="line">
            <a:avLst/>
          </a:prstGeom>
          <a:ln>
            <a:prstDash val="sys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60065420"/>
      </p:ext>
    </p:extLst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9771780" y="1693315"/>
            <a:ext cx="16192231" cy="1389930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22" name="Picture 2" descr="Papille non excavéee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4718"/>
          <a:stretch/>
        </p:blipFill>
        <p:spPr bwMode="auto">
          <a:xfrm>
            <a:off x="11341735" y="3822547"/>
            <a:ext cx="4075760" cy="19482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23" name="Picture 7" descr="champ visuel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20144" y="3910571"/>
            <a:ext cx="1646376" cy="17012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24" name="Text Box 10"/>
          <p:cNvSpPr txBox="1">
            <a:spLocks noChangeArrowheads="1"/>
          </p:cNvSpPr>
          <p:nvPr/>
        </p:nvSpPr>
        <p:spPr bwMode="auto">
          <a:xfrm>
            <a:off x="11138434" y="2703309"/>
            <a:ext cx="4352172" cy="12310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ctr" defTabSz="914276">
              <a:defRPr/>
            </a:pPr>
            <a:r>
              <a:rPr lang="fr-FR" sz="3700" kern="0" dirty="0">
                <a:solidFill>
                  <a:srgbClr val="767676"/>
                </a:solidFill>
                <a:latin typeface="Helvetica"/>
                <a:cs typeface="Helvetica"/>
              </a:rPr>
              <a:t>Nerf optique</a:t>
            </a:r>
          </a:p>
          <a:p>
            <a:pPr algn="ctr" defTabSz="914276">
              <a:defRPr/>
            </a:pPr>
            <a:r>
              <a:rPr lang="fr-FR" sz="3700" kern="0" dirty="0">
                <a:solidFill>
                  <a:srgbClr val="767676"/>
                </a:solidFill>
                <a:latin typeface="Helvetica"/>
                <a:cs typeface="Helvetica"/>
              </a:rPr>
              <a:t>normal vu en coupe</a:t>
            </a:r>
          </a:p>
        </p:txBody>
      </p:sp>
      <p:sp>
        <p:nvSpPr>
          <p:cNvPr id="25" name="Text Box 11"/>
          <p:cNvSpPr txBox="1">
            <a:spLocks noChangeArrowheads="1"/>
          </p:cNvSpPr>
          <p:nvPr/>
        </p:nvSpPr>
        <p:spPr bwMode="auto">
          <a:xfrm>
            <a:off x="21329823" y="2710241"/>
            <a:ext cx="3059143" cy="12310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ctr" defTabSz="914276">
              <a:defRPr/>
            </a:pPr>
            <a:r>
              <a:rPr lang="fr-FR" sz="3700" kern="0" dirty="0">
                <a:solidFill>
                  <a:srgbClr val="767676"/>
                </a:solidFill>
                <a:latin typeface="Helvetica"/>
                <a:cs typeface="Helvetica"/>
              </a:rPr>
              <a:t>Champ visuel</a:t>
            </a:r>
          </a:p>
          <a:p>
            <a:pPr algn="ctr" defTabSz="914276">
              <a:defRPr/>
            </a:pPr>
            <a:r>
              <a:rPr lang="fr-FR" sz="3700" kern="0" dirty="0">
                <a:solidFill>
                  <a:srgbClr val="767676"/>
                </a:solidFill>
                <a:latin typeface="Helvetica"/>
                <a:cs typeface="Helvetica"/>
              </a:rPr>
              <a:t>normal</a:t>
            </a:r>
          </a:p>
        </p:txBody>
      </p:sp>
      <p:pic>
        <p:nvPicPr>
          <p:cNvPr id="26" name="Picture 2" descr="Papille non excavéee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712" r="29274" b="72852"/>
          <a:stretch/>
        </p:blipFill>
        <p:spPr bwMode="auto">
          <a:xfrm>
            <a:off x="17886139" y="4245195"/>
            <a:ext cx="1549399" cy="11680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27" name="Text Box 10"/>
          <p:cNvSpPr txBox="1">
            <a:spLocks noChangeArrowheads="1"/>
          </p:cNvSpPr>
          <p:nvPr/>
        </p:nvSpPr>
        <p:spPr bwMode="auto">
          <a:xfrm>
            <a:off x="16365748" y="2703309"/>
            <a:ext cx="4220112" cy="12310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ctr" defTabSz="914276">
              <a:defRPr/>
            </a:pPr>
            <a:r>
              <a:rPr lang="fr-FR" sz="3700" kern="0" dirty="0">
                <a:solidFill>
                  <a:srgbClr val="767676"/>
                </a:solidFill>
                <a:latin typeface="Helvetica"/>
                <a:cs typeface="Helvetica"/>
              </a:rPr>
              <a:t>Papille optique</a:t>
            </a:r>
          </a:p>
          <a:p>
            <a:pPr algn="ctr" defTabSz="914276">
              <a:defRPr/>
            </a:pPr>
            <a:r>
              <a:rPr lang="fr-FR" sz="3700" kern="0" dirty="0">
                <a:solidFill>
                  <a:srgbClr val="767676"/>
                </a:solidFill>
                <a:latin typeface="Helvetica"/>
                <a:cs typeface="Helvetica"/>
              </a:rPr>
              <a:t>n</a:t>
            </a:r>
            <a:r>
              <a:rPr lang="fr-FR" sz="3700" kern="0" dirty="0" err="1">
                <a:solidFill>
                  <a:srgbClr val="767676"/>
                </a:solidFill>
                <a:latin typeface="Helvetica"/>
                <a:cs typeface="Helvetica"/>
              </a:rPr>
              <a:t>ormale</a:t>
            </a:r>
            <a:r>
              <a:rPr lang="fr-FR" sz="3700" kern="0" dirty="0">
                <a:solidFill>
                  <a:srgbClr val="767676"/>
                </a:solidFill>
                <a:latin typeface="Helvetica"/>
                <a:cs typeface="Helvetica"/>
              </a:rPr>
              <a:t> vu de face</a:t>
            </a:r>
          </a:p>
        </p:txBody>
      </p:sp>
      <p:sp>
        <p:nvSpPr>
          <p:cNvPr id="28" name="Text Box 10"/>
          <p:cNvSpPr txBox="1">
            <a:spLocks noChangeArrowheads="1"/>
          </p:cNvSpPr>
          <p:nvPr/>
        </p:nvSpPr>
        <p:spPr bwMode="auto">
          <a:xfrm>
            <a:off x="10908209" y="7122532"/>
            <a:ext cx="5117424" cy="12310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ctr" defTabSz="914276">
              <a:defRPr/>
            </a:pPr>
            <a:r>
              <a:rPr lang="fr-FR" sz="3700" kern="0" dirty="0">
                <a:solidFill>
                  <a:srgbClr val="767676"/>
                </a:solidFill>
                <a:latin typeface="Helvetica"/>
                <a:cs typeface="Helvetica"/>
              </a:rPr>
              <a:t>Nerf optique</a:t>
            </a:r>
          </a:p>
          <a:p>
            <a:pPr algn="ctr" defTabSz="914276">
              <a:defRPr/>
            </a:pPr>
            <a:r>
              <a:rPr lang="fr-FR" sz="3700" kern="0" dirty="0">
                <a:solidFill>
                  <a:srgbClr val="767676"/>
                </a:solidFill>
                <a:latin typeface="Helvetica"/>
                <a:cs typeface="Helvetica"/>
              </a:rPr>
              <a:t>« creusé » vu en coupe</a:t>
            </a:r>
          </a:p>
        </p:txBody>
      </p:sp>
      <p:sp>
        <p:nvSpPr>
          <p:cNvPr id="29" name="Text Box 11"/>
          <p:cNvSpPr txBox="1">
            <a:spLocks noChangeArrowheads="1"/>
          </p:cNvSpPr>
          <p:nvPr/>
        </p:nvSpPr>
        <p:spPr bwMode="auto">
          <a:xfrm>
            <a:off x="21482225" y="7129464"/>
            <a:ext cx="3059143" cy="12310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ctr" defTabSz="914276">
              <a:defRPr/>
            </a:pPr>
            <a:r>
              <a:rPr lang="fr-FR" sz="3700" kern="0" dirty="0">
                <a:solidFill>
                  <a:srgbClr val="767676"/>
                </a:solidFill>
                <a:latin typeface="Helvetica"/>
                <a:cs typeface="Helvetica"/>
              </a:rPr>
              <a:t>Champ visuel</a:t>
            </a:r>
          </a:p>
          <a:p>
            <a:pPr algn="ctr" defTabSz="914276">
              <a:defRPr/>
            </a:pPr>
            <a:r>
              <a:rPr lang="fr-FR" sz="3700" kern="0" dirty="0">
                <a:solidFill>
                  <a:srgbClr val="767676"/>
                </a:solidFill>
                <a:latin typeface="Helvetica"/>
                <a:cs typeface="Helvetica"/>
              </a:rPr>
              <a:t>atteint</a:t>
            </a:r>
          </a:p>
        </p:txBody>
      </p:sp>
      <p:sp>
        <p:nvSpPr>
          <p:cNvPr id="30" name="Text Box 10"/>
          <p:cNvSpPr txBox="1">
            <a:spLocks noChangeArrowheads="1"/>
          </p:cNvSpPr>
          <p:nvPr/>
        </p:nvSpPr>
        <p:spPr bwMode="auto">
          <a:xfrm>
            <a:off x="16135524" y="7122532"/>
            <a:ext cx="4985364" cy="12310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ctr" defTabSz="914276">
              <a:defRPr/>
            </a:pPr>
            <a:r>
              <a:rPr lang="fr-FR" sz="3700" kern="0" dirty="0">
                <a:solidFill>
                  <a:srgbClr val="767676"/>
                </a:solidFill>
                <a:latin typeface="Helvetica"/>
                <a:cs typeface="Helvetica"/>
              </a:rPr>
              <a:t>Papille optique</a:t>
            </a:r>
          </a:p>
          <a:p>
            <a:pPr algn="ctr" defTabSz="914276">
              <a:defRPr/>
            </a:pPr>
            <a:r>
              <a:rPr lang="fr-FR" sz="3700" kern="0" dirty="0">
                <a:solidFill>
                  <a:srgbClr val="767676"/>
                </a:solidFill>
                <a:latin typeface="Helvetica"/>
                <a:cs typeface="Helvetica"/>
              </a:rPr>
              <a:t>« creusée » vu de face</a:t>
            </a:r>
          </a:p>
        </p:txBody>
      </p:sp>
      <p:pic>
        <p:nvPicPr>
          <p:cNvPr id="31" name="Picture 4" descr="Papille modérément excavée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5562"/>
          <a:stretch/>
        </p:blipFill>
        <p:spPr bwMode="auto">
          <a:xfrm>
            <a:off x="11484806" y="8274941"/>
            <a:ext cx="4075760" cy="19119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32" name="Picture 4" descr="Papille modérément excavée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828" r="31766" b="73922"/>
          <a:stretch/>
        </p:blipFill>
        <p:spPr bwMode="auto">
          <a:xfrm>
            <a:off x="18037856" y="8664419"/>
            <a:ext cx="1320800" cy="11220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33" name="Picture 8" descr="champ visuel glaucomateux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172545" y="8317415"/>
            <a:ext cx="1646376" cy="17012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34" name="Text Box 10"/>
          <p:cNvSpPr txBox="1">
            <a:spLocks noChangeArrowheads="1"/>
          </p:cNvSpPr>
          <p:nvPr/>
        </p:nvSpPr>
        <p:spPr bwMode="auto">
          <a:xfrm>
            <a:off x="10446817" y="11739590"/>
            <a:ext cx="6040222" cy="12310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ctr" defTabSz="914276">
              <a:defRPr/>
            </a:pPr>
            <a:r>
              <a:rPr lang="fr-FR" sz="3700" kern="0" dirty="0">
                <a:solidFill>
                  <a:srgbClr val="767676"/>
                </a:solidFill>
                <a:latin typeface="Helvetica"/>
                <a:cs typeface="Helvetica"/>
              </a:rPr>
              <a:t>Nerf optique</a:t>
            </a:r>
          </a:p>
          <a:p>
            <a:pPr algn="ctr" defTabSz="914276">
              <a:defRPr/>
            </a:pPr>
            <a:r>
              <a:rPr lang="fr-FR" sz="3700" kern="0" dirty="0">
                <a:solidFill>
                  <a:srgbClr val="767676"/>
                </a:solidFill>
                <a:latin typeface="Helvetica"/>
                <a:cs typeface="Helvetica"/>
              </a:rPr>
              <a:t>très « creusé » vu en coupe</a:t>
            </a:r>
          </a:p>
        </p:txBody>
      </p:sp>
      <p:sp>
        <p:nvSpPr>
          <p:cNvPr id="35" name="Text Box 11"/>
          <p:cNvSpPr txBox="1">
            <a:spLocks noChangeArrowheads="1"/>
          </p:cNvSpPr>
          <p:nvPr/>
        </p:nvSpPr>
        <p:spPr bwMode="auto">
          <a:xfrm>
            <a:off x="21482225" y="11746522"/>
            <a:ext cx="3059143" cy="12310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ctr" defTabSz="914276">
              <a:defRPr/>
            </a:pPr>
            <a:r>
              <a:rPr lang="fr-FR" sz="3700" kern="0" dirty="0">
                <a:solidFill>
                  <a:srgbClr val="767676"/>
                </a:solidFill>
                <a:latin typeface="Helvetica"/>
                <a:cs typeface="Helvetica"/>
              </a:rPr>
              <a:t>Champ visuel</a:t>
            </a:r>
          </a:p>
          <a:p>
            <a:pPr algn="ctr" defTabSz="914276">
              <a:defRPr/>
            </a:pPr>
            <a:r>
              <a:rPr lang="fr-FR" sz="3700" kern="0" dirty="0">
                <a:solidFill>
                  <a:srgbClr val="767676"/>
                </a:solidFill>
                <a:latin typeface="Helvetica"/>
                <a:cs typeface="Helvetica"/>
              </a:rPr>
              <a:t>très rétréci</a:t>
            </a:r>
          </a:p>
        </p:txBody>
      </p:sp>
      <p:sp>
        <p:nvSpPr>
          <p:cNvPr id="36" name="Text Box 10"/>
          <p:cNvSpPr txBox="1">
            <a:spLocks noChangeArrowheads="1"/>
          </p:cNvSpPr>
          <p:nvPr/>
        </p:nvSpPr>
        <p:spPr bwMode="auto">
          <a:xfrm>
            <a:off x="16979436" y="11739590"/>
            <a:ext cx="3297546" cy="12310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ctr" defTabSz="914276">
              <a:defRPr/>
            </a:pPr>
            <a:r>
              <a:rPr lang="fr-FR" sz="3700" kern="0" dirty="0">
                <a:solidFill>
                  <a:srgbClr val="767676"/>
                </a:solidFill>
                <a:latin typeface="Helvetica"/>
                <a:cs typeface="Helvetica"/>
              </a:rPr>
              <a:t>Papille optique</a:t>
            </a:r>
          </a:p>
          <a:p>
            <a:pPr algn="ctr" defTabSz="914276">
              <a:defRPr/>
            </a:pPr>
            <a:r>
              <a:rPr lang="fr-FR" sz="3700" kern="0" dirty="0">
                <a:solidFill>
                  <a:srgbClr val="767676"/>
                </a:solidFill>
                <a:latin typeface="Helvetica"/>
                <a:cs typeface="Helvetica"/>
              </a:rPr>
              <a:t>vue de face</a:t>
            </a:r>
          </a:p>
        </p:txBody>
      </p:sp>
      <p:pic>
        <p:nvPicPr>
          <p:cNvPr id="37" name="Picture 3" descr="Papille très excavée"/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6330"/>
          <a:stretch/>
        </p:blipFill>
        <p:spPr bwMode="auto">
          <a:xfrm>
            <a:off x="11598647" y="12921456"/>
            <a:ext cx="3891217" cy="18788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38" name="Picture 9" descr="Champ visuel agonique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172545" y="12934477"/>
            <a:ext cx="1646376" cy="17012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39" name="Picture 3" descr="Papille très excavée"/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742" r="34578" b="74246"/>
          <a:stretch/>
        </p:blipFill>
        <p:spPr bwMode="auto">
          <a:xfrm>
            <a:off x="18012453" y="13281476"/>
            <a:ext cx="1193800" cy="11080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33231168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6827226" y="3971771"/>
            <a:ext cx="14216700" cy="124335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3" name="Picture 4" descr="Image1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4" t="1895" r="12744" b="4167"/>
          <a:stretch>
            <a:fillRect/>
          </a:stretch>
        </p:blipFill>
        <p:spPr bwMode="auto">
          <a:xfrm>
            <a:off x="16768185" y="3971771"/>
            <a:ext cx="12433508" cy="12433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34" name="Forme libre 33"/>
          <p:cNvSpPr/>
          <p:nvPr/>
        </p:nvSpPr>
        <p:spPr>
          <a:xfrm>
            <a:off x="19491286" y="5051917"/>
            <a:ext cx="6114857" cy="2146249"/>
          </a:xfrm>
          <a:custGeom>
            <a:avLst/>
            <a:gdLst>
              <a:gd name="connsiteX0" fmla="*/ 6103447 w 6114856"/>
              <a:gd name="connsiteY0" fmla="*/ 2017538 h 2146248"/>
              <a:gd name="connsiteX1" fmla="*/ 5993381 w 6114856"/>
              <a:gd name="connsiteY1" fmla="*/ 2093735 h 2146248"/>
              <a:gd name="connsiteX2" fmla="*/ 5722447 w 6114856"/>
              <a:gd name="connsiteY2" fmla="*/ 2000605 h 2146248"/>
              <a:gd name="connsiteX3" fmla="*/ 5375314 w 6114856"/>
              <a:gd name="connsiteY3" fmla="*/ 1899008 h 2146248"/>
              <a:gd name="connsiteX4" fmla="*/ 5011247 w 6114856"/>
              <a:gd name="connsiteY4" fmla="*/ 1839743 h 2146248"/>
              <a:gd name="connsiteX5" fmla="*/ 4596381 w 6114856"/>
              <a:gd name="connsiteY5" fmla="*/ 1856676 h 2146248"/>
              <a:gd name="connsiteX6" fmla="*/ 3986781 w 6114856"/>
              <a:gd name="connsiteY6" fmla="*/ 2000605 h 2146248"/>
              <a:gd name="connsiteX7" fmla="*/ 3521114 w 6114856"/>
              <a:gd name="connsiteY7" fmla="*/ 2093735 h 2146248"/>
              <a:gd name="connsiteX8" fmla="*/ 3097781 w 6114856"/>
              <a:gd name="connsiteY8" fmla="*/ 2119135 h 2146248"/>
              <a:gd name="connsiteX9" fmla="*/ 2691381 w 6114856"/>
              <a:gd name="connsiteY9" fmla="*/ 2068336 h 2146248"/>
              <a:gd name="connsiteX10" fmla="*/ 1997114 w 6114856"/>
              <a:gd name="connsiteY10" fmla="*/ 1975206 h 2146248"/>
              <a:gd name="connsiteX11" fmla="*/ 1480647 w 6114856"/>
              <a:gd name="connsiteY11" fmla="*/ 1882075 h 2146248"/>
              <a:gd name="connsiteX12" fmla="*/ 1184314 w 6114856"/>
              <a:gd name="connsiteY12" fmla="*/ 1848209 h 2146248"/>
              <a:gd name="connsiteX13" fmla="*/ 896447 w 6114856"/>
              <a:gd name="connsiteY13" fmla="*/ 1839743 h 2146248"/>
              <a:gd name="connsiteX14" fmla="*/ 574714 w 6114856"/>
              <a:gd name="connsiteY14" fmla="*/ 1882075 h 2146248"/>
              <a:gd name="connsiteX15" fmla="*/ 278381 w 6114856"/>
              <a:gd name="connsiteY15" fmla="*/ 2042937 h 2146248"/>
              <a:gd name="connsiteX16" fmla="*/ 134447 w 6114856"/>
              <a:gd name="connsiteY16" fmla="*/ 2144534 h 2146248"/>
              <a:gd name="connsiteX17" fmla="*/ 15914 w 6114856"/>
              <a:gd name="connsiteY17" fmla="*/ 2102202 h 2146248"/>
              <a:gd name="connsiteX18" fmla="*/ 41314 w 6114856"/>
              <a:gd name="connsiteY18" fmla="*/ 2042937 h 2146248"/>
              <a:gd name="connsiteX19" fmla="*/ 379981 w 6114856"/>
              <a:gd name="connsiteY19" fmla="*/ 1763545 h 2146248"/>
              <a:gd name="connsiteX20" fmla="*/ 490047 w 6114856"/>
              <a:gd name="connsiteY20" fmla="*/ 1670415 h 2146248"/>
              <a:gd name="connsiteX21" fmla="*/ 752514 w 6114856"/>
              <a:gd name="connsiteY21" fmla="*/ 1721213 h 2146248"/>
              <a:gd name="connsiteX22" fmla="*/ 1031914 w 6114856"/>
              <a:gd name="connsiteY22" fmla="*/ 1645015 h 2146248"/>
              <a:gd name="connsiteX23" fmla="*/ 1277447 w 6114856"/>
              <a:gd name="connsiteY23" fmla="*/ 1551885 h 2146248"/>
              <a:gd name="connsiteX24" fmla="*/ 1446781 w 6114856"/>
              <a:gd name="connsiteY24" fmla="*/ 1323292 h 2146248"/>
              <a:gd name="connsiteX25" fmla="*/ 1480647 w 6114856"/>
              <a:gd name="connsiteY25" fmla="*/ 1179363 h 2146248"/>
              <a:gd name="connsiteX26" fmla="*/ 1658447 w 6114856"/>
              <a:gd name="connsiteY26" fmla="*/ 1179363 h 2146248"/>
              <a:gd name="connsiteX27" fmla="*/ 2090247 w 6114856"/>
              <a:gd name="connsiteY27" fmla="*/ 1170896 h 2146248"/>
              <a:gd name="connsiteX28" fmla="*/ 2488181 w 6114856"/>
              <a:gd name="connsiteY28" fmla="*/ 1170896 h 2146248"/>
              <a:gd name="connsiteX29" fmla="*/ 2496647 w 6114856"/>
              <a:gd name="connsiteY29" fmla="*/ 1069299 h 2146248"/>
              <a:gd name="connsiteX30" fmla="*/ 2386581 w 6114856"/>
              <a:gd name="connsiteY30" fmla="*/ 993102 h 2146248"/>
              <a:gd name="connsiteX31" fmla="*/ 1768514 w 6114856"/>
              <a:gd name="connsiteY31" fmla="*/ 1001568 h 2146248"/>
              <a:gd name="connsiteX32" fmla="*/ 1370581 w 6114856"/>
              <a:gd name="connsiteY32" fmla="*/ 993102 h 2146248"/>
              <a:gd name="connsiteX33" fmla="*/ 1235114 w 6114856"/>
              <a:gd name="connsiteY33" fmla="*/ 993102 h 2146248"/>
              <a:gd name="connsiteX34" fmla="*/ 1370581 w 6114856"/>
              <a:gd name="connsiteY34" fmla="*/ 798374 h 2146248"/>
              <a:gd name="connsiteX35" fmla="*/ 1683847 w 6114856"/>
              <a:gd name="connsiteY35" fmla="*/ 493583 h 2146248"/>
              <a:gd name="connsiteX36" fmla="*/ 2115647 w 6114856"/>
              <a:gd name="connsiteY36" fmla="*/ 239591 h 2146248"/>
              <a:gd name="connsiteX37" fmla="*/ 2547447 w 6114856"/>
              <a:gd name="connsiteY37" fmla="*/ 78729 h 2146248"/>
              <a:gd name="connsiteX38" fmla="*/ 2869181 w 6114856"/>
              <a:gd name="connsiteY38" fmla="*/ 10998 h 2146248"/>
              <a:gd name="connsiteX39" fmla="*/ 3224781 w 6114856"/>
              <a:gd name="connsiteY39" fmla="*/ 2531 h 2146248"/>
              <a:gd name="connsiteX40" fmla="*/ 3614247 w 6114856"/>
              <a:gd name="connsiteY40" fmla="*/ 36397 h 2146248"/>
              <a:gd name="connsiteX41" fmla="*/ 3961381 w 6114856"/>
              <a:gd name="connsiteY41" fmla="*/ 129528 h 2146248"/>
              <a:gd name="connsiteX42" fmla="*/ 4333914 w 6114856"/>
              <a:gd name="connsiteY42" fmla="*/ 290389 h 2146248"/>
              <a:gd name="connsiteX43" fmla="*/ 4655647 w 6114856"/>
              <a:gd name="connsiteY43" fmla="*/ 493583 h 2146248"/>
              <a:gd name="connsiteX44" fmla="*/ 4935047 w 6114856"/>
              <a:gd name="connsiteY44" fmla="*/ 739109 h 2146248"/>
              <a:gd name="connsiteX45" fmla="*/ 5129781 w 6114856"/>
              <a:gd name="connsiteY45" fmla="*/ 967702 h 2146248"/>
              <a:gd name="connsiteX46" fmla="*/ 4757247 w 6114856"/>
              <a:gd name="connsiteY46" fmla="*/ 1001568 h 2146248"/>
              <a:gd name="connsiteX47" fmla="*/ 4088381 w 6114856"/>
              <a:gd name="connsiteY47" fmla="*/ 1010034 h 2146248"/>
              <a:gd name="connsiteX48" fmla="*/ 3808981 w 6114856"/>
              <a:gd name="connsiteY48" fmla="*/ 1010034 h 2146248"/>
              <a:gd name="connsiteX49" fmla="*/ 3885181 w 6114856"/>
              <a:gd name="connsiteY49" fmla="*/ 1179363 h 2146248"/>
              <a:gd name="connsiteX50" fmla="*/ 4469381 w 6114856"/>
              <a:gd name="connsiteY50" fmla="*/ 1170896 h 2146248"/>
              <a:gd name="connsiteX51" fmla="*/ 4816514 w 6114856"/>
              <a:gd name="connsiteY51" fmla="*/ 1179363 h 2146248"/>
              <a:gd name="connsiteX52" fmla="*/ 4926581 w 6114856"/>
              <a:gd name="connsiteY52" fmla="*/ 1179363 h 2146248"/>
              <a:gd name="connsiteX53" fmla="*/ 4960447 w 6114856"/>
              <a:gd name="connsiteY53" fmla="*/ 1391023 h 2146248"/>
              <a:gd name="connsiteX54" fmla="*/ 5138247 w 6114856"/>
              <a:gd name="connsiteY54" fmla="*/ 1594217 h 2146248"/>
              <a:gd name="connsiteX55" fmla="*/ 5341447 w 6114856"/>
              <a:gd name="connsiteY55" fmla="*/ 1721213 h 2146248"/>
              <a:gd name="connsiteX56" fmla="*/ 5798647 w 6114856"/>
              <a:gd name="connsiteY56" fmla="*/ 1738146 h 2146248"/>
              <a:gd name="connsiteX57" fmla="*/ 5874847 w 6114856"/>
              <a:gd name="connsiteY57" fmla="*/ 1729680 h 2146248"/>
              <a:gd name="connsiteX58" fmla="*/ 6086514 w 6114856"/>
              <a:gd name="connsiteY58" fmla="*/ 1899008 h 2146248"/>
              <a:gd name="connsiteX59" fmla="*/ 6103447 w 6114856"/>
              <a:gd name="connsiteY59" fmla="*/ 2017538 h 214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6114856" h="2146248">
                <a:moveTo>
                  <a:pt x="6103447" y="2017538"/>
                </a:moveTo>
                <a:cubicBezTo>
                  <a:pt x="6087925" y="2049993"/>
                  <a:pt x="6056881" y="2096557"/>
                  <a:pt x="5993381" y="2093735"/>
                </a:cubicBezTo>
                <a:cubicBezTo>
                  <a:pt x="5929881" y="2090913"/>
                  <a:pt x="5825458" y="2033059"/>
                  <a:pt x="5722447" y="2000605"/>
                </a:cubicBezTo>
                <a:cubicBezTo>
                  <a:pt x="5619436" y="1968151"/>
                  <a:pt x="5493847" y="1925818"/>
                  <a:pt x="5375314" y="1899008"/>
                </a:cubicBezTo>
                <a:cubicBezTo>
                  <a:pt x="5256781" y="1872198"/>
                  <a:pt x="5141069" y="1846798"/>
                  <a:pt x="5011247" y="1839743"/>
                </a:cubicBezTo>
                <a:cubicBezTo>
                  <a:pt x="4881425" y="1832688"/>
                  <a:pt x="4767125" y="1829866"/>
                  <a:pt x="4596381" y="1856676"/>
                </a:cubicBezTo>
                <a:cubicBezTo>
                  <a:pt x="4425637" y="1883486"/>
                  <a:pt x="4165992" y="1961095"/>
                  <a:pt x="3986781" y="2000605"/>
                </a:cubicBezTo>
                <a:cubicBezTo>
                  <a:pt x="3807570" y="2040115"/>
                  <a:pt x="3669281" y="2073980"/>
                  <a:pt x="3521114" y="2093735"/>
                </a:cubicBezTo>
                <a:cubicBezTo>
                  <a:pt x="3372947" y="2113490"/>
                  <a:pt x="3236070" y="2123368"/>
                  <a:pt x="3097781" y="2119135"/>
                </a:cubicBezTo>
                <a:cubicBezTo>
                  <a:pt x="2959492" y="2114902"/>
                  <a:pt x="2691381" y="2068336"/>
                  <a:pt x="2691381" y="2068336"/>
                </a:cubicBezTo>
                <a:lnTo>
                  <a:pt x="1997114" y="1975206"/>
                </a:lnTo>
                <a:cubicBezTo>
                  <a:pt x="1795325" y="1944162"/>
                  <a:pt x="1616114" y="1903241"/>
                  <a:pt x="1480647" y="1882075"/>
                </a:cubicBezTo>
                <a:cubicBezTo>
                  <a:pt x="1345180" y="1860909"/>
                  <a:pt x="1281681" y="1855264"/>
                  <a:pt x="1184314" y="1848209"/>
                </a:cubicBezTo>
                <a:cubicBezTo>
                  <a:pt x="1086947" y="1841154"/>
                  <a:pt x="998047" y="1834099"/>
                  <a:pt x="896447" y="1839743"/>
                </a:cubicBezTo>
                <a:cubicBezTo>
                  <a:pt x="794847" y="1845387"/>
                  <a:pt x="677725" y="1848209"/>
                  <a:pt x="574714" y="1882075"/>
                </a:cubicBezTo>
                <a:cubicBezTo>
                  <a:pt x="471703" y="1915941"/>
                  <a:pt x="351759" y="1999194"/>
                  <a:pt x="278381" y="2042937"/>
                </a:cubicBezTo>
                <a:cubicBezTo>
                  <a:pt x="205003" y="2086680"/>
                  <a:pt x="178191" y="2134657"/>
                  <a:pt x="134447" y="2144534"/>
                </a:cubicBezTo>
                <a:cubicBezTo>
                  <a:pt x="90703" y="2154411"/>
                  <a:pt x="31436" y="2119135"/>
                  <a:pt x="15914" y="2102202"/>
                </a:cubicBezTo>
                <a:cubicBezTo>
                  <a:pt x="392" y="2085269"/>
                  <a:pt x="-19364" y="2099380"/>
                  <a:pt x="41314" y="2042937"/>
                </a:cubicBezTo>
                <a:cubicBezTo>
                  <a:pt x="101992" y="1986494"/>
                  <a:pt x="305192" y="1825632"/>
                  <a:pt x="379981" y="1763545"/>
                </a:cubicBezTo>
                <a:cubicBezTo>
                  <a:pt x="454770" y="1701458"/>
                  <a:pt x="427958" y="1677470"/>
                  <a:pt x="490047" y="1670415"/>
                </a:cubicBezTo>
                <a:cubicBezTo>
                  <a:pt x="552136" y="1663360"/>
                  <a:pt x="662203" y="1725446"/>
                  <a:pt x="752514" y="1721213"/>
                </a:cubicBezTo>
                <a:cubicBezTo>
                  <a:pt x="842825" y="1716980"/>
                  <a:pt x="944425" y="1673236"/>
                  <a:pt x="1031914" y="1645015"/>
                </a:cubicBezTo>
                <a:cubicBezTo>
                  <a:pt x="1119403" y="1616794"/>
                  <a:pt x="1208303" y="1605505"/>
                  <a:pt x="1277447" y="1551885"/>
                </a:cubicBezTo>
                <a:cubicBezTo>
                  <a:pt x="1346591" y="1498265"/>
                  <a:pt x="1412914" y="1385379"/>
                  <a:pt x="1446781" y="1323292"/>
                </a:cubicBezTo>
                <a:cubicBezTo>
                  <a:pt x="1480648" y="1261205"/>
                  <a:pt x="1445369" y="1203351"/>
                  <a:pt x="1480647" y="1179363"/>
                </a:cubicBezTo>
                <a:cubicBezTo>
                  <a:pt x="1515925" y="1155375"/>
                  <a:pt x="1658447" y="1179363"/>
                  <a:pt x="1658447" y="1179363"/>
                </a:cubicBezTo>
                <a:lnTo>
                  <a:pt x="2090247" y="1170896"/>
                </a:lnTo>
                <a:cubicBezTo>
                  <a:pt x="2228536" y="1169485"/>
                  <a:pt x="2420448" y="1187829"/>
                  <a:pt x="2488181" y="1170896"/>
                </a:cubicBezTo>
                <a:cubicBezTo>
                  <a:pt x="2555914" y="1153963"/>
                  <a:pt x="2513580" y="1098931"/>
                  <a:pt x="2496647" y="1069299"/>
                </a:cubicBezTo>
                <a:cubicBezTo>
                  <a:pt x="2479714" y="1039667"/>
                  <a:pt x="2507936" y="1004390"/>
                  <a:pt x="2386581" y="993102"/>
                </a:cubicBezTo>
                <a:cubicBezTo>
                  <a:pt x="2265225" y="981813"/>
                  <a:pt x="1937847" y="1001568"/>
                  <a:pt x="1768514" y="1001568"/>
                </a:cubicBezTo>
                <a:cubicBezTo>
                  <a:pt x="1599181" y="1001568"/>
                  <a:pt x="1459481" y="994513"/>
                  <a:pt x="1370581" y="993102"/>
                </a:cubicBezTo>
                <a:cubicBezTo>
                  <a:pt x="1281681" y="991691"/>
                  <a:pt x="1235114" y="1025557"/>
                  <a:pt x="1235114" y="993102"/>
                </a:cubicBezTo>
                <a:cubicBezTo>
                  <a:pt x="1235114" y="960647"/>
                  <a:pt x="1295792" y="881627"/>
                  <a:pt x="1370581" y="798374"/>
                </a:cubicBezTo>
                <a:cubicBezTo>
                  <a:pt x="1445370" y="715121"/>
                  <a:pt x="1559669" y="586713"/>
                  <a:pt x="1683847" y="493583"/>
                </a:cubicBezTo>
                <a:cubicBezTo>
                  <a:pt x="1808025" y="400453"/>
                  <a:pt x="1971714" y="308733"/>
                  <a:pt x="2115647" y="239591"/>
                </a:cubicBezTo>
                <a:cubicBezTo>
                  <a:pt x="2259580" y="170449"/>
                  <a:pt x="2421858" y="116828"/>
                  <a:pt x="2547447" y="78729"/>
                </a:cubicBezTo>
                <a:cubicBezTo>
                  <a:pt x="2673036" y="40630"/>
                  <a:pt x="2756292" y="23698"/>
                  <a:pt x="2869181" y="10998"/>
                </a:cubicBezTo>
                <a:cubicBezTo>
                  <a:pt x="2982070" y="-1702"/>
                  <a:pt x="3100604" y="-1702"/>
                  <a:pt x="3224781" y="2531"/>
                </a:cubicBezTo>
                <a:cubicBezTo>
                  <a:pt x="3348958" y="6764"/>
                  <a:pt x="3491480" y="15231"/>
                  <a:pt x="3614247" y="36397"/>
                </a:cubicBezTo>
                <a:cubicBezTo>
                  <a:pt x="3737014" y="57563"/>
                  <a:pt x="3841436" y="87196"/>
                  <a:pt x="3961381" y="129528"/>
                </a:cubicBezTo>
                <a:cubicBezTo>
                  <a:pt x="4081326" y="171860"/>
                  <a:pt x="4218203" y="229713"/>
                  <a:pt x="4333914" y="290389"/>
                </a:cubicBezTo>
                <a:cubicBezTo>
                  <a:pt x="4449625" y="351065"/>
                  <a:pt x="4555458" y="418796"/>
                  <a:pt x="4655647" y="493583"/>
                </a:cubicBezTo>
                <a:cubicBezTo>
                  <a:pt x="4755836" y="568370"/>
                  <a:pt x="4856025" y="660089"/>
                  <a:pt x="4935047" y="739109"/>
                </a:cubicBezTo>
                <a:cubicBezTo>
                  <a:pt x="5014069" y="818129"/>
                  <a:pt x="5159414" y="923959"/>
                  <a:pt x="5129781" y="967702"/>
                </a:cubicBezTo>
                <a:cubicBezTo>
                  <a:pt x="5100148" y="1011445"/>
                  <a:pt x="4930814" y="994513"/>
                  <a:pt x="4757247" y="1001568"/>
                </a:cubicBezTo>
                <a:cubicBezTo>
                  <a:pt x="4583680" y="1008623"/>
                  <a:pt x="4088381" y="1010034"/>
                  <a:pt x="4088381" y="1010034"/>
                </a:cubicBezTo>
                <a:cubicBezTo>
                  <a:pt x="3930337" y="1011445"/>
                  <a:pt x="3842848" y="981813"/>
                  <a:pt x="3808981" y="1010034"/>
                </a:cubicBezTo>
                <a:cubicBezTo>
                  <a:pt x="3775114" y="1038255"/>
                  <a:pt x="3775114" y="1152553"/>
                  <a:pt x="3885181" y="1179363"/>
                </a:cubicBezTo>
                <a:cubicBezTo>
                  <a:pt x="3995248" y="1206173"/>
                  <a:pt x="4314159" y="1170896"/>
                  <a:pt x="4469381" y="1170896"/>
                </a:cubicBezTo>
                <a:cubicBezTo>
                  <a:pt x="4624603" y="1170896"/>
                  <a:pt x="4740314" y="1177952"/>
                  <a:pt x="4816514" y="1179363"/>
                </a:cubicBezTo>
                <a:cubicBezTo>
                  <a:pt x="4892714" y="1180774"/>
                  <a:pt x="4902592" y="1144086"/>
                  <a:pt x="4926581" y="1179363"/>
                </a:cubicBezTo>
                <a:cubicBezTo>
                  <a:pt x="4950570" y="1214640"/>
                  <a:pt x="4925169" y="1321881"/>
                  <a:pt x="4960447" y="1391023"/>
                </a:cubicBezTo>
                <a:cubicBezTo>
                  <a:pt x="4995725" y="1460165"/>
                  <a:pt x="5074747" y="1539185"/>
                  <a:pt x="5138247" y="1594217"/>
                </a:cubicBezTo>
                <a:cubicBezTo>
                  <a:pt x="5201747" y="1649249"/>
                  <a:pt x="5231380" y="1697225"/>
                  <a:pt x="5341447" y="1721213"/>
                </a:cubicBezTo>
                <a:cubicBezTo>
                  <a:pt x="5451514" y="1745201"/>
                  <a:pt x="5709747" y="1736735"/>
                  <a:pt x="5798647" y="1738146"/>
                </a:cubicBezTo>
                <a:cubicBezTo>
                  <a:pt x="5887547" y="1739557"/>
                  <a:pt x="5826869" y="1702870"/>
                  <a:pt x="5874847" y="1729680"/>
                </a:cubicBezTo>
                <a:cubicBezTo>
                  <a:pt x="5922825" y="1756490"/>
                  <a:pt x="6049825" y="1848210"/>
                  <a:pt x="6086514" y="1899008"/>
                </a:cubicBezTo>
                <a:cubicBezTo>
                  <a:pt x="6123203" y="1949806"/>
                  <a:pt x="6118969" y="1985083"/>
                  <a:pt x="6103447" y="2017538"/>
                </a:cubicBezTo>
                <a:close/>
              </a:path>
            </a:pathLst>
          </a:custGeom>
          <a:solidFill>
            <a:srgbClr val="B9CDE5">
              <a:alpha val="58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5" name="Ellipse 34"/>
          <p:cNvSpPr/>
          <p:nvPr/>
        </p:nvSpPr>
        <p:spPr>
          <a:xfrm>
            <a:off x="20173950" y="6457952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6" name="Ellipse 35"/>
          <p:cNvSpPr/>
          <p:nvPr/>
        </p:nvSpPr>
        <p:spPr>
          <a:xfrm>
            <a:off x="20472402" y="6426200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7" name="Ellipse 36"/>
          <p:cNvSpPr/>
          <p:nvPr/>
        </p:nvSpPr>
        <p:spPr>
          <a:xfrm>
            <a:off x="20586703" y="6159500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8" name="Ellipse 37"/>
          <p:cNvSpPr/>
          <p:nvPr/>
        </p:nvSpPr>
        <p:spPr>
          <a:xfrm>
            <a:off x="24714201" y="6245227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9" name="Ellipse 38"/>
          <p:cNvSpPr/>
          <p:nvPr/>
        </p:nvSpPr>
        <p:spPr>
          <a:xfrm>
            <a:off x="25019001" y="6454775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0" name="Ellipse 39"/>
          <p:cNvSpPr/>
          <p:nvPr/>
        </p:nvSpPr>
        <p:spPr>
          <a:xfrm>
            <a:off x="24720552" y="6454775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1" name="Ellipse 40"/>
          <p:cNvSpPr/>
          <p:nvPr/>
        </p:nvSpPr>
        <p:spPr>
          <a:xfrm>
            <a:off x="24745950" y="5908677"/>
            <a:ext cx="146050" cy="146050"/>
          </a:xfrm>
          <a:prstGeom prst="ellipse">
            <a:avLst/>
          </a:prstGeom>
          <a:solidFill>
            <a:srgbClr val="000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2" name="Ellipse 41"/>
          <p:cNvSpPr/>
          <p:nvPr/>
        </p:nvSpPr>
        <p:spPr>
          <a:xfrm>
            <a:off x="20440653" y="5908677"/>
            <a:ext cx="146050" cy="146050"/>
          </a:xfrm>
          <a:prstGeom prst="ellipse">
            <a:avLst/>
          </a:prstGeom>
          <a:solidFill>
            <a:srgbClr val="000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43" name="Connecteur en arc 42"/>
          <p:cNvCxnSpPr/>
          <p:nvPr/>
        </p:nvCxnSpPr>
        <p:spPr>
          <a:xfrm rot="16200000" flipH="1">
            <a:off x="20516852" y="6489702"/>
            <a:ext cx="330200" cy="266699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" name="Connecteur en arc 43"/>
          <p:cNvCxnSpPr/>
          <p:nvPr/>
        </p:nvCxnSpPr>
        <p:spPr>
          <a:xfrm rot="5400000">
            <a:off x="20240623" y="6486524"/>
            <a:ext cx="336550" cy="279402"/>
          </a:xfrm>
          <a:prstGeom prst="curvedConnector3">
            <a:avLst>
              <a:gd name="adj1" fmla="val 99057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5" name="Connecteur en arc 44"/>
          <p:cNvCxnSpPr/>
          <p:nvPr/>
        </p:nvCxnSpPr>
        <p:spPr>
          <a:xfrm>
            <a:off x="20713701" y="6268817"/>
            <a:ext cx="254000" cy="136966"/>
          </a:xfrm>
          <a:prstGeom prst="curvedConnector3">
            <a:avLst>
              <a:gd name="adj1" fmla="val 25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6" name="Connecteur en arc 45"/>
          <p:cNvCxnSpPr/>
          <p:nvPr/>
        </p:nvCxnSpPr>
        <p:spPr>
          <a:xfrm rot="10800000" flipV="1">
            <a:off x="19958050" y="6597650"/>
            <a:ext cx="279402" cy="265332"/>
          </a:xfrm>
          <a:prstGeom prst="curvedConnector3">
            <a:avLst>
              <a:gd name="adj1" fmla="val -2272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7" name="Connecteur en arc 46"/>
          <p:cNvCxnSpPr/>
          <p:nvPr/>
        </p:nvCxnSpPr>
        <p:spPr>
          <a:xfrm rot="16200000" flipH="1">
            <a:off x="24771350" y="6578603"/>
            <a:ext cx="330200" cy="266699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8" name="Connecteur en arc 47"/>
          <p:cNvCxnSpPr/>
          <p:nvPr/>
        </p:nvCxnSpPr>
        <p:spPr>
          <a:xfrm rot="5400000">
            <a:off x="24476075" y="6548658"/>
            <a:ext cx="336550" cy="279402"/>
          </a:xfrm>
          <a:prstGeom prst="curvedConnector3">
            <a:avLst>
              <a:gd name="adj1" fmla="val 99057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9" name="Connecteur en arc 48"/>
          <p:cNvCxnSpPr/>
          <p:nvPr/>
        </p:nvCxnSpPr>
        <p:spPr>
          <a:xfrm rot="16200000" flipH="1">
            <a:off x="25066624" y="6626225"/>
            <a:ext cx="292101" cy="196850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0" name="Connecteur en arc 49"/>
          <p:cNvCxnSpPr/>
          <p:nvPr/>
        </p:nvCxnSpPr>
        <p:spPr>
          <a:xfrm rot="10800000" flipV="1">
            <a:off x="24307803" y="6306916"/>
            <a:ext cx="419101" cy="136966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1" name="Connecteur en arc 50"/>
          <p:cNvCxnSpPr/>
          <p:nvPr/>
        </p:nvCxnSpPr>
        <p:spPr>
          <a:xfrm rot="10800000" flipV="1">
            <a:off x="20859750" y="5840193"/>
            <a:ext cx="419101" cy="136966"/>
          </a:xfrm>
          <a:prstGeom prst="curvedConnector3">
            <a:avLst>
              <a:gd name="adj1" fmla="val 36364"/>
            </a:avLst>
          </a:prstGeom>
          <a:ln>
            <a:solidFill>
              <a:srgbClr val="0000FF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2" name="Forme libre 51"/>
          <p:cNvSpPr/>
          <p:nvPr/>
        </p:nvSpPr>
        <p:spPr>
          <a:xfrm>
            <a:off x="20567651" y="5981701"/>
            <a:ext cx="311151" cy="19051"/>
          </a:xfrm>
          <a:custGeom>
            <a:avLst/>
            <a:gdLst>
              <a:gd name="connsiteX0" fmla="*/ 311150 w 311150"/>
              <a:gd name="connsiteY0" fmla="*/ 0 h 19050"/>
              <a:gd name="connsiteX1" fmla="*/ 0 w 31115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1150" h="19050">
                <a:moveTo>
                  <a:pt x="311150" y="0"/>
                </a:moveTo>
                <a:lnTo>
                  <a:pt x="0" y="19050"/>
                </a:ln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53" name="Connecteur en arc 52"/>
          <p:cNvCxnSpPr/>
          <p:nvPr/>
        </p:nvCxnSpPr>
        <p:spPr>
          <a:xfrm>
            <a:off x="24003000" y="5908677"/>
            <a:ext cx="495301" cy="92075"/>
          </a:xfrm>
          <a:prstGeom prst="curvedConnector3">
            <a:avLst>
              <a:gd name="adj1" fmla="val 50000"/>
            </a:avLst>
          </a:prstGeom>
          <a:ln>
            <a:solidFill>
              <a:srgbClr val="0000FF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4" name="Forme libre 53"/>
          <p:cNvSpPr/>
          <p:nvPr/>
        </p:nvSpPr>
        <p:spPr>
          <a:xfrm>
            <a:off x="24472898" y="5981701"/>
            <a:ext cx="311151" cy="19051"/>
          </a:xfrm>
          <a:custGeom>
            <a:avLst/>
            <a:gdLst>
              <a:gd name="connsiteX0" fmla="*/ 311150 w 311150"/>
              <a:gd name="connsiteY0" fmla="*/ 0 h 19050"/>
              <a:gd name="connsiteX1" fmla="*/ 0 w 31115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1150" h="19050">
                <a:moveTo>
                  <a:pt x="311150" y="0"/>
                </a:moveTo>
                <a:lnTo>
                  <a:pt x="0" y="19050"/>
                </a:ln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5" name="Forme libre 54"/>
          <p:cNvSpPr/>
          <p:nvPr/>
        </p:nvSpPr>
        <p:spPr>
          <a:xfrm rot="1109659">
            <a:off x="23964901" y="5626102"/>
            <a:ext cx="292101" cy="260350"/>
          </a:xfrm>
          <a:custGeom>
            <a:avLst/>
            <a:gdLst>
              <a:gd name="connsiteX0" fmla="*/ 0 w 292100"/>
              <a:gd name="connsiteY0" fmla="*/ 0 h 260350"/>
              <a:gd name="connsiteX1" fmla="*/ 127000 w 292100"/>
              <a:gd name="connsiteY1" fmla="*/ 184150 h 260350"/>
              <a:gd name="connsiteX2" fmla="*/ 292100 w 292100"/>
              <a:gd name="connsiteY2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00" h="260350">
                <a:moveTo>
                  <a:pt x="0" y="0"/>
                </a:moveTo>
                <a:cubicBezTo>
                  <a:pt x="39158" y="70379"/>
                  <a:pt x="78317" y="140758"/>
                  <a:pt x="127000" y="184150"/>
                </a:cubicBezTo>
                <a:cubicBezTo>
                  <a:pt x="175683" y="227542"/>
                  <a:pt x="292100" y="260350"/>
                  <a:pt x="292100" y="260350"/>
                </a:cubicBez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6" name="Forme libre 55"/>
          <p:cNvSpPr/>
          <p:nvPr/>
        </p:nvSpPr>
        <p:spPr>
          <a:xfrm rot="20988649">
            <a:off x="21112738" y="5929014"/>
            <a:ext cx="163597" cy="82543"/>
          </a:xfrm>
          <a:custGeom>
            <a:avLst/>
            <a:gdLst>
              <a:gd name="connsiteX0" fmla="*/ 0 w 292100"/>
              <a:gd name="connsiteY0" fmla="*/ 0 h 260350"/>
              <a:gd name="connsiteX1" fmla="*/ 127000 w 292100"/>
              <a:gd name="connsiteY1" fmla="*/ 184150 h 260350"/>
              <a:gd name="connsiteX2" fmla="*/ 292100 w 292100"/>
              <a:gd name="connsiteY2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00" h="260350">
                <a:moveTo>
                  <a:pt x="0" y="0"/>
                </a:moveTo>
                <a:cubicBezTo>
                  <a:pt x="39158" y="70379"/>
                  <a:pt x="78317" y="140758"/>
                  <a:pt x="127000" y="184150"/>
                </a:cubicBezTo>
                <a:cubicBezTo>
                  <a:pt x="175683" y="227542"/>
                  <a:pt x="292100" y="260350"/>
                  <a:pt x="292100" y="260350"/>
                </a:cubicBez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7" name="Forme libre 56"/>
          <p:cNvSpPr/>
          <p:nvPr/>
        </p:nvSpPr>
        <p:spPr>
          <a:xfrm>
            <a:off x="21077597" y="6268315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solidFill>
            <a:schemeClr val="bg1"/>
          </a:solidFill>
          <a:ln w="76200" cmpd="sng">
            <a:noFill/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8" name="ZoneTexte 57"/>
          <p:cNvSpPr txBox="1"/>
          <p:nvPr/>
        </p:nvSpPr>
        <p:spPr>
          <a:xfrm>
            <a:off x="26279121" y="4272135"/>
            <a:ext cx="4151709" cy="1000264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5900" dirty="0" err="1">
                <a:solidFill>
                  <a:srgbClr val="767676"/>
                </a:solidFill>
                <a:latin typeface="Helvetica"/>
                <a:cs typeface="Helvetica"/>
              </a:rPr>
              <a:t>Trabeculum</a:t>
            </a:r>
            <a:endParaRPr lang="fr-FR" sz="5900" dirty="0">
              <a:solidFill>
                <a:srgbClr val="767676"/>
              </a:solidFill>
              <a:latin typeface="Helvetica"/>
              <a:cs typeface="Helvetica"/>
            </a:endParaRPr>
          </a:p>
        </p:txBody>
      </p:sp>
      <p:cxnSp>
        <p:nvCxnSpPr>
          <p:cNvPr id="59" name="Connecteur droit avec flèche 58"/>
          <p:cNvCxnSpPr/>
          <p:nvPr/>
        </p:nvCxnSpPr>
        <p:spPr>
          <a:xfrm flipH="1">
            <a:off x="24892001" y="5051917"/>
            <a:ext cx="1316739" cy="950510"/>
          </a:xfrm>
          <a:prstGeom prst="straightConnector1">
            <a:avLst/>
          </a:prstGeom>
          <a:ln>
            <a:solidFill>
              <a:srgbClr val="767676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0" name="ZoneTexte 59"/>
          <p:cNvSpPr txBox="1"/>
          <p:nvPr/>
        </p:nvSpPr>
        <p:spPr>
          <a:xfrm>
            <a:off x="28132842" y="6054725"/>
            <a:ext cx="2328882" cy="1908205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Corps</a:t>
            </a:r>
          </a:p>
          <a:p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ciliaire</a:t>
            </a:r>
          </a:p>
        </p:txBody>
      </p:sp>
      <p:cxnSp>
        <p:nvCxnSpPr>
          <p:cNvPr id="61" name="Connecteur droit avec flèche 60"/>
          <p:cNvCxnSpPr>
            <a:stCxn id="60" idx="1"/>
            <a:endCxn id="39" idx="1"/>
          </p:cNvCxnSpPr>
          <p:nvPr/>
        </p:nvCxnSpPr>
        <p:spPr>
          <a:xfrm flipH="1" flipV="1">
            <a:off x="25040390" y="6476164"/>
            <a:ext cx="3092452" cy="532664"/>
          </a:xfrm>
          <a:prstGeom prst="straightConnector1">
            <a:avLst/>
          </a:prstGeom>
          <a:ln>
            <a:solidFill>
              <a:srgbClr val="767676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55979125"/>
      </p:ext>
    </p:extLst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5011489" y="1975535"/>
            <a:ext cx="13449318" cy="131244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7" name="Picture 4" descr="Image1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4" t="1895" r="12744" b="4167"/>
          <a:stretch>
            <a:fillRect/>
          </a:stretch>
        </p:blipFill>
        <p:spPr bwMode="auto">
          <a:xfrm>
            <a:off x="16027298" y="2666506"/>
            <a:ext cx="12433508" cy="12433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38" name="Forme libre 37"/>
          <p:cNvSpPr/>
          <p:nvPr/>
        </p:nvSpPr>
        <p:spPr>
          <a:xfrm>
            <a:off x="18750399" y="3746652"/>
            <a:ext cx="6114857" cy="2146249"/>
          </a:xfrm>
          <a:custGeom>
            <a:avLst/>
            <a:gdLst>
              <a:gd name="connsiteX0" fmla="*/ 6103447 w 6114856"/>
              <a:gd name="connsiteY0" fmla="*/ 2017538 h 2146248"/>
              <a:gd name="connsiteX1" fmla="*/ 5993381 w 6114856"/>
              <a:gd name="connsiteY1" fmla="*/ 2093735 h 2146248"/>
              <a:gd name="connsiteX2" fmla="*/ 5722447 w 6114856"/>
              <a:gd name="connsiteY2" fmla="*/ 2000605 h 2146248"/>
              <a:gd name="connsiteX3" fmla="*/ 5375314 w 6114856"/>
              <a:gd name="connsiteY3" fmla="*/ 1899008 h 2146248"/>
              <a:gd name="connsiteX4" fmla="*/ 5011247 w 6114856"/>
              <a:gd name="connsiteY4" fmla="*/ 1839743 h 2146248"/>
              <a:gd name="connsiteX5" fmla="*/ 4596381 w 6114856"/>
              <a:gd name="connsiteY5" fmla="*/ 1856676 h 2146248"/>
              <a:gd name="connsiteX6" fmla="*/ 3986781 w 6114856"/>
              <a:gd name="connsiteY6" fmla="*/ 2000605 h 2146248"/>
              <a:gd name="connsiteX7" fmla="*/ 3521114 w 6114856"/>
              <a:gd name="connsiteY7" fmla="*/ 2093735 h 2146248"/>
              <a:gd name="connsiteX8" fmla="*/ 3097781 w 6114856"/>
              <a:gd name="connsiteY8" fmla="*/ 2119135 h 2146248"/>
              <a:gd name="connsiteX9" fmla="*/ 2691381 w 6114856"/>
              <a:gd name="connsiteY9" fmla="*/ 2068336 h 2146248"/>
              <a:gd name="connsiteX10" fmla="*/ 1997114 w 6114856"/>
              <a:gd name="connsiteY10" fmla="*/ 1975206 h 2146248"/>
              <a:gd name="connsiteX11" fmla="*/ 1480647 w 6114856"/>
              <a:gd name="connsiteY11" fmla="*/ 1882075 h 2146248"/>
              <a:gd name="connsiteX12" fmla="*/ 1184314 w 6114856"/>
              <a:gd name="connsiteY12" fmla="*/ 1848209 h 2146248"/>
              <a:gd name="connsiteX13" fmla="*/ 896447 w 6114856"/>
              <a:gd name="connsiteY13" fmla="*/ 1839743 h 2146248"/>
              <a:gd name="connsiteX14" fmla="*/ 574714 w 6114856"/>
              <a:gd name="connsiteY14" fmla="*/ 1882075 h 2146248"/>
              <a:gd name="connsiteX15" fmla="*/ 278381 w 6114856"/>
              <a:gd name="connsiteY15" fmla="*/ 2042937 h 2146248"/>
              <a:gd name="connsiteX16" fmla="*/ 134447 w 6114856"/>
              <a:gd name="connsiteY16" fmla="*/ 2144534 h 2146248"/>
              <a:gd name="connsiteX17" fmla="*/ 15914 w 6114856"/>
              <a:gd name="connsiteY17" fmla="*/ 2102202 h 2146248"/>
              <a:gd name="connsiteX18" fmla="*/ 41314 w 6114856"/>
              <a:gd name="connsiteY18" fmla="*/ 2042937 h 2146248"/>
              <a:gd name="connsiteX19" fmla="*/ 379981 w 6114856"/>
              <a:gd name="connsiteY19" fmla="*/ 1763545 h 2146248"/>
              <a:gd name="connsiteX20" fmla="*/ 490047 w 6114856"/>
              <a:gd name="connsiteY20" fmla="*/ 1670415 h 2146248"/>
              <a:gd name="connsiteX21" fmla="*/ 752514 w 6114856"/>
              <a:gd name="connsiteY21" fmla="*/ 1721213 h 2146248"/>
              <a:gd name="connsiteX22" fmla="*/ 1031914 w 6114856"/>
              <a:gd name="connsiteY22" fmla="*/ 1645015 h 2146248"/>
              <a:gd name="connsiteX23" fmla="*/ 1277447 w 6114856"/>
              <a:gd name="connsiteY23" fmla="*/ 1551885 h 2146248"/>
              <a:gd name="connsiteX24" fmla="*/ 1446781 w 6114856"/>
              <a:gd name="connsiteY24" fmla="*/ 1323292 h 2146248"/>
              <a:gd name="connsiteX25" fmla="*/ 1480647 w 6114856"/>
              <a:gd name="connsiteY25" fmla="*/ 1179363 h 2146248"/>
              <a:gd name="connsiteX26" fmla="*/ 1658447 w 6114856"/>
              <a:gd name="connsiteY26" fmla="*/ 1179363 h 2146248"/>
              <a:gd name="connsiteX27" fmla="*/ 2090247 w 6114856"/>
              <a:gd name="connsiteY27" fmla="*/ 1170896 h 2146248"/>
              <a:gd name="connsiteX28" fmla="*/ 2488181 w 6114856"/>
              <a:gd name="connsiteY28" fmla="*/ 1170896 h 2146248"/>
              <a:gd name="connsiteX29" fmla="*/ 2496647 w 6114856"/>
              <a:gd name="connsiteY29" fmla="*/ 1069299 h 2146248"/>
              <a:gd name="connsiteX30" fmla="*/ 2386581 w 6114856"/>
              <a:gd name="connsiteY30" fmla="*/ 993102 h 2146248"/>
              <a:gd name="connsiteX31" fmla="*/ 1768514 w 6114856"/>
              <a:gd name="connsiteY31" fmla="*/ 1001568 h 2146248"/>
              <a:gd name="connsiteX32" fmla="*/ 1370581 w 6114856"/>
              <a:gd name="connsiteY32" fmla="*/ 993102 h 2146248"/>
              <a:gd name="connsiteX33" fmla="*/ 1235114 w 6114856"/>
              <a:gd name="connsiteY33" fmla="*/ 993102 h 2146248"/>
              <a:gd name="connsiteX34" fmla="*/ 1370581 w 6114856"/>
              <a:gd name="connsiteY34" fmla="*/ 798374 h 2146248"/>
              <a:gd name="connsiteX35" fmla="*/ 1683847 w 6114856"/>
              <a:gd name="connsiteY35" fmla="*/ 493583 h 2146248"/>
              <a:gd name="connsiteX36" fmla="*/ 2115647 w 6114856"/>
              <a:gd name="connsiteY36" fmla="*/ 239591 h 2146248"/>
              <a:gd name="connsiteX37" fmla="*/ 2547447 w 6114856"/>
              <a:gd name="connsiteY37" fmla="*/ 78729 h 2146248"/>
              <a:gd name="connsiteX38" fmla="*/ 2869181 w 6114856"/>
              <a:gd name="connsiteY38" fmla="*/ 10998 h 2146248"/>
              <a:gd name="connsiteX39" fmla="*/ 3224781 w 6114856"/>
              <a:gd name="connsiteY39" fmla="*/ 2531 h 2146248"/>
              <a:gd name="connsiteX40" fmla="*/ 3614247 w 6114856"/>
              <a:gd name="connsiteY40" fmla="*/ 36397 h 2146248"/>
              <a:gd name="connsiteX41" fmla="*/ 3961381 w 6114856"/>
              <a:gd name="connsiteY41" fmla="*/ 129528 h 2146248"/>
              <a:gd name="connsiteX42" fmla="*/ 4333914 w 6114856"/>
              <a:gd name="connsiteY42" fmla="*/ 290389 h 2146248"/>
              <a:gd name="connsiteX43" fmla="*/ 4655647 w 6114856"/>
              <a:gd name="connsiteY43" fmla="*/ 493583 h 2146248"/>
              <a:gd name="connsiteX44" fmla="*/ 4935047 w 6114856"/>
              <a:gd name="connsiteY44" fmla="*/ 739109 h 2146248"/>
              <a:gd name="connsiteX45" fmla="*/ 5129781 w 6114856"/>
              <a:gd name="connsiteY45" fmla="*/ 967702 h 2146248"/>
              <a:gd name="connsiteX46" fmla="*/ 4757247 w 6114856"/>
              <a:gd name="connsiteY46" fmla="*/ 1001568 h 2146248"/>
              <a:gd name="connsiteX47" fmla="*/ 4088381 w 6114856"/>
              <a:gd name="connsiteY47" fmla="*/ 1010034 h 2146248"/>
              <a:gd name="connsiteX48" fmla="*/ 3808981 w 6114856"/>
              <a:gd name="connsiteY48" fmla="*/ 1010034 h 2146248"/>
              <a:gd name="connsiteX49" fmla="*/ 3885181 w 6114856"/>
              <a:gd name="connsiteY49" fmla="*/ 1179363 h 2146248"/>
              <a:gd name="connsiteX50" fmla="*/ 4469381 w 6114856"/>
              <a:gd name="connsiteY50" fmla="*/ 1170896 h 2146248"/>
              <a:gd name="connsiteX51" fmla="*/ 4816514 w 6114856"/>
              <a:gd name="connsiteY51" fmla="*/ 1179363 h 2146248"/>
              <a:gd name="connsiteX52" fmla="*/ 4926581 w 6114856"/>
              <a:gd name="connsiteY52" fmla="*/ 1179363 h 2146248"/>
              <a:gd name="connsiteX53" fmla="*/ 4960447 w 6114856"/>
              <a:gd name="connsiteY53" fmla="*/ 1391023 h 2146248"/>
              <a:gd name="connsiteX54" fmla="*/ 5138247 w 6114856"/>
              <a:gd name="connsiteY54" fmla="*/ 1594217 h 2146248"/>
              <a:gd name="connsiteX55" fmla="*/ 5341447 w 6114856"/>
              <a:gd name="connsiteY55" fmla="*/ 1721213 h 2146248"/>
              <a:gd name="connsiteX56" fmla="*/ 5798647 w 6114856"/>
              <a:gd name="connsiteY56" fmla="*/ 1738146 h 2146248"/>
              <a:gd name="connsiteX57" fmla="*/ 5874847 w 6114856"/>
              <a:gd name="connsiteY57" fmla="*/ 1729680 h 2146248"/>
              <a:gd name="connsiteX58" fmla="*/ 6086514 w 6114856"/>
              <a:gd name="connsiteY58" fmla="*/ 1899008 h 2146248"/>
              <a:gd name="connsiteX59" fmla="*/ 6103447 w 6114856"/>
              <a:gd name="connsiteY59" fmla="*/ 2017538 h 214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6114856" h="2146248">
                <a:moveTo>
                  <a:pt x="6103447" y="2017538"/>
                </a:moveTo>
                <a:cubicBezTo>
                  <a:pt x="6087925" y="2049993"/>
                  <a:pt x="6056881" y="2096557"/>
                  <a:pt x="5993381" y="2093735"/>
                </a:cubicBezTo>
                <a:cubicBezTo>
                  <a:pt x="5929881" y="2090913"/>
                  <a:pt x="5825458" y="2033059"/>
                  <a:pt x="5722447" y="2000605"/>
                </a:cubicBezTo>
                <a:cubicBezTo>
                  <a:pt x="5619436" y="1968151"/>
                  <a:pt x="5493847" y="1925818"/>
                  <a:pt x="5375314" y="1899008"/>
                </a:cubicBezTo>
                <a:cubicBezTo>
                  <a:pt x="5256781" y="1872198"/>
                  <a:pt x="5141069" y="1846798"/>
                  <a:pt x="5011247" y="1839743"/>
                </a:cubicBezTo>
                <a:cubicBezTo>
                  <a:pt x="4881425" y="1832688"/>
                  <a:pt x="4767125" y="1829866"/>
                  <a:pt x="4596381" y="1856676"/>
                </a:cubicBezTo>
                <a:cubicBezTo>
                  <a:pt x="4425637" y="1883486"/>
                  <a:pt x="4165992" y="1961095"/>
                  <a:pt x="3986781" y="2000605"/>
                </a:cubicBezTo>
                <a:cubicBezTo>
                  <a:pt x="3807570" y="2040115"/>
                  <a:pt x="3669281" y="2073980"/>
                  <a:pt x="3521114" y="2093735"/>
                </a:cubicBezTo>
                <a:cubicBezTo>
                  <a:pt x="3372947" y="2113490"/>
                  <a:pt x="3236070" y="2123368"/>
                  <a:pt x="3097781" y="2119135"/>
                </a:cubicBezTo>
                <a:cubicBezTo>
                  <a:pt x="2959492" y="2114902"/>
                  <a:pt x="2691381" y="2068336"/>
                  <a:pt x="2691381" y="2068336"/>
                </a:cubicBezTo>
                <a:lnTo>
                  <a:pt x="1997114" y="1975206"/>
                </a:lnTo>
                <a:cubicBezTo>
                  <a:pt x="1795325" y="1944162"/>
                  <a:pt x="1616114" y="1903241"/>
                  <a:pt x="1480647" y="1882075"/>
                </a:cubicBezTo>
                <a:cubicBezTo>
                  <a:pt x="1345180" y="1860909"/>
                  <a:pt x="1281681" y="1855264"/>
                  <a:pt x="1184314" y="1848209"/>
                </a:cubicBezTo>
                <a:cubicBezTo>
                  <a:pt x="1086947" y="1841154"/>
                  <a:pt x="998047" y="1834099"/>
                  <a:pt x="896447" y="1839743"/>
                </a:cubicBezTo>
                <a:cubicBezTo>
                  <a:pt x="794847" y="1845387"/>
                  <a:pt x="677725" y="1848209"/>
                  <a:pt x="574714" y="1882075"/>
                </a:cubicBezTo>
                <a:cubicBezTo>
                  <a:pt x="471703" y="1915941"/>
                  <a:pt x="351759" y="1999194"/>
                  <a:pt x="278381" y="2042937"/>
                </a:cubicBezTo>
                <a:cubicBezTo>
                  <a:pt x="205003" y="2086680"/>
                  <a:pt x="178191" y="2134657"/>
                  <a:pt x="134447" y="2144534"/>
                </a:cubicBezTo>
                <a:cubicBezTo>
                  <a:pt x="90703" y="2154411"/>
                  <a:pt x="31436" y="2119135"/>
                  <a:pt x="15914" y="2102202"/>
                </a:cubicBezTo>
                <a:cubicBezTo>
                  <a:pt x="392" y="2085269"/>
                  <a:pt x="-19364" y="2099380"/>
                  <a:pt x="41314" y="2042937"/>
                </a:cubicBezTo>
                <a:cubicBezTo>
                  <a:pt x="101992" y="1986494"/>
                  <a:pt x="305192" y="1825632"/>
                  <a:pt x="379981" y="1763545"/>
                </a:cubicBezTo>
                <a:cubicBezTo>
                  <a:pt x="454770" y="1701458"/>
                  <a:pt x="427958" y="1677470"/>
                  <a:pt x="490047" y="1670415"/>
                </a:cubicBezTo>
                <a:cubicBezTo>
                  <a:pt x="552136" y="1663360"/>
                  <a:pt x="662203" y="1725446"/>
                  <a:pt x="752514" y="1721213"/>
                </a:cubicBezTo>
                <a:cubicBezTo>
                  <a:pt x="842825" y="1716980"/>
                  <a:pt x="944425" y="1673236"/>
                  <a:pt x="1031914" y="1645015"/>
                </a:cubicBezTo>
                <a:cubicBezTo>
                  <a:pt x="1119403" y="1616794"/>
                  <a:pt x="1208303" y="1605505"/>
                  <a:pt x="1277447" y="1551885"/>
                </a:cubicBezTo>
                <a:cubicBezTo>
                  <a:pt x="1346591" y="1498265"/>
                  <a:pt x="1412914" y="1385379"/>
                  <a:pt x="1446781" y="1323292"/>
                </a:cubicBezTo>
                <a:cubicBezTo>
                  <a:pt x="1480648" y="1261205"/>
                  <a:pt x="1445369" y="1203351"/>
                  <a:pt x="1480647" y="1179363"/>
                </a:cubicBezTo>
                <a:cubicBezTo>
                  <a:pt x="1515925" y="1155375"/>
                  <a:pt x="1658447" y="1179363"/>
                  <a:pt x="1658447" y="1179363"/>
                </a:cubicBezTo>
                <a:lnTo>
                  <a:pt x="2090247" y="1170896"/>
                </a:lnTo>
                <a:cubicBezTo>
                  <a:pt x="2228536" y="1169485"/>
                  <a:pt x="2420448" y="1187829"/>
                  <a:pt x="2488181" y="1170896"/>
                </a:cubicBezTo>
                <a:cubicBezTo>
                  <a:pt x="2555914" y="1153963"/>
                  <a:pt x="2513580" y="1098931"/>
                  <a:pt x="2496647" y="1069299"/>
                </a:cubicBezTo>
                <a:cubicBezTo>
                  <a:pt x="2479714" y="1039667"/>
                  <a:pt x="2507936" y="1004390"/>
                  <a:pt x="2386581" y="993102"/>
                </a:cubicBezTo>
                <a:cubicBezTo>
                  <a:pt x="2265225" y="981813"/>
                  <a:pt x="1937847" y="1001568"/>
                  <a:pt x="1768514" y="1001568"/>
                </a:cubicBezTo>
                <a:cubicBezTo>
                  <a:pt x="1599181" y="1001568"/>
                  <a:pt x="1459481" y="994513"/>
                  <a:pt x="1370581" y="993102"/>
                </a:cubicBezTo>
                <a:cubicBezTo>
                  <a:pt x="1281681" y="991691"/>
                  <a:pt x="1235114" y="1025557"/>
                  <a:pt x="1235114" y="993102"/>
                </a:cubicBezTo>
                <a:cubicBezTo>
                  <a:pt x="1235114" y="960647"/>
                  <a:pt x="1295792" y="881627"/>
                  <a:pt x="1370581" y="798374"/>
                </a:cubicBezTo>
                <a:cubicBezTo>
                  <a:pt x="1445370" y="715121"/>
                  <a:pt x="1559669" y="586713"/>
                  <a:pt x="1683847" y="493583"/>
                </a:cubicBezTo>
                <a:cubicBezTo>
                  <a:pt x="1808025" y="400453"/>
                  <a:pt x="1971714" y="308733"/>
                  <a:pt x="2115647" y="239591"/>
                </a:cubicBezTo>
                <a:cubicBezTo>
                  <a:pt x="2259580" y="170449"/>
                  <a:pt x="2421858" y="116828"/>
                  <a:pt x="2547447" y="78729"/>
                </a:cubicBezTo>
                <a:cubicBezTo>
                  <a:pt x="2673036" y="40630"/>
                  <a:pt x="2756292" y="23698"/>
                  <a:pt x="2869181" y="10998"/>
                </a:cubicBezTo>
                <a:cubicBezTo>
                  <a:pt x="2982070" y="-1702"/>
                  <a:pt x="3100604" y="-1702"/>
                  <a:pt x="3224781" y="2531"/>
                </a:cubicBezTo>
                <a:cubicBezTo>
                  <a:pt x="3348958" y="6764"/>
                  <a:pt x="3491480" y="15231"/>
                  <a:pt x="3614247" y="36397"/>
                </a:cubicBezTo>
                <a:cubicBezTo>
                  <a:pt x="3737014" y="57563"/>
                  <a:pt x="3841436" y="87196"/>
                  <a:pt x="3961381" y="129528"/>
                </a:cubicBezTo>
                <a:cubicBezTo>
                  <a:pt x="4081326" y="171860"/>
                  <a:pt x="4218203" y="229713"/>
                  <a:pt x="4333914" y="290389"/>
                </a:cubicBezTo>
                <a:cubicBezTo>
                  <a:pt x="4449625" y="351065"/>
                  <a:pt x="4555458" y="418796"/>
                  <a:pt x="4655647" y="493583"/>
                </a:cubicBezTo>
                <a:cubicBezTo>
                  <a:pt x="4755836" y="568370"/>
                  <a:pt x="4856025" y="660089"/>
                  <a:pt x="4935047" y="739109"/>
                </a:cubicBezTo>
                <a:cubicBezTo>
                  <a:pt x="5014069" y="818129"/>
                  <a:pt x="5159414" y="923959"/>
                  <a:pt x="5129781" y="967702"/>
                </a:cubicBezTo>
                <a:cubicBezTo>
                  <a:pt x="5100148" y="1011445"/>
                  <a:pt x="4930814" y="994513"/>
                  <a:pt x="4757247" y="1001568"/>
                </a:cubicBezTo>
                <a:cubicBezTo>
                  <a:pt x="4583680" y="1008623"/>
                  <a:pt x="4088381" y="1010034"/>
                  <a:pt x="4088381" y="1010034"/>
                </a:cubicBezTo>
                <a:cubicBezTo>
                  <a:pt x="3930337" y="1011445"/>
                  <a:pt x="3842848" y="981813"/>
                  <a:pt x="3808981" y="1010034"/>
                </a:cubicBezTo>
                <a:cubicBezTo>
                  <a:pt x="3775114" y="1038255"/>
                  <a:pt x="3775114" y="1152553"/>
                  <a:pt x="3885181" y="1179363"/>
                </a:cubicBezTo>
                <a:cubicBezTo>
                  <a:pt x="3995248" y="1206173"/>
                  <a:pt x="4314159" y="1170896"/>
                  <a:pt x="4469381" y="1170896"/>
                </a:cubicBezTo>
                <a:cubicBezTo>
                  <a:pt x="4624603" y="1170896"/>
                  <a:pt x="4740314" y="1177952"/>
                  <a:pt x="4816514" y="1179363"/>
                </a:cubicBezTo>
                <a:cubicBezTo>
                  <a:pt x="4892714" y="1180774"/>
                  <a:pt x="4902592" y="1144086"/>
                  <a:pt x="4926581" y="1179363"/>
                </a:cubicBezTo>
                <a:cubicBezTo>
                  <a:pt x="4950570" y="1214640"/>
                  <a:pt x="4925169" y="1321881"/>
                  <a:pt x="4960447" y="1391023"/>
                </a:cubicBezTo>
                <a:cubicBezTo>
                  <a:pt x="4995725" y="1460165"/>
                  <a:pt x="5074747" y="1539185"/>
                  <a:pt x="5138247" y="1594217"/>
                </a:cubicBezTo>
                <a:cubicBezTo>
                  <a:pt x="5201747" y="1649249"/>
                  <a:pt x="5231380" y="1697225"/>
                  <a:pt x="5341447" y="1721213"/>
                </a:cubicBezTo>
                <a:cubicBezTo>
                  <a:pt x="5451514" y="1745201"/>
                  <a:pt x="5709747" y="1736735"/>
                  <a:pt x="5798647" y="1738146"/>
                </a:cubicBezTo>
                <a:cubicBezTo>
                  <a:pt x="5887547" y="1739557"/>
                  <a:pt x="5826869" y="1702870"/>
                  <a:pt x="5874847" y="1729680"/>
                </a:cubicBezTo>
                <a:cubicBezTo>
                  <a:pt x="5922825" y="1756490"/>
                  <a:pt x="6049825" y="1848210"/>
                  <a:pt x="6086514" y="1899008"/>
                </a:cubicBezTo>
                <a:cubicBezTo>
                  <a:pt x="6123203" y="1949806"/>
                  <a:pt x="6118969" y="1985083"/>
                  <a:pt x="6103447" y="2017538"/>
                </a:cubicBezTo>
                <a:close/>
              </a:path>
            </a:pathLst>
          </a:custGeom>
          <a:solidFill>
            <a:srgbClr val="B9CDE5">
              <a:alpha val="58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9" name="Ellipse 38"/>
          <p:cNvSpPr/>
          <p:nvPr/>
        </p:nvSpPr>
        <p:spPr>
          <a:xfrm>
            <a:off x="19433063" y="5152687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0" name="Ellipse 39"/>
          <p:cNvSpPr/>
          <p:nvPr/>
        </p:nvSpPr>
        <p:spPr>
          <a:xfrm>
            <a:off x="19731511" y="5120935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1" name="Ellipse 40"/>
          <p:cNvSpPr/>
          <p:nvPr/>
        </p:nvSpPr>
        <p:spPr>
          <a:xfrm>
            <a:off x="19845812" y="4854235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2" name="Ellipse 41"/>
          <p:cNvSpPr/>
          <p:nvPr/>
        </p:nvSpPr>
        <p:spPr>
          <a:xfrm>
            <a:off x="23973314" y="4939962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3" name="Ellipse 42"/>
          <p:cNvSpPr/>
          <p:nvPr/>
        </p:nvSpPr>
        <p:spPr>
          <a:xfrm>
            <a:off x="24278114" y="5149510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4" name="Ellipse 43"/>
          <p:cNvSpPr/>
          <p:nvPr/>
        </p:nvSpPr>
        <p:spPr>
          <a:xfrm>
            <a:off x="23979662" y="5149510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5" name="Ellipse 44"/>
          <p:cNvSpPr/>
          <p:nvPr/>
        </p:nvSpPr>
        <p:spPr>
          <a:xfrm>
            <a:off x="24005063" y="4603412"/>
            <a:ext cx="146050" cy="146050"/>
          </a:xfrm>
          <a:prstGeom prst="ellipse">
            <a:avLst/>
          </a:prstGeom>
          <a:solidFill>
            <a:srgbClr val="000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6" name="Ellipse 45"/>
          <p:cNvSpPr/>
          <p:nvPr/>
        </p:nvSpPr>
        <p:spPr>
          <a:xfrm>
            <a:off x="19699762" y="4603412"/>
            <a:ext cx="146050" cy="146050"/>
          </a:xfrm>
          <a:prstGeom prst="ellipse">
            <a:avLst/>
          </a:prstGeom>
          <a:solidFill>
            <a:srgbClr val="000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47" name="Connecteur en arc 46"/>
          <p:cNvCxnSpPr/>
          <p:nvPr/>
        </p:nvCxnSpPr>
        <p:spPr>
          <a:xfrm rot="16200000" flipH="1">
            <a:off x="19775962" y="5184437"/>
            <a:ext cx="330200" cy="266699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8" name="Connecteur en arc 47"/>
          <p:cNvCxnSpPr/>
          <p:nvPr/>
        </p:nvCxnSpPr>
        <p:spPr>
          <a:xfrm rot="5400000">
            <a:off x="19499736" y="5181259"/>
            <a:ext cx="336550" cy="279402"/>
          </a:xfrm>
          <a:prstGeom prst="curvedConnector3">
            <a:avLst>
              <a:gd name="adj1" fmla="val 99057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9" name="Connecteur en arc 48"/>
          <p:cNvCxnSpPr/>
          <p:nvPr/>
        </p:nvCxnSpPr>
        <p:spPr>
          <a:xfrm>
            <a:off x="19972811" y="4963552"/>
            <a:ext cx="254000" cy="136966"/>
          </a:xfrm>
          <a:prstGeom prst="curvedConnector3">
            <a:avLst>
              <a:gd name="adj1" fmla="val 25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0" name="Connecteur en arc 49"/>
          <p:cNvCxnSpPr/>
          <p:nvPr/>
        </p:nvCxnSpPr>
        <p:spPr>
          <a:xfrm rot="10800000" flipV="1">
            <a:off x="19217163" y="5292385"/>
            <a:ext cx="279402" cy="265332"/>
          </a:xfrm>
          <a:prstGeom prst="curvedConnector3">
            <a:avLst>
              <a:gd name="adj1" fmla="val -2272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1" name="Connecteur en arc 50"/>
          <p:cNvCxnSpPr/>
          <p:nvPr/>
        </p:nvCxnSpPr>
        <p:spPr>
          <a:xfrm rot="16200000" flipH="1">
            <a:off x="24030463" y="5273338"/>
            <a:ext cx="330200" cy="266699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2" name="Connecteur en arc 51"/>
          <p:cNvCxnSpPr/>
          <p:nvPr/>
        </p:nvCxnSpPr>
        <p:spPr>
          <a:xfrm rot="5400000">
            <a:off x="23735188" y="5243393"/>
            <a:ext cx="336550" cy="279402"/>
          </a:xfrm>
          <a:prstGeom prst="curvedConnector3">
            <a:avLst>
              <a:gd name="adj1" fmla="val 99057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3" name="Connecteur en arc 52"/>
          <p:cNvCxnSpPr/>
          <p:nvPr/>
        </p:nvCxnSpPr>
        <p:spPr>
          <a:xfrm rot="16200000" flipH="1">
            <a:off x="24325737" y="5320960"/>
            <a:ext cx="292101" cy="196850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4" name="Connecteur en arc 53"/>
          <p:cNvCxnSpPr/>
          <p:nvPr/>
        </p:nvCxnSpPr>
        <p:spPr>
          <a:xfrm rot="10800000" flipV="1">
            <a:off x="23566912" y="5001651"/>
            <a:ext cx="419101" cy="136966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5" name="Connecteur en arc 54"/>
          <p:cNvCxnSpPr/>
          <p:nvPr/>
        </p:nvCxnSpPr>
        <p:spPr>
          <a:xfrm rot="10800000" flipV="1">
            <a:off x="20118863" y="4534928"/>
            <a:ext cx="419101" cy="136966"/>
          </a:xfrm>
          <a:prstGeom prst="curvedConnector3">
            <a:avLst>
              <a:gd name="adj1" fmla="val 36364"/>
            </a:avLst>
          </a:prstGeom>
          <a:ln>
            <a:solidFill>
              <a:srgbClr val="0000FF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6" name="Forme libre 55"/>
          <p:cNvSpPr/>
          <p:nvPr/>
        </p:nvSpPr>
        <p:spPr>
          <a:xfrm>
            <a:off x="19826760" y="4676436"/>
            <a:ext cx="311151" cy="19051"/>
          </a:xfrm>
          <a:custGeom>
            <a:avLst/>
            <a:gdLst>
              <a:gd name="connsiteX0" fmla="*/ 311150 w 311150"/>
              <a:gd name="connsiteY0" fmla="*/ 0 h 19050"/>
              <a:gd name="connsiteX1" fmla="*/ 0 w 31115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1150" h="19050">
                <a:moveTo>
                  <a:pt x="311150" y="0"/>
                </a:moveTo>
                <a:lnTo>
                  <a:pt x="0" y="19050"/>
                </a:ln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57" name="Connecteur en arc 56"/>
          <p:cNvCxnSpPr/>
          <p:nvPr/>
        </p:nvCxnSpPr>
        <p:spPr>
          <a:xfrm>
            <a:off x="23262113" y="4603412"/>
            <a:ext cx="495301" cy="92075"/>
          </a:xfrm>
          <a:prstGeom prst="curvedConnector3">
            <a:avLst>
              <a:gd name="adj1" fmla="val 50000"/>
            </a:avLst>
          </a:prstGeom>
          <a:ln>
            <a:solidFill>
              <a:srgbClr val="0000FF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8" name="Forme libre 57"/>
          <p:cNvSpPr/>
          <p:nvPr/>
        </p:nvSpPr>
        <p:spPr>
          <a:xfrm>
            <a:off x="23732011" y="4676436"/>
            <a:ext cx="311151" cy="19051"/>
          </a:xfrm>
          <a:custGeom>
            <a:avLst/>
            <a:gdLst>
              <a:gd name="connsiteX0" fmla="*/ 311150 w 311150"/>
              <a:gd name="connsiteY0" fmla="*/ 0 h 19050"/>
              <a:gd name="connsiteX1" fmla="*/ 0 w 31115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1150" h="19050">
                <a:moveTo>
                  <a:pt x="311150" y="0"/>
                </a:moveTo>
                <a:lnTo>
                  <a:pt x="0" y="19050"/>
                </a:ln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9" name="Forme libre 58"/>
          <p:cNvSpPr/>
          <p:nvPr/>
        </p:nvSpPr>
        <p:spPr>
          <a:xfrm rot="1109659">
            <a:off x="23224010" y="4320837"/>
            <a:ext cx="292101" cy="260350"/>
          </a:xfrm>
          <a:custGeom>
            <a:avLst/>
            <a:gdLst>
              <a:gd name="connsiteX0" fmla="*/ 0 w 292100"/>
              <a:gd name="connsiteY0" fmla="*/ 0 h 260350"/>
              <a:gd name="connsiteX1" fmla="*/ 127000 w 292100"/>
              <a:gd name="connsiteY1" fmla="*/ 184150 h 260350"/>
              <a:gd name="connsiteX2" fmla="*/ 292100 w 292100"/>
              <a:gd name="connsiteY2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00" h="260350">
                <a:moveTo>
                  <a:pt x="0" y="0"/>
                </a:moveTo>
                <a:cubicBezTo>
                  <a:pt x="39158" y="70379"/>
                  <a:pt x="78317" y="140758"/>
                  <a:pt x="127000" y="184150"/>
                </a:cubicBezTo>
                <a:cubicBezTo>
                  <a:pt x="175683" y="227542"/>
                  <a:pt x="292100" y="260350"/>
                  <a:pt x="292100" y="260350"/>
                </a:cubicBez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0" name="Forme libre 59"/>
          <p:cNvSpPr/>
          <p:nvPr/>
        </p:nvSpPr>
        <p:spPr>
          <a:xfrm rot="20988649">
            <a:off x="20371848" y="4623749"/>
            <a:ext cx="163597" cy="82543"/>
          </a:xfrm>
          <a:custGeom>
            <a:avLst/>
            <a:gdLst>
              <a:gd name="connsiteX0" fmla="*/ 0 w 292100"/>
              <a:gd name="connsiteY0" fmla="*/ 0 h 260350"/>
              <a:gd name="connsiteX1" fmla="*/ 127000 w 292100"/>
              <a:gd name="connsiteY1" fmla="*/ 184150 h 260350"/>
              <a:gd name="connsiteX2" fmla="*/ 292100 w 292100"/>
              <a:gd name="connsiteY2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00" h="260350">
                <a:moveTo>
                  <a:pt x="0" y="0"/>
                </a:moveTo>
                <a:cubicBezTo>
                  <a:pt x="39158" y="70379"/>
                  <a:pt x="78317" y="140758"/>
                  <a:pt x="127000" y="184150"/>
                </a:cubicBezTo>
                <a:cubicBezTo>
                  <a:pt x="175683" y="227542"/>
                  <a:pt x="292100" y="260350"/>
                  <a:pt x="292100" y="260350"/>
                </a:cubicBez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1" name="Forme libre 60"/>
          <p:cNvSpPr/>
          <p:nvPr/>
        </p:nvSpPr>
        <p:spPr>
          <a:xfrm>
            <a:off x="20336710" y="4963050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solidFill>
            <a:schemeClr val="bg1"/>
          </a:solidFill>
          <a:ln w="76200" cmpd="sng">
            <a:noFill/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62" name="Connecteur droit avec flèche 61"/>
          <p:cNvCxnSpPr/>
          <p:nvPr/>
        </p:nvCxnSpPr>
        <p:spPr>
          <a:xfrm>
            <a:off x="21850197" y="6404209"/>
            <a:ext cx="0" cy="5758865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3" name="Connecteur droit avec flèche 62"/>
          <p:cNvCxnSpPr/>
          <p:nvPr/>
        </p:nvCxnSpPr>
        <p:spPr>
          <a:xfrm flipH="1">
            <a:off x="18336334" y="6404209"/>
            <a:ext cx="1782527" cy="2454073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4" name="Connecteur droit avec flèche 63"/>
          <p:cNvCxnSpPr/>
          <p:nvPr/>
        </p:nvCxnSpPr>
        <p:spPr>
          <a:xfrm flipH="1">
            <a:off x="19546765" y="6404208"/>
            <a:ext cx="1579887" cy="4455084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5" name="Connecteur droit avec flèche 64"/>
          <p:cNvCxnSpPr/>
          <p:nvPr/>
        </p:nvCxnSpPr>
        <p:spPr>
          <a:xfrm>
            <a:off x="22542942" y="6404208"/>
            <a:ext cx="1830422" cy="4455084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6" name="Connecteur droit avec flèche 65"/>
          <p:cNvCxnSpPr/>
          <p:nvPr/>
        </p:nvCxnSpPr>
        <p:spPr>
          <a:xfrm>
            <a:off x="23517249" y="6404209"/>
            <a:ext cx="2181517" cy="2454073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7" name="Connecteur droit avec flèche 66"/>
          <p:cNvCxnSpPr/>
          <p:nvPr/>
        </p:nvCxnSpPr>
        <p:spPr>
          <a:xfrm flipV="1">
            <a:off x="21850197" y="3850580"/>
            <a:ext cx="0" cy="744352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8" name="Connecteur droit avec flèche 67"/>
          <p:cNvCxnSpPr/>
          <p:nvPr/>
        </p:nvCxnSpPr>
        <p:spPr>
          <a:xfrm flipH="1" flipV="1">
            <a:off x="20851114" y="4090348"/>
            <a:ext cx="575743" cy="466101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9" name="Rectangle 68"/>
          <p:cNvSpPr/>
          <p:nvPr/>
        </p:nvSpPr>
        <p:spPr>
          <a:xfrm rot="15042529">
            <a:off x="15868547" y="5098761"/>
            <a:ext cx="9338829" cy="8441669"/>
          </a:xfrm>
          <a:prstGeom prst="rect">
            <a:avLst/>
          </a:prstGeom>
          <a:noFill/>
          <a:ln>
            <a:noFill/>
          </a:ln>
        </p:spPr>
        <p:txBody>
          <a:bodyPr wrap="none" lIns="91427" tIns="45715" rIns="91427" bIns="45715">
            <a:prstTxWarp prst="textArchUp">
              <a:avLst>
                <a:gd name="adj" fmla="val 5561338"/>
              </a:avLst>
            </a:prstTxWarp>
            <a:spAutoFit/>
          </a:bodyPr>
          <a:lstStyle/>
          <a:p>
            <a:pPr algn="ctr"/>
            <a:r>
              <a:rPr lang="fr-FR" sz="5900" dirty="0">
                <a:ln w="12700">
                  <a:noFill/>
                  <a:prstDash val="solid"/>
                </a:ln>
                <a:solidFill>
                  <a:schemeClr val="bg1">
                    <a:lumMod val="7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Helvetica"/>
                <a:cs typeface="Helvetica"/>
              </a:rPr>
              <a:t>Paroi inextensible</a:t>
            </a:r>
          </a:p>
        </p:txBody>
      </p:sp>
      <p:pic>
        <p:nvPicPr>
          <p:cNvPr id="70" name="Picture 20" descr="Causes d'HTIO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04162" y="2653808"/>
            <a:ext cx="3816351" cy="33137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71" name="Text Box 22"/>
          <p:cNvSpPr txBox="1">
            <a:spLocks noChangeArrowheads="1"/>
          </p:cNvSpPr>
          <p:nvPr/>
        </p:nvSpPr>
        <p:spPr bwMode="auto">
          <a:xfrm>
            <a:off x="16943027" y="3463040"/>
            <a:ext cx="2976119" cy="13234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ctr"/>
            <a:r>
              <a:rPr lang="fr-FR" sz="4000" b="1" dirty="0">
                <a:solidFill>
                  <a:srgbClr val="FE2DFF"/>
                </a:solidFill>
              </a:rPr>
              <a:t>Trouble de la</a:t>
            </a:r>
          </a:p>
          <a:p>
            <a:pPr algn="ctr"/>
            <a:r>
              <a:rPr lang="fr-FR" sz="4000" b="1" dirty="0">
                <a:solidFill>
                  <a:srgbClr val="FE2DFF"/>
                </a:solidFill>
              </a:rPr>
              <a:t>résorption</a:t>
            </a:r>
          </a:p>
        </p:txBody>
      </p:sp>
    </p:spTree>
    <p:extLst>
      <p:ext uri="{BB962C8B-B14F-4D97-AF65-F5344CB8AC3E}">
        <p14:creationId xmlns:p14="http://schemas.microsoft.com/office/powerpoint/2010/main" val="1529795376"/>
      </p:ext>
    </p:extLst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3793382" y="1234710"/>
            <a:ext cx="15408314" cy="1517056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4" descr="Image1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4" t="1895" r="12744" b="4167"/>
          <a:stretch>
            <a:fillRect/>
          </a:stretch>
        </p:blipFill>
        <p:spPr bwMode="auto">
          <a:xfrm>
            <a:off x="15701642" y="2948718"/>
            <a:ext cx="12433508" cy="12433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Forme libre 4"/>
          <p:cNvSpPr/>
          <p:nvPr/>
        </p:nvSpPr>
        <p:spPr>
          <a:xfrm>
            <a:off x="18424743" y="4028864"/>
            <a:ext cx="6114857" cy="2146249"/>
          </a:xfrm>
          <a:custGeom>
            <a:avLst/>
            <a:gdLst>
              <a:gd name="connsiteX0" fmla="*/ 6103447 w 6114856"/>
              <a:gd name="connsiteY0" fmla="*/ 2017538 h 2146248"/>
              <a:gd name="connsiteX1" fmla="*/ 5993381 w 6114856"/>
              <a:gd name="connsiteY1" fmla="*/ 2093735 h 2146248"/>
              <a:gd name="connsiteX2" fmla="*/ 5722447 w 6114856"/>
              <a:gd name="connsiteY2" fmla="*/ 2000605 h 2146248"/>
              <a:gd name="connsiteX3" fmla="*/ 5375314 w 6114856"/>
              <a:gd name="connsiteY3" fmla="*/ 1899008 h 2146248"/>
              <a:gd name="connsiteX4" fmla="*/ 5011247 w 6114856"/>
              <a:gd name="connsiteY4" fmla="*/ 1839743 h 2146248"/>
              <a:gd name="connsiteX5" fmla="*/ 4596381 w 6114856"/>
              <a:gd name="connsiteY5" fmla="*/ 1856676 h 2146248"/>
              <a:gd name="connsiteX6" fmla="*/ 3986781 w 6114856"/>
              <a:gd name="connsiteY6" fmla="*/ 2000605 h 2146248"/>
              <a:gd name="connsiteX7" fmla="*/ 3521114 w 6114856"/>
              <a:gd name="connsiteY7" fmla="*/ 2093735 h 2146248"/>
              <a:gd name="connsiteX8" fmla="*/ 3097781 w 6114856"/>
              <a:gd name="connsiteY8" fmla="*/ 2119135 h 2146248"/>
              <a:gd name="connsiteX9" fmla="*/ 2691381 w 6114856"/>
              <a:gd name="connsiteY9" fmla="*/ 2068336 h 2146248"/>
              <a:gd name="connsiteX10" fmla="*/ 1997114 w 6114856"/>
              <a:gd name="connsiteY10" fmla="*/ 1975206 h 2146248"/>
              <a:gd name="connsiteX11" fmla="*/ 1480647 w 6114856"/>
              <a:gd name="connsiteY11" fmla="*/ 1882075 h 2146248"/>
              <a:gd name="connsiteX12" fmla="*/ 1184314 w 6114856"/>
              <a:gd name="connsiteY12" fmla="*/ 1848209 h 2146248"/>
              <a:gd name="connsiteX13" fmla="*/ 896447 w 6114856"/>
              <a:gd name="connsiteY13" fmla="*/ 1839743 h 2146248"/>
              <a:gd name="connsiteX14" fmla="*/ 574714 w 6114856"/>
              <a:gd name="connsiteY14" fmla="*/ 1882075 h 2146248"/>
              <a:gd name="connsiteX15" fmla="*/ 278381 w 6114856"/>
              <a:gd name="connsiteY15" fmla="*/ 2042937 h 2146248"/>
              <a:gd name="connsiteX16" fmla="*/ 134447 w 6114856"/>
              <a:gd name="connsiteY16" fmla="*/ 2144534 h 2146248"/>
              <a:gd name="connsiteX17" fmla="*/ 15914 w 6114856"/>
              <a:gd name="connsiteY17" fmla="*/ 2102202 h 2146248"/>
              <a:gd name="connsiteX18" fmla="*/ 41314 w 6114856"/>
              <a:gd name="connsiteY18" fmla="*/ 2042937 h 2146248"/>
              <a:gd name="connsiteX19" fmla="*/ 379981 w 6114856"/>
              <a:gd name="connsiteY19" fmla="*/ 1763545 h 2146248"/>
              <a:gd name="connsiteX20" fmla="*/ 490047 w 6114856"/>
              <a:gd name="connsiteY20" fmla="*/ 1670415 h 2146248"/>
              <a:gd name="connsiteX21" fmla="*/ 752514 w 6114856"/>
              <a:gd name="connsiteY21" fmla="*/ 1721213 h 2146248"/>
              <a:gd name="connsiteX22" fmla="*/ 1031914 w 6114856"/>
              <a:gd name="connsiteY22" fmla="*/ 1645015 h 2146248"/>
              <a:gd name="connsiteX23" fmla="*/ 1277447 w 6114856"/>
              <a:gd name="connsiteY23" fmla="*/ 1551885 h 2146248"/>
              <a:gd name="connsiteX24" fmla="*/ 1446781 w 6114856"/>
              <a:gd name="connsiteY24" fmla="*/ 1323292 h 2146248"/>
              <a:gd name="connsiteX25" fmla="*/ 1480647 w 6114856"/>
              <a:gd name="connsiteY25" fmla="*/ 1179363 h 2146248"/>
              <a:gd name="connsiteX26" fmla="*/ 1658447 w 6114856"/>
              <a:gd name="connsiteY26" fmla="*/ 1179363 h 2146248"/>
              <a:gd name="connsiteX27" fmla="*/ 2090247 w 6114856"/>
              <a:gd name="connsiteY27" fmla="*/ 1170896 h 2146248"/>
              <a:gd name="connsiteX28" fmla="*/ 2488181 w 6114856"/>
              <a:gd name="connsiteY28" fmla="*/ 1170896 h 2146248"/>
              <a:gd name="connsiteX29" fmla="*/ 2496647 w 6114856"/>
              <a:gd name="connsiteY29" fmla="*/ 1069299 h 2146248"/>
              <a:gd name="connsiteX30" fmla="*/ 2386581 w 6114856"/>
              <a:gd name="connsiteY30" fmla="*/ 993102 h 2146248"/>
              <a:gd name="connsiteX31" fmla="*/ 1768514 w 6114856"/>
              <a:gd name="connsiteY31" fmla="*/ 1001568 h 2146248"/>
              <a:gd name="connsiteX32" fmla="*/ 1370581 w 6114856"/>
              <a:gd name="connsiteY32" fmla="*/ 993102 h 2146248"/>
              <a:gd name="connsiteX33" fmla="*/ 1235114 w 6114856"/>
              <a:gd name="connsiteY33" fmla="*/ 993102 h 2146248"/>
              <a:gd name="connsiteX34" fmla="*/ 1370581 w 6114856"/>
              <a:gd name="connsiteY34" fmla="*/ 798374 h 2146248"/>
              <a:gd name="connsiteX35" fmla="*/ 1683847 w 6114856"/>
              <a:gd name="connsiteY35" fmla="*/ 493583 h 2146248"/>
              <a:gd name="connsiteX36" fmla="*/ 2115647 w 6114856"/>
              <a:gd name="connsiteY36" fmla="*/ 239591 h 2146248"/>
              <a:gd name="connsiteX37" fmla="*/ 2547447 w 6114856"/>
              <a:gd name="connsiteY37" fmla="*/ 78729 h 2146248"/>
              <a:gd name="connsiteX38" fmla="*/ 2869181 w 6114856"/>
              <a:gd name="connsiteY38" fmla="*/ 10998 h 2146248"/>
              <a:gd name="connsiteX39" fmla="*/ 3224781 w 6114856"/>
              <a:gd name="connsiteY39" fmla="*/ 2531 h 2146248"/>
              <a:gd name="connsiteX40" fmla="*/ 3614247 w 6114856"/>
              <a:gd name="connsiteY40" fmla="*/ 36397 h 2146248"/>
              <a:gd name="connsiteX41" fmla="*/ 3961381 w 6114856"/>
              <a:gd name="connsiteY41" fmla="*/ 129528 h 2146248"/>
              <a:gd name="connsiteX42" fmla="*/ 4333914 w 6114856"/>
              <a:gd name="connsiteY42" fmla="*/ 290389 h 2146248"/>
              <a:gd name="connsiteX43" fmla="*/ 4655647 w 6114856"/>
              <a:gd name="connsiteY43" fmla="*/ 493583 h 2146248"/>
              <a:gd name="connsiteX44" fmla="*/ 4935047 w 6114856"/>
              <a:gd name="connsiteY44" fmla="*/ 739109 h 2146248"/>
              <a:gd name="connsiteX45" fmla="*/ 5129781 w 6114856"/>
              <a:gd name="connsiteY45" fmla="*/ 967702 h 2146248"/>
              <a:gd name="connsiteX46" fmla="*/ 4757247 w 6114856"/>
              <a:gd name="connsiteY46" fmla="*/ 1001568 h 2146248"/>
              <a:gd name="connsiteX47" fmla="*/ 4088381 w 6114856"/>
              <a:gd name="connsiteY47" fmla="*/ 1010034 h 2146248"/>
              <a:gd name="connsiteX48" fmla="*/ 3808981 w 6114856"/>
              <a:gd name="connsiteY48" fmla="*/ 1010034 h 2146248"/>
              <a:gd name="connsiteX49" fmla="*/ 3885181 w 6114856"/>
              <a:gd name="connsiteY49" fmla="*/ 1179363 h 2146248"/>
              <a:gd name="connsiteX50" fmla="*/ 4469381 w 6114856"/>
              <a:gd name="connsiteY50" fmla="*/ 1170896 h 2146248"/>
              <a:gd name="connsiteX51" fmla="*/ 4816514 w 6114856"/>
              <a:gd name="connsiteY51" fmla="*/ 1179363 h 2146248"/>
              <a:gd name="connsiteX52" fmla="*/ 4926581 w 6114856"/>
              <a:gd name="connsiteY52" fmla="*/ 1179363 h 2146248"/>
              <a:gd name="connsiteX53" fmla="*/ 4960447 w 6114856"/>
              <a:gd name="connsiteY53" fmla="*/ 1391023 h 2146248"/>
              <a:gd name="connsiteX54" fmla="*/ 5138247 w 6114856"/>
              <a:gd name="connsiteY54" fmla="*/ 1594217 h 2146248"/>
              <a:gd name="connsiteX55" fmla="*/ 5341447 w 6114856"/>
              <a:gd name="connsiteY55" fmla="*/ 1721213 h 2146248"/>
              <a:gd name="connsiteX56" fmla="*/ 5798647 w 6114856"/>
              <a:gd name="connsiteY56" fmla="*/ 1738146 h 2146248"/>
              <a:gd name="connsiteX57" fmla="*/ 5874847 w 6114856"/>
              <a:gd name="connsiteY57" fmla="*/ 1729680 h 2146248"/>
              <a:gd name="connsiteX58" fmla="*/ 6086514 w 6114856"/>
              <a:gd name="connsiteY58" fmla="*/ 1899008 h 2146248"/>
              <a:gd name="connsiteX59" fmla="*/ 6103447 w 6114856"/>
              <a:gd name="connsiteY59" fmla="*/ 2017538 h 214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6114856" h="2146248">
                <a:moveTo>
                  <a:pt x="6103447" y="2017538"/>
                </a:moveTo>
                <a:cubicBezTo>
                  <a:pt x="6087925" y="2049993"/>
                  <a:pt x="6056881" y="2096557"/>
                  <a:pt x="5993381" y="2093735"/>
                </a:cubicBezTo>
                <a:cubicBezTo>
                  <a:pt x="5929881" y="2090913"/>
                  <a:pt x="5825458" y="2033059"/>
                  <a:pt x="5722447" y="2000605"/>
                </a:cubicBezTo>
                <a:cubicBezTo>
                  <a:pt x="5619436" y="1968151"/>
                  <a:pt x="5493847" y="1925818"/>
                  <a:pt x="5375314" y="1899008"/>
                </a:cubicBezTo>
                <a:cubicBezTo>
                  <a:pt x="5256781" y="1872198"/>
                  <a:pt x="5141069" y="1846798"/>
                  <a:pt x="5011247" y="1839743"/>
                </a:cubicBezTo>
                <a:cubicBezTo>
                  <a:pt x="4881425" y="1832688"/>
                  <a:pt x="4767125" y="1829866"/>
                  <a:pt x="4596381" y="1856676"/>
                </a:cubicBezTo>
                <a:cubicBezTo>
                  <a:pt x="4425637" y="1883486"/>
                  <a:pt x="4165992" y="1961095"/>
                  <a:pt x="3986781" y="2000605"/>
                </a:cubicBezTo>
                <a:cubicBezTo>
                  <a:pt x="3807570" y="2040115"/>
                  <a:pt x="3669281" y="2073980"/>
                  <a:pt x="3521114" y="2093735"/>
                </a:cubicBezTo>
                <a:cubicBezTo>
                  <a:pt x="3372947" y="2113490"/>
                  <a:pt x="3236070" y="2123368"/>
                  <a:pt x="3097781" y="2119135"/>
                </a:cubicBezTo>
                <a:cubicBezTo>
                  <a:pt x="2959492" y="2114902"/>
                  <a:pt x="2691381" y="2068336"/>
                  <a:pt x="2691381" y="2068336"/>
                </a:cubicBezTo>
                <a:lnTo>
                  <a:pt x="1997114" y="1975206"/>
                </a:lnTo>
                <a:cubicBezTo>
                  <a:pt x="1795325" y="1944162"/>
                  <a:pt x="1616114" y="1903241"/>
                  <a:pt x="1480647" y="1882075"/>
                </a:cubicBezTo>
                <a:cubicBezTo>
                  <a:pt x="1345180" y="1860909"/>
                  <a:pt x="1281681" y="1855264"/>
                  <a:pt x="1184314" y="1848209"/>
                </a:cubicBezTo>
                <a:cubicBezTo>
                  <a:pt x="1086947" y="1841154"/>
                  <a:pt x="998047" y="1834099"/>
                  <a:pt x="896447" y="1839743"/>
                </a:cubicBezTo>
                <a:cubicBezTo>
                  <a:pt x="794847" y="1845387"/>
                  <a:pt x="677725" y="1848209"/>
                  <a:pt x="574714" y="1882075"/>
                </a:cubicBezTo>
                <a:cubicBezTo>
                  <a:pt x="471703" y="1915941"/>
                  <a:pt x="351759" y="1999194"/>
                  <a:pt x="278381" y="2042937"/>
                </a:cubicBezTo>
                <a:cubicBezTo>
                  <a:pt x="205003" y="2086680"/>
                  <a:pt x="178191" y="2134657"/>
                  <a:pt x="134447" y="2144534"/>
                </a:cubicBezTo>
                <a:cubicBezTo>
                  <a:pt x="90703" y="2154411"/>
                  <a:pt x="31436" y="2119135"/>
                  <a:pt x="15914" y="2102202"/>
                </a:cubicBezTo>
                <a:cubicBezTo>
                  <a:pt x="392" y="2085269"/>
                  <a:pt x="-19364" y="2099380"/>
                  <a:pt x="41314" y="2042937"/>
                </a:cubicBezTo>
                <a:cubicBezTo>
                  <a:pt x="101992" y="1986494"/>
                  <a:pt x="305192" y="1825632"/>
                  <a:pt x="379981" y="1763545"/>
                </a:cubicBezTo>
                <a:cubicBezTo>
                  <a:pt x="454770" y="1701458"/>
                  <a:pt x="427958" y="1677470"/>
                  <a:pt x="490047" y="1670415"/>
                </a:cubicBezTo>
                <a:cubicBezTo>
                  <a:pt x="552136" y="1663360"/>
                  <a:pt x="662203" y="1725446"/>
                  <a:pt x="752514" y="1721213"/>
                </a:cubicBezTo>
                <a:cubicBezTo>
                  <a:pt x="842825" y="1716980"/>
                  <a:pt x="944425" y="1673236"/>
                  <a:pt x="1031914" y="1645015"/>
                </a:cubicBezTo>
                <a:cubicBezTo>
                  <a:pt x="1119403" y="1616794"/>
                  <a:pt x="1208303" y="1605505"/>
                  <a:pt x="1277447" y="1551885"/>
                </a:cubicBezTo>
                <a:cubicBezTo>
                  <a:pt x="1346591" y="1498265"/>
                  <a:pt x="1412914" y="1385379"/>
                  <a:pt x="1446781" y="1323292"/>
                </a:cubicBezTo>
                <a:cubicBezTo>
                  <a:pt x="1480648" y="1261205"/>
                  <a:pt x="1445369" y="1203351"/>
                  <a:pt x="1480647" y="1179363"/>
                </a:cubicBezTo>
                <a:cubicBezTo>
                  <a:pt x="1515925" y="1155375"/>
                  <a:pt x="1658447" y="1179363"/>
                  <a:pt x="1658447" y="1179363"/>
                </a:cubicBezTo>
                <a:lnTo>
                  <a:pt x="2090247" y="1170896"/>
                </a:lnTo>
                <a:cubicBezTo>
                  <a:pt x="2228536" y="1169485"/>
                  <a:pt x="2420448" y="1187829"/>
                  <a:pt x="2488181" y="1170896"/>
                </a:cubicBezTo>
                <a:cubicBezTo>
                  <a:pt x="2555914" y="1153963"/>
                  <a:pt x="2513580" y="1098931"/>
                  <a:pt x="2496647" y="1069299"/>
                </a:cubicBezTo>
                <a:cubicBezTo>
                  <a:pt x="2479714" y="1039667"/>
                  <a:pt x="2507936" y="1004390"/>
                  <a:pt x="2386581" y="993102"/>
                </a:cubicBezTo>
                <a:cubicBezTo>
                  <a:pt x="2265225" y="981813"/>
                  <a:pt x="1937847" y="1001568"/>
                  <a:pt x="1768514" y="1001568"/>
                </a:cubicBezTo>
                <a:cubicBezTo>
                  <a:pt x="1599181" y="1001568"/>
                  <a:pt x="1459481" y="994513"/>
                  <a:pt x="1370581" y="993102"/>
                </a:cubicBezTo>
                <a:cubicBezTo>
                  <a:pt x="1281681" y="991691"/>
                  <a:pt x="1235114" y="1025557"/>
                  <a:pt x="1235114" y="993102"/>
                </a:cubicBezTo>
                <a:cubicBezTo>
                  <a:pt x="1235114" y="960647"/>
                  <a:pt x="1295792" y="881627"/>
                  <a:pt x="1370581" y="798374"/>
                </a:cubicBezTo>
                <a:cubicBezTo>
                  <a:pt x="1445370" y="715121"/>
                  <a:pt x="1559669" y="586713"/>
                  <a:pt x="1683847" y="493583"/>
                </a:cubicBezTo>
                <a:cubicBezTo>
                  <a:pt x="1808025" y="400453"/>
                  <a:pt x="1971714" y="308733"/>
                  <a:pt x="2115647" y="239591"/>
                </a:cubicBezTo>
                <a:cubicBezTo>
                  <a:pt x="2259580" y="170449"/>
                  <a:pt x="2421858" y="116828"/>
                  <a:pt x="2547447" y="78729"/>
                </a:cubicBezTo>
                <a:cubicBezTo>
                  <a:pt x="2673036" y="40630"/>
                  <a:pt x="2756292" y="23698"/>
                  <a:pt x="2869181" y="10998"/>
                </a:cubicBezTo>
                <a:cubicBezTo>
                  <a:pt x="2982070" y="-1702"/>
                  <a:pt x="3100604" y="-1702"/>
                  <a:pt x="3224781" y="2531"/>
                </a:cubicBezTo>
                <a:cubicBezTo>
                  <a:pt x="3348958" y="6764"/>
                  <a:pt x="3491480" y="15231"/>
                  <a:pt x="3614247" y="36397"/>
                </a:cubicBezTo>
                <a:cubicBezTo>
                  <a:pt x="3737014" y="57563"/>
                  <a:pt x="3841436" y="87196"/>
                  <a:pt x="3961381" y="129528"/>
                </a:cubicBezTo>
                <a:cubicBezTo>
                  <a:pt x="4081326" y="171860"/>
                  <a:pt x="4218203" y="229713"/>
                  <a:pt x="4333914" y="290389"/>
                </a:cubicBezTo>
                <a:cubicBezTo>
                  <a:pt x="4449625" y="351065"/>
                  <a:pt x="4555458" y="418796"/>
                  <a:pt x="4655647" y="493583"/>
                </a:cubicBezTo>
                <a:cubicBezTo>
                  <a:pt x="4755836" y="568370"/>
                  <a:pt x="4856025" y="660089"/>
                  <a:pt x="4935047" y="739109"/>
                </a:cubicBezTo>
                <a:cubicBezTo>
                  <a:pt x="5014069" y="818129"/>
                  <a:pt x="5159414" y="923959"/>
                  <a:pt x="5129781" y="967702"/>
                </a:cubicBezTo>
                <a:cubicBezTo>
                  <a:pt x="5100148" y="1011445"/>
                  <a:pt x="4930814" y="994513"/>
                  <a:pt x="4757247" y="1001568"/>
                </a:cubicBezTo>
                <a:cubicBezTo>
                  <a:pt x="4583680" y="1008623"/>
                  <a:pt x="4088381" y="1010034"/>
                  <a:pt x="4088381" y="1010034"/>
                </a:cubicBezTo>
                <a:cubicBezTo>
                  <a:pt x="3930337" y="1011445"/>
                  <a:pt x="3842848" y="981813"/>
                  <a:pt x="3808981" y="1010034"/>
                </a:cubicBezTo>
                <a:cubicBezTo>
                  <a:pt x="3775114" y="1038255"/>
                  <a:pt x="3775114" y="1152553"/>
                  <a:pt x="3885181" y="1179363"/>
                </a:cubicBezTo>
                <a:cubicBezTo>
                  <a:pt x="3995248" y="1206173"/>
                  <a:pt x="4314159" y="1170896"/>
                  <a:pt x="4469381" y="1170896"/>
                </a:cubicBezTo>
                <a:cubicBezTo>
                  <a:pt x="4624603" y="1170896"/>
                  <a:pt x="4740314" y="1177952"/>
                  <a:pt x="4816514" y="1179363"/>
                </a:cubicBezTo>
                <a:cubicBezTo>
                  <a:pt x="4892714" y="1180774"/>
                  <a:pt x="4902592" y="1144086"/>
                  <a:pt x="4926581" y="1179363"/>
                </a:cubicBezTo>
                <a:cubicBezTo>
                  <a:pt x="4950570" y="1214640"/>
                  <a:pt x="4925169" y="1321881"/>
                  <a:pt x="4960447" y="1391023"/>
                </a:cubicBezTo>
                <a:cubicBezTo>
                  <a:pt x="4995725" y="1460165"/>
                  <a:pt x="5074747" y="1539185"/>
                  <a:pt x="5138247" y="1594217"/>
                </a:cubicBezTo>
                <a:cubicBezTo>
                  <a:pt x="5201747" y="1649249"/>
                  <a:pt x="5231380" y="1697225"/>
                  <a:pt x="5341447" y="1721213"/>
                </a:cubicBezTo>
                <a:cubicBezTo>
                  <a:pt x="5451514" y="1745201"/>
                  <a:pt x="5709747" y="1736735"/>
                  <a:pt x="5798647" y="1738146"/>
                </a:cubicBezTo>
                <a:cubicBezTo>
                  <a:pt x="5887547" y="1739557"/>
                  <a:pt x="5826869" y="1702870"/>
                  <a:pt x="5874847" y="1729680"/>
                </a:cubicBezTo>
                <a:cubicBezTo>
                  <a:pt x="5922825" y="1756490"/>
                  <a:pt x="6049825" y="1848210"/>
                  <a:pt x="6086514" y="1899008"/>
                </a:cubicBezTo>
                <a:cubicBezTo>
                  <a:pt x="6123203" y="1949806"/>
                  <a:pt x="6118969" y="1985083"/>
                  <a:pt x="6103447" y="2017538"/>
                </a:cubicBezTo>
                <a:close/>
              </a:path>
            </a:pathLst>
          </a:custGeom>
          <a:solidFill>
            <a:srgbClr val="B9CDE5">
              <a:alpha val="58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" name="Ellipse 5"/>
          <p:cNvSpPr/>
          <p:nvPr/>
        </p:nvSpPr>
        <p:spPr>
          <a:xfrm>
            <a:off x="19107407" y="5434899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" name="Ellipse 6"/>
          <p:cNvSpPr/>
          <p:nvPr/>
        </p:nvSpPr>
        <p:spPr>
          <a:xfrm>
            <a:off x="19405855" y="5403147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" name="Ellipse 7"/>
          <p:cNvSpPr/>
          <p:nvPr/>
        </p:nvSpPr>
        <p:spPr>
          <a:xfrm>
            <a:off x="19520156" y="5136447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" name="Ellipse 8"/>
          <p:cNvSpPr/>
          <p:nvPr/>
        </p:nvSpPr>
        <p:spPr>
          <a:xfrm>
            <a:off x="23647658" y="5222174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" name="Ellipse 9"/>
          <p:cNvSpPr/>
          <p:nvPr/>
        </p:nvSpPr>
        <p:spPr>
          <a:xfrm>
            <a:off x="23952458" y="5431722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" name="Ellipse 10"/>
          <p:cNvSpPr/>
          <p:nvPr/>
        </p:nvSpPr>
        <p:spPr>
          <a:xfrm>
            <a:off x="23654006" y="5431722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" name="Ellipse 11"/>
          <p:cNvSpPr/>
          <p:nvPr/>
        </p:nvSpPr>
        <p:spPr>
          <a:xfrm>
            <a:off x="23679407" y="4885624"/>
            <a:ext cx="146050" cy="146050"/>
          </a:xfrm>
          <a:prstGeom prst="ellipse">
            <a:avLst/>
          </a:prstGeom>
          <a:solidFill>
            <a:srgbClr val="000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" name="Ellipse 12"/>
          <p:cNvSpPr/>
          <p:nvPr/>
        </p:nvSpPr>
        <p:spPr>
          <a:xfrm>
            <a:off x="19374106" y="4885624"/>
            <a:ext cx="146050" cy="146050"/>
          </a:xfrm>
          <a:prstGeom prst="ellipse">
            <a:avLst/>
          </a:prstGeom>
          <a:solidFill>
            <a:srgbClr val="000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14" name="Connecteur en arc 13"/>
          <p:cNvCxnSpPr/>
          <p:nvPr/>
        </p:nvCxnSpPr>
        <p:spPr>
          <a:xfrm rot="16200000" flipH="1">
            <a:off x="19450306" y="5466649"/>
            <a:ext cx="330200" cy="266699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Connecteur en arc 14"/>
          <p:cNvCxnSpPr/>
          <p:nvPr/>
        </p:nvCxnSpPr>
        <p:spPr>
          <a:xfrm rot="5400000">
            <a:off x="19174080" y="5463471"/>
            <a:ext cx="336550" cy="279402"/>
          </a:xfrm>
          <a:prstGeom prst="curvedConnector3">
            <a:avLst>
              <a:gd name="adj1" fmla="val 99057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" name="Connecteur en arc 15"/>
          <p:cNvCxnSpPr/>
          <p:nvPr/>
        </p:nvCxnSpPr>
        <p:spPr>
          <a:xfrm>
            <a:off x="19647155" y="5245764"/>
            <a:ext cx="254000" cy="136966"/>
          </a:xfrm>
          <a:prstGeom prst="curvedConnector3">
            <a:avLst>
              <a:gd name="adj1" fmla="val 25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" name="Connecteur en arc 16"/>
          <p:cNvCxnSpPr/>
          <p:nvPr/>
        </p:nvCxnSpPr>
        <p:spPr>
          <a:xfrm rot="10800000" flipV="1">
            <a:off x="18891507" y="5574597"/>
            <a:ext cx="279402" cy="265332"/>
          </a:xfrm>
          <a:prstGeom prst="curvedConnector3">
            <a:avLst>
              <a:gd name="adj1" fmla="val -2272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Connecteur en arc 17"/>
          <p:cNvCxnSpPr/>
          <p:nvPr/>
        </p:nvCxnSpPr>
        <p:spPr>
          <a:xfrm rot="16200000" flipH="1">
            <a:off x="23704807" y="5555550"/>
            <a:ext cx="330200" cy="266699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Connecteur en arc 18"/>
          <p:cNvCxnSpPr/>
          <p:nvPr/>
        </p:nvCxnSpPr>
        <p:spPr>
          <a:xfrm rot="5400000">
            <a:off x="23409532" y="5525605"/>
            <a:ext cx="336550" cy="279402"/>
          </a:xfrm>
          <a:prstGeom prst="curvedConnector3">
            <a:avLst>
              <a:gd name="adj1" fmla="val 99057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Connecteur en arc 19"/>
          <p:cNvCxnSpPr/>
          <p:nvPr/>
        </p:nvCxnSpPr>
        <p:spPr>
          <a:xfrm rot="16200000" flipH="1">
            <a:off x="24000081" y="5603172"/>
            <a:ext cx="292101" cy="196850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Connecteur en arc 20"/>
          <p:cNvCxnSpPr/>
          <p:nvPr/>
        </p:nvCxnSpPr>
        <p:spPr>
          <a:xfrm rot="10800000" flipV="1">
            <a:off x="23241256" y="5283863"/>
            <a:ext cx="419101" cy="136966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Connecteur en arc 21"/>
          <p:cNvCxnSpPr/>
          <p:nvPr/>
        </p:nvCxnSpPr>
        <p:spPr>
          <a:xfrm rot="10800000" flipV="1">
            <a:off x="19793207" y="4817140"/>
            <a:ext cx="419101" cy="136966"/>
          </a:xfrm>
          <a:prstGeom prst="curvedConnector3">
            <a:avLst>
              <a:gd name="adj1" fmla="val 36364"/>
            </a:avLst>
          </a:prstGeom>
          <a:ln>
            <a:solidFill>
              <a:srgbClr val="0000FF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Forme libre 22"/>
          <p:cNvSpPr/>
          <p:nvPr/>
        </p:nvSpPr>
        <p:spPr>
          <a:xfrm>
            <a:off x="19501104" y="4958648"/>
            <a:ext cx="311151" cy="19051"/>
          </a:xfrm>
          <a:custGeom>
            <a:avLst/>
            <a:gdLst>
              <a:gd name="connsiteX0" fmla="*/ 311150 w 311150"/>
              <a:gd name="connsiteY0" fmla="*/ 0 h 19050"/>
              <a:gd name="connsiteX1" fmla="*/ 0 w 31115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1150" h="19050">
                <a:moveTo>
                  <a:pt x="311150" y="0"/>
                </a:moveTo>
                <a:lnTo>
                  <a:pt x="0" y="19050"/>
                </a:ln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24" name="Connecteur en arc 23"/>
          <p:cNvCxnSpPr/>
          <p:nvPr/>
        </p:nvCxnSpPr>
        <p:spPr>
          <a:xfrm>
            <a:off x="22936457" y="4885624"/>
            <a:ext cx="495301" cy="92075"/>
          </a:xfrm>
          <a:prstGeom prst="curvedConnector3">
            <a:avLst>
              <a:gd name="adj1" fmla="val 50000"/>
            </a:avLst>
          </a:prstGeom>
          <a:ln>
            <a:solidFill>
              <a:srgbClr val="0000FF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5" name="Forme libre 24"/>
          <p:cNvSpPr/>
          <p:nvPr/>
        </p:nvSpPr>
        <p:spPr>
          <a:xfrm>
            <a:off x="23406355" y="4958648"/>
            <a:ext cx="311151" cy="19051"/>
          </a:xfrm>
          <a:custGeom>
            <a:avLst/>
            <a:gdLst>
              <a:gd name="connsiteX0" fmla="*/ 311150 w 311150"/>
              <a:gd name="connsiteY0" fmla="*/ 0 h 19050"/>
              <a:gd name="connsiteX1" fmla="*/ 0 w 31115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1150" h="19050">
                <a:moveTo>
                  <a:pt x="311150" y="0"/>
                </a:moveTo>
                <a:lnTo>
                  <a:pt x="0" y="19050"/>
                </a:ln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6" name="Forme libre 25"/>
          <p:cNvSpPr/>
          <p:nvPr/>
        </p:nvSpPr>
        <p:spPr>
          <a:xfrm rot="1109659">
            <a:off x="22898354" y="4603049"/>
            <a:ext cx="292101" cy="260350"/>
          </a:xfrm>
          <a:custGeom>
            <a:avLst/>
            <a:gdLst>
              <a:gd name="connsiteX0" fmla="*/ 0 w 292100"/>
              <a:gd name="connsiteY0" fmla="*/ 0 h 260350"/>
              <a:gd name="connsiteX1" fmla="*/ 127000 w 292100"/>
              <a:gd name="connsiteY1" fmla="*/ 184150 h 260350"/>
              <a:gd name="connsiteX2" fmla="*/ 292100 w 292100"/>
              <a:gd name="connsiteY2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00" h="260350">
                <a:moveTo>
                  <a:pt x="0" y="0"/>
                </a:moveTo>
                <a:cubicBezTo>
                  <a:pt x="39158" y="70379"/>
                  <a:pt x="78317" y="140758"/>
                  <a:pt x="127000" y="184150"/>
                </a:cubicBezTo>
                <a:cubicBezTo>
                  <a:pt x="175683" y="227542"/>
                  <a:pt x="292100" y="260350"/>
                  <a:pt x="292100" y="260350"/>
                </a:cubicBez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7" name="Forme libre 26"/>
          <p:cNvSpPr/>
          <p:nvPr/>
        </p:nvSpPr>
        <p:spPr>
          <a:xfrm rot="20988649">
            <a:off x="20046192" y="4905961"/>
            <a:ext cx="163597" cy="82543"/>
          </a:xfrm>
          <a:custGeom>
            <a:avLst/>
            <a:gdLst>
              <a:gd name="connsiteX0" fmla="*/ 0 w 292100"/>
              <a:gd name="connsiteY0" fmla="*/ 0 h 260350"/>
              <a:gd name="connsiteX1" fmla="*/ 127000 w 292100"/>
              <a:gd name="connsiteY1" fmla="*/ 184150 h 260350"/>
              <a:gd name="connsiteX2" fmla="*/ 292100 w 292100"/>
              <a:gd name="connsiteY2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00" h="260350">
                <a:moveTo>
                  <a:pt x="0" y="0"/>
                </a:moveTo>
                <a:cubicBezTo>
                  <a:pt x="39158" y="70379"/>
                  <a:pt x="78317" y="140758"/>
                  <a:pt x="127000" y="184150"/>
                </a:cubicBezTo>
                <a:cubicBezTo>
                  <a:pt x="175683" y="227542"/>
                  <a:pt x="292100" y="260350"/>
                  <a:pt x="292100" y="260350"/>
                </a:cubicBez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8" name="Forme libre 27"/>
          <p:cNvSpPr/>
          <p:nvPr/>
        </p:nvSpPr>
        <p:spPr>
          <a:xfrm>
            <a:off x="20011054" y="5245262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solidFill>
            <a:schemeClr val="bg1"/>
          </a:solidFill>
          <a:ln w="76200" cmpd="sng">
            <a:noFill/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29" name="Connecteur droit avec flèche 28"/>
          <p:cNvCxnSpPr/>
          <p:nvPr/>
        </p:nvCxnSpPr>
        <p:spPr>
          <a:xfrm>
            <a:off x="21524541" y="6686421"/>
            <a:ext cx="0" cy="5758865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0" name="Connecteur droit avec flèche 29"/>
          <p:cNvCxnSpPr/>
          <p:nvPr/>
        </p:nvCxnSpPr>
        <p:spPr>
          <a:xfrm flipH="1">
            <a:off x="18010678" y="6686421"/>
            <a:ext cx="1782527" cy="2454073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1" name="Connecteur droit avec flèche 30"/>
          <p:cNvCxnSpPr/>
          <p:nvPr/>
        </p:nvCxnSpPr>
        <p:spPr>
          <a:xfrm flipH="1">
            <a:off x="19221109" y="6686420"/>
            <a:ext cx="1579887" cy="4455084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2" name="Connecteur droit avec flèche 31"/>
          <p:cNvCxnSpPr/>
          <p:nvPr/>
        </p:nvCxnSpPr>
        <p:spPr>
          <a:xfrm>
            <a:off x="22217286" y="6686420"/>
            <a:ext cx="1830422" cy="4455084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Connecteur droit avec flèche 32"/>
          <p:cNvCxnSpPr/>
          <p:nvPr/>
        </p:nvCxnSpPr>
        <p:spPr>
          <a:xfrm>
            <a:off x="23191593" y="6686421"/>
            <a:ext cx="2181517" cy="2454073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Connecteur droit avec flèche 33"/>
          <p:cNvCxnSpPr/>
          <p:nvPr/>
        </p:nvCxnSpPr>
        <p:spPr>
          <a:xfrm flipV="1">
            <a:off x="21524541" y="4132792"/>
            <a:ext cx="0" cy="744352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Connecteur droit avec flèche 34"/>
          <p:cNvCxnSpPr/>
          <p:nvPr/>
        </p:nvCxnSpPr>
        <p:spPr>
          <a:xfrm flipH="1" flipV="1">
            <a:off x="20525458" y="4372560"/>
            <a:ext cx="575743" cy="466101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6" name="Rectangle 35"/>
          <p:cNvSpPr/>
          <p:nvPr/>
        </p:nvSpPr>
        <p:spPr>
          <a:xfrm rot="15042529">
            <a:off x="15542891" y="5380973"/>
            <a:ext cx="9338829" cy="8441669"/>
          </a:xfrm>
          <a:prstGeom prst="rect">
            <a:avLst/>
          </a:prstGeom>
          <a:noFill/>
          <a:ln>
            <a:noFill/>
          </a:ln>
        </p:spPr>
        <p:txBody>
          <a:bodyPr wrap="none" lIns="91427" tIns="45715" rIns="91427" bIns="45715">
            <a:prstTxWarp prst="textArchUp">
              <a:avLst>
                <a:gd name="adj" fmla="val 5561338"/>
              </a:avLst>
            </a:prstTxWarp>
            <a:spAutoFit/>
          </a:bodyPr>
          <a:lstStyle/>
          <a:p>
            <a:pPr algn="ctr"/>
            <a:r>
              <a:rPr lang="fr-FR" sz="5900" dirty="0">
                <a:ln w="12700">
                  <a:noFill/>
                  <a:prstDash val="solid"/>
                </a:ln>
                <a:solidFill>
                  <a:schemeClr val="bg1">
                    <a:lumMod val="7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Helvetica"/>
                <a:cs typeface="Helvetica"/>
              </a:rPr>
              <a:t>Paroi inextensible</a:t>
            </a:r>
          </a:p>
        </p:txBody>
      </p:sp>
      <p:pic>
        <p:nvPicPr>
          <p:cNvPr id="37" name="Picture 20" descr="Causes d'HTIO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78506" y="2936020"/>
            <a:ext cx="3816351" cy="33137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38" name="Text Box 22"/>
          <p:cNvSpPr txBox="1">
            <a:spLocks noChangeArrowheads="1"/>
          </p:cNvSpPr>
          <p:nvPr/>
        </p:nvSpPr>
        <p:spPr bwMode="auto">
          <a:xfrm>
            <a:off x="16617371" y="3745252"/>
            <a:ext cx="2976119" cy="13234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ctr"/>
            <a:r>
              <a:rPr lang="fr-FR" sz="4000" b="1" dirty="0">
                <a:solidFill>
                  <a:srgbClr val="FE2DFF"/>
                </a:solidFill>
              </a:rPr>
              <a:t>Trouble de la</a:t>
            </a:r>
          </a:p>
          <a:p>
            <a:pPr algn="ctr"/>
            <a:r>
              <a:rPr lang="fr-FR" sz="4000" b="1" dirty="0">
                <a:solidFill>
                  <a:srgbClr val="FE2DFF"/>
                </a:solidFill>
              </a:rPr>
              <a:t>résorption</a:t>
            </a:r>
          </a:p>
        </p:txBody>
      </p:sp>
      <p:sp>
        <p:nvSpPr>
          <p:cNvPr id="39" name="Text Box 21"/>
          <p:cNvSpPr txBox="1">
            <a:spLocks noChangeArrowheads="1"/>
          </p:cNvSpPr>
          <p:nvPr/>
        </p:nvSpPr>
        <p:spPr bwMode="auto">
          <a:xfrm>
            <a:off x="24217287" y="3336516"/>
            <a:ext cx="3479324" cy="846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ctr"/>
            <a:r>
              <a:rPr lang="fr-FR" sz="4900" dirty="0" err="1">
                <a:solidFill>
                  <a:srgbClr val="0000FF"/>
                </a:solidFill>
                <a:latin typeface="Helvetica"/>
                <a:cs typeface="Helvetica"/>
              </a:rPr>
              <a:t>Trabeculum</a:t>
            </a:r>
            <a:endParaRPr lang="fr-FR" sz="4900" dirty="0">
              <a:solidFill>
                <a:srgbClr val="0000FF"/>
              </a:solidFill>
              <a:latin typeface="Helvetica"/>
              <a:cs typeface="Helvetica"/>
            </a:endParaRPr>
          </a:p>
        </p:txBody>
      </p:sp>
      <p:cxnSp>
        <p:nvCxnSpPr>
          <p:cNvPr id="40" name="Connecteur droit avec flèche 39"/>
          <p:cNvCxnSpPr/>
          <p:nvPr/>
        </p:nvCxnSpPr>
        <p:spPr>
          <a:xfrm flipH="1">
            <a:off x="23952458" y="4167514"/>
            <a:ext cx="2193318" cy="709630"/>
          </a:xfrm>
          <a:prstGeom prst="straightConnector1">
            <a:avLst/>
          </a:prstGeom>
          <a:ln>
            <a:solidFill>
              <a:srgbClr val="0000FF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32717129"/>
      </p:ext>
    </p:extLst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2840898" y="1128878"/>
            <a:ext cx="16360798" cy="152764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7" descr="champ visuel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49906" y="3540874"/>
            <a:ext cx="2979161" cy="30784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8" descr="champ visuel glaucomateux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49906" y="7221994"/>
            <a:ext cx="2979161" cy="30784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9" descr="Champ visuel agonique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49906" y="10964368"/>
            <a:ext cx="2979161" cy="30784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Ellipse 6"/>
          <p:cNvSpPr/>
          <p:nvPr/>
        </p:nvSpPr>
        <p:spPr>
          <a:xfrm>
            <a:off x="16350124" y="4768243"/>
            <a:ext cx="692744" cy="73114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" name="ZoneTexte 7"/>
          <p:cNvSpPr txBox="1"/>
          <p:nvPr/>
        </p:nvSpPr>
        <p:spPr>
          <a:xfrm>
            <a:off x="21090460" y="3574666"/>
            <a:ext cx="4768308" cy="1908205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Champ visuel</a:t>
            </a:r>
          </a:p>
          <a:p>
            <a:pPr algn="ctr"/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Normal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20713757" y="6962538"/>
            <a:ext cx="5735876" cy="2816145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Réduction</a:t>
            </a:r>
          </a:p>
          <a:p>
            <a:pPr algn="ctr"/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asymptomatique</a:t>
            </a:r>
          </a:p>
          <a:p>
            <a:pPr algn="ctr"/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du champ visuel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20755993" y="11090653"/>
            <a:ext cx="5652013" cy="2816145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Réduction</a:t>
            </a:r>
          </a:p>
          <a:p>
            <a:pPr algn="ctr"/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symptomatique</a:t>
            </a:r>
          </a:p>
          <a:p>
            <a:pPr algn="ctr"/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du champ visuel</a:t>
            </a:r>
          </a:p>
        </p:txBody>
      </p:sp>
    </p:spTree>
    <p:extLst>
      <p:ext uri="{BB962C8B-B14F-4D97-AF65-F5344CB8AC3E}">
        <p14:creationId xmlns:p14="http://schemas.microsoft.com/office/powerpoint/2010/main" val="2152528044"/>
      </p:ext>
    </p:extLst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3071281" y="10900724"/>
            <a:ext cx="4550758" cy="426857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4" descr="Trabeculectomi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906" t="7271" r="5052" b="36067"/>
          <a:stretch>
            <a:fillRect/>
          </a:stretch>
        </p:blipFill>
        <p:spPr bwMode="auto">
          <a:xfrm>
            <a:off x="23526338" y="11500525"/>
            <a:ext cx="3529011" cy="28082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53844491"/>
      </p:ext>
    </p:extLst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3934490" y="1516929"/>
            <a:ext cx="15267206" cy="148883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4" descr="Image1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4" t="1895" r="12744" b="4167"/>
          <a:stretch>
            <a:fillRect/>
          </a:stretch>
        </p:blipFill>
        <p:spPr bwMode="auto">
          <a:xfrm>
            <a:off x="15702158" y="2631233"/>
            <a:ext cx="12433508" cy="12433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Forme libre 4"/>
          <p:cNvSpPr/>
          <p:nvPr/>
        </p:nvSpPr>
        <p:spPr>
          <a:xfrm>
            <a:off x="18425259" y="3711379"/>
            <a:ext cx="6114857" cy="2146249"/>
          </a:xfrm>
          <a:custGeom>
            <a:avLst/>
            <a:gdLst>
              <a:gd name="connsiteX0" fmla="*/ 6103447 w 6114856"/>
              <a:gd name="connsiteY0" fmla="*/ 2017538 h 2146248"/>
              <a:gd name="connsiteX1" fmla="*/ 5993381 w 6114856"/>
              <a:gd name="connsiteY1" fmla="*/ 2093735 h 2146248"/>
              <a:gd name="connsiteX2" fmla="*/ 5722447 w 6114856"/>
              <a:gd name="connsiteY2" fmla="*/ 2000605 h 2146248"/>
              <a:gd name="connsiteX3" fmla="*/ 5375314 w 6114856"/>
              <a:gd name="connsiteY3" fmla="*/ 1899008 h 2146248"/>
              <a:gd name="connsiteX4" fmla="*/ 5011247 w 6114856"/>
              <a:gd name="connsiteY4" fmla="*/ 1839743 h 2146248"/>
              <a:gd name="connsiteX5" fmla="*/ 4596381 w 6114856"/>
              <a:gd name="connsiteY5" fmla="*/ 1856676 h 2146248"/>
              <a:gd name="connsiteX6" fmla="*/ 3986781 w 6114856"/>
              <a:gd name="connsiteY6" fmla="*/ 2000605 h 2146248"/>
              <a:gd name="connsiteX7" fmla="*/ 3521114 w 6114856"/>
              <a:gd name="connsiteY7" fmla="*/ 2093735 h 2146248"/>
              <a:gd name="connsiteX8" fmla="*/ 3097781 w 6114856"/>
              <a:gd name="connsiteY8" fmla="*/ 2119135 h 2146248"/>
              <a:gd name="connsiteX9" fmla="*/ 2691381 w 6114856"/>
              <a:gd name="connsiteY9" fmla="*/ 2068336 h 2146248"/>
              <a:gd name="connsiteX10" fmla="*/ 1997114 w 6114856"/>
              <a:gd name="connsiteY10" fmla="*/ 1975206 h 2146248"/>
              <a:gd name="connsiteX11" fmla="*/ 1480647 w 6114856"/>
              <a:gd name="connsiteY11" fmla="*/ 1882075 h 2146248"/>
              <a:gd name="connsiteX12" fmla="*/ 1184314 w 6114856"/>
              <a:gd name="connsiteY12" fmla="*/ 1848209 h 2146248"/>
              <a:gd name="connsiteX13" fmla="*/ 896447 w 6114856"/>
              <a:gd name="connsiteY13" fmla="*/ 1839743 h 2146248"/>
              <a:gd name="connsiteX14" fmla="*/ 574714 w 6114856"/>
              <a:gd name="connsiteY14" fmla="*/ 1882075 h 2146248"/>
              <a:gd name="connsiteX15" fmla="*/ 278381 w 6114856"/>
              <a:gd name="connsiteY15" fmla="*/ 2042937 h 2146248"/>
              <a:gd name="connsiteX16" fmla="*/ 134447 w 6114856"/>
              <a:gd name="connsiteY16" fmla="*/ 2144534 h 2146248"/>
              <a:gd name="connsiteX17" fmla="*/ 15914 w 6114856"/>
              <a:gd name="connsiteY17" fmla="*/ 2102202 h 2146248"/>
              <a:gd name="connsiteX18" fmla="*/ 41314 w 6114856"/>
              <a:gd name="connsiteY18" fmla="*/ 2042937 h 2146248"/>
              <a:gd name="connsiteX19" fmla="*/ 379981 w 6114856"/>
              <a:gd name="connsiteY19" fmla="*/ 1763545 h 2146248"/>
              <a:gd name="connsiteX20" fmla="*/ 490047 w 6114856"/>
              <a:gd name="connsiteY20" fmla="*/ 1670415 h 2146248"/>
              <a:gd name="connsiteX21" fmla="*/ 752514 w 6114856"/>
              <a:gd name="connsiteY21" fmla="*/ 1721213 h 2146248"/>
              <a:gd name="connsiteX22" fmla="*/ 1031914 w 6114856"/>
              <a:gd name="connsiteY22" fmla="*/ 1645015 h 2146248"/>
              <a:gd name="connsiteX23" fmla="*/ 1277447 w 6114856"/>
              <a:gd name="connsiteY23" fmla="*/ 1551885 h 2146248"/>
              <a:gd name="connsiteX24" fmla="*/ 1446781 w 6114856"/>
              <a:gd name="connsiteY24" fmla="*/ 1323292 h 2146248"/>
              <a:gd name="connsiteX25" fmla="*/ 1480647 w 6114856"/>
              <a:gd name="connsiteY25" fmla="*/ 1179363 h 2146248"/>
              <a:gd name="connsiteX26" fmla="*/ 1658447 w 6114856"/>
              <a:gd name="connsiteY26" fmla="*/ 1179363 h 2146248"/>
              <a:gd name="connsiteX27" fmla="*/ 2090247 w 6114856"/>
              <a:gd name="connsiteY27" fmla="*/ 1170896 h 2146248"/>
              <a:gd name="connsiteX28" fmla="*/ 2488181 w 6114856"/>
              <a:gd name="connsiteY28" fmla="*/ 1170896 h 2146248"/>
              <a:gd name="connsiteX29" fmla="*/ 2496647 w 6114856"/>
              <a:gd name="connsiteY29" fmla="*/ 1069299 h 2146248"/>
              <a:gd name="connsiteX30" fmla="*/ 2386581 w 6114856"/>
              <a:gd name="connsiteY30" fmla="*/ 993102 h 2146248"/>
              <a:gd name="connsiteX31" fmla="*/ 1768514 w 6114856"/>
              <a:gd name="connsiteY31" fmla="*/ 1001568 h 2146248"/>
              <a:gd name="connsiteX32" fmla="*/ 1370581 w 6114856"/>
              <a:gd name="connsiteY32" fmla="*/ 993102 h 2146248"/>
              <a:gd name="connsiteX33" fmla="*/ 1235114 w 6114856"/>
              <a:gd name="connsiteY33" fmla="*/ 993102 h 2146248"/>
              <a:gd name="connsiteX34" fmla="*/ 1370581 w 6114856"/>
              <a:gd name="connsiteY34" fmla="*/ 798374 h 2146248"/>
              <a:gd name="connsiteX35" fmla="*/ 1683847 w 6114856"/>
              <a:gd name="connsiteY35" fmla="*/ 493583 h 2146248"/>
              <a:gd name="connsiteX36" fmla="*/ 2115647 w 6114856"/>
              <a:gd name="connsiteY36" fmla="*/ 239591 h 2146248"/>
              <a:gd name="connsiteX37" fmla="*/ 2547447 w 6114856"/>
              <a:gd name="connsiteY37" fmla="*/ 78729 h 2146248"/>
              <a:gd name="connsiteX38" fmla="*/ 2869181 w 6114856"/>
              <a:gd name="connsiteY38" fmla="*/ 10998 h 2146248"/>
              <a:gd name="connsiteX39" fmla="*/ 3224781 w 6114856"/>
              <a:gd name="connsiteY39" fmla="*/ 2531 h 2146248"/>
              <a:gd name="connsiteX40" fmla="*/ 3614247 w 6114856"/>
              <a:gd name="connsiteY40" fmla="*/ 36397 h 2146248"/>
              <a:gd name="connsiteX41" fmla="*/ 3961381 w 6114856"/>
              <a:gd name="connsiteY41" fmla="*/ 129528 h 2146248"/>
              <a:gd name="connsiteX42" fmla="*/ 4333914 w 6114856"/>
              <a:gd name="connsiteY42" fmla="*/ 290389 h 2146248"/>
              <a:gd name="connsiteX43" fmla="*/ 4655647 w 6114856"/>
              <a:gd name="connsiteY43" fmla="*/ 493583 h 2146248"/>
              <a:gd name="connsiteX44" fmla="*/ 4935047 w 6114856"/>
              <a:gd name="connsiteY44" fmla="*/ 739109 h 2146248"/>
              <a:gd name="connsiteX45" fmla="*/ 5129781 w 6114856"/>
              <a:gd name="connsiteY45" fmla="*/ 967702 h 2146248"/>
              <a:gd name="connsiteX46" fmla="*/ 4757247 w 6114856"/>
              <a:gd name="connsiteY46" fmla="*/ 1001568 h 2146248"/>
              <a:gd name="connsiteX47" fmla="*/ 4088381 w 6114856"/>
              <a:gd name="connsiteY47" fmla="*/ 1010034 h 2146248"/>
              <a:gd name="connsiteX48" fmla="*/ 3808981 w 6114856"/>
              <a:gd name="connsiteY48" fmla="*/ 1010034 h 2146248"/>
              <a:gd name="connsiteX49" fmla="*/ 3885181 w 6114856"/>
              <a:gd name="connsiteY49" fmla="*/ 1179363 h 2146248"/>
              <a:gd name="connsiteX50" fmla="*/ 4469381 w 6114856"/>
              <a:gd name="connsiteY50" fmla="*/ 1170896 h 2146248"/>
              <a:gd name="connsiteX51" fmla="*/ 4816514 w 6114856"/>
              <a:gd name="connsiteY51" fmla="*/ 1179363 h 2146248"/>
              <a:gd name="connsiteX52" fmla="*/ 4926581 w 6114856"/>
              <a:gd name="connsiteY52" fmla="*/ 1179363 h 2146248"/>
              <a:gd name="connsiteX53" fmla="*/ 4960447 w 6114856"/>
              <a:gd name="connsiteY53" fmla="*/ 1391023 h 2146248"/>
              <a:gd name="connsiteX54" fmla="*/ 5138247 w 6114856"/>
              <a:gd name="connsiteY54" fmla="*/ 1594217 h 2146248"/>
              <a:gd name="connsiteX55" fmla="*/ 5341447 w 6114856"/>
              <a:gd name="connsiteY55" fmla="*/ 1721213 h 2146248"/>
              <a:gd name="connsiteX56" fmla="*/ 5798647 w 6114856"/>
              <a:gd name="connsiteY56" fmla="*/ 1738146 h 2146248"/>
              <a:gd name="connsiteX57" fmla="*/ 5874847 w 6114856"/>
              <a:gd name="connsiteY57" fmla="*/ 1729680 h 2146248"/>
              <a:gd name="connsiteX58" fmla="*/ 6086514 w 6114856"/>
              <a:gd name="connsiteY58" fmla="*/ 1899008 h 2146248"/>
              <a:gd name="connsiteX59" fmla="*/ 6103447 w 6114856"/>
              <a:gd name="connsiteY59" fmla="*/ 2017538 h 214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6114856" h="2146248">
                <a:moveTo>
                  <a:pt x="6103447" y="2017538"/>
                </a:moveTo>
                <a:cubicBezTo>
                  <a:pt x="6087925" y="2049993"/>
                  <a:pt x="6056881" y="2096557"/>
                  <a:pt x="5993381" y="2093735"/>
                </a:cubicBezTo>
                <a:cubicBezTo>
                  <a:pt x="5929881" y="2090913"/>
                  <a:pt x="5825458" y="2033059"/>
                  <a:pt x="5722447" y="2000605"/>
                </a:cubicBezTo>
                <a:cubicBezTo>
                  <a:pt x="5619436" y="1968151"/>
                  <a:pt x="5493847" y="1925818"/>
                  <a:pt x="5375314" y="1899008"/>
                </a:cubicBezTo>
                <a:cubicBezTo>
                  <a:pt x="5256781" y="1872198"/>
                  <a:pt x="5141069" y="1846798"/>
                  <a:pt x="5011247" y="1839743"/>
                </a:cubicBezTo>
                <a:cubicBezTo>
                  <a:pt x="4881425" y="1832688"/>
                  <a:pt x="4767125" y="1829866"/>
                  <a:pt x="4596381" y="1856676"/>
                </a:cubicBezTo>
                <a:cubicBezTo>
                  <a:pt x="4425637" y="1883486"/>
                  <a:pt x="4165992" y="1961095"/>
                  <a:pt x="3986781" y="2000605"/>
                </a:cubicBezTo>
                <a:cubicBezTo>
                  <a:pt x="3807570" y="2040115"/>
                  <a:pt x="3669281" y="2073980"/>
                  <a:pt x="3521114" y="2093735"/>
                </a:cubicBezTo>
                <a:cubicBezTo>
                  <a:pt x="3372947" y="2113490"/>
                  <a:pt x="3236070" y="2123368"/>
                  <a:pt x="3097781" y="2119135"/>
                </a:cubicBezTo>
                <a:cubicBezTo>
                  <a:pt x="2959492" y="2114902"/>
                  <a:pt x="2691381" y="2068336"/>
                  <a:pt x="2691381" y="2068336"/>
                </a:cubicBezTo>
                <a:lnTo>
                  <a:pt x="1997114" y="1975206"/>
                </a:lnTo>
                <a:cubicBezTo>
                  <a:pt x="1795325" y="1944162"/>
                  <a:pt x="1616114" y="1903241"/>
                  <a:pt x="1480647" y="1882075"/>
                </a:cubicBezTo>
                <a:cubicBezTo>
                  <a:pt x="1345180" y="1860909"/>
                  <a:pt x="1281681" y="1855264"/>
                  <a:pt x="1184314" y="1848209"/>
                </a:cubicBezTo>
                <a:cubicBezTo>
                  <a:pt x="1086947" y="1841154"/>
                  <a:pt x="998047" y="1834099"/>
                  <a:pt x="896447" y="1839743"/>
                </a:cubicBezTo>
                <a:cubicBezTo>
                  <a:pt x="794847" y="1845387"/>
                  <a:pt x="677725" y="1848209"/>
                  <a:pt x="574714" y="1882075"/>
                </a:cubicBezTo>
                <a:cubicBezTo>
                  <a:pt x="471703" y="1915941"/>
                  <a:pt x="351759" y="1999194"/>
                  <a:pt x="278381" y="2042937"/>
                </a:cubicBezTo>
                <a:cubicBezTo>
                  <a:pt x="205003" y="2086680"/>
                  <a:pt x="178191" y="2134657"/>
                  <a:pt x="134447" y="2144534"/>
                </a:cubicBezTo>
                <a:cubicBezTo>
                  <a:pt x="90703" y="2154411"/>
                  <a:pt x="31436" y="2119135"/>
                  <a:pt x="15914" y="2102202"/>
                </a:cubicBezTo>
                <a:cubicBezTo>
                  <a:pt x="392" y="2085269"/>
                  <a:pt x="-19364" y="2099380"/>
                  <a:pt x="41314" y="2042937"/>
                </a:cubicBezTo>
                <a:cubicBezTo>
                  <a:pt x="101992" y="1986494"/>
                  <a:pt x="305192" y="1825632"/>
                  <a:pt x="379981" y="1763545"/>
                </a:cubicBezTo>
                <a:cubicBezTo>
                  <a:pt x="454770" y="1701458"/>
                  <a:pt x="427958" y="1677470"/>
                  <a:pt x="490047" y="1670415"/>
                </a:cubicBezTo>
                <a:cubicBezTo>
                  <a:pt x="552136" y="1663360"/>
                  <a:pt x="662203" y="1725446"/>
                  <a:pt x="752514" y="1721213"/>
                </a:cubicBezTo>
                <a:cubicBezTo>
                  <a:pt x="842825" y="1716980"/>
                  <a:pt x="944425" y="1673236"/>
                  <a:pt x="1031914" y="1645015"/>
                </a:cubicBezTo>
                <a:cubicBezTo>
                  <a:pt x="1119403" y="1616794"/>
                  <a:pt x="1208303" y="1605505"/>
                  <a:pt x="1277447" y="1551885"/>
                </a:cubicBezTo>
                <a:cubicBezTo>
                  <a:pt x="1346591" y="1498265"/>
                  <a:pt x="1412914" y="1385379"/>
                  <a:pt x="1446781" y="1323292"/>
                </a:cubicBezTo>
                <a:cubicBezTo>
                  <a:pt x="1480648" y="1261205"/>
                  <a:pt x="1445369" y="1203351"/>
                  <a:pt x="1480647" y="1179363"/>
                </a:cubicBezTo>
                <a:cubicBezTo>
                  <a:pt x="1515925" y="1155375"/>
                  <a:pt x="1658447" y="1179363"/>
                  <a:pt x="1658447" y="1179363"/>
                </a:cubicBezTo>
                <a:lnTo>
                  <a:pt x="2090247" y="1170896"/>
                </a:lnTo>
                <a:cubicBezTo>
                  <a:pt x="2228536" y="1169485"/>
                  <a:pt x="2420448" y="1187829"/>
                  <a:pt x="2488181" y="1170896"/>
                </a:cubicBezTo>
                <a:cubicBezTo>
                  <a:pt x="2555914" y="1153963"/>
                  <a:pt x="2513580" y="1098931"/>
                  <a:pt x="2496647" y="1069299"/>
                </a:cubicBezTo>
                <a:cubicBezTo>
                  <a:pt x="2479714" y="1039667"/>
                  <a:pt x="2507936" y="1004390"/>
                  <a:pt x="2386581" y="993102"/>
                </a:cubicBezTo>
                <a:cubicBezTo>
                  <a:pt x="2265225" y="981813"/>
                  <a:pt x="1937847" y="1001568"/>
                  <a:pt x="1768514" y="1001568"/>
                </a:cubicBezTo>
                <a:cubicBezTo>
                  <a:pt x="1599181" y="1001568"/>
                  <a:pt x="1459481" y="994513"/>
                  <a:pt x="1370581" y="993102"/>
                </a:cubicBezTo>
                <a:cubicBezTo>
                  <a:pt x="1281681" y="991691"/>
                  <a:pt x="1235114" y="1025557"/>
                  <a:pt x="1235114" y="993102"/>
                </a:cubicBezTo>
                <a:cubicBezTo>
                  <a:pt x="1235114" y="960647"/>
                  <a:pt x="1295792" y="881627"/>
                  <a:pt x="1370581" y="798374"/>
                </a:cubicBezTo>
                <a:cubicBezTo>
                  <a:pt x="1445370" y="715121"/>
                  <a:pt x="1559669" y="586713"/>
                  <a:pt x="1683847" y="493583"/>
                </a:cubicBezTo>
                <a:cubicBezTo>
                  <a:pt x="1808025" y="400453"/>
                  <a:pt x="1971714" y="308733"/>
                  <a:pt x="2115647" y="239591"/>
                </a:cubicBezTo>
                <a:cubicBezTo>
                  <a:pt x="2259580" y="170449"/>
                  <a:pt x="2421858" y="116828"/>
                  <a:pt x="2547447" y="78729"/>
                </a:cubicBezTo>
                <a:cubicBezTo>
                  <a:pt x="2673036" y="40630"/>
                  <a:pt x="2756292" y="23698"/>
                  <a:pt x="2869181" y="10998"/>
                </a:cubicBezTo>
                <a:cubicBezTo>
                  <a:pt x="2982070" y="-1702"/>
                  <a:pt x="3100604" y="-1702"/>
                  <a:pt x="3224781" y="2531"/>
                </a:cubicBezTo>
                <a:cubicBezTo>
                  <a:pt x="3348958" y="6764"/>
                  <a:pt x="3491480" y="15231"/>
                  <a:pt x="3614247" y="36397"/>
                </a:cubicBezTo>
                <a:cubicBezTo>
                  <a:pt x="3737014" y="57563"/>
                  <a:pt x="3841436" y="87196"/>
                  <a:pt x="3961381" y="129528"/>
                </a:cubicBezTo>
                <a:cubicBezTo>
                  <a:pt x="4081326" y="171860"/>
                  <a:pt x="4218203" y="229713"/>
                  <a:pt x="4333914" y="290389"/>
                </a:cubicBezTo>
                <a:cubicBezTo>
                  <a:pt x="4449625" y="351065"/>
                  <a:pt x="4555458" y="418796"/>
                  <a:pt x="4655647" y="493583"/>
                </a:cubicBezTo>
                <a:cubicBezTo>
                  <a:pt x="4755836" y="568370"/>
                  <a:pt x="4856025" y="660089"/>
                  <a:pt x="4935047" y="739109"/>
                </a:cubicBezTo>
                <a:cubicBezTo>
                  <a:pt x="5014069" y="818129"/>
                  <a:pt x="5159414" y="923959"/>
                  <a:pt x="5129781" y="967702"/>
                </a:cubicBezTo>
                <a:cubicBezTo>
                  <a:pt x="5100148" y="1011445"/>
                  <a:pt x="4930814" y="994513"/>
                  <a:pt x="4757247" y="1001568"/>
                </a:cubicBezTo>
                <a:cubicBezTo>
                  <a:pt x="4583680" y="1008623"/>
                  <a:pt x="4088381" y="1010034"/>
                  <a:pt x="4088381" y="1010034"/>
                </a:cubicBezTo>
                <a:cubicBezTo>
                  <a:pt x="3930337" y="1011445"/>
                  <a:pt x="3842848" y="981813"/>
                  <a:pt x="3808981" y="1010034"/>
                </a:cubicBezTo>
                <a:cubicBezTo>
                  <a:pt x="3775114" y="1038255"/>
                  <a:pt x="3775114" y="1152553"/>
                  <a:pt x="3885181" y="1179363"/>
                </a:cubicBezTo>
                <a:cubicBezTo>
                  <a:pt x="3995248" y="1206173"/>
                  <a:pt x="4314159" y="1170896"/>
                  <a:pt x="4469381" y="1170896"/>
                </a:cubicBezTo>
                <a:cubicBezTo>
                  <a:pt x="4624603" y="1170896"/>
                  <a:pt x="4740314" y="1177952"/>
                  <a:pt x="4816514" y="1179363"/>
                </a:cubicBezTo>
                <a:cubicBezTo>
                  <a:pt x="4892714" y="1180774"/>
                  <a:pt x="4902592" y="1144086"/>
                  <a:pt x="4926581" y="1179363"/>
                </a:cubicBezTo>
                <a:cubicBezTo>
                  <a:pt x="4950570" y="1214640"/>
                  <a:pt x="4925169" y="1321881"/>
                  <a:pt x="4960447" y="1391023"/>
                </a:cubicBezTo>
                <a:cubicBezTo>
                  <a:pt x="4995725" y="1460165"/>
                  <a:pt x="5074747" y="1539185"/>
                  <a:pt x="5138247" y="1594217"/>
                </a:cubicBezTo>
                <a:cubicBezTo>
                  <a:pt x="5201747" y="1649249"/>
                  <a:pt x="5231380" y="1697225"/>
                  <a:pt x="5341447" y="1721213"/>
                </a:cubicBezTo>
                <a:cubicBezTo>
                  <a:pt x="5451514" y="1745201"/>
                  <a:pt x="5709747" y="1736735"/>
                  <a:pt x="5798647" y="1738146"/>
                </a:cubicBezTo>
                <a:cubicBezTo>
                  <a:pt x="5887547" y="1739557"/>
                  <a:pt x="5826869" y="1702870"/>
                  <a:pt x="5874847" y="1729680"/>
                </a:cubicBezTo>
                <a:cubicBezTo>
                  <a:pt x="5922825" y="1756490"/>
                  <a:pt x="6049825" y="1848210"/>
                  <a:pt x="6086514" y="1899008"/>
                </a:cubicBezTo>
                <a:cubicBezTo>
                  <a:pt x="6123203" y="1949806"/>
                  <a:pt x="6118969" y="1985083"/>
                  <a:pt x="6103447" y="2017538"/>
                </a:cubicBezTo>
                <a:close/>
              </a:path>
            </a:pathLst>
          </a:custGeom>
          <a:solidFill>
            <a:srgbClr val="B9CDE5">
              <a:alpha val="58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" name="Ellipse 5"/>
          <p:cNvSpPr/>
          <p:nvPr/>
        </p:nvSpPr>
        <p:spPr>
          <a:xfrm>
            <a:off x="19107923" y="5117414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" name="Ellipse 6"/>
          <p:cNvSpPr/>
          <p:nvPr/>
        </p:nvSpPr>
        <p:spPr>
          <a:xfrm>
            <a:off x="19406371" y="5085662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" name="Ellipse 7"/>
          <p:cNvSpPr/>
          <p:nvPr/>
        </p:nvSpPr>
        <p:spPr>
          <a:xfrm>
            <a:off x="19520672" y="4818962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" name="Ellipse 8"/>
          <p:cNvSpPr/>
          <p:nvPr/>
        </p:nvSpPr>
        <p:spPr>
          <a:xfrm>
            <a:off x="23648170" y="4904689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" name="Ellipse 9"/>
          <p:cNvSpPr/>
          <p:nvPr/>
        </p:nvSpPr>
        <p:spPr>
          <a:xfrm>
            <a:off x="23952973" y="5114237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" name="Ellipse 10"/>
          <p:cNvSpPr/>
          <p:nvPr/>
        </p:nvSpPr>
        <p:spPr>
          <a:xfrm>
            <a:off x="23654521" y="5114237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" name="Ellipse 11"/>
          <p:cNvSpPr/>
          <p:nvPr/>
        </p:nvSpPr>
        <p:spPr>
          <a:xfrm>
            <a:off x="23679923" y="4568139"/>
            <a:ext cx="146050" cy="146050"/>
          </a:xfrm>
          <a:prstGeom prst="ellipse">
            <a:avLst/>
          </a:prstGeom>
          <a:solidFill>
            <a:srgbClr val="000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" name="Ellipse 12"/>
          <p:cNvSpPr/>
          <p:nvPr/>
        </p:nvSpPr>
        <p:spPr>
          <a:xfrm>
            <a:off x="19374622" y="4568139"/>
            <a:ext cx="146050" cy="146050"/>
          </a:xfrm>
          <a:prstGeom prst="ellipse">
            <a:avLst/>
          </a:prstGeom>
          <a:solidFill>
            <a:srgbClr val="000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14" name="Connecteur en arc 13"/>
          <p:cNvCxnSpPr/>
          <p:nvPr/>
        </p:nvCxnSpPr>
        <p:spPr>
          <a:xfrm rot="16200000" flipH="1">
            <a:off x="19450821" y="5149164"/>
            <a:ext cx="330200" cy="266699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Connecteur en arc 14"/>
          <p:cNvCxnSpPr/>
          <p:nvPr/>
        </p:nvCxnSpPr>
        <p:spPr>
          <a:xfrm rot="5400000">
            <a:off x="19174596" y="5145986"/>
            <a:ext cx="336550" cy="279402"/>
          </a:xfrm>
          <a:prstGeom prst="curvedConnector3">
            <a:avLst>
              <a:gd name="adj1" fmla="val 99057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" name="Connecteur en arc 15"/>
          <p:cNvCxnSpPr/>
          <p:nvPr/>
        </p:nvCxnSpPr>
        <p:spPr>
          <a:xfrm>
            <a:off x="19647671" y="4928279"/>
            <a:ext cx="254000" cy="136966"/>
          </a:xfrm>
          <a:prstGeom prst="curvedConnector3">
            <a:avLst>
              <a:gd name="adj1" fmla="val 25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" name="Connecteur en arc 16"/>
          <p:cNvCxnSpPr/>
          <p:nvPr/>
        </p:nvCxnSpPr>
        <p:spPr>
          <a:xfrm rot="10800000" flipV="1">
            <a:off x="18892019" y="5257112"/>
            <a:ext cx="279402" cy="265332"/>
          </a:xfrm>
          <a:prstGeom prst="curvedConnector3">
            <a:avLst>
              <a:gd name="adj1" fmla="val -2272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Connecteur en arc 17"/>
          <p:cNvCxnSpPr/>
          <p:nvPr/>
        </p:nvCxnSpPr>
        <p:spPr>
          <a:xfrm rot="16200000" flipH="1">
            <a:off x="23705323" y="5238065"/>
            <a:ext cx="330200" cy="266699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Connecteur en arc 18"/>
          <p:cNvCxnSpPr/>
          <p:nvPr/>
        </p:nvCxnSpPr>
        <p:spPr>
          <a:xfrm rot="5400000">
            <a:off x="23410044" y="5208120"/>
            <a:ext cx="336550" cy="279402"/>
          </a:xfrm>
          <a:prstGeom prst="curvedConnector3">
            <a:avLst>
              <a:gd name="adj1" fmla="val 99057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Connecteur en arc 19"/>
          <p:cNvCxnSpPr/>
          <p:nvPr/>
        </p:nvCxnSpPr>
        <p:spPr>
          <a:xfrm rot="16200000" flipH="1">
            <a:off x="24000593" y="5285687"/>
            <a:ext cx="292101" cy="196850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Connecteur en arc 20"/>
          <p:cNvCxnSpPr/>
          <p:nvPr/>
        </p:nvCxnSpPr>
        <p:spPr>
          <a:xfrm rot="10800000" flipV="1">
            <a:off x="23241772" y="4966378"/>
            <a:ext cx="419101" cy="136966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Connecteur en arc 21"/>
          <p:cNvCxnSpPr/>
          <p:nvPr/>
        </p:nvCxnSpPr>
        <p:spPr>
          <a:xfrm rot="10800000" flipV="1">
            <a:off x="19793722" y="4499655"/>
            <a:ext cx="419101" cy="136966"/>
          </a:xfrm>
          <a:prstGeom prst="curvedConnector3">
            <a:avLst>
              <a:gd name="adj1" fmla="val 36364"/>
            </a:avLst>
          </a:prstGeom>
          <a:ln>
            <a:solidFill>
              <a:srgbClr val="0000FF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Forme libre 22"/>
          <p:cNvSpPr/>
          <p:nvPr/>
        </p:nvSpPr>
        <p:spPr>
          <a:xfrm>
            <a:off x="19501620" y="4641163"/>
            <a:ext cx="311151" cy="19051"/>
          </a:xfrm>
          <a:custGeom>
            <a:avLst/>
            <a:gdLst>
              <a:gd name="connsiteX0" fmla="*/ 311150 w 311150"/>
              <a:gd name="connsiteY0" fmla="*/ 0 h 19050"/>
              <a:gd name="connsiteX1" fmla="*/ 0 w 31115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1150" h="19050">
                <a:moveTo>
                  <a:pt x="311150" y="0"/>
                </a:moveTo>
                <a:lnTo>
                  <a:pt x="0" y="19050"/>
                </a:ln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24" name="Connecteur en arc 23"/>
          <p:cNvCxnSpPr/>
          <p:nvPr/>
        </p:nvCxnSpPr>
        <p:spPr>
          <a:xfrm>
            <a:off x="22936973" y="4568139"/>
            <a:ext cx="495301" cy="92075"/>
          </a:xfrm>
          <a:prstGeom prst="curvedConnector3">
            <a:avLst>
              <a:gd name="adj1" fmla="val 50000"/>
            </a:avLst>
          </a:prstGeom>
          <a:ln>
            <a:solidFill>
              <a:srgbClr val="0000FF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5" name="Forme libre 24"/>
          <p:cNvSpPr/>
          <p:nvPr/>
        </p:nvSpPr>
        <p:spPr>
          <a:xfrm>
            <a:off x="23406870" y="4641163"/>
            <a:ext cx="311151" cy="19051"/>
          </a:xfrm>
          <a:custGeom>
            <a:avLst/>
            <a:gdLst>
              <a:gd name="connsiteX0" fmla="*/ 311150 w 311150"/>
              <a:gd name="connsiteY0" fmla="*/ 0 h 19050"/>
              <a:gd name="connsiteX1" fmla="*/ 0 w 31115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1150" h="19050">
                <a:moveTo>
                  <a:pt x="311150" y="0"/>
                </a:moveTo>
                <a:lnTo>
                  <a:pt x="0" y="19050"/>
                </a:ln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6" name="Forme libre 25"/>
          <p:cNvSpPr/>
          <p:nvPr/>
        </p:nvSpPr>
        <p:spPr>
          <a:xfrm rot="1109659">
            <a:off x="22898870" y="4285564"/>
            <a:ext cx="292101" cy="260350"/>
          </a:xfrm>
          <a:custGeom>
            <a:avLst/>
            <a:gdLst>
              <a:gd name="connsiteX0" fmla="*/ 0 w 292100"/>
              <a:gd name="connsiteY0" fmla="*/ 0 h 260350"/>
              <a:gd name="connsiteX1" fmla="*/ 127000 w 292100"/>
              <a:gd name="connsiteY1" fmla="*/ 184150 h 260350"/>
              <a:gd name="connsiteX2" fmla="*/ 292100 w 292100"/>
              <a:gd name="connsiteY2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00" h="260350">
                <a:moveTo>
                  <a:pt x="0" y="0"/>
                </a:moveTo>
                <a:cubicBezTo>
                  <a:pt x="39158" y="70379"/>
                  <a:pt x="78317" y="140758"/>
                  <a:pt x="127000" y="184150"/>
                </a:cubicBezTo>
                <a:cubicBezTo>
                  <a:pt x="175683" y="227542"/>
                  <a:pt x="292100" y="260350"/>
                  <a:pt x="292100" y="260350"/>
                </a:cubicBez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7" name="Forme libre 26"/>
          <p:cNvSpPr/>
          <p:nvPr/>
        </p:nvSpPr>
        <p:spPr>
          <a:xfrm rot="20988649">
            <a:off x="20046707" y="4588476"/>
            <a:ext cx="163597" cy="82543"/>
          </a:xfrm>
          <a:custGeom>
            <a:avLst/>
            <a:gdLst>
              <a:gd name="connsiteX0" fmla="*/ 0 w 292100"/>
              <a:gd name="connsiteY0" fmla="*/ 0 h 260350"/>
              <a:gd name="connsiteX1" fmla="*/ 127000 w 292100"/>
              <a:gd name="connsiteY1" fmla="*/ 184150 h 260350"/>
              <a:gd name="connsiteX2" fmla="*/ 292100 w 292100"/>
              <a:gd name="connsiteY2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00" h="260350">
                <a:moveTo>
                  <a:pt x="0" y="0"/>
                </a:moveTo>
                <a:cubicBezTo>
                  <a:pt x="39158" y="70379"/>
                  <a:pt x="78317" y="140758"/>
                  <a:pt x="127000" y="184150"/>
                </a:cubicBezTo>
                <a:cubicBezTo>
                  <a:pt x="175683" y="227542"/>
                  <a:pt x="292100" y="260350"/>
                  <a:pt x="292100" y="260350"/>
                </a:cubicBez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8" name="Forme libre 27"/>
          <p:cNvSpPr/>
          <p:nvPr/>
        </p:nvSpPr>
        <p:spPr>
          <a:xfrm>
            <a:off x="20011570" y="4927777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solidFill>
            <a:schemeClr val="bg1"/>
          </a:solidFill>
          <a:ln w="76200" cmpd="sng">
            <a:noFill/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29" name="Connecteur droit avec flèche 28"/>
          <p:cNvCxnSpPr/>
          <p:nvPr/>
        </p:nvCxnSpPr>
        <p:spPr>
          <a:xfrm>
            <a:off x="21525056" y="6368936"/>
            <a:ext cx="0" cy="5758865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0" name="Connecteur droit avec flèche 29"/>
          <p:cNvCxnSpPr/>
          <p:nvPr/>
        </p:nvCxnSpPr>
        <p:spPr>
          <a:xfrm flipH="1">
            <a:off x="18011194" y="6368936"/>
            <a:ext cx="1782527" cy="2454073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1" name="Connecteur droit avec flèche 30"/>
          <p:cNvCxnSpPr/>
          <p:nvPr/>
        </p:nvCxnSpPr>
        <p:spPr>
          <a:xfrm flipH="1">
            <a:off x="19221624" y="6368935"/>
            <a:ext cx="1579887" cy="4455084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2" name="Connecteur droit avec flèche 31"/>
          <p:cNvCxnSpPr/>
          <p:nvPr/>
        </p:nvCxnSpPr>
        <p:spPr>
          <a:xfrm>
            <a:off x="22217798" y="6368935"/>
            <a:ext cx="1830422" cy="4455084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Connecteur droit avec flèche 32"/>
          <p:cNvCxnSpPr/>
          <p:nvPr/>
        </p:nvCxnSpPr>
        <p:spPr>
          <a:xfrm>
            <a:off x="23192109" y="6368936"/>
            <a:ext cx="2181517" cy="2454073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Connecteur droit avec flèche 33"/>
          <p:cNvCxnSpPr/>
          <p:nvPr/>
        </p:nvCxnSpPr>
        <p:spPr>
          <a:xfrm flipV="1">
            <a:off x="21525056" y="3815307"/>
            <a:ext cx="0" cy="744352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Connecteur droit avec flèche 34"/>
          <p:cNvCxnSpPr/>
          <p:nvPr/>
        </p:nvCxnSpPr>
        <p:spPr>
          <a:xfrm flipH="1" flipV="1">
            <a:off x="20525973" y="4055075"/>
            <a:ext cx="575743" cy="466101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6" name="Rectangle 35"/>
          <p:cNvSpPr/>
          <p:nvPr/>
        </p:nvSpPr>
        <p:spPr>
          <a:xfrm rot="15042529">
            <a:off x="15543407" y="5063488"/>
            <a:ext cx="9338829" cy="8441669"/>
          </a:xfrm>
          <a:prstGeom prst="rect">
            <a:avLst/>
          </a:prstGeom>
          <a:noFill/>
          <a:ln>
            <a:noFill/>
          </a:ln>
        </p:spPr>
        <p:txBody>
          <a:bodyPr wrap="none" lIns="91427" tIns="45715" rIns="91427" bIns="45715">
            <a:prstTxWarp prst="textArchUp">
              <a:avLst>
                <a:gd name="adj" fmla="val 5561338"/>
              </a:avLst>
            </a:prstTxWarp>
            <a:spAutoFit/>
          </a:bodyPr>
          <a:lstStyle/>
          <a:p>
            <a:pPr algn="ctr"/>
            <a:r>
              <a:rPr lang="fr-FR" sz="5900" dirty="0">
                <a:ln w="12700">
                  <a:noFill/>
                  <a:prstDash val="solid"/>
                </a:ln>
                <a:solidFill>
                  <a:schemeClr val="bg1">
                    <a:lumMod val="7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Helvetica"/>
                <a:cs typeface="Helvetica"/>
              </a:rPr>
              <a:t>Paroi inextensible</a:t>
            </a:r>
          </a:p>
        </p:txBody>
      </p:sp>
      <p:pic>
        <p:nvPicPr>
          <p:cNvPr id="37" name="Picture 20" descr="Causes d'HTIO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79022" y="2618535"/>
            <a:ext cx="3816351" cy="33137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38" name="Text Box 21"/>
          <p:cNvSpPr txBox="1">
            <a:spLocks noChangeArrowheads="1"/>
          </p:cNvSpPr>
          <p:nvPr/>
        </p:nvSpPr>
        <p:spPr bwMode="auto">
          <a:xfrm>
            <a:off x="20537159" y="4990424"/>
            <a:ext cx="2138675" cy="9540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ctr"/>
            <a:r>
              <a:rPr lang="fr-FR" sz="2800" b="1" dirty="0">
                <a:solidFill>
                  <a:srgbClr val="FE2DFF"/>
                </a:solidFill>
              </a:rPr>
              <a:t>Trouble de la</a:t>
            </a:r>
          </a:p>
          <a:p>
            <a:pPr algn="ctr"/>
            <a:r>
              <a:rPr lang="fr-FR" sz="2800" b="1" dirty="0">
                <a:solidFill>
                  <a:srgbClr val="FE2DFF"/>
                </a:solidFill>
              </a:rPr>
              <a:t>circulation</a:t>
            </a:r>
          </a:p>
        </p:txBody>
      </p:sp>
      <p:sp>
        <p:nvSpPr>
          <p:cNvPr id="39" name="Forme libre 38"/>
          <p:cNvSpPr/>
          <p:nvPr/>
        </p:nvSpPr>
        <p:spPr>
          <a:xfrm>
            <a:off x="19507972" y="4907183"/>
            <a:ext cx="1333499" cy="645837"/>
          </a:xfrm>
          <a:custGeom>
            <a:avLst/>
            <a:gdLst>
              <a:gd name="connsiteX0" fmla="*/ 0 w 1333500"/>
              <a:gd name="connsiteY0" fmla="*/ 267379 h 645838"/>
              <a:gd name="connsiteX1" fmla="*/ 63500 w 1333500"/>
              <a:gd name="connsiteY1" fmla="*/ 521379 h 645838"/>
              <a:gd name="connsiteX2" fmla="*/ 304800 w 1333500"/>
              <a:gd name="connsiteY2" fmla="*/ 635679 h 645838"/>
              <a:gd name="connsiteX3" fmla="*/ 381000 w 1333500"/>
              <a:gd name="connsiteY3" fmla="*/ 622979 h 645838"/>
              <a:gd name="connsiteX4" fmla="*/ 406400 w 1333500"/>
              <a:gd name="connsiteY4" fmla="*/ 483279 h 645838"/>
              <a:gd name="connsiteX5" fmla="*/ 444500 w 1333500"/>
              <a:gd name="connsiteY5" fmla="*/ 203879 h 645838"/>
              <a:gd name="connsiteX6" fmla="*/ 508000 w 1333500"/>
              <a:gd name="connsiteY6" fmla="*/ 76879 h 645838"/>
              <a:gd name="connsiteX7" fmla="*/ 622300 w 1333500"/>
              <a:gd name="connsiteY7" fmla="*/ 38779 h 645838"/>
              <a:gd name="connsiteX8" fmla="*/ 863600 w 1333500"/>
              <a:gd name="connsiteY8" fmla="*/ 679 h 645838"/>
              <a:gd name="connsiteX9" fmla="*/ 1193800 w 1333500"/>
              <a:gd name="connsiteY9" fmla="*/ 13379 h 645838"/>
              <a:gd name="connsiteX10" fmla="*/ 1333500 w 1333500"/>
              <a:gd name="connsiteY10" fmla="*/ 679 h 645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33500" h="645838">
                <a:moveTo>
                  <a:pt x="0" y="267379"/>
                </a:moveTo>
                <a:cubicBezTo>
                  <a:pt x="6350" y="363687"/>
                  <a:pt x="12700" y="459996"/>
                  <a:pt x="63500" y="521379"/>
                </a:cubicBezTo>
                <a:cubicBezTo>
                  <a:pt x="114300" y="582762"/>
                  <a:pt x="251883" y="618746"/>
                  <a:pt x="304800" y="635679"/>
                </a:cubicBezTo>
                <a:cubicBezTo>
                  <a:pt x="357717" y="652612"/>
                  <a:pt x="364067" y="648379"/>
                  <a:pt x="381000" y="622979"/>
                </a:cubicBezTo>
                <a:cubicBezTo>
                  <a:pt x="397933" y="597579"/>
                  <a:pt x="395817" y="553129"/>
                  <a:pt x="406400" y="483279"/>
                </a:cubicBezTo>
                <a:cubicBezTo>
                  <a:pt x="416983" y="413429"/>
                  <a:pt x="427567" y="271612"/>
                  <a:pt x="444500" y="203879"/>
                </a:cubicBezTo>
                <a:cubicBezTo>
                  <a:pt x="461433" y="136146"/>
                  <a:pt x="478367" y="104396"/>
                  <a:pt x="508000" y="76879"/>
                </a:cubicBezTo>
                <a:cubicBezTo>
                  <a:pt x="537633" y="49362"/>
                  <a:pt x="563033" y="51479"/>
                  <a:pt x="622300" y="38779"/>
                </a:cubicBezTo>
                <a:cubicBezTo>
                  <a:pt x="681567" y="26079"/>
                  <a:pt x="768350" y="4912"/>
                  <a:pt x="863600" y="679"/>
                </a:cubicBezTo>
                <a:cubicBezTo>
                  <a:pt x="958850" y="-3554"/>
                  <a:pt x="1115483" y="13379"/>
                  <a:pt x="1193800" y="13379"/>
                </a:cubicBezTo>
                <a:cubicBezTo>
                  <a:pt x="1272117" y="13379"/>
                  <a:pt x="1302808" y="7029"/>
                  <a:pt x="1333500" y="679"/>
                </a:cubicBezTo>
              </a:path>
            </a:pathLst>
          </a:custGeom>
          <a:ln w="57150" cmpd="sng"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0" name="Forme libre 39"/>
          <p:cNvSpPr/>
          <p:nvPr/>
        </p:nvSpPr>
        <p:spPr>
          <a:xfrm>
            <a:off x="19495269" y="3980605"/>
            <a:ext cx="1961469" cy="901858"/>
          </a:xfrm>
          <a:custGeom>
            <a:avLst/>
            <a:gdLst>
              <a:gd name="connsiteX0" fmla="*/ 1600200 w 1961469"/>
              <a:gd name="connsiteY0" fmla="*/ 901859 h 901859"/>
              <a:gd name="connsiteX1" fmla="*/ 1739900 w 1961469"/>
              <a:gd name="connsiteY1" fmla="*/ 863759 h 901859"/>
              <a:gd name="connsiteX2" fmla="*/ 1841500 w 1961469"/>
              <a:gd name="connsiteY2" fmla="*/ 724059 h 901859"/>
              <a:gd name="connsiteX3" fmla="*/ 1943100 w 1961469"/>
              <a:gd name="connsiteY3" fmla="*/ 635159 h 901859"/>
              <a:gd name="connsiteX4" fmla="*/ 1955800 w 1961469"/>
              <a:gd name="connsiteY4" fmla="*/ 482759 h 901859"/>
              <a:gd name="connsiteX5" fmla="*/ 1879600 w 1961469"/>
              <a:gd name="connsiteY5" fmla="*/ 203359 h 901859"/>
              <a:gd name="connsiteX6" fmla="*/ 1739900 w 1961469"/>
              <a:gd name="connsiteY6" fmla="*/ 50959 h 901859"/>
              <a:gd name="connsiteX7" fmla="*/ 1600200 w 1961469"/>
              <a:gd name="connsiteY7" fmla="*/ 159 h 901859"/>
              <a:gd name="connsiteX8" fmla="*/ 1384300 w 1961469"/>
              <a:gd name="connsiteY8" fmla="*/ 63659 h 901859"/>
              <a:gd name="connsiteX9" fmla="*/ 863600 w 1961469"/>
              <a:gd name="connsiteY9" fmla="*/ 304959 h 901859"/>
              <a:gd name="connsiteX10" fmla="*/ 406400 w 1961469"/>
              <a:gd name="connsiteY10" fmla="*/ 546259 h 901859"/>
              <a:gd name="connsiteX11" fmla="*/ 190500 w 1961469"/>
              <a:gd name="connsiteY11" fmla="*/ 622459 h 901859"/>
              <a:gd name="connsiteX12" fmla="*/ 63500 w 1961469"/>
              <a:gd name="connsiteY12" fmla="*/ 635159 h 901859"/>
              <a:gd name="connsiteX13" fmla="*/ 0 w 1961469"/>
              <a:gd name="connsiteY13" fmla="*/ 635159 h 901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961469" h="901859">
                <a:moveTo>
                  <a:pt x="1600200" y="901859"/>
                </a:moveTo>
                <a:cubicBezTo>
                  <a:pt x="1649942" y="897625"/>
                  <a:pt x="1699684" y="893392"/>
                  <a:pt x="1739900" y="863759"/>
                </a:cubicBezTo>
                <a:cubicBezTo>
                  <a:pt x="1780116" y="834126"/>
                  <a:pt x="1807633" y="762159"/>
                  <a:pt x="1841500" y="724059"/>
                </a:cubicBezTo>
                <a:cubicBezTo>
                  <a:pt x="1875367" y="685959"/>
                  <a:pt x="1924050" y="675376"/>
                  <a:pt x="1943100" y="635159"/>
                </a:cubicBezTo>
                <a:cubicBezTo>
                  <a:pt x="1962150" y="594942"/>
                  <a:pt x="1966383" y="554726"/>
                  <a:pt x="1955800" y="482759"/>
                </a:cubicBezTo>
                <a:cubicBezTo>
                  <a:pt x="1945217" y="410792"/>
                  <a:pt x="1915583" y="275326"/>
                  <a:pt x="1879600" y="203359"/>
                </a:cubicBezTo>
                <a:cubicBezTo>
                  <a:pt x="1843617" y="131392"/>
                  <a:pt x="1786466" y="84826"/>
                  <a:pt x="1739900" y="50959"/>
                </a:cubicBezTo>
                <a:cubicBezTo>
                  <a:pt x="1693334" y="17092"/>
                  <a:pt x="1659467" y="-1958"/>
                  <a:pt x="1600200" y="159"/>
                </a:cubicBezTo>
                <a:cubicBezTo>
                  <a:pt x="1540933" y="2276"/>
                  <a:pt x="1507067" y="12859"/>
                  <a:pt x="1384300" y="63659"/>
                </a:cubicBezTo>
                <a:cubicBezTo>
                  <a:pt x="1261533" y="114459"/>
                  <a:pt x="1026583" y="224526"/>
                  <a:pt x="863600" y="304959"/>
                </a:cubicBezTo>
                <a:cubicBezTo>
                  <a:pt x="700617" y="385392"/>
                  <a:pt x="518583" y="493342"/>
                  <a:pt x="406400" y="546259"/>
                </a:cubicBezTo>
                <a:cubicBezTo>
                  <a:pt x="294217" y="599176"/>
                  <a:pt x="247650" y="607642"/>
                  <a:pt x="190500" y="622459"/>
                </a:cubicBezTo>
                <a:cubicBezTo>
                  <a:pt x="133350" y="637276"/>
                  <a:pt x="95250" y="633042"/>
                  <a:pt x="63500" y="635159"/>
                </a:cubicBezTo>
                <a:cubicBezTo>
                  <a:pt x="31750" y="637276"/>
                  <a:pt x="0" y="635159"/>
                  <a:pt x="0" y="635159"/>
                </a:cubicBezTo>
              </a:path>
            </a:pathLst>
          </a:custGeom>
          <a:ln w="57150" cmpd="sng"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1" name="Triangle isocèle 40"/>
          <p:cNvSpPr/>
          <p:nvPr/>
        </p:nvSpPr>
        <p:spPr>
          <a:xfrm rot="14692058">
            <a:off x="20151784" y="4162256"/>
            <a:ext cx="301226" cy="322180"/>
          </a:xfrm>
          <a:prstGeom prst="triangl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2" name="Triangle isocèle 41"/>
          <p:cNvSpPr/>
          <p:nvPr/>
        </p:nvSpPr>
        <p:spPr>
          <a:xfrm rot="2103747">
            <a:off x="21228687" y="4554160"/>
            <a:ext cx="279308" cy="286800"/>
          </a:xfrm>
          <a:prstGeom prst="triangl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3" name="Triangle isocèle 42"/>
          <p:cNvSpPr/>
          <p:nvPr/>
        </p:nvSpPr>
        <p:spPr>
          <a:xfrm rot="242592">
            <a:off x="19779814" y="5095525"/>
            <a:ext cx="280420" cy="335876"/>
          </a:xfrm>
          <a:prstGeom prst="triangl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090434653"/>
      </p:ext>
    </p:extLst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3828658" y="1199432"/>
            <a:ext cx="15373037" cy="1492235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4" descr="Image1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4" t="1895" r="12744" b="4167"/>
          <a:stretch>
            <a:fillRect/>
          </a:stretch>
        </p:blipFill>
        <p:spPr bwMode="auto">
          <a:xfrm>
            <a:off x="15653122" y="2720250"/>
            <a:ext cx="12433508" cy="12433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Forme libre 4"/>
          <p:cNvSpPr/>
          <p:nvPr/>
        </p:nvSpPr>
        <p:spPr>
          <a:xfrm>
            <a:off x="18376223" y="3800396"/>
            <a:ext cx="6114857" cy="2146249"/>
          </a:xfrm>
          <a:custGeom>
            <a:avLst/>
            <a:gdLst>
              <a:gd name="connsiteX0" fmla="*/ 6103447 w 6114856"/>
              <a:gd name="connsiteY0" fmla="*/ 2017538 h 2146248"/>
              <a:gd name="connsiteX1" fmla="*/ 5993381 w 6114856"/>
              <a:gd name="connsiteY1" fmla="*/ 2093735 h 2146248"/>
              <a:gd name="connsiteX2" fmla="*/ 5722447 w 6114856"/>
              <a:gd name="connsiteY2" fmla="*/ 2000605 h 2146248"/>
              <a:gd name="connsiteX3" fmla="*/ 5375314 w 6114856"/>
              <a:gd name="connsiteY3" fmla="*/ 1899008 h 2146248"/>
              <a:gd name="connsiteX4" fmla="*/ 5011247 w 6114856"/>
              <a:gd name="connsiteY4" fmla="*/ 1839743 h 2146248"/>
              <a:gd name="connsiteX5" fmla="*/ 4596381 w 6114856"/>
              <a:gd name="connsiteY5" fmla="*/ 1856676 h 2146248"/>
              <a:gd name="connsiteX6" fmla="*/ 3986781 w 6114856"/>
              <a:gd name="connsiteY6" fmla="*/ 2000605 h 2146248"/>
              <a:gd name="connsiteX7" fmla="*/ 3521114 w 6114856"/>
              <a:gd name="connsiteY7" fmla="*/ 2093735 h 2146248"/>
              <a:gd name="connsiteX8" fmla="*/ 3097781 w 6114856"/>
              <a:gd name="connsiteY8" fmla="*/ 2119135 h 2146248"/>
              <a:gd name="connsiteX9" fmla="*/ 2691381 w 6114856"/>
              <a:gd name="connsiteY9" fmla="*/ 2068336 h 2146248"/>
              <a:gd name="connsiteX10" fmla="*/ 1997114 w 6114856"/>
              <a:gd name="connsiteY10" fmla="*/ 1975206 h 2146248"/>
              <a:gd name="connsiteX11" fmla="*/ 1480647 w 6114856"/>
              <a:gd name="connsiteY11" fmla="*/ 1882075 h 2146248"/>
              <a:gd name="connsiteX12" fmla="*/ 1184314 w 6114856"/>
              <a:gd name="connsiteY12" fmla="*/ 1848209 h 2146248"/>
              <a:gd name="connsiteX13" fmla="*/ 896447 w 6114856"/>
              <a:gd name="connsiteY13" fmla="*/ 1839743 h 2146248"/>
              <a:gd name="connsiteX14" fmla="*/ 574714 w 6114856"/>
              <a:gd name="connsiteY14" fmla="*/ 1882075 h 2146248"/>
              <a:gd name="connsiteX15" fmla="*/ 278381 w 6114856"/>
              <a:gd name="connsiteY15" fmla="*/ 2042937 h 2146248"/>
              <a:gd name="connsiteX16" fmla="*/ 134447 w 6114856"/>
              <a:gd name="connsiteY16" fmla="*/ 2144534 h 2146248"/>
              <a:gd name="connsiteX17" fmla="*/ 15914 w 6114856"/>
              <a:gd name="connsiteY17" fmla="*/ 2102202 h 2146248"/>
              <a:gd name="connsiteX18" fmla="*/ 41314 w 6114856"/>
              <a:gd name="connsiteY18" fmla="*/ 2042937 h 2146248"/>
              <a:gd name="connsiteX19" fmla="*/ 379981 w 6114856"/>
              <a:gd name="connsiteY19" fmla="*/ 1763545 h 2146248"/>
              <a:gd name="connsiteX20" fmla="*/ 490047 w 6114856"/>
              <a:gd name="connsiteY20" fmla="*/ 1670415 h 2146248"/>
              <a:gd name="connsiteX21" fmla="*/ 752514 w 6114856"/>
              <a:gd name="connsiteY21" fmla="*/ 1721213 h 2146248"/>
              <a:gd name="connsiteX22" fmla="*/ 1031914 w 6114856"/>
              <a:gd name="connsiteY22" fmla="*/ 1645015 h 2146248"/>
              <a:gd name="connsiteX23" fmla="*/ 1277447 w 6114856"/>
              <a:gd name="connsiteY23" fmla="*/ 1551885 h 2146248"/>
              <a:gd name="connsiteX24" fmla="*/ 1446781 w 6114856"/>
              <a:gd name="connsiteY24" fmla="*/ 1323292 h 2146248"/>
              <a:gd name="connsiteX25" fmla="*/ 1480647 w 6114856"/>
              <a:gd name="connsiteY25" fmla="*/ 1179363 h 2146248"/>
              <a:gd name="connsiteX26" fmla="*/ 1658447 w 6114856"/>
              <a:gd name="connsiteY26" fmla="*/ 1179363 h 2146248"/>
              <a:gd name="connsiteX27" fmla="*/ 2090247 w 6114856"/>
              <a:gd name="connsiteY27" fmla="*/ 1170896 h 2146248"/>
              <a:gd name="connsiteX28" fmla="*/ 2488181 w 6114856"/>
              <a:gd name="connsiteY28" fmla="*/ 1170896 h 2146248"/>
              <a:gd name="connsiteX29" fmla="*/ 2496647 w 6114856"/>
              <a:gd name="connsiteY29" fmla="*/ 1069299 h 2146248"/>
              <a:gd name="connsiteX30" fmla="*/ 2386581 w 6114856"/>
              <a:gd name="connsiteY30" fmla="*/ 993102 h 2146248"/>
              <a:gd name="connsiteX31" fmla="*/ 1768514 w 6114856"/>
              <a:gd name="connsiteY31" fmla="*/ 1001568 h 2146248"/>
              <a:gd name="connsiteX32" fmla="*/ 1370581 w 6114856"/>
              <a:gd name="connsiteY32" fmla="*/ 993102 h 2146248"/>
              <a:gd name="connsiteX33" fmla="*/ 1235114 w 6114856"/>
              <a:gd name="connsiteY33" fmla="*/ 993102 h 2146248"/>
              <a:gd name="connsiteX34" fmla="*/ 1370581 w 6114856"/>
              <a:gd name="connsiteY34" fmla="*/ 798374 h 2146248"/>
              <a:gd name="connsiteX35" fmla="*/ 1683847 w 6114856"/>
              <a:gd name="connsiteY35" fmla="*/ 493583 h 2146248"/>
              <a:gd name="connsiteX36" fmla="*/ 2115647 w 6114856"/>
              <a:gd name="connsiteY36" fmla="*/ 239591 h 2146248"/>
              <a:gd name="connsiteX37" fmla="*/ 2547447 w 6114856"/>
              <a:gd name="connsiteY37" fmla="*/ 78729 h 2146248"/>
              <a:gd name="connsiteX38" fmla="*/ 2869181 w 6114856"/>
              <a:gd name="connsiteY38" fmla="*/ 10998 h 2146248"/>
              <a:gd name="connsiteX39" fmla="*/ 3224781 w 6114856"/>
              <a:gd name="connsiteY39" fmla="*/ 2531 h 2146248"/>
              <a:gd name="connsiteX40" fmla="*/ 3614247 w 6114856"/>
              <a:gd name="connsiteY40" fmla="*/ 36397 h 2146248"/>
              <a:gd name="connsiteX41" fmla="*/ 3961381 w 6114856"/>
              <a:gd name="connsiteY41" fmla="*/ 129528 h 2146248"/>
              <a:gd name="connsiteX42" fmla="*/ 4333914 w 6114856"/>
              <a:gd name="connsiteY42" fmla="*/ 290389 h 2146248"/>
              <a:gd name="connsiteX43" fmla="*/ 4655647 w 6114856"/>
              <a:gd name="connsiteY43" fmla="*/ 493583 h 2146248"/>
              <a:gd name="connsiteX44" fmla="*/ 4935047 w 6114856"/>
              <a:gd name="connsiteY44" fmla="*/ 739109 h 2146248"/>
              <a:gd name="connsiteX45" fmla="*/ 5129781 w 6114856"/>
              <a:gd name="connsiteY45" fmla="*/ 967702 h 2146248"/>
              <a:gd name="connsiteX46" fmla="*/ 4757247 w 6114856"/>
              <a:gd name="connsiteY46" fmla="*/ 1001568 h 2146248"/>
              <a:gd name="connsiteX47" fmla="*/ 4088381 w 6114856"/>
              <a:gd name="connsiteY47" fmla="*/ 1010034 h 2146248"/>
              <a:gd name="connsiteX48" fmla="*/ 3808981 w 6114856"/>
              <a:gd name="connsiteY48" fmla="*/ 1010034 h 2146248"/>
              <a:gd name="connsiteX49" fmla="*/ 3885181 w 6114856"/>
              <a:gd name="connsiteY49" fmla="*/ 1179363 h 2146248"/>
              <a:gd name="connsiteX50" fmla="*/ 4469381 w 6114856"/>
              <a:gd name="connsiteY50" fmla="*/ 1170896 h 2146248"/>
              <a:gd name="connsiteX51" fmla="*/ 4816514 w 6114856"/>
              <a:gd name="connsiteY51" fmla="*/ 1179363 h 2146248"/>
              <a:gd name="connsiteX52" fmla="*/ 4926581 w 6114856"/>
              <a:gd name="connsiteY52" fmla="*/ 1179363 h 2146248"/>
              <a:gd name="connsiteX53" fmla="*/ 4960447 w 6114856"/>
              <a:gd name="connsiteY53" fmla="*/ 1391023 h 2146248"/>
              <a:gd name="connsiteX54" fmla="*/ 5138247 w 6114856"/>
              <a:gd name="connsiteY54" fmla="*/ 1594217 h 2146248"/>
              <a:gd name="connsiteX55" fmla="*/ 5341447 w 6114856"/>
              <a:gd name="connsiteY55" fmla="*/ 1721213 h 2146248"/>
              <a:gd name="connsiteX56" fmla="*/ 5798647 w 6114856"/>
              <a:gd name="connsiteY56" fmla="*/ 1738146 h 2146248"/>
              <a:gd name="connsiteX57" fmla="*/ 5874847 w 6114856"/>
              <a:gd name="connsiteY57" fmla="*/ 1729680 h 2146248"/>
              <a:gd name="connsiteX58" fmla="*/ 6086514 w 6114856"/>
              <a:gd name="connsiteY58" fmla="*/ 1899008 h 2146248"/>
              <a:gd name="connsiteX59" fmla="*/ 6103447 w 6114856"/>
              <a:gd name="connsiteY59" fmla="*/ 2017538 h 214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6114856" h="2146248">
                <a:moveTo>
                  <a:pt x="6103447" y="2017538"/>
                </a:moveTo>
                <a:cubicBezTo>
                  <a:pt x="6087925" y="2049993"/>
                  <a:pt x="6056881" y="2096557"/>
                  <a:pt x="5993381" y="2093735"/>
                </a:cubicBezTo>
                <a:cubicBezTo>
                  <a:pt x="5929881" y="2090913"/>
                  <a:pt x="5825458" y="2033059"/>
                  <a:pt x="5722447" y="2000605"/>
                </a:cubicBezTo>
                <a:cubicBezTo>
                  <a:pt x="5619436" y="1968151"/>
                  <a:pt x="5493847" y="1925818"/>
                  <a:pt x="5375314" y="1899008"/>
                </a:cubicBezTo>
                <a:cubicBezTo>
                  <a:pt x="5256781" y="1872198"/>
                  <a:pt x="5141069" y="1846798"/>
                  <a:pt x="5011247" y="1839743"/>
                </a:cubicBezTo>
                <a:cubicBezTo>
                  <a:pt x="4881425" y="1832688"/>
                  <a:pt x="4767125" y="1829866"/>
                  <a:pt x="4596381" y="1856676"/>
                </a:cubicBezTo>
                <a:cubicBezTo>
                  <a:pt x="4425637" y="1883486"/>
                  <a:pt x="4165992" y="1961095"/>
                  <a:pt x="3986781" y="2000605"/>
                </a:cubicBezTo>
                <a:cubicBezTo>
                  <a:pt x="3807570" y="2040115"/>
                  <a:pt x="3669281" y="2073980"/>
                  <a:pt x="3521114" y="2093735"/>
                </a:cubicBezTo>
                <a:cubicBezTo>
                  <a:pt x="3372947" y="2113490"/>
                  <a:pt x="3236070" y="2123368"/>
                  <a:pt x="3097781" y="2119135"/>
                </a:cubicBezTo>
                <a:cubicBezTo>
                  <a:pt x="2959492" y="2114902"/>
                  <a:pt x="2691381" y="2068336"/>
                  <a:pt x="2691381" y="2068336"/>
                </a:cubicBezTo>
                <a:lnTo>
                  <a:pt x="1997114" y="1975206"/>
                </a:lnTo>
                <a:cubicBezTo>
                  <a:pt x="1795325" y="1944162"/>
                  <a:pt x="1616114" y="1903241"/>
                  <a:pt x="1480647" y="1882075"/>
                </a:cubicBezTo>
                <a:cubicBezTo>
                  <a:pt x="1345180" y="1860909"/>
                  <a:pt x="1281681" y="1855264"/>
                  <a:pt x="1184314" y="1848209"/>
                </a:cubicBezTo>
                <a:cubicBezTo>
                  <a:pt x="1086947" y="1841154"/>
                  <a:pt x="998047" y="1834099"/>
                  <a:pt x="896447" y="1839743"/>
                </a:cubicBezTo>
                <a:cubicBezTo>
                  <a:pt x="794847" y="1845387"/>
                  <a:pt x="677725" y="1848209"/>
                  <a:pt x="574714" y="1882075"/>
                </a:cubicBezTo>
                <a:cubicBezTo>
                  <a:pt x="471703" y="1915941"/>
                  <a:pt x="351759" y="1999194"/>
                  <a:pt x="278381" y="2042937"/>
                </a:cubicBezTo>
                <a:cubicBezTo>
                  <a:pt x="205003" y="2086680"/>
                  <a:pt x="178191" y="2134657"/>
                  <a:pt x="134447" y="2144534"/>
                </a:cubicBezTo>
                <a:cubicBezTo>
                  <a:pt x="90703" y="2154411"/>
                  <a:pt x="31436" y="2119135"/>
                  <a:pt x="15914" y="2102202"/>
                </a:cubicBezTo>
                <a:cubicBezTo>
                  <a:pt x="392" y="2085269"/>
                  <a:pt x="-19364" y="2099380"/>
                  <a:pt x="41314" y="2042937"/>
                </a:cubicBezTo>
                <a:cubicBezTo>
                  <a:pt x="101992" y="1986494"/>
                  <a:pt x="305192" y="1825632"/>
                  <a:pt x="379981" y="1763545"/>
                </a:cubicBezTo>
                <a:cubicBezTo>
                  <a:pt x="454770" y="1701458"/>
                  <a:pt x="427958" y="1677470"/>
                  <a:pt x="490047" y="1670415"/>
                </a:cubicBezTo>
                <a:cubicBezTo>
                  <a:pt x="552136" y="1663360"/>
                  <a:pt x="662203" y="1725446"/>
                  <a:pt x="752514" y="1721213"/>
                </a:cubicBezTo>
                <a:cubicBezTo>
                  <a:pt x="842825" y="1716980"/>
                  <a:pt x="944425" y="1673236"/>
                  <a:pt x="1031914" y="1645015"/>
                </a:cubicBezTo>
                <a:cubicBezTo>
                  <a:pt x="1119403" y="1616794"/>
                  <a:pt x="1208303" y="1605505"/>
                  <a:pt x="1277447" y="1551885"/>
                </a:cubicBezTo>
                <a:cubicBezTo>
                  <a:pt x="1346591" y="1498265"/>
                  <a:pt x="1412914" y="1385379"/>
                  <a:pt x="1446781" y="1323292"/>
                </a:cubicBezTo>
                <a:cubicBezTo>
                  <a:pt x="1480648" y="1261205"/>
                  <a:pt x="1445369" y="1203351"/>
                  <a:pt x="1480647" y="1179363"/>
                </a:cubicBezTo>
                <a:cubicBezTo>
                  <a:pt x="1515925" y="1155375"/>
                  <a:pt x="1658447" y="1179363"/>
                  <a:pt x="1658447" y="1179363"/>
                </a:cubicBezTo>
                <a:lnTo>
                  <a:pt x="2090247" y="1170896"/>
                </a:lnTo>
                <a:cubicBezTo>
                  <a:pt x="2228536" y="1169485"/>
                  <a:pt x="2420448" y="1187829"/>
                  <a:pt x="2488181" y="1170896"/>
                </a:cubicBezTo>
                <a:cubicBezTo>
                  <a:pt x="2555914" y="1153963"/>
                  <a:pt x="2513580" y="1098931"/>
                  <a:pt x="2496647" y="1069299"/>
                </a:cubicBezTo>
                <a:cubicBezTo>
                  <a:pt x="2479714" y="1039667"/>
                  <a:pt x="2507936" y="1004390"/>
                  <a:pt x="2386581" y="993102"/>
                </a:cubicBezTo>
                <a:cubicBezTo>
                  <a:pt x="2265225" y="981813"/>
                  <a:pt x="1937847" y="1001568"/>
                  <a:pt x="1768514" y="1001568"/>
                </a:cubicBezTo>
                <a:cubicBezTo>
                  <a:pt x="1599181" y="1001568"/>
                  <a:pt x="1459481" y="994513"/>
                  <a:pt x="1370581" y="993102"/>
                </a:cubicBezTo>
                <a:cubicBezTo>
                  <a:pt x="1281681" y="991691"/>
                  <a:pt x="1235114" y="1025557"/>
                  <a:pt x="1235114" y="993102"/>
                </a:cubicBezTo>
                <a:cubicBezTo>
                  <a:pt x="1235114" y="960647"/>
                  <a:pt x="1295792" y="881627"/>
                  <a:pt x="1370581" y="798374"/>
                </a:cubicBezTo>
                <a:cubicBezTo>
                  <a:pt x="1445370" y="715121"/>
                  <a:pt x="1559669" y="586713"/>
                  <a:pt x="1683847" y="493583"/>
                </a:cubicBezTo>
                <a:cubicBezTo>
                  <a:pt x="1808025" y="400453"/>
                  <a:pt x="1971714" y="308733"/>
                  <a:pt x="2115647" y="239591"/>
                </a:cubicBezTo>
                <a:cubicBezTo>
                  <a:pt x="2259580" y="170449"/>
                  <a:pt x="2421858" y="116828"/>
                  <a:pt x="2547447" y="78729"/>
                </a:cubicBezTo>
                <a:cubicBezTo>
                  <a:pt x="2673036" y="40630"/>
                  <a:pt x="2756292" y="23698"/>
                  <a:pt x="2869181" y="10998"/>
                </a:cubicBezTo>
                <a:cubicBezTo>
                  <a:pt x="2982070" y="-1702"/>
                  <a:pt x="3100604" y="-1702"/>
                  <a:pt x="3224781" y="2531"/>
                </a:cubicBezTo>
                <a:cubicBezTo>
                  <a:pt x="3348958" y="6764"/>
                  <a:pt x="3491480" y="15231"/>
                  <a:pt x="3614247" y="36397"/>
                </a:cubicBezTo>
                <a:cubicBezTo>
                  <a:pt x="3737014" y="57563"/>
                  <a:pt x="3841436" y="87196"/>
                  <a:pt x="3961381" y="129528"/>
                </a:cubicBezTo>
                <a:cubicBezTo>
                  <a:pt x="4081326" y="171860"/>
                  <a:pt x="4218203" y="229713"/>
                  <a:pt x="4333914" y="290389"/>
                </a:cubicBezTo>
                <a:cubicBezTo>
                  <a:pt x="4449625" y="351065"/>
                  <a:pt x="4555458" y="418796"/>
                  <a:pt x="4655647" y="493583"/>
                </a:cubicBezTo>
                <a:cubicBezTo>
                  <a:pt x="4755836" y="568370"/>
                  <a:pt x="4856025" y="660089"/>
                  <a:pt x="4935047" y="739109"/>
                </a:cubicBezTo>
                <a:cubicBezTo>
                  <a:pt x="5014069" y="818129"/>
                  <a:pt x="5159414" y="923959"/>
                  <a:pt x="5129781" y="967702"/>
                </a:cubicBezTo>
                <a:cubicBezTo>
                  <a:pt x="5100148" y="1011445"/>
                  <a:pt x="4930814" y="994513"/>
                  <a:pt x="4757247" y="1001568"/>
                </a:cubicBezTo>
                <a:cubicBezTo>
                  <a:pt x="4583680" y="1008623"/>
                  <a:pt x="4088381" y="1010034"/>
                  <a:pt x="4088381" y="1010034"/>
                </a:cubicBezTo>
                <a:cubicBezTo>
                  <a:pt x="3930337" y="1011445"/>
                  <a:pt x="3842848" y="981813"/>
                  <a:pt x="3808981" y="1010034"/>
                </a:cubicBezTo>
                <a:cubicBezTo>
                  <a:pt x="3775114" y="1038255"/>
                  <a:pt x="3775114" y="1152553"/>
                  <a:pt x="3885181" y="1179363"/>
                </a:cubicBezTo>
                <a:cubicBezTo>
                  <a:pt x="3995248" y="1206173"/>
                  <a:pt x="4314159" y="1170896"/>
                  <a:pt x="4469381" y="1170896"/>
                </a:cubicBezTo>
                <a:cubicBezTo>
                  <a:pt x="4624603" y="1170896"/>
                  <a:pt x="4740314" y="1177952"/>
                  <a:pt x="4816514" y="1179363"/>
                </a:cubicBezTo>
                <a:cubicBezTo>
                  <a:pt x="4892714" y="1180774"/>
                  <a:pt x="4902592" y="1144086"/>
                  <a:pt x="4926581" y="1179363"/>
                </a:cubicBezTo>
                <a:cubicBezTo>
                  <a:pt x="4950570" y="1214640"/>
                  <a:pt x="4925169" y="1321881"/>
                  <a:pt x="4960447" y="1391023"/>
                </a:cubicBezTo>
                <a:cubicBezTo>
                  <a:pt x="4995725" y="1460165"/>
                  <a:pt x="5074747" y="1539185"/>
                  <a:pt x="5138247" y="1594217"/>
                </a:cubicBezTo>
                <a:cubicBezTo>
                  <a:pt x="5201747" y="1649249"/>
                  <a:pt x="5231380" y="1697225"/>
                  <a:pt x="5341447" y="1721213"/>
                </a:cubicBezTo>
                <a:cubicBezTo>
                  <a:pt x="5451514" y="1745201"/>
                  <a:pt x="5709747" y="1736735"/>
                  <a:pt x="5798647" y="1738146"/>
                </a:cubicBezTo>
                <a:cubicBezTo>
                  <a:pt x="5887547" y="1739557"/>
                  <a:pt x="5826869" y="1702870"/>
                  <a:pt x="5874847" y="1729680"/>
                </a:cubicBezTo>
                <a:cubicBezTo>
                  <a:pt x="5922825" y="1756490"/>
                  <a:pt x="6049825" y="1848210"/>
                  <a:pt x="6086514" y="1899008"/>
                </a:cubicBezTo>
                <a:cubicBezTo>
                  <a:pt x="6123203" y="1949806"/>
                  <a:pt x="6118969" y="1985083"/>
                  <a:pt x="6103447" y="2017538"/>
                </a:cubicBezTo>
                <a:close/>
              </a:path>
            </a:pathLst>
          </a:custGeom>
          <a:solidFill>
            <a:srgbClr val="B9CDE5">
              <a:alpha val="58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" name="Ellipse 5"/>
          <p:cNvSpPr/>
          <p:nvPr/>
        </p:nvSpPr>
        <p:spPr>
          <a:xfrm>
            <a:off x="19058887" y="5206431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" name="Ellipse 6"/>
          <p:cNvSpPr/>
          <p:nvPr/>
        </p:nvSpPr>
        <p:spPr>
          <a:xfrm>
            <a:off x="19357335" y="5174679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" name="Ellipse 7"/>
          <p:cNvSpPr/>
          <p:nvPr/>
        </p:nvSpPr>
        <p:spPr>
          <a:xfrm>
            <a:off x="19471636" y="4907979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" name="Ellipse 8"/>
          <p:cNvSpPr/>
          <p:nvPr/>
        </p:nvSpPr>
        <p:spPr>
          <a:xfrm>
            <a:off x="23599134" y="4993706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" name="Ellipse 9"/>
          <p:cNvSpPr/>
          <p:nvPr/>
        </p:nvSpPr>
        <p:spPr>
          <a:xfrm>
            <a:off x="23903937" y="5203254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" name="Ellipse 10"/>
          <p:cNvSpPr/>
          <p:nvPr/>
        </p:nvSpPr>
        <p:spPr>
          <a:xfrm>
            <a:off x="23605485" y="5203254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" name="Ellipse 11"/>
          <p:cNvSpPr/>
          <p:nvPr/>
        </p:nvSpPr>
        <p:spPr>
          <a:xfrm>
            <a:off x="23630887" y="4657156"/>
            <a:ext cx="146050" cy="146050"/>
          </a:xfrm>
          <a:prstGeom prst="ellipse">
            <a:avLst/>
          </a:prstGeom>
          <a:solidFill>
            <a:srgbClr val="000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" name="Ellipse 12"/>
          <p:cNvSpPr/>
          <p:nvPr/>
        </p:nvSpPr>
        <p:spPr>
          <a:xfrm>
            <a:off x="19325586" y="4657156"/>
            <a:ext cx="146050" cy="146050"/>
          </a:xfrm>
          <a:prstGeom prst="ellipse">
            <a:avLst/>
          </a:prstGeom>
          <a:solidFill>
            <a:srgbClr val="000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14" name="Connecteur en arc 13"/>
          <p:cNvCxnSpPr/>
          <p:nvPr/>
        </p:nvCxnSpPr>
        <p:spPr>
          <a:xfrm rot="16200000" flipH="1">
            <a:off x="19401785" y="5238181"/>
            <a:ext cx="330200" cy="266699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Connecteur en arc 14"/>
          <p:cNvCxnSpPr/>
          <p:nvPr/>
        </p:nvCxnSpPr>
        <p:spPr>
          <a:xfrm rot="5400000">
            <a:off x="19125560" y="5235003"/>
            <a:ext cx="336550" cy="279402"/>
          </a:xfrm>
          <a:prstGeom prst="curvedConnector3">
            <a:avLst>
              <a:gd name="adj1" fmla="val 99057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" name="Connecteur en arc 15"/>
          <p:cNvCxnSpPr/>
          <p:nvPr/>
        </p:nvCxnSpPr>
        <p:spPr>
          <a:xfrm>
            <a:off x="19598635" y="5017296"/>
            <a:ext cx="254000" cy="136966"/>
          </a:xfrm>
          <a:prstGeom prst="curvedConnector3">
            <a:avLst>
              <a:gd name="adj1" fmla="val 25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" name="Connecteur en arc 16"/>
          <p:cNvCxnSpPr/>
          <p:nvPr/>
        </p:nvCxnSpPr>
        <p:spPr>
          <a:xfrm rot="10800000" flipV="1">
            <a:off x="18842983" y="5346129"/>
            <a:ext cx="279402" cy="265332"/>
          </a:xfrm>
          <a:prstGeom prst="curvedConnector3">
            <a:avLst>
              <a:gd name="adj1" fmla="val -2272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Connecteur en arc 17"/>
          <p:cNvCxnSpPr/>
          <p:nvPr/>
        </p:nvCxnSpPr>
        <p:spPr>
          <a:xfrm rot="16200000" flipH="1">
            <a:off x="23656287" y="5327082"/>
            <a:ext cx="330200" cy="266699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Connecteur en arc 18"/>
          <p:cNvCxnSpPr/>
          <p:nvPr/>
        </p:nvCxnSpPr>
        <p:spPr>
          <a:xfrm rot="5400000">
            <a:off x="23361008" y="5297137"/>
            <a:ext cx="336550" cy="279402"/>
          </a:xfrm>
          <a:prstGeom prst="curvedConnector3">
            <a:avLst>
              <a:gd name="adj1" fmla="val 99057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Connecteur en arc 19"/>
          <p:cNvCxnSpPr/>
          <p:nvPr/>
        </p:nvCxnSpPr>
        <p:spPr>
          <a:xfrm rot="16200000" flipH="1">
            <a:off x="23951557" y="5374704"/>
            <a:ext cx="292101" cy="196850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Connecteur en arc 20"/>
          <p:cNvCxnSpPr/>
          <p:nvPr/>
        </p:nvCxnSpPr>
        <p:spPr>
          <a:xfrm rot="10800000" flipV="1">
            <a:off x="23192736" y="5055395"/>
            <a:ext cx="419101" cy="136966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Connecteur en arc 21"/>
          <p:cNvCxnSpPr/>
          <p:nvPr/>
        </p:nvCxnSpPr>
        <p:spPr>
          <a:xfrm rot="10800000" flipV="1">
            <a:off x="19744686" y="4588672"/>
            <a:ext cx="419101" cy="136966"/>
          </a:xfrm>
          <a:prstGeom prst="curvedConnector3">
            <a:avLst>
              <a:gd name="adj1" fmla="val 36364"/>
            </a:avLst>
          </a:prstGeom>
          <a:ln>
            <a:solidFill>
              <a:srgbClr val="0000FF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Forme libre 22"/>
          <p:cNvSpPr/>
          <p:nvPr/>
        </p:nvSpPr>
        <p:spPr>
          <a:xfrm>
            <a:off x="19452584" y="4730180"/>
            <a:ext cx="311151" cy="19051"/>
          </a:xfrm>
          <a:custGeom>
            <a:avLst/>
            <a:gdLst>
              <a:gd name="connsiteX0" fmla="*/ 311150 w 311150"/>
              <a:gd name="connsiteY0" fmla="*/ 0 h 19050"/>
              <a:gd name="connsiteX1" fmla="*/ 0 w 31115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1150" h="19050">
                <a:moveTo>
                  <a:pt x="311150" y="0"/>
                </a:moveTo>
                <a:lnTo>
                  <a:pt x="0" y="19050"/>
                </a:ln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24" name="Connecteur en arc 23"/>
          <p:cNvCxnSpPr/>
          <p:nvPr/>
        </p:nvCxnSpPr>
        <p:spPr>
          <a:xfrm>
            <a:off x="22887937" y="4657156"/>
            <a:ext cx="495301" cy="92075"/>
          </a:xfrm>
          <a:prstGeom prst="curvedConnector3">
            <a:avLst>
              <a:gd name="adj1" fmla="val 50000"/>
            </a:avLst>
          </a:prstGeom>
          <a:ln>
            <a:solidFill>
              <a:srgbClr val="0000FF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5" name="Forme libre 24"/>
          <p:cNvSpPr/>
          <p:nvPr/>
        </p:nvSpPr>
        <p:spPr>
          <a:xfrm>
            <a:off x="23357834" y="4730180"/>
            <a:ext cx="311151" cy="19051"/>
          </a:xfrm>
          <a:custGeom>
            <a:avLst/>
            <a:gdLst>
              <a:gd name="connsiteX0" fmla="*/ 311150 w 311150"/>
              <a:gd name="connsiteY0" fmla="*/ 0 h 19050"/>
              <a:gd name="connsiteX1" fmla="*/ 0 w 31115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1150" h="19050">
                <a:moveTo>
                  <a:pt x="311150" y="0"/>
                </a:moveTo>
                <a:lnTo>
                  <a:pt x="0" y="19050"/>
                </a:ln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6" name="Forme libre 25"/>
          <p:cNvSpPr/>
          <p:nvPr/>
        </p:nvSpPr>
        <p:spPr>
          <a:xfrm rot="1109659">
            <a:off x="22849834" y="4374581"/>
            <a:ext cx="292101" cy="260350"/>
          </a:xfrm>
          <a:custGeom>
            <a:avLst/>
            <a:gdLst>
              <a:gd name="connsiteX0" fmla="*/ 0 w 292100"/>
              <a:gd name="connsiteY0" fmla="*/ 0 h 260350"/>
              <a:gd name="connsiteX1" fmla="*/ 127000 w 292100"/>
              <a:gd name="connsiteY1" fmla="*/ 184150 h 260350"/>
              <a:gd name="connsiteX2" fmla="*/ 292100 w 292100"/>
              <a:gd name="connsiteY2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00" h="260350">
                <a:moveTo>
                  <a:pt x="0" y="0"/>
                </a:moveTo>
                <a:cubicBezTo>
                  <a:pt x="39158" y="70379"/>
                  <a:pt x="78317" y="140758"/>
                  <a:pt x="127000" y="184150"/>
                </a:cubicBezTo>
                <a:cubicBezTo>
                  <a:pt x="175683" y="227542"/>
                  <a:pt x="292100" y="260350"/>
                  <a:pt x="292100" y="260350"/>
                </a:cubicBez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7" name="Forme libre 26"/>
          <p:cNvSpPr/>
          <p:nvPr/>
        </p:nvSpPr>
        <p:spPr>
          <a:xfrm rot="20988649">
            <a:off x="19997671" y="4677493"/>
            <a:ext cx="163597" cy="82543"/>
          </a:xfrm>
          <a:custGeom>
            <a:avLst/>
            <a:gdLst>
              <a:gd name="connsiteX0" fmla="*/ 0 w 292100"/>
              <a:gd name="connsiteY0" fmla="*/ 0 h 260350"/>
              <a:gd name="connsiteX1" fmla="*/ 127000 w 292100"/>
              <a:gd name="connsiteY1" fmla="*/ 184150 h 260350"/>
              <a:gd name="connsiteX2" fmla="*/ 292100 w 292100"/>
              <a:gd name="connsiteY2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00" h="260350">
                <a:moveTo>
                  <a:pt x="0" y="0"/>
                </a:moveTo>
                <a:cubicBezTo>
                  <a:pt x="39158" y="70379"/>
                  <a:pt x="78317" y="140758"/>
                  <a:pt x="127000" y="184150"/>
                </a:cubicBezTo>
                <a:cubicBezTo>
                  <a:pt x="175683" y="227542"/>
                  <a:pt x="292100" y="260350"/>
                  <a:pt x="292100" y="260350"/>
                </a:cubicBez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8" name="Forme libre 27"/>
          <p:cNvSpPr/>
          <p:nvPr/>
        </p:nvSpPr>
        <p:spPr>
          <a:xfrm>
            <a:off x="19962534" y="5016794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solidFill>
            <a:schemeClr val="bg1"/>
          </a:solidFill>
          <a:ln w="76200" cmpd="sng">
            <a:noFill/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29" name="Connecteur droit avec flèche 28"/>
          <p:cNvCxnSpPr/>
          <p:nvPr/>
        </p:nvCxnSpPr>
        <p:spPr>
          <a:xfrm>
            <a:off x="21476020" y="6457953"/>
            <a:ext cx="0" cy="5758865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0" name="Connecteur droit avec flèche 29"/>
          <p:cNvCxnSpPr/>
          <p:nvPr/>
        </p:nvCxnSpPr>
        <p:spPr>
          <a:xfrm flipH="1">
            <a:off x="17962158" y="6457953"/>
            <a:ext cx="1782527" cy="2454073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1" name="Connecteur droit avec flèche 30"/>
          <p:cNvCxnSpPr/>
          <p:nvPr/>
        </p:nvCxnSpPr>
        <p:spPr>
          <a:xfrm flipH="1">
            <a:off x="19172588" y="6457952"/>
            <a:ext cx="1579887" cy="4455084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2" name="Connecteur droit avec flèche 31"/>
          <p:cNvCxnSpPr/>
          <p:nvPr/>
        </p:nvCxnSpPr>
        <p:spPr>
          <a:xfrm>
            <a:off x="22168762" y="6457952"/>
            <a:ext cx="1830422" cy="4455084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Connecteur droit avec flèche 32"/>
          <p:cNvCxnSpPr/>
          <p:nvPr/>
        </p:nvCxnSpPr>
        <p:spPr>
          <a:xfrm>
            <a:off x="23143073" y="6457953"/>
            <a:ext cx="2181517" cy="2454073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Connecteur droit avec flèche 33"/>
          <p:cNvCxnSpPr/>
          <p:nvPr/>
        </p:nvCxnSpPr>
        <p:spPr>
          <a:xfrm flipV="1">
            <a:off x="21476020" y="3904324"/>
            <a:ext cx="0" cy="744352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Connecteur droit avec flèche 34"/>
          <p:cNvCxnSpPr/>
          <p:nvPr/>
        </p:nvCxnSpPr>
        <p:spPr>
          <a:xfrm flipH="1" flipV="1">
            <a:off x="20476937" y="4144092"/>
            <a:ext cx="575743" cy="466101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6" name="Rectangle 35"/>
          <p:cNvSpPr/>
          <p:nvPr/>
        </p:nvSpPr>
        <p:spPr>
          <a:xfrm rot="15042529">
            <a:off x="15494371" y="5152505"/>
            <a:ext cx="9338829" cy="8441669"/>
          </a:xfrm>
          <a:prstGeom prst="rect">
            <a:avLst/>
          </a:prstGeom>
          <a:noFill/>
          <a:ln>
            <a:noFill/>
          </a:ln>
        </p:spPr>
        <p:txBody>
          <a:bodyPr wrap="none" lIns="91427" tIns="45715" rIns="91427" bIns="45715">
            <a:prstTxWarp prst="textArchUp">
              <a:avLst>
                <a:gd name="adj" fmla="val 5561338"/>
              </a:avLst>
            </a:prstTxWarp>
            <a:spAutoFit/>
          </a:bodyPr>
          <a:lstStyle/>
          <a:p>
            <a:pPr algn="ctr"/>
            <a:r>
              <a:rPr lang="fr-FR" sz="5900" dirty="0">
                <a:ln w="12700">
                  <a:noFill/>
                  <a:prstDash val="solid"/>
                </a:ln>
                <a:solidFill>
                  <a:schemeClr val="bg1">
                    <a:lumMod val="7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Helvetica"/>
                <a:cs typeface="Helvetica"/>
              </a:rPr>
              <a:t>Paroi inextensible</a:t>
            </a:r>
          </a:p>
        </p:txBody>
      </p:sp>
      <p:pic>
        <p:nvPicPr>
          <p:cNvPr id="37" name="Picture 20" descr="Causes d'HTIO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29986" y="2707552"/>
            <a:ext cx="3816351" cy="33137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38" name="Text Box 21"/>
          <p:cNvSpPr txBox="1">
            <a:spLocks noChangeArrowheads="1"/>
          </p:cNvSpPr>
          <p:nvPr/>
        </p:nvSpPr>
        <p:spPr bwMode="auto">
          <a:xfrm>
            <a:off x="16957716" y="4944820"/>
            <a:ext cx="2101155" cy="5232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ctr"/>
            <a:r>
              <a:rPr lang="fr-FR" sz="2800" b="1" dirty="0"/>
              <a:t>Corps ciliaire</a:t>
            </a:r>
          </a:p>
        </p:txBody>
      </p:sp>
      <p:sp>
        <p:nvSpPr>
          <p:cNvPr id="39" name="Forme libre 38"/>
          <p:cNvSpPr/>
          <p:nvPr/>
        </p:nvSpPr>
        <p:spPr>
          <a:xfrm>
            <a:off x="19458936" y="4996200"/>
            <a:ext cx="1333499" cy="645837"/>
          </a:xfrm>
          <a:custGeom>
            <a:avLst/>
            <a:gdLst>
              <a:gd name="connsiteX0" fmla="*/ 0 w 1333500"/>
              <a:gd name="connsiteY0" fmla="*/ 267379 h 645838"/>
              <a:gd name="connsiteX1" fmla="*/ 63500 w 1333500"/>
              <a:gd name="connsiteY1" fmla="*/ 521379 h 645838"/>
              <a:gd name="connsiteX2" fmla="*/ 304800 w 1333500"/>
              <a:gd name="connsiteY2" fmla="*/ 635679 h 645838"/>
              <a:gd name="connsiteX3" fmla="*/ 381000 w 1333500"/>
              <a:gd name="connsiteY3" fmla="*/ 622979 h 645838"/>
              <a:gd name="connsiteX4" fmla="*/ 406400 w 1333500"/>
              <a:gd name="connsiteY4" fmla="*/ 483279 h 645838"/>
              <a:gd name="connsiteX5" fmla="*/ 444500 w 1333500"/>
              <a:gd name="connsiteY5" fmla="*/ 203879 h 645838"/>
              <a:gd name="connsiteX6" fmla="*/ 508000 w 1333500"/>
              <a:gd name="connsiteY6" fmla="*/ 76879 h 645838"/>
              <a:gd name="connsiteX7" fmla="*/ 622300 w 1333500"/>
              <a:gd name="connsiteY7" fmla="*/ 38779 h 645838"/>
              <a:gd name="connsiteX8" fmla="*/ 863600 w 1333500"/>
              <a:gd name="connsiteY8" fmla="*/ 679 h 645838"/>
              <a:gd name="connsiteX9" fmla="*/ 1193800 w 1333500"/>
              <a:gd name="connsiteY9" fmla="*/ 13379 h 645838"/>
              <a:gd name="connsiteX10" fmla="*/ 1333500 w 1333500"/>
              <a:gd name="connsiteY10" fmla="*/ 679 h 645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33500" h="645838">
                <a:moveTo>
                  <a:pt x="0" y="267379"/>
                </a:moveTo>
                <a:cubicBezTo>
                  <a:pt x="6350" y="363687"/>
                  <a:pt x="12700" y="459996"/>
                  <a:pt x="63500" y="521379"/>
                </a:cubicBezTo>
                <a:cubicBezTo>
                  <a:pt x="114300" y="582762"/>
                  <a:pt x="251883" y="618746"/>
                  <a:pt x="304800" y="635679"/>
                </a:cubicBezTo>
                <a:cubicBezTo>
                  <a:pt x="357717" y="652612"/>
                  <a:pt x="364067" y="648379"/>
                  <a:pt x="381000" y="622979"/>
                </a:cubicBezTo>
                <a:cubicBezTo>
                  <a:pt x="397933" y="597579"/>
                  <a:pt x="395817" y="553129"/>
                  <a:pt x="406400" y="483279"/>
                </a:cubicBezTo>
                <a:cubicBezTo>
                  <a:pt x="416983" y="413429"/>
                  <a:pt x="427567" y="271612"/>
                  <a:pt x="444500" y="203879"/>
                </a:cubicBezTo>
                <a:cubicBezTo>
                  <a:pt x="461433" y="136146"/>
                  <a:pt x="478367" y="104396"/>
                  <a:pt x="508000" y="76879"/>
                </a:cubicBezTo>
                <a:cubicBezTo>
                  <a:pt x="537633" y="49362"/>
                  <a:pt x="563033" y="51479"/>
                  <a:pt x="622300" y="38779"/>
                </a:cubicBezTo>
                <a:cubicBezTo>
                  <a:pt x="681567" y="26079"/>
                  <a:pt x="768350" y="4912"/>
                  <a:pt x="863600" y="679"/>
                </a:cubicBezTo>
                <a:cubicBezTo>
                  <a:pt x="958850" y="-3554"/>
                  <a:pt x="1115483" y="13379"/>
                  <a:pt x="1193800" y="13379"/>
                </a:cubicBezTo>
                <a:cubicBezTo>
                  <a:pt x="1272117" y="13379"/>
                  <a:pt x="1302808" y="7029"/>
                  <a:pt x="1333500" y="679"/>
                </a:cubicBezTo>
              </a:path>
            </a:pathLst>
          </a:custGeom>
          <a:ln w="57150" cmpd="sng"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0" name="Forme libre 39"/>
          <p:cNvSpPr/>
          <p:nvPr/>
        </p:nvSpPr>
        <p:spPr>
          <a:xfrm>
            <a:off x="19446233" y="4069622"/>
            <a:ext cx="1961469" cy="901858"/>
          </a:xfrm>
          <a:custGeom>
            <a:avLst/>
            <a:gdLst>
              <a:gd name="connsiteX0" fmla="*/ 1600200 w 1961469"/>
              <a:gd name="connsiteY0" fmla="*/ 901859 h 901859"/>
              <a:gd name="connsiteX1" fmla="*/ 1739900 w 1961469"/>
              <a:gd name="connsiteY1" fmla="*/ 863759 h 901859"/>
              <a:gd name="connsiteX2" fmla="*/ 1841500 w 1961469"/>
              <a:gd name="connsiteY2" fmla="*/ 724059 h 901859"/>
              <a:gd name="connsiteX3" fmla="*/ 1943100 w 1961469"/>
              <a:gd name="connsiteY3" fmla="*/ 635159 h 901859"/>
              <a:gd name="connsiteX4" fmla="*/ 1955800 w 1961469"/>
              <a:gd name="connsiteY4" fmla="*/ 482759 h 901859"/>
              <a:gd name="connsiteX5" fmla="*/ 1879600 w 1961469"/>
              <a:gd name="connsiteY5" fmla="*/ 203359 h 901859"/>
              <a:gd name="connsiteX6" fmla="*/ 1739900 w 1961469"/>
              <a:gd name="connsiteY6" fmla="*/ 50959 h 901859"/>
              <a:gd name="connsiteX7" fmla="*/ 1600200 w 1961469"/>
              <a:gd name="connsiteY7" fmla="*/ 159 h 901859"/>
              <a:gd name="connsiteX8" fmla="*/ 1384300 w 1961469"/>
              <a:gd name="connsiteY8" fmla="*/ 63659 h 901859"/>
              <a:gd name="connsiteX9" fmla="*/ 863600 w 1961469"/>
              <a:gd name="connsiteY9" fmla="*/ 304959 h 901859"/>
              <a:gd name="connsiteX10" fmla="*/ 406400 w 1961469"/>
              <a:gd name="connsiteY10" fmla="*/ 546259 h 901859"/>
              <a:gd name="connsiteX11" fmla="*/ 190500 w 1961469"/>
              <a:gd name="connsiteY11" fmla="*/ 622459 h 901859"/>
              <a:gd name="connsiteX12" fmla="*/ 63500 w 1961469"/>
              <a:gd name="connsiteY12" fmla="*/ 635159 h 901859"/>
              <a:gd name="connsiteX13" fmla="*/ 0 w 1961469"/>
              <a:gd name="connsiteY13" fmla="*/ 635159 h 901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961469" h="901859">
                <a:moveTo>
                  <a:pt x="1600200" y="901859"/>
                </a:moveTo>
                <a:cubicBezTo>
                  <a:pt x="1649942" y="897625"/>
                  <a:pt x="1699684" y="893392"/>
                  <a:pt x="1739900" y="863759"/>
                </a:cubicBezTo>
                <a:cubicBezTo>
                  <a:pt x="1780116" y="834126"/>
                  <a:pt x="1807633" y="762159"/>
                  <a:pt x="1841500" y="724059"/>
                </a:cubicBezTo>
                <a:cubicBezTo>
                  <a:pt x="1875367" y="685959"/>
                  <a:pt x="1924050" y="675376"/>
                  <a:pt x="1943100" y="635159"/>
                </a:cubicBezTo>
                <a:cubicBezTo>
                  <a:pt x="1962150" y="594942"/>
                  <a:pt x="1966383" y="554726"/>
                  <a:pt x="1955800" y="482759"/>
                </a:cubicBezTo>
                <a:cubicBezTo>
                  <a:pt x="1945217" y="410792"/>
                  <a:pt x="1915583" y="275326"/>
                  <a:pt x="1879600" y="203359"/>
                </a:cubicBezTo>
                <a:cubicBezTo>
                  <a:pt x="1843617" y="131392"/>
                  <a:pt x="1786466" y="84826"/>
                  <a:pt x="1739900" y="50959"/>
                </a:cubicBezTo>
                <a:cubicBezTo>
                  <a:pt x="1693334" y="17092"/>
                  <a:pt x="1659467" y="-1958"/>
                  <a:pt x="1600200" y="159"/>
                </a:cubicBezTo>
                <a:cubicBezTo>
                  <a:pt x="1540933" y="2276"/>
                  <a:pt x="1507067" y="12859"/>
                  <a:pt x="1384300" y="63659"/>
                </a:cubicBezTo>
                <a:cubicBezTo>
                  <a:pt x="1261533" y="114459"/>
                  <a:pt x="1026583" y="224526"/>
                  <a:pt x="863600" y="304959"/>
                </a:cubicBezTo>
                <a:cubicBezTo>
                  <a:pt x="700617" y="385392"/>
                  <a:pt x="518583" y="493342"/>
                  <a:pt x="406400" y="546259"/>
                </a:cubicBezTo>
                <a:cubicBezTo>
                  <a:pt x="294217" y="599176"/>
                  <a:pt x="247650" y="607642"/>
                  <a:pt x="190500" y="622459"/>
                </a:cubicBezTo>
                <a:cubicBezTo>
                  <a:pt x="133350" y="637276"/>
                  <a:pt x="95250" y="633042"/>
                  <a:pt x="63500" y="635159"/>
                </a:cubicBezTo>
                <a:cubicBezTo>
                  <a:pt x="31750" y="637276"/>
                  <a:pt x="0" y="635159"/>
                  <a:pt x="0" y="635159"/>
                </a:cubicBezTo>
              </a:path>
            </a:pathLst>
          </a:custGeom>
          <a:ln w="57150" cmpd="sng"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1" name="Triangle isocèle 40"/>
          <p:cNvSpPr/>
          <p:nvPr/>
        </p:nvSpPr>
        <p:spPr>
          <a:xfrm rot="14692058">
            <a:off x="20102748" y="4251273"/>
            <a:ext cx="301226" cy="322180"/>
          </a:xfrm>
          <a:prstGeom prst="triangl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2" name="Triangle isocèle 41"/>
          <p:cNvSpPr/>
          <p:nvPr/>
        </p:nvSpPr>
        <p:spPr>
          <a:xfrm rot="2103747">
            <a:off x="21179651" y="4643177"/>
            <a:ext cx="279308" cy="286800"/>
          </a:xfrm>
          <a:prstGeom prst="triangl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3" name="Triangle isocèle 42"/>
          <p:cNvSpPr/>
          <p:nvPr/>
        </p:nvSpPr>
        <p:spPr>
          <a:xfrm rot="242592">
            <a:off x="19730778" y="5184542"/>
            <a:ext cx="280420" cy="335876"/>
          </a:xfrm>
          <a:prstGeom prst="triangl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4" name="Text Box 21"/>
          <p:cNvSpPr txBox="1">
            <a:spLocks noChangeArrowheads="1"/>
          </p:cNvSpPr>
          <p:nvPr/>
        </p:nvSpPr>
        <p:spPr bwMode="auto">
          <a:xfrm>
            <a:off x="17248238" y="4327061"/>
            <a:ext cx="1956684" cy="5232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ctr"/>
            <a:r>
              <a:rPr lang="fr-FR" sz="2800" b="1" dirty="0" err="1"/>
              <a:t>Trabeculum</a:t>
            </a:r>
            <a:endParaRPr lang="fr-FR" sz="2800" b="1" dirty="0"/>
          </a:p>
        </p:txBody>
      </p:sp>
    </p:spTree>
    <p:extLst>
      <p:ext uri="{BB962C8B-B14F-4D97-AF65-F5344CB8AC3E}">
        <p14:creationId xmlns:p14="http://schemas.microsoft.com/office/powerpoint/2010/main" val="3230749365"/>
      </p:ext>
    </p:extLst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4040322" y="1587484"/>
            <a:ext cx="15161374" cy="1481779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4" descr="Image1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4" t="1895" r="12744" b="4167"/>
          <a:stretch>
            <a:fillRect/>
          </a:stretch>
        </p:blipFill>
        <p:spPr bwMode="auto">
          <a:xfrm>
            <a:off x="15966629" y="2913448"/>
            <a:ext cx="12433508" cy="12433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Forme libre 4"/>
          <p:cNvSpPr/>
          <p:nvPr/>
        </p:nvSpPr>
        <p:spPr>
          <a:xfrm>
            <a:off x="18689730" y="3993594"/>
            <a:ext cx="6114857" cy="2146249"/>
          </a:xfrm>
          <a:custGeom>
            <a:avLst/>
            <a:gdLst>
              <a:gd name="connsiteX0" fmla="*/ 6103447 w 6114856"/>
              <a:gd name="connsiteY0" fmla="*/ 2017538 h 2146248"/>
              <a:gd name="connsiteX1" fmla="*/ 5993381 w 6114856"/>
              <a:gd name="connsiteY1" fmla="*/ 2093735 h 2146248"/>
              <a:gd name="connsiteX2" fmla="*/ 5722447 w 6114856"/>
              <a:gd name="connsiteY2" fmla="*/ 2000605 h 2146248"/>
              <a:gd name="connsiteX3" fmla="*/ 5375314 w 6114856"/>
              <a:gd name="connsiteY3" fmla="*/ 1899008 h 2146248"/>
              <a:gd name="connsiteX4" fmla="*/ 5011247 w 6114856"/>
              <a:gd name="connsiteY4" fmla="*/ 1839743 h 2146248"/>
              <a:gd name="connsiteX5" fmla="*/ 4596381 w 6114856"/>
              <a:gd name="connsiteY5" fmla="*/ 1856676 h 2146248"/>
              <a:gd name="connsiteX6" fmla="*/ 3986781 w 6114856"/>
              <a:gd name="connsiteY6" fmla="*/ 2000605 h 2146248"/>
              <a:gd name="connsiteX7" fmla="*/ 3521114 w 6114856"/>
              <a:gd name="connsiteY7" fmla="*/ 2093735 h 2146248"/>
              <a:gd name="connsiteX8" fmla="*/ 3097781 w 6114856"/>
              <a:gd name="connsiteY8" fmla="*/ 2119135 h 2146248"/>
              <a:gd name="connsiteX9" fmla="*/ 2691381 w 6114856"/>
              <a:gd name="connsiteY9" fmla="*/ 2068336 h 2146248"/>
              <a:gd name="connsiteX10" fmla="*/ 1997114 w 6114856"/>
              <a:gd name="connsiteY10" fmla="*/ 1975206 h 2146248"/>
              <a:gd name="connsiteX11" fmla="*/ 1480647 w 6114856"/>
              <a:gd name="connsiteY11" fmla="*/ 1882075 h 2146248"/>
              <a:gd name="connsiteX12" fmla="*/ 1184314 w 6114856"/>
              <a:gd name="connsiteY12" fmla="*/ 1848209 h 2146248"/>
              <a:gd name="connsiteX13" fmla="*/ 896447 w 6114856"/>
              <a:gd name="connsiteY13" fmla="*/ 1839743 h 2146248"/>
              <a:gd name="connsiteX14" fmla="*/ 574714 w 6114856"/>
              <a:gd name="connsiteY14" fmla="*/ 1882075 h 2146248"/>
              <a:gd name="connsiteX15" fmla="*/ 278381 w 6114856"/>
              <a:gd name="connsiteY15" fmla="*/ 2042937 h 2146248"/>
              <a:gd name="connsiteX16" fmla="*/ 134447 w 6114856"/>
              <a:gd name="connsiteY16" fmla="*/ 2144534 h 2146248"/>
              <a:gd name="connsiteX17" fmla="*/ 15914 w 6114856"/>
              <a:gd name="connsiteY17" fmla="*/ 2102202 h 2146248"/>
              <a:gd name="connsiteX18" fmla="*/ 41314 w 6114856"/>
              <a:gd name="connsiteY18" fmla="*/ 2042937 h 2146248"/>
              <a:gd name="connsiteX19" fmla="*/ 379981 w 6114856"/>
              <a:gd name="connsiteY19" fmla="*/ 1763545 h 2146248"/>
              <a:gd name="connsiteX20" fmla="*/ 490047 w 6114856"/>
              <a:gd name="connsiteY20" fmla="*/ 1670415 h 2146248"/>
              <a:gd name="connsiteX21" fmla="*/ 752514 w 6114856"/>
              <a:gd name="connsiteY21" fmla="*/ 1721213 h 2146248"/>
              <a:gd name="connsiteX22" fmla="*/ 1031914 w 6114856"/>
              <a:gd name="connsiteY22" fmla="*/ 1645015 h 2146248"/>
              <a:gd name="connsiteX23" fmla="*/ 1277447 w 6114856"/>
              <a:gd name="connsiteY23" fmla="*/ 1551885 h 2146248"/>
              <a:gd name="connsiteX24" fmla="*/ 1446781 w 6114856"/>
              <a:gd name="connsiteY24" fmla="*/ 1323292 h 2146248"/>
              <a:gd name="connsiteX25" fmla="*/ 1480647 w 6114856"/>
              <a:gd name="connsiteY25" fmla="*/ 1179363 h 2146248"/>
              <a:gd name="connsiteX26" fmla="*/ 1658447 w 6114856"/>
              <a:gd name="connsiteY26" fmla="*/ 1179363 h 2146248"/>
              <a:gd name="connsiteX27" fmla="*/ 2090247 w 6114856"/>
              <a:gd name="connsiteY27" fmla="*/ 1170896 h 2146248"/>
              <a:gd name="connsiteX28" fmla="*/ 2488181 w 6114856"/>
              <a:gd name="connsiteY28" fmla="*/ 1170896 h 2146248"/>
              <a:gd name="connsiteX29" fmla="*/ 2496647 w 6114856"/>
              <a:gd name="connsiteY29" fmla="*/ 1069299 h 2146248"/>
              <a:gd name="connsiteX30" fmla="*/ 2386581 w 6114856"/>
              <a:gd name="connsiteY30" fmla="*/ 993102 h 2146248"/>
              <a:gd name="connsiteX31" fmla="*/ 1768514 w 6114856"/>
              <a:gd name="connsiteY31" fmla="*/ 1001568 h 2146248"/>
              <a:gd name="connsiteX32" fmla="*/ 1370581 w 6114856"/>
              <a:gd name="connsiteY32" fmla="*/ 993102 h 2146248"/>
              <a:gd name="connsiteX33" fmla="*/ 1235114 w 6114856"/>
              <a:gd name="connsiteY33" fmla="*/ 993102 h 2146248"/>
              <a:gd name="connsiteX34" fmla="*/ 1370581 w 6114856"/>
              <a:gd name="connsiteY34" fmla="*/ 798374 h 2146248"/>
              <a:gd name="connsiteX35" fmla="*/ 1683847 w 6114856"/>
              <a:gd name="connsiteY35" fmla="*/ 493583 h 2146248"/>
              <a:gd name="connsiteX36" fmla="*/ 2115647 w 6114856"/>
              <a:gd name="connsiteY36" fmla="*/ 239591 h 2146248"/>
              <a:gd name="connsiteX37" fmla="*/ 2547447 w 6114856"/>
              <a:gd name="connsiteY37" fmla="*/ 78729 h 2146248"/>
              <a:gd name="connsiteX38" fmla="*/ 2869181 w 6114856"/>
              <a:gd name="connsiteY38" fmla="*/ 10998 h 2146248"/>
              <a:gd name="connsiteX39" fmla="*/ 3224781 w 6114856"/>
              <a:gd name="connsiteY39" fmla="*/ 2531 h 2146248"/>
              <a:gd name="connsiteX40" fmla="*/ 3614247 w 6114856"/>
              <a:gd name="connsiteY40" fmla="*/ 36397 h 2146248"/>
              <a:gd name="connsiteX41" fmla="*/ 3961381 w 6114856"/>
              <a:gd name="connsiteY41" fmla="*/ 129528 h 2146248"/>
              <a:gd name="connsiteX42" fmla="*/ 4333914 w 6114856"/>
              <a:gd name="connsiteY42" fmla="*/ 290389 h 2146248"/>
              <a:gd name="connsiteX43" fmla="*/ 4655647 w 6114856"/>
              <a:gd name="connsiteY43" fmla="*/ 493583 h 2146248"/>
              <a:gd name="connsiteX44" fmla="*/ 4935047 w 6114856"/>
              <a:gd name="connsiteY44" fmla="*/ 739109 h 2146248"/>
              <a:gd name="connsiteX45" fmla="*/ 5129781 w 6114856"/>
              <a:gd name="connsiteY45" fmla="*/ 967702 h 2146248"/>
              <a:gd name="connsiteX46" fmla="*/ 4757247 w 6114856"/>
              <a:gd name="connsiteY46" fmla="*/ 1001568 h 2146248"/>
              <a:gd name="connsiteX47" fmla="*/ 4088381 w 6114856"/>
              <a:gd name="connsiteY47" fmla="*/ 1010034 h 2146248"/>
              <a:gd name="connsiteX48" fmla="*/ 3808981 w 6114856"/>
              <a:gd name="connsiteY48" fmla="*/ 1010034 h 2146248"/>
              <a:gd name="connsiteX49" fmla="*/ 3885181 w 6114856"/>
              <a:gd name="connsiteY49" fmla="*/ 1179363 h 2146248"/>
              <a:gd name="connsiteX50" fmla="*/ 4469381 w 6114856"/>
              <a:gd name="connsiteY50" fmla="*/ 1170896 h 2146248"/>
              <a:gd name="connsiteX51" fmla="*/ 4816514 w 6114856"/>
              <a:gd name="connsiteY51" fmla="*/ 1179363 h 2146248"/>
              <a:gd name="connsiteX52" fmla="*/ 4926581 w 6114856"/>
              <a:gd name="connsiteY52" fmla="*/ 1179363 h 2146248"/>
              <a:gd name="connsiteX53" fmla="*/ 4960447 w 6114856"/>
              <a:gd name="connsiteY53" fmla="*/ 1391023 h 2146248"/>
              <a:gd name="connsiteX54" fmla="*/ 5138247 w 6114856"/>
              <a:gd name="connsiteY54" fmla="*/ 1594217 h 2146248"/>
              <a:gd name="connsiteX55" fmla="*/ 5341447 w 6114856"/>
              <a:gd name="connsiteY55" fmla="*/ 1721213 h 2146248"/>
              <a:gd name="connsiteX56" fmla="*/ 5798647 w 6114856"/>
              <a:gd name="connsiteY56" fmla="*/ 1738146 h 2146248"/>
              <a:gd name="connsiteX57" fmla="*/ 5874847 w 6114856"/>
              <a:gd name="connsiteY57" fmla="*/ 1729680 h 2146248"/>
              <a:gd name="connsiteX58" fmla="*/ 6086514 w 6114856"/>
              <a:gd name="connsiteY58" fmla="*/ 1899008 h 2146248"/>
              <a:gd name="connsiteX59" fmla="*/ 6103447 w 6114856"/>
              <a:gd name="connsiteY59" fmla="*/ 2017538 h 214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6114856" h="2146248">
                <a:moveTo>
                  <a:pt x="6103447" y="2017538"/>
                </a:moveTo>
                <a:cubicBezTo>
                  <a:pt x="6087925" y="2049993"/>
                  <a:pt x="6056881" y="2096557"/>
                  <a:pt x="5993381" y="2093735"/>
                </a:cubicBezTo>
                <a:cubicBezTo>
                  <a:pt x="5929881" y="2090913"/>
                  <a:pt x="5825458" y="2033059"/>
                  <a:pt x="5722447" y="2000605"/>
                </a:cubicBezTo>
                <a:cubicBezTo>
                  <a:pt x="5619436" y="1968151"/>
                  <a:pt x="5493847" y="1925818"/>
                  <a:pt x="5375314" y="1899008"/>
                </a:cubicBezTo>
                <a:cubicBezTo>
                  <a:pt x="5256781" y="1872198"/>
                  <a:pt x="5141069" y="1846798"/>
                  <a:pt x="5011247" y="1839743"/>
                </a:cubicBezTo>
                <a:cubicBezTo>
                  <a:pt x="4881425" y="1832688"/>
                  <a:pt x="4767125" y="1829866"/>
                  <a:pt x="4596381" y="1856676"/>
                </a:cubicBezTo>
                <a:cubicBezTo>
                  <a:pt x="4425637" y="1883486"/>
                  <a:pt x="4165992" y="1961095"/>
                  <a:pt x="3986781" y="2000605"/>
                </a:cubicBezTo>
                <a:cubicBezTo>
                  <a:pt x="3807570" y="2040115"/>
                  <a:pt x="3669281" y="2073980"/>
                  <a:pt x="3521114" y="2093735"/>
                </a:cubicBezTo>
                <a:cubicBezTo>
                  <a:pt x="3372947" y="2113490"/>
                  <a:pt x="3236070" y="2123368"/>
                  <a:pt x="3097781" y="2119135"/>
                </a:cubicBezTo>
                <a:cubicBezTo>
                  <a:pt x="2959492" y="2114902"/>
                  <a:pt x="2691381" y="2068336"/>
                  <a:pt x="2691381" y="2068336"/>
                </a:cubicBezTo>
                <a:lnTo>
                  <a:pt x="1997114" y="1975206"/>
                </a:lnTo>
                <a:cubicBezTo>
                  <a:pt x="1795325" y="1944162"/>
                  <a:pt x="1616114" y="1903241"/>
                  <a:pt x="1480647" y="1882075"/>
                </a:cubicBezTo>
                <a:cubicBezTo>
                  <a:pt x="1345180" y="1860909"/>
                  <a:pt x="1281681" y="1855264"/>
                  <a:pt x="1184314" y="1848209"/>
                </a:cubicBezTo>
                <a:cubicBezTo>
                  <a:pt x="1086947" y="1841154"/>
                  <a:pt x="998047" y="1834099"/>
                  <a:pt x="896447" y="1839743"/>
                </a:cubicBezTo>
                <a:cubicBezTo>
                  <a:pt x="794847" y="1845387"/>
                  <a:pt x="677725" y="1848209"/>
                  <a:pt x="574714" y="1882075"/>
                </a:cubicBezTo>
                <a:cubicBezTo>
                  <a:pt x="471703" y="1915941"/>
                  <a:pt x="351759" y="1999194"/>
                  <a:pt x="278381" y="2042937"/>
                </a:cubicBezTo>
                <a:cubicBezTo>
                  <a:pt x="205003" y="2086680"/>
                  <a:pt x="178191" y="2134657"/>
                  <a:pt x="134447" y="2144534"/>
                </a:cubicBezTo>
                <a:cubicBezTo>
                  <a:pt x="90703" y="2154411"/>
                  <a:pt x="31436" y="2119135"/>
                  <a:pt x="15914" y="2102202"/>
                </a:cubicBezTo>
                <a:cubicBezTo>
                  <a:pt x="392" y="2085269"/>
                  <a:pt x="-19364" y="2099380"/>
                  <a:pt x="41314" y="2042937"/>
                </a:cubicBezTo>
                <a:cubicBezTo>
                  <a:pt x="101992" y="1986494"/>
                  <a:pt x="305192" y="1825632"/>
                  <a:pt x="379981" y="1763545"/>
                </a:cubicBezTo>
                <a:cubicBezTo>
                  <a:pt x="454770" y="1701458"/>
                  <a:pt x="427958" y="1677470"/>
                  <a:pt x="490047" y="1670415"/>
                </a:cubicBezTo>
                <a:cubicBezTo>
                  <a:pt x="552136" y="1663360"/>
                  <a:pt x="662203" y="1725446"/>
                  <a:pt x="752514" y="1721213"/>
                </a:cubicBezTo>
                <a:cubicBezTo>
                  <a:pt x="842825" y="1716980"/>
                  <a:pt x="944425" y="1673236"/>
                  <a:pt x="1031914" y="1645015"/>
                </a:cubicBezTo>
                <a:cubicBezTo>
                  <a:pt x="1119403" y="1616794"/>
                  <a:pt x="1208303" y="1605505"/>
                  <a:pt x="1277447" y="1551885"/>
                </a:cubicBezTo>
                <a:cubicBezTo>
                  <a:pt x="1346591" y="1498265"/>
                  <a:pt x="1412914" y="1385379"/>
                  <a:pt x="1446781" y="1323292"/>
                </a:cubicBezTo>
                <a:cubicBezTo>
                  <a:pt x="1480648" y="1261205"/>
                  <a:pt x="1445369" y="1203351"/>
                  <a:pt x="1480647" y="1179363"/>
                </a:cubicBezTo>
                <a:cubicBezTo>
                  <a:pt x="1515925" y="1155375"/>
                  <a:pt x="1658447" y="1179363"/>
                  <a:pt x="1658447" y="1179363"/>
                </a:cubicBezTo>
                <a:lnTo>
                  <a:pt x="2090247" y="1170896"/>
                </a:lnTo>
                <a:cubicBezTo>
                  <a:pt x="2228536" y="1169485"/>
                  <a:pt x="2420448" y="1187829"/>
                  <a:pt x="2488181" y="1170896"/>
                </a:cubicBezTo>
                <a:cubicBezTo>
                  <a:pt x="2555914" y="1153963"/>
                  <a:pt x="2513580" y="1098931"/>
                  <a:pt x="2496647" y="1069299"/>
                </a:cubicBezTo>
                <a:cubicBezTo>
                  <a:pt x="2479714" y="1039667"/>
                  <a:pt x="2507936" y="1004390"/>
                  <a:pt x="2386581" y="993102"/>
                </a:cubicBezTo>
                <a:cubicBezTo>
                  <a:pt x="2265225" y="981813"/>
                  <a:pt x="1937847" y="1001568"/>
                  <a:pt x="1768514" y="1001568"/>
                </a:cubicBezTo>
                <a:cubicBezTo>
                  <a:pt x="1599181" y="1001568"/>
                  <a:pt x="1459481" y="994513"/>
                  <a:pt x="1370581" y="993102"/>
                </a:cubicBezTo>
                <a:cubicBezTo>
                  <a:pt x="1281681" y="991691"/>
                  <a:pt x="1235114" y="1025557"/>
                  <a:pt x="1235114" y="993102"/>
                </a:cubicBezTo>
                <a:cubicBezTo>
                  <a:pt x="1235114" y="960647"/>
                  <a:pt x="1295792" y="881627"/>
                  <a:pt x="1370581" y="798374"/>
                </a:cubicBezTo>
                <a:cubicBezTo>
                  <a:pt x="1445370" y="715121"/>
                  <a:pt x="1559669" y="586713"/>
                  <a:pt x="1683847" y="493583"/>
                </a:cubicBezTo>
                <a:cubicBezTo>
                  <a:pt x="1808025" y="400453"/>
                  <a:pt x="1971714" y="308733"/>
                  <a:pt x="2115647" y="239591"/>
                </a:cubicBezTo>
                <a:cubicBezTo>
                  <a:pt x="2259580" y="170449"/>
                  <a:pt x="2421858" y="116828"/>
                  <a:pt x="2547447" y="78729"/>
                </a:cubicBezTo>
                <a:cubicBezTo>
                  <a:pt x="2673036" y="40630"/>
                  <a:pt x="2756292" y="23698"/>
                  <a:pt x="2869181" y="10998"/>
                </a:cubicBezTo>
                <a:cubicBezTo>
                  <a:pt x="2982070" y="-1702"/>
                  <a:pt x="3100604" y="-1702"/>
                  <a:pt x="3224781" y="2531"/>
                </a:cubicBezTo>
                <a:cubicBezTo>
                  <a:pt x="3348958" y="6764"/>
                  <a:pt x="3491480" y="15231"/>
                  <a:pt x="3614247" y="36397"/>
                </a:cubicBezTo>
                <a:cubicBezTo>
                  <a:pt x="3737014" y="57563"/>
                  <a:pt x="3841436" y="87196"/>
                  <a:pt x="3961381" y="129528"/>
                </a:cubicBezTo>
                <a:cubicBezTo>
                  <a:pt x="4081326" y="171860"/>
                  <a:pt x="4218203" y="229713"/>
                  <a:pt x="4333914" y="290389"/>
                </a:cubicBezTo>
                <a:cubicBezTo>
                  <a:pt x="4449625" y="351065"/>
                  <a:pt x="4555458" y="418796"/>
                  <a:pt x="4655647" y="493583"/>
                </a:cubicBezTo>
                <a:cubicBezTo>
                  <a:pt x="4755836" y="568370"/>
                  <a:pt x="4856025" y="660089"/>
                  <a:pt x="4935047" y="739109"/>
                </a:cubicBezTo>
                <a:cubicBezTo>
                  <a:pt x="5014069" y="818129"/>
                  <a:pt x="5159414" y="923959"/>
                  <a:pt x="5129781" y="967702"/>
                </a:cubicBezTo>
                <a:cubicBezTo>
                  <a:pt x="5100148" y="1011445"/>
                  <a:pt x="4930814" y="994513"/>
                  <a:pt x="4757247" y="1001568"/>
                </a:cubicBezTo>
                <a:cubicBezTo>
                  <a:pt x="4583680" y="1008623"/>
                  <a:pt x="4088381" y="1010034"/>
                  <a:pt x="4088381" y="1010034"/>
                </a:cubicBezTo>
                <a:cubicBezTo>
                  <a:pt x="3930337" y="1011445"/>
                  <a:pt x="3842848" y="981813"/>
                  <a:pt x="3808981" y="1010034"/>
                </a:cubicBezTo>
                <a:cubicBezTo>
                  <a:pt x="3775114" y="1038255"/>
                  <a:pt x="3775114" y="1152553"/>
                  <a:pt x="3885181" y="1179363"/>
                </a:cubicBezTo>
                <a:cubicBezTo>
                  <a:pt x="3995248" y="1206173"/>
                  <a:pt x="4314159" y="1170896"/>
                  <a:pt x="4469381" y="1170896"/>
                </a:cubicBezTo>
                <a:cubicBezTo>
                  <a:pt x="4624603" y="1170896"/>
                  <a:pt x="4740314" y="1177952"/>
                  <a:pt x="4816514" y="1179363"/>
                </a:cubicBezTo>
                <a:cubicBezTo>
                  <a:pt x="4892714" y="1180774"/>
                  <a:pt x="4902592" y="1144086"/>
                  <a:pt x="4926581" y="1179363"/>
                </a:cubicBezTo>
                <a:cubicBezTo>
                  <a:pt x="4950570" y="1214640"/>
                  <a:pt x="4925169" y="1321881"/>
                  <a:pt x="4960447" y="1391023"/>
                </a:cubicBezTo>
                <a:cubicBezTo>
                  <a:pt x="4995725" y="1460165"/>
                  <a:pt x="5074747" y="1539185"/>
                  <a:pt x="5138247" y="1594217"/>
                </a:cubicBezTo>
                <a:cubicBezTo>
                  <a:pt x="5201747" y="1649249"/>
                  <a:pt x="5231380" y="1697225"/>
                  <a:pt x="5341447" y="1721213"/>
                </a:cubicBezTo>
                <a:cubicBezTo>
                  <a:pt x="5451514" y="1745201"/>
                  <a:pt x="5709747" y="1736735"/>
                  <a:pt x="5798647" y="1738146"/>
                </a:cubicBezTo>
                <a:cubicBezTo>
                  <a:pt x="5887547" y="1739557"/>
                  <a:pt x="5826869" y="1702870"/>
                  <a:pt x="5874847" y="1729680"/>
                </a:cubicBezTo>
                <a:cubicBezTo>
                  <a:pt x="5922825" y="1756490"/>
                  <a:pt x="6049825" y="1848210"/>
                  <a:pt x="6086514" y="1899008"/>
                </a:cubicBezTo>
                <a:cubicBezTo>
                  <a:pt x="6123203" y="1949806"/>
                  <a:pt x="6118969" y="1985083"/>
                  <a:pt x="6103447" y="2017538"/>
                </a:cubicBezTo>
                <a:close/>
              </a:path>
            </a:pathLst>
          </a:custGeom>
          <a:solidFill>
            <a:srgbClr val="B9CDE5">
              <a:alpha val="58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" name="Ellipse 5"/>
          <p:cNvSpPr/>
          <p:nvPr/>
        </p:nvSpPr>
        <p:spPr>
          <a:xfrm>
            <a:off x="19372394" y="5399629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" name="Ellipse 6"/>
          <p:cNvSpPr/>
          <p:nvPr/>
        </p:nvSpPr>
        <p:spPr>
          <a:xfrm>
            <a:off x="19670842" y="5367877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" name="Ellipse 7"/>
          <p:cNvSpPr/>
          <p:nvPr/>
        </p:nvSpPr>
        <p:spPr>
          <a:xfrm>
            <a:off x="19785143" y="5101177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" name="Ellipse 8"/>
          <p:cNvSpPr/>
          <p:nvPr/>
        </p:nvSpPr>
        <p:spPr>
          <a:xfrm>
            <a:off x="23912641" y="5186904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" name="Ellipse 9"/>
          <p:cNvSpPr/>
          <p:nvPr/>
        </p:nvSpPr>
        <p:spPr>
          <a:xfrm>
            <a:off x="24217444" y="5396452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" name="Ellipse 10"/>
          <p:cNvSpPr/>
          <p:nvPr/>
        </p:nvSpPr>
        <p:spPr>
          <a:xfrm>
            <a:off x="23918992" y="5396452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" name="Ellipse 11"/>
          <p:cNvSpPr/>
          <p:nvPr/>
        </p:nvSpPr>
        <p:spPr>
          <a:xfrm>
            <a:off x="23944394" y="4850354"/>
            <a:ext cx="146050" cy="146050"/>
          </a:xfrm>
          <a:prstGeom prst="ellipse">
            <a:avLst/>
          </a:prstGeom>
          <a:solidFill>
            <a:srgbClr val="000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" name="Ellipse 12"/>
          <p:cNvSpPr/>
          <p:nvPr/>
        </p:nvSpPr>
        <p:spPr>
          <a:xfrm>
            <a:off x="19639093" y="4850354"/>
            <a:ext cx="146050" cy="146050"/>
          </a:xfrm>
          <a:prstGeom prst="ellipse">
            <a:avLst/>
          </a:prstGeom>
          <a:solidFill>
            <a:srgbClr val="000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4" name="Forme libre 13"/>
          <p:cNvSpPr/>
          <p:nvPr/>
        </p:nvSpPr>
        <p:spPr>
          <a:xfrm>
            <a:off x="20276041" y="5072603"/>
            <a:ext cx="3180539" cy="944497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solidFill>
            <a:srgbClr val="FE2DFF"/>
          </a:solidFill>
          <a:ln w="76200" cmpd="sng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15" name="Connecteur droit avec flèche 14"/>
          <p:cNvCxnSpPr/>
          <p:nvPr/>
        </p:nvCxnSpPr>
        <p:spPr>
          <a:xfrm>
            <a:off x="21789527" y="6651151"/>
            <a:ext cx="0" cy="5758865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" name="Connecteur droit avec flèche 15"/>
          <p:cNvCxnSpPr/>
          <p:nvPr/>
        </p:nvCxnSpPr>
        <p:spPr>
          <a:xfrm flipH="1">
            <a:off x="18275665" y="6651151"/>
            <a:ext cx="1782527" cy="2454073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" name="Connecteur droit avec flèche 16"/>
          <p:cNvCxnSpPr/>
          <p:nvPr/>
        </p:nvCxnSpPr>
        <p:spPr>
          <a:xfrm flipH="1">
            <a:off x="19486095" y="6651150"/>
            <a:ext cx="1579887" cy="4455084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Connecteur droit avec flèche 17"/>
          <p:cNvCxnSpPr/>
          <p:nvPr/>
        </p:nvCxnSpPr>
        <p:spPr>
          <a:xfrm>
            <a:off x="22482269" y="6651150"/>
            <a:ext cx="1830422" cy="4455084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Connecteur droit avec flèche 18"/>
          <p:cNvCxnSpPr/>
          <p:nvPr/>
        </p:nvCxnSpPr>
        <p:spPr>
          <a:xfrm>
            <a:off x="23456580" y="6651151"/>
            <a:ext cx="2181517" cy="2454073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Rectangle 19"/>
          <p:cNvSpPr/>
          <p:nvPr/>
        </p:nvSpPr>
        <p:spPr>
          <a:xfrm rot="15042529">
            <a:off x="15807878" y="5345703"/>
            <a:ext cx="9338829" cy="8441669"/>
          </a:xfrm>
          <a:prstGeom prst="rect">
            <a:avLst/>
          </a:prstGeom>
          <a:noFill/>
          <a:ln>
            <a:noFill/>
          </a:ln>
        </p:spPr>
        <p:txBody>
          <a:bodyPr wrap="none" lIns="91427" tIns="45715" rIns="91427" bIns="45715">
            <a:prstTxWarp prst="textArchUp">
              <a:avLst>
                <a:gd name="adj" fmla="val 5561338"/>
              </a:avLst>
            </a:prstTxWarp>
            <a:spAutoFit/>
          </a:bodyPr>
          <a:lstStyle/>
          <a:p>
            <a:pPr algn="ctr"/>
            <a:r>
              <a:rPr lang="fr-FR" sz="5900" dirty="0">
                <a:ln w="12700">
                  <a:noFill/>
                  <a:prstDash val="solid"/>
                </a:ln>
                <a:solidFill>
                  <a:schemeClr val="bg1">
                    <a:lumMod val="7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Helvetica"/>
                <a:cs typeface="Helvetica"/>
              </a:rPr>
              <a:t>Paroi inextensible</a:t>
            </a:r>
          </a:p>
        </p:txBody>
      </p:sp>
      <p:sp>
        <p:nvSpPr>
          <p:cNvPr id="21" name="Forme libre 20"/>
          <p:cNvSpPr/>
          <p:nvPr/>
        </p:nvSpPr>
        <p:spPr>
          <a:xfrm>
            <a:off x="19878634" y="5012175"/>
            <a:ext cx="1334910" cy="140729"/>
          </a:xfrm>
          <a:custGeom>
            <a:avLst/>
            <a:gdLst>
              <a:gd name="connsiteX0" fmla="*/ 173210 w 1334911"/>
              <a:gd name="connsiteY0" fmla="*/ 114404 h 140730"/>
              <a:gd name="connsiteX1" fmla="*/ 8110 w 1334911"/>
              <a:gd name="connsiteY1" fmla="*/ 25504 h 140730"/>
              <a:gd name="connsiteX2" fmla="*/ 389110 w 1334911"/>
              <a:gd name="connsiteY2" fmla="*/ 12804 h 140730"/>
              <a:gd name="connsiteX3" fmla="*/ 1036810 w 1334911"/>
              <a:gd name="connsiteY3" fmla="*/ 104 h 140730"/>
              <a:gd name="connsiteX4" fmla="*/ 1328910 w 1334911"/>
              <a:gd name="connsiteY4" fmla="*/ 12804 h 140730"/>
              <a:gd name="connsiteX5" fmla="*/ 1214610 w 1334911"/>
              <a:gd name="connsiteY5" fmla="*/ 89004 h 140730"/>
              <a:gd name="connsiteX6" fmla="*/ 986010 w 1334911"/>
              <a:gd name="connsiteY6" fmla="*/ 89004 h 140730"/>
              <a:gd name="connsiteX7" fmla="*/ 681210 w 1334911"/>
              <a:gd name="connsiteY7" fmla="*/ 139804 h 140730"/>
              <a:gd name="connsiteX8" fmla="*/ 173210 w 1334911"/>
              <a:gd name="connsiteY8" fmla="*/ 114404 h 140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34911" h="140730">
                <a:moveTo>
                  <a:pt x="173210" y="114404"/>
                </a:moveTo>
                <a:cubicBezTo>
                  <a:pt x="61027" y="95354"/>
                  <a:pt x="-27873" y="42437"/>
                  <a:pt x="8110" y="25504"/>
                </a:cubicBezTo>
                <a:cubicBezTo>
                  <a:pt x="44093" y="8571"/>
                  <a:pt x="389110" y="12804"/>
                  <a:pt x="389110" y="12804"/>
                </a:cubicBezTo>
                <a:lnTo>
                  <a:pt x="1036810" y="104"/>
                </a:lnTo>
                <a:cubicBezTo>
                  <a:pt x="1193443" y="104"/>
                  <a:pt x="1299277" y="-2013"/>
                  <a:pt x="1328910" y="12804"/>
                </a:cubicBezTo>
                <a:cubicBezTo>
                  <a:pt x="1358543" y="27621"/>
                  <a:pt x="1271760" y="76304"/>
                  <a:pt x="1214610" y="89004"/>
                </a:cubicBezTo>
                <a:cubicBezTo>
                  <a:pt x="1157460" y="101704"/>
                  <a:pt x="1074910" y="80537"/>
                  <a:pt x="986010" y="89004"/>
                </a:cubicBezTo>
                <a:cubicBezTo>
                  <a:pt x="897110" y="97471"/>
                  <a:pt x="820910" y="135571"/>
                  <a:pt x="681210" y="139804"/>
                </a:cubicBezTo>
                <a:cubicBezTo>
                  <a:pt x="541510" y="144037"/>
                  <a:pt x="285393" y="133454"/>
                  <a:pt x="173210" y="114404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2" name="Forme libre 21"/>
          <p:cNvSpPr/>
          <p:nvPr/>
        </p:nvSpPr>
        <p:spPr>
          <a:xfrm>
            <a:off x="22539082" y="5019767"/>
            <a:ext cx="1438805" cy="132555"/>
          </a:xfrm>
          <a:custGeom>
            <a:avLst/>
            <a:gdLst>
              <a:gd name="connsiteX0" fmla="*/ 1297360 w 1438807"/>
              <a:gd name="connsiteY0" fmla="*/ 132210 h 132555"/>
              <a:gd name="connsiteX1" fmla="*/ 967160 w 1438807"/>
              <a:gd name="connsiteY1" fmla="*/ 94110 h 132555"/>
              <a:gd name="connsiteX2" fmla="*/ 535360 w 1438807"/>
              <a:gd name="connsiteY2" fmla="*/ 94110 h 132555"/>
              <a:gd name="connsiteX3" fmla="*/ 179760 w 1438807"/>
              <a:gd name="connsiteY3" fmla="*/ 94110 h 132555"/>
              <a:gd name="connsiteX4" fmla="*/ 40060 w 1438807"/>
              <a:gd name="connsiteY4" fmla="*/ 68710 h 132555"/>
              <a:gd name="connsiteX5" fmla="*/ 14660 w 1438807"/>
              <a:gd name="connsiteY5" fmla="*/ 17910 h 132555"/>
              <a:gd name="connsiteX6" fmla="*/ 243260 w 1438807"/>
              <a:gd name="connsiteY6" fmla="*/ 17910 h 132555"/>
              <a:gd name="connsiteX7" fmla="*/ 1183060 w 1438807"/>
              <a:gd name="connsiteY7" fmla="*/ 5210 h 132555"/>
              <a:gd name="connsiteX8" fmla="*/ 1348160 w 1438807"/>
              <a:gd name="connsiteY8" fmla="*/ 5210 h 132555"/>
              <a:gd name="connsiteX9" fmla="*/ 1437060 w 1438807"/>
              <a:gd name="connsiteY9" fmla="*/ 68710 h 132555"/>
              <a:gd name="connsiteX10" fmla="*/ 1297360 w 1438807"/>
              <a:gd name="connsiteY10" fmla="*/ 132210 h 132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38807" h="132555">
                <a:moveTo>
                  <a:pt x="1297360" y="132210"/>
                </a:moveTo>
                <a:cubicBezTo>
                  <a:pt x="1219043" y="136443"/>
                  <a:pt x="1094160" y="100460"/>
                  <a:pt x="967160" y="94110"/>
                </a:cubicBezTo>
                <a:cubicBezTo>
                  <a:pt x="840160" y="87760"/>
                  <a:pt x="535360" y="94110"/>
                  <a:pt x="535360" y="94110"/>
                </a:cubicBezTo>
                <a:cubicBezTo>
                  <a:pt x="404127" y="94110"/>
                  <a:pt x="262310" y="98343"/>
                  <a:pt x="179760" y="94110"/>
                </a:cubicBezTo>
                <a:cubicBezTo>
                  <a:pt x="97210" y="89877"/>
                  <a:pt x="67577" y="81410"/>
                  <a:pt x="40060" y="68710"/>
                </a:cubicBezTo>
                <a:cubicBezTo>
                  <a:pt x="12543" y="56010"/>
                  <a:pt x="-19207" y="26377"/>
                  <a:pt x="14660" y="17910"/>
                </a:cubicBezTo>
                <a:cubicBezTo>
                  <a:pt x="48527" y="9443"/>
                  <a:pt x="243260" y="17910"/>
                  <a:pt x="243260" y="17910"/>
                </a:cubicBezTo>
                <a:lnTo>
                  <a:pt x="1183060" y="5210"/>
                </a:lnTo>
                <a:cubicBezTo>
                  <a:pt x="1367210" y="3093"/>
                  <a:pt x="1305827" y="-5373"/>
                  <a:pt x="1348160" y="5210"/>
                </a:cubicBezTo>
                <a:cubicBezTo>
                  <a:pt x="1390493" y="15793"/>
                  <a:pt x="1449760" y="47543"/>
                  <a:pt x="1437060" y="68710"/>
                </a:cubicBezTo>
                <a:cubicBezTo>
                  <a:pt x="1424360" y="89877"/>
                  <a:pt x="1375677" y="127977"/>
                  <a:pt x="1297360" y="132210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3" name="Forme libre 22"/>
          <p:cNvSpPr/>
          <p:nvPr/>
        </p:nvSpPr>
        <p:spPr>
          <a:xfrm>
            <a:off x="19874041" y="4592860"/>
            <a:ext cx="4013200" cy="470217"/>
          </a:xfrm>
          <a:custGeom>
            <a:avLst/>
            <a:gdLst>
              <a:gd name="connsiteX0" fmla="*/ 0 w 4013200"/>
              <a:gd name="connsiteY0" fmla="*/ 444817 h 470217"/>
              <a:gd name="connsiteX1" fmla="*/ 406400 w 4013200"/>
              <a:gd name="connsiteY1" fmla="*/ 216217 h 470217"/>
              <a:gd name="connsiteX2" fmla="*/ 1155700 w 4013200"/>
              <a:gd name="connsiteY2" fmla="*/ 38417 h 470217"/>
              <a:gd name="connsiteX3" fmla="*/ 1828800 w 4013200"/>
              <a:gd name="connsiteY3" fmla="*/ 317 h 470217"/>
              <a:gd name="connsiteX4" fmla="*/ 2654300 w 4013200"/>
              <a:gd name="connsiteY4" fmla="*/ 25717 h 470217"/>
              <a:gd name="connsiteX5" fmla="*/ 3251200 w 4013200"/>
              <a:gd name="connsiteY5" fmla="*/ 114617 h 470217"/>
              <a:gd name="connsiteX6" fmla="*/ 3733800 w 4013200"/>
              <a:gd name="connsiteY6" fmla="*/ 292417 h 470217"/>
              <a:gd name="connsiteX7" fmla="*/ 4013200 w 4013200"/>
              <a:gd name="connsiteY7" fmla="*/ 470217 h 470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3200" h="470217">
                <a:moveTo>
                  <a:pt x="0" y="444817"/>
                </a:moveTo>
                <a:cubicBezTo>
                  <a:pt x="106891" y="364383"/>
                  <a:pt x="213783" y="283950"/>
                  <a:pt x="406400" y="216217"/>
                </a:cubicBezTo>
                <a:cubicBezTo>
                  <a:pt x="599017" y="148484"/>
                  <a:pt x="918633" y="74400"/>
                  <a:pt x="1155700" y="38417"/>
                </a:cubicBezTo>
                <a:cubicBezTo>
                  <a:pt x="1392767" y="2434"/>
                  <a:pt x="1579033" y="2434"/>
                  <a:pt x="1828800" y="317"/>
                </a:cubicBezTo>
                <a:cubicBezTo>
                  <a:pt x="2078567" y="-1800"/>
                  <a:pt x="2417233" y="6667"/>
                  <a:pt x="2654300" y="25717"/>
                </a:cubicBezTo>
                <a:cubicBezTo>
                  <a:pt x="2891367" y="44767"/>
                  <a:pt x="3071283" y="70167"/>
                  <a:pt x="3251200" y="114617"/>
                </a:cubicBezTo>
                <a:cubicBezTo>
                  <a:pt x="3431117" y="159067"/>
                  <a:pt x="3606800" y="233150"/>
                  <a:pt x="3733800" y="292417"/>
                </a:cubicBezTo>
                <a:cubicBezTo>
                  <a:pt x="3860800" y="351684"/>
                  <a:pt x="4013200" y="470217"/>
                  <a:pt x="4013200" y="470217"/>
                </a:cubicBezTo>
              </a:path>
            </a:pathLst>
          </a:custGeom>
          <a:ln w="57150" cmpd="sng">
            <a:solidFill>
              <a:schemeClr val="accent6">
                <a:lumMod val="50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4" name="Forme libre 23"/>
          <p:cNvSpPr/>
          <p:nvPr/>
        </p:nvSpPr>
        <p:spPr>
          <a:xfrm>
            <a:off x="21182142" y="4895686"/>
            <a:ext cx="1371600" cy="154690"/>
          </a:xfrm>
          <a:custGeom>
            <a:avLst/>
            <a:gdLst>
              <a:gd name="connsiteX0" fmla="*/ 0 w 1371600"/>
              <a:gd name="connsiteY0" fmla="*/ 154690 h 154690"/>
              <a:gd name="connsiteX1" fmla="*/ 368300 w 1371600"/>
              <a:gd name="connsiteY1" fmla="*/ 27690 h 154690"/>
              <a:gd name="connsiteX2" fmla="*/ 800100 w 1371600"/>
              <a:gd name="connsiteY2" fmla="*/ 2290 h 154690"/>
              <a:gd name="connsiteX3" fmla="*/ 1168400 w 1371600"/>
              <a:gd name="connsiteY3" fmla="*/ 65790 h 154690"/>
              <a:gd name="connsiteX4" fmla="*/ 1371600 w 1371600"/>
              <a:gd name="connsiteY4" fmla="*/ 154690 h 15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1600" h="154690">
                <a:moveTo>
                  <a:pt x="0" y="154690"/>
                </a:moveTo>
                <a:cubicBezTo>
                  <a:pt x="117475" y="103890"/>
                  <a:pt x="234950" y="53090"/>
                  <a:pt x="368300" y="27690"/>
                </a:cubicBezTo>
                <a:cubicBezTo>
                  <a:pt x="501650" y="2290"/>
                  <a:pt x="666750" y="-4060"/>
                  <a:pt x="800100" y="2290"/>
                </a:cubicBezTo>
                <a:cubicBezTo>
                  <a:pt x="933450" y="8640"/>
                  <a:pt x="1073150" y="40390"/>
                  <a:pt x="1168400" y="65790"/>
                </a:cubicBezTo>
                <a:cubicBezTo>
                  <a:pt x="1263650" y="91190"/>
                  <a:pt x="1371600" y="154690"/>
                  <a:pt x="1371600" y="154690"/>
                </a:cubicBezTo>
              </a:path>
            </a:pathLst>
          </a:custGeom>
          <a:ln w="57150" cmpd="sng">
            <a:solidFill>
              <a:srgbClr val="984807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273315834"/>
      </p:ext>
    </p:extLst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4040322" y="1587484"/>
            <a:ext cx="15161374" cy="1481779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4" descr="Image1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4" t="1895" r="12744" b="4167"/>
          <a:stretch>
            <a:fillRect/>
          </a:stretch>
        </p:blipFill>
        <p:spPr bwMode="auto">
          <a:xfrm>
            <a:off x="15855165" y="2807621"/>
            <a:ext cx="12433508" cy="12433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Forme libre 4"/>
          <p:cNvSpPr/>
          <p:nvPr/>
        </p:nvSpPr>
        <p:spPr>
          <a:xfrm>
            <a:off x="18578266" y="3887767"/>
            <a:ext cx="6114857" cy="2146249"/>
          </a:xfrm>
          <a:custGeom>
            <a:avLst/>
            <a:gdLst>
              <a:gd name="connsiteX0" fmla="*/ 6103447 w 6114856"/>
              <a:gd name="connsiteY0" fmla="*/ 2017538 h 2146248"/>
              <a:gd name="connsiteX1" fmla="*/ 5993381 w 6114856"/>
              <a:gd name="connsiteY1" fmla="*/ 2093735 h 2146248"/>
              <a:gd name="connsiteX2" fmla="*/ 5722447 w 6114856"/>
              <a:gd name="connsiteY2" fmla="*/ 2000605 h 2146248"/>
              <a:gd name="connsiteX3" fmla="*/ 5375314 w 6114856"/>
              <a:gd name="connsiteY3" fmla="*/ 1899008 h 2146248"/>
              <a:gd name="connsiteX4" fmla="*/ 5011247 w 6114856"/>
              <a:gd name="connsiteY4" fmla="*/ 1839743 h 2146248"/>
              <a:gd name="connsiteX5" fmla="*/ 4596381 w 6114856"/>
              <a:gd name="connsiteY5" fmla="*/ 1856676 h 2146248"/>
              <a:gd name="connsiteX6" fmla="*/ 3986781 w 6114856"/>
              <a:gd name="connsiteY6" fmla="*/ 2000605 h 2146248"/>
              <a:gd name="connsiteX7" fmla="*/ 3521114 w 6114856"/>
              <a:gd name="connsiteY7" fmla="*/ 2093735 h 2146248"/>
              <a:gd name="connsiteX8" fmla="*/ 3097781 w 6114856"/>
              <a:gd name="connsiteY8" fmla="*/ 2119135 h 2146248"/>
              <a:gd name="connsiteX9" fmla="*/ 2691381 w 6114856"/>
              <a:gd name="connsiteY9" fmla="*/ 2068336 h 2146248"/>
              <a:gd name="connsiteX10" fmla="*/ 1997114 w 6114856"/>
              <a:gd name="connsiteY10" fmla="*/ 1975206 h 2146248"/>
              <a:gd name="connsiteX11" fmla="*/ 1480647 w 6114856"/>
              <a:gd name="connsiteY11" fmla="*/ 1882075 h 2146248"/>
              <a:gd name="connsiteX12" fmla="*/ 1184314 w 6114856"/>
              <a:gd name="connsiteY12" fmla="*/ 1848209 h 2146248"/>
              <a:gd name="connsiteX13" fmla="*/ 896447 w 6114856"/>
              <a:gd name="connsiteY13" fmla="*/ 1839743 h 2146248"/>
              <a:gd name="connsiteX14" fmla="*/ 574714 w 6114856"/>
              <a:gd name="connsiteY14" fmla="*/ 1882075 h 2146248"/>
              <a:gd name="connsiteX15" fmla="*/ 278381 w 6114856"/>
              <a:gd name="connsiteY15" fmla="*/ 2042937 h 2146248"/>
              <a:gd name="connsiteX16" fmla="*/ 134447 w 6114856"/>
              <a:gd name="connsiteY16" fmla="*/ 2144534 h 2146248"/>
              <a:gd name="connsiteX17" fmla="*/ 15914 w 6114856"/>
              <a:gd name="connsiteY17" fmla="*/ 2102202 h 2146248"/>
              <a:gd name="connsiteX18" fmla="*/ 41314 w 6114856"/>
              <a:gd name="connsiteY18" fmla="*/ 2042937 h 2146248"/>
              <a:gd name="connsiteX19" fmla="*/ 379981 w 6114856"/>
              <a:gd name="connsiteY19" fmla="*/ 1763545 h 2146248"/>
              <a:gd name="connsiteX20" fmla="*/ 490047 w 6114856"/>
              <a:gd name="connsiteY20" fmla="*/ 1670415 h 2146248"/>
              <a:gd name="connsiteX21" fmla="*/ 752514 w 6114856"/>
              <a:gd name="connsiteY21" fmla="*/ 1721213 h 2146248"/>
              <a:gd name="connsiteX22" fmla="*/ 1031914 w 6114856"/>
              <a:gd name="connsiteY22" fmla="*/ 1645015 h 2146248"/>
              <a:gd name="connsiteX23" fmla="*/ 1277447 w 6114856"/>
              <a:gd name="connsiteY23" fmla="*/ 1551885 h 2146248"/>
              <a:gd name="connsiteX24" fmla="*/ 1446781 w 6114856"/>
              <a:gd name="connsiteY24" fmla="*/ 1323292 h 2146248"/>
              <a:gd name="connsiteX25" fmla="*/ 1480647 w 6114856"/>
              <a:gd name="connsiteY25" fmla="*/ 1179363 h 2146248"/>
              <a:gd name="connsiteX26" fmla="*/ 1658447 w 6114856"/>
              <a:gd name="connsiteY26" fmla="*/ 1179363 h 2146248"/>
              <a:gd name="connsiteX27" fmla="*/ 2090247 w 6114856"/>
              <a:gd name="connsiteY27" fmla="*/ 1170896 h 2146248"/>
              <a:gd name="connsiteX28" fmla="*/ 2488181 w 6114856"/>
              <a:gd name="connsiteY28" fmla="*/ 1170896 h 2146248"/>
              <a:gd name="connsiteX29" fmla="*/ 2496647 w 6114856"/>
              <a:gd name="connsiteY29" fmla="*/ 1069299 h 2146248"/>
              <a:gd name="connsiteX30" fmla="*/ 2386581 w 6114856"/>
              <a:gd name="connsiteY30" fmla="*/ 993102 h 2146248"/>
              <a:gd name="connsiteX31" fmla="*/ 1768514 w 6114856"/>
              <a:gd name="connsiteY31" fmla="*/ 1001568 h 2146248"/>
              <a:gd name="connsiteX32" fmla="*/ 1370581 w 6114856"/>
              <a:gd name="connsiteY32" fmla="*/ 993102 h 2146248"/>
              <a:gd name="connsiteX33" fmla="*/ 1235114 w 6114856"/>
              <a:gd name="connsiteY33" fmla="*/ 993102 h 2146248"/>
              <a:gd name="connsiteX34" fmla="*/ 1370581 w 6114856"/>
              <a:gd name="connsiteY34" fmla="*/ 798374 h 2146248"/>
              <a:gd name="connsiteX35" fmla="*/ 1683847 w 6114856"/>
              <a:gd name="connsiteY35" fmla="*/ 493583 h 2146248"/>
              <a:gd name="connsiteX36" fmla="*/ 2115647 w 6114856"/>
              <a:gd name="connsiteY36" fmla="*/ 239591 h 2146248"/>
              <a:gd name="connsiteX37" fmla="*/ 2547447 w 6114856"/>
              <a:gd name="connsiteY37" fmla="*/ 78729 h 2146248"/>
              <a:gd name="connsiteX38" fmla="*/ 2869181 w 6114856"/>
              <a:gd name="connsiteY38" fmla="*/ 10998 h 2146248"/>
              <a:gd name="connsiteX39" fmla="*/ 3224781 w 6114856"/>
              <a:gd name="connsiteY39" fmla="*/ 2531 h 2146248"/>
              <a:gd name="connsiteX40" fmla="*/ 3614247 w 6114856"/>
              <a:gd name="connsiteY40" fmla="*/ 36397 h 2146248"/>
              <a:gd name="connsiteX41" fmla="*/ 3961381 w 6114856"/>
              <a:gd name="connsiteY41" fmla="*/ 129528 h 2146248"/>
              <a:gd name="connsiteX42" fmla="*/ 4333914 w 6114856"/>
              <a:gd name="connsiteY42" fmla="*/ 290389 h 2146248"/>
              <a:gd name="connsiteX43" fmla="*/ 4655647 w 6114856"/>
              <a:gd name="connsiteY43" fmla="*/ 493583 h 2146248"/>
              <a:gd name="connsiteX44" fmla="*/ 4935047 w 6114856"/>
              <a:gd name="connsiteY44" fmla="*/ 739109 h 2146248"/>
              <a:gd name="connsiteX45" fmla="*/ 5129781 w 6114856"/>
              <a:gd name="connsiteY45" fmla="*/ 967702 h 2146248"/>
              <a:gd name="connsiteX46" fmla="*/ 4757247 w 6114856"/>
              <a:gd name="connsiteY46" fmla="*/ 1001568 h 2146248"/>
              <a:gd name="connsiteX47" fmla="*/ 4088381 w 6114856"/>
              <a:gd name="connsiteY47" fmla="*/ 1010034 h 2146248"/>
              <a:gd name="connsiteX48" fmla="*/ 3808981 w 6114856"/>
              <a:gd name="connsiteY48" fmla="*/ 1010034 h 2146248"/>
              <a:gd name="connsiteX49" fmla="*/ 3885181 w 6114856"/>
              <a:gd name="connsiteY49" fmla="*/ 1179363 h 2146248"/>
              <a:gd name="connsiteX50" fmla="*/ 4469381 w 6114856"/>
              <a:gd name="connsiteY50" fmla="*/ 1170896 h 2146248"/>
              <a:gd name="connsiteX51" fmla="*/ 4816514 w 6114856"/>
              <a:gd name="connsiteY51" fmla="*/ 1179363 h 2146248"/>
              <a:gd name="connsiteX52" fmla="*/ 4926581 w 6114856"/>
              <a:gd name="connsiteY52" fmla="*/ 1179363 h 2146248"/>
              <a:gd name="connsiteX53" fmla="*/ 4960447 w 6114856"/>
              <a:gd name="connsiteY53" fmla="*/ 1391023 h 2146248"/>
              <a:gd name="connsiteX54" fmla="*/ 5138247 w 6114856"/>
              <a:gd name="connsiteY54" fmla="*/ 1594217 h 2146248"/>
              <a:gd name="connsiteX55" fmla="*/ 5341447 w 6114856"/>
              <a:gd name="connsiteY55" fmla="*/ 1721213 h 2146248"/>
              <a:gd name="connsiteX56" fmla="*/ 5798647 w 6114856"/>
              <a:gd name="connsiteY56" fmla="*/ 1738146 h 2146248"/>
              <a:gd name="connsiteX57" fmla="*/ 5874847 w 6114856"/>
              <a:gd name="connsiteY57" fmla="*/ 1729680 h 2146248"/>
              <a:gd name="connsiteX58" fmla="*/ 6086514 w 6114856"/>
              <a:gd name="connsiteY58" fmla="*/ 1899008 h 2146248"/>
              <a:gd name="connsiteX59" fmla="*/ 6103447 w 6114856"/>
              <a:gd name="connsiteY59" fmla="*/ 2017538 h 214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6114856" h="2146248">
                <a:moveTo>
                  <a:pt x="6103447" y="2017538"/>
                </a:moveTo>
                <a:cubicBezTo>
                  <a:pt x="6087925" y="2049993"/>
                  <a:pt x="6056881" y="2096557"/>
                  <a:pt x="5993381" y="2093735"/>
                </a:cubicBezTo>
                <a:cubicBezTo>
                  <a:pt x="5929881" y="2090913"/>
                  <a:pt x="5825458" y="2033059"/>
                  <a:pt x="5722447" y="2000605"/>
                </a:cubicBezTo>
                <a:cubicBezTo>
                  <a:pt x="5619436" y="1968151"/>
                  <a:pt x="5493847" y="1925818"/>
                  <a:pt x="5375314" y="1899008"/>
                </a:cubicBezTo>
                <a:cubicBezTo>
                  <a:pt x="5256781" y="1872198"/>
                  <a:pt x="5141069" y="1846798"/>
                  <a:pt x="5011247" y="1839743"/>
                </a:cubicBezTo>
                <a:cubicBezTo>
                  <a:pt x="4881425" y="1832688"/>
                  <a:pt x="4767125" y="1829866"/>
                  <a:pt x="4596381" y="1856676"/>
                </a:cubicBezTo>
                <a:cubicBezTo>
                  <a:pt x="4425637" y="1883486"/>
                  <a:pt x="4165992" y="1961095"/>
                  <a:pt x="3986781" y="2000605"/>
                </a:cubicBezTo>
                <a:cubicBezTo>
                  <a:pt x="3807570" y="2040115"/>
                  <a:pt x="3669281" y="2073980"/>
                  <a:pt x="3521114" y="2093735"/>
                </a:cubicBezTo>
                <a:cubicBezTo>
                  <a:pt x="3372947" y="2113490"/>
                  <a:pt x="3236070" y="2123368"/>
                  <a:pt x="3097781" y="2119135"/>
                </a:cubicBezTo>
                <a:cubicBezTo>
                  <a:pt x="2959492" y="2114902"/>
                  <a:pt x="2691381" y="2068336"/>
                  <a:pt x="2691381" y="2068336"/>
                </a:cubicBezTo>
                <a:lnTo>
                  <a:pt x="1997114" y="1975206"/>
                </a:lnTo>
                <a:cubicBezTo>
                  <a:pt x="1795325" y="1944162"/>
                  <a:pt x="1616114" y="1903241"/>
                  <a:pt x="1480647" y="1882075"/>
                </a:cubicBezTo>
                <a:cubicBezTo>
                  <a:pt x="1345180" y="1860909"/>
                  <a:pt x="1281681" y="1855264"/>
                  <a:pt x="1184314" y="1848209"/>
                </a:cubicBezTo>
                <a:cubicBezTo>
                  <a:pt x="1086947" y="1841154"/>
                  <a:pt x="998047" y="1834099"/>
                  <a:pt x="896447" y="1839743"/>
                </a:cubicBezTo>
                <a:cubicBezTo>
                  <a:pt x="794847" y="1845387"/>
                  <a:pt x="677725" y="1848209"/>
                  <a:pt x="574714" y="1882075"/>
                </a:cubicBezTo>
                <a:cubicBezTo>
                  <a:pt x="471703" y="1915941"/>
                  <a:pt x="351759" y="1999194"/>
                  <a:pt x="278381" y="2042937"/>
                </a:cubicBezTo>
                <a:cubicBezTo>
                  <a:pt x="205003" y="2086680"/>
                  <a:pt x="178191" y="2134657"/>
                  <a:pt x="134447" y="2144534"/>
                </a:cubicBezTo>
                <a:cubicBezTo>
                  <a:pt x="90703" y="2154411"/>
                  <a:pt x="31436" y="2119135"/>
                  <a:pt x="15914" y="2102202"/>
                </a:cubicBezTo>
                <a:cubicBezTo>
                  <a:pt x="392" y="2085269"/>
                  <a:pt x="-19364" y="2099380"/>
                  <a:pt x="41314" y="2042937"/>
                </a:cubicBezTo>
                <a:cubicBezTo>
                  <a:pt x="101992" y="1986494"/>
                  <a:pt x="305192" y="1825632"/>
                  <a:pt x="379981" y="1763545"/>
                </a:cubicBezTo>
                <a:cubicBezTo>
                  <a:pt x="454770" y="1701458"/>
                  <a:pt x="427958" y="1677470"/>
                  <a:pt x="490047" y="1670415"/>
                </a:cubicBezTo>
                <a:cubicBezTo>
                  <a:pt x="552136" y="1663360"/>
                  <a:pt x="662203" y="1725446"/>
                  <a:pt x="752514" y="1721213"/>
                </a:cubicBezTo>
                <a:cubicBezTo>
                  <a:pt x="842825" y="1716980"/>
                  <a:pt x="944425" y="1673236"/>
                  <a:pt x="1031914" y="1645015"/>
                </a:cubicBezTo>
                <a:cubicBezTo>
                  <a:pt x="1119403" y="1616794"/>
                  <a:pt x="1208303" y="1605505"/>
                  <a:pt x="1277447" y="1551885"/>
                </a:cubicBezTo>
                <a:cubicBezTo>
                  <a:pt x="1346591" y="1498265"/>
                  <a:pt x="1412914" y="1385379"/>
                  <a:pt x="1446781" y="1323292"/>
                </a:cubicBezTo>
                <a:cubicBezTo>
                  <a:pt x="1480648" y="1261205"/>
                  <a:pt x="1445369" y="1203351"/>
                  <a:pt x="1480647" y="1179363"/>
                </a:cubicBezTo>
                <a:cubicBezTo>
                  <a:pt x="1515925" y="1155375"/>
                  <a:pt x="1658447" y="1179363"/>
                  <a:pt x="1658447" y="1179363"/>
                </a:cubicBezTo>
                <a:lnTo>
                  <a:pt x="2090247" y="1170896"/>
                </a:lnTo>
                <a:cubicBezTo>
                  <a:pt x="2228536" y="1169485"/>
                  <a:pt x="2420448" y="1187829"/>
                  <a:pt x="2488181" y="1170896"/>
                </a:cubicBezTo>
                <a:cubicBezTo>
                  <a:pt x="2555914" y="1153963"/>
                  <a:pt x="2513580" y="1098931"/>
                  <a:pt x="2496647" y="1069299"/>
                </a:cubicBezTo>
                <a:cubicBezTo>
                  <a:pt x="2479714" y="1039667"/>
                  <a:pt x="2507936" y="1004390"/>
                  <a:pt x="2386581" y="993102"/>
                </a:cubicBezTo>
                <a:cubicBezTo>
                  <a:pt x="2265225" y="981813"/>
                  <a:pt x="1937847" y="1001568"/>
                  <a:pt x="1768514" y="1001568"/>
                </a:cubicBezTo>
                <a:cubicBezTo>
                  <a:pt x="1599181" y="1001568"/>
                  <a:pt x="1459481" y="994513"/>
                  <a:pt x="1370581" y="993102"/>
                </a:cubicBezTo>
                <a:cubicBezTo>
                  <a:pt x="1281681" y="991691"/>
                  <a:pt x="1235114" y="1025557"/>
                  <a:pt x="1235114" y="993102"/>
                </a:cubicBezTo>
                <a:cubicBezTo>
                  <a:pt x="1235114" y="960647"/>
                  <a:pt x="1295792" y="881627"/>
                  <a:pt x="1370581" y="798374"/>
                </a:cubicBezTo>
                <a:cubicBezTo>
                  <a:pt x="1445370" y="715121"/>
                  <a:pt x="1559669" y="586713"/>
                  <a:pt x="1683847" y="493583"/>
                </a:cubicBezTo>
                <a:cubicBezTo>
                  <a:pt x="1808025" y="400453"/>
                  <a:pt x="1971714" y="308733"/>
                  <a:pt x="2115647" y="239591"/>
                </a:cubicBezTo>
                <a:cubicBezTo>
                  <a:pt x="2259580" y="170449"/>
                  <a:pt x="2421858" y="116828"/>
                  <a:pt x="2547447" y="78729"/>
                </a:cubicBezTo>
                <a:cubicBezTo>
                  <a:pt x="2673036" y="40630"/>
                  <a:pt x="2756292" y="23698"/>
                  <a:pt x="2869181" y="10998"/>
                </a:cubicBezTo>
                <a:cubicBezTo>
                  <a:pt x="2982070" y="-1702"/>
                  <a:pt x="3100604" y="-1702"/>
                  <a:pt x="3224781" y="2531"/>
                </a:cubicBezTo>
                <a:cubicBezTo>
                  <a:pt x="3348958" y="6764"/>
                  <a:pt x="3491480" y="15231"/>
                  <a:pt x="3614247" y="36397"/>
                </a:cubicBezTo>
                <a:cubicBezTo>
                  <a:pt x="3737014" y="57563"/>
                  <a:pt x="3841436" y="87196"/>
                  <a:pt x="3961381" y="129528"/>
                </a:cubicBezTo>
                <a:cubicBezTo>
                  <a:pt x="4081326" y="171860"/>
                  <a:pt x="4218203" y="229713"/>
                  <a:pt x="4333914" y="290389"/>
                </a:cubicBezTo>
                <a:cubicBezTo>
                  <a:pt x="4449625" y="351065"/>
                  <a:pt x="4555458" y="418796"/>
                  <a:pt x="4655647" y="493583"/>
                </a:cubicBezTo>
                <a:cubicBezTo>
                  <a:pt x="4755836" y="568370"/>
                  <a:pt x="4856025" y="660089"/>
                  <a:pt x="4935047" y="739109"/>
                </a:cubicBezTo>
                <a:cubicBezTo>
                  <a:pt x="5014069" y="818129"/>
                  <a:pt x="5159414" y="923959"/>
                  <a:pt x="5129781" y="967702"/>
                </a:cubicBezTo>
                <a:cubicBezTo>
                  <a:pt x="5100148" y="1011445"/>
                  <a:pt x="4930814" y="994513"/>
                  <a:pt x="4757247" y="1001568"/>
                </a:cubicBezTo>
                <a:cubicBezTo>
                  <a:pt x="4583680" y="1008623"/>
                  <a:pt x="4088381" y="1010034"/>
                  <a:pt x="4088381" y="1010034"/>
                </a:cubicBezTo>
                <a:cubicBezTo>
                  <a:pt x="3930337" y="1011445"/>
                  <a:pt x="3842848" y="981813"/>
                  <a:pt x="3808981" y="1010034"/>
                </a:cubicBezTo>
                <a:cubicBezTo>
                  <a:pt x="3775114" y="1038255"/>
                  <a:pt x="3775114" y="1152553"/>
                  <a:pt x="3885181" y="1179363"/>
                </a:cubicBezTo>
                <a:cubicBezTo>
                  <a:pt x="3995248" y="1206173"/>
                  <a:pt x="4314159" y="1170896"/>
                  <a:pt x="4469381" y="1170896"/>
                </a:cubicBezTo>
                <a:cubicBezTo>
                  <a:pt x="4624603" y="1170896"/>
                  <a:pt x="4740314" y="1177952"/>
                  <a:pt x="4816514" y="1179363"/>
                </a:cubicBezTo>
                <a:cubicBezTo>
                  <a:pt x="4892714" y="1180774"/>
                  <a:pt x="4902592" y="1144086"/>
                  <a:pt x="4926581" y="1179363"/>
                </a:cubicBezTo>
                <a:cubicBezTo>
                  <a:pt x="4950570" y="1214640"/>
                  <a:pt x="4925169" y="1321881"/>
                  <a:pt x="4960447" y="1391023"/>
                </a:cubicBezTo>
                <a:cubicBezTo>
                  <a:pt x="4995725" y="1460165"/>
                  <a:pt x="5074747" y="1539185"/>
                  <a:pt x="5138247" y="1594217"/>
                </a:cubicBezTo>
                <a:cubicBezTo>
                  <a:pt x="5201747" y="1649249"/>
                  <a:pt x="5231380" y="1697225"/>
                  <a:pt x="5341447" y="1721213"/>
                </a:cubicBezTo>
                <a:cubicBezTo>
                  <a:pt x="5451514" y="1745201"/>
                  <a:pt x="5709747" y="1736735"/>
                  <a:pt x="5798647" y="1738146"/>
                </a:cubicBezTo>
                <a:cubicBezTo>
                  <a:pt x="5887547" y="1739557"/>
                  <a:pt x="5826869" y="1702870"/>
                  <a:pt x="5874847" y="1729680"/>
                </a:cubicBezTo>
                <a:cubicBezTo>
                  <a:pt x="5922825" y="1756490"/>
                  <a:pt x="6049825" y="1848210"/>
                  <a:pt x="6086514" y="1899008"/>
                </a:cubicBezTo>
                <a:cubicBezTo>
                  <a:pt x="6123203" y="1949806"/>
                  <a:pt x="6118969" y="1985083"/>
                  <a:pt x="6103447" y="2017538"/>
                </a:cubicBezTo>
                <a:close/>
              </a:path>
            </a:pathLst>
          </a:custGeom>
          <a:solidFill>
            <a:srgbClr val="B9CDE5">
              <a:alpha val="58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" name="Ellipse 5"/>
          <p:cNvSpPr/>
          <p:nvPr/>
        </p:nvSpPr>
        <p:spPr>
          <a:xfrm>
            <a:off x="19260930" y="5293802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" name="Ellipse 6"/>
          <p:cNvSpPr/>
          <p:nvPr/>
        </p:nvSpPr>
        <p:spPr>
          <a:xfrm>
            <a:off x="19559378" y="5262050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" name="Ellipse 7"/>
          <p:cNvSpPr/>
          <p:nvPr/>
        </p:nvSpPr>
        <p:spPr>
          <a:xfrm>
            <a:off x="19673679" y="4995350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" name="Ellipse 8"/>
          <p:cNvSpPr/>
          <p:nvPr/>
        </p:nvSpPr>
        <p:spPr>
          <a:xfrm>
            <a:off x="23801177" y="5081077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" name="Ellipse 9"/>
          <p:cNvSpPr/>
          <p:nvPr/>
        </p:nvSpPr>
        <p:spPr>
          <a:xfrm>
            <a:off x="24105980" y="5290625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" name="Ellipse 10"/>
          <p:cNvSpPr/>
          <p:nvPr/>
        </p:nvSpPr>
        <p:spPr>
          <a:xfrm>
            <a:off x="23807528" y="5290625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" name="Ellipse 11"/>
          <p:cNvSpPr/>
          <p:nvPr/>
        </p:nvSpPr>
        <p:spPr>
          <a:xfrm>
            <a:off x="23832930" y="4744527"/>
            <a:ext cx="146050" cy="146050"/>
          </a:xfrm>
          <a:prstGeom prst="ellipse">
            <a:avLst/>
          </a:prstGeom>
          <a:solidFill>
            <a:srgbClr val="000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" name="Ellipse 12"/>
          <p:cNvSpPr/>
          <p:nvPr/>
        </p:nvSpPr>
        <p:spPr>
          <a:xfrm>
            <a:off x="19527629" y="4744527"/>
            <a:ext cx="146050" cy="146050"/>
          </a:xfrm>
          <a:prstGeom prst="ellipse">
            <a:avLst/>
          </a:prstGeom>
          <a:solidFill>
            <a:srgbClr val="000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4" name="Forme libre 13"/>
          <p:cNvSpPr/>
          <p:nvPr/>
        </p:nvSpPr>
        <p:spPr>
          <a:xfrm>
            <a:off x="20164577" y="4966776"/>
            <a:ext cx="3180539" cy="944497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solidFill>
            <a:srgbClr val="FE2DFF"/>
          </a:solidFill>
          <a:ln w="76200" cmpd="sng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15" name="Connecteur droit avec flèche 14"/>
          <p:cNvCxnSpPr/>
          <p:nvPr/>
        </p:nvCxnSpPr>
        <p:spPr>
          <a:xfrm>
            <a:off x="21678063" y="6545324"/>
            <a:ext cx="0" cy="5758865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" name="Connecteur droit avec flèche 15"/>
          <p:cNvCxnSpPr/>
          <p:nvPr/>
        </p:nvCxnSpPr>
        <p:spPr>
          <a:xfrm flipH="1">
            <a:off x="18164201" y="6545324"/>
            <a:ext cx="1782527" cy="2454073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" name="Connecteur droit avec flèche 16"/>
          <p:cNvCxnSpPr/>
          <p:nvPr/>
        </p:nvCxnSpPr>
        <p:spPr>
          <a:xfrm flipH="1">
            <a:off x="19374631" y="6545323"/>
            <a:ext cx="1579887" cy="4455084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Connecteur droit avec flèche 17"/>
          <p:cNvCxnSpPr/>
          <p:nvPr/>
        </p:nvCxnSpPr>
        <p:spPr>
          <a:xfrm>
            <a:off x="22370805" y="6545323"/>
            <a:ext cx="1830422" cy="4455084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Connecteur droit avec flèche 18"/>
          <p:cNvCxnSpPr/>
          <p:nvPr/>
        </p:nvCxnSpPr>
        <p:spPr>
          <a:xfrm>
            <a:off x="23345116" y="6545324"/>
            <a:ext cx="2181517" cy="2454073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Rectangle 19"/>
          <p:cNvSpPr/>
          <p:nvPr/>
        </p:nvSpPr>
        <p:spPr>
          <a:xfrm rot="15042529">
            <a:off x="15696414" y="5239876"/>
            <a:ext cx="9338829" cy="8441669"/>
          </a:xfrm>
          <a:prstGeom prst="rect">
            <a:avLst/>
          </a:prstGeom>
          <a:noFill/>
          <a:ln>
            <a:noFill/>
          </a:ln>
        </p:spPr>
        <p:txBody>
          <a:bodyPr wrap="none" lIns="91427" tIns="45715" rIns="91427" bIns="45715">
            <a:prstTxWarp prst="textArchUp">
              <a:avLst>
                <a:gd name="adj" fmla="val 5561338"/>
              </a:avLst>
            </a:prstTxWarp>
            <a:spAutoFit/>
          </a:bodyPr>
          <a:lstStyle/>
          <a:p>
            <a:pPr algn="ctr"/>
            <a:r>
              <a:rPr lang="fr-FR" sz="5900" dirty="0">
                <a:ln w="12700">
                  <a:noFill/>
                  <a:prstDash val="solid"/>
                </a:ln>
                <a:solidFill>
                  <a:schemeClr val="bg1">
                    <a:lumMod val="7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Helvetica"/>
                <a:cs typeface="Helvetica"/>
              </a:rPr>
              <a:t>Paroi inextensible</a:t>
            </a:r>
          </a:p>
        </p:txBody>
      </p:sp>
      <p:sp>
        <p:nvSpPr>
          <p:cNvPr id="21" name="Forme libre 20"/>
          <p:cNvSpPr/>
          <p:nvPr/>
        </p:nvSpPr>
        <p:spPr>
          <a:xfrm>
            <a:off x="19381009" y="5376351"/>
            <a:ext cx="753026" cy="382208"/>
          </a:xfrm>
          <a:custGeom>
            <a:avLst/>
            <a:gdLst>
              <a:gd name="connsiteX0" fmla="*/ 267269 w 753026"/>
              <a:gd name="connsiteY0" fmla="*/ 0 h 382208"/>
              <a:gd name="connsiteX1" fmla="*/ 569 w 753026"/>
              <a:gd name="connsiteY1" fmla="*/ 228600 h 382208"/>
              <a:gd name="connsiteX2" fmla="*/ 330769 w 753026"/>
              <a:gd name="connsiteY2" fmla="*/ 381000 h 382208"/>
              <a:gd name="connsiteX3" fmla="*/ 749869 w 753026"/>
              <a:gd name="connsiteY3" fmla="*/ 292100 h 382208"/>
              <a:gd name="connsiteX4" fmla="*/ 533969 w 753026"/>
              <a:gd name="connsiteY4" fmla="*/ 152400 h 382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3026" h="382208">
                <a:moveTo>
                  <a:pt x="267269" y="0"/>
                </a:moveTo>
                <a:cubicBezTo>
                  <a:pt x="128627" y="82550"/>
                  <a:pt x="-10014" y="165100"/>
                  <a:pt x="569" y="228600"/>
                </a:cubicBezTo>
                <a:cubicBezTo>
                  <a:pt x="11152" y="292100"/>
                  <a:pt x="205886" y="370417"/>
                  <a:pt x="330769" y="381000"/>
                </a:cubicBezTo>
                <a:cubicBezTo>
                  <a:pt x="455652" y="391583"/>
                  <a:pt x="716002" y="330200"/>
                  <a:pt x="749869" y="292100"/>
                </a:cubicBezTo>
                <a:cubicBezTo>
                  <a:pt x="783736" y="254000"/>
                  <a:pt x="533969" y="152400"/>
                  <a:pt x="533969" y="152400"/>
                </a:cubicBezTo>
              </a:path>
            </a:pathLst>
          </a:custGeom>
          <a:ln>
            <a:solidFill>
              <a:srgbClr val="FF0000"/>
            </a:solidFill>
            <a:headEnd type="non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2" name="Forme libre 21"/>
          <p:cNvSpPr/>
          <p:nvPr/>
        </p:nvSpPr>
        <p:spPr>
          <a:xfrm>
            <a:off x="19593506" y="5338250"/>
            <a:ext cx="232573" cy="294964"/>
          </a:xfrm>
          <a:custGeom>
            <a:avLst/>
            <a:gdLst>
              <a:gd name="connsiteX0" fmla="*/ 67473 w 232573"/>
              <a:gd name="connsiteY0" fmla="*/ 0 h 294964"/>
              <a:gd name="connsiteX1" fmla="*/ 3973 w 232573"/>
              <a:gd name="connsiteY1" fmla="*/ 254000 h 294964"/>
              <a:gd name="connsiteX2" fmla="*/ 169073 w 232573"/>
              <a:gd name="connsiteY2" fmla="*/ 292100 h 294964"/>
              <a:gd name="connsiteX3" fmla="*/ 232573 w 232573"/>
              <a:gd name="connsiteY3" fmla="*/ 279400 h 294964"/>
              <a:gd name="connsiteX4" fmla="*/ 169073 w 232573"/>
              <a:gd name="connsiteY4" fmla="*/ 177800 h 294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2573" h="294964">
                <a:moveTo>
                  <a:pt x="67473" y="0"/>
                </a:moveTo>
                <a:cubicBezTo>
                  <a:pt x="27256" y="102658"/>
                  <a:pt x="-12960" y="205317"/>
                  <a:pt x="3973" y="254000"/>
                </a:cubicBezTo>
                <a:cubicBezTo>
                  <a:pt x="20906" y="302683"/>
                  <a:pt x="130973" y="287867"/>
                  <a:pt x="169073" y="292100"/>
                </a:cubicBezTo>
                <a:cubicBezTo>
                  <a:pt x="207173" y="296333"/>
                  <a:pt x="232573" y="298450"/>
                  <a:pt x="232573" y="279400"/>
                </a:cubicBezTo>
                <a:cubicBezTo>
                  <a:pt x="232573" y="260350"/>
                  <a:pt x="200823" y="219075"/>
                  <a:pt x="169073" y="177800"/>
                </a:cubicBezTo>
              </a:path>
            </a:pathLst>
          </a:custGeom>
          <a:ln>
            <a:solidFill>
              <a:srgbClr val="FF0000"/>
            </a:solidFill>
            <a:headEnd type="non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rgbClr val="FF0000"/>
              </a:solidFill>
            </a:endParaRPr>
          </a:p>
        </p:txBody>
      </p:sp>
      <p:sp>
        <p:nvSpPr>
          <p:cNvPr id="23" name="Forme libre 22"/>
          <p:cNvSpPr/>
          <p:nvPr/>
        </p:nvSpPr>
        <p:spPr>
          <a:xfrm>
            <a:off x="19775278" y="5096950"/>
            <a:ext cx="299117" cy="380999"/>
          </a:xfrm>
          <a:custGeom>
            <a:avLst/>
            <a:gdLst>
              <a:gd name="connsiteX0" fmla="*/ 0 w 299118"/>
              <a:gd name="connsiteY0" fmla="*/ 0 h 381000"/>
              <a:gd name="connsiteX1" fmla="*/ 228600 w 299118"/>
              <a:gd name="connsiteY1" fmla="*/ 101600 h 381000"/>
              <a:gd name="connsiteX2" fmla="*/ 292100 w 299118"/>
              <a:gd name="connsiteY2" fmla="*/ 304800 h 381000"/>
              <a:gd name="connsiteX3" fmla="*/ 88900 w 299118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9118" h="381000">
                <a:moveTo>
                  <a:pt x="0" y="0"/>
                </a:moveTo>
                <a:cubicBezTo>
                  <a:pt x="89958" y="25400"/>
                  <a:pt x="179917" y="50800"/>
                  <a:pt x="228600" y="101600"/>
                </a:cubicBezTo>
                <a:cubicBezTo>
                  <a:pt x="277283" y="152400"/>
                  <a:pt x="315383" y="258233"/>
                  <a:pt x="292100" y="304800"/>
                </a:cubicBezTo>
                <a:cubicBezTo>
                  <a:pt x="268817" y="351367"/>
                  <a:pt x="88900" y="381000"/>
                  <a:pt x="88900" y="381000"/>
                </a:cubicBezTo>
              </a:path>
            </a:pathLst>
          </a:custGeom>
          <a:ln>
            <a:solidFill>
              <a:srgbClr val="FF0000"/>
            </a:solidFill>
            <a:headEnd type="non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4" name="Forme libre 23"/>
          <p:cNvSpPr/>
          <p:nvPr/>
        </p:nvSpPr>
        <p:spPr>
          <a:xfrm>
            <a:off x="19749878" y="5032351"/>
            <a:ext cx="577271" cy="102702"/>
          </a:xfrm>
          <a:custGeom>
            <a:avLst/>
            <a:gdLst>
              <a:gd name="connsiteX0" fmla="*/ 0 w 577273"/>
              <a:gd name="connsiteY0" fmla="*/ 39201 h 102701"/>
              <a:gd name="connsiteX1" fmla="*/ 558800 w 577273"/>
              <a:gd name="connsiteY1" fmla="*/ 1101 h 102701"/>
              <a:gd name="connsiteX2" fmla="*/ 431800 w 577273"/>
              <a:gd name="connsiteY2" fmla="*/ 77301 h 102701"/>
              <a:gd name="connsiteX3" fmla="*/ 317500 w 577273"/>
              <a:gd name="connsiteY3" fmla="*/ 102701 h 1027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7273" h="102701">
                <a:moveTo>
                  <a:pt x="0" y="39201"/>
                </a:moveTo>
                <a:cubicBezTo>
                  <a:pt x="243416" y="16976"/>
                  <a:pt x="486833" y="-5249"/>
                  <a:pt x="558800" y="1101"/>
                </a:cubicBezTo>
                <a:cubicBezTo>
                  <a:pt x="630767" y="7451"/>
                  <a:pt x="472017" y="60368"/>
                  <a:pt x="431800" y="77301"/>
                </a:cubicBezTo>
                <a:cubicBezTo>
                  <a:pt x="391583" y="94234"/>
                  <a:pt x="317500" y="102701"/>
                  <a:pt x="317500" y="102701"/>
                </a:cubicBezTo>
              </a:path>
            </a:pathLst>
          </a:custGeom>
          <a:ln>
            <a:solidFill>
              <a:srgbClr val="FF0000"/>
            </a:solidFill>
            <a:headEnd type="non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rgbClr val="FF0000"/>
              </a:solidFill>
            </a:endParaRPr>
          </a:p>
        </p:txBody>
      </p:sp>
      <p:sp>
        <p:nvSpPr>
          <p:cNvPr id="25" name="Forme libre 24"/>
          <p:cNvSpPr/>
          <p:nvPr/>
        </p:nvSpPr>
        <p:spPr>
          <a:xfrm>
            <a:off x="18758229" y="5389051"/>
            <a:ext cx="559850" cy="471235"/>
          </a:xfrm>
          <a:custGeom>
            <a:avLst/>
            <a:gdLst>
              <a:gd name="connsiteX0" fmla="*/ 559851 w 559851"/>
              <a:gd name="connsiteY0" fmla="*/ 0 h 471236"/>
              <a:gd name="connsiteX1" fmla="*/ 1051 w 559851"/>
              <a:gd name="connsiteY1" fmla="*/ 457200 h 471236"/>
              <a:gd name="connsiteX2" fmla="*/ 420151 w 559851"/>
              <a:gd name="connsiteY2" fmla="*/ 342900 h 471236"/>
              <a:gd name="connsiteX3" fmla="*/ 432851 w 559851"/>
              <a:gd name="connsiteY3" fmla="*/ 228600 h 471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9851" h="471236">
                <a:moveTo>
                  <a:pt x="559851" y="0"/>
                </a:moveTo>
                <a:cubicBezTo>
                  <a:pt x="292092" y="200025"/>
                  <a:pt x="24334" y="400050"/>
                  <a:pt x="1051" y="457200"/>
                </a:cubicBezTo>
                <a:cubicBezTo>
                  <a:pt x="-22232" y="514350"/>
                  <a:pt x="348184" y="381000"/>
                  <a:pt x="420151" y="342900"/>
                </a:cubicBezTo>
                <a:cubicBezTo>
                  <a:pt x="492118" y="304800"/>
                  <a:pt x="432851" y="228600"/>
                  <a:pt x="432851" y="228600"/>
                </a:cubicBezTo>
              </a:path>
            </a:pathLst>
          </a:custGeom>
          <a:ln>
            <a:solidFill>
              <a:srgbClr val="FF0000"/>
            </a:solidFill>
            <a:headEnd type="non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6" name="Forme libre 25"/>
          <p:cNvSpPr/>
          <p:nvPr/>
        </p:nvSpPr>
        <p:spPr>
          <a:xfrm>
            <a:off x="24169477" y="5376352"/>
            <a:ext cx="513558" cy="584199"/>
          </a:xfrm>
          <a:custGeom>
            <a:avLst/>
            <a:gdLst>
              <a:gd name="connsiteX0" fmla="*/ 0 w 513558"/>
              <a:gd name="connsiteY0" fmla="*/ 0 h 584200"/>
              <a:gd name="connsiteX1" fmla="*/ 457200 w 513558"/>
              <a:gd name="connsiteY1" fmla="*/ 431800 h 584200"/>
              <a:gd name="connsiteX2" fmla="*/ 457200 w 513558"/>
              <a:gd name="connsiteY2" fmla="*/ 584200 h 584200"/>
              <a:gd name="connsiteX3" fmla="*/ 12700 w 513558"/>
              <a:gd name="connsiteY3" fmla="*/ 431800 h 584200"/>
              <a:gd name="connsiteX4" fmla="*/ 203200 w 513558"/>
              <a:gd name="connsiteY4" fmla="*/ 317500 h 584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3558" h="584200">
                <a:moveTo>
                  <a:pt x="0" y="0"/>
                </a:moveTo>
                <a:cubicBezTo>
                  <a:pt x="190500" y="167216"/>
                  <a:pt x="381000" y="334433"/>
                  <a:pt x="457200" y="431800"/>
                </a:cubicBezTo>
                <a:cubicBezTo>
                  <a:pt x="533400" y="529167"/>
                  <a:pt x="531283" y="584200"/>
                  <a:pt x="457200" y="584200"/>
                </a:cubicBezTo>
                <a:cubicBezTo>
                  <a:pt x="383117" y="584200"/>
                  <a:pt x="55033" y="476250"/>
                  <a:pt x="12700" y="431800"/>
                </a:cubicBezTo>
                <a:cubicBezTo>
                  <a:pt x="-29633" y="387350"/>
                  <a:pt x="203200" y="317500"/>
                  <a:pt x="203200" y="317500"/>
                </a:cubicBezTo>
              </a:path>
            </a:pathLst>
          </a:custGeom>
          <a:ln>
            <a:solidFill>
              <a:srgbClr val="FF0000"/>
            </a:solidFill>
            <a:headEnd type="non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7" name="Forme libre 26"/>
          <p:cNvSpPr/>
          <p:nvPr/>
        </p:nvSpPr>
        <p:spPr>
          <a:xfrm>
            <a:off x="23325013" y="5389051"/>
            <a:ext cx="844594" cy="394116"/>
          </a:xfrm>
          <a:custGeom>
            <a:avLst/>
            <a:gdLst>
              <a:gd name="connsiteX0" fmla="*/ 539666 w 844594"/>
              <a:gd name="connsiteY0" fmla="*/ 0 h 394117"/>
              <a:gd name="connsiteX1" fmla="*/ 18966 w 844594"/>
              <a:gd name="connsiteY1" fmla="*/ 177800 h 394117"/>
              <a:gd name="connsiteX2" fmla="*/ 171366 w 844594"/>
              <a:gd name="connsiteY2" fmla="*/ 266700 h 394117"/>
              <a:gd name="connsiteX3" fmla="*/ 717466 w 844594"/>
              <a:gd name="connsiteY3" fmla="*/ 393700 h 394117"/>
              <a:gd name="connsiteX4" fmla="*/ 831766 w 844594"/>
              <a:gd name="connsiteY4" fmla="*/ 304800 h 394117"/>
              <a:gd name="connsiteX5" fmla="*/ 501566 w 844594"/>
              <a:gd name="connsiteY5" fmla="*/ 228600 h 3941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44594" h="394117">
                <a:moveTo>
                  <a:pt x="539666" y="0"/>
                </a:moveTo>
                <a:cubicBezTo>
                  <a:pt x="310007" y="66675"/>
                  <a:pt x="80349" y="133350"/>
                  <a:pt x="18966" y="177800"/>
                </a:cubicBezTo>
                <a:cubicBezTo>
                  <a:pt x="-42417" y="222250"/>
                  <a:pt x="54949" y="230717"/>
                  <a:pt x="171366" y="266700"/>
                </a:cubicBezTo>
                <a:cubicBezTo>
                  <a:pt x="287783" y="302683"/>
                  <a:pt x="607399" y="387350"/>
                  <a:pt x="717466" y="393700"/>
                </a:cubicBezTo>
                <a:cubicBezTo>
                  <a:pt x="827533" y="400050"/>
                  <a:pt x="867749" y="332317"/>
                  <a:pt x="831766" y="304800"/>
                </a:cubicBezTo>
                <a:cubicBezTo>
                  <a:pt x="795783" y="277283"/>
                  <a:pt x="501566" y="228600"/>
                  <a:pt x="501566" y="228600"/>
                </a:cubicBezTo>
              </a:path>
            </a:pathLst>
          </a:custGeom>
          <a:ln>
            <a:solidFill>
              <a:srgbClr val="FF0000"/>
            </a:solidFill>
            <a:headEnd type="non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8" name="Forme libre 27"/>
          <p:cNvSpPr/>
          <p:nvPr/>
        </p:nvSpPr>
        <p:spPr>
          <a:xfrm>
            <a:off x="23688870" y="5389051"/>
            <a:ext cx="398460" cy="254000"/>
          </a:xfrm>
          <a:custGeom>
            <a:avLst/>
            <a:gdLst>
              <a:gd name="connsiteX0" fmla="*/ 226608 w 398461"/>
              <a:gd name="connsiteY0" fmla="*/ 0 h 254000"/>
              <a:gd name="connsiteX1" fmla="*/ 391708 w 398461"/>
              <a:gd name="connsiteY1" fmla="*/ 152400 h 254000"/>
              <a:gd name="connsiteX2" fmla="*/ 23408 w 398461"/>
              <a:gd name="connsiteY2" fmla="*/ 165100 h 254000"/>
              <a:gd name="connsiteX3" fmla="*/ 36108 w 398461"/>
              <a:gd name="connsiteY3" fmla="*/ 254000 h 254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8461" h="254000">
                <a:moveTo>
                  <a:pt x="226608" y="0"/>
                </a:moveTo>
                <a:cubicBezTo>
                  <a:pt x="326091" y="62441"/>
                  <a:pt x="425575" y="124883"/>
                  <a:pt x="391708" y="152400"/>
                </a:cubicBezTo>
                <a:cubicBezTo>
                  <a:pt x="357841" y="179917"/>
                  <a:pt x="82675" y="148167"/>
                  <a:pt x="23408" y="165100"/>
                </a:cubicBezTo>
                <a:cubicBezTo>
                  <a:pt x="-35859" y="182033"/>
                  <a:pt x="36108" y="254000"/>
                  <a:pt x="36108" y="254000"/>
                </a:cubicBezTo>
              </a:path>
            </a:pathLst>
          </a:custGeom>
          <a:ln>
            <a:solidFill>
              <a:srgbClr val="FF0000"/>
            </a:solidFill>
            <a:headEnd type="non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9" name="Forme libre 28"/>
          <p:cNvSpPr/>
          <p:nvPr/>
        </p:nvSpPr>
        <p:spPr>
          <a:xfrm>
            <a:off x="23210242" y="5046151"/>
            <a:ext cx="654435" cy="101599"/>
          </a:xfrm>
          <a:custGeom>
            <a:avLst/>
            <a:gdLst>
              <a:gd name="connsiteX0" fmla="*/ 654435 w 654435"/>
              <a:gd name="connsiteY0" fmla="*/ 101600 h 101600"/>
              <a:gd name="connsiteX1" fmla="*/ 6735 w 654435"/>
              <a:gd name="connsiteY1" fmla="*/ 0 h 101600"/>
              <a:gd name="connsiteX2" fmla="*/ 298835 w 654435"/>
              <a:gd name="connsiteY2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54435" h="101600">
                <a:moveTo>
                  <a:pt x="654435" y="101600"/>
                </a:moveTo>
                <a:cubicBezTo>
                  <a:pt x="360218" y="50800"/>
                  <a:pt x="66002" y="0"/>
                  <a:pt x="6735" y="0"/>
                </a:cubicBezTo>
                <a:cubicBezTo>
                  <a:pt x="-52532" y="0"/>
                  <a:pt x="298835" y="101600"/>
                  <a:pt x="298835" y="101600"/>
                </a:cubicBezTo>
              </a:path>
            </a:pathLst>
          </a:custGeom>
          <a:ln>
            <a:solidFill>
              <a:srgbClr val="FF0000"/>
            </a:solidFill>
            <a:headEnd type="non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0" name="Forme libre 29"/>
          <p:cNvSpPr/>
          <p:nvPr/>
        </p:nvSpPr>
        <p:spPr>
          <a:xfrm>
            <a:off x="23412228" y="5160450"/>
            <a:ext cx="427049" cy="228948"/>
          </a:xfrm>
          <a:custGeom>
            <a:avLst/>
            <a:gdLst>
              <a:gd name="connsiteX0" fmla="*/ 427050 w 427050"/>
              <a:gd name="connsiteY0" fmla="*/ 0 h 228948"/>
              <a:gd name="connsiteX1" fmla="*/ 7950 w 427050"/>
              <a:gd name="connsiteY1" fmla="*/ 114300 h 228948"/>
              <a:gd name="connsiteX2" fmla="*/ 160350 w 427050"/>
              <a:gd name="connsiteY2" fmla="*/ 228600 h 228948"/>
              <a:gd name="connsiteX3" fmla="*/ 261950 w 427050"/>
              <a:gd name="connsiteY3" fmla="*/ 152400 h 228948"/>
              <a:gd name="connsiteX4" fmla="*/ 261950 w 427050"/>
              <a:gd name="connsiteY4" fmla="*/ 152400 h 228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7050" h="228948">
                <a:moveTo>
                  <a:pt x="427050" y="0"/>
                </a:moveTo>
                <a:cubicBezTo>
                  <a:pt x="239725" y="38100"/>
                  <a:pt x="52400" y="76200"/>
                  <a:pt x="7950" y="114300"/>
                </a:cubicBezTo>
                <a:cubicBezTo>
                  <a:pt x="-36500" y="152400"/>
                  <a:pt x="118017" y="222250"/>
                  <a:pt x="160350" y="228600"/>
                </a:cubicBezTo>
                <a:cubicBezTo>
                  <a:pt x="202683" y="234950"/>
                  <a:pt x="261950" y="152400"/>
                  <a:pt x="261950" y="152400"/>
                </a:cubicBezTo>
                <a:lnTo>
                  <a:pt x="261950" y="152400"/>
                </a:lnTo>
              </a:path>
            </a:pathLst>
          </a:custGeom>
          <a:ln>
            <a:solidFill>
              <a:srgbClr val="FF0000"/>
            </a:solidFill>
            <a:headEnd type="non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1" name="Forme libre 30"/>
          <p:cNvSpPr/>
          <p:nvPr/>
        </p:nvSpPr>
        <p:spPr>
          <a:xfrm>
            <a:off x="19767170" y="4906348"/>
            <a:ext cx="1334910" cy="140729"/>
          </a:xfrm>
          <a:custGeom>
            <a:avLst/>
            <a:gdLst>
              <a:gd name="connsiteX0" fmla="*/ 173210 w 1334911"/>
              <a:gd name="connsiteY0" fmla="*/ 114404 h 140730"/>
              <a:gd name="connsiteX1" fmla="*/ 8110 w 1334911"/>
              <a:gd name="connsiteY1" fmla="*/ 25504 h 140730"/>
              <a:gd name="connsiteX2" fmla="*/ 389110 w 1334911"/>
              <a:gd name="connsiteY2" fmla="*/ 12804 h 140730"/>
              <a:gd name="connsiteX3" fmla="*/ 1036810 w 1334911"/>
              <a:gd name="connsiteY3" fmla="*/ 104 h 140730"/>
              <a:gd name="connsiteX4" fmla="*/ 1328910 w 1334911"/>
              <a:gd name="connsiteY4" fmla="*/ 12804 h 140730"/>
              <a:gd name="connsiteX5" fmla="*/ 1214610 w 1334911"/>
              <a:gd name="connsiteY5" fmla="*/ 89004 h 140730"/>
              <a:gd name="connsiteX6" fmla="*/ 986010 w 1334911"/>
              <a:gd name="connsiteY6" fmla="*/ 89004 h 140730"/>
              <a:gd name="connsiteX7" fmla="*/ 681210 w 1334911"/>
              <a:gd name="connsiteY7" fmla="*/ 139804 h 140730"/>
              <a:gd name="connsiteX8" fmla="*/ 173210 w 1334911"/>
              <a:gd name="connsiteY8" fmla="*/ 114404 h 140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34911" h="140730">
                <a:moveTo>
                  <a:pt x="173210" y="114404"/>
                </a:moveTo>
                <a:cubicBezTo>
                  <a:pt x="61027" y="95354"/>
                  <a:pt x="-27873" y="42437"/>
                  <a:pt x="8110" y="25504"/>
                </a:cubicBezTo>
                <a:cubicBezTo>
                  <a:pt x="44093" y="8571"/>
                  <a:pt x="389110" y="12804"/>
                  <a:pt x="389110" y="12804"/>
                </a:cubicBezTo>
                <a:lnTo>
                  <a:pt x="1036810" y="104"/>
                </a:lnTo>
                <a:cubicBezTo>
                  <a:pt x="1193443" y="104"/>
                  <a:pt x="1299277" y="-2013"/>
                  <a:pt x="1328910" y="12804"/>
                </a:cubicBezTo>
                <a:cubicBezTo>
                  <a:pt x="1358543" y="27621"/>
                  <a:pt x="1271760" y="76304"/>
                  <a:pt x="1214610" y="89004"/>
                </a:cubicBezTo>
                <a:cubicBezTo>
                  <a:pt x="1157460" y="101704"/>
                  <a:pt x="1074910" y="80537"/>
                  <a:pt x="986010" y="89004"/>
                </a:cubicBezTo>
                <a:cubicBezTo>
                  <a:pt x="897110" y="97471"/>
                  <a:pt x="820910" y="135571"/>
                  <a:pt x="681210" y="139804"/>
                </a:cubicBezTo>
                <a:cubicBezTo>
                  <a:pt x="541510" y="144037"/>
                  <a:pt x="285393" y="133454"/>
                  <a:pt x="173210" y="114404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2" name="Forme libre 31"/>
          <p:cNvSpPr/>
          <p:nvPr/>
        </p:nvSpPr>
        <p:spPr>
          <a:xfrm>
            <a:off x="22427618" y="4913940"/>
            <a:ext cx="1438805" cy="132555"/>
          </a:xfrm>
          <a:custGeom>
            <a:avLst/>
            <a:gdLst>
              <a:gd name="connsiteX0" fmla="*/ 1297360 w 1438807"/>
              <a:gd name="connsiteY0" fmla="*/ 132210 h 132555"/>
              <a:gd name="connsiteX1" fmla="*/ 967160 w 1438807"/>
              <a:gd name="connsiteY1" fmla="*/ 94110 h 132555"/>
              <a:gd name="connsiteX2" fmla="*/ 535360 w 1438807"/>
              <a:gd name="connsiteY2" fmla="*/ 94110 h 132555"/>
              <a:gd name="connsiteX3" fmla="*/ 179760 w 1438807"/>
              <a:gd name="connsiteY3" fmla="*/ 94110 h 132555"/>
              <a:gd name="connsiteX4" fmla="*/ 40060 w 1438807"/>
              <a:gd name="connsiteY4" fmla="*/ 68710 h 132555"/>
              <a:gd name="connsiteX5" fmla="*/ 14660 w 1438807"/>
              <a:gd name="connsiteY5" fmla="*/ 17910 h 132555"/>
              <a:gd name="connsiteX6" fmla="*/ 243260 w 1438807"/>
              <a:gd name="connsiteY6" fmla="*/ 17910 h 132555"/>
              <a:gd name="connsiteX7" fmla="*/ 1183060 w 1438807"/>
              <a:gd name="connsiteY7" fmla="*/ 5210 h 132555"/>
              <a:gd name="connsiteX8" fmla="*/ 1348160 w 1438807"/>
              <a:gd name="connsiteY8" fmla="*/ 5210 h 132555"/>
              <a:gd name="connsiteX9" fmla="*/ 1437060 w 1438807"/>
              <a:gd name="connsiteY9" fmla="*/ 68710 h 132555"/>
              <a:gd name="connsiteX10" fmla="*/ 1297360 w 1438807"/>
              <a:gd name="connsiteY10" fmla="*/ 132210 h 132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38807" h="132555">
                <a:moveTo>
                  <a:pt x="1297360" y="132210"/>
                </a:moveTo>
                <a:cubicBezTo>
                  <a:pt x="1219043" y="136443"/>
                  <a:pt x="1094160" y="100460"/>
                  <a:pt x="967160" y="94110"/>
                </a:cubicBezTo>
                <a:cubicBezTo>
                  <a:pt x="840160" y="87760"/>
                  <a:pt x="535360" y="94110"/>
                  <a:pt x="535360" y="94110"/>
                </a:cubicBezTo>
                <a:cubicBezTo>
                  <a:pt x="404127" y="94110"/>
                  <a:pt x="262310" y="98343"/>
                  <a:pt x="179760" y="94110"/>
                </a:cubicBezTo>
                <a:cubicBezTo>
                  <a:pt x="97210" y="89877"/>
                  <a:pt x="67577" y="81410"/>
                  <a:pt x="40060" y="68710"/>
                </a:cubicBezTo>
                <a:cubicBezTo>
                  <a:pt x="12543" y="56010"/>
                  <a:pt x="-19207" y="26377"/>
                  <a:pt x="14660" y="17910"/>
                </a:cubicBezTo>
                <a:cubicBezTo>
                  <a:pt x="48527" y="9443"/>
                  <a:pt x="243260" y="17910"/>
                  <a:pt x="243260" y="17910"/>
                </a:cubicBezTo>
                <a:lnTo>
                  <a:pt x="1183060" y="5210"/>
                </a:lnTo>
                <a:cubicBezTo>
                  <a:pt x="1367210" y="3093"/>
                  <a:pt x="1305827" y="-5373"/>
                  <a:pt x="1348160" y="5210"/>
                </a:cubicBezTo>
                <a:cubicBezTo>
                  <a:pt x="1390493" y="15793"/>
                  <a:pt x="1449760" y="47543"/>
                  <a:pt x="1437060" y="68710"/>
                </a:cubicBezTo>
                <a:cubicBezTo>
                  <a:pt x="1424360" y="89877"/>
                  <a:pt x="1375677" y="127977"/>
                  <a:pt x="1297360" y="132210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3" name="Forme libre 32"/>
          <p:cNvSpPr/>
          <p:nvPr/>
        </p:nvSpPr>
        <p:spPr>
          <a:xfrm>
            <a:off x="19762577" y="4487033"/>
            <a:ext cx="4013200" cy="470217"/>
          </a:xfrm>
          <a:custGeom>
            <a:avLst/>
            <a:gdLst>
              <a:gd name="connsiteX0" fmla="*/ 0 w 4013200"/>
              <a:gd name="connsiteY0" fmla="*/ 444817 h 470217"/>
              <a:gd name="connsiteX1" fmla="*/ 406400 w 4013200"/>
              <a:gd name="connsiteY1" fmla="*/ 216217 h 470217"/>
              <a:gd name="connsiteX2" fmla="*/ 1155700 w 4013200"/>
              <a:gd name="connsiteY2" fmla="*/ 38417 h 470217"/>
              <a:gd name="connsiteX3" fmla="*/ 1828800 w 4013200"/>
              <a:gd name="connsiteY3" fmla="*/ 317 h 470217"/>
              <a:gd name="connsiteX4" fmla="*/ 2654300 w 4013200"/>
              <a:gd name="connsiteY4" fmla="*/ 25717 h 470217"/>
              <a:gd name="connsiteX5" fmla="*/ 3251200 w 4013200"/>
              <a:gd name="connsiteY5" fmla="*/ 114617 h 470217"/>
              <a:gd name="connsiteX6" fmla="*/ 3733800 w 4013200"/>
              <a:gd name="connsiteY6" fmla="*/ 292417 h 470217"/>
              <a:gd name="connsiteX7" fmla="*/ 4013200 w 4013200"/>
              <a:gd name="connsiteY7" fmla="*/ 470217 h 470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3200" h="470217">
                <a:moveTo>
                  <a:pt x="0" y="444817"/>
                </a:moveTo>
                <a:cubicBezTo>
                  <a:pt x="106891" y="364383"/>
                  <a:pt x="213783" y="283950"/>
                  <a:pt x="406400" y="216217"/>
                </a:cubicBezTo>
                <a:cubicBezTo>
                  <a:pt x="599017" y="148484"/>
                  <a:pt x="918633" y="74400"/>
                  <a:pt x="1155700" y="38417"/>
                </a:cubicBezTo>
                <a:cubicBezTo>
                  <a:pt x="1392767" y="2434"/>
                  <a:pt x="1579033" y="2434"/>
                  <a:pt x="1828800" y="317"/>
                </a:cubicBezTo>
                <a:cubicBezTo>
                  <a:pt x="2078567" y="-1800"/>
                  <a:pt x="2417233" y="6667"/>
                  <a:pt x="2654300" y="25717"/>
                </a:cubicBezTo>
                <a:cubicBezTo>
                  <a:pt x="2891367" y="44767"/>
                  <a:pt x="3071283" y="70167"/>
                  <a:pt x="3251200" y="114617"/>
                </a:cubicBezTo>
                <a:cubicBezTo>
                  <a:pt x="3431117" y="159067"/>
                  <a:pt x="3606800" y="233150"/>
                  <a:pt x="3733800" y="292417"/>
                </a:cubicBezTo>
                <a:cubicBezTo>
                  <a:pt x="3860800" y="351684"/>
                  <a:pt x="4013200" y="470217"/>
                  <a:pt x="4013200" y="470217"/>
                </a:cubicBezTo>
              </a:path>
            </a:pathLst>
          </a:custGeom>
          <a:ln w="57150" cmpd="sng">
            <a:solidFill>
              <a:schemeClr val="accent6">
                <a:lumMod val="50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4" name="Forme libre 33"/>
          <p:cNvSpPr/>
          <p:nvPr/>
        </p:nvSpPr>
        <p:spPr>
          <a:xfrm>
            <a:off x="21070678" y="4789859"/>
            <a:ext cx="1371600" cy="154690"/>
          </a:xfrm>
          <a:custGeom>
            <a:avLst/>
            <a:gdLst>
              <a:gd name="connsiteX0" fmla="*/ 0 w 1371600"/>
              <a:gd name="connsiteY0" fmla="*/ 154690 h 154690"/>
              <a:gd name="connsiteX1" fmla="*/ 368300 w 1371600"/>
              <a:gd name="connsiteY1" fmla="*/ 27690 h 154690"/>
              <a:gd name="connsiteX2" fmla="*/ 800100 w 1371600"/>
              <a:gd name="connsiteY2" fmla="*/ 2290 h 154690"/>
              <a:gd name="connsiteX3" fmla="*/ 1168400 w 1371600"/>
              <a:gd name="connsiteY3" fmla="*/ 65790 h 154690"/>
              <a:gd name="connsiteX4" fmla="*/ 1371600 w 1371600"/>
              <a:gd name="connsiteY4" fmla="*/ 154690 h 15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1600" h="154690">
                <a:moveTo>
                  <a:pt x="0" y="154690"/>
                </a:moveTo>
                <a:cubicBezTo>
                  <a:pt x="117475" y="103890"/>
                  <a:pt x="234950" y="53090"/>
                  <a:pt x="368300" y="27690"/>
                </a:cubicBezTo>
                <a:cubicBezTo>
                  <a:pt x="501650" y="2290"/>
                  <a:pt x="666750" y="-4060"/>
                  <a:pt x="800100" y="2290"/>
                </a:cubicBezTo>
                <a:cubicBezTo>
                  <a:pt x="933450" y="8640"/>
                  <a:pt x="1073150" y="40390"/>
                  <a:pt x="1168400" y="65790"/>
                </a:cubicBezTo>
                <a:cubicBezTo>
                  <a:pt x="1263650" y="91190"/>
                  <a:pt x="1371600" y="154690"/>
                  <a:pt x="1371600" y="154690"/>
                </a:cubicBezTo>
              </a:path>
            </a:pathLst>
          </a:custGeom>
          <a:ln w="57150" cmpd="sng">
            <a:solidFill>
              <a:srgbClr val="984807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434920222"/>
      </p:ext>
    </p:extLst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4040322" y="1587484"/>
            <a:ext cx="15161374" cy="1481779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4" descr="Image1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4" t="1895" r="12744" b="4167"/>
          <a:stretch>
            <a:fillRect/>
          </a:stretch>
        </p:blipFill>
        <p:spPr bwMode="auto">
          <a:xfrm>
            <a:off x="15764652" y="2629575"/>
            <a:ext cx="12433508" cy="12433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Forme libre 4"/>
          <p:cNvSpPr/>
          <p:nvPr/>
        </p:nvSpPr>
        <p:spPr>
          <a:xfrm>
            <a:off x="18475054" y="3709721"/>
            <a:ext cx="6114857" cy="2146249"/>
          </a:xfrm>
          <a:custGeom>
            <a:avLst/>
            <a:gdLst>
              <a:gd name="connsiteX0" fmla="*/ 6103447 w 6114856"/>
              <a:gd name="connsiteY0" fmla="*/ 2017538 h 2146248"/>
              <a:gd name="connsiteX1" fmla="*/ 5993381 w 6114856"/>
              <a:gd name="connsiteY1" fmla="*/ 2093735 h 2146248"/>
              <a:gd name="connsiteX2" fmla="*/ 5722447 w 6114856"/>
              <a:gd name="connsiteY2" fmla="*/ 2000605 h 2146248"/>
              <a:gd name="connsiteX3" fmla="*/ 5375314 w 6114856"/>
              <a:gd name="connsiteY3" fmla="*/ 1899008 h 2146248"/>
              <a:gd name="connsiteX4" fmla="*/ 5011247 w 6114856"/>
              <a:gd name="connsiteY4" fmla="*/ 1839743 h 2146248"/>
              <a:gd name="connsiteX5" fmla="*/ 4596381 w 6114856"/>
              <a:gd name="connsiteY5" fmla="*/ 1856676 h 2146248"/>
              <a:gd name="connsiteX6" fmla="*/ 3986781 w 6114856"/>
              <a:gd name="connsiteY6" fmla="*/ 2000605 h 2146248"/>
              <a:gd name="connsiteX7" fmla="*/ 3521114 w 6114856"/>
              <a:gd name="connsiteY7" fmla="*/ 2093735 h 2146248"/>
              <a:gd name="connsiteX8" fmla="*/ 3097781 w 6114856"/>
              <a:gd name="connsiteY8" fmla="*/ 2119135 h 2146248"/>
              <a:gd name="connsiteX9" fmla="*/ 2691381 w 6114856"/>
              <a:gd name="connsiteY9" fmla="*/ 2068336 h 2146248"/>
              <a:gd name="connsiteX10" fmla="*/ 1997114 w 6114856"/>
              <a:gd name="connsiteY10" fmla="*/ 1975206 h 2146248"/>
              <a:gd name="connsiteX11" fmla="*/ 1480647 w 6114856"/>
              <a:gd name="connsiteY11" fmla="*/ 1882075 h 2146248"/>
              <a:gd name="connsiteX12" fmla="*/ 1184314 w 6114856"/>
              <a:gd name="connsiteY12" fmla="*/ 1848209 h 2146248"/>
              <a:gd name="connsiteX13" fmla="*/ 896447 w 6114856"/>
              <a:gd name="connsiteY13" fmla="*/ 1839743 h 2146248"/>
              <a:gd name="connsiteX14" fmla="*/ 574714 w 6114856"/>
              <a:gd name="connsiteY14" fmla="*/ 1882075 h 2146248"/>
              <a:gd name="connsiteX15" fmla="*/ 278381 w 6114856"/>
              <a:gd name="connsiteY15" fmla="*/ 2042937 h 2146248"/>
              <a:gd name="connsiteX16" fmla="*/ 134447 w 6114856"/>
              <a:gd name="connsiteY16" fmla="*/ 2144534 h 2146248"/>
              <a:gd name="connsiteX17" fmla="*/ 15914 w 6114856"/>
              <a:gd name="connsiteY17" fmla="*/ 2102202 h 2146248"/>
              <a:gd name="connsiteX18" fmla="*/ 41314 w 6114856"/>
              <a:gd name="connsiteY18" fmla="*/ 2042937 h 2146248"/>
              <a:gd name="connsiteX19" fmla="*/ 379981 w 6114856"/>
              <a:gd name="connsiteY19" fmla="*/ 1763545 h 2146248"/>
              <a:gd name="connsiteX20" fmla="*/ 490047 w 6114856"/>
              <a:gd name="connsiteY20" fmla="*/ 1670415 h 2146248"/>
              <a:gd name="connsiteX21" fmla="*/ 752514 w 6114856"/>
              <a:gd name="connsiteY21" fmla="*/ 1721213 h 2146248"/>
              <a:gd name="connsiteX22" fmla="*/ 1031914 w 6114856"/>
              <a:gd name="connsiteY22" fmla="*/ 1645015 h 2146248"/>
              <a:gd name="connsiteX23" fmla="*/ 1277447 w 6114856"/>
              <a:gd name="connsiteY23" fmla="*/ 1551885 h 2146248"/>
              <a:gd name="connsiteX24" fmla="*/ 1446781 w 6114856"/>
              <a:gd name="connsiteY24" fmla="*/ 1323292 h 2146248"/>
              <a:gd name="connsiteX25" fmla="*/ 1480647 w 6114856"/>
              <a:gd name="connsiteY25" fmla="*/ 1179363 h 2146248"/>
              <a:gd name="connsiteX26" fmla="*/ 1658447 w 6114856"/>
              <a:gd name="connsiteY26" fmla="*/ 1179363 h 2146248"/>
              <a:gd name="connsiteX27" fmla="*/ 2090247 w 6114856"/>
              <a:gd name="connsiteY27" fmla="*/ 1170896 h 2146248"/>
              <a:gd name="connsiteX28" fmla="*/ 2488181 w 6114856"/>
              <a:gd name="connsiteY28" fmla="*/ 1170896 h 2146248"/>
              <a:gd name="connsiteX29" fmla="*/ 2496647 w 6114856"/>
              <a:gd name="connsiteY29" fmla="*/ 1069299 h 2146248"/>
              <a:gd name="connsiteX30" fmla="*/ 2386581 w 6114856"/>
              <a:gd name="connsiteY30" fmla="*/ 993102 h 2146248"/>
              <a:gd name="connsiteX31" fmla="*/ 1768514 w 6114856"/>
              <a:gd name="connsiteY31" fmla="*/ 1001568 h 2146248"/>
              <a:gd name="connsiteX32" fmla="*/ 1370581 w 6114856"/>
              <a:gd name="connsiteY32" fmla="*/ 993102 h 2146248"/>
              <a:gd name="connsiteX33" fmla="*/ 1235114 w 6114856"/>
              <a:gd name="connsiteY33" fmla="*/ 993102 h 2146248"/>
              <a:gd name="connsiteX34" fmla="*/ 1370581 w 6114856"/>
              <a:gd name="connsiteY34" fmla="*/ 798374 h 2146248"/>
              <a:gd name="connsiteX35" fmla="*/ 1683847 w 6114856"/>
              <a:gd name="connsiteY35" fmla="*/ 493583 h 2146248"/>
              <a:gd name="connsiteX36" fmla="*/ 2115647 w 6114856"/>
              <a:gd name="connsiteY36" fmla="*/ 239591 h 2146248"/>
              <a:gd name="connsiteX37" fmla="*/ 2547447 w 6114856"/>
              <a:gd name="connsiteY37" fmla="*/ 78729 h 2146248"/>
              <a:gd name="connsiteX38" fmla="*/ 2869181 w 6114856"/>
              <a:gd name="connsiteY38" fmla="*/ 10998 h 2146248"/>
              <a:gd name="connsiteX39" fmla="*/ 3224781 w 6114856"/>
              <a:gd name="connsiteY39" fmla="*/ 2531 h 2146248"/>
              <a:gd name="connsiteX40" fmla="*/ 3614247 w 6114856"/>
              <a:gd name="connsiteY40" fmla="*/ 36397 h 2146248"/>
              <a:gd name="connsiteX41" fmla="*/ 3961381 w 6114856"/>
              <a:gd name="connsiteY41" fmla="*/ 129528 h 2146248"/>
              <a:gd name="connsiteX42" fmla="*/ 4333914 w 6114856"/>
              <a:gd name="connsiteY42" fmla="*/ 290389 h 2146248"/>
              <a:gd name="connsiteX43" fmla="*/ 4655647 w 6114856"/>
              <a:gd name="connsiteY43" fmla="*/ 493583 h 2146248"/>
              <a:gd name="connsiteX44" fmla="*/ 4935047 w 6114856"/>
              <a:gd name="connsiteY44" fmla="*/ 739109 h 2146248"/>
              <a:gd name="connsiteX45" fmla="*/ 5129781 w 6114856"/>
              <a:gd name="connsiteY45" fmla="*/ 967702 h 2146248"/>
              <a:gd name="connsiteX46" fmla="*/ 4757247 w 6114856"/>
              <a:gd name="connsiteY46" fmla="*/ 1001568 h 2146248"/>
              <a:gd name="connsiteX47" fmla="*/ 4088381 w 6114856"/>
              <a:gd name="connsiteY47" fmla="*/ 1010034 h 2146248"/>
              <a:gd name="connsiteX48" fmla="*/ 3808981 w 6114856"/>
              <a:gd name="connsiteY48" fmla="*/ 1010034 h 2146248"/>
              <a:gd name="connsiteX49" fmla="*/ 3885181 w 6114856"/>
              <a:gd name="connsiteY49" fmla="*/ 1179363 h 2146248"/>
              <a:gd name="connsiteX50" fmla="*/ 4469381 w 6114856"/>
              <a:gd name="connsiteY50" fmla="*/ 1170896 h 2146248"/>
              <a:gd name="connsiteX51" fmla="*/ 4816514 w 6114856"/>
              <a:gd name="connsiteY51" fmla="*/ 1179363 h 2146248"/>
              <a:gd name="connsiteX52" fmla="*/ 4926581 w 6114856"/>
              <a:gd name="connsiteY52" fmla="*/ 1179363 h 2146248"/>
              <a:gd name="connsiteX53" fmla="*/ 4960447 w 6114856"/>
              <a:gd name="connsiteY53" fmla="*/ 1391023 h 2146248"/>
              <a:gd name="connsiteX54" fmla="*/ 5138247 w 6114856"/>
              <a:gd name="connsiteY54" fmla="*/ 1594217 h 2146248"/>
              <a:gd name="connsiteX55" fmla="*/ 5341447 w 6114856"/>
              <a:gd name="connsiteY55" fmla="*/ 1721213 h 2146248"/>
              <a:gd name="connsiteX56" fmla="*/ 5798647 w 6114856"/>
              <a:gd name="connsiteY56" fmla="*/ 1738146 h 2146248"/>
              <a:gd name="connsiteX57" fmla="*/ 5874847 w 6114856"/>
              <a:gd name="connsiteY57" fmla="*/ 1729680 h 2146248"/>
              <a:gd name="connsiteX58" fmla="*/ 6086514 w 6114856"/>
              <a:gd name="connsiteY58" fmla="*/ 1899008 h 2146248"/>
              <a:gd name="connsiteX59" fmla="*/ 6103447 w 6114856"/>
              <a:gd name="connsiteY59" fmla="*/ 2017538 h 214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6114856" h="2146248">
                <a:moveTo>
                  <a:pt x="6103447" y="2017538"/>
                </a:moveTo>
                <a:cubicBezTo>
                  <a:pt x="6087925" y="2049993"/>
                  <a:pt x="6056881" y="2096557"/>
                  <a:pt x="5993381" y="2093735"/>
                </a:cubicBezTo>
                <a:cubicBezTo>
                  <a:pt x="5929881" y="2090913"/>
                  <a:pt x="5825458" y="2033059"/>
                  <a:pt x="5722447" y="2000605"/>
                </a:cubicBezTo>
                <a:cubicBezTo>
                  <a:pt x="5619436" y="1968151"/>
                  <a:pt x="5493847" y="1925818"/>
                  <a:pt x="5375314" y="1899008"/>
                </a:cubicBezTo>
                <a:cubicBezTo>
                  <a:pt x="5256781" y="1872198"/>
                  <a:pt x="5141069" y="1846798"/>
                  <a:pt x="5011247" y="1839743"/>
                </a:cubicBezTo>
                <a:cubicBezTo>
                  <a:pt x="4881425" y="1832688"/>
                  <a:pt x="4767125" y="1829866"/>
                  <a:pt x="4596381" y="1856676"/>
                </a:cubicBezTo>
                <a:cubicBezTo>
                  <a:pt x="4425637" y="1883486"/>
                  <a:pt x="4165992" y="1961095"/>
                  <a:pt x="3986781" y="2000605"/>
                </a:cubicBezTo>
                <a:cubicBezTo>
                  <a:pt x="3807570" y="2040115"/>
                  <a:pt x="3669281" y="2073980"/>
                  <a:pt x="3521114" y="2093735"/>
                </a:cubicBezTo>
                <a:cubicBezTo>
                  <a:pt x="3372947" y="2113490"/>
                  <a:pt x="3236070" y="2123368"/>
                  <a:pt x="3097781" y="2119135"/>
                </a:cubicBezTo>
                <a:cubicBezTo>
                  <a:pt x="2959492" y="2114902"/>
                  <a:pt x="2691381" y="2068336"/>
                  <a:pt x="2691381" y="2068336"/>
                </a:cubicBezTo>
                <a:lnTo>
                  <a:pt x="1997114" y="1975206"/>
                </a:lnTo>
                <a:cubicBezTo>
                  <a:pt x="1795325" y="1944162"/>
                  <a:pt x="1616114" y="1903241"/>
                  <a:pt x="1480647" y="1882075"/>
                </a:cubicBezTo>
                <a:cubicBezTo>
                  <a:pt x="1345180" y="1860909"/>
                  <a:pt x="1281681" y="1855264"/>
                  <a:pt x="1184314" y="1848209"/>
                </a:cubicBezTo>
                <a:cubicBezTo>
                  <a:pt x="1086947" y="1841154"/>
                  <a:pt x="998047" y="1834099"/>
                  <a:pt x="896447" y="1839743"/>
                </a:cubicBezTo>
                <a:cubicBezTo>
                  <a:pt x="794847" y="1845387"/>
                  <a:pt x="677725" y="1848209"/>
                  <a:pt x="574714" y="1882075"/>
                </a:cubicBezTo>
                <a:cubicBezTo>
                  <a:pt x="471703" y="1915941"/>
                  <a:pt x="351759" y="1999194"/>
                  <a:pt x="278381" y="2042937"/>
                </a:cubicBezTo>
                <a:cubicBezTo>
                  <a:pt x="205003" y="2086680"/>
                  <a:pt x="178191" y="2134657"/>
                  <a:pt x="134447" y="2144534"/>
                </a:cubicBezTo>
                <a:cubicBezTo>
                  <a:pt x="90703" y="2154411"/>
                  <a:pt x="31436" y="2119135"/>
                  <a:pt x="15914" y="2102202"/>
                </a:cubicBezTo>
                <a:cubicBezTo>
                  <a:pt x="392" y="2085269"/>
                  <a:pt x="-19364" y="2099380"/>
                  <a:pt x="41314" y="2042937"/>
                </a:cubicBezTo>
                <a:cubicBezTo>
                  <a:pt x="101992" y="1986494"/>
                  <a:pt x="305192" y="1825632"/>
                  <a:pt x="379981" y="1763545"/>
                </a:cubicBezTo>
                <a:cubicBezTo>
                  <a:pt x="454770" y="1701458"/>
                  <a:pt x="427958" y="1677470"/>
                  <a:pt x="490047" y="1670415"/>
                </a:cubicBezTo>
                <a:cubicBezTo>
                  <a:pt x="552136" y="1663360"/>
                  <a:pt x="662203" y="1725446"/>
                  <a:pt x="752514" y="1721213"/>
                </a:cubicBezTo>
                <a:cubicBezTo>
                  <a:pt x="842825" y="1716980"/>
                  <a:pt x="944425" y="1673236"/>
                  <a:pt x="1031914" y="1645015"/>
                </a:cubicBezTo>
                <a:cubicBezTo>
                  <a:pt x="1119403" y="1616794"/>
                  <a:pt x="1208303" y="1605505"/>
                  <a:pt x="1277447" y="1551885"/>
                </a:cubicBezTo>
                <a:cubicBezTo>
                  <a:pt x="1346591" y="1498265"/>
                  <a:pt x="1412914" y="1385379"/>
                  <a:pt x="1446781" y="1323292"/>
                </a:cubicBezTo>
                <a:cubicBezTo>
                  <a:pt x="1480648" y="1261205"/>
                  <a:pt x="1445369" y="1203351"/>
                  <a:pt x="1480647" y="1179363"/>
                </a:cubicBezTo>
                <a:cubicBezTo>
                  <a:pt x="1515925" y="1155375"/>
                  <a:pt x="1658447" y="1179363"/>
                  <a:pt x="1658447" y="1179363"/>
                </a:cubicBezTo>
                <a:lnTo>
                  <a:pt x="2090247" y="1170896"/>
                </a:lnTo>
                <a:cubicBezTo>
                  <a:pt x="2228536" y="1169485"/>
                  <a:pt x="2420448" y="1187829"/>
                  <a:pt x="2488181" y="1170896"/>
                </a:cubicBezTo>
                <a:cubicBezTo>
                  <a:pt x="2555914" y="1153963"/>
                  <a:pt x="2513580" y="1098931"/>
                  <a:pt x="2496647" y="1069299"/>
                </a:cubicBezTo>
                <a:cubicBezTo>
                  <a:pt x="2479714" y="1039667"/>
                  <a:pt x="2507936" y="1004390"/>
                  <a:pt x="2386581" y="993102"/>
                </a:cubicBezTo>
                <a:cubicBezTo>
                  <a:pt x="2265225" y="981813"/>
                  <a:pt x="1937847" y="1001568"/>
                  <a:pt x="1768514" y="1001568"/>
                </a:cubicBezTo>
                <a:cubicBezTo>
                  <a:pt x="1599181" y="1001568"/>
                  <a:pt x="1459481" y="994513"/>
                  <a:pt x="1370581" y="993102"/>
                </a:cubicBezTo>
                <a:cubicBezTo>
                  <a:pt x="1281681" y="991691"/>
                  <a:pt x="1235114" y="1025557"/>
                  <a:pt x="1235114" y="993102"/>
                </a:cubicBezTo>
                <a:cubicBezTo>
                  <a:pt x="1235114" y="960647"/>
                  <a:pt x="1295792" y="881627"/>
                  <a:pt x="1370581" y="798374"/>
                </a:cubicBezTo>
                <a:cubicBezTo>
                  <a:pt x="1445370" y="715121"/>
                  <a:pt x="1559669" y="586713"/>
                  <a:pt x="1683847" y="493583"/>
                </a:cubicBezTo>
                <a:cubicBezTo>
                  <a:pt x="1808025" y="400453"/>
                  <a:pt x="1971714" y="308733"/>
                  <a:pt x="2115647" y="239591"/>
                </a:cubicBezTo>
                <a:cubicBezTo>
                  <a:pt x="2259580" y="170449"/>
                  <a:pt x="2421858" y="116828"/>
                  <a:pt x="2547447" y="78729"/>
                </a:cubicBezTo>
                <a:cubicBezTo>
                  <a:pt x="2673036" y="40630"/>
                  <a:pt x="2756292" y="23698"/>
                  <a:pt x="2869181" y="10998"/>
                </a:cubicBezTo>
                <a:cubicBezTo>
                  <a:pt x="2982070" y="-1702"/>
                  <a:pt x="3100604" y="-1702"/>
                  <a:pt x="3224781" y="2531"/>
                </a:cubicBezTo>
                <a:cubicBezTo>
                  <a:pt x="3348958" y="6764"/>
                  <a:pt x="3491480" y="15231"/>
                  <a:pt x="3614247" y="36397"/>
                </a:cubicBezTo>
                <a:cubicBezTo>
                  <a:pt x="3737014" y="57563"/>
                  <a:pt x="3841436" y="87196"/>
                  <a:pt x="3961381" y="129528"/>
                </a:cubicBezTo>
                <a:cubicBezTo>
                  <a:pt x="4081326" y="171860"/>
                  <a:pt x="4218203" y="229713"/>
                  <a:pt x="4333914" y="290389"/>
                </a:cubicBezTo>
                <a:cubicBezTo>
                  <a:pt x="4449625" y="351065"/>
                  <a:pt x="4555458" y="418796"/>
                  <a:pt x="4655647" y="493583"/>
                </a:cubicBezTo>
                <a:cubicBezTo>
                  <a:pt x="4755836" y="568370"/>
                  <a:pt x="4856025" y="660089"/>
                  <a:pt x="4935047" y="739109"/>
                </a:cubicBezTo>
                <a:cubicBezTo>
                  <a:pt x="5014069" y="818129"/>
                  <a:pt x="5159414" y="923959"/>
                  <a:pt x="5129781" y="967702"/>
                </a:cubicBezTo>
                <a:cubicBezTo>
                  <a:pt x="5100148" y="1011445"/>
                  <a:pt x="4930814" y="994513"/>
                  <a:pt x="4757247" y="1001568"/>
                </a:cubicBezTo>
                <a:cubicBezTo>
                  <a:pt x="4583680" y="1008623"/>
                  <a:pt x="4088381" y="1010034"/>
                  <a:pt x="4088381" y="1010034"/>
                </a:cubicBezTo>
                <a:cubicBezTo>
                  <a:pt x="3930337" y="1011445"/>
                  <a:pt x="3842848" y="981813"/>
                  <a:pt x="3808981" y="1010034"/>
                </a:cubicBezTo>
                <a:cubicBezTo>
                  <a:pt x="3775114" y="1038255"/>
                  <a:pt x="3775114" y="1152553"/>
                  <a:pt x="3885181" y="1179363"/>
                </a:cubicBezTo>
                <a:cubicBezTo>
                  <a:pt x="3995248" y="1206173"/>
                  <a:pt x="4314159" y="1170896"/>
                  <a:pt x="4469381" y="1170896"/>
                </a:cubicBezTo>
                <a:cubicBezTo>
                  <a:pt x="4624603" y="1170896"/>
                  <a:pt x="4740314" y="1177952"/>
                  <a:pt x="4816514" y="1179363"/>
                </a:cubicBezTo>
                <a:cubicBezTo>
                  <a:pt x="4892714" y="1180774"/>
                  <a:pt x="4902592" y="1144086"/>
                  <a:pt x="4926581" y="1179363"/>
                </a:cubicBezTo>
                <a:cubicBezTo>
                  <a:pt x="4950570" y="1214640"/>
                  <a:pt x="4925169" y="1321881"/>
                  <a:pt x="4960447" y="1391023"/>
                </a:cubicBezTo>
                <a:cubicBezTo>
                  <a:pt x="4995725" y="1460165"/>
                  <a:pt x="5074747" y="1539185"/>
                  <a:pt x="5138247" y="1594217"/>
                </a:cubicBezTo>
                <a:cubicBezTo>
                  <a:pt x="5201747" y="1649249"/>
                  <a:pt x="5231380" y="1697225"/>
                  <a:pt x="5341447" y="1721213"/>
                </a:cubicBezTo>
                <a:cubicBezTo>
                  <a:pt x="5451514" y="1745201"/>
                  <a:pt x="5709747" y="1736735"/>
                  <a:pt x="5798647" y="1738146"/>
                </a:cubicBezTo>
                <a:cubicBezTo>
                  <a:pt x="5887547" y="1739557"/>
                  <a:pt x="5826869" y="1702870"/>
                  <a:pt x="5874847" y="1729680"/>
                </a:cubicBezTo>
                <a:cubicBezTo>
                  <a:pt x="5922825" y="1756490"/>
                  <a:pt x="6049825" y="1848210"/>
                  <a:pt x="6086514" y="1899008"/>
                </a:cubicBezTo>
                <a:cubicBezTo>
                  <a:pt x="6123203" y="1949806"/>
                  <a:pt x="6118969" y="1985083"/>
                  <a:pt x="6103447" y="2017538"/>
                </a:cubicBezTo>
                <a:close/>
              </a:path>
            </a:pathLst>
          </a:custGeom>
          <a:solidFill>
            <a:srgbClr val="B9CDE5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" name="Ellipse 5"/>
          <p:cNvSpPr/>
          <p:nvPr/>
        </p:nvSpPr>
        <p:spPr>
          <a:xfrm>
            <a:off x="19157718" y="5115756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" name="Ellipse 6"/>
          <p:cNvSpPr/>
          <p:nvPr/>
        </p:nvSpPr>
        <p:spPr>
          <a:xfrm>
            <a:off x="19456166" y="5084004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" name="Ellipse 7"/>
          <p:cNvSpPr/>
          <p:nvPr/>
        </p:nvSpPr>
        <p:spPr>
          <a:xfrm>
            <a:off x="19570467" y="4817304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" name="Ellipse 8"/>
          <p:cNvSpPr/>
          <p:nvPr/>
        </p:nvSpPr>
        <p:spPr>
          <a:xfrm>
            <a:off x="23697965" y="4903031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" name="Ellipse 9"/>
          <p:cNvSpPr/>
          <p:nvPr/>
        </p:nvSpPr>
        <p:spPr>
          <a:xfrm>
            <a:off x="24002768" y="5112579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" name="Ellipse 10"/>
          <p:cNvSpPr/>
          <p:nvPr/>
        </p:nvSpPr>
        <p:spPr>
          <a:xfrm>
            <a:off x="23704316" y="5112579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" name="Ellipse 11"/>
          <p:cNvSpPr/>
          <p:nvPr/>
        </p:nvSpPr>
        <p:spPr>
          <a:xfrm>
            <a:off x="23729718" y="4566481"/>
            <a:ext cx="146050" cy="146050"/>
          </a:xfrm>
          <a:prstGeom prst="ellipse">
            <a:avLst/>
          </a:prstGeom>
          <a:solidFill>
            <a:srgbClr val="000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" name="Ellipse 12"/>
          <p:cNvSpPr/>
          <p:nvPr/>
        </p:nvSpPr>
        <p:spPr>
          <a:xfrm>
            <a:off x="19424417" y="4566481"/>
            <a:ext cx="146050" cy="146050"/>
          </a:xfrm>
          <a:prstGeom prst="ellipse">
            <a:avLst/>
          </a:prstGeom>
          <a:solidFill>
            <a:srgbClr val="000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4" name="Rectangle 13"/>
          <p:cNvSpPr/>
          <p:nvPr/>
        </p:nvSpPr>
        <p:spPr>
          <a:xfrm rot="15042529">
            <a:off x="15593202" y="5061830"/>
            <a:ext cx="9338829" cy="8441669"/>
          </a:xfrm>
          <a:prstGeom prst="rect">
            <a:avLst/>
          </a:prstGeom>
          <a:noFill/>
          <a:ln>
            <a:noFill/>
          </a:ln>
        </p:spPr>
        <p:txBody>
          <a:bodyPr wrap="none" lIns="91427" tIns="45715" rIns="91427" bIns="45715">
            <a:prstTxWarp prst="textArchUp">
              <a:avLst>
                <a:gd name="adj" fmla="val 5561338"/>
              </a:avLst>
            </a:prstTxWarp>
            <a:spAutoFit/>
          </a:bodyPr>
          <a:lstStyle/>
          <a:p>
            <a:pPr algn="ctr"/>
            <a:r>
              <a:rPr lang="fr-FR" sz="5900" dirty="0">
                <a:ln w="12700">
                  <a:noFill/>
                  <a:prstDash val="solid"/>
                </a:ln>
                <a:solidFill>
                  <a:schemeClr val="bg1">
                    <a:lumMod val="7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Helvetica"/>
                <a:cs typeface="Helvetica"/>
              </a:rPr>
              <a:t>Paroi inextensible</a:t>
            </a:r>
          </a:p>
        </p:txBody>
      </p:sp>
      <p:sp>
        <p:nvSpPr>
          <p:cNvPr id="15" name="Forme libre 14"/>
          <p:cNvSpPr/>
          <p:nvPr/>
        </p:nvSpPr>
        <p:spPr>
          <a:xfrm>
            <a:off x="19672066" y="4918904"/>
            <a:ext cx="299117" cy="380999"/>
          </a:xfrm>
          <a:custGeom>
            <a:avLst/>
            <a:gdLst>
              <a:gd name="connsiteX0" fmla="*/ 0 w 299118"/>
              <a:gd name="connsiteY0" fmla="*/ 0 h 381000"/>
              <a:gd name="connsiteX1" fmla="*/ 228600 w 299118"/>
              <a:gd name="connsiteY1" fmla="*/ 101600 h 381000"/>
              <a:gd name="connsiteX2" fmla="*/ 292100 w 299118"/>
              <a:gd name="connsiteY2" fmla="*/ 304800 h 381000"/>
              <a:gd name="connsiteX3" fmla="*/ 88900 w 299118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9118" h="381000">
                <a:moveTo>
                  <a:pt x="0" y="0"/>
                </a:moveTo>
                <a:cubicBezTo>
                  <a:pt x="89958" y="25400"/>
                  <a:pt x="179917" y="50800"/>
                  <a:pt x="228600" y="101600"/>
                </a:cubicBezTo>
                <a:cubicBezTo>
                  <a:pt x="277283" y="152400"/>
                  <a:pt x="315383" y="258233"/>
                  <a:pt x="292100" y="304800"/>
                </a:cubicBezTo>
                <a:cubicBezTo>
                  <a:pt x="268817" y="351367"/>
                  <a:pt x="88900" y="381000"/>
                  <a:pt x="88900" y="381000"/>
                </a:cubicBezTo>
              </a:path>
            </a:pathLst>
          </a:custGeom>
          <a:ln>
            <a:solidFill>
              <a:srgbClr val="FF0000"/>
            </a:solidFill>
            <a:headEnd type="non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6" name="Forme libre 15"/>
          <p:cNvSpPr/>
          <p:nvPr/>
        </p:nvSpPr>
        <p:spPr>
          <a:xfrm>
            <a:off x="19646666" y="4854305"/>
            <a:ext cx="577271" cy="102702"/>
          </a:xfrm>
          <a:custGeom>
            <a:avLst/>
            <a:gdLst>
              <a:gd name="connsiteX0" fmla="*/ 0 w 577273"/>
              <a:gd name="connsiteY0" fmla="*/ 39201 h 102701"/>
              <a:gd name="connsiteX1" fmla="*/ 558800 w 577273"/>
              <a:gd name="connsiteY1" fmla="*/ 1101 h 102701"/>
              <a:gd name="connsiteX2" fmla="*/ 431800 w 577273"/>
              <a:gd name="connsiteY2" fmla="*/ 77301 h 102701"/>
              <a:gd name="connsiteX3" fmla="*/ 317500 w 577273"/>
              <a:gd name="connsiteY3" fmla="*/ 102701 h 1027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7273" h="102701">
                <a:moveTo>
                  <a:pt x="0" y="39201"/>
                </a:moveTo>
                <a:cubicBezTo>
                  <a:pt x="243416" y="16976"/>
                  <a:pt x="486833" y="-5249"/>
                  <a:pt x="558800" y="1101"/>
                </a:cubicBezTo>
                <a:cubicBezTo>
                  <a:pt x="630767" y="7451"/>
                  <a:pt x="472017" y="60368"/>
                  <a:pt x="431800" y="77301"/>
                </a:cubicBezTo>
                <a:cubicBezTo>
                  <a:pt x="391583" y="94234"/>
                  <a:pt x="317500" y="102701"/>
                  <a:pt x="317500" y="102701"/>
                </a:cubicBezTo>
              </a:path>
            </a:pathLst>
          </a:custGeom>
          <a:ln>
            <a:solidFill>
              <a:srgbClr val="FF0000"/>
            </a:solidFill>
            <a:headEnd type="non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rgbClr val="FF0000"/>
              </a:solidFill>
            </a:endParaRPr>
          </a:p>
        </p:txBody>
      </p:sp>
      <p:sp>
        <p:nvSpPr>
          <p:cNvPr id="17" name="Forme libre 16"/>
          <p:cNvSpPr/>
          <p:nvPr/>
        </p:nvSpPr>
        <p:spPr>
          <a:xfrm>
            <a:off x="18655017" y="5211005"/>
            <a:ext cx="559850" cy="471235"/>
          </a:xfrm>
          <a:custGeom>
            <a:avLst/>
            <a:gdLst>
              <a:gd name="connsiteX0" fmla="*/ 559851 w 559851"/>
              <a:gd name="connsiteY0" fmla="*/ 0 h 471236"/>
              <a:gd name="connsiteX1" fmla="*/ 1051 w 559851"/>
              <a:gd name="connsiteY1" fmla="*/ 457200 h 471236"/>
              <a:gd name="connsiteX2" fmla="*/ 420151 w 559851"/>
              <a:gd name="connsiteY2" fmla="*/ 342900 h 471236"/>
              <a:gd name="connsiteX3" fmla="*/ 432851 w 559851"/>
              <a:gd name="connsiteY3" fmla="*/ 228600 h 471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9851" h="471236">
                <a:moveTo>
                  <a:pt x="559851" y="0"/>
                </a:moveTo>
                <a:cubicBezTo>
                  <a:pt x="292092" y="200025"/>
                  <a:pt x="24334" y="400050"/>
                  <a:pt x="1051" y="457200"/>
                </a:cubicBezTo>
                <a:cubicBezTo>
                  <a:pt x="-22232" y="514350"/>
                  <a:pt x="348184" y="381000"/>
                  <a:pt x="420151" y="342900"/>
                </a:cubicBezTo>
                <a:cubicBezTo>
                  <a:pt x="492118" y="304800"/>
                  <a:pt x="432851" y="228600"/>
                  <a:pt x="432851" y="228600"/>
                </a:cubicBezTo>
              </a:path>
            </a:pathLst>
          </a:custGeom>
          <a:ln>
            <a:solidFill>
              <a:srgbClr val="FF0000"/>
            </a:solidFill>
            <a:headEnd type="non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8" name="Forme libre 17"/>
          <p:cNvSpPr/>
          <p:nvPr/>
        </p:nvSpPr>
        <p:spPr>
          <a:xfrm>
            <a:off x="24066265" y="5198306"/>
            <a:ext cx="513558" cy="584199"/>
          </a:xfrm>
          <a:custGeom>
            <a:avLst/>
            <a:gdLst>
              <a:gd name="connsiteX0" fmla="*/ 0 w 513558"/>
              <a:gd name="connsiteY0" fmla="*/ 0 h 584200"/>
              <a:gd name="connsiteX1" fmla="*/ 457200 w 513558"/>
              <a:gd name="connsiteY1" fmla="*/ 431800 h 584200"/>
              <a:gd name="connsiteX2" fmla="*/ 457200 w 513558"/>
              <a:gd name="connsiteY2" fmla="*/ 584200 h 584200"/>
              <a:gd name="connsiteX3" fmla="*/ 12700 w 513558"/>
              <a:gd name="connsiteY3" fmla="*/ 431800 h 584200"/>
              <a:gd name="connsiteX4" fmla="*/ 203200 w 513558"/>
              <a:gd name="connsiteY4" fmla="*/ 317500 h 584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3558" h="584200">
                <a:moveTo>
                  <a:pt x="0" y="0"/>
                </a:moveTo>
                <a:cubicBezTo>
                  <a:pt x="190500" y="167216"/>
                  <a:pt x="381000" y="334433"/>
                  <a:pt x="457200" y="431800"/>
                </a:cubicBezTo>
                <a:cubicBezTo>
                  <a:pt x="533400" y="529167"/>
                  <a:pt x="531283" y="584200"/>
                  <a:pt x="457200" y="584200"/>
                </a:cubicBezTo>
                <a:cubicBezTo>
                  <a:pt x="383117" y="584200"/>
                  <a:pt x="55033" y="476250"/>
                  <a:pt x="12700" y="431800"/>
                </a:cubicBezTo>
                <a:cubicBezTo>
                  <a:pt x="-29633" y="387350"/>
                  <a:pt x="203200" y="317500"/>
                  <a:pt x="203200" y="317500"/>
                </a:cubicBezTo>
              </a:path>
            </a:pathLst>
          </a:custGeom>
          <a:ln>
            <a:solidFill>
              <a:srgbClr val="FF0000"/>
            </a:solidFill>
            <a:headEnd type="non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9" name="Forme libre 18"/>
          <p:cNvSpPr/>
          <p:nvPr/>
        </p:nvSpPr>
        <p:spPr>
          <a:xfrm>
            <a:off x="23107030" y="4868105"/>
            <a:ext cx="654435" cy="101599"/>
          </a:xfrm>
          <a:custGeom>
            <a:avLst/>
            <a:gdLst>
              <a:gd name="connsiteX0" fmla="*/ 654435 w 654435"/>
              <a:gd name="connsiteY0" fmla="*/ 101600 h 101600"/>
              <a:gd name="connsiteX1" fmla="*/ 6735 w 654435"/>
              <a:gd name="connsiteY1" fmla="*/ 0 h 101600"/>
              <a:gd name="connsiteX2" fmla="*/ 298835 w 654435"/>
              <a:gd name="connsiteY2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54435" h="101600">
                <a:moveTo>
                  <a:pt x="654435" y="101600"/>
                </a:moveTo>
                <a:cubicBezTo>
                  <a:pt x="360218" y="50800"/>
                  <a:pt x="66002" y="0"/>
                  <a:pt x="6735" y="0"/>
                </a:cubicBezTo>
                <a:cubicBezTo>
                  <a:pt x="-52532" y="0"/>
                  <a:pt x="298835" y="101600"/>
                  <a:pt x="298835" y="101600"/>
                </a:cubicBezTo>
              </a:path>
            </a:pathLst>
          </a:custGeom>
          <a:ln>
            <a:solidFill>
              <a:srgbClr val="FF0000"/>
            </a:solidFill>
            <a:headEnd type="non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0" name="Forme libre 19"/>
          <p:cNvSpPr/>
          <p:nvPr/>
        </p:nvSpPr>
        <p:spPr>
          <a:xfrm>
            <a:off x="23309016" y="4982404"/>
            <a:ext cx="427049" cy="228948"/>
          </a:xfrm>
          <a:custGeom>
            <a:avLst/>
            <a:gdLst>
              <a:gd name="connsiteX0" fmla="*/ 427050 w 427050"/>
              <a:gd name="connsiteY0" fmla="*/ 0 h 228948"/>
              <a:gd name="connsiteX1" fmla="*/ 7950 w 427050"/>
              <a:gd name="connsiteY1" fmla="*/ 114300 h 228948"/>
              <a:gd name="connsiteX2" fmla="*/ 160350 w 427050"/>
              <a:gd name="connsiteY2" fmla="*/ 228600 h 228948"/>
              <a:gd name="connsiteX3" fmla="*/ 261950 w 427050"/>
              <a:gd name="connsiteY3" fmla="*/ 152400 h 228948"/>
              <a:gd name="connsiteX4" fmla="*/ 261950 w 427050"/>
              <a:gd name="connsiteY4" fmla="*/ 152400 h 228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7050" h="228948">
                <a:moveTo>
                  <a:pt x="427050" y="0"/>
                </a:moveTo>
                <a:cubicBezTo>
                  <a:pt x="239725" y="38100"/>
                  <a:pt x="52400" y="76200"/>
                  <a:pt x="7950" y="114300"/>
                </a:cubicBezTo>
                <a:cubicBezTo>
                  <a:pt x="-36500" y="152400"/>
                  <a:pt x="118017" y="222250"/>
                  <a:pt x="160350" y="228600"/>
                </a:cubicBezTo>
                <a:cubicBezTo>
                  <a:pt x="202683" y="234950"/>
                  <a:pt x="261950" y="152400"/>
                  <a:pt x="261950" y="152400"/>
                </a:cubicBezTo>
                <a:lnTo>
                  <a:pt x="261950" y="152400"/>
                </a:lnTo>
              </a:path>
            </a:pathLst>
          </a:custGeom>
          <a:ln>
            <a:solidFill>
              <a:srgbClr val="FF0000"/>
            </a:solidFill>
            <a:headEnd type="non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1" name="Forme libre 20"/>
          <p:cNvSpPr/>
          <p:nvPr/>
        </p:nvSpPr>
        <p:spPr>
          <a:xfrm>
            <a:off x="20061365" y="4382330"/>
            <a:ext cx="3180539" cy="944497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solidFill>
            <a:srgbClr val="FE2DFF"/>
          </a:solidFill>
          <a:ln w="76200" cmpd="sng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2" name="Forme libre 21"/>
          <p:cNvSpPr/>
          <p:nvPr/>
        </p:nvSpPr>
        <p:spPr>
          <a:xfrm>
            <a:off x="19627041" y="4283477"/>
            <a:ext cx="1246841" cy="519982"/>
          </a:xfrm>
          <a:custGeom>
            <a:avLst/>
            <a:gdLst>
              <a:gd name="connsiteX0" fmla="*/ 362524 w 1246841"/>
              <a:gd name="connsiteY0" fmla="*/ 508429 h 519981"/>
              <a:gd name="connsiteX1" fmla="*/ 32324 w 1246841"/>
              <a:gd name="connsiteY1" fmla="*/ 495729 h 519981"/>
              <a:gd name="connsiteX2" fmla="*/ 19624 w 1246841"/>
              <a:gd name="connsiteY2" fmla="*/ 470329 h 519981"/>
              <a:gd name="connsiteX3" fmla="*/ 95824 w 1246841"/>
              <a:gd name="connsiteY3" fmla="*/ 356029 h 519981"/>
              <a:gd name="connsiteX4" fmla="*/ 502224 w 1246841"/>
              <a:gd name="connsiteY4" fmla="*/ 127429 h 519981"/>
              <a:gd name="connsiteX5" fmla="*/ 1162624 w 1246841"/>
              <a:gd name="connsiteY5" fmla="*/ 429 h 519981"/>
              <a:gd name="connsiteX6" fmla="*/ 1188024 w 1246841"/>
              <a:gd name="connsiteY6" fmla="*/ 89329 h 519981"/>
              <a:gd name="connsiteX7" fmla="*/ 705424 w 1246841"/>
              <a:gd name="connsiteY7" fmla="*/ 178229 h 519981"/>
              <a:gd name="connsiteX8" fmla="*/ 464124 w 1246841"/>
              <a:gd name="connsiteY8" fmla="*/ 317929 h 519981"/>
              <a:gd name="connsiteX9" fmla="*/ 362524 w 1246841"/>
              <a:gd name="connsiteY9" fmla="*/ 508429 h 519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46841" h="519981">
                <a:moveTo>
                  <a:pt x="362524" y="508429"/>
                </a:moveTo>
                <a:cubicBezTo>
                  <a:pt x="290557" y="538062"/>
                  <a:pt x="89474" y="502079"/>
                  <a:pt x="32324" y="495729"/>
                </a:cubicBezTo>
                <a:cubicBezTo>
                  <a:pt x="-24826" y="489379"/>
                  <a:pt x="9041" y="493612"/>
                  <a:pt x="19624" y="470329"/>
                </a:cubicBezTo>
                <a:cubicBezTo>
                  <a:pt x="30207" y="447046"/>
                  <a:pt x="15391" y="413179"/>
                  <a:pt x="95824" y="356029"/>
                </a:cubicBezTo>
                <a:cubicBezTo>
                  <a:pt x="176257" y="298879"/>
                  <a:pt x="324424" y="186696"/>
                  <a:pt x="502224" y="127429"/>
                </a:cubicBezTo>
                <a:cubicBezTo>
                  <a:pt x="680024" y="68162"/>
                  <a:pt x="1048324" y="6779"/>
                  <a:pt x="1162624" y="429"/>
                </a:cubicBezTo>
                <a:cubicBezTo>
                  <a:pt x="1276924" y="-5921"/>
                  <a:pt x="1264224" y="59696"/>
                  <a:pt x="1188024" y="89329"/>
                </a:cubicBezTo>
                <a:cubicBezTo>
                  <a:pt x="1111824" y="118962"/>
                  <a:pt x="826074" y="140129"/>
                  <a:pt x="705424" y="178229"/>
                </a:cubicBezTo>
                <a:cubicBezTo>
                  <a:pt x="584774" y="216329"/>
                  <a:pt x="517041" y="265012"/>
                  <a:pt x="464124" y="317929"/>
                </a:cubicBezTo>
                <a:cubicBezTo>
                  <a:pt x="411207" y="370846"/>
                  <a:pt x="434491" y="478796"/>
                  <a:pt x="362524" y="508429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3" name="Forme libre 22"/>
          <p:cNvSpPr/>
          <p:nvPr/>
        </p:nvSpPr>
        <p:spPr>
          <a:xfrm>
            <a:off x="22438520" y="4305324"/>
            <a:ext cx="1262981" cy="508238"/>
          </a:xfrm>
          <a:custGeom>
            <a:avLst/>
            <a:gdLst>
              <a:gd name="connsiteX0" fmla="*/ 1094345 w 1262982"/>
              <a:gd name="connsiteY0" fmla="*/ 499281 h 508238"/>
              <a:gd name="connsiteX1" fmla="*/ 789545 w 1262982"/>
              <a:gd name="connsiteY1" fmla="*/ 499281 h 508238"/>
              <a:gd name="connsiteX2" fmla="*/ 840345 w 1262982"/>
              <a:gd name="connsiteY2" fmla="*/ 384981 h 508238"/>
              <a:gd name="connsiteX3" fmla="*/ 789545 w 1262982"/>
              <a:gd name="connsiteY3" fmla="*/ 257981 h 508238"/>
              <a:gd name="connsiteX4" fmla="*/ 497445 w 1262982"/>
              <a:gd name="connsiteY4" fmla="*/ 156381 h 508238"/>
              <a:gd name="connsiteX5" fmla="*/ 40245 w 1262982"/>
              <a:gd name="connsiteY5" fmla="*/ 67481 h 508238"/>
              <a:gd name="connsiteX6" fmla="*/ 40245 w 1262982"/>
              <a:gd name="connsiteY6" fmla="*/ 16681 h 508238"/>
              <a:gd name="connsiteX7" fmla="*/ 192645 w 1262982"/>
              <a:gd name="connsiteY7" fmla="*/ 3981 h 508238"/>
              <a:gd name="connsiteX8" fmla="*/ 548245 w 1262982"/>
              <a:gd name="connsiteY8" fmla="*/ 80181 h 508238"/>
              <a:gd name="connsiteX9" fmla="*/ 916545 w 1262982"/>
              <a:gd name="connsiteY9" fmla="*/ 207181 h 508238"/>
              <a:gd name="connsiteX10" fmla="*/ 1221345 w 1262982"/>
              <a:gd name="connsiteY10" fmla="*/ 372281 h 508238"/>
              <a:gd name="connsiteX11" fmla="*/ 1246745 w 1262982"/>
              <a:gd name="connsiteY11" fmla="*/ 486581 h 508238"/>
              <a:gd name="connsiteX12" fmla="*/ 1094345 w 1262982"/>
              <a:gd name="connsiteY12" fmla="*/ 499281 h 508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62982" h="508238">
                <a:moveTo>
                  <a:pt x="1094345" y="499281"/>
                </a:moveTo>
                <a:cubicBezTo>
                  <a:pt x="1018145" y="501398"/>
                  <a:pt x="831878" y="518331"/>
                  <a:pt x="789545" y="499281"/>
                </a:cubicBezTo>
                <a:cubicBezTo>
                  <a:pt x="747212" y="480231"/>
                  <a:pt x="840345" y="425198"/>
                  <a:pt x="840345" y="384981"/>
                </a:cubicBezTo>
                <a:cubicBezTo>
                  <a:pt x="840345" y="344764"/>
                  <a:pt x="846695" y="296081"/>
                  <a:pt x="789545" y="257981"/>
                </a:cubicBezTo>
                <a:cubicBezTo>
                  <a:pt x="732395" y="219881"/>
                  <a:pt x="622328" y="188131"/>
                  <a:pt x="497445" y="156381"/>
                </a:cubicBezTo>
                <a:cubicBezTo>
                  <a:pt x="372562" y="124631"/>
                  <a:pt x="116445" y="90764"/>
                  <a:pt x="40245" y="67481"/>
                </a:cubicBezTo>
                <a:cubicBezTo>
                  <a:pt x="-35955" y="44198"/>
                  <a:pt x="14845" y="27264"/>
                  <a:pt x="40245" y="16681"/>
                </a:cubicBezTo>
                <a:cubicBezTo>
                  <a:pt x="65645" y="6098"/>
                  <a:pt x="107978" y="-6602"/>
                  <a:pt x="192645" y="3981"/>
                </a:cubicBezTo>
                <a:cubicBezTo>
                  <a:pt x="277312" y="14564"/>
                  <a:pt x="427595" y="46314"/>
                  <a:pt x="548245" y="80181"/>
                </a:cubicBezTo>
                <a:cubicBezTo>
                  <a:pt x="668895" y="114048"/>
                  <a:pt x="804362" y="158498"/>
                  <a:pt x="916545" y="207181"/>
                </a:cubicBezTo>
                <a:cubicBezTo>
                  <a:pt x="1028728" y="255864"/>
                  <a:pt x="1166312" y="325714"/>
                  <a:pt x="1221345" y="372281"/>
                </a:cubicBezTo>
                <a:cubicBezTo>
                  <a:pt x="1276378" y="418848"/>
                  <a:pt x="1267912" y="465414"/>
                  <a:pt x="1246745" y="486581"/>
                </a:cubicBezTo>
                <a:cubicBezTo>
                  <a:pt x="1225578" y="507748"/>
                  <a:pt x="1170545" y="497164"/>
                  <a:pt x="1094345" y="499281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4" name="Forme libre 23"/>
          <p:cNvSpPr/>
          <p:nvPr/>
        </p:nvSpPr>
        <p:spPr>
          <a:xfrm>
            <a:off x="19565467" y="5166800"/>
            <a:ext cx="1381104" cy="482804"/>
          </a:xfrm>
          <a:custGeom>
            <a:avLst/>
            <a:gdLst>
              <a:gd name="connsiteX0" fmla="*/ 0 w 1381104"/>
              <a:gd name="connsiteY0" fmla="*/ 44402 h 482805"/>
              <a:gd name="connsiteX1" fmla="*/ 457185 w 1381104"/>
              <a:gd name="connsiteY1" fmla="*/ 416946 h 482805"/>
              <a:gd name="connsiteX2" fmla="*/ 1371554 w 1381104"/>
              <a:gd name="connsiteY2" fmla="*/ 450814 h 482805"/>
              <a:gd name="connsiteX3" fmla="*/ 914370 w 1381104"/>
              <a:gd name="connsiteY3" fmla="*/ 78269 h 482805"/>
              <a:gd name="connsiteX4" fmla="*/ 575714 w 1381104"/>
              <a:gd name="connsiteY4" fmla="*/ 10534 h 482805"/>
              <a:gd name="connsiteX5" fmla="*/ 541849 w 1381104"/>
              <a:gd name="connsiteY5" fmla="*/ 230674 h 482805"/>
              <a:gd name="connsiteX6" fmla="*/ 914370 w 1381104"/>
              <a:gd name="connsiteY6" fmla="*/ 332277 h 482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81104" h="482805">
                <a:moveTo>
                  <a:pt x="0" y="44402"/>
                </a:moveTo>
                <a:cubicBezTo>
                  <a:pt x="114296" y="196806"/>
                  <a:pt x="228593" y="349211"/>
                  <a:pt x="457185" y="416946"/>
                </a:cubicBezTo>
                <a:cubicBezTo>
                  <a:pt x="685777" y="484681"/>
                  <a:pt x="1295357" y="507260"/>
                  <a:pt x="1371554" y="450814"/>
                </a:cubicBezTo>
                <a:cubicBezTo>
                  <a:pt x="1447752" y="394368"/>
                  <a:pt x="1047010" y="151649"/>
                  <a:pt x="914370" y="78269"/>
                </a:cubicBezTo>
                <a:cubicBezTo>
                  <a:pt x="781730" y="4889"/>
                  <a:pt x="637801" y="-14867"/>
                  <a:pt x="575714" y="10534"/>
                </a:cubicBezTo>
                <a:cubicBezTo>
                  <a:pt x="513627" y="35935"/>
                  <a:pt x="485406" y="177050"/>
                  <a:pt x="541849" y="230674"/>
                </a:cubicBezTo>
                <a:cubicBezTo>
                  <a:pt x="598292" y="284298"/>
                  <a:pt x="914370" y="332277"/>
                  <a:pt x="914370" y="332277"/>
                </a:cubicBezTo>
              </a:path>
            </a:pathLst>
          </a:custGeom>
          <a:ln>
            <a:solidFill>
              <a:srgbClr val="FF0000"/>
            </a:solidFill>
            <a:headEnd type="non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5" name="Forme libre 24"/>
          <p:cNvSpPr/>
          <p:nvPr/>
        </p:nvSpPr>
        <p:spPr>
          <a:xfrm>
            <a:off x="19343332" y="5211200"/>
            <a:ext cx="281921" cy="293552"/>
          </a:xfrm>
          <a:custGeom>
            <a:avLst/>
            <a:gdLst>
              <a:gd name="connsiteX0" fmla="*/ 171335 w 281919"/>
              <a:gd name="connsiteY0" fmla="*/ 0 h 293552"/>
              <a:gd name="connsiteX1" fmla="*/ 2007 w 281919"/>
              <a:gd name="connsiteY1" fmla="*/ 254007 h 293552"/>
              <a:gd name="connsiteX2" fmla="*/ 272932 w 281919"/>
              <a:gd name="connsiteY2" fmla="*/ 287875 h 293552"/>
              <a:gd name="connsiteX3" fmla="*/ 222133 w 281919"/>
              <a:gd name="connsiteY3" fmla="*/ 203206 h 293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1919" h="293552">
                <a:moveTo>
                  <a:pt x="171335" y="0"/>
                </a:moveTo>
                <a:cubicBezTo>
                  <a:pt x="78204" y="103014"/>
                  <a:pt x="-14926" y="206028"/>
                  <a:pt x="2007" y="254007"/>
                </a:cubicBezTo>
                <a:cubicBezTo>
                  <a:pt x="18940" y="301986"/>
                  <a:pt x="236244" y="296342"/>
                  <a:pt x="272932" y="287875"/>
                </a:cubicBezTo>
                <a:cubicBezTo>
                  <a:pt x="309620" y="279408"/>
                  <a:pt x="222133" y="203206"/>
                  <a:pt x="222133" y="203206"/>
                </a:cubicBezTo>
              </a:path>
            </a:pathLst>
          </a:custGeom>
          <a:ln>
            <a:solidFill>
              <a:srgbClr val="FF0000"/>
            </a:solidFill>
            <a:headEnd type="non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6" name="Forme libre 25"/>
          <p:cNvSpPr/>
          <p:nvPr/>
        </p:nvSpPr>
        <p:spPr>
          <a:xfrm>
            <a:off x="21659107" y="5109409"/>
            <a:ext cx="2054887" cy="626064"/>
          </a:xfrm>
          <a:custGeom>
            <a:avLst/>
            <a:gdLst>
              <a:gd name="connsiteX0" fmla="*/ 2054886 w 2054886"/>
              <a:gd name="connsiteY0" fmla="*/ 101793 h 626064"/>
              <a:gd name="connsiteX1" fmla="*/ 818794 w 2054886"/>
              <a:gd name="connsiteY1" fmla="*/ 559006 h 626064"/>
              <a:gd name="connsiteX2" fmla="*/ 39887 w 2054886"/>
              <a:gd name="connsiteY2" fmla="*/ 609808 h 626064"/>
              <a:gd name="connsiteX3" fmla="*/ 226147 w 2054886"/>
              <a:gd name="connsiteY3" fmla="*/ 423536 h 626064"/>
              <a:gd name="connsiteX4" fmla="*/ 1191315 w 2054886"/>
              <a:gd name="connsiteY4" fmla="*/ 186462 h 626064"/>
              <a:gd name="connsiteX5" fmla="*/ 1479172 w 2054886"/>
              <a:gd name="connsiteY5" fmla="*/ 190 h 626064"/>
              <a:gd name="connsiteX6" fmla="*/ 1479172 w 2054886"/>
              <a:gd name="connsiteY6" fmla="*/ 220329 h 626064"/>
              <a:gd name="connsiteX7" fmla="*/ 463206 w 2054886"/>
              <a:gd name="connsiteY7" fmla="*/ 542072 h 626064"/>
              <a:gd name="connsiteX8" fmla="*/ 463206 w 2054886"/>
              <a:gd name="connsiteY8" fmla="*/ 440469 h 626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54886" h="626064">
                <a:moveTo>
                  <a:pt x="2054886" y="101793"/>
                </a:moveTo>
                <a:cubicBezTo>
                  <a:pt x="1604756" y="288065"/>
                  <a:pt x="1154627" y="474337"/>
                  <a:pt x="818794" y="559006"/>
                </a:cubicBezTo>
                <a:cubicBezTo>
                  <a:pt x="482961" y="643675"/>
                  <a:pt x="138661" y="632386"/>
                  <a:pt x="39887" y="609808"/>
                </a:cubicBezTo>
                <a:cubicBezTo>
                  <a:pt x="-58887" y="587230"/>
                  <a:pt x="34242" y="494094"/>
                  <a:pt x="226147" y="423536"/>
                </a:cubicBezTo>
                <a:cubicBezTo>
                  <a:pt x="418052" y="352978"/>
                  <a:pt x="982478" y="257020"/>
                  <a:pt x="1191315" y="186462"/>
                </a:cubicBezTo>
                <a:cubicBezTo>
                  <a:pt x="1400152" y="115904"/>
                  <a:pt x="1431196" y="-5455"/>
                  <a:pt x="1479172" y="190"/>
                </a:cubicBezTo>
                <a:cubicBezTo>
                  <a:pt x="1527148" y="5834"/>
                  <a:pt x="1648500" y="130015"/>
                  <a:pt x="1479172" y="220329"/>
                </a:cubicBezTo>
                <a:cubicBezTo>
                  <a:pt x="1309844" y="310643"/>
                  <a:pt x="632534" y="505382"/>
                  <a:pt x="463206" y="542072"/>
                </a:cubicBezTo>
                <a:cubicBezTo>
                  <a:pt x="293878" y="578762"/>
                  <a:pt x="463206" y="440469"/>
                  <a:pt x="463206" y="440469"/>
                </a:cubicBezTo>
              </a:path>
            </a:pathLst>
          </a:custGeom>
          <a:ln>
            <a:solidFill>
              <a:srgbClr val="FF0000"/>
            </a:solidFill>
            <a:headEnd type="non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7" name="Forme libre 26"/>
          <p:cNvSpPr/>
          <p:nvPr/>
        </p:nvSpPr>
        <p:spPr>
          <a:xfrm>
            <a:off x="23476936" y="5211202"/>
            <a:ext cx="420476" cy="383054"/>
          </a:xfrm>
          <a:custGeom>
            <a:avLst/>
            <a:gdLst>
              <a:gd name="connsiteX0" fmla="*/ 287857 w 420477"/>
              <a:gd name="connsiteY0" fmla="*/ 0 h 383054"/>
              <a:gd name="connsiteX1" fmla="*/ 406386 w 420477"/>
              <a:gd name="connsiteY1" fmla="*/ 372544 h 383054"/>
              <a:gd name="connsiteX2" fmla="*/ 0 w 420477"/>
              <a:gd name="connsiteY2" fmla="*/ 270941 h 383054"/>
              <a:gd name="connsiteX3" fmla="*/ 135462 w 420477"/>
              <a:gd name="connsiteY3" fmla="*/ 169338 h 383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0477" h="383054">
                <a:moveTo>
                  <a:pt x="287857" y="0"/>
                </a:moveTo>
                <a:cubicBezTo>
                  <a:pt x="371109" y="163693"/>
                  <a:pt x="454362" y="327387"/>
                  <a:pt x="406386" y="372544"/>
                </a:cubicBezTo>
                <a:cubicBezTo>
                  <a:pt x="358410" y="417701"/>
                  <a:pt x="45154" y="304809"/>
                  <a:pt x="0" y="270941"/>
                </a:cubicBezTo>
                <a:lnTo>
                  <a:pt x="135462" y="169338"/>
                </a:lnTo>
              </a:path>
            </a:pathLst>
          </a:custGeom>
          <a:ln>
            <a:solidFill>
              <a:srgbClr val="FF0000"/>
            </a:solidFill>
            <a:headEnd type="non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8" name="Forme libre 27"/>
          <p:cNvSpPr/>
          <p:nvPr/>
        </p:nvSpPr>
        <p:spPr>
          <a:xfrm>
            <a:off x="21106833" y="5439605"/>
            <a:ext cx="390297" cy="280447"/>
          </a:xfrm>
          <a:custGeom>
            <a:avLst/>
            <a:gdLst>
              <a:gd name="connsiteX0" fmla="*/ 165432 w 390295"/>
              <a:gd name="connsiteY0" fmla="*/ 0 h 280447"/>
              <a:gd name="connsiteX1" fmla="*/ 332 w 390295"/>
              <a:gd name="connsiteY1" fmla="*/ 152400 h 280447"/>
              <a:gd name="connsiteX2" fmla="*/ 203532 w 390295"/>
              <a:gd name="connsiteY2" fmla="*/ 279400 h 280447"/>
              <a:gd name="connsiteX3" fmla="*/ 381332 w 390295"/>
              <a:gd name="connsiteY3" fmla="*/ 203200 h 280447"/>
              <a:gd name="connsiteX4" fmla="*/ 343232 w 390295"/>
              <a:gd name="connsiteY4" fmla="*/ 38100 h 280447"/>
              <a:gd name="connsiteX5" fmla="*/ 165432 w 390295"/>
              <a:gd name="connsiteY5" fmla="*/ 139700 h 280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0295" h="280447">
                <a:moveTo>
                  <a:pt x="165432" y="0"/>
                </a:moveTo>
                <a:cubicBezTo>
                  <a:pt x="79707" y="52916"/>
                  <a:pt x="-6018" y="105833"/>
                  <a:pt x="332" y="152400"/>
                </a:cubicBezTo>
                <a:cubicBezTo>
                  <a:pt x="6682" y="198967"/>
                  <a:pt x="140032" y="270933"/>
                  <a:pt x="203532" y="279400"/>
                </a:cubicBezTo>
                <a:cubicBezTo>
                  <a:pt x="267032" y="287867"/>
                  <a:pt x="358049" y="243417"/>
                  <a:pt x="381332" y="203200"/>
                </a:cubicBezTo>
                <a:cubicBezTo>
                  <a:pt x="404615" y="162983"/>
                  <a:pt x="379215" y="48683"/>
                  <a:pt x="343232" y="38100"/>
                </a:cubicBezTo>
                <a:cubicBezTo>
                  <a:pt x="307249" y="27517"/>
                  <a:pt x="165432" y="139700"/>
                  <a:pt x="165432" y="139700"/>
                </a:cubicBezTo>
              </a:path>
            </a:pathLst>
          </a:cu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29" name="Connecteur droit avec flèche 28"/>
          <p:cNvCxnSpPr/>
          <p:nvPr/>
        </p:nvCxnSpPr>
        <p:spPr>
          <a:xfrm>
            <a:off x="21574851" y="6367278"/>
            <a:ext cx="0" cy="5758865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0" name="Connecteur droit avec flèche 29"/>
          <p:cNvCxnSpPr/>
          <p:nvPr/>
        </p:nvCxnSpPr>
        <p:spPr>
          <a:xfrm flipH="1">
            <a:off x="18060989" y="6367278"/>
            <a:ext cx="1782527" cy="2454073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1" name="Connecteur droit avec flèche 30"/>
          <p:cNvCxnSpPr/>
          <p:nvPr/>
        </p:nvCxnSpPr>
        <p:spPr>
          <a:xfrm flipH="1">
            <a:off x="19271419" y="6367277"/>
            <a:ext cx="1579887" cy="4455084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2" name="Connecteur droit avec flèche 31"/>
          <p:cNvCxnSpPr/>
          <p:nvPr/>
        </p:nvCxnSpPr>
        <p:spPr>
          <a:xfrm>
            <a:off x="22267593" y="6367277"/>
            <a:ext cx="1830422" cy="4455084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Connecteur droit avec flèche 32"/>
          <p:cNvCxnSpPr/>
          <p:nvPr/>
        </p:nvCxnSpPr>
        <p:spPr>
          <a:xfrm>
            <a:off x="23241904" y="6367278"/>
            <a:ext cx="2181517" cy="2454073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34920222"/>
      </p:ext>
    </p:extLst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4040322" y="1587484"/>
            <a:ext cx="15161374" cy="1481779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4" descr="Image1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4" t="1895" r="12744" b="4167"/>
          <a:stretch>
            <a:fillRect/>
          </a:stretch>
        </p:blipFill>
        <p:spPr bwMode="auto">
          <a:xfrm>
            <a:off x="15860798" y="2807615"/>
            <a:ext cx="12433508" cy="12433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Forme libre 4"/>
          <p:cNvSpPr/>
          <p:nvPr/>
        </p:nvSpPr>
        <p:spPr>
          <a:xfrm>
            <a:off x="18571200" y="3887761"/>
            <a:ext cx="6114857" cy="2146249"/>
          </a:xfrm>
          <a:custGeom>
            <a:avLst/>
            <a:gdLst>
              <a:gd name="connsiteX0" fmla="*/ 6103447 w 6114856"/>
              <a:gd name="connsiteY0" fmla="*/ 2017538 h 2146248"/>
              <a:gd name="connsiteX1" fmla="*/ 5993381 w 6114856"/>
              <a:gd name="connsiteY1" fmla="*/ 2093735 h 2146248"/>
              <a:gd name="connsiteX2" fmla="*/ 5722447 w 6114856"/>
              <a:gd name="connsiteY2" fmla="*/ 2000605 h 2146248"/>
              <a:gd name="connsiteX3" fmla="*/ 5375314 w 6114856"/>
              <a:gd name="connsiteY3" fmla="*/ 1899008 h 2146248"/>
              <a:gd name="connsiteX4" fmla="*/ 5011247 w 6114856"/>
              <a:gd name="connsiteY4" fmla="*/ 1839743 h 2146248"/>
              <a:gd name="connsiteX5" fmla="*/ 4596381 w 6114856"/>
              <a:gd name="connsiteY5" fmla="*/ 1856676 h 2146248"/>
              <a:gd name="connsiteX6" fmla="*/ 3986781 w 6114856"/>
              <a:gd name="connsiteY6" fmla="*/ 2000605 h 2146248"/>
              <a:gd name="connsiteX7" fmla="*/ 3521114 w 6114856"/>
              <a:gd name="connsiteY7" fmla="*/ 2093735 h 2146248"/>
              <a:gd name="connsiteX8" fmla="*/ 3097781 w 6114856"/>
              <a:gd name="connsiteY8" fmla="*/ 2119135 h 2146248"/>
              <a:gd name="connsiteX9" fmla="*/ 2691381 w 6114856"/>
              <a:gd name="connsiteY9" fmla="*/ 2068336 h 2146248"/>
              <a:gd name="connsiteX10" fmla="*/ 1997114 w 6114856"/>
              <a:gd name="connsiteY10" fmla="*/ 1975206 h 2146248"/>
              <a:gd name="connsiteX11" fmla="*/ 1480647 w 6114856"/>
              <a:gd name="connsiteY11" fmla="*/ 1882075 h 2146248"/>
              <a:gd name="connsiteX12" fmla="*/ 1184314 w 6114856"/>
              <a:gd name="connsiteY12" fmla="*/ 1848209 h 2146248"/>
              <a:gd name="connsiteX13" fmla="*/ 896447 w 6114856"/>
              <a:gd name="connsiteY13" fmla="*/ 1839743 h 2146248"/>
              <a:gd name="connsiteX14" fmla="*/ 574714 w 6114856"/>
              <a:gd name="connsiteY14" fmla="*/ 1882075 h 2146248"/>
              <a:gd name="connsiteX15" fmla="*/ 278381 w 6114856"/>
              <a:gd name="connsiteY15" fmla="*/ 2042937 h 2146248"/>
              <a:gd name="connsiteX16" fmla="*/ 134447 w 6114856"/>
              <a:gd name="connsiteY16" fmla="*/ 2144534 h 2146248"/>
              <a:gd name="connsiteX17" fmla="*/ 15914 w 6114856"/>
              <a:gd name="connsiteY17" fmla="*/ 2102202 h 2146248"/>
              <a:gd name="connsiteX18" fmla="*/ 41314 w 6114856"/>
              <a:gd name="connsiteY18" fmla="*/ 2042937 h 2146248"/>
              <a:gd name="connsiteX19" fmla="*/ 379981 w 6114856"/>
              <a:gd name="connsiteY19" fmla="*/ 1763545 h 2146248"/>
              <a:gd name="connsiteX20" fmla="*/ 490047 w 6114856"/>
              <a:gd name="connsiteY20" fmla="*/ 1670415 h 2146248"/>
              <a:gd name="connsiteX21" fmla="*/ 752514 w 6114856"/>
              <a:gd name="connsiteY21" fmla="*/ 1721213 h 2146248"/>
              <a:gd name="connsiteX22" fmla="*/ 1031914 w 6114856"/>
              <a:gd name="connsiteY22" fmla="*/ 1645015 h 2146248"/>
              <a:gd name="connsiteX23" fmla="*/ 1277447 w 6114856"/>
              <a:gd name="connsiteY23" fmla="*/ 1551885 h 2146248"/>
              <a:gd name="connsiteX24" fmla="*/ 1446781 w 6114856"/>
              <a:gd name="connsiteY24" fmla="*/ 1323292 h 2146248"/>
              <a:gd name="connsiteX25" fmla="*/ 1480647 w 6114856"/>
              <a:gd name="connsiteY25" fmla="*/ 1179363 h 2146248"/>
              <a:gd name="connsiteX26" fmla="*/ 1658447 w 6114856"/>
              <a:gd name="connsiteY26" fmla="*/ 1179363 h 2146248"/>
              <a:gd name="connsiteX27" fmla="*/ 2090247 w 6114856"/>
              <a:gd name="connsiteY27" fmla="*/ 1170896 h 2146248"/>
              <a:gd name="connsiteX28" fmla="*/ 2488181 w 6114856"/>
              <a:gd name="connsiteY28" fmla="*/ 1170896 h 2146248"/>
              <a:gd name="connsiteX29" fmla="*/ 2496647 w 6114856"/>
              <a:gd name="connsiteY29" fmla="*/ 1069299 h 2146248"/>
              <a:gd name="connsiteX30" fmla="*/ 2386581 w 6114856"/>
              <a:gd name="connsiteY30" fmla="*/ 993102 h 2146248"/>
              <a:gd name="connsiteX31" fmla="*/ 1768514 w 6114856"/>
              <a:gd name="connsiteY31" fmla="*/ 1001568 h 2146248"/>
              <a:gd name="connsiteX32" fmla="*/ 1370581 w 6114856"/>
              <a:gd name="connsiteY32" fmla="*/ 993102 h 2146248"/>
              <a:gd name="connsiteX33" fmla="*/ 1235114 w 6114856"/>
              <a:gd name="connsiteY33" fmla="*/ 993102 h 2146248"/>
              <a:gd name="connsiteX34" fmla="*/ 1370581 w 6114856"/>
              <a:gd name="connsiteY34" fmla="*/ 798374 h 2146248"/>
              <a:gd name="connsiteX35" fmla="*/ 1683847 w 6114856"/>
              <a:gd name="connsiteY35" fmla="*/ 493583 h 2146248"/>
              <a:gd name="connsiteX36" fmla="*/ 2115647 w 6114856"/>
              <a:gd name="connsiteY36" fmla="*/ 239591 h 2146248"/>
              <a:gd name="connsiteX37" fmla="*/ 2547447 w 6114856"/>
              <a:gd name="connsiteY37" fmla="*/ 78729 h 2146248"/>
              <a:gd name="connsiteX38" fmla="*/ 2869181 w 6114856"/>
              <a:gd name="connsiteY38" fmla="*/ 10998 h 2146248"/>
              <a:gd name="connsiteX39" fmla="*/ 3224781 w 6114856"/>
              <a:gd name="connsiteY39" fmla="*/ 2531 h 2146248"/>
              <a:gd name="connsiteX40" fmla="*/ 3614247 w 6114856"/>
              <a:gd name="connsiteY40" fmla="*/ 36397 h 2146248"/>
              <a:gd name="connsiteX41" fmla="*/ 3961381 w 6114856"/>
              <a:gd name="connsiteY41" fmla="*/ 129528 h 2146248"/>
              <a:gd name="connsiteX42" fmla="*/ 4333914 w 6114856"/>
              <a:gd name="connsiteY42" fmla="*/ 290389 h 2146248"/>
              <a:gd name="connsiteX43" fmla="*/ 4655647 w 6114856"/>
              <a:gd name="connsiteY43" fmla="*/ 493583 h 2146248"/>
              <a:gd name="connsiteX44" fmla="*/ 4935047 w 6114856"/>
              <a:gd name="connsiteY44" fmla="*/ 739109 h 2146248"/>
              <a:gd name="connsiteX45" fmla="*/ 5129781 w 6114856"/>
              <a:gd name="connsiteY45" fmla="*/ 967702 h 2146248"/>
              <a:gd name="connsiteX46" fmla="*/ 4757247 w 6114856"/>
              <a:gd name="connsiteY46" fmla="*/ 1001568 h 2146248"/>
              <a:gd name="connsiteX47" fmla="*/ 4088381 w 6114856"/>
              <a:gd name="connsiteY47" fmla="*/ 1010034 h 2146248"/>
              <a:gd name="connsiteX48" fmla="*/ 3808981 w 6114856"/>
              <a:gd name="connsiteY48" fmla="*/ 1010034 h 2146248"/>
              <a:gd name="connsiteX49" fmla="*/ 3885181 w 6114856"/>
              <a:gd name="connsiteY49" fmla="*/ 1179363 h 2146248"/>
              <a:gd name="connsiteX50" fmla="*/ 4469381 w 6114856"/>
              <a:gd name="connsiteY50" fmla="*/ 1170896 h 2146248"/>
              <a:gd name="connsiteX51" fmla="*/ 4816514 w 6114856"/>
              <a:gd name="connsiteY51" fmla="*/ 1179363 h 2146248"/>
              <a:gd name="connsiteX52" fmla="*/ 4926581 w 6114856"/>
              <a:gd name="connsiteY52" fmla="*/ 1179363 h 2146248"/>
              <a:gd name="connsiteX53" fmla="*/ 4960447 w 6114856"/>
              <a:gd name="connsiteY53" fmla="*/ 1391023 h 2146248"/>
              <a:gd name="connsiteX54" fmla="*/ 5138247 w 6114856"/>
              <a:gd name="connsiteY54" fmla="*/ 1594217 h 2146248"/>
              <a:gd name="connsiteX55" fmla="*/ 5341447 w 6114856"/>
              <a:gd name="connsiteY55" fmla="*/ 1721213 h 2146248"/>
              <a:gd name="connsiteX56" fmla="*/ 5798647 w 6114856"/>
              <a:gd name="connsiteY56" fmla="*/ 1738146 h 2146248"/>
              <a:gd name="connsiteX57" fmla="*/ 5874847 w 6114856"/>
              <a:gd name="connsiteY57" fmla="*/ 1729680 h 2146248"/>
              <a:gd name="connsiteX58" fmla="*/ 6086514 w 6114856"/>
              <a:gd name="connsiteY58" fmla="*/ 1899008 h 2146248"/>
              <a:gd name="connsiteX59" fmla="*/ 6103447 w 6114856"/>
              <a:gd name="connsiteY59" fmla="*/ 2017538 h 214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6114856" h="2146248">
                <a:moveTo>
                  <a:pt x="6103447" y="2017538"/>
                </a:moveTo>
                <a:cubicBezTo>
                  <a:pt x="6087925" y="2049993"/>
                  <a:pt x="6056881" y="2096557"/>
                  <a:pt x="5993381" y="2093735"/>
                </a:cubicBezTo>
                <a:cubicBezTo>
                  <a:pt x="5929881" y="2090913"/>
                  <a:pt x="5825458" y="2033059"/>
                  <a:pt x="5722447" y="2000605"/>
                </a:cubicBezTo>
                <a:cubicBezTo>
                  <a:pt x="5619436" y="1968151"/>
                  <a:pt x="5493847" y="1925818"/>
                  <a:pt x="5375314" y="1899008"/>
                </a:cubicBezTo>
                <a:cubicBezTo>
                  <a:pt x="5256781" y="1872198"/>
                  <a:pt x="5141069" y="1846798"/>
                  <a:pt x="5011247" y="1839743"/>
                </a:cubicBezTo>
                <a:cubicBezTo>
                  <a:pt x="4881425" y="1832688"/>
                  <a:pt x="4767125" y="1829866"/>
                  <a:pt x="4596381" y="1856676"/>
                </a:cubicBezTo>
                <a:cubicBezTo>
                  <a:pt x="4425637" y="1883486"/>
                  <a:pt x="4165992" y="1961095"/>
                  <a:pt x="3986781" y="2000605"/>
                </a:cubicBezTo>
                <a:cubicBezTo>
                  <a:pt x="3807570" y="2040115"/>
                  <a:pt x="3669281" y="2073980"/>
                  <a:pt x="3521114" y="2093735"/>
                </a:cubicBezTo>
                <a:cubicBezTo>
                  <a:pt x="3372947" y="2113490"/>
                  <a:pt x="3236070" y="2123368"/>
                  <a:pt x="3097781" y="2119135"/>
                </a:cubicBezTo>
                <a:cubicBezTo>
                  <a:pt x="2959492" y="2114902"/>
                  <a:pt x="2691381" y="2068336"/>
                  <a:pt x="2691381" y="2068336"/>
                </a:cubicBezTo>
                <a:lnTo>
                  <a:pt x="1997114" y="1975206"/>
                </a:lnTo>
                <a:cubicBezTo>
                  <a:pt x="1795325" y="1944162"/>
                  <a:pt x="1616114" y="1903241"/>
                  <a:pt x="1480647" y="1882075"/>
                </a:cubicBezTo>
                <a:cubicBezTo>
                  <a:pt x="1345180" y="1860909"/>
                  <a:pt x="1281681" y="1855264"/>
                  <a:pt x="1184314" y="1848209"/>
                </a:cubicBezTo>
                <a:cubicBezTo>
                  <a:pt x="1086947" y="1841154"/>
                  <a:pt x="998047" y="1834099"/>
                  <a:pt x="896447" y="1839743"/>
                </a:cubicBezTo>
                <a:cubicBezTo>
                  <a:pt x="794847" y="1845387"/>
                  <a:pt x="677725" y="1848209"/>
                  <a:pt x="574714" y="1882075"/>
                </a:cubicBezTo>
                <a:cubicBezTo>
                  <a:pt x="471703" y="1915941"/>
                  <a:pt x="351759" y="1999194"/>
                  <a:pt x="278381" y="2042937"/>
                </a:cubicBezTo>
                <a:cubicBezTo>
                  <a:pt x="205003" y="2086680"/>
                  <a:pt x="178191" y="2134657"/>
                  <a:pt x="134447" y="2144534"/>
                </a:cubicBezTo>
                <a:cubicBezTo>
                  <a:pt x="90703" y="2154411"/>
                  <a:pt x="31436" y="2119135"/>
                  <a:pt x="15914" y="2102202"/>
                </a:cubicBezTo>
                <a:cubicBezTo>
                  <a:pt x="392" y="2085269"/>
                  <a:pt x="-19364" y="2099380"/>
                  <a:pt x="41314" y="2042937"/>
                </a:cubicBezTo>
                <a:cubicBezTo>
                  <a:pt x="101992" y="1986494"/>
                  <a:pt x="305192" y="1825632"/>
                  <a:pt x="379981" y="1763545"/>
                </a:cubicBezTo>
                <a:cubicBezTo>
                  <a:pt x="454770" y="1701458"/>
                  <a:pt x="427958" y="1677470"/>
                  <a:pt x="490047" y="1670415"/>
                </a:cubicBezTo>
                <a:cubicBezTo>
                  <a:pt x="552136" y="1663360"/>
                  <a:pt x="662203" y="1725446"/>
                  <a:pt x="752514" y="1721213"/>
                </a:cubicBezTo>
                <a:cubicBezTo>
                  <a:pt x="842825" y="1716980"/>
                  <a:pt x="944425" y="1673236"/>
                  <a:pt x="1031914" y="1645015"/>
                </a:cubicBezTo>
                <a:cubicBezTo>
                  <a:pt x="1119403" y="1616794"/>
                  <a:pt x="1208303" y="1605505"/>
                  <a:pt x="1277447" y="1551885"/>
                </a:cubicBezTo>
                <a:cubicBezTo>
                  <a:pt x="1346591" y="1498265"/>
                  <a:pt x="1412914" y="1385379"/>
                  <a:pt x="1446781" y="1323292"/>
                </a:cubicBezTo>
                <a:cubicBezTo>
                  <a:pt x="1480648" y="1261205"/>
                  <a:pt x="1445369" y="1203351"/>
                  <a:pt x="1480647" y="1179363"/>
                </a:cubicBezTo>
                <a:cubicBezTo>
                  <a:pt x="1515925" y="1155375"/>
                  <a:pt x="1658447" y="1179363"/>
                  <a:pt x="1658447" y="1179363"/>
                </a:cubicBezTo>
                <a:lnTo>
                  <a:pt x="2090247" y="1170896"/>
                </a:lnTo>
                <a:cubicBezTo>
                  <a:pt x="2228536" y="1169485"/>
                  <a:pt x="2420448" y="1187829"/>
                  <a:pt x="2488181" y="1170896"/>
                </a:cubicBezTo>
                <a:cubicBezTo>
                  <a:pt x="2555914" y="1153963"/>
                  <a:pt x="2513580" y="1098931"/>
                  <a:pt x="2496647" y="1069299"/>
                </a:cubicBezTo>
                <a:cubicBezTo>
                  <a:pt x="2479714" y="1039667"/>
                  <a:pt x="2507936" y="1004390"/>
                  <a:pt x="2386581" y="993102"/>
                </a:cubicBezTo>
                <a:cubicBezTo>
                  <a:pt x="2265225" y="981813"/>
                  <a:pt x="1937847" y="1001568"/>
                  <a:pt x="1768514" y="1001568"/>
                </a:cubicBezTo>
                <a:cubicBezTo>
                  <a:pt x="1599181" y="1001568"/>
                  <a:pt x="1459481" y="994513"/>
                  <a:pt x="1370581" y="993102"/>
                </a:cubicBezTo>
                <a:cubicBezTo>
                  <a:pt x="1281681" y="991691"/>
                  <a:pt x="1235114" y="1025557"/>
                  <a:pt x="1235114" y="993102"/>
                </a:cubicBezTo>
                <a:cubicBezTo>
                  <a:pt x="1235114" y="960647"/>
                  <a:pt x="1295792" y="881627"/>
                  <a:pt x="1370581" y="798374"/>
                </a:cubicBezTo>
                <a:cubicBezTo>
                  <a:pt x="1445370" y="715121"/>
                  <a:pt x="1559669" y="586713"/>
                  <a:pt x="1683847" y="493583"/>
                </a:cubicBezTo>
                <a:cubicBezTo>
                  <a:pt x="1808025" y="400453"/>
                  <a:pt x="1971714" y="308733"/>
                  <a:pt x="2115647" y="239591"/>
                </a:cubicBezTo>
                <a:cubicBezTo>
                  <a:pt x="2259580" y="170449"/>
                  <a:pt x="2421858" y="116828"/>
                  <a:pt x="2547447" y="78729"/>
                </a:cubicBezTo>
                <a:cubicBezTo>
                  <a:pt x="2673036" y="40630"/>
                  <a:pt x="2756292" y="23698"/>
                  <a:pt x="2869181" y="10998"/>
                </a:cubicBezTo>
                <a:cubicBezTo>
                  <a:pt x="2982070" y="-1702"/>
                  <a:pt x="3100604" y="-1702"/>
                  <a:pt x="3224781" y="2531"/>
                </a:cubicBezTo>
                <a:cubicBezTo>
                  <a:pt x="3348958" y="6764"/>
                  <a:pt x="3491480" y="15231"/>
                  <a:pt x="3614247" y="36397"/>
                </a:cubicBezTo>
                <a:cubicBezTo>
                  <a:pt x="3737014" y="57563"/>
                  <a:pt x="3841436" y="87196"/>
                  <a:pt x="3961381" y="129528"/>
                </a:cubicBezTo>
                <a:cubicBezTo>
                  <a:pt x="4081326" y="171860"/>
                  <a:pt x="4218203" y="229713"/>
                  <a:pt x="4333914" y="290389"/>
                </a:cubicBezTo>
                <a:cubicBezTo>
                  <a:pt x="4449625" y="351065"/>
                  <a:pt x="4555458" y="418796"/>
                  <a:pt x="4655647" y="493583"/>
                </a:cubicBezTo>
                <a:cubicBezTo>
                  <a:pt x="4755836" y="568370"/>
                  <a:pt x="4856025" y="660089"/>
                  <a:pt x="4935047" y="739109"/>
                </a:cubicBezTo>
                <a:cubicBezTo>
                  <a:pt x="5014069" y="818129"/>
                  <a:pt x="5159414" y="923959"/>
                  <a:pt x="5129781" y="967702"/>
                </a:cubicBezTo>
                <a:cubicBezTo>
                  <a:pt x="5100148" y="1011445"/>
                  <a:pt x="4930814" y="994513"/>
                  <a:pt x="4757247" y="1001568"/>
                </a:cubicBezTo>
                <a:cubicBezTo>
                  <a:pt x="4583680" y="1008623"/>
                  <a:pt x="4088381" y="1010034"/>
                  <a:pt x="4088381" y="1010034"/>
                </a:cubicBezTo>
                <a:cubicBezTo>
                  <a:pt x="3930337" y="1011445"/>
                  <a:pt x="3842848" y="981813"/>
                  <a:pt x="3808981" y="1010034"/>
                </a:cubicBezTo>
                <a:cubicBezTo>
                  <a:pt x="3775114" y="1038255"/>
                  <a:pt x="3775114" y="1152553"/>
                  <a:pt x="3885181" y="1179363"/>
                </a:cubicBezTo>
                <a:cubicBezTo>
                  <a:pt x="3995248" y="1206173"/>
                  <a:pt x="4314159" y="1170896"/>
                  <a:pt x="4469381" y="1170896"/>
                </a:cubicBezTo>
                <a:cubicBezTo>
                  <a:pt x="4624603" y="1170896"/>
                  <a:pt x="4740314" y="1177952"/>
                  <a:pt x="4816514" y="1179363"/>
                </a:cubicBezTo>
                <a:cubicBezTo>
                  <a:pt x="4892714" y="1180774"/>
                  <a:pt x="4902592" y="1144086"/>
                  <a:pt x="4926581" y="1179363"/>
                </a:cubicBezTo>
                <a:cubicBezTo>
                  <a:pt x="4950570" y="1214640"/>
                  <a:pt x="4925169" y="1321881"/>
                  <a:pt x="4960447" y="1391023"/>
                </a:cubicBezTo>
                <a:cubicBezTo>
                  <a:pt x="4995725" y="1460165"/>
                  <a:pt x="5074747" y="1539185"/>
                  <a:pt x="5138247" y="1594217"/>
                </a:cubicBezTo>
                <a:cubicBezTo>
                  <a:pt x="5201747" y="1649249"/>
                  <a:pt x="5231380" y="1697225"/>
                  <a:pt x="5341447" y="1721213"/>
                </a:cubicBezTo>
                <a:cubicBezTo>
                  <a:pt x="5451514" y="1745201"/>
                  <a:pt x="5709747" y="1736735"/>
                  <a:pt x="5798647" y="1738146"/>
                </a:cubicBezTo>
                <a:cubicBezTo>
                  <a:pt x="5887547" y="1739557"/>
                  <a:pt x="5826869" y="1702870"/>
                  <a:pt x="5874847" y="1729680"/>
                </a:cubicBezTo>
                <a:cubicBezTo>
                  <a:pt x="5922825" y="1756490"/>
                  <a:pt x="6049825" y="1848210"/>
                  <a:pt x="6086514" y="1899008"/>
                </a:cubicBezTo>
                <a:cubicBezTo>
                  <a:pt x="6123203" y="1949806"/>
                  <a:pt x="6118969" y="1985083"/>
                  <a:pt x="6103447" y="2017538"/>
                </a:cubicBezTo>
                <a:close/>
              </a:path>
            </a:pathLst>
          </a:custGeom>
          <a:solidFill>
            <a:srgbClr val="B9CDE5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" name="Ellipse 5"/>
          <p:cNvSpPr/>
          <p:nvPr/>
        </p:nvSpPr>
        <p:spPr>
          <a:xfrm>
            <a:off x="19253864" y="5293796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" name="Ellipse 6"/>
          <p:cNvSpPr/>
          <p:nvPr/>
        </p:nvSpPr>
        <p:spPr>
          <a:xfrm>
            <a:off x="19552312" y="5262044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" name="Ellipse 7"/>
          <p:cNvSpPr/>
          <p:nvPr/>
        </p:nvSpPr>
        <p:spPr>
          <a:xfrm>
            <a:off x="19666613" y="4995344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" name="Ellipse 8"/>
          <p:cNvSpPr/>
          <p:nvPr/>
        </p:nvSpPr>
        <p:spPr>
          <a:xfrm>
            <a:off x="23794111" y="5081071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" name="Ellipse 9"/>
          <p:cNvSpPr/>
          <p:nvPr/>
        </p:nvSpPr>
        <p:spPr>
          <a:xfrm>
            <a:off x="24098914" y="5290619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" name="Ellipse 10"/>
          <p:cNvSpPr/>
          <p:nvPr/>
        </p:nvSpPr>
        <p:spPr>
          <a:xfrm>
            <a:off x="23800462" y="5290619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" name="Ellipse 11"/>
          <p:cNvSpPr/>
          <p:nvPr/>
        </p:nvSpPr>
        <p:spPr>
          <a:xfrm>
            <a:off x="23825864" y="4744521"/>
            <a:ext cx="146050" cy="146050"/>
          </a:xfrm>
          <a:prstGeom prst="ellipse">
            <a:avLst/>
          </a:prstGeom>
          <a:solidFill>
            <a:srgbClr val="000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" name="Ellipse 12"/>
          <p:cNvSpPr/>
          <p:nvPr/>
        </p:nvSpPr>
        <p:spPr>
          <a:xfrm>
            <a:off x="19520563" y="4744521"/>
            <a:ext cx="146050" cy="146050"/>
          </a:xfrm>
          <a:prstGeom prst="ellipse">
            <a:avLst/>
          </a:prstGeom>
          <a:solidFill>
            <a:srgbClr val="000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14" name="Connecteur droit avec flèche 13"/>
          <p:cNvCxnSpPr/>
          <p:nvPr/>
        </p:nvCxnSpPr>
        <p:spPr>
          <a:xfrm>
            <a:off x="21670997" y="6545318"/>
            <a:ext cx="0" cy="6208475"/>
          </a:xfrm>
          <a:prstGeom prst="straightConnector1">
            <a:avLst/>
          </a:prstGeom>
          <a:ln w="1905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Connecteur droit avec flèche 14"/>
          <p:cNvCxnSpPr/>
          <p:nvPr/>
        </p:nvCxnSpPr>
        <p:spPr>
          <a:xfrm flipH="1">
            <a:off x="18157135" y="6545318"/>
            <a:ext cx="1782527" cy="2454073"/>
          </a:xfrm>
          <a:prstGeom prst="straightConnector1">
            <a:avLst/>
          </a:prstGeom>
          <a:ln w="1905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" name="Connecteur droit avec flèche 15"/>
          <p:cNvCxnSpPr/>
          <p:nvPr/>
        </p:nvCxnSpPr>
        <p:spPr>
          <a:xfrm flipH="1">
            <a:off x="18751161" y="6545317"/>
            <a:ext cx="2196291" cy="5395749"/>
          </a:xfrm>
          <a:prstGeom prst="straightConnector1">
            <a:avLst/>
          </a:prstGeom>
          <a:ln w="1905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" name="Connecteur droit avec flèche 16"/>
          <p:cNvCxnSpPr/>
          <p:nvPr/>
        </p:nvCxnSpPr>
        <p:spPr>
          <a:xfrm>
            <a:off x="22363738" y="6545317"/>
            <a:ext cx="2312231" cy="5395749"/>
          </a:xfrm>
          <a:prstGeom prst="straightConnector1">
            <a:avLst/>
          </a:prstGeom>
          <a:ln w="1905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Connecteur droit avec flèche 17"/>
          <p:cNvCxnSpPr/>
          <p:nvPr/>
        </p:nvCxnSpPr>
        <p:spPr>
          <a:xfrm>
            <a:off x="23338050" y="6545318"/>
            <a:ext cx="2181517" cy="2454073"/>
          </a:xfrm>
          <a:prstGeom prst="straightConnector1">
            <a:avLst/>
          </a:prstGeom>
          <a:ln w="1905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" name="Rectangle 18"/>
          <p:cNvSpPr/>
          <p:nvPr/>
        </p:nvSpPr>
        <p:spPr>
          <a:xfrm rot="15042529">
            <a:off x="15689348" y="5239870"/>
            <a:ext cx="9338829" cy="8441669"/>
          </a:xfrm>
          <a:prstGeom prst="rect">
            <a:avLst/>
          </a:prstGeom>
          <a:noFill/>
          <a:ln>
            <a:noFill/>
          </a:ln>
        </p:spPr>
        <p:txBody>
          <a:bodyPr wrap="none" lIns="91427" tIns="45715" rIns="91427" bIns="45715">
            <a:prstTxWarp prst="textArchUp">
              <a:avLst>
                <a:gd name="adj" fmla="val 5561338"/>
              </a:avLst>
            </a:prstTxWarp>
            <a:spAutoFit/>
          </a:bodyPr>
          <a:lstStyle/>
          <a:p>
            <a:pPr algn="ctr"/>
            <a:r>
              <a:rPr lang="fr-FR" sz="5900" dirty="0">
                <a:ln w="12700">
                  <a:noFill/>
                  <a:prstDash val="solid"/>
                </a:ln>
                <a:solidFill>
                  <a:schemeClr val="bg1">
                    <a:lumMod val="7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Helvetica"/>
                <a:cs typeface="Helvetica"/>
              </a:rPr>
              <a:t>Paroi inextensible</a:t>
            </a:r>
          </a:p>
        </p:txBody>
      </p:sp>
      <p:sp>
        <p:nvSpPr>
          <p:cNvPr id="20" name="Forme libre 19"/>
          <p:cNvSpPr/>
          <p:nvPr/>
        </p:nvSpPr>
        <p:spPr>
          <a:xfrm>
            <a:off x="19768212" y="5096944"/>
            <a:ext cx="299117" cy="380999"/>
          </a:xfrm>
          <a:custGeom>
            <a:avLst/>
            <a:gdLst>
              <a:gd name="connsiteX0" fmla="*/ 0 w 299118"/>
              <a:gd name="connsiteY0" fmla="*/ 0 h 381000"/>
              <a:gd name="connsiteX1" fmla="*/ 228600 w 299118"/>
              <a:gd name="connsiteY1" fmla="*/ 101600 h 381000"/>
              <a:gd name="connsiteX2" fmla="*/ 292100 w 299118"/>
              <a:gd name="connsiteY2" fmla="*/ 304800 h 381000"/>
              <a:gd name="connsiteX3" fmla="*/ 88900 w 299118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9118" h="381000">
                <a:moveTo>
                  <a:pt x="0" y="0"/>
                </a:moveTo>
                <a:cubicBezTo>
                  <a:pt x="89958" y="25400"/>
                  <a:pt x="179917" y="50800"/>
                  <a:pt x="228600" y="101600"/>
                </a:cubicBezTo>
                <a:cubicBezTo>
                  <a:pt x="277283" y="152400"/>
                  <a:pt x="315383" y="258233"/>
                  <a:pt x="292100" y="304800"/>
                </a:cubicBezTo>
                <a:cubicBezTo>
                  <a:pt x="268817" y="351367"/>
                  <a:pt x="88900" y="381000"/>
                  <a:pt x="88900" y="381000"/>
                </a:cubicBezTo>
              </a:path>
            </a:pathLst>
          </a:custGeom>
          <a:ln>
            <a:solidFill>
              <a:srgbClr val="FF0000"/>
            </a:solidFill>
            <a:headEnd type="non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1" name="Forme libre 20"/>
          <p:cNvSpPr/>
          <p:nvPr/>
        </p:nvSpPr>
        <p:spPr>
          <a:xfrm>
            <a:off x="19742812" y="5032345"/>
            <a:ext cx="577271" cy="102702"/>
          </a:xfrm>
          <a:custGeom>
            <a:avLst/>
            <a:gdLst>
              <a:gd name="connsiteX0" fmla="*/ 0 w 577273"/>
              <a:gd name="connsiteY0" fmla="*/ 39201 h 102701"/>
              <a:gd name="connsiteX1" fmla="*/ 558800 w 577273"/>
              <a:gd name="connsiteY1" fmla="*/ 1101 h 102701"/>
              <a:gd name="connsiteX2" fmla="*/ 431800 w 577273"/>
              <a:gd name="connsiteY2" fmla="*/ 77301 h 102701"/>
              <a:gd name="connsiteX3" fmla="*/ 317500 w 577273"/>
              <a:gd name="connsiteY3" fmla="*/ 102701 h 1027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7273" h="102701">
                <a:moveTo>
                  <a:pt x="0" y="39201"/>
                </a:moveTo>
                <a:cubicBezTo>
                  <a:pt x="243416" y="16976"/>
                  <a:pt x="486833" y="-5249"/>
                  <a:pt x="558800" y="1101"/>
                </a:cubicBezTo>
                <a:cubicBezTo>
                  <a:pt x="630767" y="7451"/>
                  <a:pt x="472017" y="60368"/>
                  <a:pt x="431800" y="77301"/>
                </a:cubicBezTo>
                <a:cubicBezTo>
                  <a:pt x="391583" y="94234"/>
                  <a:pt x="317500" y="102701"/>
                  <a:pt x="317500" y="102701"/>
                </a:cubicBezTo>
              </a:path>
            </a:pathLst>
          </a:custGeom>
          <a:ln>
            <a:solidFill>
              <a:srgbClr val="FF0000"/>
            </a:solidFill>
            <a:headEnd type="non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rgbClr val="FF0000"/>
              </a:solidFill>
            </a:endParaRPr>
          </a:p>
        </p:txBody>
      </p:sp>
      <p:sp>
        <p:nvSpPr>
          <p:cNvPr id="22" name="Forme libre 21"/>
          <p:cNvSpPr/>
          <p:nvPr/>
        </p:nvSpPr>
        <p:spPr>
          <a:xfrm>
            <a:off x="18751163" y="5389045"/>
            <a:ext cx="559850" cy="471235"/>
          </a:xfrm>
          <a:custGeom>
            <a:avLst/>
            <a:gdLst>
              <a:gd name="connsiteX0" fmla="*/ 559851 w 559851"/>
              <a:gd name="connsiteY0" fmla="*/ 0 h 471236"/>
              <a:gd name="connsiteX1" fmla="*/ 1051 w 559851"/>
              <a:gd name="connsiteY1" fmla="*/ 457200 h 471236"/>
              <a:gd name="connsiteX2" fmla="*/ 420151 w 559851"/>
              <a:gd name="connsiteY2" fmla="*/ 342900 h 471236"/>
              <a:gd name="connsiteX3" fmla="*/ 432851 w 559851"/>
              <a:gd name="connsiteY3" fmla="*/ 228600 h 471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9851" h="471236">
                <a:moveTo>
                  <a:pt x="559851" y="0"/>
                </a:moveTo>
                <a:cubicBezTo>
                  <a:pt x="292092" y="200025"/>
                  <a:pt x="24334" y="400050"/>
                  <a:pt x="1051" y="457200"/>
                </a:cubicBezTo>
                <a:cubicBezTo>
                  <a:pt x="-22232" y="514350"/>
                  <a:pt x="348184" y="381000"/>
                  <a:pt x="420151" y="342900"/>
                </a:cubicBezTo>
                <a:cubicBezTo>
                  <a:pt x="492118" y="304800"/>
                  <a:pt x="432851" y="228600"/>
                  <a:pt x="432851" y="228600"/>
                </a:cubicBezTo>
              </a:path>
            </a:pathLst>
          </a:custGeom>
          <a:ln>
            <a:solidFill>
              <a:srgbClr val="FF0000"/>
            </a:solidFill>
            <a:headEnd type="non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3" name="Forme libre 22"/>
          <p:cNvSpPr/>
          <p:nvPr/>
        </p:nvSpPr>
        <p:spPr>
          <a:xfrm>
            <a:off x="24162411" y="5376346"/>
            <a:ext cx="513558" cy="584199"/>
          </a:xfrm>
          <a:custGeom>
            <a:avLst/>
            <a:gdLst>
              <a:gd name="connsiteX0" fmla="*/ 0 w 513558"/>
              <a:gd name="connsiteY0" fmla="*/ 0 h 584200"/>
              <a:gd name="connsiteX1" fmla="*/ 457200 w 513558"/>
              <a:gd name="connsiteY1" fmla="*/ 431800 h 584200"/>
              <a:gd name="connsiteX2" fmla="*/ 457200 w 513558"/>
              <a:gd name="connsiteY2" fmla="*/ 584200 h 584200"/>
              <a:gd name="connsiteX3" fmla="*/ 12700 w 513558"/>
              <a:gd name="connsiteY3" fmla="*/ 431800 h 584200"/>
              <a:gd name="connsiteX4" fmla="*/ 203200 w 513558"/>
              <a:gd name="connsiteY4" fmla="*/ 317500 h 584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3558" h="584200">
                <a:moveTo>
                  <a:pt x="0" y="0"/>
                </a:moveTo>
                <a:cubicBezTo>
                  <a:pt x="190500" y="167216"/>
                  <a:pt x="381000" y="334433"/>
                  <a:pt x="457200" y="431800"/>
                </a:cubicBezTo>
                <a:cubicBezTo>
                  <a:pt x="533400" y="529167"/>
                  <a:pt x="531283" y="584200"/>
                  <a:pt x="457200" y="584200"/>
                </a:cubicBezTo>
                <a:cubicBezTo>
                  <a:pt x="383117" y="584200"/>
                  <a:pt x="55033" y="476250"/>
                  <a:pt x="12700" y="431800"/>
                </a:cubicBezTo>
                <a:cubicBezTo>
                  <a:pt x="-29633" y="387350"/>
                  <a:pt x="203200" y="317500"/>
                  <a:pt x="203200" y="317500"/>
                </a:cubicBezTo>
              </a:path>
            </a:pathLst>
          </a:custGeom>
          <a:ln>
            <a:solidFill>
              <a:srgbClr val="FF0000"/>
            </a:solidFill>
            <a:headEnd type="non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4" name="Forme libre 23"/>
          <p:cNvSpPr/>
          <p:nvPr/>
        </p:nvSpPr>
        <p:spPr>
          <a:xfrm>
            <a:off x="23203176" y="5046145"/>
            <a:ext cx="654435" cy="101599"/>
          </a:xfrm>
          <a:custGeom>
            <a:avLst/>
            <a:gdLst>
              <a:gd name="connsiteX0" fmla="*/ 654435 w 654435"/>
              <a:gd name="connsiteY0" fmla="*/ 101600 h 101600"/>
              <a:gd name="connsiteX1" fmla="*/ 6735 w 654435"/>
              <a:gd name="connsiteY1" fmla="*/ 0 h 101600"/>
              <a:gd name="connsiteX2" fmla="*/ 298835 w 654435"/>
              <a:gd name="connsiteY2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54435" h="101600">
                <a:moveTo>
                  <a:pt x="654435" y="101600"/>
                </a:moveTo>
                <a:cubicBezTo>
                  <a:pt x="360218" y="50800"/>
                  <a:pt x="66002" y="0"/>
                  <a:pt x="6735" y="0"/>
                </a:cubicBezTo>
                <a:cubicBezTo>
                  <a:pt x="-52532" y="0"/>
                  <a:pt x="298835" y="101600"/>
                  <a:pt x="298835" y="101600"/>
                </a:cubicBezTo>
              </a:path>
            </a:pathLst>
          </a:custGeom>
          <a:ln>
            <a:solidFill>
              <a:srgbClr val="FF0000"/>
            </a:solidFill>
            <a:headEnd type="non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5" name="Forme libre 24"/>
          <p:cNvSpPr/>
          <p:nvPr/>
        </p:nvSpPr>
        <p:spPr>
          <a:xfrm>
            <a:off x="23405162" y="5160444"/>
            <a:ext cx="427049" cy="228948"/>
          </a:xfrm>
          <a:custGeom>
            <a:avLst/>
            <a:gdLst>
              <a:gd name="connsiteX0" fmla="*/ 427050 w 427050"/>
              <a:gd name="connsiteY0" fmla="*/ 0 h 228948"/>
              <a:gd name="connsiteX1" fmla="*/ 7950 w 427050"/>
              <a:gd name="connsiteY1" fmla="*/ 114300 h 228948"/>
              <a:gd name="connsiteX2" fmla="*/ 160350 w 427050"/>
              <a:gd name="connsiteY2" fmla="*/ 228600 h 228948"/>
              <a:gd name="connsiteX3" fmla="*/ 261950 w 427050"/>
              <a:gd name="connsiteY3" fmla="*/ 152400 h 228948"/>
              <a:gd name="connsiteX4" fmla="*/ 261950 w 427050"/>
              <a:gd name="connsiteY4" fmla="*/ 152400 h 228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7050" h="228948">
                <a:moveTo>
                  <a:pt x="427050" y="0"/>
                </a:moveTo>
                <a:cubicBezTo>
                  <a:pt x="239725" y="38100"/>
                  <a:pt x="52400" y="76200"/>
                  <a:pt x="7950" y="114300"/>
                </a:cubicBezTo>
                <a:cubicBezTo>
                  <a:pt x="-36500" y="152400"/>
                  <a:pt x="118017" y="222250"/>
                  <a:pt x="160350" y="228600"/>
                </a:cubicBezTo>
                <a:cubicBezTo>
                  <a:pt x="202683" y="234950"/>
                  <a:pt x="261950" y="152400"/>
                  <a:pt x="261950" y="152400"/>
                </a:cubicBezTo>
                <a:lnTo>
                  <a:pt x="261950" y="152400"/>
                </a:lnTo>
              </a:path>
            </a:pathLst>
          </a:custGeom>
          <a:ln>
            <a:solidFill>
              <a:srgbClr val="FF0000"/>
            </a:solidFill>
            <a:headEnd type="non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6" name="Forme libre 25"/>
          <p:cNvSpPr/>
          <p:nvPr/>
        </p:nvSpPr>
        <p:spPr>
          <a:xfrm>
            <a:off x="20157511" y="4560370"/>
            <a:ext cx="3180539" cy="944497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solidFill>
            <a:srgbClr val="FE2DFF"/>
          </a:solidFill>
          <a:ln w="76200" cmpd="sng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7" name="Forme libre 26"/>
          <p:cNvSpPr/>
          <p:nvPr/>
        </p:nvSpPr>
        <p:spPr>
          <a:xfrm>
            <a:off x="19723187" y="4461517"/>
            <a:ext cx="1246841" cy="519982"/>
          </a:xfrm>
          <a:custGeom>
            <a:avLst/>
            <a:gdLst>
              <a:gd name="connsiteX0" fmla="*/ 362524 w 1246841"/>
              <a:gd name="connsiteY0" fmla="*/ 508429 h 519981"/>
              <a:gd name="connsiteX1" fmla="*/ 32324 w 1246841"/>
              <a:gd name="connsiteY1" fmla="*/ 495729 h 519981"/>
              <a:gd name="connsiteX2" fmla="*/ 19624 w 1246841"/>
              <a:gd name="connsiteY2" fmla="*/ 470329 h 519981"/>
              <a:gd name="connsiteX3" fmla="*/ 95824 w 1246841"/>
              <a:gd name="connsiteY3" fmla="*/ 356029 h 519981"/>
              <a:gd name="connsiteX4" fmla="*/ 502224 w 1246841"/>
              <a:gd name="connsiteY4" fmla="*/ 127429 h 519981"/>
              <a:gd name="connsiteX5" fmla="*/ 1162624 w 1246841"/>
              <a:gd name="connsiteY5" fmla="*/ 429 h 519981"/>
              <a:gd name="connsiteX6" fmla="*/ 1188024 w 1246841"/>
              <a:gd name="connsiteY6" fmla="*/ 89329 h 519981"/>
              <a:gd name="connsiteX7" fmla="*/ 705424 w 1246841"/>
              <a:gd name="connsiteY7" fmla="*/ 178229 h 519981"/>
              <a:gd name="connsiteX8" fmla="*/ 464124 w 1246841"/>
              <a:gd name="connsiteY8" fmla="*/ 317929 h 519981"/>
              <a:gd name="connsiteX9" fmla="*/ 362524 w 1246841"/>
              <a:gd name="connsiteY9" fmla="*/ 508429 h 519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46841" h="519981">
                <a:moveTo>
                  <a:pt x="362524" y="508429"/>
                </a:moveTo>
                <a:cubicBezTo>
                  <a:pt x="290557" y="538062"/>
                  <a:pt x="89474" y="502079"/>
                  <a:pt x="32324" y="495729"/>
                </a:cubicBezTo>
                <a:cubicBezTo>
                  <a:pt x="-24826" y="489379"/>
                  <a:pt x="9041" y="493612"/>
                  <a:pt x="19624" y="470329"/>
                </a:cubicBezTo>
                <a:cubicBezTo>
                  <a:pt x="30207" y="447046"/>
                  <a:pt x="15391" y="413179"/>
                  <a:pt x="95824" y="356029"/>
                </a:cubicBezTo>
                <a:cubicBezTo>
                  <a:pt x="176257" y="298879"/>
                  <a:pt x="324424" y="186696"/>
                  <a:pt x="502224" y="127429"/>
                </a:cubicBezTo>
                <a:cubicBezTo>
                  <a:pt x="680024" y="68162"/>
                  <a:pt x="1048324" y="6779"/>
                  <a:pt x="1162624" y="429"/>
                </a:cubicBezTo>
                <a:cubicBezTo>
                  <a:pt x="1276924" y="-5921"/>
                  <a:pt x="1264224" y="59696"/>
                  <a:pt x="1188024" y="89329"/>
                </a:cubicBezTo>
                <a:cubicBezTo>
                  <a:pt x="1111824" y="118962"/>
                  <a:pt x="826074" y="140129"/>
                  <a:pt x="705424" y="178229"/>
                </a:cubicBezTo>
                <a:cubicBezTo>
                  <a:pt x="584774" y="216329"/>
                  <a:pt x="517041" y="265012"/>
                  <a:pt x="464124" y="317929"/>
                </a:cubicBezTo>
                <a:cubicBezTo>
                  <a:pt x="411207" y="370846"/>
                  <a:pt x="434491" y="478796"/>
                  <a:pt x="362524" y="508429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8" name="Forme libre 27"/>
          <p:cNvSpPr/>
          <p:nvPr/>
        </p:nvSpPr>
        <p:spPr>
          <a:xfrm>
            <a:off x="22534666" y="4483364"/>
            <a:ext cx="1262981" cy="508238"/>
          </a:xfrm>
          <a:custGeom>
            <a:avLst/>
            <a:gdLst>
              <a:gd name="connsiteX0" fmla="*/ 1094345 w 1262982"/>
              <a:gd name="connsiteY0" fmla="*/ 499281 h 508238"/>
              <a:gd name="connsiteX1" fmla="*/ 789545 w 1262982"/>
              <a:gd name="connsiteY1" fmla="*/ 499281 h 508238"/>
              <a:gd name="connsiteX2" fmla="*/ 840345 w 1262982"/>
              <a:gd name="connsiteY2" fmla="*/ 384981 h 508238"/>
              <a:gd name="connsiteX3" fmla="*/ 789545 w 1262982"/>
              <a:gd name="connsiteY3" fmla="*/ 257981 h 508238"/>
              <a:gd name="connsiteX4" fmla="*/ 497445 w 1262982"/>
              <a:gd name="connsiteY4" fmla="*/ 156381 h 508238"/>
              <a:gd name="connsiteX5" fmla="*/ 40245 w 1262982"/>
              <a:gd name="connsiteY5" fmla="*/ 67481 h 508238"/>
              <a:gd name="connsiteX6" fmla="*/ 40245 w 1262982"/>
              <a:gd name="connsiteY6" fmla="*/ 16681 h 508238"/>
              <a:gd name="connsiteX7" fmla="*/ 192645 w 1262982"/>
              <a:gd name="connsiteY7" fmla="*/ 3981 h 508238"/>
              <a:gd name="connsiteX8" fmla="*/ 548245 w 1262982"/>
              <a:gd name="connsiteY8" fmla="*/ 80181 h 508238"/>
              <a:gd name="connsiteX9" fmla="*/ 916545 w 1262982"/>
              <a:gd name="connsiteY9" fmla="*/ 207181 h 508238"/>
              <a:gd name="connsiteX10" fmla="*/ 1221345 w 1262982"/>
              <a:gd name="connsiteY10" fmla="*/ 372281 h 508238"/>
              <a:gd name="connsiteX11" fmla="*/ 1246745 w 1262982"/>
              <a:gd name="connsiteY11" fmla="*/ 486581 h 508238"/>
              <a:gd name="connsiteX12" fmla="*/ 1094345 w 1262982"/>
              <a:gd name="connsiteY12" fmla="*/ 499281 h 508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62982" h="508238">
                <a:moveTo>
                  <a:pt x="1094345" y="499281"/>
                </a:moveTo>
                <a:cubicBezTo>
                  <a:pt x="1018145" y="501398"/>
                  <a:pt x="831878" y="518331"/>
                  <a:pt x="789545" y="499281"/>
                </a:cubicBezTo>
                <a:cubicBezTo>
                  <a:pt x="747212" y="480231"/>
                  <a:pt x="840345" y="425198"/>
                  <a:pt x="840345" y="384981"/>
                </a:cubicBezTo>
                <a:cubicBezTo>
                  <a:pt x="840345" y="344764"/>
                  <a:pt x="846695" y="296081"/>
                  <a:pt x="789545" y="257981"/>
                </a:cubicBezTo>
                <a:cubicBezTo>
                  <a:pt x="732395" y="219881"/>
                  <a:pt x="622328" y="188131"/>
                  <a:pt x="497445" y="156381"/>
                </a:cubicBezTo>
                <a:cubicBezTo>
                  <a:pt x="372562" y="124631"/>
                  <a:pt x="116445" y="90764"/>
                  <a:pt x="40245" y="67481"/>
                </a:cubicBezTo>
                <a:cubicBezTo>
                  <a:pt x="-35955" y="44198"/>
                  <a:pt x="14845" y="27264"/>
                  <a:pt x="40245" y="16681"/>
                </a:cubicBezTo>
                <a:cubicBezTo>
                  <a:pt x="65645" y="6098"/>
                  <a:pt x="107978" y="-6602"/>
                  <a:pt x="192645" y="3981"/>
                </a:cubicBezTo>
                <a:cubicBezTo>
                  <a:pt x="277312" y="14564"/>
                  <a:pt x="427595" y="46314"/>
                  <a:pt x="548245" y="80181"/>
                </a:cubicBezTo>
                <a:cubicBezTo>
                  <a:pt x="668895" y="114048"/>
                  <a:pt x="804362" y="158498"/>
                  <a:pt x="916545" y="207181"/>
                </a:cubicBezTo>
                <a:cubicBezTo>
                  <a:pt x="1028728" y="255864"/>
                  <a:pt x="1166312" y="325714"/>
                  <a:pt x="1221345" y="372281"/>
                </a:cubicBezTo>
                <a:cubicBezTo>
                  <a:pt x="1276378" y="418848"/>
                  <a:pt x="1267912" y="465414"/>
                  <a:pt x="1246745" y="486581"/>
                </a:cubicBezTo>
                <a:cubicBezTo>
                  <a:pt x="1225578" y="507748"/>
                  <a:pt x="1170545" y="497164"/>
                  <a:pt x="1094345" y="499281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9" name="Forme libre 28"/>
          <p:cNvSpPr/>
          <p:nvPr/>
        </p:nvSpPr>
        <p:spPr>
          <a:xfrm>
            <a:off x="19661613" y="5344840"/>
            <a:ext cx="1381104" cy="482804"/>
          </a:xfrm>
          <a:custGeom>
            <a:avLst/>
            <a:gdLst>
              <a:gd name="connsiteX0" fmla="*/ 0 w 1381104"/>
              <a:gd name="connsiteY0" fmla="*/ 44402 h 482805"/>
              <a:gd name="connsiteX1" fmla="*/ 457185 w 1381104"/>
              <a:gd name="connsiteY1" fmla="*/ 416946 h 482805"/>
              <a:gd name="connsiteX2" fmla="*/ 1371554 w 1381104"/>
              <a:gd name="connsiteY2" fmla="*/ 450814 h 482805"/>
              <a:gd name="connsiteX3" fmla="*/ 914370 w 1381104"/>
              <a:gd name="connsiteY3" fmla="*/ 78269 h 482805"/>
              <a:gd name="connsiteX4" fmla="*/ 575714 w 1381104"/>
              <a:gd name="connsiteY4" fmla="*/ 10534 h 482805"/>
              <a:gd name="connsiteX5" fmla="*/ 541849 w 1381104"/>
              <a:gd name="connsiteY5" fmla="*/ 230674 h 482805"/>
              <a:gd name="connsiteX6" fmla="*/ 914370 w 1381104"/>
              <a:gd name="connsiteY6" fmla="*/ 332277 h 482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81104" h="482805">
                <a:moveTo>
                  <a:pt x="0" y="44402"/>
                </a:moveTo>
                <a:cubicBezTo>
                  <a:pt x="114296" y="196806"/>
                  <a:pt x="228593" y="349211"/>
                  <a:pt x="457185" y="416946"/>
                </a:cubicBezTo>
                <a:cubicBezTo>
                  <a:pt x="685777" y="484681"/>
                  <a:pt x="1295357" y="507260"/>
                  <a:pt x="1371554" y="450814"/>
                </a:cubicBezTo>
                <a:cubicBezTo>
                  <a:pt x="1447752" y="394368"/>
                  <a:pt x="1047010" y="151649"/>
                  <a:pt x="914370" y="78269"/>
                </a:cubicBezTo>
                <a:cubicBezTo>
                  <a:pt x="781730" y="4889"/>
                  <a:pt x="637801" y="-14867"/>
                  <a:pt x="575714" y="10534"/>
                </a:cubicBezTo>
                <a:cubicBezTo>
                  <a:pt x="513627" y="35935"/>
                  <a:pt x="485406" y="177050"/>
                  <a:pt x="541849" y="230674"/>
                </a:cubicBezTo>
                <a:cubicBezTo>
                  <a:pt x="598292" y="284298"/>
                  <a:pt x="914370" y="332277"/>
                  <a:pt x="914370" y="332277"/>
                </a:cubicBezTo>
              </a:path>
            </a:pathLst>
          </a:custGeom>
          <a:ln>
            <a:solidFill>
              <a:srgbClr val="FF0000"/>
            </a:solidFill>
            <a:headEnd type="non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0" name="Forme libre 29"/>
          <p:cNvSpPr/>
          <p:nvPr/>
        </p:nvSpPr>
        <p:spPr>
          <a:xfrm>
            <a:off x="19439478" y="5389240"/>
            <a:ext cx="281921" cy="293552"/>
          </a:xfrm>
          <a:custGeom>
            <a:avLst/>
            <a:gdLst>
              <a:gd name="connsiteX0" fmla="*/ 171335 w 281919"/>
              <a:gd name="connsiteY0" fmla="*/ 0 h 293552"/>
              <a:gd name="connsiteX1" fmla="*/ 2007 w 281919"/>
              <a:gd name="connsiteY1" fmla="*/ 254007 h 293552"/>
              <a:gd name="connsiteX2" fmla="*/ 272932 w 281919"/>
              <a:gd name="connsiteY2" fmla="*/ 287875 h 293552"/>
              <a:gd name="connsiteX3" fmla="*/ 222133 w 281919"/>
              <a:gd name="connsiteY3" fmla="*/ 203206 h 293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1919" h="293552">
                <a:moveTo>
                  <a:pt x="171335" y="0"/>
                </a:moveTo>
                <a:cubicBezTo>
                  <a:pt x="78204" y="103014"/>
                  <a:pt x="-14926" y="206028"/>
                  <a:pt x="2007" y="254007"/>
                </a:cubicBezTo>
                <a:cubicBezTo>
                  <a:pt x="18940" y="301986"/>
                  <a:pt x="236244" y="296342"/>
                  <a:pt x="272932" y="287875"/>
                </a:cubicBezTo>
                <a:cubicBezTo>
                  <a:pt x="309620" y="279408"/>
                  <a:pt x="222133" y="203206"/>
                  <a:pt x="222133" y="203206"/>
                </a:cubicBezTo>
              </a:path>
            </a:pathLst>
          </a:custGeom>
          <a:ln>
            <a:solidFill>
              <a:srgbClr val="FF0000"/>
            </a:solidFill>
            <a:headEnd type="non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1" name="Forme libre 30"/>
          <p:cNvSpPr/>
          <p:nvPr/>
        </p:nvSpPr>
        <p:spPr>
          <a:xfrm>
            <a:off x="21755253" y="5287449"/>
            <a:ext cx="2054887" cy="626064"/>
          </a:xfrm>
          <a:custGeom>
            <a:avLst/>
            <a:gdLst>
              <a:gd name="connsiteX0" fmla="*/ 2054886 w 2054886"/>
              <a:gd name="connsiteY0" fmla="*/ 101793 h 626064"/>
              <a:gd name="connsiteX1" fmla="*/ 818794 w 2054886"/>
              <a:gd name="connsiteY1" fmla="*/ 559006 h 626064"/>
              <a:gd name="connsiteX2" fmla="*/ 39887 w 2054886"/>
              <a:gd name="connsiteY2" fmla="*/ 609808 h 626064"/>
              <a:gd name="connsiteX3" fmla="*/ 226147 w 2054886"/>
              <a:gd name="connsiteY3" fmla="*/ 423536 h 626064"/>
              <a:gd name="connsiteX4" fmla="*/ 1191315 w 2054886"/>
              <a:gd name="connsiteY4" fmla="*/ 186462 h 626064"/>
              <a:gd name="connsiteX5" fmla="*/ 1479172 w 2054886"/>
              <a:gd name="connsiteY5" fmla="*/ 190 h 626064"/>
              <a:gd name="connsiteX6" fmla="*/ 1479172 w 2054886"/>
              <a:gd name="connsiteY6" fmla="*/ 220329 h 626064"/>
              <a:gd name="connsiteX7" fmla="*/ 463206 w 2054886"/>
              <a:gd name="connsiteY7" fmla="*/ 542072 h 626064"/>
              <a:gd name="connsiteX8" fmla="*/ 463206 w 2054886"/>
              <a:gd name="connsiteY8" fmla="*/ 440469 h 626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54886" h="626064">
                <a:moveTo>
                  <a:pt x="2054886" y="101793"/>
                </a:moveTo>
                <a:cubicBezTo>
                  <a:pt x="1604756" y="288065"/>
                  <a:pt x="1154627" y="474337"/>
                  <a:pt x="818794" y="559006"/>
                </a:cubicBezTo>
                <a:cubicBezTo>
                  <a:pt x="482961" y="643675"/>
                  <a:pt x="138661" y="632386"/>
                  <a:pt x="39887" y="609808"/>
                </a:cubicBezTo>
                <a:cubicBezTo>
                  <a:pt x="-58887" y="587230"/>
                  <a:pt x="34242" y="494094"/>
                  <a:pt x="226147" y="423536"/>
                </a:cubicBezTo>
                <a:cubicBezTo>
                  <a:pt x="418052" y="352978"/>
                  <a:pt x="982478" y="257020"/>
                  <a:pt x="1191315" y="186462"/>
                </a:cubicBezTo>
                <a:cubicBezTo>
                  <a:pt x="1400152" y="115904"/>
                  <a:pt x="1431196" y="-5455"/>
                  <a:pt x="1479172" y="190"/>
                </a:cubicBezTo>
                <a:cubicBezTo>
                  <a:pt x="1527148" y="5834"/>
                  <a:pt x="1648500" y="130015"/>
                  <a:pt x="1479172" y="220329"/>
                </a:cubicBezTo>
                <a:cubicBezTo>
                  <a:pt x="1309844" y="310643"/>
                  <a:pt x="632534" y="505382"/>
                  <a:pt x="463206" y="542072"/>
                </a:cubicBezTo>
                <a:cubicBezTo>
                  <a:pt x="293878" y="578762"/>
                  <a:pt x="463206" y="440469"/>
                  <a:pt x="463206" y="440469"/>
                </a:cubicBezTo>
              </a:path>
            </a:pathLst>
          </a:custGeom>
          <a:ln>
            <a:solidFill>
              <a:srgbClr val="FF0000"/>
            </a:solidFill>
            <a:headEnd type="non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2" name="Forme libre 31"/>
          <p:cNvSpPr/>
          <p:nvPr/>
        </p:nvSpPr>
        <p:spPr>
          <a:xfrm>
            <a:off x="23573082" y="5389242"/>
            <a:ext cx="420476" cy="383054"/>
          </a:xfrm>
          <a:custGeom>
            <a:avLst/>
            <a:gdLst>
              <a:gd name="connsiteX0" fmla="*/ 287857 w 420477"/>
              <a:gd name="connsiteY0" fmla="*/ 0 h 383054"/>
              <a:gd name="connsiteX1" fmla="*/ 406386 w 420477"/>
              <a:gd name="connsiteY1" fmla="*/ 372544 h 383054"/>
              <a:gd name="connsiteX2" fmla="*/ 0 w 420477"/>
              <a:gd name="connsiteY2" fmla="*/ 270941 h 383054"/>
              <a:gd name="connsiteX3" fmla="*/ 135462 w 420477"/>
              <a:gd name="connsiteY3" fmla="*/ 169338 h 383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0477" h="383054">
                <a:moveTo>
                  <a:pt x="287857" y="0"/>
                </a:moveTo>
                <a:cubicBezTo>
                  <a:pt x="371109" y="163693"/>
                  <a:pt x="454362" y="327387"/>
                  <a:pt x="406386" y="372544"/>
                </a:cubicBezTo>
                <a:cubicBezTo>
                  <a:pt x="358410" y="417701"/>
                  <a:pt x="45154" y="304809"/>
                  <a:pt x="0" y="270941"/>
                </a:cubicBezTo>
                <a:lnTo>
                  <a:pt x="135462" y="169338"/>
                </a:lnTo>
              </a:path>
            </a:pathLst>
          </a:custGeom>
          <a:ln>
            <a:solidFill>
              <a:srgbClr val="FF0000"/>
            </a:solidFill>
            <a:headEnd type="non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3" name="Forme libre 32"/>
          <p:cNvSpPr/>
          <p:nvPr/>
        </p:nvSpPr>
        <p:spPr>
          <a:xfrm>
            <a:off x="21202979" y="5617645"/>
            <a:ext cx="390297" cy="280447"/>
          </a:xfrm>
          <a:custGeom>
            <a:avLst/>
            <a:gdLst>
              <a:gd name="connsiteX0" fmla="*/ 165432 w 390295"/>
              <a:gd name="connsiteY0" fmla="*/ 0 h 280447"/>
              <a:gd name="connsiteX1" fmla="*/ 332 w 390295"/>
              <a:gd name="connsiteY1" fmla="*/ 152400 h 280447"/>
              <a:gd name="connsiteX2" fmla="*/ 203532 w 390295"/>
              <a:gd name="connsiteY2" fmla="*/ 279400 h 280447"/>
              <a:gd name="connsiteX3" fmla="*/ 381332 w 390295"/>
              <a:gd name="connsiteY3" fmla="*/ 203200 h 280447"/>
              <a:gd name="connsiteX4" fmla="*/ 343232 w 390295"/>
              <a:gd name="connsiteY4" fmla="*/ 38100 h 280447"/>
              <a:gd name="connsiteX5" fmla="*/ 165432 w 390295"/>
              <a:gd name="connsiteY5" fmla="*/ 139700 h 280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0295" h="280447">
                <a:moveTo>
                  <a:pt x="165432" y="0"/>
                </a:moveTo>
                <a:cubicBezTo>
                  <a:pt x="79707" y="52916"/>
                  <a:pt x="-6018" y="105833"/>
                  <a:pt x="332" y="152400"/>
                </a:cubicBezTo>
                <a:cubicBezTo>
                  <a:pt x="6682" y="198967"/>
                  <a:pt x="140032" y="270933"/>
                  <a:pt x="203532" y="279400"/>
                </a:cubicBezTo>
                <a:cubicBezTo>
                  <a:pt x="267032" y="287867"/>
                  <a:pt x="358049" y="243417"/>
                  <a:pt x="381332" y="203200"/>
                </a:cubicBezTo>
                <a:cubicBezTo>
                  <a:pt x="404615" y="162983"/>
                  <a:pt x="379215" y="48683"/>
                  <a:pt x="343232" y="38100"/>
                </a:cubicBezTo>
                <a:cubicBezTo>
                  <a:pt x="307249" y="27517"/>
                  <a:pt x="165432" y="139700"/>
                  <a:pt x="165432" y="139700"/>
                </a:cubicBezTo>
              </a:path>
            </a:pathLst>
          </a:cu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75787641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6827226" y="3971771"/>
            <a:ext cx="12374469" cy="124335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4" descr="Image1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4" t="1895" r="12744" b="4167"/>
          <a:stretch>
            <a:fillRect/>
          </a:stretch>
        </p:blipFill>
        <p:spPr bwMode="auto">
          <a:xfrm>
            <a:off x="16768185" y="3971771"/>
            <a:ext cx="12433508" cy="12433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Forme libre 4"/>
          <p:cNvSpPr/>
          <p:nvPr/>
        </p:nvSpPr>
        <p:spPr>
          <a:xfrm>
            <a:off x="19491286" y="5051917"/>
            <a:ext cx="6114857" cy="2146249"/>
          </a:xfrm>
          <a:custGeom>
            <a:avLst/>
            <a:gdLst>
              <a:gd name="connsiteX0" fmla="*/ 6103447 w 6114856"/>
              <a:gd name="connsiteY0" fmla="*/ 2017538 h 2146248"/>
              <a:gd name="connsiteX1" fmla="*/ 5993381 w 6114856"/>
              <a:gd name="connsiteY1" fmla="*/ 2093735 h 2146248"/>
              <a:gd name="connsiteX2" fmla="*/ 5722447 w 6114856"/>
              <a:gd name="connsiteY2" fmla="*/ 2000605 h 2146248"/>
              <a:gd name="connsiteX3" fmla="*/ 5375314 w 6114856"/>
              <a:gd name="connsiteY3" fmla="*/ 1899008 h 2146248"/>
              <a:gd name="connsiteX4" fmla="*/ 5011247 w 6114856"/>
              <a:gd name="connsiteY4" fmla="*/ 1839743 h 2146248"/>
              <a:gd name="connsiteX5" fmla="*/ 4596381 w 6114856"/>
              <a:gd name="connsiteY5" fmla="*/ 1856676 h 2146248"/>
              <a:gd name="connsiteX6" fmla="*/ 3986781 w 6114856"/>
              <a:gd name="connsiteY6" fmla="*/ 2000605 h 2146248"/>
              <a:gd name="connsiteX7" fmla="*/ 3521114 w 6114856"/>
              <a:gd name="connsiteY7" fmla="*/ 2093735 h 2146248"/>
              <a:gd name="connsiteX8" fmla="*/ 3097781 w 6114856"/>
              <a:gd name="connsiteY8" fmla="*/ 2119135 h 2146248"/>
              <a:gd name="connsiteX9" fmla="*/ 2691381 w 6114856"/>
              <a:gd name="connsiteY9" fmla="*/ 2068336 h 2146248"/>
              <a:gd name="connsiteX10" fmla="*/ 1997114 w 6114856"/>
              <a:gd name="connsiteY10" fmla="*/ 1975206 h 2146248"/>
              <a:gd name="connsiteX11" fmla="*/ 1480647 w 6114856"/>
              <a:gd name="connsiteY11" fmla="*/ 1882075 h 2146248"/>
              <a:gd name="connsiteX12" fmla="*/ 1184314 w 6114856"/>
              <a:gd name="connsiteY12" fmla="*/ 1848209 h 2146248"/>
              <a:gd name="connsiteX13" fmla="*/ 896447 w 6114856"/>
              <a:gd name="connsiteY13" fmla="*/ 1839743 h 2146248"/>
              <a:gd name="connsiteX14" fmla="*/ 574714 w 6114856"/>
              <a:gd name="connsiteY14" fmla="*/ 1882075 h 2146248"/>
              <a:gd name="connsiteX15" fmla="*/ 278381 w 6114856"/>
              <a:gd name="connsiteY15" fmla="*/ 2042937 h 2146248"/>
              <a:gd name="connsiteX16" fmla="*/ 134447 w 6114856"/>
              <a:gd name="connsiteY16" fmla="*/ 2144534 h 2146248"/>
              <a:gd name="connsiteX17" fmla="*/ 15914 w 6114856"/>
              <a:gd name="connsiteY17" fmla="*/ 2102202 h 2146248"/>
              <a:gd name="connsiteX18" fmla="*/ 41314 w 6114856"/>
              <a:gd name="connsiteY18" fmla="*/ 2042937 h 2146248"/>
              <a:gd name="connsiteX19" fmla="*/ 379981 w 6114856"/>
              <a:gd name="connsiteY19" fmla="*/ 1763545 h 2146248"/>
              <a:gd name="connsiteX20" fmla="*/ 490047 w 6114856"/>
              <a:gd name="connsiteY20" fmla="*/ 1670415 h 2146248"/>
              <a:gd name="connsiteX21" fmla="*/ 752514 w 6114856"/>
              <a:gd name="connsiteY21" fmla="*/ 1721213 h 2146248"/>
              <a:gd name="connsiteX22" fmla="*/ 1031914 w 6114856"/>
              <a:gd name="connsiteY22" fmla="*/ 1645015 h 2146248"/>
              <a:gd name="connsiteX23" fmla="*/ 1277447 w 6114856"/>
              <a:gd name="connsiteY23" fmla="*/ 1551885 h 2146248"/>
              <a:gd name="connsiteX24" fmla="*/ 1446781 w 6114856"/>
              <a:gd name="connsiteY24" fmla="*/ 1323292 h 2146248"/>
              <a:gd name="connsiteX25" fmla="*/ 1480647 w 6114856"/>
              <a:gd name="connsiteY25" fmla="*/ 1179363 h 2146248"/>
              <a:gd name="connsiteX26" fmla="*/ 1658447 w 6114856"/>
              <a:gd name="connsiteY26" fmla="*/ 1179363 h 2146248"/>
              <a:gd name="connsiteX27" fmla="*/ 2090247 w 6114856"/>
              <a:gd name="connsiteY27" fmla="*/ 1170896 h 2146248"/>
              <a:gd name="connsiteX28" fmla="*/ 2488181 w 6114856"/>
              <a:gd name="connsiteY28" fmla="*/ 1170896 h 2146248"/>
              <a:gd name="connsiteX29" fmla="*/ 2496647 w 6114856"/>
              <a:gd name="connsiteY29" fmla="*/ 1069299 h 2146248"/>
              <a:gd name="connsiteX30" fmla="*/ 2386581 w 6114856"/>
              <a:gd name="connsiteY30" fmla="*/ 993102 h 2146248"/>
              <a:gd name="connsiteX31" fmla="*/ 1768514 w 6114856"/>
              <a:gd name="connsiteY31" fmla="*/ 1001568 h 2146248"/>
              <a:gd name="connsiteX32" fmla="*/ 1370581 w 6114856"/>
              <a:gd name="connsiteY32" fmla="*/ 993102 h 2146248"/>
              <a:gd name="connsiteX33" fmla="*/ 1235114 w 6114856"/>
              <a:gd name="connsiteY33" fmla="*/ 993102 h 2146248"/>
              <a:gd name="connsiteX34" fmla="*/ 1370581 w 6114856"/>
              <a:gd name="connsiteY34" fmla="*/ 798374 h 2146248"/>
              <a:gd name="connsiteX35" fmla="*/ 1683847 w 6114856"/>
              <a:gd name="connsiteY35" fmla="*/ 493583 h 2146248"/>
              <a:gd name="connsiteX36" fmla="*/ 2115647 w 6114856"/>
              <a:gd name="connsiteY36" fmla="*/ 239591 h 2146248"/>
              <a:gd name="connsiteX37" fmla="*/ 2547447 w 6114856"/>
              <a:gd name="connsiteY37" fmla="*/ 78729 h 2146248"/>
              <a:gd name="connsiteX38" fmla="*/ 2869181 w 6114856"/>
              <a:gd name="connsiteY38" fmla="*/ 10998 h 2146248"/>
              <a:gd name="connsiteX39" fmla="*/ 3224781 w 6114856"/>
              <a:gd name="connsiteY39" fmla="*/ 2531 h 2146248"/>
              <a:gd name="connsiteX40" fmla="*/ 3614247 w 6114856"/>
              <a:gd name="connsiteY40" fmla="*/ 36397 h 2146248"/>
              <a:gd name="connsiteX41" fmla="*/ 3961381 w 6114856"/>
              <a:gd name="connsiteY41" fmla="*/ 129528 h 2146248"/>
              <a:gd name="connsiteX42" fmla="*/ 4333914 w 6114856"/>
              <a:gd name="connsiteY42" fmla="*/ 290389 h 2146248"/>
              <a:gd name="connsiteX43" fmla="*/ 4655647 w 6114856"/>
              <a:gd name="connsiteY43" fmla="*/ 493583 h 2146248"/>
              <a:gd name="connsiteX44" fmla="*/ 4935047 w 6114856"/>
              <a:gd name="connsiteY44" fmla="*/ 739109 h 2146248"/>
              <a:gd name="connsiteX45" fmla="*/ 5129781 w 6114856"/>
              <a:gd name="connsiteY45" fmla="*/ 967702 h 2146248"/>
              <a:gd name="connsiteX46" fmla="*/ 4757247 w 6114856"/>
              <a:gd name="connsiteY46" fmla="*/ 1001568 h 2146248"/>
              <a:gd name="connsiteX47" fmla="*/ 4088381 w 6114856"/>
              <a:gd name="connsiteY47" fmla="*/ 1010034 h 2146248"/>
              <a:gd name="connsiteX48" fmla="*/ 3808981 w 6114856"/>
              <a:gd name="connsiteY48" fmla="*/ 1010034 h 2146248"/>
              <a:gd name="connsiteX49" fmla="*/ 3885181 w 6114856"/>
              <a:gd name="connsiteY49" fmla="*/ 1179363 h 2146248"/>
              <a:gd name="connsiteX50" fmla="*/ 4469381 w 6114856"/>
              <a:gd name="connsiteY50" fmla="*/ 1170896 h 2146248"/>
              <a:gd name="connsiteX51" fmla="*/ 4816514 w 6114856"/>
              <a:gd name="connsiteY51" fmla="*/ 1179363 h 2146248"/>
              <a:gd name="connsiteX52" fmla="*/ 4926581 w 6114856"/>
              <a:gd name="connsiteY52" fmla="*/ 1179363 h 2146248"/>
              <a:gd name="connsiteX53" fmla="*/ 4960447 w 6114856"/>
              <a:gd name="connsiteY53" fmla="*/ 1391023 h 2146248"/>
              <a:gd name="connsiteX54" fmla="*/ 5138247 w 6114856"/>
              <a:gd name="connsiteY54" fmla="*/ 1594217 h 2146248"/>
              <a:gd name="connsiteX55" fmla="*/ 5341447 w 6114856"/>
              <a:gd name="connsiteY55" fmla="*/ 1721213 h 2146248"/>
              <a:gd name="connsiteX56" fmla="*/ 5798647 w 6114856"/>
              <a:gd name="connsiteY56" fmla="*/ 1738146 h 2146248"/>
              <a:gd name="connsiteX57" fmla="*/ 5874847 w 6114856"/>
              <a:gd name="connsiteY57" fmla="*/ 1729680 h 2146248"/>
              <a:gd name="connsiteX58" fmla="*/ 6086514 w 6114856"/>
              <a:gd name="connsiteY58" fmla="*/ 1899008 h 2146248"/>
              <a:gd name="connsiteX59" fmla="*/ 6103447 w 6114856"/>
              <a:gd name="connsiteY59" fmla="*/ 2017538 h 214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6114856" h="2146248">
                <a:moveTo>
                  <a:pt x="6103447" y="2017538"/>
                </a:moveTo>
                <a:cubicBezTo>
                  <a:pt x="6087925" y="2049993"/>
                  <a:pt x="6056881" y="2096557"/>
                  <a:pt x="5993381" y="2093735"/>
                </a:cubicBezTo>
                <a:cubicBezTo>
                  <a:pt x="5929881" y="2090913"/>
                  <a:pt x="5825458" y="2033059"/>
                  <a:pt x="5722447" y="2000605"/>
                </a:cubicBezTo>
                <a:cubicBezTo>
                  <a:pt x="5619436" y="1968151"/>
                  <a:pt x="5493847" y="1925818"/>
                  <a:pt x="5375314" y="1899008"/>
                </a:cubicBezTo>
                <a:cubicBezTo>
                  <a:pt x="5256781" y="1872198"/>
                  <a:pt x="5141069" y="1846798"/>
                  <a:pt x="5011247" y="1839743"/>
                </a:cubicBezTo>
                <a:cubicBezTo>
                  <a:pt x="4881425" y="1832688"/>
                  <a:pt x="4767125" y="1829866"/>
                  <a:pt x="4596381" y="1856676"/>
                </a:cubicBezTo>
                <a:cubicBezTo>
                  <a:pt x="4425637" y="1883486"/>
                  <a:pt x="4165992" y="1961095"/>
                  <a:pt x="3986781" y="2000605"/>
                </a:cubicBezTo>
                <a:cubicBezTo>
                  <a:pt x="3807570" y="2040115"/>
                  <a:pt x="3669281" y="2073980"/>
                  <a:pt x="3521114" y="2093735"/>
                </a:cubicBezTo>
                <a:cubicBezTo>
                  <a:pt x="3372947" y="2113490"/>
                  <a:pt x="3236070" y="2123368"/>
                  <a:pt x="3097781" y="2119135"/>
                </a:cubicBezTo>
                <a:cubicBezTo>
                  <a:pt x="2959492" y="2114902"/>
                  <a:pt x="2691381" y="2068336"/>
                  <a:pt x="2691381" y="2068336"/>
                </a:cubicBezTo>
                <a:lnTo>
                  <a:pt x="1997114" y="1975206"/>
                </a:lnTo>
                <a:cubicBezTo>
                  <a:pt x="1795325" y="1944162"/>
                  <a:pt x="1616114" y="1903241"/>
                  <a:pt x="1480647" y="1882075"/>
                </a:cubicBezTo>
                <a:cubicBezTo>
                  <a:pt x="1345180" y="1860909"/>
                  <a:pt x="1281681" y="1855264"/>
                  <a:pt x="1184314" y="1848209"/>
                </a:cubicBezTo>
                <a:cubicBezTo>
                  <a:pt x="1086947" y="1841154"/>
                  <a:pt x="998047" y="1834099"/>
                  <a:pt x="896447" y="1839743"/>
                </a:cubicBezTo>
                <a:cubicBezTo>
                  <a:pt x="794847" y="1845387"/>
                  <a:pt x="677725" y="1848209"/>
                  <a:pt x="574714" y="1882075"/>
                </a:cubicBezTo>
                <a:cubicBezTo>
                  <a:pt x="471703" y="1915941"/>
                  <a:pt x="351759" y="1999194"/>
                  <a:pt x="278381" y="2042937"/>
                </a:cubicBezTo>
                <a:cubicBezTo>
                  <a:pt x="205003" y="2086680"/>
                  <a:pt x="178191" y="2134657"/>
                  <a:pt x="134447" y="2144534"/>
                </a:cubicBezTo>
                <a:cubicBezTo>
                  <a:pt x="90703" y="2154411"/>
                  <a:pt x="31436" y="2119135"/>
                  <a:pt x="15914" y="2102202"/>
                </a:cubicBezTo>
                <a:cubicBezTo>
                  <a:pt x="392" y="2085269"/>
                  <a:pt x="-19364" y="2099380"/>
                  <a:pt x="41314" y="2042937"/>
                </a:cubicBezTo>
                <a:cubicBezTo>
                  <a:pt x="101992" y="1986494"/>
                  <a:pt x="305192" y="1825632"/>
                  <a:pt x="379981" y="1763545"/>
                </a:cubicBezTo>
                <a:cubicBezTo>
                  <a:pt x="454770" y="1701458"/>
                  <a:pt x="427958" y="1677470"/>
                  <a:pt x="490047" y="1670415"/>
                </a:cubicBezTo>
                <a:cubicBezTo>
                  <a:pt x="552136" y="1663360"/>
                  <a:pt x="662203" y="1725446"/>
                  <a:pt x="752514" y="1721213"/>
                </a:cubicBezTo>
                <a:cubicBezTo>
                  <a:pt x="842825" y="1716980"/>
                  <a:pt x="944425" y="1673236"/>
                  <a:pt x="1031914" y="1645015"/>
                </a:cubicBezTo>
                <a:cubicBezTo>
                  <a:pt x="1119403" y="1616794"/>
                  <a:pt x="1208303" y="1605505"/>
                  <a:pt x="1277447" y="1551885"/>
                </a:cubicBezTo>
                <a:cubicBezTo>
                  <a:pt x="1346591" y="1498265"/>
                  <a:pt x="1412914" y="1385379"/>
                  <a:pt x="1446781" y="1323292"/>
                </a:cubicBezTo>
                <a:cubicBezTo>
                  <a:pt x="1480648" y="1261205"/>
                  <a:pt x="1445369" y="1203351"/>
                  <a:pt x="1480647" y="1179363"/>
                </a:cubicBezTo>
                <a:cubicBezTo>
                  <a:pt x="1515925" y="1155375"/>
                  <a:pt x="1658447" y="1179363"/>
                  <a:pt x="1658447" y="1179363"/>
                </a:cubicBezTo>
                <a:lnTo>
                  <a:pt x="2090247" y="1170896"/>
                </a:lnTo>
                <a:cubicBezTo>
                  <a:pt x="2228536" y="1169485"/>
                  <a:pt x="2420448" y="1187829"/>
                  <a:pt x="2488181" y="1170896"/>
                </a:cubicBezTo>
                <a:cubicBezTo>
                  <a:pt x="2555914" y="1153963"/>
                  <a:pt x="2513580" y="1098931"/>
                  <a:pt x="2496647" y="1069299"/>
                </a:cubicBezTo>
                <a:cubicBezTo>
                  <a:pt x="2479714" y="1039667"/>
                  <a:pt x="2507936" y="1004390"/>
                  <a:pt x="2386581" y="993102"/>
                </a:cubicBezTo>
                <a:cubicBezTo>
                  <a:pt x="2265225" y="981813"/>
                  <a:pt x="1937847" y="1001568"/>
                  <a:pt x="1768514" y="1001568"/>
                </a:cubicBezTo>
                <a:cubicBezTo>
                  <a:pt x="1599181" y="1001568"/>
                  <a:pt x="1459481" y="994513"/>
                  <a:pt x="1370581" y="993102"/>
                </a:cubicBezTo>
                <a:cubicBezTo>
                  <a:pt x="1281681" y="991691"/>
                  <a:pt x="1235114" y="1025557"/>
                  <a:pt x="1235114" y="993102"/>
                </a:cubicBezTo>
                <a:cubicBezTo>
                  <a:pt x="1235114" y="960647"/>
                  <a:pt x="1295792" y="881627"/>
                  <a:pt x="1370581" y="798374"/>
                </a:cubicBezTo>
                <a:cubicBezTo>
                  <a:pt x="1445370" y="715121"/>
                  <a:pt x="1559669" y="586713"/>
                  <a:pt x="1683847" y="493583"/>
                </a:cubicBezTo>
                <a:cubicBezTo>
                  <a:pt x="1808025" y="400453"/>
                  <a:pt x="1971714" y="308733"/>
                  <a:pt x="2115647" y="239591"/>
                </a:cubicBezTo>
                <a:cubicBezTo>
                  <a:pt x="2259580" y="170449"/>
                  <a:pt x="2421858" y="116828"/>
                  <a:pt x="2547447" y="78729"/>
                </a:cubicBezTo>
                <a:cubicBezTo>
                  <a:pt x="2673036" y="40630"/>
                  <a:pt x="2756292" y="23698"/>
                  <a:pt x="2869181" y="10998"/>
                </a:cubicBezTo>
                <a:cubicBezTo>
                  <a:pt x="2982070" y="-1702"/>
                  <a:pt x="3100604" y="-1702"/>
                  <a:pt x="3224781" y="2531"/>
                </a:cubicBezTo>
                <a:cubicBezTo>
                  <a:pt x="3348958" y="6764"/>
                  <a:pt x="3491480" y="15231"/>
                  <a:pt x="3614247" y="36397"/>
                </a:cubicBezTo>
                <a:cubicBezTo>
                  <a:pt x="3737014" y="57563"/>
                  <a:pt x="3841436" y="87196"/>
                  <a:pt x="3961381" y="129528"/>
                </a:cubicBezTo>
                <a:cubicBezTo>
                  <a:pt x="4081326" y="171860"/>
                  <a:pt x="4218203" y="229713"/>
                  <a:pt x="4333914" y="290389"/>
                </a:cubicBezTo>
                <a:cubicBezTo>
                  <a:pt x="4449625" y="351065"/>
                  <a:pt x="4555458" y="418796"/>
                  <a:pt x="4655647" y="493583"/>
                </a:cubicBezTo>
                <a:cubicBezTo>
                  <a:pt x="4755836" y="568370"/>
                  <a:pt x="4856025" y="660089"/>
                  <a:pt x="4935047" y="739109"/>
                </a:cubicBezTo>
                <a:cubicBezTo>
                  <a:pt x="5014069" y="818129"/>
                  <a:pt x="5159414" y="923959"/>
                  <a:pt x="5129781" y="967702"/>
                </a:cubicBezTo>
                <a:cubicBezTo>
                  <a:pt x="5100148" y="1011445"/>
                  <a:pt x="4930814" y="994513"/>
                  <a:pt x="4757247" y="1001568"/>
                </a:cubicBezTo>
                <a:cubicBezTo>
                  <a:pt x="4583680" y="1008623"/>
                  <a:pt x="4088381" y="1010034"/>
                  <a:pt x="4088381" y="1010034"/>
                </a:cubicBezTo>
                <a:cubicBezTo>
                  <a:pt x="3930337" y="1011445"/>
                  <a:pt x="3842848" y="981813"/>
                  <a:pt x="3808981" y="1010034"/>
                </a:cubicBezTo>
                <a:cubicBezTo>
                  <a:pt x="3775114" y="1038255"/>
                  <a:pt x="3775114" y="1152553"/>
                  <a:pt x="3885181" y="1179363"/>
                </a:cubicBezTo>
                <a:cubicBezTo>
                  <a:pt x="3995248" y="1206173"/>
                  <a:pt x="4314159" y="1170896"/>
                  <a:pt x="4469381" y="1170896"/>
                </a:cubicBezTo>
                <a:cubicBezTo>
                  <a:pt x="4624603" y="1170896"/>
                  <a:pt x="4740314" y="1177952"/>
                  <a:pt x="4816514" y="1179363"/>
                </a:cubicBezTo>
                <a:cubicBezTo>
                  <a:pt x="4892714" y="1180774"/>
                  <a:pt x="4902592" y="1144086"/>
                  <a:pt x="4926581" y="1179363"/>
                </a:cubicBezTo>
                <a:cubicBezTo>
                  <a:pt x="4950570" y="1214640"/>
                  <a:pt x="4925169" y="1321881"/>
                  <a:pt x="4960447" y="1391023"/>
                </a:cubicBezTo>
                <a:cubicBezTo>
                  <a:pt x="4995725" y="1460165"/>
                  <a:pt x="5074747" y="1539185"/>
                  <a:pt x="5138247" y="1594217"/>
                </a:cubicBezTo>
                <a:cubicBezTo>
                  <a:pt x="5201747" y="1649249"/>
                  <a:pt x="5231380" y="1697225"/>
                  <a:pt x="5341447" y="1721213"/>
                </a:cubicBezTo>
                <a:cubicBezTo>
                  <a:pt x="5451514" y="1745201"/>
                  <a:pt x="5709747" y="1736735"/>
                  <a:pt x="5798647" y="1738146"/>
                </a:cubicBezTo>
                <a:cubicBezTo>
                  <a:pt x="5887547" y="1739557"/>
                  <a:pt x="5826869" y="1702870"/>
                  <a:pt x="5874847" y="1729680"/>
                </a:cubicBezTo>
                <a:cubicBezTo>
                  <a:pt x="5922825" y="1756490"/>
                  <a:pt x="6049825" y="1848210"/>
                  <a:pt x="6086514" y="1899008"/>
                </a:cubicBezTo>
                <a:cubicBezTo>
                  <a:pt x="6123203" y="1949806"/>
                  <a:pt x="6118969" y="1985083"/>
                  <a:pt x="6103447" y="2017538"/>
                </a:cubicBezTo>
                <a:close/>
              </a:path>
            </a:pathLst>
          </a:custGeom>
          <a:solidFill>
            <a:srgbClr val="B9CDE5">
              <a:alpha val="58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" name="Ellipse 5"/>
          <p:cNvSpPr/>
          <p:nvPr/>
        </p:nvSpPr>
        <p:spPr>
          <a:xfrm>
            <a:off x="19958050" y="6457952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" name="Ellipse 6"/>
          <p:cNvSpPr/>
          <p:nvPr/>
        </p:nvSpPr>
        <p:spPr>
          <a:xfrm>
            <a:off x="20256502" y="6426200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" name="Ellipse 7"/>
          <p:cNvSpPr/>
          <p:nvPr/>
        </p:nvSpPr>
        <p:spPr>
          <a:xfrm>
            <a:off x="20370803" y="6159500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" name="Ellipse 8"/>
          <p:cNvSpPr/>
          <p:nvPr/>
        </p:nvSpPr>
        <p:spPr>
          <a:xfrm>
            <a:off x="24714201" y="6245227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" name="Ellipse 9"/>
          <p:cNvSpPr/>
          <p:nvPr/>
        </p:nvSpPr>
        <p:spPr>
          <a:xfrm>
            <a:off x="25019001" y="6454775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" name="Ellipse 10"/>
          <p:cNvSpPr/>
          <p:nvPr/>
        </p:nvSpPr>
        <p:spPr>
          <a:xfrm>
            <a:off x="24720552" y="6454775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" name="Ellipse 11"/>
          <p:cNvSpPr/>
          <p:nvPr/>
        </p:nvSpPr>
        <p:spPr>
          <a:xfrm>
            <a:off x="24745950" y="5908677"/>
            <a:ext cx="146050" cy="146050"/>
          </a:xfrm>
          <a:prstGeom prst="ellipse">
            <a:avLst/>
          </a:prstGeom>
          <a:solidFill>
            <a:srgbClr val="000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" name="Ellipse 12"/>
          <p:cNvSpPr/>
          <p:nvPr/>
        </p:nvSpPr>
        <p:spPr>
          <a:xfrm>
            <a:off x="20224753" y="5908677"/>
            <a:ext cx="146050" cy="146050"/>
          </a:xfrm>
          <a:prstGeom prst="ellipse">
            <a:avLst/>
          </a:prstGeom>
          <a:solidFill>
            <a:srgbClr val="000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14" name="Connecteur en arc 13"/>
          <p:cNvCxnSpPr/>
          <p:nvPr/>
        </p:nvCxnSpPr>
        <p:spPr>
          <a:xfrm rot="16200000" flipH="1">
            <a:off x="20300952" y="6489702"/>
            <a:ext cx="330200" cy="266699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Connecteur en arc 14"/>
          <p:cNvCxnSpPr/>
          <p:nvPr/>
        </p:nvCxnSpPr>
        <p:spPr>
          <a:xfrm rot="5400000">
            <a:off x="20024724" y="6486524"/>
            <a:ext cx="336550" cy="279402"/>
          </a:xfrm>
          <a:prstGeom prst="curvedConnector3">
            <a:avLst>
              <a:gd name="adj1" fmla="val 99057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" name="Connecteur en arc 15"/>
          <p:cNvCxnSpPr/>
          <p:nvPr/>
        </p:nvCxnSpPr>
        <p:spPr>
          <a:xfrm>
            <a:off x="20497802" y="6268817"/>
            <a:ext cx="254000" cy="136966"/>
          </a:xfrm>
          <a:prstGeom prst="curvedConnector3">
            <a:avLst>
              <a:gd name="adj1" fmla="val 25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" name="Connecteur en arc 16"/>
          <p:cNvCxnSpPr/>
          <p:nvPr/>
        </p:nvCxnSpPr>
        <p:spPr>
          <a:xfrm rot="10800000" flipV="1">
            <a:off x="19742150" y="6597650"/>
            <a:ext cx="279402" cy="265332"/>
          </a:xfrm>
          <a:prstGeom prst="curvedConnector3">
            <a:avLst>
              <a:gd name="adj1" fmla="val -2272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Connecteur en arc 17"/>
          <p:cNvCxnSpPr/>
          <p:nvPr/>
        </p:nvCxnSpPr>
        <p:spPr>
          <a:xfrm rot="16200000" flipH="1">
            <a:off x="24771350" y="6578603"/>
            <a:ext cx="330200" cy="266699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Connecteur en arc 18"/>
          <p:cNvCxnSpPr/>
          <p:nvPr/>
        </p:nvCxnSpPr>
        <p:spPr>
          <a:xfrm rot="5400000">
            <a:off x="24476075" y="6548658"/>
            <a:ext cx="336550" cy="279402"/>
          </a:xfrm>
          <a:prstGeom prst="curvedConnector3">
            <a:avLst>
              <a:gd name="adj1" fmla="val 99057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Connecteur en arc 19"/>
          <p:cNvCxnSpPr/>
          <p:nvPr/>
        </p:nvCxnSpPr>
        <p:spPr>
          <a:xfrm rot="16200000" flipH="1">
            <a:off x="25066624" y="6626225"/>
            <a:ext cx="292101" cy="196850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Connecteur en arc 20"/>
          <p:cNvCxnSpPr/>
          <p:nvPr/>
        </p:nvCxnSpPr>
        <p:spPr>
          <a:xfrm rot="10800000" flipV="1">
            <a:off x="20643850" y="5840193"/>
            <a:ext cx="419101" cy="136966"/>
          </a:xfrm>
          <a:prstGeom prst="curvedConnector3">
            <a:avLst>
              <a:gd name="adj1" fmla="val 36364"/>
            </a:avLst>
          </a:prstGeom>
          <a:ln>
            <a:solidFill>
              <a:srgbClr val="0000FF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2" name="Forme libre 21"/>
          <p:cNvSpPr/>
          <p:nvPr/>
        </p:nvSpPr>
        <p:spPr>
          <a:xfrm>
            <a:off x="20351751" y="5981701"/>
            <a:ext cx="311151" cy="19051"/>
          </a:xfrm>
          <a:custGeom>
            <a:avLst/>
            <a:gdLst>
              <a:gd name="connsiteX0" fmla="*/ 311150 w 311150"/>
              <a:gd name="connsiteY0" fmla="*/ 0 h 19050"/>
              <a:gd name="connsiteX1" fmla="*/ 0 w 31115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1150" h="19050">
                <a:moveTo>
                  <a:pt x="311150" y="0"/>
                </a:moveTo>
                <a:lnTo>
                  <a:pt x="0" y="19050"/>
                </a:ln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23" name="Connecteur en arc 22"/>
          <p:cNvCxnSpPr/>
          <p:nvPr/>
        </p:nvCxnSpPr>
        <p:spPr>
          <a:xfrm>
            <a:off x="24003000" y="5908677"/>
            <a:ext cx="495301" cy="92075"/>
          </a:xfrm>
          <a:prstGeom prst="curvedConnector3">
            <a:avLst>
              <a:gd name="adj1" fmla="val 50000"/>
            </a:avLst>
          </a:prstGeom>
          <a:ln>
            <a:solidFill>
              <a:srgbClr val="0000FF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4" name="Forme libre 23"/>
          <p:cNvSpPr/>
          <p:nvPr/>
        </p:nvSpPr>
        <p:spPr>
          <a:xfrm>
            <a:off x="24472898" y="5981701"/>
            <a:ext cx="311151" cy="19051"/>
          </a:xfrm>
          <a:custGeom>
            <a:avLst/>
            <a:gdLst>
              <a:gd name="connsiteX0" fmla="*/ 311150 w 311150"/>
              <a:gd name="connsiteY0" fmla="*/ 0 h 19050"/>
              <a:gd name="connsiteX1" fmla="*/ 0 w 31115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1150" h="19050">
                <a:moveTo>
                  <a:pt x="311150" y="0"/>
                </a:moveTo>
                <a:lnTo>
                  <a:pt x="0" y="19050"/>
                </a:ln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5" name="Forme libre 24"/>
          <p:cNvSpPr/>
          <p:nvPr/>
        </p:nvSpPr>
        <p:spPr>
          <a:xfrm rot="1109659">
            <a:off x="23964901" y="5626102"/>
            <a:ext cx="292101" cy="260350"/>
          </a:xfrm>
          <a:custGeom>
            <a:avLst/>
            <a:gdLst>
              <a:gd name="connsiteX0" fmla="*/ 0 w 292100"/>
              <a:gd name="connsiteY0" fmla="*/ 0 h 260350"/>
              <a:gd name="connsiteX1" fmla="*/ 127000 w 292100"/>
              <a:gd name="connsiteY1" fmla="*/ 184150 h 260350"/>
              <a:gd name="connsiteX2" fmla="*/ 292100 w 292100"/>
              <a:gd name="connsiteY2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00" h="260350">
                <a:moveTo>
                  <a:pt x="0" y="0"/>
                </a:moveTo>
                <a:cubicBezTo>
                  <a:pt x="39158" y="70379"/>
                  <a:pt x="78317" y="140758"/>
                  <a:pt x="127000" y="184150"/>
                </a:cubicBezTo>
                <a:cubicBezTo>
                  <a:pt x="175683" y="227542"/>
                  <a:pt x="292100" y="260350"/>
                  <a:pt x="292100" y="260350"/>
                </a:cubicBez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6" name="Forme libre 25"/>
          <p:cNvSpPr/>
          <p:nvPr/>
        </p:nvSpPr>
        <p:spPr>
          <a:xfrm rot="20988649">
            <a:off x="20896838" y="5929014"/>
            <a:ext cx="163597" cy="82543"/>
          </a:xfrm>
          <a:custGeom>
            <a:avLst/>
            <a:gdLst>
              <a:gd name="connsiteX0" fmla="*/ 0 w 292100"/>
              <a:gd name="connsiteY0" fmla="*/ 0 h 260350"/>
              <a:gd name="connsiteX1" fmla="*/ 127000 w 292100"/>
              <a:gd name="connsiteY1" fmla="*/ 184150 h 260350"/>
              <a:gd name="connsiteX2" fmla="*/ 292100 w 292100"/>
              <a:gd name="connsiteY2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00" h="260350">
                <a:moveTo>
                  <a:pt x="0" y="0"/>
                </a:moveTo>
                <a:cubicBezTo>
                  <a:pt x="39158" y="70379"/>
                  <a:pt x="78317" y="140758"/>
                  <a:pt x="127000" y="184150"/>
                </a:cubicBezTo>
                <a:cubicBezTo>
                  <a:pt x="175683" y="227542"/>
                  <a:pt x="292100" y="260350"/>
                  <a:pt x="292100" y="260350"/>
                </a:cubicBez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7" name="Forme libre 26"/>
          <p:cNvSpPr/>
          <p:nvPr/>
        </p:nvSpPr>
        <p:spPr>
          <a:xfrm>
            <a:off x="21077597" y="6268315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solidFill>
            <a:schemeClr val="bg1"/>
          </a:solidFill>
          <a:ln w="76200" cmpd="sng">
            <a:noFill/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8" name="Ellipse 27"/>
          <p:cNvSpPr/>
          <p:nvPr/>
        </p:nvSpPr>
        <p:spPr>
          <a:xfrm>
            <a:off x="20237656" y="6457952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9" name="Ellipse 28"/>
          <p:cNvSpPr/>
          <p:nvPr/>
        </p:nvSpPr>
        <p:spPr>
          <a:xfrm>
            <a:off x="20536108" y="6426200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0" name="Ellipse 29"/>
          <p:cNvSpPr/>
          <p:nvPr/>
        </p:nvSpPr>
        <p:spPr>
          <a:xfrm>
            <a:off x="20650406" y="6159500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1" name="Ellipse 30"/>
          <p:cNvSpPr/>
          <p:nvPr/>
        </p:nvSpPr>
        <p:spPr>
          <a:xfrm>
            <a:off x="24993807" y="6245227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2" name="Ellipse 31"/>
          <p:cNvSpPr/>
          <p:nvPr/>
        </p:nvSpPr>
        <p:spPr>
          <a:xfrm>
            <a:off x="25298607" y="6454775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3" name="Ellipse 32"/>
          <p:cNvSpPr/>
          <p:nvPr/>
        </p:nvSpPr>
        <p:spPr>
          <a:xfrm>
            <a:off x="25000158" y="6454775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4" name="Ellipse 33"/>
          <p:cNvSpPr/>
          <p:nvPr/>
        </p:nvSpPr>
        <p:spPr>
          <a:xfrm>
            <a:off x="25025556" y="5908677"/>
            <a:ext cx="146050" cy="146050"/>
          </a:xfrm>
          <a:prstGeom prst="ellipse">
            <a:avLst/>
          </a:prstGeom>
          <a:solidFill>
            <a:srgbClr val="000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5" name="Ellipse 34"/>
          <p:cNvSpPr/>
          <p:nvPr/>
        </p:nvSpPr>
        <p:spPr>
          <a:xfrm>
            <a:off x="20504356" y="5908677"/>
            <a:ext cx="146050" cy="146050"/>
          </a:xfrm>
          <a:prstGeom prst="ellipse">
            <a:avLst/>
          </a:prstGeom>
          <a:solidFill>
            <a:srgbClr val="000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36" name="Connecteur en arc 35"/>
          <p:cNvCxnSpPr/>
          <p:nvPr/>
        </p:nvCxnSpPr>
        <p:spPr>
          <a:xfrm rot="16200000" flipH="1">
            <a:off x="20580558" y="6489702"/>
            <a:ext cx="330200" cy="266699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7" name="Connecteur en arc 36"/>
          <p:cNvCxnSpPr/>
          <p:nvPr/>
        </p:nvCxnSpPr>
        <p:spPr>
          <a:xfrm rot="5400000">
            <a:off x="20304330" y="6486524"/>
            <a:ext cx="336550" cy="279402"/>
          </a:xfrm>
          <a:prstGeom prst="curvedConnector3">
            <a:avLst>
              <a:gd name="adj1" fmla="val 99057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8" name="Connecteur en arc 37"/>
          <p:cNvCxnSpPr/>
          <p:nvPr/>
        </p:nvCxnSpPr>
        <p:spPr>
          <a:xfrm>
            <a:off x="20777404" y="6268817"/>
            <a:ext cx="254000" cy="136966"/>
          </a:xfrm>
          <a:prstGeom prst="curvedConnector3">
            <a:avLst>
              <a:gd name="adj1" fmla="val 25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9" name="Connecteur en arc 38"/>
          <p:cNvCxnSpPr/>
          <p:nvPr/>
        </p:nvCxnSpPr>
        <p:spPr>
          <a:xfrm rot="10800000" flipV="1">
            <a:off x="20021756" y="6597650"/>
            <a:ext cx="279402" cy="265332"/>
          </a:xfrm>
          <a:prstGeom prst="curvedConnector3">
            <a:avLst>
              <a:gd name="adj1" fmla="val -2272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0" name="Connecteur en arc 39"/>
          <p:cNvCxnSpPr/>
          <p:nvPr/>
        </p:nvCxnSpPr>
        <p:spPr>
          <a:xfrm rot="5400000">
            <a:off x="24755681" y="6548658"/>
            <a:ext cx="336550" cy="279402"/>
          </a:xfrm>
          <a:prstGeom prst="curvedConnector3">
            <a:avLst>
              <a:gd name="adj1" fmla="val 99057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1" name="Connecteur en arc 40"/>
          <p:cNvCxnSpPr/>
          <p:nvPr/>
        </p:nvCxnSpPr>
        <p:spPr>
          <a:xfrm rot="16200000" flipH="1">
            <a:off x="25346230" y="6626225"/>
            <a:ext cx="292101" cy="196850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2" name="Connecteur en arc 41"/>
          <p:cNvCxnSpPr/>
          <p:nvPr/>
        </p:nvCxnSpPr>
        <p:spPr>
          <a:xfrm rot="10800000" flipV="1">
            <a:off x="24587405" y="6306916"/>
            <a:ext cx="419101" cy="136966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" name="Connecteur en arc 42"/>
          <p:cNvCxnSpPr/>
          <p:nvPr/>
        </p:nvCxnSpPr>
        <p:spPr>
          <a:xfrm rot="10800000" flipV="1">
            <a:off x="20923456" y="5840193"/>
            <a:ext cx="419101" cy="136966"/>
          </a:xfrm>
          <a:prstGeom prst="curvedConnector3">
            <a:avLst>
              <a:gd name="adj1" fmla="val 36364"/>
            </a:avLst>
          </a:prstGeom>
          <a:ln>
            <a:solidFill>
              <a:srgbClr val="0000FF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4" name="Forme libre 43"/>
          <p:cNvSpPr/>
          <p:nvPr/>
        </p:nvSpPr>
        <p:spPr>
          <a:xfrm>
            <a:off x="20631354" y="5981701"/>
            <a:ext cx="311151" cy="19051"/>
          </a:xfrm>
          <a:custGeom>
            <a:avLst/>
            <a:gdLst>
              <a:gd name="connsiteX0" fmla="*/ 311150 w 311150"/>
              <a:gd name="connsiteY0" fmla="*/ 0 h 19050"/>
              <a:gd name="connsiteX1" fmla="*/ 0 w 31115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1150" h="19050">
                <a:moveTo>
                  <a:pt x="311150" y="0"/>
                </a:moveTo>
                <a:lnTo>
                  <a:pt x="0" y="19050"/>
                </a:ln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45" name="Connecteur en arc 44"/>
          <p:cNvCxnSpPr/>
          <p:nvPr/>
        </p:nvCxnSpPr>
        <p:spPr>
          <a:xfrm>
            <a:off x="24282606" y="5908677"/>
            <a:ext cx="495301" cy="92075"/>
          </a:xfrm>
          <a:prstGeom prst="curvedConnector3">
            <a:avLst>
              <a:gd name="adj1" fmla="val 50000"/>
            </a:avLst>
          </a:prstGeom>
          <a:ln>
            <a:solidFill>
              <a:srgbClr val="0000FF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6" name="Forme libre 45"/>
          <p:cNvSpPr/>
          <p:nvPr/>
        </p:nvSpPr>
        <p:spPr>
          <a:xfrm>
            <a:off x="24752504" y="5981701"/>
            <a:ext cx="311151" cy="19051"/>
          </a:xfrm>
          <a:custGeom>
            <a:avLst/>
            <a:gdLst>
              <a:gd name="connsiteX0" fmla="*/ 311150 w 311150"/>
              <a:gd name="connsiteY0" fmla="*/ 0 h 19050"/>
              <a:gd name="connsiteX1" fmla="*/ 0 w 31115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1150" h="19050">
                <a:moveTo>
                  <a:pt x="311150" y="0"/>
                </a:moveTo>
                <a:lnTo>
                  <a:pt x="0" y="19050"/>
                </a:ln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7" name="Forme libre 46"/>
          <p:cNvSpPr/>
          <p:nvPr/>
        </p:nvSpPr>
        <p:spPr>
          <a:xfrm rot="1109659">
            <a:off x="24244503" y="5626102"/>
            <a:ext cx="292101" cy="260350"/>
          </a:xfrm>
          <a:custGeom>
            <a:avLst/>
            <a:gdLst>
              <a:gd name="connsiteX0" fmla="*/ 0 w 292100"/>
              <a:gd name="connsiteY0" fmla="*/ 0 h 260350"/>
              <a:gd name="connsiteX1" fmla="*/ 127000 w 292100"/>
              <a:gd name="connsiteY1" fmla="*/ 184150 h 260350"/>
              <a:gd name="connsiteX2" fmla="*/ 292100 w 292100"/>
              <a:gd name="connsiteY2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00" h="260350">
                <a:moveTo>
                  <a:pt x="0" y="0"/>
                </a:moveTo>
                <a:cubicBezTo>
                  <a:pt x="39158" y="70379"/>
                  <a:pt x="78317" y="140758"/>
                  <a:pt x="127000" y="184150"/>
                </a:cubicBezTo>
                <a:cubicBezTo>
                  <a:pt x="175683" y="227542"/>
                  <a:pt x="292100" y="260350"/>
                  <a:pt x="292100" y="260350"/>
                </a:cubicBez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8" name="Forme libre 47"/>
          <p:cNvSpPr/>
          <p:nvPr/>
        </p:nvSpPr>
        <p:spPr>
          <a:xfrm rot="20988649">
            <a:off x="21176444" y="5929014"/>
            <a:ext cx="163597" cy="82543"/>
          </a:xfrm>
          <a:custGeom>
            <a:avLst/>
            <a:gdLst>
              <a:gd name="connsiteX0" fmla="*/ 0 w 292100"/>
              <a:gd name="connsiteY0" fmla="*/ 0 h 260350"/>
              <a:gd name="connsiteX1" fmla="*/ 127000 w 292100"/>
              <a:gd name="connsiteY1" fmla="*/ 184150 h 260350"/>
              <a:gd name="connsiteX2" fmla="*/ 292100 w 292100"/>
              <a:gd name="connsiteY2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00" h="260350">
                <a:moveTo>
                  <a:pt x="0" y="0"/>
                </a:moveTo>
                <a:cubicBezTo>
                  <a:pt x="39158" y="70379"/>
                  <a:pt x="78317" y="140758"/>
                  <a:pt x="127000" y="184150"/>
                </a:cubicBezTo>
                <a:cubicBezTo>
                  <a:pt x="175683" y="227542"/>
                  <a:pt x="292100" y="260350"/>
                  <a:pt x="292100" y="260350"/>
                </a:cubicBez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9" name="Forme libre 48"/>
          <p:cNvSpPr/>
          <p:nvPr/>
        </p:nvSpPr>
        <p:spPr>
          <a:xfrm>
            <a:off x="21357203" y="6268315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solidFill>
            <a:schemeClr val="bg1"/>
          </a:solidFill>
          <a:ln w="76200" cmpd="sng">
            <a:noFill/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50" name="Connecteur droit avec flèche 49"/>
          <p:cNvCxnSpPr/>
          <p:nvPr/>
        </p:nvCxnSpPr>
        <p:spPr>
          <a:xfrm flipV="1">
            <a:off x="22654790" y="5155845"/>
            <a:ext cx="0" cy="744352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1" name="Connecteur droit avec flèche 50"/>
          <p:cNvCxnSpPr/>
          <p:nvPr/>
        </p:nvCxnSpPr>
        <p:spPr>
          <a:xfrm flipH="1" flipV="1">
            <a:off x="21655707" y="5395613"/>
            <a:ext cx="575743" cy="466101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52" name="Picture 20" descr="Causes d'HTIO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108756" y="3959073"/>
            <a:ext cx="3816351" cy="33137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53" name="Text Box 21"/>
          <p:cNvSpPr txBox="1">
            <a:spLocks noChangeArrowheads="1"/>
          </p:cNvSpPr>
          <p:nvPr/>
        </p:nvSpPr>
        <p:spPr bwMode="auto">
          <a:xfrm>
            <a:off x="18136485" y="6196341"/>
            <a:ext cx="2101155" cy="5232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ctr"/>
            <a:r>
              <a:rPr lang="fr-FR" sz="2800" b="1" dirty="0"/>
              <a:t>Corps ciliaire</a:t>
            </a:r>
          </a:p>
        </p:txBody>
      </p:sp>
      <p:sp>
        <p:nvSpPr>
          <p:cNvPr id="54" name="Forme libre 53"/>
          <p:cNvSpPr/>
          <p:nvPr/>
        </p:nvSpPr>
        <p:spPr>
          <a:xfrm>
            <a:off x="20637705" y="6247721"/>
            <a:ext cx="1333499" cy="645837"/>
          </a:xfrm>
          <a:custGeom>
            <a:avLst/>
            <a:gdLst>
              <a:gd name="connsiteX0" fmla="*/ 0 w 1333500"/>
              <a:gd name="connsiteY0" fmla="*/ 267379 h 645838"/>
              <a:gd name="connsiteX1" fmla="*/ 63500 w 1333500"/>
              <a:gd name="connsiteY1" fmla="*/ 521379 h 645838"/>
              <a:gd name="connsiteX2" fmla="*/ 304800 w 1333500"/>
              <a:gd name="connsiteY2" fmla="*/ 635679 h 645838"/>
              <a:gd name="connsiteX3" fmla="*/ 381000 w 1333500"/>
              <a:gd name="connsiteY3" fmla="*/ 622979 h 645838"/>
              <a:gd name="connsiteX4" fmla="*/ 406400 w 1333500"/>
              <a:gd name="connsiteY4" fmla="*/ 483279 h 645838"/>
              <a:gd name="connsiteX5" fmla="*/ 444500 w 1333500"/>
              <a:gd name="connsiteY5" fmla="*/ 203879 h 645838"/>
              <a:gd name="connsiteX6" fmla="*/ 508000 w 1333500"/>
              <a:gd name="connsiteY6" fmla="*/ 76879 h 645838"/>
              <a:gd name="connsiteX7" fmla="*/ 622300 w 1333500"/>
              <a:gd name="connsiteY7" fmla="*/ 38779 h 645838"/>
              <a:gd name="connsiteX8" fmla="*/ 863600 w 1333500"/>
              <a:gd name="connsiteY8" fmla="*/ 679 h 645838"/>
              <a:gd name="connsiteX9" fmla="*/ 1193800 w 1333500"/>
              <a:gd name="connsiteY9" fmla="*/ 13379 h 645838"/>
              <a:gd name="connsiteX10" fmla="*/ 1333500 w 1333500"/>
              <a:gd name="connsiteY10" fmla="*/ 679 h 645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33500" h="645838">
                <a:moveTo>
                  <a:pt x="0" y="267379"/>
                </a:moveTo>
                <a:cubicBezTo>
                  <a:pt x="6350" y="363687"/>
                  <a:pt x="12700" y="459996"/>
                  <a:pt x="63500" y="521379"/>
                </a:cubicBezTo>
                <a:cubicBezTo>
                  <a:pt x="114300" y="582762"/>
                  <a:pt x="251883" y="618746"/>
                  <a:pt x="304800" y="635679"/>
                </a:cubicBezTo>
                <a:cubicBezTo>
                  <a:pt x="357717" y="652612"/>
                  <a:pt x="364067" y="648379"/>
                  <a:pt x="381000" y="622979"/>
                </a:cubicBezTo>
                <a:cubicBezTo>
                  <a:pt x="397933" y="597579"/>
                  <a:pt x="395817" y="553129"/>
                  <a:pt x="406400" y="483279"/>
                </a:cubicBezTo>
                <a:cubicBezTo>
                  <a:pt x="416983" y="413429"/>
                  <a:pt x="427567" y="271612"/>
                  <a:pt x="444500" y="203879"/>
                </a:cubicBezTo>
                <a:cubicBezTo>
                  <a:pt x="461433" y="136146"/>
                  <a:pt x="478367" y="104396"/>
                  <a:pt x="508000" y="76879"/>
                </a:cubicBezTo>
                <a:cubicBezTo>
                  <a:pt x="537633" y="49362"/>
                  <a:pt x="563033" y="51479"/>
                  <a:pt x="622300" y="38779"/>
                </a:cubicBezTo>
                <a:cubicBezTo>
                  <a:pt x="681567" y="26079"/>
                  <a:pt x="768350" y="4912"/>
                  <a:pt x="863600" y="679"/>
                </a:cubicBezTo>
                <a:cubicBezTo>
                  <a:pt x="958850" y="-3554"/>
                  <a:pt x="1115483" y="13379"/>
                  <a:pt x="1193800" y="13379"/>
                </a:cubicBezTo>
                <a:cubicBezTo>
                  <a:pt x="1272117" y="13379"/>
                  <a:pt x="1302808" y="7029"/>
                  <a:pt x="1333500" y="679"/>
                </a:cubicBezTo>
              </a:path>
            </a:pathLst>
          </a:custGeom>
          <a:ln w="57150" cmpd="sng"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5" name="Forme libre 54"/>
          <p:cNvSpPr/>
          <p:nvPr/>
        </p:nvSpPr>
        <p:spPr>
          <a:xfrm>
            <a:off x="20625006" y="5321143"/>
            <a:ext cx="1961469" cy="901858"/>
          </a:xfrm>
          <a:custGeom>
            <a:avLst/>
            <a:gdLst>
              <a:gd name="connsiteX0" fmla="*/ 1600200 w 1961469"/>
              <a:gd name="connsiteY0" fmla="*/ 901859 h 901859"/>
              <a:gd name="connsiteX1" fmla="*/ 1739900 w 1961469"/>
              <a:gd name="connsiteY1" fmla="*/ 863759 h 901859"/>
              <a:gd name="connsiteX2" fmla="*/ 1841500 w 1961469"/>
              <a:gd name="connsiteY2" fmla="*/ 724059 h 901859"/>
              <a:gd name="connsiteX3" fmla="*/ 1943100 w 1961469"/>
              <a:gd name="connsiteY3" fmla="*/ 635159 h 901859"/>
              <a:gd name="connsiteX4" fmla="*/ 1955800 w 1961469"/>
              <a:gd name="connsiteY4" fmla="*/ 482759 h 901859"/>
              <a:gd name="connsiteX5" fmla="*/ 1879600 w 1961469"/>
              <a:gd name="connsiteY5" fmla="*/ 203359 h 901859"/>
              <a:gd name="connsiteX6" fmla="*/ 1739900 w 1961469"/>
              <a:gd name="connsiteY6" fmla="*/ 50959 h 901859"/>
              <a:gd name="connsiteX7" fmla="*/ 1600200 w 1961469"/>
              <a:gd name="connsiteY7" fmla="*/ 159 h 901859"/>
              <a:gd name="connsiteX8" fmla="*/ 1384300 w 1961469"/>
              <a:gd name="connsiteY8" fmla="*/ 63659 h 901859"/>
              <a:gd name="connsiteX9" fmla="*/ 863600 w 1961469"/>
              <a:gd name="connsiteY9" fmla="*/ 304959 h 901859"/>
              <a:gd name="connsiteX10" fmla="*/ 406400 w 1961469"/>
              <a:gd name="connsiteY10" fmla="*/ 546259 h 901859"/>
              <a:gd name="connsiteX11" fmla="*/ 190500 w 1961469"/>
              <a:gd name="connsiteY11" fmla="*/ 622459 h 901859"/>
              <a:gd name="connsiteX12" fmla="*/ 63500 w 1961469"/>
              <a:gd name="connsiteY12" fmla="*/ 635159 h 901859"/>
              <a:gd name="connsiteX13" fmla="*/ 0 w 1961469"/>
              <a:gd name="connsiteY13" fmla="*/ 635159 h 901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961469" h="901859">
                <a:moveTo>
                  <a:pt x="1600200" y="901859"/>
                </a:moveTo>
                <a:cubicBezTo>
                  <a:pt x="1649942" y="897625"/>
                  <a:pt x="1699684" y="893392"/>
                  <a:pt x="1739900" y="863759"/>
                </a:cubicBezTo>
                <a:cubicBezTo>
                  <a:pt x="1780116" y="834126"/>
                  <a:pt x="1807633" y="762159"/>
                  <a:pt x="1841500" y="724059"/>
                </a:cubicBezTo>
                <a:cubicBezTo>
                  <a:pt x="1875367" y="685959"/>
                  <a:pt x="1924050" y="675376"/>
                  <a:pt x="1943100" y="635159"/>
                </a:cubicBezTo>
                <a:cubicBezTo>
                  <a:pt x="1962150" y="594942"/>
                  <a:pt x="1966383" y="554726"/>
                  <a:pt x="1955800" y="482759"/>
                </a:cubicBezTo>
                <a:cubicBezTo>
                  <a:pt x="1945217" y="410792"/>
                  <a:pt x="1915583" y="275326"/>
                  <a:pt x="1879600" y="203359"/>
                </a:cubicBezTo>
                <a:cubicBezTo>
                  <a:pt x="1843617" y="131392"/>
                  <a:pt x="1786466" y="84826"/>
                  <a:pt x="1739900" y="50959"/>
                </a:cubicBezTo>
                <a:cubicBezTo>
                  <a:pt x="1693334" y="17092"/>
                  <a:pt x="1659467" y="-1958"/>
                  <a:pt x="1600200" y="159"/>
                </a:cubicBezTo>
                <a:cubicBezTo>
                  <a:pt x="1540933" y="2276"/>
                  <a:pt x="1507067" y="12859"/>
                  <a:pt x="1384300" y="63659"/>
                </a:cubicBezTo>
                <a:cubicBezTo>
                  <a:pt x="1261533" y="114459"/>
                  <a:pt x="1026583" y="224526"/>
                  <a:pt x="863600" y="304959"/>
                </a:cubicBezTo>
                <a:cubicBezTo>
                  <a:pt x="700617" y="385392"/>
                  <a:pt x="518583" y="493342"/>
                  <a:pt x="406400" y="546259"/>
                </a:cubicBezTo>
                <a:cubicBezTo>
                  <a:pt x="294217" y="599176"/>
                  <a:pt x="247650" y="607642"/>
                  <a:pt x="190500" y="622459"/>
                </a:cubicBezTo>
                <a:cubicBezTo>
                  <a:pt x="133350" y="637276"/>
                  <a:pt x="95250" y="633042"/>
                  <a:pt x="63500" y="635159"/>
                </a:cubicBezTo>
                <a:cubicBezTo>
                  <a:pt x="31750" y="637276"/>
                  <a:pt x="0" y="635159"/>
                  <a:pt x="0" y="635159"/>
                </a:cubicBezTo>
              </a:path>
            </a:pathLst>
          </a:custGeom>
          <a:ln w="57150" cmpd="sng"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6" name="Triangle isocèle 55"/>
          <p:cNvSpPr/>
          <p:nvPr/>
        </p:nvSpPr>
        <p:spPr>
          <a:xfrm rot="14692058">
            <a:off x="21281521" y="5502794"/>
            <a:ext cx="301226" cy="322180"/>
          </a:xfrm>
          <a:prstGeom prst="triangl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7" name="Triangle isocèle 56"/>
          <p:cNvSpPr/>
          <p:nvPr/>
        </p:nvSpPr>
        <p:spPr>
          <a:xfrm rot="5116470" flipH="1">
            <a:off x="21985908" y="6064489"/>
            <a:ext cx="352947" cy="338815"/>
          </a:xfrm>
          <a:prstGeom prst="triangl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8" name="Triangle isocèle 57"/>
          <p:cNvSpPr/>
          <p:nvPr/>
        </p:nvSpPr>
        <p:spPr>
          <a:xfrm rot="242592">
            <a:off x="20909548" y="6436063"/>
            <a:ext cx="280420" cy="335876"/>
          </a:xfrm>
          <a:prstGeom prst="triangl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9" name="Text Box 21"/>
          <p:cNvSpPr txBox="1">
            <a:spLocks noChangeArrowheads="1"/>
          </p:cNvSpPr>
          <p:nvPr/>
        </p:nvSpPr>
        <p:spPr bwMode="auto">
          <a:xfrm>
            <a:off x="18427008" y="5578582"/>
            <a:ext cx="1956684" cy="5232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ctr"/>
            <a:r>
              <a:rPr lang="fr-FR" sz="2800" b="1" dirty="0" err="1"/>
              <a:t>Trabeculum</a:t>
            </a:r>
            <a:endParaRPr lang="fr-FR" sz="2800" b="1" dirty="0"/>
          </a:p>
        </p:txBody>
      </p:sp>
      <p:cxnSp>
        <p:nvCxnSpPr>
          <p:cNvPr id="60" name="Connecteur en arc 59"/>
          <p:cNvCxnSpPr/>
          <p:nvPr/>
        </p:nvCxnSpPr>
        <p:spPr>
          <a:xfrm rot="10800000" flipV="1">
            <a:off x="24345903" y="6306915"/>
            <a:ext cx="381000" cy="51553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76780498"/>
      </p:ext>
    </p:extLst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4040322" y="1587484"/>
            <a:ext cx="15161374" cy="1481779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4" descr="Image1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4" t="1895" r="12744" b="4167"/>
          <a:stretch>
            <a:fillRect/>
          </a:stretch>
        </p:blipFill>
        <p:spPr bwMode="auto">
          <a:xfrm>
            <a:off x="15753447" y="2842890"/>
            <a:ext cx="12433508" cy="12433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Forme libre 4"/>
          <p:cNvSpPr/>
          <p:nvPr/>
        </p:nvSpPr>
        <p:spPr>
          <a:xfrm>
            <a:off x="18463849" y="3811421"/>
            <a:ext cx="6114857" cy="2257866"/>
          </a:xfrm>
          <a:custGeom>
            <a:avLst/>
            <a:gdLst>
              <a:gd name="connsiteX0" fmla="*/ 6103447 w 6114856"/>
              <a:gd name="connsiteY0" fmla="*/ 2017538 h 2146248"/>
              <a:gd name="connsiteX1" fmla="*/ 5993381 w 6114856"/>
              <a:gd name="connsiteY1" fmla="*/ 2093735 h 2146248"/>
              <a:gd name="connsiteX2" fmla="*/ 5722447 w 6114856"/>
              <a:gd name="connsiteY2" fmla="*/ 2000605 h 2146248"/>
              <a:gd name="connsiteX3" fmla="*/ 5375314 w 6114856"/>
              <a:gd name="connsiteY3" fmla="*/ 1899008 h 2146248"/>
              <a:gd name="connsiteX4" fmla="*/ 5011247 w 6114856"/>
              <a:gd name="connsiteY4" fmla="*/ 1839743 h 2146248"/>
              <a:gd name="connsiteX5" fmla="*/ 4596381 w 6114856"/>
              <a:gd name="connsiteY5" fmla="*/ 1856676 h 2146248"/>
              <a:gd name="connsiteX6" fmla="*/ 3986781 w 6114856"/>
              <a:gd name="connsiteY6" fmla="*/ 2000605 h 2146248"/>
              <a:gd name="connsiteX7" fmla="*/ 3521114 w 6114856"/>
              <a:gd name="connsiteY7" fmla="*/ 2093735 h 2146248"/>
              <a:gd name="connsiteX8" fmla="*/ 3097781 w 6114856"/>
              <a:gd name="connsiteY8" fmla="*/ 2119135 h 2146248"/>
              <a:gd name="connsiteX9" fmla="*/ 2691381 w 6114856"/>
              <a:gd name="connsiteY9" fmla="*/ 2068336 h 2146248"/>
              <a:gd name="connsiteX10" fmla="*/ 1997114 w 6114856"/>
              <a:gd name="connsiteY10" fmla="*/ 1975206 h 2146248"/>
              <a:gd name="connsiteX11" fmla="*/ 1480647 w 6114856"/>
              <a:gd name="connsiteY11" fmla="*/ 1882075 h 2146248"/>
              <a:gd name="connsiteX12" fmla="*/ 1184314 w 6114856"/>
              <a:gd name="connsiteY12" fmla="*/ 1848209 h 2146248"/>
              <a:gd name="connsiteX13" fmla="*/ 896447 w 6114856"/>
              <a:gd name="connsiteY13" fmla="*/ 1839743 h 2146248"/>
              <a:gd name="connsiteX14" fmla="*/ 574714 w 6114856"/>
              <a:gd name="connsiteY14" fmla="*/ 1882075 h 2146248"/>
              <a:gd name="connsiteX15" fmla="*/ 278381 w 6114856"/>
              <a:gd name="connsiteY15" fmla="*/ 2042937 h 2146248"/>
              <a:gd name="connsiteX16" fmla="*/ 134447 w 6114856"/>
              <a:gd name="connsiteY16" fmla="*/ 2144534 h 2146248"/>
              <a:gd name="connsiteX17" fmla="*/ 15914 w 6114856"/>
              <a:gd name="connsiteY17" fmla="*/ 2102202 h 2146248"/>
              <a:gd name="connsiteX18" fmla="*/ 41314 w 6114856"/>
              <a:gd name="connsiteY18" fmla="*/ 2042937 h 2146248"/>
              <a:gd name="connsiteX19" fmla="*/ 379981 w 6114856"/>
              <a:gd name="connsiteY19" fmla="*/ 1763545 h 2146248"/>
              <a:gd name="connsiteX20" fmla="*/ 490047 w 6114856"/>
              <a:gd name="connsiteY20" fmla="*/ 1670415 h 2146248"/>
              <a:gd name="connsiteX21" fmla="*/ 752514 w 6114856"/>
              <a:gd name="connsiteY21" fmla="*/ 1721213 h 2146248"/>
              <a:gd name="connsiteX22" fmla="*/ 1031914 w 6114856"/>
              <a:gd name="connsiteY22" fmla="*/ 1645015 h 2146248"/>
              <a:gd name="connsiteX23" fmla="*/ 1277447 w 6114856"/>
              <a:gd name="connsiteY23" fmla="*/ 1551885 h 2146248"/>
              <a:gd name="connsiteX24" fmla="*/ 1446781 w 6114856"/>
              <a:gd name="connsiteY24" fmla="*/ 1323292 h 2146248"/>
              <a:gd name="connsiteX25" fmla="*/ 1480647 w 6114856"/>
              <a:gd name="connsiteY25" fmla="*/ 1179363 h 2146248"/>
              <a:gd name="connsiteX26" fmla="*/ 1658447 w 6114856"/>
              <a:gd name="connsiteY26" fmla="*/ 1179363 h 2146248"/>
              <a:gd name="connsiteX27" fmla="*/ 2090247 w 6114856"/>
              <a:gd name="connsiteY27" fmla="*/ 1170896 h 2146248"/>
              <a:gd name="connsiteX28" fmla="*/ 2488181 w 6114856"/>
              <a:gd name="connsiteY28" fmla="*/ 1170896 h 2146248"/>
              <a:gd name="connsiteX29" fmla="*/ 2496647 w 6114856"/>
              <a:gd name="connsiteY29" fmla="*/ 1069299 h 2146248"/>
              <a:gd name="connsiteX30" fmla="*/ 2386581 w 6114856"/>
              <a:gd name="connsiteY30" fmla="*/ 993102 h 2146248"/>
              <a:gd name="connsiteX31" fmla="*/ 1768514 w 6114856"/>
              <a:gd name="connsiteY31" fmla="*/ 1001568 h 2146248"/>
              <a:gd name="connsiteX32" fmla="*/ 1370581 w 6114856"/>
              <a:gd name="connsiteY32" fmla="*/ 993102 h 2146248"/>
              <a:gd name="connsiteX33" fmla="*/ 1235114 w 6114856"/>
              <a:gd name="connsiteY33" fmla="*/ 993102 h 2146248"/>
              <a:gd name="connsiteX34" fmla="*/ 1370581 w 6114856"/>
              <a:gd name="connsiteY34" fmla="*/ 798374 h 2146248"/>
              <a:gd name="connsiteX35" fmla="*/ 1683847 w 6114856"/>
              <a:gd name="connsiteY35" fmla="*/ 493583 h 2146248"/>
              <a:gd name="connsiteX36" fmla="*/ 2115647 w 6114856"/>
              <a:gd name="connsiteY36" fmla="*/ 239591 h 2146248"/>
              <a:gd name="connsiteX37" fmla="*/ 2547447 w 6114856"/>
              <a:gd name="connsiteY37" fmla="*/ 78729 h 2146248"/>
              <a:gd name="connsiteX38" fmla="*/ 2869181 w 6114856"/>
              <a:gd name="connsiteY38" fmla="*/ 10998 h 2146248"/>
              <a:gd name="connsiteX39" fmla="*/ 3224781 w 6114856"/>
              <a:gd name="connsiteY39" fmla="*/ 2531 h 2146248"/>
              <a:gd name="connsiteX40" fmla="*/ 3614247 w 6114856"/>
              <a:gd name="connsiteY40" fmla="*/ 36397 h 2146248"/>
              <a:gd name="connsiteX41" fmla="*/ 3961381 w 6114856"/>
              <a:gd name="connsiteY41" fmla="*/ 129528 h 2146248"/>
              <a:gd name="connsiteX42" fmla="*/ 4333914 w 6114856"/>
              <a:gd name="connsiteY42" fmla="*/ 290389 h 2146248"/>
              <a:gd name="connsiteX43" fmla="*/ 4655647 w 6114856"/>
              <a:gd name="connsiteY43" fmla="*/ 493583 h 2146248"/>
              <a:gd name="connsiteX44" fmla="*/ 4935047 w 6114856"/>
              <a:gd name="connsiteY44" fmla="*/ 739109 h 2146248"/>
              <a:gd name="connsiteX45" fmla="*/ 5129781 w 6114856"/>
              <a:gd name="connsiteY45" fmla="*/ 967702 h 2146248"/>
              <a:gd name="connsiteX46" fmla="*/ 4757247 w 6114856"/>
              <a:gd name="connsiteY46" fmla="*/ 1001568 h 2146248"/>
              <a:gd name="connsiteX47" fmla="*/ 4088381 w 6114856"/>
              <a:gd name="connsiteY47" fmla="*/ 1010034 h 2146248"/>
              <a:gd name="connsiteX48" fmla="*/ 3808981 w 6114856"/>
              <a:gd name="connsiteY48" fmla="*/ 1010034 h 2146248"/>
              <a:gd name="connsiteX49" fmla="*/ 3885181 w 6114856"/>
              <a:gd name="connsiteY49" fmla="*/ 1179363 h 2146248"/>
              <a:gd name="connsiteX50" fmla="*/ 4469381 w 6114856"/>
              <a:gd name="connsiteY50" fmla="*/ 1170896 h 2146248"/>
              <a:gd name="connsiteX51" fmla="*/ 4816514 w 6114856"/>
              <a:gd name="connsiteY51" fmla="*/ 1179363 h 2146248"/>
              <a:gd name="connsiteX52" fmla="*/ 4926581 w 6114856"/>
              <a:gd name="connsiteY52" fmla="*/ 1179363 h 2146248"/>
              <a:gd name="connsiteX53" fmla="*/ 4960447 w 6114856"/>
              <a:gd name="connsiteY53" fmla="*/ 1391023 h 2146248"/>
              <a:gd name="connsiteX54" fmla="*/ 5138247 w 6114856"/>
              <a:gd name="connsiteY54" fmla="*/ 1594217 h 2146248"/>
              <a:gd name="connsiteX55" fmla="*/ 5341447 w 6114856"/>
              <a:gd name="connsiteY55" fmla="*/ 1721213 h 2146248"/>
              <a:gd name="connsiteX56" fmla="*/ 5798647 w 6114856"/>
              <a:gd name="connsiteY56" fmla="*/ 1738146 h 2146248"/>
              <a:gd name="connsiteX57" fmla="*/ 5874847 w 6114856"/>
              <a:gd name="connsiteY57" fmla="*/ 1729680 h 2146248"/>
              <a:gd name="connsiteX58" fmla="*/ 6086514 w 6114856"/>
              <a:gd name="connsiteY58" fmla="*/ 1899008 h 2146248"/>
              <a:gd name="connsiteX59" fmla="*/ 6103447 w 6114856"/>
              <a:gd name="connsiteY59" fmla="*/ 2017538 h 214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6114856" h="2146248">
                <a:moveTo>
                  <a:pt x="6103447" y="2017538"/>
                </a:moveTo>
                <a:cubicBezTo>
                  <a:pt x="6087925" y="2049993"/>
                  <a:pt x="6056881" y="2096557"/>
                  <a:pt x="5993381" y="2093735"/>
                </a:cubicBezTo>
                <a:cubicBezTo>
                  <a:pt x="5929881" y="2090913"/>
                  <a:pt x="5825458" y="2033059"/>
                  <a:pt x="5722447" y="2000605"/>
                </a:cubicBezTo>
                <a:cubicBezTo>
                  <a:pt x="5619436" y="1968151"/>
                  <a:pt x="5493847" y="1925818"/>
                  <a:pt x="5375314" y="1899008"/>
                </a:cubicBezTo>
                <a:cubicBezTo>
                  <a:pt x="5256781" y="1872198"/>
                  <a:pt x="5141069" y="1846798"/>
                  <a:pt x="5011247" y="1839743"/>
                </a:cubicBezTo>
                <a:cubicBezTo>
                  <a:pt x="4881425" y="1832688"/>
                  <a:pt x="4767125" y="1829866"/>
                  <a:pt x="4596381" y="1856676"/>
                </a:cubicBezTo>
                <a:cubicBezTo>
                  <a:pt x="4425637" y="1883486"/>
                  <a:pt x="4165992" y="1961095"/>
                  <a:pt x="3986781" y="2000605"/>
                </a:cubicBezTo>
                <a:cubicBezTo>
                  <a:pt x="3807570" y="2040115"/>
                  <a:pt x="3669281" y="2073980"/>
                  <a:pt x="3521114" y="2093735"/>
                </a:cubicBezTo>
                <a:cubicBezTo>
                  <a:pt x="3372947" y="2113490"/>
                  <a:pt x="3236070" y="2123368"/>
                  <a:pt x="3097781" y="2119135"/>
                </a:cubicBezTo>
                <a:cubicBezTo>
                  <a:pt x="2959492" y="2114902"/>
                  <a:pt x="2691381" y="2068336"/>
                  <a:pt x="2691381" y="2068336"/>
                </a:cubicBezTo>
                <a:lnTo>
                  <a:pt x="1997114" y="1975206"/>
                </a:lnTo>
                <a:cubicBezTo>
                  <a:pt x="1795325" y="1944162"/>
                  <a:pt x="1616114" y="1903241"/>
                  <a:pt x="1480647" y="1882075"/>
                </a:cubicBezTo>
                <a:cubicBezTo>
                  <a:pt x="1345180" y="1860909"/>
                  <a:pt x="1281681" y="1855264"/>
                  <a:pt x="1184314" y="1848209"/>
                </a:cubicBezTo>
                <a:cubicBezTo>
                  <a:pt x="1086947" y="1841154"/>
                  <a:pt x="998047" y="1834099"/>
                  <a:pt x="896447" y="1839743"/>
                </a:cubicBezTo>
                <a:cubicBezTo>
                  <a:pt x="794847" y="1845387"/>
                  <a:pt x="677725" y="1848209"/>
                  <a:pt x="574714" y="1882075"/>
                </a:cubicBezTo>
                <a:cubicBezTo>
                  <a:pt x="471703" y="1915941"/>
                  <a:pt x="351759" y="1999194"/>
                  <a:pt x="278381" y="2042937"/>
                </a:cubicBezTo>
                <a:cubicBezTo>
                  <a:pt x="205003" y="2086680"/>
                  <a:pt x="178191" y="2134657"/>
                  <a:pt x="134447" y="2144534"/>
                </a:cubicBezTo>
                <a:cubicBezTo>
                  <a:pt x="90703" y="2154411"/>
                  <a:pt x="31436" y="2119135"/>
                  <a:pt x="15914" y="2102202"/>
                </a:cubicBezTo>
                <a:cubicBezTo>
                  <a:pt x="392" y="2085269"/>
                  <a:pt x="-19364" y="2099380"/>
                  <a:pt x="41314" y="2042937"/>
                </a:cubicBezTo>
                <a:cubicBezTo>
                  <a:pt x="101992" y="1986494"/>
                  <a:pt x="305192" y="1825632"/>
                  <a:pt x="379981" y="1763545"/>
                </a:cubicBezTo>
                <a:cubicBezTo>
                  <a:pt x="454770" y="1701458"/>
                  <a:pt x="427958" y="1677470"/>
                  <a:pt x="490047" y="1670415"/>
                </a:cubicBezTo>
                <a:cubicBezTo>
                  <a:pt x="552136" y="1663360"/>
                  <a:pt x="662203" y="1725446"/>
                  <a:pt x="752514" y="1721213"/>
                </a:cubicBezTo>
                <a:cubicBezTo>
                  <a:pt x="842825" y="1716980"/>
                  <a:pt x="944425" y="1673236"/>
                  <a:pt x="1031914" y="1645015"/>
                </a:cubicBezTo>
                <a:cubicBezTo>
                  <a:pt x="1119403" y="1616794"/>
                  <a:pt x="1208303" y="1605505"/>
                  <a:pt x="1277447" y="1551885"/>
                </a:cubicBezTo>
                <a:cubicBezTo>
                  <a:pt x="1346591" y="1498265"/>
                  <a:pt x="1412914" y="1385379"/>
                  <a:pt x="1446781" y="1323292"/>
                </a:cubicBezTo>
                <a:cubicBezTo>
                  <a:pt x="1480648" y="1261205"/>
                  <a:pt x="1445369" y="1203351"/>
                  <a:pt x="1480647" y="1179363"/>
                </a:cubicBezTo>
                <a:cubicBezTo>
                  <a:pt x="1515925" y="1155375"/>
                  <a:pt x="1658447" y="1179363"/>
                  <a:pt x="1658447" y="1179363"/>
                </a:cubicBezTo>
                <a:lnTo>
                  <a:pt x="2090247" y="1170896"/>
                </a:lnTo>
                <a:cubicBezTo>
                  <a:pt x="2228536" y="1169485"/>
                  <a:pt x="2420448" y="1187829"/>
                  <a:pt x="2488181" y="1170896"/>
                </a:cubicBezTo>
                <a:cubicBezTo>
                  <a:pt x="2555914" y="1153963"/>
                  <a:pt x="2513580" y="1098931"/>
                  <a:pt x="2496647" y="1069299"/>
                </a:cubicBezTo>
                <a:cubicBezTo>
                  <a:pt x="2479714" y="1039667"/>
                  <a:pt x="2507936" y="1004390"/>
                  <a:pt x="2386581" y="993102"/>
                </a:cubicBezTo>
                <a:cubicBezTo>
                  <a:pt x="2265225" y="981813"/>
                  <a:pt x="1937847" y="1001568"/>
                  <a:pt x="1768514" y="1001568"/>
                </a:cubicBezTo>
                <a:cubicBezTo>
                  <a:pt x="1599181" y="1001568"/>
                  <a:pt x="1459481" y="994513"/>
                  <a:pt x="1370581" y="993102"/>
                </a:cubicBezTo>
                <a:cubicBezTo>
                  <a:pt x="1281681" y="991691"/>
                  <a:pt x="1235114" y="1025557"/>
                  <a:pt x="1235114" y="993102"/>
                </a:cubicBezTo>
                <a:cubicBezTo>
                  <a:pt x="1235114" y="960647"/>
                  <a:pt x="1295792" y="881627"/>
                  <a:pt x="1370581" y="798374"/>
                </a:cubicBezTo>
                <a:cubicBezTo>
                  <a:pt x="1445370" y="715121"/>
                  <a:pt x="1559669" y="586713"/>
                  <a:pt x="1683847" y="493583"/>
                </a:cubicBezTo>
                <a:cubicBezTo>
                  <a:pt x="1808025" y="400453"/>
                  <a:pt x="1971714" y="308733"/>
                  <a:pt x="2115647" y="239591"/>
                </a:cubicBezTo>
                <a:cubicBezTo>
                  <a:pt x="2259580" y="170449"/>
                  <a:pt x="2421858" y="116828"/>
                  <a:pt x="2547447" y="78729"/>
                </a:cubicBezTo>
                <a:cubicBezTo>
                  <a:pt x="2673036" y="40630"/>
                  <a:pt x="2756292" y="23698"/>
                  <a:pt x="2869181" y="10998"/>
                </a:cubicBezTo>
                <a:cubicBezTo>
                  <a:pt x="2982070" y="-1702"/>
                  <a:pt x="3100604" y="-1702"/>
                  <a:pt x="3224781" y="2531"/>
                </a:cubicBezTo>
                <a:cubicBezTo>
                  <a:pt x="3348958" y="6764"/>
                  <a:pt x="3491480" y="15231"/>
                  <a:pt x="3614247" y="36397"/>
                </a:cubicBezTo>
                <a:cubicBezTo>
                  <a:pt x="3737014" y="57563"/>
                  <a:pt x="3841436" y="87196"/>
                  <a:pt x="3961381" y="129528"/>
                </a:cubicBezTo>
                <a:cubicBezTo>
                  <a:pt x="4081326" y="171860"/>
                  <a:pt x="4218203" y="229713"/>
                  <a:pt x="4333914" y="290389"/>
                </a:cubicBezTo>
                <a:cubicBezTo>
                  <a:pt x="4449625" y="351065"/>
                  <a:pt x="4555458" y="418796"/>
                  <a:pt x="4655647" y="493583"/>
                </a:cubicBezTo>
                <a:cubicBezTo>
                  <a:pt x="4755836" y="568370"/>
                  <a:pt x="4856025" y="660089"/>
                  <a:pt x="4935047" y="739109"/>
                </a:cubicBezTo>
                <a:cubicBezTo>
                  <a:pt x="5014069" y="818129"/>
                  <a:pt x="5159414" y="923959"/>
                  <a:pt x="5129781" y="967702"/>
                </a:cubicBezTo>
                <a:cubicBezTo>
                  <a:pt x="5100148" y="1011445"/>
                  <a:pt x="4930814" y="994513"/>
                  <a:pt x="4757247" y="1001568"/>
                </a:cubicBezTo>
                <a:cubicBezTo>
                  <a:pt x="4583680" y="1008623"/>
                  <a:pt x="4088381" y="1010034"/>
                  <a:pt x="4088381" y="1010034"/>
                </a:cubicBezTo>
                <a:cubicBezTo>
                  <a:pt x="3930337" y="1011445"/>
                  <a:pt x="3842848" y="981813"/>
                  <a:pt x="3808981" y="1010034"/>
                </a:cubicBezTo>
                <a:cubicBezTo>
                  <a:pt x="3775114" y="1038255"/>
                  <a:pt x="3775114" y="1152553"/>
                  <a:pt x="3885181" y="1179363"/>
                </a:cubicBezTo>
                <a:cubicBezTo>
                  <a:pt x="3995248" y="1206173"/>
                  <a:pt x="4314159" y="1170896"/>
                  <a:pt x="4469381" y="1170896"/>
                </a:cubicBezTo>
                <a:cubicBezTo>
                  <a:pt x="4624603" y="1170896"/>
                  <a:pt x="4740314" y="1177952"/>
                  <a:pt x="4816514" y="1179363"/>
                </a:cubicBezTo>
                <a:cubicBezTo>
                  <a:pt x="4892714" y="1180774"/>
                  <a:pt x="4902592" y="1144086"/>
                  <a:pt x="4926581" y="1179363"/>
                </a:cubicBezTo>
                <a:cubicBezTo>
                  <a:pt x="4950570" y="1214640"/>
                  <a:pt x="4925169" y="1321881"/>
                  <a:pt x="4960447" y="1391023"/>
                </a:cubicBezTo>
                <a:cubicBezTo>
                  <a:pt x="4995725" y="1460165"/>
                  <a:pt x="5074747" y="1539185"/>
                  <a:pt x="5138247" y="1594217"/>
                </a:cubicBezTo>
                <a:cubicBezTo>
                  <a:pt x="5201747" y="1649249"/>
                  <a:pt x="5231380" y="1697225"/>
                  <a:pt x="5341447" y="1721213"/>
                </a:cubicBezTo>
                <a:cubicBezTo>
                  <a:pt x="5451514" y="1745201"/>
                  <a:pt x="5709747" y="1736735"/>
                  <a:pt x="5798647" y="1738146"/>
                </a:cubicBezTo>
                <a:cubicBezTo>
                  <a:pt x="5887547" y="1739557"/>
                  <a:pt x="5826869" y="1702870"/>
                  <a:pt x="5874847" y="1729680"/>
                </a:cubicBezTo>
                <a:cubicBezTo>
                  <a:pt x="5922825" y="1756490"/>
                  <a:pt x="6049825" y="1848210"/>
                  <a:pt x="6086514" y="1899008"/>
                </a:cubicBezTo>
                <a:cubicBezTo>
                  <a:pt x="6123203" y="1949806"/>
                  <a:pt x="6118969" y="1985083"/>
                  <a:pt x="6103447" y="2017538"/>
                </a:cubicBezTo>
                <a:close/>
              </a:path>
            </a:pathLst>
          </a:custGeom>
          <a:solidFill>
            <a:srgbClr val="B9CDE5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" name="Ellipse 5"/>
          <p:cNvSpPr/>
          <p:nvPr/>
        </p:nvSpPr>
        <p:spPr>
          <a:xfrm>
            <a:off x="19146513" y="5329071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" name="Ellipse 6"/>
          <p:cNvSpPr/>
          <p:nvPr/>
        </p:nvSpPr>
        <p:spPr>
          <a:xfrm>
            <a:off x="19444961" y="5297319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" name="Ellipse 7"/>
          <p:cNvSpPr/>
          <p:nvPr/>
        </p:nvSpPr>
        <p:spPr>
          <a:xfrm>
            <a:off x="19559262" y="5030619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" name="Ellipse 8"/>
          <p:cNvSpPr/>
          <p:nvPr/>
        </p:nvSpPr>
        <p:spPr>
          <a:xfrm>
            <a:off x="23686760" y="5116346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" name="Ellipse 9"/>
          <p:cNvSpPr/>
          <p:nvPr/>
        </p:nvSpPr>
        <p:spPr>
          <a:xfrm>
            <a:off x="23991563" y="5325894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" name="Ellipse 10"/>
          <p:cNvSpPr/>
          <p:nvPr/>
        </p:nvSpPr>
        <p:spPr>
          <a:xfrm>
            <a:off x="23693111" y="5325894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" name="Ellipse 11"/>
          <p:cNvSpPr/>
          <p:nvPr/>
        </p:nvSpPr>
        <p:spPr>
          <a:xfrm>
            <a:off x="23718513" y="4779796"/>
            <a:ext cx="146050" cy="146050"/>
          </a:xfrm>
          <a:prstGeom prst="ellipse">
            <a:avLst/>
          </a:prstGeom>
          <a:solidFill>
            <a:srgbClr val="000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" name="Ellipse 12"/>
          <p:cNvSpPr/>
          <p:nvPr/>
        </p:nvSpPr>
        <p:spPr>
          <a:xfrm>
            <a:off x="19425911" y="4779796"/>
            <a:ext cx="146050" cy="146050"/>
          </a:xfrm>
          <a:prstGeom prst="ellipse">
            <a:avLst/>
          </a:prstGeom>
          <a:solidFill>
            <a:srgbClr val="000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14" name="Connecteur droit avec flèche 13"/>
          <p:cNvCxnSpPr/>
          <p:nvPr/>
        </p:nvCxnSpPr>
        <p:spPr>
          <a:xfrm>
            <a:off x="21563646" y="6580593"/>
            <a:ext cx="0" cy="6208475"/>
          </a:xfrm>
          <a:prstGeom prst="straightConnector1">
            <a:avLst/>
          </a:prstGeom>
          <a:ln w="1905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Connecteur droit avec flèche 14"/>
          <p:cNvCxnSpPr/>
          <p:nvPr/>
        </p:nvCxnSpPr>
        <p:spPr>
          <a:xfrm flipH="1">
            <a:off x="18049784" y="6580593"/>
            <a:ext cx="1782527" cy="2454073"/>
          </a:xfrm>
          <a:prstGeom prst="straightConnector1">
            <a:avLst/>
          </a:prstGeom>
          <a:ln w="1905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" name="Connecteur droit avec flèche 15"/>
          <p:cNvCxnSpPr/>
          <p:nvPr/>
        </p:nvCxnSpPr>
        <p:spPr>
          <a:xfrm flipH="1">
            <a:off x="18643810" y="6580592"/>
            <a:ext cx="2196291" cy="5395749"/>
          </a:xfrm>
          <a:prstGeom prst="straightConnector1">
            <a:avLst/>
          </a:prstGeom>
          <a:ln w="1905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" name="Connecteur droit avec flèche 16"/>
          <p:cNvCxnSpPr/>
          <p:nvPr/>
        </p:nvCxnSpPr>
        <p:spPr>
          <a:xfrm>
            <a:off x="22256387" y="6580592"/>
            <a:ext cx="2312231" cy="5395749"/>
          </a:xfrm>
          <a:prstGeom prst="straightConnector1">
            <a:avLst/>
          </a:prstGeom>
          <a:ln w="1905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Connecteur droit avec flèche 17"/>
          <p:cNvCxnSpPr/>
          <p:nvPr/>
        </p:nvCxnSpPr>
        <p:spPr>
          <a:xfrm>
            <a:off x="23230699" y="6580593"/>
            <a:ext cx="2181517" cy="2454073"/>
          </a:xfrm>
          <a:prstGeom prst="straightConnector1">
            <a:avLst/>
          </a:prstGeom>
          <a:ln w="1905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" name="Rectangle 18"/>
          <p:cNvSpPr/>
          <p:nvPr/>
        </p:nvSpPr>
        <p:spPr>
          <a:xfrm rot="15042529">
            <a:off x="15581997" y="5275145"/>
            <a:ext cx="9338829" cy="8441669"/>
          </a:xfrm>
          <a:prstGeom prst="rect">
            <a:avLst/>
          </a:prstGeom>
          <a:noFill/>
          <a:ln>
            <a:noFill/>
          </a:ln>
        </p:spPr>
        <p:txBody>
          <a:bodyPr wrap="none" lIns="91427" tIns="45715" rIns="91427" bIns="45715">
            <a:prstTxWarp prst="textArchUp">
              <a:avLst>
                <a:gd name="adj" fmla="val 5561338"/>
              </a:avLst>
            </a:prstTxWarp>
            <a:spAutoFit/>
          </a:bodyPr>
          <a:lstStyle/>
          <a:p>
            <a:pPr algn="ctr"/>
            <a:r>
              <a:rPr lang="fr-FR" sz="5900" dirty="0">
                <a:ln w="12700">
                  <a:noFill/>
                  <a:prstDash val="solid"/>
                </a:ln>
                <a:solidFill>
                  <a:schemeClr val="bg1">
                    <a:lumMod val="7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Helvetica"/>
                <a:cs typeface="Helvetica"/>
              </a:rPr>
              <a:t>Paroi inextensible</a:t>
            </a:r>
          </a:p>
        </p:txBody>
      </p:sp>
      <p:sp>
        <p:nvSpPr>
          <p:cNvPr id="20" name="Forme libre 19"/>
          <p:cNvSpPr/>
          <p:nvPr/>
        </p:nvSpPr>
        <p:spPr>
          <a:xfrm>
            <a:off x="19660861" y="5132219"/>
            <a:ext cx="299117" cy="380999"/>
          </a:xfrm>
          <a:custGeom>
            <a:avLst/>
            <a:gdLst>
              <a:gd name="connsiteX0" fmla="*/ 0 w 299118"/>
              <a:gd name="connsiteY0" fmla="*/ 0 h 381000"/>
              <a:gd name="connsiteX1" fmla="*/ 228600 w 299118"/>
              <a:gd name="connsiteY1" fmla="*/ 101600 h 381000"/>
              <a:gd name="connsiteX2" fmla="*/ 292100 w 299118"/>
              <a:gd name="connsiteY2" fmla="*/ 304800 h 381000"/>
              <a:gd name="connsiteX3" fmla="*/ 88900 w 299118"/>
              <a:gd name="connsiteY3" fmla="*/ 38100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9118" h="381000">
                <a:moveTo>
                  <a:pt x="0" y="0"/>
                </a:moveTo>
                <a:cubicBezTo>
                  <a:pt x="89958" y="25400"/>
                  <a:pt x="179917" y="50800"/>
                  <a:pt x="228600" y="101600"/>
                </a:cubicBezTo>
                <a:cubicBezTo>
                  <a:pt x="277283" y="152400"/>
                  <a:pt x="315383" y="258233"/>
                  <a:pt x="292100" y="304800"/>
                </a:cubicBezTo>
                <a:cubicBezTo>
                  <a:pt x="268817" y="351367"/>
                  <a:pt x="88900" y="381000"/>
                  <a:pt x="88900" y="381000"/>
                </a:cubicBezTo>
              </a:path>
            </a:pathLst>
          </a:custGeom>
          <a:ln>
            <a:solidFill>
              <a:srgbClr val="FF0000"/>
            </a:solidFill>
            <a:headEnd type="non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1" name="Forme libre 20"/>
          <p:cNvSpPr/>
          <p:nvPr/>
        </p:nvSpPr>
        <p:spPr>
          <a:xfrm>
            <a:off x="19635461" y="5067620"/>
            <a:ext cx="577271" cy="102702"/>
          </a:xfrm>
          <a:custGeom>
            <a:avLst/>
            <a:gdLst>
              <a:gd name="connsiteX0" fmla="*/ 0 w 577273"/>
              <a:gd name="connsiteY0" fmla="*/ 39201 h 102701"/>
              <a:gd name="connsiteX1" fmla="*/ 558800 w 577273"/>
              <a:gd name="connsiteY1" fmla="*/ 1101 h 102701"/>
              <a:gd name="connsiteX2" fmla="*/ 431800 w 577273"/>
              <a:gd name="connsiteY2" fmla="*/ 77301 h 102701"/>
              <a:gd name="connsiteX3" fmla="*/ 317500 w 577273"/>
              <a:gd name="connsiteY3" fmla="*/ 102701 h 1027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7273" h="102701">
                <a:moveTo>
                  <a:pt x="0" y="39201"/>
                </a:moveTo>
                <a:cubicBezTo>
                  <a:pt x="243416" y="16976"/>
                  <a:pt x="486833" y="-5249"/>
                  <a:pt x="558800" y="1101"/>
                </a:cubicBezTo>
                <a:cubicBezTo>
                  <a:pt x="630767" y="7451"/>
                  <a:pt x="472017" y="60368"/>
                  <a:pt x="431800" y="77301"/>
                </a:cubicBezTo>
                <a:cubicBezTo>
                  <a:pt x="391583" y="94234"/>
                  <a:pt x="317500" y="102701"/>
                  <a:pt x="317500" y="102701"/>
                </a:cubicBezTo>
              </a:path>
            </a:pathLst>
          </a:custGeom>
          <a:ln>
            <a:solidFill>
              <a:srgbClr val="FF0000"/>
            </a:solidFill>
            <a:headEnd type="non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rgbClr val="FF0000"/>
              </a:solidFill>
            </a:endParaRPr>
          </a:p>
        </p:txBody>
      </p:sp>
      <p:sp>
        <p:nvSpPr>
          <p:cNvPr id="22" name="Forme libre 21"/>
          <p:cNvSpPr/>
          <p:nvPr/>
        </p:nvSpPr>
        <p:spPr>
          <a:xfrm>
            <a:off x="18643812" y="5424320"/>
            <a:ext cx="559850" cy="471235"/>
          </a:xfrm>
          <a:custGeom>
            <a:avLst/>
            <a:gdLst>
              <a:gd name="connsiteX0" fmla="*/ 559851 w 559851"/>
              <a:gd name="connsiteY0" fmla="*/ 0 h 471236"/>
              <a:gd name="connsiteX1" fmla="*/ 1051 w 559851"/>
              <a:gd name="connsiteY1" fmla="*/ 457200 h 471236"/>
              <a:gd name="connsiteX2" fmla="*/ 420151 w 559851"/>
              <a:gd name="connsiteY2" fmla="*/ 342900 h 471236"/>
              <a:gd name="connsiteX3" fmla="*/ 432851 w 559851"/>
              <a:gd name="connsiteY3" fmla="*/ 228600 h 471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9851" h="471236">
                <a:moveTo>
                  <a:pt x="559851" y="0"/>
                </a:moveTo>
                <a:cubicBezTo>
                  <a:pt x="292092" y="200025"/>
                  <a:pt x="24334" y="400050"/>
                  <a:pt x="1051" y="457200"/>
                </a:cubicBezTo>
                <a:cubicBezTo>
                  <a:pt x="-22232" y="514350"/>
                  <a:pt x="348184" y="381000"/>
                  <a:pt x="420151" y="342900"/>
                </a:cubicBezTo>
                <a:cubicBezTo>
                  <a:pt x="492118" y="304800"/>
                  <a:pt x="432851" y="228600"/>
                  <a:pt x="432851" y="228600"/>
                </a:cubicBezTo>
              </a:path>
            </a:pathLst>
          </a:custGeom>
          <a:ln>
            <a:solidFill>
              <a:srgbClr val="FF0000"/>
            </a:solidFill>
            <a:headEnd type="non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3" name="Forme libre 22"/>
          <p:cNvSpPr/>
          <p:nvPr/>
        </p:nvSpPr>
        <p:spPr>
          <a:xfrm>
            <a:off x="24055060" y="5411621"/>
            <a:ext cx="513558" cy="584199"/>
          </a:xfrm>
          <a:custGeom>
            <a:avLst/>
            <a:gdLst>
              <a:gd name="connsiteX0" fmla="*/ 0 w 513558"/>
              <a:gd name="connsiteY0" fmla="*/ 0 h 584200"/>
              <a:gd name="connsiteX1" fmla="*/ 457200 w 513558"/>
              <a:gd name="connsiteY1" fmla="*/ 431800 h 584200"/>
              <a:gd name="connsiteX2" fmla="*/ 457200 w 513558"/>
              <a:gd name="connsiteY2" fmla="*/ 584200 h 584200"/>
              <a:gd name="connsiteX3" fmla="*/ 12700 w 513558"/>
              <a:gd name="connsiteY3" fmla="*/ 431800 h 584200"/>
              <a:gd name="connsiteX4" fmla="*/ 203200 w 513558"/>
              <a:gd name="connsiteY4" fmla="*/ 317500 h 584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3558" h="584200">
                <a:moveTo>
                  <a:pt x="0" y="0"/>
                </a:moveTo>
                <a:cubicBezTo>
                  <a:pt x="190500" y="167216"/>
                  <a:pt x="381000" y="334433"/>
                  <a:pt x="457200" y="431800"/>
                </a:cubicBezTo>
                <a:cubicBezTo>
                  <a:pt x="533400" y="529167"/>
                  <a:pt x="531283" y="584200"/>
                  <a:pt x="457200" y="584200"/>
                </a:cubicBezTo>
                <a:cubicBezTo>
                  <a:pt x="383117" y="584200"/>
                  <a:pt x="55033" y="476250"/>
                  <a:pt x="12700" y="431800"/>
                </a:cubicBezTo>
                <a:cubicBezTo>
                  <a:pt x="-29633" y="387350"/>
                  <a:pt x="203200" y="317500"/>
                  <a:pt x="203200" y="317500"/>
                </a:cubicBezTo>
              </a:path>
            </a:pathLst>
          </a:custGeom>
          <a:ln>
            <a:solidFill>
              <a:srgbClr val="FF0000"/>
            </a:solidFill>
            <a:headEnd type="non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4" name="Forme libre 23"/>
          <p:cNvSpPr/>
          <p:nvPr/>
        </p:nvSpPr>
        <p:spPr>
          <a:xfrm>
            <a:off x="23095825" y="5081420"/>
            <a:ext cx="654435" cy="101599"/>
          </a:xfrm>
          <a:custGeom>
            <a:avLst/>
            <a:gdLst>
              <a:gd name="connsiteX0" fmla="*/ 654435 w 654435"/>
              <a:gd name="connsiteY0" fmla="*/ 101600 h 101600"/>
              <a:gd name="connsiteX1" fmla="*/ 6735 w 654435"/>
              <a:gd name="connsiteY1" fmla="*/ 0 h 101600"/>
              <a:gd name="connsiteX2" fmla="*/ 298835 w 654435"/>
              <a:gd name="connsiteY2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54435" h="101600">
                <a:moveTo>
                  <a:pt x="654435" y="101600"/>
                </a:moveTo>
                <a:cubicBezTo>
                  <a:pt x="360218" y="50800"/>
                  <a:pt x="66002" y="0"/>
                  <a:pt x="6735" y="0"/>
                </a:cubicBezTo>
                <a:cubicBezTo>
                  <a:pt x="-52532" y="0"/>
                  <a:pt x="298835" y="101600"/>
                  <a:pt x="298835" y="101600"/>
                </a:cubicBezTo>
              </a:path>
            </a:pathLst>
          </a:custGeom>
          <a:ln>
            <a:solidFill>
              <a:srgbClr val="FF0000"/>
            </a:solidFill>
            <a:headEnd type="non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5" name="Forme libre 24"/>
          <p:cNvSpPr/>
          <p:nvPr/>
        </p:nvSpPr>
        <p:spPr>
          <a:xfrm>
            <a:off x="23297811" y="5195719"/>
            <a:ext cx="427049" cy="228948"/>
          </a:xfrm>
          <a:custGeom>
            <a:avLst/>
            <a:gdLst>
              <a:gd name="connsiteX0" fmla="*/ 427050 w 427050"/>
              <a:gd name="connsiteY0" fmla="*/ 0 h 228948"/>
              <a:gd name="connsiteX1" fmla="*/ 7950 w 427050"/>
              <a:gd name="connsiteY1" fmla="*/ 114300 h 228948"/>
              <a:gd name="connsiteX2" fmla="*/ 160350 w 427050"/>
              <a:gd name="connsiteY2" fmla="*/ 228600 h 228948"/>
              <a:gd name="connsiteX3" fmla="*/ 261950 w 427050"/>
              <a:gd name="connsiteY3" fmla="*/ 152400 h 228948"/>
              <a:gd name="connsiteX4" fmla="*/ 261950 w 427050"/>
              <a:gd name="connsiteY4" fmla="*/ 152400 h 228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7050" h="228948">
                <a:moveTo>
                  <a:pt x="427050" y="0"/>
                </a:moveTo>
                <a:cubicBezTo>
                  <a:pt x="239725" y="38100"/>
                  <a:pt x="52400" y="76200"/>
                  <a:pt x="7950" y="114300"/>
                </a:cubicBezTo>
                <a:cubicBezTo>
                  <a:pt x="-36500" y="152400"/>
                  <a:pt x="118017" y="222250"/>
                  <a:pt x="160350" y="228600"/>
                </a:cubicBezTo>
                <a:cubicBezTo>
                  <a:pt x="202683" y="234950"/>
                  <a:pt x="261950" y="152400"/>
                  <a:pt x="261950" y="152400"/>
                </a:cubicBezTo>
                <a:lnTo>
                  <a:pt x="261950" y="152400"/>
                </a:lnTo>
              </a:path>
            </a:pathLst>
          </a:custGeom>
          <a:ln>
            <a:solidFill>
              <a:srgbClr val="FF0000"/>
            </a:solidFill>
            <a:headEnd type="non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6" name="Forme libre 25"/>
          <p:cNvSpPr/>
          <p:nvPr/>
        </p:nvSpPr>
        <p:spPr>
          <a:xfrm>
            <a:off x="20050160" y="4595645"/>
            <a:ext cx="3180539" cy="944497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solidFill>
            <a:srgbClr val="FE2DFF"/>
          </a:solidFill>
          <a:ln w="76200" cmpd="sng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7" name="Forme libre 26"/>
          <p:cNvSpPr/>
          <p:nvPr/>
        </p:nvSpPr>
        <p:spPr>
          <a:xfrm>
            <a:off x="19615836" y="4496792"/>
            <a:ext cx="1246841" cy="519982"/>
          </a:xfrm>
          <a:custGeom>
            <a:avLst/>
            <a:gdLst>
              <a:gd name="connsiteX0" fmla="*/ 362524 w 1246841"/>
              <a:gd name="connsiteY0" fmla="*/ 508429 h 519981"/>
              <a:gd name="connsiteX1" fmla="*/ 32324 w 1246841"/>
              <a:gd name="connsiteY1" fmla="*/ 495729 h 519981"/>
              <a:gd name="connsiteX2" fmla="*/ 19624 w 1246841"/>
              <a:gd name="connsiteY2" fmla="*/ 470329 h 519981"/>
              <a:gd name="connsiteX3" fmla="*/ 95824 w 1246841"/>
              <a:gd name="connsiteY3" fmla="*/ 356029 h 519981"/>
              <a:gd name="connsiteX4" fmla="*/ 502224 w 1246841"/>
              <a:gd name="connsiteY4" fmla="*/ 127429 h 519981"/>
              <a:gd name="connsiteX5" fmla="*/ 1162624 w 1246841"/>
              <a:gd name="connsiteY5" fmla="*/ 429 h 519981"/>
              <a:gd name="connsiteX6" fmla="*/ 1188024 w 1246841"/>
              <a:gd name="connsiteY6" fmla="*/ 89329 h 519981"/>
              <a:gd name="connsiteX7" fmla="*/ 705424 w 1246841"/>
              <a:gd name="connsiteY7" fmla="*/ 178229 h 519981"/>
              <a:gd name="connsiteX8" fmla="*/ 464124 w 1246841"/>
              <a:gd name="connsiteY8" fmla="*/ 317929 h 519981"/>
              <a:gd name="connsiteX9" fmla="*/ 362524 w 1246841"/>
              <a:gd name="connsiteY9" fmla="*/ 508429 h 519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46841" h="519981">
                <a:moveTo>
                  <a:pt x="362524" y="508429"/>
                </a:moveTo>
                <a:cubicBezTo>
                  <a:pt x="290557" y="538062"/>
                  <a:pt x="89474" y="502079"/>
                  <a:pt x="32324" y="495729"/>
                </a:cubicBezTo>
                <a:cubicBezTo>
                  <a:pt x="-24826" y="489379"/>
                  <a:pt x="9041" y="493612"/>
                  <a:pt x="19624" y="470329"/>
                </a:cubicBezTo>
                <a:cubicBezTo>
                  <a:pt x="30207" y="447046"/>
                  <a:pt x="15391" y="413179"/>
                  <a:pt x="95824" y="356029"/>
                </a:cubicBezTo>
                <a:cubicBezTo>
                  <a:pt x="176257" y="298879"/>
                  <a:pt x="324424" y="186696"/>
                  <a:pt x="502224" y="127429"/>
                </a:cubicBezTo>
                <a:cubicBezTo>
                  <a:pt x="680024" y="68162"/>
                  <a:pt x="1048324" y="6779"/>
                  <a:pt x="1162624" y="429"/>
                </a:cubicBezTo>
                <a:cubicBezTo>
                  <a:pt x="1276924" y="-5921"/>
                  <a:pt x="1264224" y="59696"/>
                  <a:pt x="1188024" y="89329"/>
                </a:cubicBezTo>
                <a:cubicBezTo>
                  <a:pt x="1111824" y="118962"/>
                  <a:pt x="826074" y="140129"/>
                  <a:pt x="705424" y="178229"/>
                </a:cubicBezTo>
                <a:cubicBezTo>
                  <a:pt x="584774" y="216329"/>
                  <a:pt x="517041" y="265012"/>
                  <a:pt x="464124" y="317929"/>
                </a:cubicBezTo>
                <a:cubicBezTo>
                  <a:pt x="411207" y="370846"/>
                  <a:pt x="434491" y="478796"/>
                  <a:pt x="362524" y="508429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8" name="Forme libre 27"/>
          <p:cNvSpPr/>
          <p:nvPr/>
        </p:nvSpPr>
        <p:spPr>
          <a:xfrm>
            <a:off x="22427315" y="4518639"/>
            <a:ext cx="1262981" cy="508238"/>
          </a:xfrm>
          <a:custGeom>
            <a:avLst/>
            <a:gdLst>
              <a:gd name="connsiteX0" fmla="*/ 1094345 w 1262982"/>
              <a:gd name="connsiteY0" fmla="*/ 499281 h 508238"/>
              <a:gd name="connsiteX1" fmla="*/ 789545 w 1262982"/>
              <a:gd name="connsiteY1" fmla="*/ 499281 h 508238"/>
              <a:gd name="connsiteX2" fmla="*/ 840345 w 1262982"/>
              <a:gd name="connsiteY2" fmla="*/ 384981 h 508238"/>
              <a:gd name="connsiteX3" fmla="*/ 789545 w 1262982"/>
              <a:gd name="connsiteY3" fmla="*/ 257981 h 508238"/>
              <a:gd name="connsiteX4" fmla="*/ 497445 w 1262982"/>
              <a:gd name="connsiteY4" fmla="*/ 156381 h 508238"/>
              <a:gd name="connsiteX5" fmla="*/ 40245 w 1262982"/>
              <a:gd name="connsiteY5" fmla="*/ 67481 h 508238"/>
              <a:gd name="connsiteX6" fmla="*/ 40245 w 1262982"/>
              <a:gd name="connsiteY6" fmla="*/ 16681 h 508238"/>
              <a:gd name="connsiteX7" fmla="*/ 192645 w 1262982"/>
              <a:gd name="connsiteY7" fmla="*/ 3981 h 508238"/>
              <a:gd name="connsiteX8" fmla="*/ 548245 w 1262982"/>
              <a:gd name="connsiteY8" fmla="*/ 80181 h 508238"/>
              <a:gd name="connsiteX9" fmla="*/ 916545 w 1262982"/>
              <a:gd name="connsiteY9" fmla="*/ 207181 h 508238"/>
              <a:gd name="connsiteX10" fmla="*/ 1221345 w 1262982"/>
              <a:gd name="connsiteY10" fmla="*/ 372281 h 508238"/>
              <a:gd name="connsiteX11" fmla="*/ 1246745 w 1262982"/>
              <a:gd name="connsiteY11" fmla="*/ 486581 h 508238"/>
              <a:gd name="connsiteX12" fmla="*/ 1094345 w 1262982"/>
              <a:gd name="connsiteY12" fmla="*/ 499281 h 508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62982" h="508238">
                <a:moveTo>
                  <a:pt x="1094345" y="499281"/>
                </a:moveTo>
                <a:cubicBezTo>
                  <a:pt x="1018145" y="501398"/>
                  <a:pt x="831878" y="518331"/>
                  <a:pt x="789545" y="499281"/>
                </a:cubicBezTo>
                <a:cubicBezTo>
                  <a:pt x="747212" y="480231"/>
                  <a:pt x="840345" y="425198"/>
                  <a:pt x="840345" y="384981"/>
                </a:cubicBezTo>
                <a:cubicBezTo>
                  <a:pt x="840345" y="344764"/>
                  <a:pt x="846695" y="296081"/>
                  <a:pt x="789545" y="257981"/>
                </a:cubicBezTo>
                <a:cubicBezTo>
                  <a:pt x="732395" y="219881"/>
                  <a:pt x="622328" y="188131"/>
                  <a:pt x="497445" y="156381"/>
                </a:cubicBezTo>
                <a:cubicBezTo>
                  <a:pt x="372562" y="124631"/>
                  <a:pt x="116445" y="90764"/>
                  <a:pt x="40245" y="67481"/>
                </a:cubicBezTo>
                <a:cubicBezTo>
                  <a:pt x="-35955" y="44198"/>
                  <a:pt x="14845" y="27264"/>
                  <a:pt x="40245" y="16681"/>
                </a:cubicBezTo>
                <a:cubicBezTo>
                  <a:pt x="65645" y="6098"/>
                  <a:pt x="107978" y="-6602"/>
                  <a:pt x="192645" y="3981"/>
                </a:cubicBezTo>
                <a:cubicBezTo>
                  <a:pt x="277312" y="14564"/>
                  <a:pt x="427595" y="46314"/>
                  <a:pt x="548245" y="80181"/>
                </a:cubicBezTo>
                <a:cubicBezTo>
                  <a:pt x="668895" y="114048"/>
                  <a:pt x="804362" y="158498"/>
                  <a:pt x="916545" y="207181"/>
                </a:cubicBezTo>
                <a:cubicBezTo>
                  <a:pt x="1028728" y="255864"/>
                  <a:pt x="1166312" y="325714"/>
                  <a:pt x="1221345" y="372281"/>
                </a:cubicBezTo>
                <a:cubicBezTo>
                  <a:pt x="1276378" y="418848"/>
                  <a:pt x="1267912" y="465414"/>
                  <a:pt x="1246745" y="486581"/>
                </a:cubicBezTo>
                <a:cubicBezTo>
                  <a:pt x="1225578" y="507748"/>
                  <a:pt x="1170545" y="497164"/>
                  <a:pt x="1094345" y="499281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9" name="Forme libre 28"/>
          <p:cNvSpPr/>
          <p:nvPr/>
        </p:nvSpPr>
        <p:spPr>
          <a:xfrm>
            <a:off x="19554262" y="5380115"/>
            <a:ext cx="1381104" cy="482804"/>
          </a:xfrm>
          <a:custGeom>
            <a:avLst/>
            <a:gdLst>
              <a:gd name="connsiteX0" fmla="*/ 0 w 1381104"/>
              <a:gd name="connsiteY0" fmla="*/ 44402 h 482805"/>
              <a:gd name="connsiteX1" fmla="*/ 457185 w 1381104"/>
              <a:gd name="connsiteY1" fmla="*/ 416946 h 482805"/>
              <a:gd name="connsiteX2" fmla="*/ 1371554 w 1381104"/>
              <a:gd name="connsiteY2" fmla="*/ 450814 h 482805"/>
              <a:gd name="connsiteX3" fmla="*/ 914370 w 1381104"/>
              <a:gd name="connsiteY3" fmla="*/ 78269 h 482805"/>
              <a:gd name="connsiteX4" fmla="*/ 575714 w 1381104"/>
              <a:gd name="connsiteY4" fmla="*/ 10534 h 482805"/>
              <a:gd name="connsiteX5" fmla="*/ 541849 w 1381104"/>
              <a:gd name="connsiteY5" fmla="*/ 230674 h 482805"/>
              <a:gd name="connsiteX6" fmla="*/ 914370 w 1381104"/>
              <a:gd name="connsiteY6" fmla="*/ 332277 h 482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81104" h="482805">
                <a:moveTo>
                  <a:pt x="0" y="44402"/>
                </a:moveTo>
                <a:cubicBezTo>
                  <a:pt x="114296" y="196806"/>
                  <a:pt x="228593" y="349211"/>
                  <a:pt x="457185" y="416946"/>
                </a:cubicBezTo>
                <a:cubicBezTo>
                  <a:pt x="685777" y="484681"/>
                  <a:pt x="1295357" y="507260"/>
                  <a:pt x="1371554" y="450814"/>
                </a:cubicBezTo>
                <a:cubicBezTo>
                  <a:pt x="1447752" y="394368"/>
                  <a:pt x="1047010" y="151649"/>
                  <a:pt x="914370" y="78269"/>
                </a:cubicBezTo>
                <a:cubicBezTo>
                  <a:pt x="781730" y="4889"/>
                  <a:pt x="637801" y="-14867"/>
                  <a:pt x="575714" y="10534"/>
                </a:cubicBezTo>
                <a:cubicBezTo>
                  <a:pt x="513627" y="35935"/>
                  <a:pt x="485406" y="177050"/>
                  <a:pt x="541849" y="230674"/>
                </a:cubicBezTo>
                <a:cubicBezTo>
                  <a:pt x="598292" y="284298"/>
                  <a:pt x="914370" y="332277"/>
                  <a:pt x="914370" y="332277"/>
                </a:cubicBezTo>
              </a:path>
            </a:pathLst>
          </a:custGeom>
          <a:ln>
            <a:solidFill>
              <a:srgbClr val="FF0000"/>
            </a:solidFill>
            <a:headEnd type="non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0" name="Forme libre 29"/>
          <p:cNvSpPr/>
          <p:nvPr/>
        </p:nvSpPr>
        <p:spPr>
          <a:xfrm>
            <a:off x="19332127" y="5424515"/>
            <a:ext cx="281921" cy="293552"/>
          </a:xfrm>
          <a:custGeom>
            <a:avLst/>
            <a:gdLst>
              <a:gd name="connsiteX0" fmla="*/ 171335 w 281919"/>
              <a:gd name="connsiteY0" fmla="*/ 0 h 293552"/>
              <a:gd name="connsiteX1" fmla="*/ 2007 w 281919"/>
              <a:gd name="connsiteY1" fmla="*/ 254007 h 293552"/>
              <a:gd name="connsiteX2" fmla="*/ 272932 w 281919"/>
              <a:gd name="connsiteY2" fmla="*/ 287875 h 293552"/>
              <a:gd name="connsiteX3" fmla="*/ 222133 w 281919"/>
              <a:gd name="connsiteY3" fmla="*/ 203206 h 293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1919" h="293552">
                <a:moveTo>
                  <a:pt x="171335" y="0"/>
                </a:moveTo>
                <a:cubicBezTo>
                  <a:pt x="78204" y="103014"/>
                  <a:pt x="-14926" y="206028"/>
                  <a:pt x="2007" y="254007"/>
                </a:cubicBezTo>
                <a:cubicBezTo>
                  <a:pt x="18940" y="301986"/>
                  <a:pt x="236244" y="296342"/>
                  <a:pt x="272932" y="287875"/>
                </a:cubicBezTo>
                <a:cubicBezTo>
                  <a:pt x="309620" y="279408"/>
                  <a:pt x="222133" y="203206"/>
                  <a:pt x="222133" y="203206"/>
                </a:cubicBezTo>
              </a:path>
            </a:pathLst>
          </a:custGeom>
          <a:ln>
            <a:solidFill>
              <a:srgbClr val="FF0000"/>
            </a:solidFill>
            <a:headEnd type="non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1" name="Forme libre 30"/>
          <p:cNvSpPr/>
          <p:nvPr/>
        </p:nvSpPr>
        <p:spPr>
          <a:xfrm>
            <a:off x="21647902" y="5322724"/>
            <a:ext cx="2054887" cy="626064"/>
          </a:xfrm>
          <a:custGeom>
            <a:avLst/>
            <a:gdLst>
              <a:gd name="connsiteX0" fmla="*/ 2054886 w 2054886"/>
              <a:gd name="connsiteY0" fmla="*/ 101793 h 626064"/>
              <a:gd name="connsiteX1" fmla="*/ 818794 w 2054886"/>
              <a:gd name="connsiteY1" fmla="*/ 559006 h 626064"/>
              <a:gd name="connsiteX2" fmla="*/ 39887 w 2054886"/>
              <a:gd name="connsiteY2" fmla="*/ 609808 h 626064"/>
              <a:gd name="connsiteX3" fmla="*/ 226147 w 2054886"/>
              <a:gd name="connsiteY3" fmla="*/ 423536 h 626064"/>
              <a:gd name="connsiteX4" fmla="*/ 1191315 w 2054886"/>
              <a:gd name="connsiteY4" fmla="*/ 186462 h 626064"/>
              <a:gd name="connsiteX5" fmla="*/ 1479172 w 2054886"/>
              <a:gd name="connsiteY5" fmla="*/ 190 h 626064"/>
              <a:gd name="connsiteX6" fmla="*/ 1479172 w 2054886"/>
              <a:gd name="connsiteY6" fmla="*/ 220329 h 626064"/>
              <a:gd name="connsiteX7" fmla="*/ 463206 w 2054886"/>
              <a:gd name="connsiteY7" fmla="*/ 542072 h 626064"/>
              <a:gd name="connsiteX8" fmla="*/ 463206 w 2054886"/>
              <a:gd name="connsiteY8" fmla="*/ 440469 h 626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54886" h="626064">
                <a:moveTo>
                  <a:pt x="2054886" y="101793"/>
                </a:moveTo>
                <a:cubicBezTo>
                  <a:pt x="1604756" y="288065"/>
                  <a:pt x="1154627" y="474337"/>
                  <a:pt x="818794" y="559006"/>
                </a:cubicBezTo>
                <a:cubicBezTo>
                  <a:pt x="482961" y="643675"/>
                  <a:pt x="138661" y="632386"/>
                  <a:pt x="39887" y="609808"/>
                </a:cubicBezTo>
                <a:cubicBezTo>
                  <a:pt x="-58887" y="587230"/>
                  <a:pt x="34242" y="494094"/>
                  <a:pt x="226147" y="423536"/>
                </a:cubicBezTo>
                <a:cubicBezTo>
                  <a:pt x="418052" y="352978"/>
                  <a:pt x="982478" y="257020"/>
                  <a:pt x="1191315" y="186462"/>
                </a:cubicBezTo>
                <a:cubicBezTo>
                  <a:pt x="1400152" y="115904"/>
                  <a:pt x="1431196" y="-5455"/>
                  <a:pt x="1479172" y="190"/>
                </a:cubicBezTo>
                <a:cubicBezTo>
                  <a:pt x="1527148" y="5834"/>
                  <a:pt x="1648500" y="130015"/>
                  <a:pt x="1479172" y="220329"/>
                </a:cubicBezTo>
                <a:cubicBezTo>
                  <a:pt x="1309844" y="310643"/>
                  <a:pt x="632534" y="505382"/>
                  <a:pt x="463206" y="542072"/>
                </a:cubicBezTo>
                <a:cubicBezTo>
                  <a:pt x="293878" y="578762"/>
                  <a:pt x="463206" y="440469"/>
                  <a:pt x="463206" y="440469"/>
                </a:cubicBezTo>
              </a:path>
            </a:pathLst>
          </a:custGeom>
          <a:ln>
            <a:solidFill>
              <a:srgbClr val="FF0000"/>
            </a:solidFill>
            <a:headEnd type="non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2" name="Forme libre 31"/>
          <p:cNvSpPr/>
          <p:nvPr/>
        </p:nvSpPr>
        <p:spPr>
          <a:xfrm>
            <a:off x="23465731" y="5424517"/>
            <a:ext cx="420476" cy="383054"/>
          </a:xfrm>
          <a:custGeom>
            <a:avLst/>
            <a:gdLst>
              <a:gd name="connsiteX0" fmla="*/ 287857 w 420477"/>
              <a:gd name="connsiteY0" fmla="*/ 0 h 383054"/>
              <a:gd name="connsiteX1" fmla="*/ 406386 w 420477"/>
              <a:gd name="connsiteY1" fmla="*/ 372544 h 383054"/>
              <a:gd name="connsiteX2" fmla="*/ 0 w 420477"/>
              <a:gd name="connsiteY2" fmla="*/ 270941 h 383054"/>
              <a:gd name="connsiteX3" fmla="*/ 135462 w 420477"/>
              <a:gd name="connsiteY3" fmla="*/ 169338 h 383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0477" h="383054">
                <a:moveTo>
                  <a:pt x="287857" y="0"/>
                </a:moveTo>
                <a:cubicBezTo>
                  <a:pt x="371109" y="163693"/>
                  <a:pt x="454362" y="327387"/>
                  <a:pt x="406386" y="372544"/>
                </a:cubicBezTo>
                <a:cubicBezTo>
                  <a:pt x="358410" y="417701"/>
                  <a:pt x="45154" y="304809"/>
                  <a:pt x="0" y="270941"/>
                </a:cubicBezTo>
                <a:lnTo>
                  <a:pt x="135462" y="169338"/>
                </a:lnTo>
              </a:path>
            </a:pathLst>
          </a:custGeom>
          <a:ln>
            <a:solidFill>
              <a:srgbClr val="FF0000"/>
            </a:solidFill>
            <a:headEnd type="non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3" name="Forme libre 32"/>
          <p:cNvSpPr/>
          <p:nvPr/>
        </p:nvSpPr>
        <p:spPr>
          <a:xfrm>
            <a:off x="21095628" y="5652920"/>
            <a:ext cx="390297" cy="280447"/>
          </a:xfrm>
          <a:custGeom>
            <a:avLst/>
            <a:gdLst>
              <a:gd name="connsiteX0" fmla="*/ 165432 w 390295"/>
              <a:gd name="connsiteY0" fmla="*/ 0 h 280447"/>
              <a:gd name="connsiteX1" fmla="*/ 332 w 390295"/>
              <a:gd name="connsiteY1" fmla="*/ 152400 h 280447"/>
              <a:gd name="connsiteX2" fmla="*/ 203532 w 390295"/>
              <a:gd name="connsiteY2" fmla="*/ 279400 h 280447"/>
              <a:gd name="connsiteX3" fmla="*/ 381332 w 390295"/>
              <a:gd name="connsiteY3" fmla="*/ 203200 h 280447"/>
              <a:gd name="connsiteX4" fmla="*/ 343232 w 390295"/>
              <a:gd name="connsiteY4" fmla="*/ 38100 h 280447"/>
              <a:gd name="connsiteX5" fmla="*/ 165432 w 390295"/>
              <a:gd name="connsiteY5" fmla="*/ 139700 h 280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0295" h="280447">
                <a:moveTo>
                  <a:pt x="165432" y="0"/>
                </a:moveTo>
                <a:cubicBezTo>
                  <a:pt x="79707" y="52916"/>
                  <a:pt x="-6018" y="105833"/>
                  <a:pt x="332" y="152400"/>
                </a:cubicBezTo>
                <a:cubicBezTo>
                  <a:pt x="6682" y="198967"/>
                  <a:pt x="140032" y="270933"/>
                  <a:pt x="203532" y="279400"/>
                </a:cubicBezTo>
                <a:cubicBezTo>
                  <a:pt x="267032" y="287867"/>
                  <a:pt x="358049" y="243417"/>
                  <a:pt x="381332" y="203200"/>
                </a:cubicBezTo>
                <a:cubicBezTo>
                  <a:pt x="404615" y="162983"/>
                  <a:pt x="379215" y="48683"/>
                  <a:pt x="343232" y="38100"/>
                </a:cubicBezTo>
                <a:cubicBezTo>
                  <a:pt x="307249" y="27517"/>
                  <a:pt x="165432" y="139700"/>
                  <a:pt x="165432" y="139700"/>
                </a:cubicBezTo>
              </a:path>
            </a:pathLst>
          </a:cu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4" name="Forme libre 33"/>
          <p:cNvSpPr/>
          <p:nvPr/>
        </p:nvSpPr>
        <p:spPr>
          <a:xfrm>
            <a:off x="19664487" y="4001082"/>
            <a:ext cx="499733" cy="412884"/>
          </a:xfrm>
          <a:custGeom>
            <a:avLst/>
            <a:gdLst>
              <a:gd name="connsiteX0" fmla="*/ 288475 w 499733"/>
              <a:gd name="connsiteY0" fmla="*/ 381839 h 412883"/>
              <a:gd name="connsiteX1" fmla="*/ 21775 w 499733"/>
              <a:gd name="connsiteY1" fmla="*/ 407239 h 412883"/>
              <a:gd name="connsiteX2" fmla="*/ 21775 w 499733"/>
              <a:gd name="connsiteY2" fmla="*/ 318339 h 412883"/>
              <a:gd name="connsiteX3" fmla="*/ 72575 w 499733"/>
              <a:gd name="connsiteY3" fmla="*/ 242139 h 412883"/>
              <a:gd name="connsiteX4" fmla="*/ 199575 w 499733"/>
              <a:gd name="connsiteY4" fmla="*/ 280239 h 412883"/>
              <a:gd name="connsiteX5" fmla="*/ 199575 w 499733"/>
              <a:gd name="connsiteY5" fmla="*/ 140539 h 412883"/>
              <a:gd name="connsiteX6" fmla="*/ 288475 w 499733"/>
              <a:gd name="connsiteY6" fmla="*/ 26239 h 412883"/>
              <a:gd name="connsiteX7" fmla="*/ 339275 w 499733"/>
              <a:gd name="connsiteY7" fmla="*/ 127839 h 412883"/>
              <a:gd name="connsiteX8" fmla="*/ 478975 w 499733"/>
              <a:gd name="connsiteY8" fmla="*/ 839 h 412883"/>
              <a:gd name="connsiteX9" fmla="*/ 478975 w 499733"/>
              <a:gd name="connsiteY9" fmla="*/ 204039 h 412883"/>
              <a:gd name="connsiteX10" fmla="*/ 288475 w 499733"/>
              <a:gd name="connsiteY10" fmla="*/ 381839 h 412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99733" h="412883">
                <a:moveTo>
                  <a:pt x="288475" y="381839"/>
                </a:moveTo>
                <a:cubicBezTo>
                  <a:pt x="212275" y="415706"/>
                  <a:pt x="66225" y="417822"/>
                  <a:pt x="21775" y="407239"/>
                </a:cubicBezTo>
                <a:cubicBezTo>
                  <a:pt x="-22675" y="396656"/>
                  <a:pt x="13308" y="345856"/>
                  <a:pt x="21775" y="318339"/>
                </a:cubicBezTo>
                <a:cubicBezTo>
                  <a:pt x="30242" y="290822"/>
                  <a:pt x="42942" y="248489"/>
                  <a:pt x="72575" y="242139"/>
                </a:cubicBezTo>
                <a:cubicBezTo>
                  <a:pt x="102208" y="235789"/>
                  <a:pt x="178408" y="297172"/>
                  <a:pt x="199575" y="280239"/>
                </a:cubicBezTo>
                <a:cubicBezTo>
                  <a:pt x="220742" y="263306"/>
                  <a:pt x="184758" y="182872"/>
                  <a:pt x="199575" y="140539"/>
                </a:cubicBezTo>
                <a:cubicBezTo>
                  <a:pt x="214392" y="98206"/>
                  <a:pt x="265192" y="28356"/>
                  <a:pt x="288475" y="26239"/>
                </a:cubicBezTo>
                <a:cubicBezTo>
                  <a:pt x="311758" y="24122"/>
                  <a:pt x="307525" y="132072"/>
                  <a:pt x="339275" y="127839"/>
                </a:cubicBezTo>
                <a:cubicBezTo>
                  <a:pt x="371025" y="123606"/>
                  <a:pt x="455692" y="-11861"/>
                  <a:pt x="478975" y="839"/>
                </a:cubicBezTo>
                <a:cubicBezTo>
                  <a:pt x="502258" y="13539"/>
                  <a:pt x="510725" y="140539"/>
                  <a:pt x="478975" y="204039"/>
                </a:cubicBezTo>
                <a:cubicBezTo>
                  <a:pt x="447225" y="267539"/>
                  <a:pt x="364675" y="347972"/>
                  <a:pt x="288475" y="381839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5" name="Forme libre 34"/>
          <p:cNvSpPr/>
          <p:nvPr/>
        </p:nvSpPr>
        <p:spPr>
          <a:xfrm flipH="1">
            <a:off x="22858541" y="3794639"/>
            <a:ext cx="474574" cy="412884"/>
          </a:xfrm>
          <a:custGeom>
            <a:avLst/>
            <a:gdLst>
              <a:gd name="connsiteX0" fmla="*/ 288475 w 499733"/>
              <a:gd name="connsiteY0" fmla="*/ 381839 h 412883"/>
              <a:gd name="connsiteX1" fmla="*/ 21775 w 499733"/>
              <a:gd name="connsiteY1" fmla="*/ 407239 h 412883"/>
              <a:gd name="connsiteX2" fmla="*/ 21775 w 499733"/>
              <a:gd name="connsiteY2" fmla="*/ 318339 h 412883"/>
              <a:gd name="connsiteX3" fmla="*/ 72575 w 499733"/>
              <a:gd name="connsiteY3" fmla="*/ 242139 h 412883"/>
              <a:gd name="connsiteX4" fmla="*/ 199575 w 499733"/>
              <a:gd name="connsiteY4" fmla="*/ 280239 h 412883"/>
              <a:gd name="connsiteX5" fmla="*/ 199575 w 499733"/>
              <a:gd name="connsiteY5" fmla="*/ 140539 h 412883"/>
              <a:gd name="connsiteX6" fmla="*/ 288475 w 499733"/>
              <a:gd name="connsiteY6" fmla="*/ 26239 h 412883"/>
              <a:gd name="connsiteX7" fmla="*/ 339275 w 499733"/>
              <a:gd name="connsiteY7" fmla="*/ 127839 h 412883"/>
              <a:gd name="connsiteX8" fmla="*/ 478975 w 499733"/>
              <a:gd name="connsiteY8" fmla="*/ 839 h 412883"/>
              <a:gd name="connsiteX9" fmla="*/ 478975 w 499733"/>
              <a:gd name="connsiteY9" fmla="*/ 204039 h 412883"/>
              <a:gd name="connsiteX10" fmla="*/ 288475 w 499733"/>
              <a:gd name="connsiteY10" fmla="*/ 381839 h 412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99733" h="412883">
                <a:moveTo>
                  <a:pt x="288475" y="381839"/>
                </a:moveTo>
                <a:cubicBezTo>
                  <a:pt x="212275" y="415706"/>
                  <a:pt x="66225" y="417822"/>
                  <a:pt x="21775" y="407239"/>
                </a:cubicBezTo>
                <a:cubicBezTo>
                  <a:pt x="-22675" y="396656"/>
                  <a:pt x="13308" y="345856"/>
                  <a:pt x="21775" y="318339"/>
                </a:cubicBezTo>
                <a:cubicBezTo>
                  <a:pt x="30242" y="290822"/>
                  <a:pt x="42942" y="248489"/>
                  <a:pt x="72575" y="242139"/>
                </a:cubicBezTo>
                <a:cubicBezTo>
                  <a:pt x="102208" y="235789"/>
                  <a:pt x="178408" y="297172"/>
                  <a:pt x="199575" y="280239"/>
                </a:cubicBezTo>
                <a:cubicBezTo>
                  <a:pt x="220742" y="263306"/>
                  <a:pt x="184758" y="182872"/>
                  <a:pt x="199575" y="140539"/>
                </a:cubicBezTo>
                <a:cubicBezTo>
                  <a:pt x="214392" y="98206"/>
                  <a:pt x="265192" y="28356"/>
                  <a:pt x="288475" y="26239"/>
                </a:cubicBezTo>
                <a:cubicBezTo>
                  <a:pt x="311758" y="24122"/>
                  <a:pt x="307525" y="132072"/>
                  <a:pt x="339275" y="127839"/>
                </a:cubicBezTo>
                <a:cubicBezTo>
                  <a:pt x="371025" y="123606"/>
                  <a:pt x="455692" y="-11861"/>
                  <a:pt x="478975" y="839"/>
                </a:cubicBezTo>
                <a:cubicBezTo>
                  <a:pt x="502258" y="13539"/>
                  <a:pt x="510725" y="140539"/>
                  <a:pt x="478975" y="204039"/>
                </a:cubicBezTo>
                <a:cubicBezTo>
                  <a:pt x="447225" y="267539"/>
                  <a:pt x="364675" y="347972"/>
                  <a:pt x="288475" y="381839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6" name="Forme libre 35"/>
          <p:cNvSpPr/>
          <p:nvPr/>
        </p:nvSpPr>
        <p:spPr>
          <a:xfrm>
            <a:off x="20521907" y="3531442"/>
            <a:ext cx="847941" cy="343523"/>
          </a:xfrm>
          <a:custGeom>
            <a:avLst/>
            <a:gdLst>
              <a:gd name="connsiteX0" fmla="*/ 2554 w 847940"/>
              <a:gd name="connsiteY0" fmla="*/ 241880 h 343523"/>
              <a:gd name="connsiteX1" fmla="*/ 256554 w 847940"/>
              <a:gd name="connsiteY1" fmla="*/ 343480 h 343523"/>
              <a:gd name="connsiteX2" fmla="*/ 459754 w 847940"/>
              <a:gd name="connsiteY2" fmla="*/ 229180 h 343523"/>
              <a:gd name="connsiteX3" fmla="*/ 675654 w 847940"/>
              <a:gd name="connsiteY3" fmla="*/ 216480 h 343523"/>
              <a:gd name="connsiteX4" fmla="*/ 815354 w 847940"/>
              <a:gd name="connsiteY4" fmla="*/ 140280 h 343523"/>
              <a:gd name="connsiteX5" fmla="*/ 840754 w 847940"/>
              <a:gd name="connsiteY5" fmla="*/ 580 h 343523"/>
              <a:gd name="connsiteX6" fmla="*/ 713754 w 847940"/>
              <a:gd name="connsiteY6" fmla="*/ 89480 h 343523"/>
              <a:gd name="connsiteX7" fmla="*/ 485154 w 847940"/>
              <a:gd name="connsiteY7" fmla="*/ 64080 h 343523"/>
              <a:gd name="connsiteX8" fmla="*/ 434354 w 847940"/>
              <a:gd name="connsiteY8" fmla="*/ 152980 h 343523"/>
              <a:gd name="connsiteX9" fmla="*/ 281954 w 847940"/>
              <a:gd name="connsiteY9" fmla="*/ 152980 h 343523"/>
              <a:gd name="connsiteX10" fmla="*/ 193054 w 847940"/>
              <a:gd name="connsiteY10" fmla="*/ 241880 h 343523"/>
              <a:gd name="connsiteX11" fmla="*/ 129554 w 847940"/>
              <a:gd name="connsiteY11" fmla="*/ 178380 h 343523"/>
              <a:gd name="connsiteX12" fmla="*/ 2554 w 847940"/>
              <a:gd name="connsiteY12" fmla="*/ 241880 h 343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47940" h="343523">
                <a:moveTo>
                  <a:pt x="2554" y="241880"/>
                </a:moveTo>
                <a:cubicBezTo>
                  <a:pt x="23721" y="269397"/>
                  <a:pt x="180354" y="345597"/>
                  <a:pt x="256554" y="343480"/>
                </a:cubicBezTo>
                <a:cubicBezTo>
                  <a:pt x="332754" y="341363"/>
                  <a:pt x="389904" y="250347"/>
                  <a:pt x="459754" y="229180"/>
                </a:cubicBezTo>
                <a:cubicBezTo>
                  <a:pt x="529604" y="208013"/>
                  <a:pt x="616387" y="231297"/>
                  <a:pt x="675654" y="216480"/>
                </a:cubicBezTo>
                <a:cubicBezTo>
                  <a:pt x="734921" y="201663"/>
                  <a:pt x="787837" y="176263"/>
                  <a:pt x="815354" y="140280"/>
                </a:cubicBezTo>
                <a:cubicBezTo>
                  <a:pt x="842871" y="104297"/>
                  <a:pt x="857687" y="9047"/>
                  <a:pt x="840754" y="580"/>
                </a:cubicBezTo>
                <a:cubicBezTo>
                  <a:pt x="823821" y="-7887"/>
                  <a:pt x="773021" y="78897"/>
                  <a:pt x="713754" y="89480"/>
                </a:cubicBezTo>
                <a:cubicBezTo>
                  <a:pt x="654487" y="100063"/>
                  <a:pt x="531721" y="53497"/>
                  <a:pt x="485154" y="64080"/>
                </a:cubicBezTo>
                <a:cubicBezTo>
                  <a:pt x="438587" y="74663"/>
                  <a:pt x="468221" y="138163"/>
                  <a:pt x="434354" y="152980"/>
                </a:cubicBezTo>
                <a:cubicBezTo>
                  <a:pt x="400487" y="167797"/>
                  <a:pt x="322171" y="138163"/>
                  <a:pt x="281954" y="152980"/>
                </a:cubicBezTo>
                <a:cubicBezTo>
                  <a:pt x="241737" y="167797"/>
                  <a:pt x="218454" y="237647"/>
                  <a:pt x="193054" y="241880"/>
                </a:cubicBezTo>
                <a:cubicBezTo>
                  <a:pt x="167654" y="246113"/>
                  <a:pt x="161304" y="180497"/>
                  <a:pt x="129554" y="178380"/>
                </a:cubicBezTo>
                <a:cubicBezTo>
                  <a:pt x="97804" y="176263"/>
                  <a:pt x="-18613" y="214363"/>
                  <a:pt x="2554" y="241880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7" name="Forme libre 36"/>
          <p:cNvSpPr/>
          <p:nvPr/>
        </p:nvSpPr>
        <p:spPr>
          <a:xfrm flipH="1">
            <a:off x="21889315" y="3512080"/>
            <a:ext cx="734143" cy="343523"/>
          </a:xfrm>
          <a:custGeom>
            <a:avLst/>
            <a:gdLst>
              <a:gd name="connsiteX0" fmla="*/ 2554 w 847940"/>
              <a:gd name="connsiteY0" fmla="*/ 241880 h 343523"/>
              <a:gd name="connsiteX1" fmla="*/ 256554 w 847940"/>
              <a:gd name="connsiteY1" fmla="*/ 343480 h 343523"/>
              <a:gd name="connsiteX2" fmla="*/ 459754 w 847940"/>
              <a:gd name="connsiteY2" fmla="*/ 229180 h 343523"/>
              <a:gd name="connsiteX3" fmla="*/ 675654 w 847940"/>
              <a:gd name="connsiteY3" fmla="*/ 216480 h 343523"/>
              <a:gd name="connsiteX4" fmla="*/ 815354 w 847940"/>
              <a:gd name="connsiteY4" fmla="*/ 140280 h 343523"/>
              <a:gd name="connsiteX5" fmla="*/ 840754 w 847940"/>
              <a:gd name="connsiteY5" fmla="*/ 580 h 343523"/>
              <a:gd name="connsiteX6" fmla="*/ 713754 w 847940"/>
              <a:gd name="connsiteY6" fmla="*/ 89480 h 343523"/>
              <a:gd name="connsiteX7" fmla="*/ 485154 w 847940"/>
              <a:gd name="connsiteY7" fmla="*/ 64080 h 343523"/>
              <a:gd name="connsiteX8" fmla="*/ 434354 w 847940"/>
              <a:gd name="connsiteY8" fmla="*/ 152980 h 343523"/>
              <a:gd name="connsiteX9" fmla="*/ 281954 w 847940"/>
              <a:gd name="connsiteY9" fmla="*/ 152980 h 343523"/>
              <a:gd name="connsiteX10" fmla="*/ 193054 w 847940"/>
              <a:gd name="connsiteY10" fmla="*/ 241880 h 343523"/>
              <a:gd name="connsiteX11" fmla="*/ 129554 w 847940"/>
              <a:gd name="connsiteY11" fmla="*/ 178380 h 343523"/>
              <a:gd name="connsiteX12" fmla="*/ 2554 w 847940"/>
              <a:gd name="connsiteY12" fmla="*/ 241880 h 343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47940" h="343523">
                <a:moveTo>
                  <a:pt x="2554" y="241880"/>
                </a:moveTo>
                <a:cubicBezTo>
                  <a:pt x="23721" y="269397"/>
                  <a:pt x="180354" y="345597"/>
                  <a:pt x="256554" y="343480"/>
                </a:cubicBezTo>
                <a:cubicBezTo>
                  <a:pt x="332754" y="341363"/>
                  <a:pt x="389904" y="250347"/>
                  <a:pt x="459754" y="229180"/>
                </a:cubicBezTo>
                <a:cubicBezTo>
                  <a:pt x="529604" y="208013"/>
                  <a:pt x="616387" y="231297"/>
                  <a:pt x="675654" y="216480"/>
                </a:cubicBezTo>
                <a:cubicBezTo>
                  <a:pt x="734921" y="201663"/>
                  <a:pt x="787837" y="176263"/>
                  <a:pt x="815354" y="140280"/>
                </a:cubicBezTo>
                <a:cubicBezTo>
                  <a:pt x="842871" y="104297"/>
                  <a:pt x="857687" y="9047"/>
                  <a:pt x="840754" y="580"/>
                </a:cubicBezTo>
                <a:cubicBezTo>
                  <a:pt x="823821" y="-7887"/>
                  <a:pt x="773021" y="78897"/>
                  <a:pt x="713754" y="89480"/>
                </a:cubicBezTo>
                <a:cubicBezTo>
                  <a:pt x="654487" y="100063"/>
                  <a:pt x="531721" y="53497"/>
                  <a:pt x="485154" y="64080"/>
                </a:cubicBezTo>
                <a:cubicBezTo>
                  <a:pt x="438587" y="74663"/>
                  <a:pt x="468221" y="138163"/>
                  <a:pt x="434354" y="152980"/>
                </a:cubicBezTo>
                <a:cubicBezTo>
                  <a:pt x="400487" y="167797"/>
                  <a:pt x="322171" y="138163"/>
                  <a:pt x="281954" y="152980"/>
                </a:cubicBezTo>
                <a:cubicBezTo>
                  <a:pt x="241737" y="167797"/>
                  <a:pt x="218454" y="237647"/>
                  <a:pt x="193054" y="241880"/>
                </a:cubicBezTo>
                <a:cubicBezTo>
                  <a:pt x="167654" y="246113"/>
                  <a:pt x="161304" y="180497"/>
                  <a:pt x="129554" y="178380"/>
                </a:cubicBezTo>
                <a:cubicBezTo>
                  <a:pt x="97804" y="176263"/>
                  <a:pt x="-18613" y="214363"/>
                  <a:pt x="2554" y="241880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8" name="Forme libre 37"/>
          <p:cNvSpPr/>
          <p:nvPr/>
        </p:nvSpPr>
        <p:spPr>
          <a:xfrm>
            <a:off x="24309060" y="4713118"/>
            <a:ext cx="609599" cy="241299"/>
          </a:xfrm>
          <a:custGeom>
            <a:avLst/>
            <a:gdLst>
              <a:gd name="connsiteX0" fmla="*/ 0 w 609600"/>
              <a:gd name="connsiteY0" fmla="*/ 241300 h 241300"/>
              <a:gd name="connsiteX1" fmla="*/ 304800 w 609600"/>
              <a:gd name="connsiteY1" fmla="*/ 203200 h 241300"/>
              <a:gd name="connsiteX2" fmla="*/ 457200 w 609600"/>
              <a:gd name="connsiteY2" fmla="*/ 165100 h 241300"/>
              <a:gd name="connsiteX3" fmla="*/ 609600 w 609600"/>
              <a:gd name="connsiteY3" fmla="*/ 0 h 241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9600" h="241300">
                <a:moveTo>
                  <a:pt x="0" y="241300"/>
                </a:moveTo>
                <a:cubicBezTo>
                  <a:pt x="114300" y="228600"/>
                  <a:pt x="228600" y="215900"/>
                  <a:pt x="304800" y="203200"/>
                </a:cubicBezTo>
                <a:cubicBezTo>
                  <a:pt x="381000" y="190500"/>
                  <a:pt x="406400" y="198967"/>
                  <a:pt x="457200" y="165100"/>
                </a:cubicBezTo>
                <a:cubicBezTo>
                  <a:pt x="508000" y="131233"/>
                  <a:pt x="609600" y="0"/>
                  <a:pt x="609600" y="0"/>
                </a:cubicBezTo>
              </a:path>
            </a:pathLst>
          </a:cu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9" name="Forme libre 38"/>
          <p:cNvSpPr/>
          <p:nvPr/>
        </p:nvSpPr>
        <p:spPr>
          <a:xfrm>
            <a:off x="24575761" y="4941719"/>
            <a:ext cx="889001" cy="419101"/>
          </a:xfrm>
          <a:custGeom>
            <a:avLst/>
            <a:gdLst>
              <a:gd name="connsiteX0" fmla="*/ 0 w 889000"/>
              <a:gd name="connsiteY0" fmla="*/ 0 h 419100"/>
              <a:gd name="connsiteX1" fmla="*/ 292100 w 889000"/>
              <a:gd name="connsiteY1" fmla="*/ 165100 h 419100"/>
              <a:gd name="connsiteX2" fmla="*/ 520700 w 889000"/>
              <a:gd name="connsiteY2" fmla="*/ 152400 h 419100"/>
              <a:gd name="connsiteX3" fmla="*/ 698500 w 889000"/>
              <a:gd name="connsiteY3" fmla="*/ 368300 h 419100"/>
              <a:gd name="connsiteX4" fmla="*/ 889000 w 889000"/>
              <a:gd name="connsiteY4" fmla="*/ 419100 h 419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9000" h="419100">
                <a:moveTo>
                  <a:pt x="0" y="0"/>
                </a:moveTo>
                <a:cubicBezTo>
                  <a:pt x="102658" y="69850"/>
                  <a:pt x="205317" y="139700"/>
                  <a:pt x="292100" y="165100"/>
                </a:cubicBezTo>
                <a:cubicBezTo>
                  <a:pt x="378883" y="190500"/>
                  <a:pt x="452967" y="118533"/>
                  <a:pt x="520700" y="152400"/>
                </a:cubicBezTo>
                <a:cubicBezTo>
                  <a:pt x="588433" y="186267"/>
                  <a:pt x="637117" y="323850"/>
                  <a:pt x="698500" y="368300"/>
                </a:cubicBezTo>
                <a:cubicBezTo>
                  <a:pt x="759883" y="412750"/>
                  <a:pt x="889000" y="419100"/>
                  <a:pt x="889000" y="419100"/>
                </a:cubicBezTo>
              </a:path>
            </a:pathLst>
          </a:custGeom>
          <a:ln>
            <a:solidFill>
              <a:srgbClr val="FF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0" name="Forme libre 39"/>
          <p:cNvSpPr/>
          <p:nvPr/>
        </p:nvSpPr>
        <p:spPr>
          <a:xfrm>
            <a:off x="24855161" y="4802021"/>
            <a:ext cx="533398" cy="736600"/>
          </a:xfrm>
          <a:custGeom>
            <a:avLst/>
            <a:gdLst>
              <a:gd name="connsiteX0" fmla="*/ 0 w 533400"/>
              <a:gd name="connsiteY0" fmla="*/ 0 h 736600"/>
              <a:gd name="connsiteX1" fmla="*/ 50800 w 533400"/>
              <a:gd name="connsiteY1" fmla="*/ 177800 h 736600"/>
              <a:gd name="connsiteX2" fmla="*/ 177800 w 533400"/>
              <a:gd name="connsiteY2" fmla="*/ 419100 h 736600"/>
              <a:gd name="connsiteX3" fmla="*/ 292100 w 533400"/>
              <a:gd name="connsiteY3" fmla="*/ 571500 h 736600"/>
              <a:gd name="connsiteX4" fmla="*/ 457200 w 533400"/>
              <a:gd name="connsiteY4" fmla="*/ 647700 h 736600"/>
              <a:gd name="connsiteX5" fmla="*/ 533400 w 533400"/>
              <a:gd name="connsiteY5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400" h="736600">
                <a:moveTo>
                  <a:pt x="0" y="0"/>
                </a:moveTo>
                <a:cubicBezTo>
                  <a:pt x="10583" y="53975"/>
                  <a:pt x="21167" y="107950"/>
                  <a:pt x="50800" y="177800"/>
                </a:cubicBezTo>
                <a:cubicBezTo>
                  <a:pt x="80433" y="247650"/>
                  <a:pt x="137583" y="353483"/>
                  <a:pt x="177800" y="419100"/>
                </a:cubicBezTo>
                <a:cubicBezTo>
                  <a:pt x="218017" y="484717"/>
                  <a:pt x="245533" y="533400"/>
                  <a:pt x="292100" y="571500"/>
                </a:cubicBezTo>
                <a:cubicBezTo>
                  <a:pt x="338667" y="609600"/>
                  <a:pt x="416983" y="620183"/>
                  <a:pt x="457200" y="647700"/>
                </a:cubicBezTo>
                <a:cubicBezTo>
                  <a:pt x="497417" y="675217"/>
                  <a:pt x="533400" y="736600"/>
                  <a:pt x="533400" y="736600"/>
                </a:cubicBezTo>
              </a:path>
            </a:pathLst>
          </a:custGeom>
          <a:ln>
            <a:solidFill>
              <a:srgbClr val="FF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1" name="Forme libre 40"/>
          <p:cNvSpPr/>
          <p:nvPr/>
        </p:nvSpPr>
        <p:spPr>
          <a:xfrm>
            <a:off x="24905962" y="4763920"/>
            <a:ext cx="596900" cy="520700"/>
          </a:xfrm>
          <a:custGeom>
            <a:avLst/>
            <a:gdLst>
              <a:gd name="connsiteX0" fmla="*/ 0 w 596900"/>
              <a:gd name="connsiteY0" fmla="*/ 0 h 520700"/>
              <a:gd name="connsiteX1" fmla="*/ 114300 w 596900"/>
              <a:gd name="connsiteY1" fmla="*/ 101600 h 520700"/>
              <a:gd name="connsiteX2" fmla="*/ 177800 w 596900"/>
              <a:gd name="connsiteY2" fmla="*/ 266700 h 520700"/>
              <a:gd name="connsiteX3" fmla="*/ 393700 w 596900"/>
              <a:gd name="connsiteY3" fmla="*/ 292100 h 520700"/>
              <a:gd name="connsiteX4" fmla="*/ 444500 w 596900"/>
              <a:gd name="connsiteY4" fmla="*/ 457200 h 520700"/>
              <a:gd name="connsiteX5" fmla="*/ 596900 w 596900"/>
              <a:gd name="connsiteY5" fmla="*/ 520700 h 52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6900" h="520700">
                <a:moveTo>
                  <a:pt x="0" y="0"/>
                </a:moveTo>
                <a:cubicBezTo>
                  <a:pt x="42333" y="28575"/>
                  <a:pt x="84667" y="57150"/>
                  <a:pt x="114300" y="101600"/>
                </a:cubicBezTo>
                <a:cubicBezTo>
                  <a:pt x="143933" y="146050"/>
                  <a:pt x="131233" y="234950"/>
                  <a:pt x="177800" y="266700"/>
                </a:cubicBezTo>
                <a:cubicBezTo>
                  <a:pt x="224367" y="298450"/>
                  <a:pt x="349250" y="260350"/>
                  <a:pt x="393700" y="292100"/>
                </a:cubicBezTo>
                <a:cubicBezTo>
                  <a:pt x="438150" y="323850"/>
                  <a:pt x="410633" y="419100"/>
                  <a:pt x="444500" y="457200"/>
                </a:cubicBezTo>
                <a:cubicBezTo>
                  <a:pt x="478367" y="495300"/>
                  <a:pt x="596900" y="520700"/>
                  <a:pt x="596900" y="520700"/>
                </a:cubicBezTo>
              </a:path>
            </a:pathLst>
          </a:custGeom>
          <a:ln>
            <a:solidFill>
              <a:srgbClr val="FF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2" name="Forme libre 41"/>
          <p:cNvSpPr/>
          <p:nvPr/>
        </p:nvSpPr>
        <p:spPr>
          <a:xfrm>
            <a:off x="24499562" y="4954420"/>
            <a:ext cx="685800" cy="520700"/>
          </a:xfrm>
          <a:custGeom>
            <a:avLst/>
            <a:gdLst>
              <a:gd name="connsiteX0" fmla="*/ 0 w 685800"/>
              <a:gd name="connsiteY0" fmla="*/ 0 h 520700"/>
              <a:gd name="connsiteX1" fmla="*/ 266700 w 685800"/>
              <a:gd name="connsiteY1" fmla="*/ 203200 h 520700"/>
              <a:gd name="connsiteX2" fmla="*/ 419100 w 685800"/>
              <a:gd name="connsiteY2" fmla="*/ 266700 h 520700"/>
              <a:gd name="connsiteX3" fmla="*/ 508000 w 685800"/>
              <a:gd name="connsiteY3" fmla="*/ 419100 h 520700"/>
              <a:gd name="connsiteX4" fmla="*/ 685800 w 685800"/>
              <a:gd name="connsiteY4" fmla="*/ 520700 h 52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520700">
                <a:moveTo>
                  <a:pt x="0" y="0"/>
                </a:moveTo>
                <a:cubicBezTo>
                  <a:pt x="98425" y="79375"/>
                  <a:pt x="196850" y="158750"/>
                  <a:pt x="266700" y="203200"/>
                </a:cubicBezTo>
                <a:cubicBezTo>
                  <a:pt x="336550" y="247650"/>
                  <a:pt x="378883" y="230717"/>
                  <a:pt x="419100" y="266700"/>
                </a:cubicBezTo>
                <a:cubicBezTo>
                  <a:pt x="459317" y="302683"/>
                  <a:pt x="463550" y="376767"/>
                  <a:pt x="508000" y="419100"/>
                </a:cubicBezTo>
                <a:cubicBezTo>
                  <a:pt x="552450" y="461433"/>
                  <a:pt x="685800" y="520700"/>
                  <a:pt x="685800" y="520700"/>
                </a:cubicBezTo>
              </a:path>
            </a:pathLst>
          </a:custGeom>
          <a:ln>
            <a:solidFill>
              <a:srgbClr val="FF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3" name="Forme libre 42"/>
          <p:cNvSpPr/>
          <p:nvPr/>
        </p:nvSpPr>
        <p:spPr>
          <a:xfrm>
            <a:off x="24753558" y="4878221"/>
            <a:ext cx="76201" cy="115315"/>
          </a:xfrm>
          <a:custGeom>
            <a:avLst/>
            <a:gdLst>
              <a:gd name="connsiteX0" fmla="*/ 0 w 76200"/>
              <a:gd name="connsiteY0" fmla="*/ 0 h 115315"/>
              <a:gd name="connsiteX1" fmla="*/ 50800 w 76200"/>
              <a:gd name="connsiteY1" fmla="*/ 101600 h 115315"/>
              <a:gd name="connsiteX2" fmla="*/ 76200 w 76200"/>
              <a:gd name="connsiteY2" fmla="*/ 114300 h 115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115315">
                <a:moveTo>
                  <a:pt x="0" y="0"/>
                </a:moveTo>
                <a:cubicBezTo>
                  <a:pt x="19050" y="41275"/>
                  <a:pt x="38100" y="82550"/>
                  <a:pt x="50800" y="101600"/>
                </a:cubicBezTo>
                <a:cubicBezTo>
                  <a:pt x="63500" y="120650"/>
                  <a:pt x="76200" y="114300"/>
                  <a:pt x="76200" y="114300"/>
                </a:cubicBezTo>
              </a:path>
            </a:pathLst>
          </a:cu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4" name="Forme libre 43"/>
          <p:cNvSpPr/>
          <p:nvPr/>
        </p:nvSpPr>
        <p:spPr>
          <a:xfrm>
            <a:off x="23585033" y="3819722"/>
            <a:ext cx="1018825" cy="802914"/>
          </a:xfrm>
          <a:custGeom>
            <a:avLst/>
            <a:gdLst>
              <a:gd name="connsiteX0" fmla="*/ 128 w 1018825"/>
              <a:gd name="connsiteY0" fmla="*/ 4399 h 802915"/>
              <a:gd name="connsiteX1" fmla="*/ 177928 w 1018825"/>
              <a:gd name="connsiteY1" fmla="*/ 207599 h 802915"/>
              <a:gd name="connsiteX2" fmla="*/ 368428 w 1018825"/>
              <a:gd name="connsiteY2" fmla="*/ 245699 h 802915"/>
              <a:gd name="connsiteX3" fmla="*/ 431928 w 1018825"/>
              <a:gd name="connsiteY3" fmla="*/ 550499 h 802915"/>
              <a:gd name="connsiteX4" fmla="*/ 635128 w 1018825"/>
              <a:gd name="connsiteY4" fmla="*/ 740999 h 802915"/>
              <a:gd name="connsiteX5" fmla="*/ 863728 w 1018825"/>
              <a:gd name="connsiteY5" fmla="*/ 791799 h 802915"/>
              <a:gd name="connsiteX6" fmla="*/ 724028 w 1018825"/>
              <a:gd name="connsiteY6" fmla="*/ 550499 h 802915"/>
              <a:gd name="connsiteX7" fmla="*/ 1016128 w 1018825"/>
              <a:gd name="connsiteY7" fmla="*/ 702899 h 802915"/>
              <a:gd name="connsiteX8" fmla="*/ 851028 w 1018825"/>
              <a:gd name="connsiteY8" fmla="*/ 461599 h 802915"/>
              <a:gd name="connsiteX9" fmla="*/ 546228 w 1018825"/>
              <a:gd name="connsiteY9" fmla="*/ 283799 h 802915"/>
              <a:gd name="connsiteX10" fmla="*/ 343028 w 1018825"/>
              <a:gd name="connsiteY10" fmla="*/ 67899 h 802915"/>
              <a:gd name="connsiteX11" fmla="*/ 152528 w 1018825"/>
              <a:gd name="connsiteY11" fmla="*/ 67899 h 802915"/>
              <a:gd name="connsiteX12" fmla="*/ 128 w 1018825"/>
              <a:gd name="connsiteY12" fmla="*/ 4399 h 802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18825" h="802915">
                <a:moveTo>
                  <a:pt x="128" y="4399"/>
                </a:moveTo>
                <a:cubicBezTo>
                  <a:pt x="4361" y="27682"/>
                  <a:pt x="116545" y="167382"/>
                  <a:pt x="177928" y="207599"/>
                </a:cubicBezTo>
                <a:cubicBezTo>
                  <a:pt x="239311" y="247816"/>
                  <a:pt x="326095" y="188549"/>
                  <a:pt x="368428" y="245699"/>
                </a:cubicBezTo>
                <a:cubicBezTo>
                  <a:pt x="410761" y="302849"/>
                  <a:pt x="387478" y="467949"/>
                  <a:pt x="431928" y="550499"/>
                </a:cubicBezTo>
                <a:cubicBezTo>
                  <a:pt x="476378" y="633049"/>
                  <a:pt x="563161" y="700782"/>
                  <a:pt x="635128" y="740999"/>
                </a:cubicBezTo>
                <a:cubicBezTo>
                  <a:pt x="707095" y="781216"/>
                  <a:pt x="848911" y="823549"/>
                  <a:pt x="863728" y="791799"/>
                </a:cubicBezTo>
                <a:cubicBezTo>
                  <a:pt x="878545" y="760049"/>
                  <a:pt x="698628" y="565316"/>
                  <a:pt x="724028" y="550499"/>
                </a:cubicBezTo>
                <a:cubicBezTo>
                  <a:pt x="749428" y="535682"/>
                  <a:pt x="994961" y="717716"/>
                  <a:pt x="1016128" y="702899"/>
                </a:cubicBezTo>
                <a:cubicBezTo>
                  <a:pt x="1037295" y="688082"/>
                  <a:pt x="929345" y="531449"/>
                  <a:pt x="851028" y="461599"/>
                </a:cubicBezTo>
                <a:cubicBezTo>
                  <a:pt x="772711" y="391749"/>
                  <a:pt x="630895" y="349416"/>
                  <a:pt x="546228" y="283799"/>
                </a:cubicBezTo>
                <a:cubicBezTo>
                  <a:pt x="461561" y="218182"/>
                  <a:pt x="408645" y="103882"/>
                  <a:pt x="343028" y="67899"/>
                </a:cubicBezTo>
                <a:cubicBezTo>
                  <a:pt x="277411" y="31916"/>
                  <a:pt x="207561" y="78482"/>
                  <a:pt x="152528" y="67899"/>
                </a:cubicBezTo>
                <a:cubicBezTo>
                  <a:pt x="97495" y="57316"/>
                  <a:pt x="-4105" y="-18884"/>
                  <a:pt x="128" y="4399"/>
                </a:cubicBezTo>
                <a:close/>
              </a:path>
            </a:pathLst>
          </a:custGeom>
          <a:solidFill>
            <a:srgbClr val="C6D9F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5" name="Forme libre 44"/>
          <p:cNvSpPr/>
          <p:nvPr/>
        </p:nvSpPr>
        <p:spPr>
          <a:xfrm>
            <a:off x="23051763" y="3557035"/>
            <a:ext cx="343808" cy="118952"/>
          </a:xfrm>
          <a:custGeom>
            <a:avLst/>
            <a:gdLst>
              <a:gd name="connsiteX0" fmla="*/ 0 w 343809"/>
              <a:gd name="connsiteY0" fmla="*/ 385 h 118953"/>
              <a:gd name="connsiteX1" fmla="*/ 177800 w 343809"/>
              <a:gd name="connsiteY1" fmla="*/ 114685 h 118953"/>
              <a:gd name="connsiteX2" fmla="*/ 342900 w 343809"/>
              <a:gd name="connsiteY2" fmla="*/ 89285 h 118953"/>
              <a:gd name="connsiteX3" fmla="*/ 241300 w 343809"/>
              <a:gd name="connsiteY3" fmla="*/ 38485 h 118953"/>
              <a:gd name="connsiteX4" fmla="*/ 177800 w 343809"/>
              <a:gd name="connsiteY4" fmla="*/ 76585 h 118953"/>
              <a:gd name="connsiteX5" fmla="*/ 0 w 343809"/>
              <a:gd name="connsiteY5" fmla="*/ 385 h 118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3809" h="118953">
                <a:moveTo>
                  <a:pt x="0" y="385"/>
                </a:moveTo>
                <a:cubicBezTo>
                  <a:pt x="0" y="6735"/>
                  <a:pt x="120650" y="99868"/>
                  <a:pt x="177800" y="114685"/>
                </a:cubicBezTo>
                <a:cubicBezTo>
                  <a:pt x="234950" y="129502"/>
                  <a:pt x="332317" y="101985"/>
                  <a:pt x="342900" y="89285"/>
                </a:cubicBezTo>
                <a:cubicBezTo>
                  <a:pt x="353483" y="76585"/>
                  <a:pt x="268817" y="40602"/>
                  <a:pt x="241300" y="38485"/>
                </a:cubicBezTo>
                <a:cubicBezTo>
                  <a:pt x="213783" y="36368"/>
                  <a:pt x="218016" y="85052"/>
                  <a:pt x="177800" y="76585"/>
                </a:cubicBezTo>
                <a:cubicBezTo>
                  <a:pt x="137584" y="68118"/>
                  <a:pt x="0" y="-5965"/>
                  <a:pt x="0" y="385"/>
                </a:cubicBezTo>
                <a:close/>
              </a:path>
            </a:pathLst>
          </a:custGeom>
          <a:solidFill>
            <a:srgbClr val="C6D9F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173181469"/>
      </p:ext>
    </p:extLst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4040322" y="1587484"/>
            <a:ext cx="15161374" cy="1481779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4" descr="IP laser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05314" y="2751891"/>
            <a:ext cx="7620228" cy="99991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5" descr="Après I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393316" y="11283036"/>
            <a:ext cx="5755104" cy="45548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 Box 6"/>
          <p:cNvSpPr txBox="1">
            <a:spLocks noChangeArrowheads="1"/>
          </p:cNvSpPr>
          <p:nvPr/>
        </p:nvSpPr>
        <p:spPr bwMode="auto">
          <a:xfrm>
            <a:off x="21999740" y="10436990"/>
            <a:ext cx="6223722" cy="44011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 defTabSz="914276">
              <a:defRPr/>
            </a:pPr>
            <a:r>
              <a:rPr lang="fr-FR" sz="4000" kern="0" dirty="0">
                <a:solidFill>
                  <a:srgbClr val="767676"/>
                </a:solidFill>
                <a:latin typeface="Helvetica"/>
                <a:cs typeface="Helvetica"/>
              </a:rPr>
              <a:t>L</a:t>
            </a:r>
            <a:r>
              <a:rPr lang="ja-JP" altLang="fr-FR" sz="4000" kern="0" dirty="0">
                <a:solidFill>
                  <a:srgbClr val="767676"/>
                </a:solidFill>
                <a:latin typeface="Helvetica"/>
                <a:cs typeface="Helvetica"/>
              </a:rPr>
              <a:t>’</a:t>
            </a:r>
            <a:r>
              <a:rPr lang="fr-FR" sz="4000" kern="0" dirty="0" err="1">
                <a:solidFill>
                  <a:srgbClr val="767676"/>
                </a:solidFill>
                <a:latin typeface="Helvetica"/>
                <a:cs typeface="Helvetica"/>
              </a:rPr>
              <a:t>iridotomie</a:t>
            </a:r>
            <a:r>
              <a:rPr lang="fr-FR" sz="4000" kern="0" dirty="0">
                <a:solidFill>
                  <a:srgbClr val="767676"/>
                </a:solidFill>
                <a:latin typeface="Helvetica"/>
                <a:cs typeface="Helvetica"/>
              </a:rPr>
              <a:t> permet à la libre circulation de</a:t>
            </a:r>
          </a:p>
          <a:p>
            <a:pPr algn="ctr" defTabSz="914276">
              <a:defRPr/>
            </a:pPr>
            <a:r>
              <a:rPr lang="fr-FR" sz="4000" kern="0" dirty="0">
                <a:solidFill>
                  <a:srgbClr val="767676"/>
                </a:solidFill>
                <a:latin typeface="Helvetica"/>
                <a:cs typeface="Helvetica"/>
              </a:rPr>
              <a:t>l</a:t>
            </a:r>
            <a:r>
              <a:rPr lang="ja-JP" altLang="fr-FR" sz="4000" kern="0" dirty="0">
                <a:solidFill>
                  <a:srgbClr val="767676"/>
                </a:solidFill>
                <a:latin typeface="Helvetica"/>
                <a:cs typeface="Helvetica"/>
              </a:rPr>
              <a:t>’</a:t>
            </a:r>
            <a:r>
              <a:rPr lang="fr-FR" sz="4000" kern="0" dirty="0">
                <a:solidFill>
                  <a:srgbClr val="767676"/>
                </a:solidFill>
                <a:latin typeface="Helvetica"/>
                <a:cs typeface="Helvetica"/>
              </a:rPr>
              <a:t>humeur aqueuse de l’arrière vers l’avant y compris</a:t>
            </a:r>
          </a:p>
          <a:p>
            <a:pPr algn="ctr" defTabSz="914276">
              <a:defRPr/>
            </a:pPr>
            <a:r>
              <a:rPr lang="fr-FR" sz="4000" kern="0" dirty="0">
                <a:solidFill>
                  <a:srgbClr val="767676"/>
                </a:solidFill>
                <a:latin typeface="Helvetica"/>
                <a:cs typeface="Helvetica"/>
              </a:rPr>
              <a:t>en cas d</a:t>
            </a:r>
            <a:r>
              <a:rPr lang="ja-JP" altLang="fr-FR" sz="4000" kern="0" dirty="0">
                <a:solidFill>
                  <a:srgbClr val="767676"/>
                </a:solidFill>
                <a:latin typeface="Helvetica"/>
                <a:cs typeface="Helvetica"/>
              </a:rPr>
              <a:t>’</a:t>
            </a:r>
            <a:r>
              <a:rPr lang="fr-FR" sz="4000" kern="0" dirty="0">
                <a:solidFill>
                  <a:srgbClr val="767676"/>
                </a:solidFill>
                <a:latin typeface="Helvetica"/>
                <a:cs typeface="Helvetica"/>
              </a:rPr>
              <a:t>adossement </a:t>
            </a:r>
            <a:r>
              <a:rPr lang="fr-FR" sz="4000" kern="0" dirty="0" err="1">
                <a:solidFill>
                  <a:srgbClr val="767676"/>
                </a:solidFill>
                <a:latin typeface="Helvetica"/>
                <a:cs typeface="Helvetica"/>
              </a:rPr>
              <a:t>irido</a:t>
            </a:r>
            <a:r>
              <a:rPr lang="fr-FR" sz="4000" kern="0" dirty="0">
                <a:solidFill>
                  <a:srgbClr val="767676"/>
                </a:solidFill>
                <a:latin typeface="Helvetica"/>
                <a:cs typeface="Helvetica"/>
              </a:rPr>
              <a:t> cristallinien</a:t>
            </a:r>
          </a:p>
        </p:txBody>
      </p:sp>
    </p:spTree>
    <p:extLst>
      <p:ext uri="{BB962C8B-B14F-4D97-AF65-F5344CB8AC3E}">
        <p14:creationId xmlns:p14="http://schemas.microsoft.com/office/powerpoint/2010/main" val="1255448668"/>
      </p:ext>
    </p:extLst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0954650" y="3971771"/>
            <a:ext cx="8247045" cy="692895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5" descr="Après IP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683442" y="4233281"/>
            <a:ext cx="8004631" cy="63352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05129740"/>
      </p:ext>
    </p:extLst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1817856" y="987770"/>
            <a:ext cx="17736610" cy="1524112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Imag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5400000">
            <a:off x="23441679" y="2606831"/>
            <a:ext cx="6084307" cy="4312252"/>
          </a:xfrm>
          <a:prstGeom prst="rect">
            <a:avLst/>
          </a:prstGeom>
        </p:spPr>
      </p:pic>
      <p:pic>
        <p:nvPicPr>
          <p:cNvPr id="5" name="Image 4"/>
          <p:cNvPicPr>
            <a:picLocks noChangeAspect="1"/>
          </p:cNvPicPr>
          <p:nvPr/>
        </p:nvPicPr>
        <p:blipFill rotWithShape="1">
          <a:blip r:embed="rId3"/>
          <a:srcRect l="8129" t="3744" r="52356" b="4104"/>
          <a:stretch/>
        </p:blipFill>
        <p:spPr>
          <a:xfrm flipH="1">
            <a:off x="21713347" y="2231406"/>
            <a:ext cx="2108625" cy="4114429"/>
          </a:xfrm>
          <a:prstGeom prst="rect">
            <a:avLst/>
          </a:prstGeom>
        </p:spPr>
      </p:pic>
      <p:pic>
        <p:nvPicPr>
          <p:cNvPr id="6" name="Image 5" descr="IMG_0326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629493" y="2292260"/>
            <a:ext cx="3700016" cy="4933354"/>
          </a:xfrm>
          <a:prstGeom prst="rect">
            <a:avLst/>
          </a:prstGeom>
        </p:spPr>
      </p:pic>
      <p:pic>
        <p:nvPicPr>
          <p:cNvPr id="7" name="Image 6" descr="IMG_9161.PN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908733" y="2805942"/>
            <a:ext cx="1643191" cy="2922687"/>
          </a:xfrm>
          <a:prstGeom prst="rect">
            <a:avLst/>
          </a:prstGeom>
        </p:spPr>
      </p:pic>
      <p:pic>
        <p:nvPicPr>
          <p:cNvPr id="8" name="Image 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5400000">
            <a:off x="23428982" y="10150403"/>
            <a:ext cx="6084307" cy="4312252"/>
          </a:xfrm>
          <a:prstGeom prst="rect">
            <a:avLst/>
          </a:prstGeom>
        </p:spPr>
      </p:pic>
      <p:pic>
        <p:nvPicPr>
          <p:cNvPr id="9" name="Image 8"/>
          <p:cNvPicPr>
            <a:picLocks noChangeAspect="1"/>
          </p:cNvPicPr>
          <p:nvPr/>
        </p:nvPicPr>
        <p:blipFill rotWithShape="1">
          <a:blip r:embed="rId3"/>
          <a:srcRect l="8129" t="3744" r="52356" b="4104"/>
          <a:stretch/>
        </p:blipFill>
        <p:spPr>
          <a:xfrm flipH="1">
            <a:off x="21700650" y="9774978"/>
            <a:ext cx="2108625" cy="4114429"/>
          </a:xfrm>
          <a:prstGeom prst="rect">
            <a:avLst/>
          </a:prstGeom>
        </p:spPr>
      </p:pic>
      <p:pic>
        <p:nvPicPr>
          <p:cNvPr id="10" name="Image 9" descr="IMG_9160.PNG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928965" y="10405296"/>
            <a:ext cx="1565102" cy="2783794"/>
          </a:xfrm>
          <a:prstGeom prst="rect">
            <a:avLst/>
          </a:prstGeom>
        </p:spPr>
      </p:pic>
      <p:pic>
        <p:nvPicPr>
          <p:cNvPr id="11" name="Image 10" descr="IMG_0325.PNG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553629" y="9825408"/>
            <a:ext cx="3775880" cy="5034505"/>
          </a:xfrm>
          <a:prstGeom prst="rect">
            <a:avLst/>
          </a:prstGeom>
        </p:spPr>
      </p:pic>
      <p:pic>
        <p:nvPicPr>
          <p:cNvPr id="12" name="Image 1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5400000">
            <a:off x="14163665" y="2556030"/>
            <a:ext cx="6084307" cy="4312252"/>
          </a:xfrm>
          <a:prstGeom prst="rect">
            <a:avLst/>
          </a:prstGeom>
        </p:spPr>
      </p:pic>
      <p:pic>
        <p:nvPicPr>
          <p:cNvPr id="13" name="Image 12"/>
          <p:cNvPicPr>
            <a:picLocks noChangeAspect="1"/>
          </p:cNvPicPr>
          <p:nvPr/>
        </p:nvPicPr>
        <p:blipFill rotWithShape="1">
          <a:blip r:embed="rId3"/>
          <a:srcRect l="8129" t="3744" r="52356" b="4104"/>
          <a:stretch/>
        </p:blipFill>
        <p:spPr>
          <a:xfrm flipH="1">
            <a:off x="12435333" y="2180605"/>
            <a:ext cx="2108625" cy="4114429"/>
          </a:xfrm>
          <a:prstGeom prst="rect">
            <a:avLst/>
          </a:prstGeom>
        </p:spPr>
      </p:pic>
      <p:pic>
        <p:nvPicPr>
          <p:cNvPr id="14" name="Image 13" descr="IMG_0324.PNG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30451" y="2231406"/>
            <a:ext cx="3733743" cy="4978322"/>
          </a:xfrm>
          <a:prstGeom prst="rect">
            <a:avLst/>
          </a:prstGeom>
        </p:spPr>
      </p:pic>
      <p:pic>
        <p:nvPicPr>
          <p:cNvPr id="15" name="Image 14" descr="IMG_9159.PNG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620010" y="2717049"/>
            <a:ext cx="1675024" cy="2979309"/>
          </a:xfrm>
          <a:prstGeom prst="rect">
            <a:avLst/>
          </a:prstGeom>
        </p:spPr>
      </p:pic>
      <p:pic>
        <p:nvPicPr>
          <p:cNvPr id="16" name="Image 1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5400000">
            <a:off x="14209160" y="10206178"/>
            <a:ext cx="6084307" cy="4312252"/>
          </a:xfrm>
          <a:prstGeom prst="rect">
            <a:avLst/>
          </a:prstGeom>
        </p:spPr>
      </p:pic>
      <p:pic>
        <p:nvPicPr>
          <p:cNvPr id="17" name="Image 16"/>
          <p:cNvPicPr>
            <a:picLocks noChangeAspect="1"/>
          </p:cNvPicPr>
          <p:nvPr/>
        </p:nvPicPr>
        <p:blipFill rotWithShape="1">
          <a:blip r:embed="rId3"/>
          <a:srcRect l="8129" t="3744" r="52356" b="4104"/>
          <a:stretch/>
        </p:blipFill>
        <p:spPr>
          <a:xfrm flipH="1">
            <a:off x="12480828" y="9830753"/>
            <a:ext cx="2108625" cy="4114429"/>
          </a:xfrm>
          <a:prstGeom prst="rect">
            <a:avLst/>
          </a:prstGeom>
        </p:spPr>
      </p:pic>
      <p:pic>
        <p:nvPicPr>
          <p:cNvPr id="18" name="Image 17" descr="IMG_032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01602" y="9894253"/>
            <a:ext cx="3708086" cy="4944112"/>
          </a:xfrm>
          <a:prstGeom prst="rect">
            <a:avLst/>
          </a:prstGeom>
        </p:spPr>
      </p:pic>
      <p:pic>
        <p:nvPicPr>
          <p:cNvPr id="19" name="Image 18" descr="IMG_9158.PNG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696848" y="10459470"/>
            <a:ext cx="1616005" cy="28743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2700303"/>
      </p:ext>
    </p:extLst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104394" y="1622762"/>
            <a:ext cx="26097302" cy="1478251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3" name="Connecteur droit 2"/>
          <p:cNvCxnSpPr/>
          <p:nvPr/>
        </p:nvCxnSpPr>
        <p:spPr>
          <a:xfrm>
            <a:off x="17650110" y="7507740"/>
            <a:ext cx="3042008" cy="0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ZoneTexte 4"/>
          <p:cNvSpPr txBox="1"/>
          <p:nvPr/>
        </p:nvSpPr>
        <p:spPr>
          <a:xfrm>
            <a:off x="13715199" y="5064185"/>
            <a:ext cx="4166856" cy="3724087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Variation de</a:t>
            </a:r>
          </a:p>
          <a:p>
            <a:pPr algn="ctr"/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Courbures</a:t>
            </a:r>
          </a:p>
          <a:p>
            <a:pPr algn="ctr"/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du</a:t>
            </a:r>
          </a:p>
          <a:p>
            <a:pPr algn="ctr"/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cristallin</a:t>
            </a:r>
          </a:p>
        </p:txBody>
      </p:sp>
      <p:cxnSp>
        <p:nvCxnSpPr>
          <p:cNvPr id="6" name="Connecteur droit avec flèche 5"/>
          <p:cNvCxnSpPr>
            <a:endCxn id="8" idx="36"/>
          </p:cNvCxnSpPr>
          <p:nvPr/>
        </p:nvCxnSpPr>
        <p:spPr>
          <a:xfrm flipH="1" flipV="1">
            <a:off x="9148504" y="6302433"/>
            <a:ext cx="1041544" cy="1205307"/>
          </a:xfrm>
          <a:prstGeom prst="straightConnector1">
            <a:avLst/>
          </a:prstGeom>
          <a:ln>
            <a:solidFill>
              <a:srgbClr val="767676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Connecteur droit 6"/>
          <p:cNvCxnSpPr/>
          <p:nvPr/>
        </p:nvCxnSpPr>
        <p:spPr>
          <a:xfrm>
            <a:off x="10190047" y="7507740"/>
            <a:ext cx="3853976" cy="0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" name="Forme libre 7"/>
          <p:cNvSpPr/>
          <p:nvPr/>
        </p:nvSpPr>
        <p:spPr>
          <a:xfrm>
            <a:off x="6328933" y="5772014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noFill/>
          <a:ln w="762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" name="Rectangle 8"/>
          <p:cNvSpPr/>
          <p:nvPr/>
        </p:nvSpPr>
        <p:spPr>
          <a:xfrm>
            <a:off x="7303624" y="4141380"/>
            <a:ext cx="1308514" cy="2019527"/>
          </a:xfrm>
          <a:prstGeom prst="rect">
            <a:avLst/>
          </a:prstGeom>
          <a:solidFill>
            <a:srgbClr val="FFFF00">
              <a:alpha val="40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" name="Triangle isocèle 9"/>
          <p:cNvSpPr/>
          <p:nvPr/>
        </p:nvSpPr>
        <p:spPr>
          <a:xfrm flipV="1">
            <a:off x="7303624" y="6160907"/>
            <a:ext cx="1308514" cy="9594477"/>
          </a:xfrm>
          <a:prstGeom prst="triangle">
            <a:avLst/>
          </a:prstGeom>
          <a:solidFill>
            <a:srgbClr val="FFFF00">
              <a:alpha val="32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" name="Trapèze 10"/>
          <p:cNvSpPr/>
          <p:nvPr/>
        </p:nvSpPr>
        <p:spPr>
          <a:xfrm>
            <a:off x="7303624" y="2811265"/>
            <a:ext cx="1308514" cy="1330115"/>
          </a:xfrm>
          <a:prstGeom prst="trapezoid">
            <a:avLst>
              <a:gd name="adj" fmla="val 43293"/>
            </a:avLst>
          </a:prstGeom>
          <a:solidFill>
            <a:srgbClr val="FFFF00">
              <a:alpha val="53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" name="Trapèze 11"/>
          <p:cNvSpPr/>
          <p:nvPr/>
        </p:nvSpPr>
        <p:spPr>
          <a:xfrm>
            <a:off x="22930732" y="2916676"/>
            <a:ext cx="1308514" cy="1203262"/>
          </a:xfrm>
          <a:prstGeom prst="trapezoid">
            <a:avLst>
              <a:gd name="adj" fmla="val 43293"/>
            </a:avLst>
          </a:prstGeom>
          <a:solidFill>
            <a:srgbClr val="FFFF00">
              <a:alpha val="53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" name="Forme libre 12"/>
          <p:cNvSpPr/>
          <p:nvPr/>
        </p:nvSpPr>
        <p:spPr>
          <a:xfrm>
            <a:off x="21946991" y="5639177"/>
            <a:ext cx="3149601" cy="1187074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solidFill>
            <a:srgbClr val="FFFFFF"/>
          </a:solidFill>
          <a:ln w="762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4" name="Triangle isocèle 13"/>
          <p:cNvSpPr/>
          <p:nvPr/>
        </p:nvSpPr>
        <p:spPr>
          <a:xfrm flipV="1">
            <a:off x="22934214" y="6128053"/>
            <a:ext cx="1308514" cy="8025458"/>
          </a:xfrm>
          <a:prstGeom prst="triangle">
            <a:avLst/>
          </a:prstGeom>
          <a:solidFill>
            <a:srgbClr val="FFFF00">
              <a:alpha val="32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5" name="Rectangle 14"/>
          <p:cNvSpPr/>
          <p:nvPr/>
        </p:nvSpPr>
        <p:spPr>
          <a:xfrm>
            <a:off x="22934214" y="4108525"/>
            <a:ext cx="1308514" cy="2019527"/>
          </a:xfrm>
          <a:prstGeom prst="rect">
            <a:avLst/>
          </a:prstGeom>
          <a:solidFill>
            <a:srgbClr val="FFFF00">
              <a:alpha val="40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16" name="Connecteur droit avec flèche 15"/>
          <p:cNvCxnSpPr>
            <a:endCxn id="13" idx="4"/>
          </p:cNvCxnSpPr>
          <p:nvPr/>
        </p:nvCxnSpPr>
        <p:spPr>
          <a:xfrm flipV="1">
            <a:off x="20692118" y="6356254"/>
            <a:ext cx="1435306" cy="1151493"/>
          </a:xfrm>
          <a:prstGeom prst="straightConnector1">
            <a:avLst/>
          </a:prstGeom>
          <a:ln>
            <a:solidFill>
              <a:srgbClr val="767676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ZoneTexte 16"/>
          <p:cNvSpPr txBox="1"/>
          <p:nvPr/>
        </p:nvSpPr>
        <p:spPr>
          <a:xfrm>
            <a:off x="5147595" y="9420554"/>
            <a:ext cx="5609527" cy="1908205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Accommodation</a:t>
            </a:r>
          </a:p>
          <a:p>
            <a:pPr algn="ctr"/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inactive</a:t>
            </a:r>
          </a:p>
        </p:txBody>
      </p:sp>
      <p:sp>
        <p:nvSpPr>
          <p:cNvPr id="18" name="ZoneTexte 17"/>
          <p:cNvSpPr txBox="1"/>
          <p:nvPr/>
        </p:nvSpPr>
        <p:spPr>
          <a:xfrm>
            <a:off x="20848203" y="9582032"/>
            <a:ext cx="5609527" cy="1908205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Accommodation</a:t>
            </a:r>
          </a:p>
          <a:p>
            <a:pPr algn="ctr"/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active</a:t>
            </a:r>
          </a:p>
        </p:txBody>
      </p:sp>
      <p:sp>
        <p:nvSpPr>
          <p:cNvPr id="19" name="Rectangle 18"/>
          <p:cNvSpPr/>
          <p:nvPr/>
        </p:nvSpPr>
        <p:spPr>
          <a:xfrm>
            <a:off x="7968528" y="14153511"/>
            <a:ext cx="15620998" cy="1394088"/>
          </a:xfrm>
          <a:prstGeom prst="rect">
            <a:avLst/>
          </a:prstGeom>
          <a:noFill/>
          <a:ln>
            <a:solidFill>
              <a:srgbClr val="FE2DFF"/>
            </a:solidFill>
            <a:prstDash val="dot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0" name="ZoneTexte 19"/>
          <p:cNvSpPr txBox="1"/>
          <p:nvPr/>
        </p:nvSpPr>
        <p:spPr>
          <a:xfrm>
            <a:off x="8023501" y="14259835"/>
            <a:ext cx="15409348" cy="1000264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L’accommodation raccourci la distance focale</a:t>
            </a:r>
          </a:p>
        </p:txBody>
      </p:sp>
      <p:cxnSp>
        <p:nvCxnSpPr>
          <p:cNvPr id="21" name="Connecteur droit avec flèche 20"/>
          <p:cNvCxnSpPr/>
          <p:nvPr/>
        </p:nvCxnSpPr>
        <p:spPr>
          <a:xfrm>
            <a:off x="23591513" y="14153511"/>
            <a:ext cx="0" cy="1394088"/>
          </a:xfrm>
          <a:prstGeom prst="straightConnector1">
            <a:avLst/>
          </a:prstGeom>
          <a:ln w="28575" cmpd="sng">
            <a:solidFill>
              <a:srgbClr val="FE2DFF"/>
            </a:solidFill>
            <a:prstDash val="dot"/>
            <a:headEnd type="arrow"/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78773598"/>
      </p:ext>
    </p:extLst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892730" y="1164155"/>
            <a:ext cx="26308966" cy="1524112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3" name="Connecteur droit 2"/>
          <p:cNvCxnSpPr/>
          <p:nvPr/>
        </p:nvCxnSpPr>
        <p:spPr>
          <a:xfrm>
            <a:off x="17755941" y="6696369"/>
            <a:ext cx="3042008" cy="0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ZoneTexte 4"/>
          <p:cNvSpPr txBox="1"/>
          <p:nvPr/>
        </p:nvSpPr>
        <p:spPr>
          <a:xfrm>
            <a:off x="10955094" y="4252813"/>
            <a:ext cx="9898750" cy="4632027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Les variation de</a:t>
            </a:r>
          </a:p>
          <a:p>
            <a:pPr algn="ctr"/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courbures</a:t>
            </a:r>
          </a:p>
          <a:p>
            <a:pPr algn="ctr"/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sont</a:t>
            </a:r>
          </a:p>
          <a:p>
            <a:pPr algn="ctr"/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fonction du degré de</a:t>
            </a:r>
          </a:p>
          <a:p>
            <a:pPr algn="ctr"/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contraction du muscle ciliaire</a:t>
            </a:r>
          </a:p>
        </p:txBody>
      </p:sp>
      <p:cxnSp>
        <p:nvCxnSpPr>
          <p:cNvPr id="6" name="Connecteur droit 5"/>
          <p:cNvCxnSpPr/>
          <p:nvPr/>
        </p:nvCxnSpPr>
        <p:spPr>
          <a:xfrm>
            <a:off x="10295878" y="6696369"/>
            <a:ext cx="3853976" cy="0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" name="Rectangle 6"/>
          <p:cNvSpPr/>
          <p:nvPr/>
        </p:nvSpPr>
        <p:spPr>
          <a:xfrm>
            <a:off x="7409455" y="4155299"/>
            <a:ext cx="1308514" cy="1194237"/>
          </a:xfrm>
          <a:prstGeom prst="rect">
            <a:avLst/>
          </a:prstGeom>
          <a:solidFill>
            <a:srgbClr val="FFFF00">
              <a:alpha val="40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" name="Triangle isocèle 7"/>
          <p:cNvSpPr/>
          <p:nvPr/>
        </p:nvSpPr>
        <p:spPr>
          <a:xfrm flipV="1">
            <a:off x="7409455" y="5349536"/>
            <a:ext cx="1308514" cy="9594477"/>
          </a:xfrm>
          <a:prstGeom prst="triangle">
            <a:avLst/>
          </a:prstGeom>
          <a:solidFill>
            <a:srgbClr val="FFFF00">
              <a:alpha val="32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" name="Trapèze 8"/>
          <p:cNvSpPr/>
          <p:nvPr/>
        </p:nvSpPr>
        <p:spPr>
          <a:xfrm>
            <a:off x="7409455" y="2846475"/>
            <a:ext cx="1308514" cy="1330115"/>
          </a:xfrm>
          <a:prstGeom prst="trapezoid">
            <a:avLst>
              <a:gd name="adj" fmla="val 43293"/>
            </a:avLst>
          </a:prstGeom>
          <a:solidFill>
            <a:srgbClr val="FFFF00">
              <a:alpha val="53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" name="Trapèze 9"/>
          <p:cNvSpPr/>
          <p:nvPr/>
        </p:nvSpPr>
        <p:spPr>
          <a:xfrm>
            <a:off x="23036563" y="2797963"/>
            <a:ext cx="1308514" cy="1203262"/>
          </a:xfrm>
          <a:prstGeom prst="trapezoid">
            <a:avLst>
              <a:gd name="adj" fmla="val 43293"/>
            </a:avLst>
          </a:prstGeom>
          <a:solidFill>
            <a:srgbClr val="FFFF00">
              <a:alpha val="53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" name="Triangle isocèle 10"/>
          <p:cNvSpPr/>
          <p:nvPr/>
        </p:nvSpPr>
        <p:spPr>
          <a:xfrm flipV="1">
            <a:off x="23040045" y="5316682"/>
            <a:ext cx="1308514" cy="8025458"/>
          </a:xfrm>
          <a:prstGeom prst="triangle">
            <a:avLst/>
          </a:prstGeom>
          <a:solidFill>
            <a:srgbClr val="FFFF00">
              <a:alpha val="32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" name="Rectangle 11"/>
          <p:cNvSpPr/>
          <p:nvPr/>
        </p:nvSpPr>
        <p:spPr>
          <a:xfrm>
            <a:off x="23040045" y="3953129"/>
            <a:ext cx="1308514" cy="1363554"/>
          </a:xfrm>
          <a:prstGeom prst="rect">
            <a:avLst/>
          </a:prstGeom>
          <a:solidFill>
            <a:srgbClr val="FFFF00">
              <a:alpha val="40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" name="ZoneTexte 12"/>
          <p:cNvSpPr txBox="1"/>
          <p:nvPr/>
        </p:nvSpPr>
        <p:spPr>
          <a:xfrm>
            <a:off x="5253426" y="8609183"/>
            <a:ext cx="5609527" cy="1908205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Accommodation</a:t>
            </a:r>
          </a:p>
          <a:p>
            <a:pPr algn="ctr"/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inactive</a:t>
            </a:r>
          </a:p>
        </p:txBody>
      </p:sp>
      <p:sp>
        <p:nvSpPr>
          <p:cNvPr id="14" name="ZoneTexte 13"/>
          <p:cNvSpPr txBox="1"/>
          <p:nvPr/>
        </p:nvSpPr>
        <p:spPr>
          <a:xfrm>
            <a:off x="20954034" y="8770661"/>
            <a:ext cx="5609527" cy="1908205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Accommodation</a:t>
            </a:r>
          </a:p>
          <a:p>
            <a:pPr algn="ctr"/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active</a:t>
            </a:r>
          </a:p>
        </p:txBody>
      </p:sp>
      <p:cxnSp>
        <p:nvCxnSpPr>
          <p:cNvPr id="15" name="Connecteur droit 14"/>
          <p:cNvCxnSpPr/>
          <p:nvPr/>
        </p:nvCxnSpPr>
        <p:spPr>
          <a:xfrm>
            <a:off x="24362105" y="4753710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" name="Connecteur droit 15"/>
          <p:cNvCxnSpPr/>
          <p:nvPr/>
        </p:nvCxnSpPr>
        <p:spPr>
          <a:xfrm>
            <a:off x="21791414" y="4760060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Forme libre 16"/>
          <p:cNvSpPr/>
          <p:nvPr/>
        </p:nvSpPr>
        <p:spPr>
          <a:xfrm>
            <a:off x="22385788" y="4820278"/>
            <a:ext cx="2578539" cy="1187074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noFill/>
          <a:ln w="762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8" name="Forme libre 17"/>
          <p:cNvSpPr/>
          <p:nvPr/>
        </p:nvSpPr>
        <p:spPr>
          <a:xfrm>
            <a:off x="20396613" y="4698997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9" name="Forme libre 18"/>
          <p:cNvSpPr/>
          <p:nvPr/>
        </p:nvSpPr>
        <p:spPr>
          <a:xfrm>
            <a:off x="25422197" y="4703427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0" name="Ellipse 19"/>
          <p:cNvSpPr/>
          <p:nvPr/>
        </p:nvSpPr>
        <p:spPr>
          <a:xfrm>
            <a:off x="21159589" y="5081792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1" name="Ellipse 20"/>
          <p:cNvSpPr/>
          <p:nvPr/>
        </p:nvSpPr>
        <p:spPr>
          <a:xfrm>
            <a:off x="21468626" y="5037341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2" name="Ellipse 21"/>
          <p:cNvSpPr/>
          <p:nvPr/>
        </p:nvSpPr>
        <p:spPr>
          <a:xfrm>
            <a:off x="21578690" y="4775739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3" name="Ellipse 22"/>
          <p:cNvSpPr/>
          <p:nvPr/>
        </p:nvSpPr>
        <p:spPr>
          <a:xfrm>
            <a:off x="25706191" y="4865265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4" name="Ellipse 23"/>
          <p:cNvSpPr/>
          <p:nvPr/>
        </p:nvSpPr>
        <p:spPr>
          <a:xfrm>
            <a:off x="25710426" y="5080541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5" name="Ellipse 24"/>
          <p:cNvSpPr/>
          <p:nvPr/>
        </p:nvSpPr>
        <p:spPr>
          <a:xfrm>
            <a:off x="26006757" y="5076307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6" name="Forme libre 25"/>
          <p:cNvSpPr/>
          <p:nvPr/>
        </p:nvSpPr>
        <p:spPr>
          <a:xfrm>
            <a:off x="21156122" y="4822185"/>
            <a:ext cx="1109381" cy="851602"/>
          </a:xfrm>
          <a:custGeom>
            <a:avLst/>
            <a:gdLst>
              <a:gd name="connsiteX0" fmla="*/ 7701 w 1109381"/>
              <a:gd name="connsiteY0" fmla="*/ 526696 h 851602"/>
              <a:gd name="connsiteX1" fmla="*/ 701967 w 1109381"/>
              <a:gd name="connsiteY1" fmla="*/ 831487 h 851602"/>
              <a:gd name="connsiteX2" fmla="*/ 972901 w 1109381"/>
              <a:gd name="connsiteY2" fmla="*/ 797621 h 851602"/>
              <a:gd name="connsiteX3" fmla="*/ 744301 w 1109381"/>
              <a:gd name="connsiteY3" fmla="*/ 594427 h 851602"/>
              <a:gd name="connsiteX4" fmla="*/ 1066034 w 1109381"/>
              <a:gd name="connsiteY4" fmla="*/ 535162 h 851602"/>
              <a:gd name="connsiteX5" fmla="*/ 845901 w 1109381"/>
              <a:gd name="connsiteY5" fmla="*/ 306569 h 851602"/>
              <a:gd name="connsiteX6" fmla="*/ 1108367 w 1109381"/>
              <a:gd name="connsiteY6" fmla="*/ 162640 h 851602"/>
              <a:gd name="connsiteX7" fmla="*/ 727367 w 1109381"/>
              <a:gd name="connsiteY7" fmla="*/ 1778 h 851602"/>
              <a:gd name="connsiteX8" fmla="*/ 591901 w 1109381"/>
              <a:gd name="connsiteY8" fmla="*/ 272704 h 851602"/>
              <a:gd name="connsiteX9" fmla="*/ 346367 w 1109381"/>
              <a:gd name="connsiteY9" fmla="*/ 442032 h 851602"/>
              <a:gd name="connsiteX10" fmla="*/ 7701 w 1109381"/>
              <a:gd name="connsiteY10" fmla="*/ 526696 h 851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09381" h="851602">
                <a:moveTo>
                  <a:pt x="7701" y="526696"/>
                </a:moveTo>
                <a:cubicBezTo>
                  <a:pt x="66968" y="591605"/>
                  <a:pt x="541100" y="786333"/>
                  <a:pt x="701967" y="831487"/>
                </a:cubicBezTo>
                <a:cubicBezTo>
                  <a:pt x="862834" y="876641"/>
                  <a:pt x="965845" y="837131"/>
                  <a:pt x="972901" y="797621"/>
                </a:cubicBezTo>
                <a:cubicBezTo>
                  <a:pt x="979957" y="758111"/>
                  <a:pt x="728779" y="638170"/>
                  <a:pt x="744301" y="594427"/>
                </a:cubicBezTo>
                <a:cubicBezTo>
                  <a:pt x="759823" y="550684"/>
                  <a:pt x="1049101" y="583138"/>
                  <a:pt x="1066034" y="535162"/>
                </a:cubicBezTo>
                <a:cubicBezTo>
                  <a:pt x="1082967" y="487186"/>
                  <a:pt x="838846" y="368656"/>
                  <a:pt x="845901" y="306569"/>
                </a:cubicBezTo>
                <a:cubicBezTo>
                  <a:pt x="852956" y="244482"/>
                  <a:pt x="1128123" y="213438"/>
                  <a:pt x="1108367" y="162640"/>
                </a:cubicBezTo>
                <a:cubicBezTo>
                  <a:pt x="1088611" y="111842"/>
                  <a:pt x="813445" y="-16566"/>
                  <a:pt x="727367" y="1778"/>
                </a:cubicBezTo>
                <a:cubicBezTo>
                  <a:pt x="641289" y="20122"/>
                  <a:pt x="655401" y="199328"/>
                  <a:pt x="591901" y="272704"/>
                </a:cubicBezTo>
                <a:cubicBezTo>
                  <a:pt x="528401" y="346080"/>
                  <a:pt x="445145" y="396878"/>
                  <a:pt x="346367" y="442032"/>
                </a:cubicBezTo>
                <a:cubicBezTo>
                  <a:pt x="247589" y="487186"/>
                  <a:pt x="-51566" y="461787"/>
                  <a:pt x="7701" y="526696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27" name="Connecteur droit 26"/>
          <p:cNvCxnSpPr>
            <a:stCxn id="26" idx="6"/>
            <a:endCxn id="17" idx="16"/>
          </p:cNvCxnSpPr>
          <p:nvPr/>
        </p:nvCxnSpPr>
        <p:spPr>
          <a:xfrm flipV="1">
            <a:off x="22264491" y="4939196"/>
            <a:ext cx="409728" cy="4563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Connecteur droit 27"/>
          <p:cNvCxnSpPr>
            <a:stCxn id="26" idx="6"/>
            <a:endCxn id="17" idx="12"/>
          </p:cNvCxnSpPr>
          <p:nvPr/>
        </p:nvCxnSpPr>
        <p:spPr>
          <a:xfrm>
            <a:off x="22264490" y="4984825"/>
            <a:ext cx="121435" cy="181258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" name="Connecteur droit 28"/>
          <p:cNvCxnSpPr>
            <a:stCxn id="26" idx="4"/>
            <a:endCxn id="17" idx="9"/>
          </p:cNvCxnSpPr>
          <p:nvPr/>
        </p:nvCxnSpPr>
        <p:spPr>
          <a:xfrm flipV="1">
            <a:off x="22222158" y="5331092"/>
            <a:ext cx="191226" cy="2625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0" name="Connecteur droit 29"/>
          <p:cNvCxnSpPr>
            <a:stCxn id="26" idx="4"/>
            <a:endCxn id="17" idx="4"/>
          </p:cNvCxnSpPr>
          <p:nvPr/>
        </p:nvCxnSpPr>
        <p:spPr>
          <a:xfrm>
            <a:off x="22222159" y="5357348"/>
            <a:ext cx="311348" cy="180006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1" name="Connecteur droit 30"/>
          <p:cNvCxnSpPr>
            <a:stCxn id="26" idx="2"/>
            <a:endCxn id="17" idx="3"/>
          </p:cNvCxnSpPr>
          <p:nvPr/>
        </p:nvCxnSpPr>
        <p:spPr>
          <a:xfrm flipV="1">
            <a:off x="22129023" y="5606108"/>
            <a:ext cx="459394" cy="13698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2" name="Connecteur droit 31"/>
          <p:cNvCxnSpPr>
            <a:stCxn id="26" idx="2"/>
            <a:endCxn id="17" idx="44"/>
          </p:cNvCxnSpPr>
          <p:nvPr/>
        </p:nvCxnSpPr>
        <p:spPr>
          <a:xfrm>
            <a:off x="22129023" y="5619805"/>
            <a:ext cx="823191" cy="247567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3" name="Forme libre 32"/>
          <p:cNvSpPr/>
          <p:nvPr/>
        </p:nvSpPr>
        <p:spPr>
          <a:xfrm>
            <a:off x="25117697" y="4862273"/>
            <a:ext cx="809363" cy="876064"/>
          </a:xfrm>
          <a:custGeom>
            <a:avLst/>
            <a:gdLst>
              <a:gd name="connsiteX0" fmla="*/ 160929 w 809364"/>
              <a:gd name="connsiteY0" fmla="*/ 249549 h 876064"/>
              <a:gd name="connsiteX1" fmla="*/ 62 w 809364"/>
              <a:gd name="connsiteY1" fmla="*/ 181818 h 876064"/>
              <a:gd name="connsiteX2" fmla="*/ 143995 w 809364"/>
              <a:gd name="connsiteY2" fmla="*/ 71755 h 876064"/>
              <a:gd name="connsiteX3" fmla="*/ 321795 w 809364"/>
              <a:gd name="connsiteY3" fmla="*/ 4024 h 876064"/>
              <a:gd name="connsiteX4" fmla="*/ 389529 w 809364"/>
              <a:gd name="connsiteY4" fmla="*/ 190285 h 876064"/>
              <a:gd name="connsiteX5" fmla="*/ 474195 w 809364"/>
              <a:gd name="connsiteY5" fmla="*/ 308814 h 876064"/>
              <a:gd name="connsiteX6" fmla="*/ 643529 w 809364"/>
              <a:gd name="connsiteY6" fmla="*/ 427344 h 876064"/>
              <a:gd name="connsiteX7" fmla="*/ 770529 w 809364"/>
              <a:gd name="connsiteY7" fmla="*/ 486609 h 876064"/>
              <a:gd name="connsiteX8" fmla="*/ 753595 w 809364"/>
              <a:gd name="connsiteY8" fmla="*/ 622072 h 876064"/>
              <a:gd name="connsiteX9" fmla="*/ 152462 w 809364"/>
              <a:gd name="connsiteY9" fmla="*/ 876064 h 876064"/>
              <a:gd name="connsiteX10" fmla="*/ 287929 w 809364"/>
              <a:gd name="connsiteY10" fmla="*/ 622072 h 876064"/>
              <a:gd name="connsiteX11" fmla="*/ 93195 w 809364"/>
              <a:gd name="connsiteY11" fmla="*/ 571273 h 876064"/>
              <a:gd name="connsiteX12" fmla="*/ 262529 w 809364"/>
              <a:gd name="connsiteY12" fmla="*/ 334214 h 876064"/>
              <a:gd name="connsiteX13" fmla="*/ 160929 w 809364"/>
              <a:gd name="connsiteY13" fmla="*/ 249549 h 876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09364" h="876064">
                <a:moveTo>
                  <a:pt x="160929" y="249549"/>
                </a:moveTo>
                <a:cubicBezTo>
                  <a:pt x="117184" y="224150"/>
                  <a:pt x="2884" y="211450"/>
                  <a:pt x="62" y="181818"/>
                </a:cubicBezTo>
                <a:cubicBezTo>
                  <a:pt x="-2760" y="152186"/>
                  <a:pt x="90373" y="101387"/>
                  <a:pt x="143995" y="71755"/>
                </a:cubicBezTo>
                <a:cubicBezTo>
                  <a:pt x="197617" y="42123"/>
                  <a:pt x="280873" y="-15731"/>
                  <a:pt x="321795" y="4024"/>
                </a:cubicBezTo>
                <a:cubicBezTo>
                  <a:pt x="362717" y="23779"/>
                  <a:pt x="364129" y="139487"/>
                  <a:pt x="389529" y="190285"/>
                </a:cubicBezTo>
                <a:cubicBezTo>
                  <a:pt x="414929" y="241083"/>
                  <a:pt x="431862" y="269304"/>
                  <a:pt x="474195" y="308814"/>
                </a:cubicBezTo>
                <a:cubicBezTo>
                  <a:pt x="516528" y="348324"/>
                  <a:pt x="594140" y="397712"/>
                  <a:pt x="643529" y="427344"/>
                </a:cubicBezTo>
                <a:cubicBezTo>
                  <a:pt x="692918" y="456976"/>
                  <a:pt x="752185" y="454154"/>
                  <a:pt x="770529" y="486609"/>
                </a:cubicBezTo>
                <a:cubicBezTo>
                  <a:pt x="788873" y="519064"/>
                  <a:pt x="856606" y="557163"/>
                  <a:pt x="753595" y="622072"/>
                </a:cubicBezTo>
                <a:cubicBezTo>
                  <a:pt x="650584" y="686981"/>
                  <a:pt x="230073" y="876064"/>
                  <a:pt x="152462" y="876064"/>
                </a:cubicBezTo>
                <a:cubicBezTo>
                  <a:pt x="74851" y="876064"/>
                  <a:pt x="297807" y="672870"/>
                  <a:pt x="287929" y="622072"/>
                </a:cubicBezTo>
                <a:cubicBezTo>
                  <a:pt x="278051" y="571274"/>
                  <a:pt x="97428" y="619249"/>
                  <a:pt x="93195" y="571273"/>
                </a:cubicBezTo>
                <a:cubicBezTo>
                  <a:pt x="88962" y="523297"/>
                  <a:pt x="249829" y="386423"/>
                  <a:pt x="262529" y="334214"/>
                </a:cubicBezTo>
                <a:cubicBezTo>
                  <a:pt x="275229" y="282005"/>
                  <a:pt x="204674" y="274948"/>
                  <a:pt x="160929" y="249549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34" name="Connecteur droit 33"/>
          <p:cNvCxnSpPr>
            <a:stCxn id="33" idx="1"/>
            <a:endCxn id="17" idx="27"/>
          </p:cNvCxnSpPr>
          <p:nvPr/>
        </p:nvCxnSpPr>
        <p:spPr>
          <a:xfrm flipH="1" flipV="1">
            <a:off x="24730025" y="4966698"/>
            <a:ext cx="387733" cy="77391"/>
          </a:xfrm>
          <a:prstGeom prst="line">
            <a:avLst/>
          </a:prstGeom>
          <a:ln>
            <a:solidFill>
              <a:srgbClr val="7F7F7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Connecteur droit 34"/>
          <p:cNvCxnSpPr>
            <a:stCxn id="33" idx="1"/>
            <a:endCxn id="17" idx="31"/>
          </p:cNvCxnSpPr>
          <p:nvPr/>
        </p:nvCxnSpPr>
        <p:spPr>
          <a:xfrm flipH="1">
            <a:off x="24959977" y="5044089"/>
            <a:ext cx="157783" cy="115117"/>
          </a:xfrm>
          <a:prstGeom prst="line">
            <a:avLst/>
          </a:prstGeom>
          <a:ln>
            <a:solidFill>
              <a:srgbClr val="7F7F7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6" name="Connecteur droit 35"/>
          <p:cNvCxnSpPr>
            <a:stCxn id="33" idx="11"/>
            <a:endCxn id="17" idx="33"/>
          </p:cNvCxnSpPr>
          <p:nvPr/>
        </p:nvCxnSpPr>
        <p:spPr>
          <a:xfrm flipH="1" flipV="1">
            <a:off x="24946244" y="5276091"/>
            <a:ext cx="264644" cy="157455"/>
          </a:xfrm>
          <a:prstGeom prst="line">
            <a:avLst/>
          </a:prstGeom>
          <a:ln>
            <a:solidFill>
              <a:srgbClr val="7F7F7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7" name="Connecteur droit 36"/>
          <p:cNvCxnSpPr>
            <a:stCxn id="33" idx="11"/>
            <a:endCxn id="17" idx="35"/>
          </p:cNvCxnSpPr>
          <p:nvPr/>
        </p:nvCxnSpPr>
        <p:spPr>
          <a:xfrm flipH="1">
            <a:off x="24812393" y="5433546"/>
            <a:ext cx="398495" cy="124435"/>
          </a:xfrm>
          <a:prstGeom prst="line">
            <a:avLst/>
          </a:prstGeom>
          <a:ln>
            <a:solidFill>
              <a:srgbClr val="7F7F7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8" name="Connecteur droit 37"/>
          <p:cNvCxnSpPr>
            <a:stCxn id="33" idx="9"/>
            <a:endCxn id="17" idx="36"/>
          </p:cNvCxnSpPr>
          <p:nvPr/>
        </p:nvCxnSpPr>
        <p:spPr>
          <a:xfrm flipH="1" flipV="1">
            <a:off x="24671679" y="5681737"/>
            <a:ext cx="598477" cy="56599"/>
          </a:xfrm>
          <a:prstGeom prst="line">
            <a:avLst/>
          </a:prstGeom>
          <a:ln>
            <a:solidFill>
              <a:srgbClr val="7F7F7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9" name="Connecteur droit 38"/>
          <p:cNvCxnSpPr>
            <a:stCxn id="33" idx="9"/>
            <a:endCxn id="17" idx="37"/>
          </p:cNvCxnSpPr>
          <p:nvPr/>
        </p:nvCxnSpPr>
        <p:spPr>
          <a:xfrm flipH="1">
            <a:off x="24448598" y="5738336"/>
            <a:ext cx="821559" cy="9466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0" name="Arc plein 39"/>
          <p:cNvSpPr/>
          <p:nvPr/>
        </p:nvSpPr>
        <p:spPr>
          <a:xfrm>
            <a:off x="21578688" y="3953129"/>
            <a:ext cx="4131736" cy="1526438"/>
          </a:xfrm>
          <a:prstGeom prst="blockArc">
            <a:avLst>
              <a:gd name="adj1" fmla="val 10800000"/>
              <a:gd name="adj2" fmla="val 21577767"/>
              <a:gd name="adj3" fmla="val 7436"/>
            </a:avLst>
          </a:prstGeom>
          <a:solidFill>
            <a:schemeClr val="accent1">
              <a:lumMod val="20000"/>
              <a:lumOff val="80000"/>
            </a:scheme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cxnSp>
        <p:nvCxnSpPr>
          <p:cNvPr id="41" name="Connecteur droit 40"/>
          <p:cNvCxnSpPr/>
          <p:nvPr/>
        </p:nvCxnSpPr>
        <p:spPr>
          <a:xfrm>
            <a:off x="6123455" y="4968098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2" name="Connecteur droit 41"/>
          <p:cNvCxnSpPr/>
          <p:nvPr/>
        </p:nvCxnSpPr>
        <p:spPr>
          <a:xfrm>
            <a:off x="8694146" y="4961751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Forme libre 42"/>
          <p:cNvSpPr/>
          <p:nvPr/>
        </p:nvSpPr>
        <p:spPr>
          <a:xfrm>
            <a:off x="4728655" y="4907035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4" name="Forme libre 43"/>
          <p:cNvSpPr/>
          <p:nvPr/>
        </p:nvSpPr>
        <p:spPr>
          <a:xfrm>
            <a:off x="9754238" y="4911465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5" name="Ellipse 44"/>
          <p:cNvSpPr/>
          <p:nvPr/>
        </p:nvSpPr>
        <p:spPr>
          <a:xfrm>
            <a:off x="5491631" y="5289832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6" name="Ellipse 45"/>
          <p:cNvSpPr/>
          <p:nvPr/>
        </p:nvSpPr>
        <p:spPr>
          <a:xfrm>
            <a:off x="5800664" y="5245382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7" name="Ellipse 46"/>
          <p:cNvSpPr/>
          <p:nvPr/>
        </p:nvSpPr>
        <p:spPr>
          <a:xfrm>
            <a:off x="5910731" y="4983780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8" name="Ellipse 47"/>
          <p:cNvSpPr/>
          <p:nvPr/>
        </p:nvSpPr>
        <p:spPr>
          <a:xfrm>
            <a:off x="10038233" y="5073306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9" name="Ellipse 48"/>
          <p:cNvSpPr/>
          <p:nvPr/>
        </p:nvSpPr>
        <p:spPr>
          <a:xfrm>
            <a:off x="10042467" y="5288581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0" name="Ellipse 49"/>
          <p:cNvSpPr/>
          <p:nvPr/>
        </p:nvSpPr>
        <p:spPr>
          <a:xfrm>
            <a:off x="10338798" y="5284348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1" name="Forme libre 50"/>
          <p:cNvSpPr/>
          <p:nvPr/>
        </p:nvSpPr>
        <p:spPr>
          <a:xfrm>
            <a:off x="6255601" y="5082500"/>
            <a:ext cx="3498637" cy="35193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noFill/>
          <a:ln w="762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2" name="Forme libre 51"/>
          <p:cNvSpPr/>
          <p:nvPr/>
        </p:nvSpPr>
        <p:spPr>
          <a:xfrm>
            <a:off x="5762539" y="5098344"/>
            <a:ext cx="493458" cy="416202"/>
          </a:xfrm>
          <a:custGeom>
            <a:avLst/>
            <a:gdLst>
              <a:gd name="connsiteX0" fmla="*/ 249793 w 493457"/>
              <a:gd name="connsiteY0" fmla="*/ 381844 h 416202"/>
              <a:gd name="connsiteX1" fmla="*/ 4260 w 493457"/>
              <a:gd name="connsiteY1" fmla="*/ 415709 h 416202"/>
              <a:gd name="connsiteX2" fmla="*/ 105860 w 493457"/>
              <a:gd name="connsiteY2" fmla="*/ 356445 h 416202"/>
              <a:gd name="connsiteX3" fmla="*/ 258260 w 493457"/>
              <a:gd name="connsiteY3" fmla="*/ 280247 h 416202"/>
              <a:gd name="connsiteX4" fmla="*/ 359860 w 493457"/>
              <a:gd name="connsiteY4" fmla="*/ 170183 h 416202"/>
              <a:gd name="connsiteX5" fmla="*/ 436060 w 493457"/>
              <a:gd name="connsiteY5" fmla="*/ 77053 h 416202"/>
              <a:gd name="connsiteX6" fmla="*/ 478393 w 493457"/>
              <a:gd name="connsiteY6" fmla="*/ 855 h 416202"/>
              <a:gd name="connsiteX7" fmla="*/ 486860 w 493457"/>
              <a:gd name="connsiteY7" fmla="*/ 127851 h 416202"/>
              <a:gd name="connsiteX8" fmla="*/ 486860 w 493457"/>
              <a:gd name="connsiteY8" fmla="*/ 237915 h 416202"/>
              <a:gd name="connsiteX9" fmla="*/ 402193 w 493457"/>
              <a:gd name="connsiteY9" fmla="*/ 254848 h 416202"/>
              <a:gd name="connsiteX10" fmla="*/ 436060 w 493457"/>
              <a:gd name="connsiteY10" fmla="*/ 331045 h 416202"/>
              <a:gd name="connsiteX11" fmla="*/ 249793 w 493457"/>
              <a:gd name="connsiteY11" fmla="*/ 381844 h 416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93457" h="416202">
                <a:moveTo>
                  <a:pt x="249793" y="381844"/>
                </a:moveTo>
                <a:cubicBezTo>
                  <a:pt x="177826" y="395955"/>
                  <a:pt x="28249" y="419942"/>
                  <a:pt x="4260" y="415709"/>
                </a:cubicBezTo>
                <a:cubicBezTo>
                  <a:pt x="-19729" y="411476"/>
                  <a:pt x="63527" y="379022"/>
                  <a:pt x="105860" y="356445"/>
                </a:cubicBezTo>
                <a:cubicBezTo>
                  <a:pt x="148193" y="333868"/>
                  <a:pt x="215927" y="311291"/>
                  <a:pt x="258260" y="280247"/>
                </a:cubicBezTo>
                <a:cubicBezTo>
                  <a:pt x="300593" y="249203"/>
                  <a:pt x="330227" y="204049"/>
                  <a:pt x="359860" y="170183"/>
                </a:cubicBezTo>
                <a:cubicBezTo>
                  <a:pt x="389493" y="136317"/>
                  <a:pt x="416305" y="105274"/>
                  <a:pt x="436060" y="77053"/>
                </a:cubicBezTo>
                <a:cubicBezTo>
                  <a:pt x="455815" y="48832"/>
                  <a:pt x="469926" y="-7611"/>
                  <a:pt x="478393" y="855"/>
                </a:cubicBezTo>
                <a:cubicBezTo>
                  <a:pt x="486860" y="9321"/>
                  <a:pt x="485449" y="88341"/>
                  <a:pt x="486860" y="127851"/>
                </a:cubicBezTo>
                <a:cubicBezTo>
                  <a:pt x="488271" y="167361"/>
                  <a:pt x="500971" y="216749"/>
                  <a:pt x="486860" y="237915"/>
                </a:cubicBezTo>
                <a:cubicBezTo>
                  <a:pt x="472749" y="259081"/>
                  <a:pt x="410660" y="239326"/>
                  <a:pt x="402193" y="254848"/>
                </a:cubicBezTo>
                <a:cubicBezTo>
                  <a:pt x="393726" y="270370"/>
                  <a:pt x="461460" y="309879"/>
                  <a:pt x="436060" y="331045"/>
                </a:cubicBezTo>
                <a:cubicBezTo>
                  <a:pt x="410660" y="352211"/>
                  <a:pt x="321760" y="367733"/>
                  <a:pt x="249793" y="381844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3" name="Forme libre 52"/>
          <p:cNvSpPr/>
          <p:nvPr/>
        </p:nvSpPr>
        <p:spPr>
          <a:xfrm>
            <a:off x="9728710" y="5100103"/>
            <a:ext cx="334827" cy="413980"/>
          </a:xfrm>
          <a:custGeom>
            <a:avLst/>
            <a:gdLst>
              <a:gd name="connsiteX0" fmla="*/ 262956 w 334827"/>
              <a:gd name="connsiteY0" fmla="*/ 337755 h 413981"/>
              <a:gd name="connsiteX1" fmla="*/ 322222 w 334827"/>
              <a:gd name="connsiteY1" fmla="*/ 413952 h 413981"/>
              <a:gd name="connsiteX2" fmla="*/ 17422 w 334827"/>
              <a:gd name="connsiteY2" fmla="*/ 346221 h 413981"/>
              <a:gd name="connsiteX3" fmla="*/ 102089 w 334827"/>
              <a:gd name="connsiteY3" fmla="*/ 295423 h 413981"/>
              <a:gd name="connsiteX4" fmla="*/ 34356 w 334827"/>
              <a:gd name="connsiteY4" fmla="*/ 219225 h 413981"/>
              <a:gd name="connsiteX5" fmla="*/ 68222 w 334827"/>
              <a:gd name="connsiteY5" fmla="*/ 176893 h 413981"/>
              <a:gd name="connsiteX6" fmla="*/ 489 w 334827"/>
              <a:gd name="connsiteY6" fmla="*/ 32964 h 413981"/>
              <a:gd name="connsiteX7" fmla="*/ 42822 w 334827"/>
              <a:gd name="connsiteY7" fmla="*/ 16031 h 413981"/>
              <a:gd name="connsiteX8" fmla="*/ 135956 w 334827"/>
              <a:gd name="connsiteY8" fmla="*/ 227691 h 413981"/>
              <a:gd name="connsiteX9" fmla="*/ 262956 w 334827"/>
              <a:gd name="connsiteY9" fmla="*/ 337755 h 41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4827" h="413981">
                <a:moveTo>
                  <a:pt x="262956" y="337755"/>
                </a:moveTo>
                <a:cubicBezTo>
                  <a:pt x="294000" y="368799"/>
                  <a:pt x="363144" y="412541"/>
                  <a:pt x="322222" y="413952"/>
                </a:cubicBezTo>
                <a:cubicBezTo>
                  <a:pt x="281300" y="415363"/>
                  <a:pt x="54111" y="365976"/>
                  <a:pt x="17422" y="346221"/>
                </a:cubicBezTo>
                <a:cubicBezTo>
                  <a:pt x="-19267" y="326466"/>
                  <a:pt x="99267" y="316589"/>
                  <a:pt x="102089" y="295423"/>
                </a:cubicBezTo>
                <a:cubicBezTo>
                  <a:pt x="104911" y="274257"/>
                  <a:pt x="40000" y="238980"/>
                  <a:pt x="34356" y="219225"/>
                </a:cubicBezTo>
                <a:cubicBezTo>
                  <a:pt x="28711" y="199470"/>
                  <a:pt x="73866" y="207936"/>
                  <a:pt x="68222" y="176893"/>
                </a:cubicBezTo>
                <a:cubicBezTo>
                  <a:pt x="62578" y="145850"/>
                  <a:pt x="4722" y="59774"/>
                  <a:pt x="489" y="32964"/>
                </a:cubicBezTo>
                <a:cubicBezTo>
                  <a:pt x="-3744" y="6154"/>
                  <a:pt x="20244" y="-16424"/>
                  <a:pt x="42822" y="16031"/>
                </a:cubicBezTo>
                <a:cubicBezTo>
                  <a:pt x="65400" y="48486"/>
                  <a:pt x="99267" y="172659"/>
                  <a:pt x="135956" y="227691"/>
                </a:cubicBezTo>
                <a:cubicBezTo>
                  <a:pt x="172645" y="282723"/>
                  <a:pt x="231912" y="306711"/>
                  <a:pt x="262956" y="337755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54" name="Connecteur droit 53"/>
          <p:cNvCxnSpPr>
            <a:stCxn id="52" idx="10"/>
            <a:endCxn id="51" idx="0"/>
          </p:cNvCxnSpPr>
          <p:nvPr/>
        </p:nvCxnSpPr>
        <p:spPr>
          <a:xfrm flipV="1">
            <a:off x="6198597" y="5366441"/>
            <a:ext cx="611342" cy="62949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5" name="Connecteur droit 54"/>
          <p:cNvCxnSpPr>
            <a:stCxn id="52" idx="8"/>
            <a:endCxn id="51" idx="3"/>
          </p:cNvCxnSpPr>
          <p:nvPr/>
        </p:nvCxnSpPr>
        <p:spPr>
          <a:xfrm flipV="1">
            <a:off x="6249398" y="5315482"/>
            <a:ext cx="281138" cy="20779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" name="Connecteur droit 55"/>
          <p:cNvCxnSpPr>
            <a:stCxn id="52" idx="10"/>
            <a:endCxn id="51" idx="44"/>
          </p:cNvCxnSpPr>
          <p:nvPr/>
        </p:nvCxnSpPr>
        <p:spPr>
          <a:xfrm flipV="1">
            <a:off x="6198601" y="5392938"/>
            <a:ext cx="825551" cy="36450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" name="Connecteur droit 56"/>
          <p:cNvCxnSpPr>
            <a:stCxn id="53" idx="2"/>
            <a:endCxn id="51" idx="37"/>
          </p:cNvCxnSpPr>
          <p:nvPr/>
        </p:nvCxnSpPr>
        <p:spPr>
          <a:xfrm flipH="1" flipV="1">
            <a:off x="9054481" y="5382748"/>
            <a:ext cx="691649" cy="63574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8" name="Connecteur droit 57"/>
          <p:cNvCxnSpPr>
            <a:stCxn id="53" idx="2"/>
            <a:endCxn id="51" idx="35"/>
          </p:cNvCxnSpPr>
          <p:nvPr/>
        </p:nvCxnSpPr>
        <p:spPr>
          <a:xfrm flipH="1" flipV="1">
            <a:off x="9548095" y="5301211"/>
            <a:ext cx="198035" cy="145112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9" name="Connecteur droit 58"/>
          <p:cNvCxnSpPr>
            <a:stCxn id="53" idx="4"/>
            <a:endCxn id="51" idx="35"/>
          </p:cNvCxnSpPr>
          <p:nvPr/>
        </p:nvCxnSpPr>
        <p:spPr>
          <a:xfrm flipH="1" flipV="1">
            <a:off x="9548092" y="5301212"/>
            <a:ext cx="214971" cy="18115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0" name="Arc plein 59"/>
          <p:cNvSpPr/>
          <p:nvPr/>
        </p:nvSpPr>
        <p:spPr>
          <a:xfrm>
            <a:off x="5910729" y="4155300"/>
            <a:ext cx="4131736" cy="1526438"/>
          </a:xfrm>
          <a:prstGeom prst="blockArc">
            <a:avLst>
              <a:gd name="adj1" fmla="val 10800000"/>
              <a:gd name="adj2" fmla="val 21577767"/>
              <a:gd name="adj3" fmla="val 7436"/>
            </a:avLst>
          </a:prstGeom>
          <a:solidFill>
            <a:schemeClr val="accent1">
              <a:lumMod val="20000"/>
              <a:lumOff val="80000"/>
            </a:scheme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cxnSp>
        <p:nvCxnSpPr>
          <p:cNvPr id="61" name="Connecteur droit avec flèche 60"/>
          <p:cNvCxnSpPr/>
          <p:nvPr/>
        </p:nvCxnSpPr>
        <p:spPr>
          <a:xfrm flipV="1">
            <a:off x="20797952" y="5416611"/>
            <a:ext cx="1102472" cy="1279761"/>
          </a:xfrm>
          <a:prstGeom prst="straightConnector1">
            <a:avLst/>
          </a:prstGeom>
          <a:ln>
            <a:solidFill>
              <a:srgbClr val="767676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2" name="Connecteur droit avec flèche 61"/>
          <p:cNvCxnSpPr>
            <a:endCxn id="53" idx="3"/>
          </p:cNvCxnSpPr>
          <p:nvPr/>
        </p:nvCxnSpPr>
        <p:spPr>
          <a:xfrm flipH="1" flipV="1">
            <a:off x="9830796" y="5395523"/>
            <a:ext cx="465084" cy="1300851"/>
          </a:xfrm>
          <a:prstGeom prst="straightConnector1">
            <a:avLst/>
          </a:prstGeom>
          <a:ln>
            <a:solidFill>
              <a:srgbClr val="767676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21878228"/>
      </p:ext>
    </p:extLst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599712" y="2222478"/>
            <a:ext cx="30444214" cy="1488707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4" descr="Image15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676" t="77477" r="42129" b="4166"/>
          <a:stretch/>
        </p:blipFill>
        <p:spPr bwMode="auto">
          <a:xfrm>
            <a:off x="2156230" y="13896840"/>
            <a:ext cx="4546599" cy="24296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 descr="Image15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676" t="77477" r="42129" b="4166"/>
          <a:stretch/>
        </p:blipFill>
        <p:spPr bwMode="auto">
          <a:xfrm>
            <a:off x="24960656" y="14049238"/>
            <a:ext cx="4546599" cy="24296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4" descr="Image15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676" t="77477" r="42129" b="4166"/>
          <a:stretch/>
        </p:blipFill>
        <p:spPr bwMode="auto">
          <a:xfrm>
            <a:off x="16651133" y="13896840"/>
            <a:ext cx="4546599" cy="24296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cxnSp>
        <p:nvCxnSpPr>
          <p:cNvPr id="7" name="Connecteur droit 6"/>
          <p:cNvCxnSpPr/>
          <p:nvPr/>
        </p:nvCxnSpPr>
        <p:spPr>
          <a:xfrm>
            <a:off x="13354525" y="8041873"/>
            <a:ext cx="11220963" cy="6072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" name="ZoneTexte 7"/>
          <p:cNvSpPr txBox="1"/>
          <p:nvPr/>
        </p:nvSpPr>
        <p:spPr>
          <a:xfrm>
            <a:off x="8343779" y="5593339"/>
            <a:ext cx="5987466" cy="4632027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Variation du</a:t>
            </a:r>
          </a:p>
          <a:p>
            <a:pPr algn="ctr"/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degré</a:t>
            </a:r>
          </a:p>
          <a:p>
            <a:pPr algn="ctr"/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de</a:t>
            </a:r>
          </a:p>
          <a:p>
            <a:pPr algn="ctr"/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contraction</a:t>
            </a:r>
          </a:p>
          <a:p>
            <a:pPr algn="ctr"/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du muscle ciliaire</a:t>
            </a:r>
          </a:p>
        </p:txBody>
      </p:sp>
      <p:cxnSp>
        <p:nvCxnSpPr>
          <p:cNvPr id="9" name="Connecteur droit 8"/>
          <p:cNvCxnSpPr/>
          <p:nvPr/>
        </p:nvCxnSpPr>
        <p:spPr>
          <a:xfrm>
            <a:off x="6768047" y="8036895"/>
            <a:ext cx="2237600" cy="0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Rectangle 9"/>
          <p:cNvSpPr/>
          <p:nvPr/>
        </p:nvSpPr>
        <p:spPr>
          <a:xfrm>
            <a:off x="3881621" y="5293655"/>
            <a:ext cx="1308514" cy="1396408"/>
          </a:xfrm>
          <a:prstGeom prst="rect">
            <a:avLst/>
          </a:prstGeom>
          <a:solidFill>
            <a:srgbClr val="FFFF00">
              <a:alpha val="40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" name="Triangle isocèle 10"/>
          <p:cNvSpPr/>
          <p:nvPr/>
        </p:nvSpPr>
        <p:spPr>
          <a:xfrm flipV="1">
            <a:off x="3881621" y="6690062"/>
            <a:ext cx="1308514" cy="9594477"/>
          </a:xfrm>
          <a:prstGeom prst="triangle">
            <a:avLst/>
          </a:prstGeom>
          <a:solidFill>
            <a:srgbClr val="FFFF00">
              <a:alpha val="32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" name="Triangle isocèle 11"/>
          <p:cNvSpPr/>
          <p:nvPr/>
        </p:nvSpPr>
        <p:spPr>
          <a:xfrm flipV="1">
            <a:off x="18396118" y="6657208"/>
            <a:ext cx="1308514" cy="8025458"/>
          </a:xfrm>
          <a:prstGeom prst="triangle">
            <a:avLst/>
          </a:prstGeom>
          <a:solidFill>
            <a:srgbClr val="FFFF00">
              <a:alpha val="32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" name="Rectangle 12"/>
          <p:cNvSpPr/>
          <p:nvPr/>
        </p:nvSpPr>
        <p:spPr>
          <a:xfrm>
            <a:off x="18396118" y="5293652"/>
            <a:ext cx="1308514" cy="1363554"/>
          </a:xfrm>
          <a:prstGeom prst="rect">
            <a:avLst/>
          </a:prstGeom>
          <a:solidFill>
            <a:srgbClr val="FFFF00">
              <a:alpha val="40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4" name="ZoneTexte 13"/>
          <p:cNvSpPr txBox="1"/>
          <p:nvPr/>
        </p:nvSpPr>
        <p:spPr>
          <a:xfrm>
            <a:off x="1725595" y="9949709"/>
            <a:ext cx="5609527" cy="1908205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Accommodation</a:t>
            </a:r>
          </a:p>
          <a:p>
            <a:pPr algn="ctr"/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inactive</a:t>
            </a:r>
          </a:p>
        </p:txBody>
      </p:sp>
      <p:cxnSp>
        <p:nvCxnSpPr>
          <p:cNvPr id="15" name="Connecteur droit 14"/>
          <p:cNvCxnSpPr/>
          <p:nvPr/>
        </p:nvCxnSpPr>
        <p:spPr>
          <a:xfrm>
            <a:off x="19718178" y="6094236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" name="Connecteur droit 15"/>
          <p:cNvCxnSpPr/>
          <p:nvPr/>
        </p:nvCxnSpPr>
        <p:spPr>
          <a:xfrm>
            <a:off x="17147487" y="6100586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Forme libre 16"/>
          <p:cNvSpPr/>
          <p:nvPr/>
        </p:nvSpPr>
        <p:spPr>
          <a:xfrm>
            <a:off x="17741862" y="6160804"/>
            <a:ext cx="2578539" cy="1187074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noFill/>
          <a:ln w="762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8" name="Forme libre 17"/>
          <p:cNvSpPr/>
          <p:nvPr/>
        </p:nvSpPr>
        <p:spPr>
          <a:xfrm>
            <a:off x="15752687" y="6039523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9" name="Forme libre 18"/>
          <p:cNvSpPr/>
          <p:nvPr/>
        </p:nvSpPr>
        <p:spPr>
          <a:xfrm>
            <a:off x="20778274" y="6043953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0" name="Ellipse 19"/>
          <p:cNvSpPr/>
          <p:nvPr/>
        </p:nvSpPr>
        <p:spPr>
          <a:xfrm>
            <a:off x="16515666" y="6422318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1" name="Ellipse 20"/>
          <p:cNvSpPr/>
          <p:nvPr/>
        </p:nvSpPr>
        <p:spPr>
          <a:xfrm>
            <a:off x="16824700" y="6377867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2" name="Ellipse 21"/>
          <p:cNvSpPr/>
          <p:nvPr/>
        </p:nvSpPr>
        <p:spPr>
          <a:xfrm>
            <a:off x="16934763" y="6116265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3" name="Ellipse 22"/>
          <p:cNvSpPr/>
          <p:nvPr/>
        </p:nvSpPr>
        <p:spPr>
          <a:xfrm>
            <a:off x="21062265" y="6205791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4" name="Ellipse 23"/>
          <p:cNvSpPr/>
          <p:nvPr/>
        </p:nvSpPr>
        <p:spPr>
          <a:xfrm>
            <a:off x="21066499" y="6421067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5" name="Ellipse 24"/>
          <p:cNvSpPr/>
          <p:nvPr/>
        </p:nvSpPr>
        <p:spPr>
          <a:xfrm>
            <a:off x="21362830" y="6416833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6" name="Forme libre 25"/>
          <p:cNvSpPr/>
          <p:nvPr/>
        </p:nvSpPr>
        <p:spPr>
          <a:xfrm>
            <a:off x="16512196" y="6162711"/>
            <a:ext cx="1109381" cy="851602"/>
          </a:xfrm>
          <a:custGeom>
            <a:avLst/>
            <a:gdLst>
              <a:gd name="connsiteX0" fmla="*/ 7701 w 1109381"/>
              <a:gd name="connsiteY0" fmla="*/ 526696 h 851602"/>
              <a:gd name="connsiteX1" fmla="*/ 701967 w 1109381"/>
              <a:gd name="connsiteY1" fmla="*/ 831487 h 851602"/>
              <a:gd name="connsiteX2" fmla="*/ 972901 w 1109381"/>
              <a:gd name="connsiteY2" fmla="*/ 797621 h 851602"/>
              <a:gd name="connsiteX3" fmla="*/ 744301 w 1109381"/>
              <a:gd name="connsiteY3" fmla="*/ 594427 h 851602"/>
              <a:gd name="connsiteX4" fmla="*/ 1066034 w 1109381"/>
              <a:gd name="connsiteY4" fmla="*/ 535162 h 851602"/>
              <a:gd name="connsiteX5" fmla="*/ 845901 w 1109381"/>
              <a:gd name="connsiteY5" fmla="*/ 306569 h 851602"/>
              <a:gd name="connsiteX6" fmla="*/ 1108367 w 1109381"/>
              <a:gd name="connsiteY6" fmla="*/ 162640 h 851602"/>
              <a:gd name="connsiteX7" fmla="*/ 727367 w 1109381"/>
              <a:gd name="connsiteY7" fmla="*/ 1778 h 851602"/>
              <a:gd name="connsiteX8" fmla="*/ 591901 w 1109381"/>
              <a:gd name="connsiteY8" fmla="*/ 272704 h 851602"/>
              <a:gd name="connsiteX9" fmla="*/ 346367 w 1109381"/>
              <a:gd name="connsiteY9" fmla="*/ 442032 h 851602"/>
              <a:gd name="connsiteX10" fmla="*/ 7701 w 1109381"/>
              <a:gd name="connsiteY10" fmla="*/ 526696 h 851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09381" h="851602">
                <a:moveTo>
                  <a:pt x="7701" y="526696"/>
                </a:moveTo>
                <a:cubicBezTo>
                  <a:pt x="66968" y="591605"/>
                  <a:pt x="541100" y="786333"/>
                  <a:pt x="701967" y="831487"/>
                </a:cubicBezTo>
                <a:cubicBezTo>
                  <a:pt x="862834" y="876641"/>
                  <a:pt x="965845" y="837131"/>
                  <a:pt x="972901" y="797621"/>
                </a:cubicBezTo>
                <a:cubicBezTo>
                  <a:pt x="979957" y="758111"/>
                  <a:pt x="728779" y="638170"/>
                  <a:pt x="744301" y="594427"/>
                </a:cubicBezTo>
                <a:cubicBezTo>
                  <a:pt x="759823" y="550684"/>
                  <a:pt x="1049101" y="583138"/>
                  <a:pt x="1066034" y="535162"/>
                </a:cubicBezTo>
                <a:cubicBezTo>
                  <a:pt x="1082967" y="487186"/>
                  <a:pt x="838846" y="368656"/>
                  <a:pt x="845901" y="306569"/>
                </a:cubicBezTo>
                <a:cubicBezTo>
                  <a:pt x="852956" y="244482"/>
                  <a:pt x="1128123" y="213438"/>
                  <a:pt x="1108367" y="162640"/>
                </a:cubicBezTo>
                <a:cubicBezTo>
                  <a:pt x="1088611" y="111842"/>
                  <a:pt x="813445" y="-16566"/>
                  <a:pt x="727367" y="1778"/>
                </a:cubicBezTo>
                <a:cubicBezTo>
                  <a:pt x="641289" y="20122"/>
                  <a:pt x="655401" y="199328"/>
                  <a:pt x="591901" y="272704"/>
                </a:cubicBezTo>
                <a:cubicBezTo>
                  <a:pt x="528401" y="346080"/>
                  <a:pt x="445145" y="396878"/>
                  <a:pt x="346367" y="442032"/>
                </a:cubicBezTo>
                <a:cubicBezTo>
                  <a:pt x="247589" y="487186"/>
                  <a:pt x="-51566" y="461787"/>
                  <a:pt x="7701" y="526696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27" name="Connecteur droit 26"/>
          <p:cNvCxnSpPr>
            <a:stCxn id="26" idx="6"/>
            <a:endCxn id="17" idx="16"/>
          </p:cNvCxnSpPr>
          <p:nvPr/>
        </p:nvCxnSpPr>
        <p:spPr>
          <a:xfrm flipV="1">
            <a:off x="17620565" y="6279722"/>
            <a:ext cx="409728" cy="4563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Connecteur droit 27"/>
          <p:cNvCxnSpPr>
            <a:stCxn id="26" idx="6"/>
            <a:endCxn id="17" idx="12"/>
          </p:cNvCxnSpPr>
          <p:nvPr/>
        </p:nvCxnSpPr>
        <p:spPr>
          <a:xfrm>
            <a:off x="17620567" y="6325351"/>
            <a:ext cx="121435" cy="181258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" name="Connecteur droit 28"/>
          <p:cNvCxnSpPr>
            <a:stCxn id="26" idx="4"/>
            <a:endCxn id="17" idx="9"/>
          </p:cNvCxnSpPr>
          <p:nvPr/>
        </p:nvCxnSpPr>
        <p:spPr>
          <a:xfrm flipV="1">
            <a:off x="17578232" y="6671618"/>
            <a:ext cx="191226" cy="2625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0" name="Connecteur droit 29"/>
          <p:cNvCxnSpPr>
            <a:stCxn id="26" idx="4"/>
            <a:endCxn id="17" idx="4"/>
          </p:cNvCxnSpPr>
          <p:nvPr/>
        </p:nvCxnSpPr>
        <p:spPr>
          <a:xfrm>
            <a:off x="17578232" y="6697874"/>
            <a:ext cx="311348" cy="180006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1" name="Connecteur droit 30"/>
          <p:cNvCxnSpPr>
            <a:stCxn id="26" idx="2"/>
            <a:endCxn id="17" idx="3"/>
          </p:cNvCxnSpPr>
          <p:nvPr/>
        </p:nvCxnSpPr>
        <p:spPr>
          <a:xfrm flipV="1">
            <a:off x="17485097" y="6946634"/>
            <a:ext cx="459394" cy="13698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2" name="Connecteur droit 31"/>
          <p:cNvCxnSpPr>
            <a:stCxn id="26" idx="2"/>
            <a:endCxn id="17" idx="44"/>
          </p:cNvCxnSpPr>
          <p:nvPr/>
        </p:nvCxnSpPr>
        <p:spPr>
          <a:xfrm>
            <a:off x="17485100" y="6960331"/>
            <a:ext cx="823191" cy="247567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3" name="Forme libre 32"/>
          <p:cNvSpPr/>
          <p:nvPr/>
        </p:nvSpPr>
        <p:spPr>
          <a:xfrm>
            <a:off x="20473770" y="6202799"/>
            <a:ext cx="809363" cy="876064"/>
          </a:xfrm>
          <a:custGeom>
            <a:avLst/>
            <a:gdLst>
              <a:gd name="connsiteX0" fmla="*/ 160929 w 809364"/>
              <a:gd name="connsiteY0" fmla="*/ 249549 h 876064"/>
              <a:gd name="connsiteX1" fmla="*/ 62 w 809364"/>
              <a:gd name="connsiteY1" fmla="*/ 181818 h 876064"/>
              <a:gd name="connsiteX2" fmla="*/ 143995 w 809364"/>
              <a:gd name="connsiteY2" fmla="*/ 71755 h 876064"/>
              <a:gd name="connsiteX3" fmla="*/ 321795 w 809364"/>
              <a:gd name="connsiteY3" fmla="*/ 4024 h 876064"/>
              <a:gd name="connsiteX4" fmla="*/ 389529 w 809364"/>
              <a:gd name="connsiteY4" fmla="*/ 190285 h 876064"/>
              <a:gd name="connsiteX5" fmla="*/ 474195 w 809364"/>
              <a:gd name="connsiteY5" fmla="*/ 308814 h 876064"/>
              <a:gd name="connsiteX6" fmla="*/ 643529 w 809364"/>
              <a:gd name="connsiteY6" fmla="*/ 427344 h 876064"/>
              <a:gd name="connsiteX7" fmla="*/ 770529 w 809364"/>
              <a:gd name="connsiteY7" fmla="*/ 486609 h 876064"/>
              <a:gd name="connsiteX8" fmla="*/ 753595 w 809364"/>
              <a:gd name="connsiteY8" fmla="*/ 622072 h 876064"/>
              <a:gd name="connsiteX9" fmla="*/ 152462 w 809364"/>
              <a:gd name="connsiteY9" fmla="*/ 876064 h 876064"/>
              <a:gd name="connsiteX10" fmla="*/ 287929 w 809364"/>
              <a:gd name="connsiteY10" fmla="*/ 622072 h 876064"/>
              <a:gd name="connsiteX11" fmla="*/ 93195 w 809364"/>
              <a:gd name="connsiteY11" fmla="*/ 571273 h 876064"/>
              <a:gd name="connsiteX12" fmla="*/ 262529 w 809364"/>
              <a:gd name="connsiteY12" fmla="*/ 334214 h 876064"/>
              <a:gd name="connsiteX13" fmla="*/ 160929 w 809364"/>
              <a:gd name="connsiteY13" fmla="*/ 249549 h 876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09364" h="876064">
                <a:moveTo>
                  <a:pt x="160929" y="249549"/>
                </a:moveTo>
                <a:cubicBezTo>
                  <a:pt x="117184" y="224150"/>
                  <a:pt x="2884" y="211450"/>
                  <a:pt x="62" y="181818"/>
                </a:cubicBezTo>
                <a:cubicBezTo>
                  <a:pt x="-2760" y="152186"/>
                  <a:pt x="90373" y="101387"/>
                  <a:pt x="143995" y="71755"/>
                </a:cubicBezTo>
                <a:cubicBezTo>
                  <a:pt x="197617" y="42123"/>
                  <a:pt x="280873" y="-15731"/>
                  <a:pt x="321795" y="4024"/>
                </a:cubicBezTo>
                <a:cubicBezTo>
                  <a:pt x="362717" y="23779"/>
                  <a:pt x="364129" y="139487"/>
                  <a:pt x="389529" y="190285"/>
                </a:cubicBezTo>
                <a:cubicBezTo>
                  <a:pt x="414929" y="241083"/>
                  <a:pt x="431862" y="269304"/>
                  <a:pt x="474195" y="308814"/>
                </a:cubicBezTo>
                <a:cubicBezTo>
                  <a:pt x="516528" y="348324"/>
                  <a:pt x="594140" y="397712"/>
                  <a:pt x="643529" y="427344"/>
                </a:cubicBezTo>
                <a:cubicBezTo>
                  <a:pt x="692918" y="456976"/>
                  <a:pt x="752185" y="454154"/>
                  <a:pt x="770529" y="486609"/>
                </a:cubicBezTo>
                <a:cubicBezTo>
                  <a:pt x="788873" y="519064"/>
                  <a:pt x="856606" y="557163"/>
                  <a:pt x="753595" y="622072"/>
                </a:cubicBezTo>
                <a:cubicBezTo>
                  <a:pt x="650584" y="686981"/>
                  <a:pt x="230073" y="876064"/>
                  <a:pt x="152462" y="876064"/>
                </a:cubicBezTo>
                <a:cubicBezTo>
                  <a:pt x="74851" y="876064"/>
                  <a:pt x="297807" y="672870"/>
                  <a:pt x="287929" y="622072"/>
                </a:cubicBezTo>
                <a:cubicBezTo>
                  <a:pt x="278051" y="571274"/>
                  <a:pt x="97428" y="619249"/>
                  <a:pt x="93195" y="571273"/>
                </a:cubicBezTo>
                <a:cubicBezTo>
                  <a:pt x="88962" y="523297"/>
                  <a:pt x="249829" y="386423"/>
                  <a:pt x="262529" y="334214"/>
                </a:cubicBezTo>
                <a:cubicBezTo>
                  <a:pt x="275229" y="282005"/>
                  <a:pt x="204674" y="274948"/>
                  <a:pt x="160929" y="249549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34" name="Connecteur droit 33"/>
          <p:cNvCxnSpPr>
            <a:stCxn id="33" idx="1"/>
            <a:endCxn id="17" idx="27"/>
          </p:cNvCxnSpPr>
          <p:nvPr/>
        </p:nvCxnSpPr>
        <p:spPr>
          <a:xfrm flipH="1" flipV="1">
            <a:off x="20086098" y="6307224"/>
            <a:ext cx="387733" cy="77391"/>
          </a:xfrm>
          <a:prstGeom prst="line">
            <a:avLst/>
          </a:prstGeom>
          <a:ln>
            <a:solidFill>
              <a:srgbClr val="7F7F7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Connecteur droit 34"/>
          <p:cNvCxnSpPr>
            <a:stCxn id="33" idx="1"/>
            <a:endCxn id="17" idx="31"/>
          </p:cNvCxnSpPr>
          <p:nvPr/>
        </p:nvCxnSpPr>
        <p:spPr>
          <a:xfrm flipH="1">
            <a:off x="20316050" y="6384615"/>
            <a:ext cx="157783" cy="115117"/>
          </a:xfrm>
          <a:prstGeom prst="line">
            <a:avLst/>
          </a:prstGeom>
          <a:ln>
            <a:solidFill>
              <a:srgbClr val="7F7F7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6" name="Connecteur droit 35"/>
          <p:cNvCxnSpPr>
            <a:stCxn id="33" idx="11"/>
            <a:endCxn id="17" idx="33"/>
          </p:cNvCxnSpPr>
          <p:nvPr/>
        </p:nvCxnSpPr>
        <p:spPr>
          <a:xfrm flipH="1" flipV="1">
            <a:off x="20302317" y="6616617"/>
            <a:ext cx="264644" cy="157455"/>
          </a:xfrm>
          <a:prstGeom prst="line">
            <a:avLst/>
          </a:prstGeom>
          <a:ln>
            <a:solidFill>
              <a:srgbClr val="7F7F7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7" name="Connecteur droit 36"/>
          <p:cNvCxnSpPr>
            <a:stCxn id="33" idx="11"/>
            <a:endCxn id="17" idx="35"/>
          </p:cNvCxnSpPr>
          <p:nvPr/>
        </p:nvCxnSpPr>
        <p:spPr>
          <a:xfrm flipH="1">
            <a:off x="20168470" y="6774072"/>
            <a:ext cx="398495" cy="124435"/>
          </a:xfrm>
          <a:prstGeom prst="line">
            <a:avLst/>
          </a:prstGeom>
          <a:ln>
            <a:solidFill>
              <a:srgbClr val="7F7F7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8" name="Connecteur droit 37"/>
          <p:cNvCxnSpPr>
            <a:stCxn id="33" idx="9"/>
            <a:endCxn id="17" idx="36"/>
          </p:cNvCxnSpPr>
          <p:nvPr/>
        </p:nvCxnSpPr>
        <p:spPr>
          <a:xfrm flipH="1" flipV="1">
            <a:off x="20027756" y="7022263"/>
            <a:ext cx="598477" cy="56599"/>
          </a:xfrm>
          <a:prstGeom prst="line">
            <a:avLst/>
          </a:prstGeom>
          <a:ln>
            <a:solidFill>
              <a:srgbClr val="7F7F7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9" name="Connecteur droit 38"/>
          <p:cNvCxnSpPr>
            <a:stCxn id="33" idx="9"/>
            <a:endCxn id="17" idx="37"/>
          </p:cNvCxnSpPr>
          <p:nvPr/>
        </p:nvCxnSpPr>
        <p:spPr>
          <a:xfrm flipH="1">
            <a:off x="19804672" y="7078862"/>
            <a:ext cx="821559" cy="9466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0" name="Arc plein 39"/>
          <p:cNvSpPr/>
          <p:nvPr/>
        </p:nvSpPr>
        <p:spPr>
          <a:xfrm>
            <a:off x="16934761" y="5293655"/>
            <a:ext cx="4131736" cy="1526438"/>
          </a:xfrm>
          <a:prstGeom prst="blockArc">
            <a:avLst>
              <a:gd name="adj1" fmla="val 10800000"/>
              <a:gd name="adj2" fmla="val 21577767"/>
              <a:gd name="adj3" fmla="val 7436"/>
            </a:avLst>
          </a:prstGeom>
          <a:solidFill>
            <a:schemeClr val="accent1">
              <a:lumMod val="20000"/>
              <a:lumOff val="80000"/>
            </a:scheme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cxnSp>
        <p:nvCxnSpPr>
          <p:cNvPr id="41" name="Connecteur droit 40"/>
          <p:cNvCxnSpPr/>
          <p:nvPr/>
        </p:nvCxnSpPr>
        <p:spPr>
          <a:xfrm>
            <a:off x="2595625" y="6308624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2" name="Connecteur droit 41"/>
          <p:cNvCxnSpPr/>
          <p:nvPr/>
        </p:nvCxnSpPr>
        <p:spPr>
          <a:xfrm>
            <a:off x="5166315" y="6302277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Forme libre 42"/>
          <p:cNvSpPr/>
          <p:nvPr/>
        </p:nvSpPr>
        <p:spPr>
          <a:xfrm>
            <a:off x="1200824" y="6247561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4" name="Forme libre 43"/>
          <p:cNvSpPr/>
          <p:nvPr/>
        </p:nvSpPr>
        <p:spPr>
          <a:xfrm>
            <a:off x="6226408" y="6251991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5" name="Ellipse 44"/>
          <p:cNvSpPr/>
          <p:nvPr/>
        </p:nvSpPr>
        <p:spPr>
          <a:xfrm>
            <a:off x="1963800" y="6630358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6" name="Ellipse 45"/>
          <p:cNvSpPr/>
          <p:nvPr/>
        </p:nvSpPr>
        <p:spPr>
          <a:xfrm>
            <a:off x="2272834" y="6585908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7" name="Ellipse 46"/>
          <p:cNvSpPr/>
          <p:nvPr/>
        </p:nvSpPr>
        <p:spPr>
          <a:xfrm>
            <a:off x="2382901" y="6324306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8" name="Ellipse 47"/>
          <p:cNvSpPr/>
          <p:nvPr/>
        </p:nvSpPr>
        <p:spPr>
          <a:xfrm>
            <a:off x="6510399" y="6413832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9" name="Ellipse 48"/>
          <p:cNvSpPr/>
          <p:nvPr/>
        </p:nvSpPr>
        <p:spPr>
          <a:xfrm>
            <a:off x="6514633" y="6629107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0" name="Ellipse 49"/>
          <p:cNvSpPr/>
          <p:nvPr/>
        </p:nvSpPr>
        <p:spPr>
          <a:xfrm>
            <a:off x="6810967" y="6624874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1" name="Forme libre 50"/>
          <p:cNvSpPr/>
          <p:nvPr/>
        </p:nvSpPr>
        <p:spPr>
          <a:xfrm>
            <a:off x="2727770" y="6423026"/>
            <a:ext cx="3498637" cy="35193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noFill/>
          <a:ln w="762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2" name="Forme libre 51"/>
          <p:cNvSpPr/>
          <p:nvPr/>
        </p:nvSpPr>
        <p:spPr>
          <a:xfrm>
            <a:off x="2234705" y="6438870"/>
            <a:ext cx="493458" cy="416202"/>
          </a:xfrm>
          <a:custGeom>
            <a:avLst/>
            <a:gdLst>
              <a:gd name="connsiteX0" fmla="*/ 249793 w 493457"/>
              <a:gd name="connsiteY0" fmla="*/ 381844 h 416202"/>
              <a:gd name="connsiteX1" fmla="*/ 4260 w 493457"/>
              <a:gd name="connsiteY1" fmla="*/ 415709 h 416202"/>
              <a:gd name="connsiteX2" fmla="*/ 105860 w 493457"/>
              <a:gd name="connsiteY2" fmla="*/ 356445 h 416202"/>
              <a:gd name="connsiteX3" fmla="*/ 258260 w 493457"/>
              <a:gd name="connsiteY3" fmla="*/ 280247 h 416202"/>
              <a:gd name="connsiteX4" fmla="*/ 359860 w 493457"/>
              <a:gd name="connsiteY4" fmla="*/ 170183 h 416202"/>
              <a:gd name="connsiteX5" fmla="*/ 436060 w 493457"/>
              <a:gd name="connsiteY5" fmla="*/ 77053 h 416202"/>
              <a:gd name="connsiteX6" fmla="*/ 478393 w 493457"/>
              <a:gd name="connsiteY6" fmla="*/ 855 h 416202"/>
              <a:gd name="connsiteX7" fmla="*/ 486860 w 493457"/>
              <a:gd name="connsiteY7" fmla="*/ 127851 h 416202"/>
              <a:gd name="connsiteX8" fmla="*/ 486860 w 493457"/>
              <a:gd name="connsiteY8" fmla="*/ 237915 h 416202"/>
              <a:gd name="connsiteX9" fmla="*/ 402193 w 493457"/>
              <a:gd name="connsiteY9" fmla="*/ 254848 h 416202"/>
              <a:gd name="connsiteX10" fmla="*/ 436060 w 493457"/>
              <a:gd name="connsiteY10" fmla="*/ 331045 h 416202"/>
              <a:gd name="connsiteX11" fmla="*/ 249793 w 493457"/>
              <a:gd name="connsiteY11" fmla="*/ 381844 h 416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93457" h="416202">
                <a:moveTo>
                  <a:pt x="249793" y="381844"/>
                </a:moveTo>
                <a:cubicBezTo>
                  <a:pt x="177826" y="395955"/>
                  <a:pt x="28249" y="419942"/>
                  <a:pt x="4260" y="415709"/>
                </a:cubicBezTo>
                <a:cubicBezTo>
                  <a:pt x="-19729" y="411476"/>
                  <a:pt x="63527" y="379022"/>
                  <a:pt x="105860" y="356445"/>
                </a:cubicBezTo>
                <a:cubicBezTo>
                  <a:pt x="148193" y="333868"/>
                  <a:pt x="215927" y="311291"/>
                  <a:pt x="258260" y="280247"/>
                </a:cubicBezTo>
                <a:cubicBezTo>
                  <a:pt x="300593" y="249203"/>
                  <a:pt x="330227" y="204049"/>
                  <a:pt x="359860" y="170183"/>
                </a:cubicBezTo>
                <a:cubicBezTo>
                  <a:pt x="389493" y="136317"/>
                  <a:pt x="416305" y="105274"/>
                  <a:pt x="436060" y="77053"/>
                </a:cubicBezTo>
                <a:cubicBezTo>
                  <a:pt x="455815" y="48832"/>
                  <a:pt x="469926" y="-7611"/>
                  <a:pt x="478393" y="855"/>
                </a:cubicBezTo>
                <a:cubicBezTo>
                  <a:pt x="486860" y="9321"/>
                  <a:pt x="485449" y="88341"/>
                  <a:pt x="486860" y="127851"/>
                </a:cubicBezTo>
                <a:cubicBezTo>
                  <a:pt x="488271" y="167361"/>
                  <a:pt x="500971" y="216749"/>
                  <a:pt x="486860" y="237915"/>
                </a:cubicBezTo>
                <a:cubicBezTo>
                  <a:pt x="472749" y="259081"/>
                  <a:pt x="410660" y="239326"/>
                  <a:pt x="402193" y="254848"/>
                </a:cubicBezTo>
                <a:cubicBezTo>
                  <a:pt x="393726" y="270370"/>
                  <a:pt x="461460" y="309879"/>
                  <a:pt x="436060" y="331045"/>
                </a:cubicBezTo>
                <a:cubicBezTo>
                  <a:pt x="410660" y="352211"/>
                  <a:pt x="321760" y="367733"/>
                  <a:pt x="249793" y="381844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3" name="Forme libre 52"/>
          <p:cNvSpPr/>
          <p:nvPr/>
        </p:nvSpPr>
        <p:spPr>
          <a:xfrm>
            <a:off x="6200879" y="6440629"/>
            <a:ext cx="334827" cy="413980"/>
          </a:xfrm>
          <a:custGeom>
            <a:avLst/>
            <a:gdLst>
              <a:gd name="connsiteX0" fmla="*/ 262956 w 334827"/>
              <a:gd name="connsiteY0" fmla="*/ 337755 h 413981"/>
              <a:gd name="connsiteX1" fmla="*/ 322222 w 334827"/>
              <a:gd name="connsiteY1" fmla="*/ 413952 h 413981"/>
              <a:gd name="connsiteX2" fmla="*/ 17422 w 334827"/>
              <a:gd name="connsiteY2" fmla="*/ 346221 h 413981"/>
              <a:gd name="connsiteX3" fmla="*/ 102089 w 334827"/>
              <a:gd name="connsiteY3" fmla="*/ 295423 h 413981"/>
              <a:gd name="connsiteX4" fmla="*/ 34356 w 334827"/>
              <a:gd name="connsiteY4" fmla="*/ 219225 h 413981"/>
              <a:gd name="connsiteX5" fmla="*/ 68222 w 334827"/>
              <a:gd name="connsiteY5" fmla="*/ 176893 h 413981"/>
              <a:gd name="connsiteX6" fmla="*/ 489 w 334827"/>
              <a:gd name="connsiteY6" fmla="*/ 32964 h 413981"/>
              <a:gd name="connsiteX7" fmla="*/ 42822 w 334827"/>
              <a:gd name="connsiteY7" fmla="*/ 16031 h 413981"/>
              <a:gd name="connsiteX8" fmla="*/ 135956 w 334827"/>
              <a:gd name="connsiteY8" fmla="*/ 227691 h 413981"/>
              <a:gd name="connsiteX9" fmla="*/ 262956 w 334827"/>
              <a:gd name="connsiteY9" fmla="*/ 337755 h 41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4827" h="413981">
                <a:moveTo>
                  <a:pt x="262956" y="337755"/>
                </a:moveTo>
                <a:cubicBezTo>
                  <a:pt x="294000" y="368799"/>
                  <a:pt x="363144" y="412541"/>
                  <a:pt x="322222" y="413952"/>
                </a:cubicBezTo>
                <a:cubicBezTo>
                  <a:pt x="281300" y="415363"/>
                  <a:pt x="54111" y="365976"/>
                  <a:pt x="17422" y="346221"/>
                </a:cubicBezTo>
                <a:cubicBezTo>
                  <a:pt x="-19267" y="326466"/>
                  <a:pt x="99267" y="316589"/>
                  <a:pt x="102089" y="295423"/>
                </a:cubicBezTo>
                <a:cubicBezTo>
                  <a:pt x="104911" y="274257"/>
                  <a:pt x="40000" y="238980"/>
                  <a:pt x="34356" y="219225"/>
                </a:cubicBezTo>
                <a:cubicBezTo>
                  <a:pt x="28711" y="199470"/>
                  <a:pt x="73866" y="207936"/>
                  <a:pt x="68222" y="176893"/>
                </a:cubicBezTo>
                <a:cubicBezTo>
                  <a:pt x="62578" y="145850"/>
                  <a:pt x="4722" y="59774"/>
                  <a:pt x="489" y="32964"/>
                </a:cubicBezTo>
                <a:cubicBezTo>
                  <a:pt x="-3744" y="6154"/>
                  <a:pt x="20244" y="-16424"/>
                  <a:pt x="42822" y="16031"/>
                </a:cubicBezTo>
                <a:cubicBezTo>
                  <a:pt x="65400" y="48486"/>
                  <a:pt x="99267" y="172659"/>
                  <a:pt x="135956" y="227691"/>
                </a:cubicBezTo>
                <a:cubicBezTo>
                  <a:pt x="172645" y="282723"/>
                  <a:pt x="231912" y="306711"/>
                  <a:pt x="262956" y="337755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54" name="Connecteur droit 53"/>
          <p:cNvCxnSpPr>
            <a:stCxn id="52" idx="10"/>
            <a:endCxn id="51" idx="0"/>
          </p:cNvCxnSpPr>
          <p:nvPr/>
        </p:nvCxnSpPr>
        <p:spPr>
          <a:xfrm flipV="1">
            <a:off x="2670767" y="6706967"/>
            <a:ext cx="611342" cy="62949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5" name="Connecteur droit 54"/>
          <p:cNvCxnSpPr>
            <a:stCxn id="52" idx="8"/>
            <a:endCxn id="51" idx="3"/>
          </p:cNvCxnSpPr>
          <p:nvPr/>
        </p:nvCxnSpPr>
        <p:spPr>
          <a:xfrm flipV="1">
            <a:off x="2721564" y="6656008"/>
            <a:ext cx="281138" cy="20779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" name="Connecteur droit 55"/>
          <p:cNvCxnSpPr>
            <a:stCxn id="52" idx="10"/>
            <a:endCxn id="51" idx="44"/>
          </p:cNvCxnSpPr>
          <p:nvPr/>
        </p:nvCxnSpPr>
        <p:spPr>
          <a:xfrm flipV="1">
            <a:off x="2670767" y="6733464"/>
            <a:ext cx="825551" cy="36450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" name="Connecteur droit 56"/>
          <p:cNvCxnSpPr>
            <a:stCxn id="53" idx="2"/>
            <a:endCxn id="51" idx="37"/>
          </p:cNvCxnSpPr>
          <p:nvPr/>
        </p:nvCxnSpPr>
        <p:spPr>
          <a:xfrm flipH="1" flipV="1">
            <a:off x="5526651" y="6723274"/>
            <a:ext cx="691649" cy="63574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8" name="Connecteur droit 57"/>
          <p:cNvCxnSpPr>
            <a:stCxn id="53" idx="2"/>
            <a:endCxn id="51" idx="35"/>
          </p:cNvCxnSpPr>
          <p:nvPr/>
        </p:nvCxnSpPr>
        <p:spPr>
          <a:xfrm flipH="1" flipV="1">
            <a:off x="6020261" y="6641737"/>
            <a:ext cx="198035" cy="145112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9" name="Connecteur droit 58"/>
          <p:cNvCxnSpPr>
            <a:stCxn id="53" idx="4"/>
            <a:endCxn id="51" idx="35"/>
          </p:cNvCxnSpPr>
          <p:nvPr/>
        </p:nvCxnSpPr>
        <p:spPr>
          <a:xfrm flipH="1" flipV="1">
            <a:off x="6020262" y="6641738"/>
            <a:ext cx="214971" cy="18115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0" name="Arc plein 59"/>
          <p:cNvSpPr/>
          <p:nvPr/>
        </p:nvSpPr>
        <p:spPr>
          <a:xfrm>
            <a:off x="2382898" y="5495826"/>
            <a:ext cx="4131736" cy="1526438"/>
          </a:xfrm>
          <a:prstGeom prst="blockArc">
            <a:avLst>
              <a:gd name="adj1" fmla="val 10800000"/>
              <a:gd name="adj2" fmla="val 21577767"/>
              <a:gd name="adj3" fmla="val 7436"/>
            </a:avLst>
          </a:prstGeom>
          <a:solidFill>
            <a:schemeClr val="accent1">
              <a:lumMod val="20000"/>
              <a:lumOff val="80000"/>
            </a:scheme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cxnSp>
        <p:nvCxnSpPr>
          <p:cNvPr id="61" name="Connecteur droit avec flèche 60"/>
          <p:cNvCxnSpPr/>
          <p:nvPr/>
        </p:nvCxnSpPr>
        <p:spPr>
          <a:xfrm flipV="1">
            <a:off x="15727822" y="6757137"/>
            <a:ext cx="1102472" cy="1279761"/>
          </a:xfrm>
          <a:prstGeom prst="straightConnector1">
            <a:avLst/>
          </a:prstGeom>
          <a:ln>
            <a:solidFill>
              <a:srgbClr val="767676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2" name="Connecteur droit avec flèche 61"/>
          <p:cNvCxnSpPr>
            <a:endCxn id="53" idx="3"/>
          </p:cNvCxnSpPr>
          <p:nvPr/>
        </p:nvCxnSpPr>
        <p:spPr>
          <a:xfrm flipH="1" flipV="1">
            <a:off x="6302965" y="6736049"/>
            <a:ext cx="465084" cy="1300851"/>
          </a:xfrm>
          <a:prstGeom prst="straightConnector1">
            <a:avLst/>
          </a:prstGeom>
          <a:ln>
            <a:solidFill>
              <a:srgbClr val="767676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3" name="Rectangle 62"/>
          <p:cNvSpPr/>
          <p:nvPr/>
        </p:nvSpPr>
        <p:spPr>
          <a:xfrm>
            <a:off x="26707489" y="5409097"/>
            <a:ext cx="1308514" cy="1477280"/>
          </a:xfrm>
          <a:prstGeom prst="rect">
            <a:avLst/>
          </a:prstGeom>
          <a:solidFill>
            <a:srgbClr val="FFFF00">
              <a:alpha val="40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4" name="Arc plein 63"/>
          <p:cNvSpPr/>
          <p:nvPr/>
        </p:nvSpPr>
        <p:spPr>
          <a:xfrm>
            <a:off x="25246132" y="5484345"/>
            <a:ext cx="4131736" cy="1526438"/>
          </a:xfrm>
          <a:prstGeom prst="blockArc">
            <a:avLst>
              <a:gd name="adj1" fmla="val 10800000"/>
              <a:gd name="adj2" fmla="val 21577767"/>
              <a:gd name="adj3" fmla="val 7436"/>
            </a:avLst>
          </a:prstGeom>
          <a:solidFill>
            <a:schemeClr val="accent1">
              <a:lumMod val="20000"/>
              <a:lumOff val="80000"/>
            </a:scheme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cxnSp>
        <p:nvCxnSpPr>
          <p:cNvPr id="65" name="Connecteur droit 64"/>
          <p:cNvCxnSpPr/>
          <p:nvPr/>
        </p:nvCxnSpPr>
        <p:spPr>
          <a:xfrm>
            <a:off x="28023471" y="6289738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6" name="Connecteur droit 65"/>
          <p:cNvCxnSpPr/>
          <p:nvPr/>
        </p:nvCxnSpPr>
        <p:spPr>
          <a:xfrm>
            <a:off x="25452777" y="6296088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7" name="Forme libre 66"/>
          <p:cNvSpPr/>
          <p:nvPr/>
        </p:nvSpPr>
        <p:spPr>
          <a:xfrm>
            <a:off x="24057976" y="6235025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8" name="Forme libre 67"/>
          <p:cNvSpPr/>
          <p:nvPr/>
        </p:nvSpPr>
        <p:spPr>
          <a:xfrm>
            <a:off x="29083563" y="6239456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9" name="Ellipse 68"/>
          <p:cNvSpPr/>
          <p:nvPr/>
        </p:nvSpPr>
        <p:spPr>
          <a:xfrm>
            <a:off x="24820956" y="6617823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0" name="Ellipse 69"/>
          <p:cNvSpPr/>
          <p:nvPr/>
        </p:nvSpPr>
        <p:spPr>
          <a:xfrm>
            <a:off x="25129989" y="6573372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1" name="Ellipse 70"/>
          <p:cNvSpPr/>
          <p:nvPr/>
        </p:nvSpPr>
        <p:spPr>
          <a:xfrm>
            <a:off x="25240056" y="6311770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2" name="Ellipse 71"/>
          <p:cNvSpPr/>
          <p:nvPr/>
        </p:nvSpPr>
        <p:spPr>
          <a:xfrm>
            <a:off x="29367554" y="6401296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3" name="Ellipse 72"/>
          <p:cNvSpPr/>
          <p:nvPr/>
        </p:nvSpPr>
        <p:spPr>
          <a:xfrm>
            <a:off x="29371789" y="6616571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4" name="Ellipse 73"/>
          <p:cNvSpPr/>
          <p:nvPr/>
        </p:nvSpPr>
        <p:spPr>
          <a:xfrm>
            <a:off x="29668120" y="6612338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5" name="Forme libre 74"/>
          <p:cNvSpPr/>
          <p:nvPr/>
        </p:nvSpPr>
        <p:spPr>
          <a:xfrm>
            <a:off x="24817485" y="6358213"/>
            <a:ext cx="1109381" cy="851602"/>
          </a:xfrm>
          <a:custGeom>
            <a:avLst/>
            <a:gdLst>
              <a:gd name="connsiteX0" fmla="*/ 7701 w 1109381"/>
              <a:gd name="connsiteY0" fmla="*/ 526696 h 851602"/>
              <a:gd name="connsiteX1" fmla="*/ 701967 w 1109381"/>
              <a:gd name="connsiteY1" fmla="*/ 831487 h 851602"/>
              <a:gd name="connsiteX2" fmla="*/ 972901 w 1109381"/>
              <a:gd name="connsiteY2" fmla="*/ 797621 h 851602"/>
              <a:gd name="connsiteX3" fmla="*/ 744301 w 1109381"/>
              <a:gd name="connsiteY3" fmla="*/ 594427 h 851602"/>
              <a:gd name="connsiteX4" fmla="*/ 1066034 w 1109381"/>
              <a:gd name="connsiteY4" fmla="*/ 535162 h 851602"/>
              <a:gd name="connsiteX5" fmla="*/ 845901 w 1109381"/>
              <a:gd name="connsiteY5" fmla="*/ 306569 h 851602"/>
              <a:gd name="connsiteX6" fmla="*/ 1108367 w 1109381"/>
              <a:gd name="connsiteY6" fmla="*/ 162640 h 851602"/>
              <a:gd name="connsiteX7" fmla="*/ 727367 w 1109381"/>
              <a:gd name="connsiteY7" fmla="*/ 1778 h 851602"/>
              <a:gd name="connsiteX8" fmla="*/ 591901 w 1109381"/>
              <a:gd name="connsiteY8" fmla="*/ 272704 h 851602"/>
              <a:gd name="connsiteX9" fmla="*/ 346367 w 1109381"/>
              <a:gd name="connsiteY9" fmla="*/ 442032 h 851602"/>
              <a:gd name="connsiteX10" fmla="*/ 7701 w 1109381"/>
              <a:gd name="connsiteY10" fmla="*/ 526696 h 851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09381" h="851602">
                <a:moveTo>
                  <a:pt x="7701" y="526696"/>
                </a:moveTo>
                <a:cubicBezTo>
                  <a:pt x="66968" y="591605"/>
                  <a:pt x="541100" y="786333"/>
                  <a:pt x="701967" y="831487"/>
                </a:cubicBezTo>
                <a:cubicBezTo>
                  <a:pt x="862834" y="876641"/>
                  <a:pt x="965845" y="837131"/>
                  <a:pt x="972901" y="797621"/>
                </a:cubicBezTo>
                <a:cubicBezTo>
                  <a:pt x="979957" y="758111"/>
                  <a:pt x="728779" y="638170"/>
                  <a:pt x="744301" y="594427"/>
                </a:cubicBezTo>
                <a:cubicBezTo>
                  <a:pt x="759823" y="550684"/>
                  <a:pt x="1049101" y="583138"/>
                  <a:pt x="1066034" y="535162"/>
                </a:cubicBezTo>
                <a:cubicBezTo>
                  <a:pt x="1082967" y="487186"/>
                  <a:pt x="838846" y="368656"/>
                  <a:pt x="845901" y="306569"/>
                </a:cubicBezTo>
                <a:cubicBezTo>
                  <a:pt x="852956" y="244482"/>
                  <a:pt x="1128123" y="213438"/>
                  <a:pt x="1108367" y="162640"/>
                </a:cubicBezTo>
                <a:cubicBezTo>
                  <a:pt x="1088611" y="111842"/>
                  <a:pt x="813445" y="-16566"/>
                  <a:pt x="727367" y="1778"/>
                </a:cubicBezTo>
                <a:cubicBezTo>
                  <a:pt x="641289" y="20122"/>
                  <a:pt x="655401" y="199328"/>
                  <a:pt x="591901" y="272704"/>
                </a:cubicBezTo>
                <a:cubicBezTo>
                  <a:pt x="528401" y="346080"/>
                  <a:pt x="445145" y="396878"/>
                  <a:pt x="346367" y="442032"/>
                </a:cubicBezTo>
                <a:cubicBezTo>
                  <a:pt x="247589" y="487186"/>
                  <a:pt x="-51566" y="461787"/>
                  <a:pt x="7701" y="526696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6" name="Forme libre 75"/>
          <p:cNvSpPr/>
          <p:nvPr/>
        </p:nvSpPr>
        <p:spPr>
          <a:xfrm>
            <a:off x="28779060" y="6398302"/>
            <a:ext cx="809363" cy="876064"/>
          </a:xfrm>
          <a:custGeom>
            <a:avLst/>
            <a:gdLst>
              <a:gd name="connsiteX0" fmla="*/ 160929 w 809364"/>
              <a:gd name="connsiteY0" fmla="*/ 249549 h 876064"/>
              <a:gd name="connsiteX1" fmla="*/ 62 w 809364"/>
              <a:gd name="connsiteY1" fmla="*/ 181818 h 876064"/>
              <a:gd name="connsiteX2" fmla="*/ 143995 w 809364"/>
              <a:gd name="connsiteY2" fmla="*/ 71755 h 876064"/>
              <a:gd name="connsiteX3" fmla="*/ 321795 w 809364"/>
              <a:gd name="connsiteY3" fmla="*/ 4024 h 876064"/>
              <a:gd name="connsiteX4" fmla="*/ 389529 w 809364"/>
              <a:gd name="connsiteY4" fmla="*/ 190285 h 876064"/>
              <a:gd name="connsiteX5" fmla="*/ 474195 w 809364"/>
              <a:gd name="connsiteY5" fmla="*/ 308814 h 876064"/>
              <a:gd name="connsiteX6" fmla="*/ 643529 w 809364"/>
              <a:gd name="connsiteY6" fmla="*/ 427344 h 876064"/>
              <a:gd name="connsiteX7" fmla="*/ 770529 w 809364"/>
              <a:gd name="connsiteY7" fmla="*/ 486609 h 876064"/>
              <a:gd name="connsiteX8" fmla="*/ 753595 w 809364"/>
              <a:gd name="connsiteY8" fmla="*/ 622072 h 876064"/>
              <a:gd name="connsiteX9" fmla="*/ 152462 w 809364"/>
              <a:gd name="connsiteY9" fmla="*/ 876064 h 876064"/>
              <a:gd name="connsiteX10" fmla="*/ 287929 w 809364"/>
              <a:gd name="connsiteY10" fmla="*/ 622072 h 876064"/>
              <a:gd name="connsiteX11" fmla="*/ 93195 w 809364"/>
              <a:gd name="connsiteY11" fmla="*/ 571273 h 876064"/>
              <a:gd name="connsiteX12" fmla="*/ 262529 w 809364"/>
              <a:gd name="connsiteY12" fmla="*/ 334214 h 876064"/>
              <a:gd name="connsiteX13" fmla="*/ 160929 w 809364"/>
              <a:gd name="connsiteY13" fmla="*/ 249549 h 876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09364" h="876064">
                <a:moveTo>
                  <a:pt x="160929" y="249549"/>
                </a:moveTo>
                <a:cubicBezTo>
                  <a:pt x="117184" y="224150"/>
                  <a:pt x="2884" y="211450"/>
                  <a:pt x="62" y="181818"/>
                </a:cubicBezTo>
                <a:cubicBezTo>
                  <a:pt x="-2760" y="152186"/>
                  <a:pt x="90373" y="101387"/>
                  <a:pt x="143995" y="71755"/>
                </a:cubicBezTo>
                <a:cubicBezTo>
                  <a:pt x="197617" y="42123"/>
                  <a:pt x="280873" y="-15731"/>
                  <a:pt x="321795" y="4024"/>
                </a:cubicBezTo>
                <a:cubicBezTo>
                  <a:pt x="362717" y="23779"/>
                  <a:pt x="364129" y="139487"/>
                  <a:pt x="389529" y="190285"/>
                </a:cubicBezTo>
                <a:cubicBezTo>
                  <a:pt x="414929" y="241083"/>
                  <a:pt x="431862" y="269304"/>
                  <a:pt x="474195" y="308814"/>
                </a:cubicBezTo>
                <a:cubicBezTo>
                  <a:pt x="516528" y="348324"/>
                  <a:pt x="594140" y="397712"/>
                  <a:pt x="643529" y="427344"/>
                </a:cubicBezTo>
                <a:cubicBezTo>
                  <a:pt x="692918" y="456976"/>
                  <a:pt x="752185" y="454154"/>
                  <a:pt x="770529" y="486609"/>
                </a:cubicBezTo>
                <a:cubicBezTo>
                  <a:pt x="788873" y="519064"/>
                  <a:pt x="856606" y="557163"/>
                  <a:pt x="753595" y="622072"/>
                </a:cubicBezTo>
                <a:cubicBezTo>
                  <a:pt x="650584" y="686981"/>
                  <a:pt x="230073" y="876064"/>
                  <a:pt x="152462" y="876064"/>
                </a:cubicBezTo>
                <a:cubicBezTo>
                  <a:pt x="74851" y="876064"/>
                  <a:pt x="297807" y="672870"/>
                  <a:pt x="287929" y="622072"/>
                </a:cubicBezTo>
                <a:cubicBezTo>
                  <a:pt x="278051" y="571274"/>
                  <a:pt x="97428" y="619249"/>
                  <a:pt x="93195" y="571273"/>
                </a:cubicBezTo>
                <a:cubicBezTo>
                  <a:pt x="88962" y="523297"/>
                  <a:pt x="249829" y="386423"/>
                  <a:pt x="262529" y="334214"/>
                </a:cubicBezTo>
                <a:cubicBezTo>
                  <a:pt x="275229" y="282005"/>
                  <a:pt x="204674" y="274948"/>
                  <a:pt x="160929" y="249549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7" name="Forme libre 76"/>
          <p:cNvSpPr/>
          <p:nvPr/>
        </p:nvSpPr>
        <p:spPr>
          <a:xfrm>
            <a:off x="25725174" y="6466142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noFill/>
          <a:ln w="762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78" name="Connecteur droit 77"/>
          <p:cNvCxnSpPr>
            <a:stCxn id="75" idx="2"/>
            <a:endCxn id="77" idx="43"/>
          </p:cNvCxnSpPr>
          <p:nvPr/>
        </p:nvCxnSpPr>
        <p:spPr>
          <a:xfrm flipV="1">
            <a:off x="25790386" y="7148962"/>
            <a:ext cx="832422" cy="6872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9" name="Connecteur droit 78"/>
          <p:cNvCxnSpPr>
            <a:stCxn id="75" idx="2"/>
            <a:endCxn id="77" idx="2"/>
          </p:cNvCxnSpPr>
          <p:nvPr/>
        </p:nvCxnSpPr>
        <p:spPr>
          <a:xfrm flipV="1">
            <a:off x="25790386" y="6979630"/>
            <a:ext cx="248221" cy="176207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0" name="Connecteur droit 79"/>
          <p:cNvCxnSpPr>
            <a:stCxn id="76" idx="9"/>
          </p:cNvCxnSpPr>
          <p:nvPr/>
        </p:nvCxnSpPr>
        <p:spPr>
          <a:xfrm flipH="1" flipV="1">
            <a:off x="28023470" y="7155835"/>
            <a:ext cx="908051" cy="118530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1" name="Connecteur droit 80"/>
          <p:cNvCxnSpPr>
            <a:stCxn id="76" idx="9"/>
            <a:endCxn id="77" idx="36"/>
          </p:cNvCxnSpPr>
          <p:nvPr/>
        </p:nvCxnSpPr>
        <p:spPr>
          <a:xfrm flipH="1" flipV="1">
            <a:off x="28544743" y="6996565"/>
            <a:ext cx="386776" cy="277803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2" name="Connecteur droit 81"/>
          <p:cNvCxnSpPr>
            <a:stCxn id="76" idx="11"/>
            <a:endCxn id="77" idx="36"/>
          </p:cNvCxnSpPr>
          <p:nvPr/>
        </p:nvCxnSpPr>
        <p:spPr>
          <a:xfrm flipH="1">
            <a:off x="28544744" y="6969574"/>
            <a:ext cx="327509" cy="26988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3" name="Triangle isocèle 82"/>
          <p:cNvSpPr/>
          <p:nvPr/>
        </p:nvSpPr>
        <p:spPr>
          <a:xfrm flipV="1">
            <a:off x="26714883" y="6898506"/>
            <a:ext cx="1308514" cy="9594477"/>
          </a:xfrm>
          <a:prstGeom prst="triangle">
            <a:avLst/>
          </a:prstGeom>
          <a:solidFill>
            <a:srgbClr val="FFFF00">
              <a:alpha val="32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4" name="ZoneTexte 83"/>
          <p:cNvSpPr txBox="1"/>
          <p:nvPr/>
        </p:nvSpPr>
        <p:spPr>
          <a:xfrm>
            <a:off x="16310108" y="10111186"/>
            <a:ext cx="5609527" cy="3724087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Accommodation</a:t>
            </a:r>
          </a:p>
          <a:p>
            <a:pPr algn="ctr"/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activée</a:t>
            </a:r>
          </a:p>
          <a:p>
            <a:pPr algn="ctr"/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avant</a:t>
            </a:r>
          </a:p>
          <a:p>
            <a:pPr algn="ctr"/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45 ans</a:t>
            </a:r>
          </a:p>
        </p:txBody>
      </p:sp>
      <p:cxnSp>
        <p:nvCxnSpPr>
          <p:cNvPr id="85" name="Connecteur droit avec flèche 84"/>
          <p:cNvCxnSpPr/>
          <p:nvPr/>
        </p:nvCxnSpPr>
        <p:spPr>
          <a:xfrm flipV="1">
            <a:off x="24527408" y="6762111"/>
            <a:ext cx="1102472" cy="1279761"/>
          </a:xfrm>
          <a:prstGeom prst="straightConnector1">
            <a:avLst/>
          </a:prstGeom>
          <a:ln>
            <a:solidFill>
              <a:srgbClr val="767676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6" name="Triangle isocèle 85"/>
          <p:cNvSpPr/>
          <p:nvPr/>
        </p:nvSpPr>
        <p:spPr>
          <a:xfrm rot="10800000" flipV="1">
            <a:off x="3857803" y="2809110"/>
            <a:ext cx="1332332" cy="2484543"/>
          </a:xfrm>
          <a:prstGeom prst="triangle">
            <a:avLst>
              <a:gd name="adj" fmla="val 55882"/>
            </a:avLst>
          </a:prstGeom>
          <a:solidFill>
            <a:srgbClr val="FFFF00">
              <a:alpha val="32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7" name="Triangle isocèle 86"/>
          <p:cNvSpPr/>
          <p:nvPr/>
        </p:nvSpPr>
        <p:spPr>
          <a:xfrm rot="10800000" flipV="1">
            <a:off x="18372300" y="2886072"/>
            <a:ext cx="1332332" cy="2484543"/>
          </a:xfrm>
          <a:prstGeom prst="triangle">
            <a:avLst>
              <a:gd name="adj" fmla="val 55882"/>
            </a:avLst>
          </a:prstGeom>
          <a:solidFill>
            <a:srgbClr val="FFFF00">
              <a:alpha val="32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8" name="Triangle isocèle 87"/>
          <p:cNvSpPr/>
          <p:nvPr/>
        </p:nvSpPr>
        <p:spPr>
          <a:xfrm rot="10800000" flipV="1">
            <a:off x="26714883" y="2924552"/>
            <a:ext cx="1332332" cy="2484543"/>
          </a:xfrm>
          <a:prstGeom prst="triangle">
            <a:avLst>
              <a:gd name="adj" fmla="val 55882"/>
            </a:avLst>
          </a:prstGeom>
          <a:solidFill>
            <a:srgbClr val="FFFF00">
              <a:alpha val="32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9" name="ZoneTexte 88"/>
          <p:cNvSpPr txBox="1"/>
          <p:nvPr/>
        </p:nvSpPr>
        <p:spPr>
          <a:xfrm>
            <a:off x="10500175" y="14815926"/>
            <a:ext cx="3969943" cy="1908205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Points de</a:t>
            </a:r>
          </a:p>
          <a:p>
            <a:pPr algn="ctr"/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focalisation</a:t>
            </a:r>
          </a:p>
        </p:txBody>
      </p:sp>
      <p:cxnSp>
        <p:nvCxnSpPr>
          <p:cNvPr id="90" name="Connecteur droit avec flèche 89"/>
          <p:cNvCxnSpPr/>
          <p:nvPr/>
        </p:nvCxnSpPr>
        <p:spPr>
          <a:xfrm flipH="1">
            <a:off x="4583472" y="16361503"/>
            <a:ext cx="5615232" cy="41975"/>
          </a:xfrm>
          <a:prstGeom prst="straightConnector1">
            <a:avLst/>
          </a:prstGeom>
          <a:ln>
            <a:solidFill>
              <a:srgbClr val="FE2DFF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1" name="Connecteur droit avec flèche 90"/>
          <p:cNvCxnSpPr/>
          <p:nvPr/>
        </p:nvCxnSpPr>
        <p:spPr>
          <a:xfrm flipV="1">
            <a:off x="14733120" y="16326517"/>
            <a:ext cx="12630192" cy="33462"/>
          </a:xfrm>
          <a:prstGeom prst="straightConnector1">
            <a:avLst/>
          </a:prstGeom>
          <a:ln>
            <a:solidFill>
              <a:srgbClr val="FE2DFF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2" name="Connecteur droit avec flèche 91"/>
          <p:cNvCxnSpPr/>
          <p:nvPr/>
        </p:nvCxnSpPr>
        <p:spPr>
          <a:xfrm flipV="1">
            <a:off x="19050368" y="14682665"/>
            <a:ext cx="0" cy="1677314"/>
          </a:xfrm>
          <a:prstGeom prst="straightConnector1">
            <a:avLst/>
          </a:prstGeom>
          <a:ln>
            <a:solidFill>
              <a:srgbClr val="FE2DFF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3" name="Rectangle 92"/>
          <p:cNvSpPr/>
          <p:nvPr/>
        </p:nvSpPr>
        <p:spPr>
          <a:xfrm rot="14268093">
            <a:off x="14433219" y="5626944"/>
            <a:ext cx="9338829" cy="9300681"/>
          </a:xfrm>
          <a:prstGeom prst="rect">
            <a:avLst/>
          </a:prstGeom>
          <a:noFill/>
          <a:ln>
            <a:noFill/>
          </a:ln>
        </p:spPr>
        <p:txBody>
          <a:bodyPr wrap="none" lIns="91427" tIns="45715" rIns="91427" bIns="45715">
            <a:prstTxWarp prst="textArchUp">
              <a:avLst>
                <a:gd name="adj" fmla="val 5561338"/>
              </a:avLst>
            </a:prstTxWarp>
            <a:spAutoFit/>
          </a:bodyPr>
          <a:lstStyle/>
          <a:p>
            <a:pPr algn="ctr"/>
            <a:r>
              <a:rPr lang="fr-FR" sz="5900" dirty="0">
                <a:ln w="12700">
                  <a:noFill/>
                  <a:prstDash val="solid"/>
                </a:ln>
                <a:solidFill>
                  <a:schemeClr val="tx1">
                    <a:lumMod val="65000"/>
                    <a:lumOff val="3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Helvetica"/>
                <a:cs typeface="Helvetica"/>
              </a:rPr>
              <a:t>Œil normal</a:t>
            </a:r>
          </a:p>
        </p:txBody>
      </p:sp>
      <p:sp>
        <p:nvSpPr>
          <p:cNvPr id="94" name="ZoneTexte 93"/>
          <p:cNvSpPr txBox="1"/>
          <p:nvPr/>
        </p:nvSpPr>
        <p:spPr>
          <a:xfrm>
            <a:off x="24621479" y="9378332"/>
            <a:ext cx="5609527" cy="4632027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Accommodation</a:t>
            </a:r>
          </a:p>
          <a:p>
            <a:pPr algn="ctr"/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activée mais </a:t>
            </a:r>
          </a:p>
          <a:p>
            <a:pPr algn="ctr"/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inefficace</a:t>
            </a:r>
          </a:p>
          <a:p>
            <a:pPr algn="ctr"/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après</a:t>
            </a:r>
          </a:p>
          <a:p>
            <a:pPr algn="ctr"/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45 ans</a:t>
            </a:r>
          </a:p>
        </p:txBody>
      </p:sp>
    </p:spTree>
    <p:extLst>
      <p:ext uri="{BB962C8B-B14F-4D97-AF65-F5344CB8AC3E}">
        <p14:creationId xmlns:p14="http://schemas.microsoft.com/office/powerpoint/2010/main" val="1292627252"/>
      </p:ext>
    </p:extLst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6827226" y="3971771"/>
            <a:ext cx="12374469" cy="124335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56708096"/>
      </p:ext>
    </p:extLst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llipse 3"/>
          <p:cNvSpPr/>
          <p:nvPr/>
        </p:nvSpPr>
        <p:spPr>
          <a:xfrm>
            <a:off x="4393073" y="4093941"/>
            <a:ext cx="1422400" cy="1435100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" name="Ellipse 4"/>
          <p:cNvSpPr/>
          <p:nvPr/>
        </p:nvSpPr>
        <p:spPr>
          <a:xfrm>
            <a:off x="1254125" y="739775"/>
            <a:ext cx="1422400" cy="1435100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" name="Forme libre 5"/>
          <p:cNvSpPr/>
          <p:nvPr/>
        </p:nvSpPr>
        <p:spPr>
          <a:xfrm rot="463547" flipV="1">
            <a:off x="1474718" y="1682985"/>
            <a:ext cx="669671" cy="52712"/>
          </a:xfrm>
          <a:custGeom>
            <a:avLst/>
            <a:gdLst>
              <a:gd name="connsiteX0" fmla="*/ 77 w 405891"/>
              <a:gd name="connsiteY0" fmla="*/ 6 h 60331"/>
              <a:gd name="connsiteX1" fmla="*/ 88977 w 405891"/>
              <a:gd name="connsiteY1" fmla="*/ 38106 h 60331"/>
              <a:gd name="connsiteX2" fmla="*/ 155652 w 405891"/>
              <a:gd name="connsiteY2" fmla="*/ 53981 h 60331"/>
              <a:gd name="connsiteX3" fmla="*/ 225502 w 405891"/>
              <a:gd name="connsiteY3" fmla="*/ 60331 h 60331"/>
              <a:gd name="connsiteX4" fmla="*/ 320752 w 405891"/>
              <a:gd name="connsiteY4" fmla="*/ 53981 h 60331"/>
              <a:gd name="connsiteX5" fmla="*/ 396952 w 405891"/>
              <a:gd name="connsiteY5" fmla="*/ 25406 h 60331"/>
              <a:gd name="connsiteX6" fmla="*/ 396952 w 405891"/>
              <a:gd name="connsiteY6" fmla="*/ 3181 h 60331"/>
              <a:gd name="connsiteX7" fmla="*/ 330277 w 405891"/>
              <a:gd name="connsiteY7" fmla="*/ 31756 h 60331"/>
              <a:gd name="connsiteX8" fmla="*/ 244552 w 405891"/>
              <a:gd name="connsiteY8" fmla="*/ 34931 h 60331"/>
              <a:gd name="connsiteX9" fmla="*/ 104852 w 405891"/>
              <a:gd name="connsiteY9" fmla="*/ 34931 h 60331"/>
              <a:gd name="connsiteX10" fmla="*/ 77 w 405891"/>
              <a:gd name="connsiteY10" fmla="*/ 6 h 60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05891" h="60331">
                <a:moveTo>
                  <a:pt x="77" y="6"/>
                </a:moveTo>
                <a:cubicBezTo>
                  <a:pt x="-2569" y="535"/>
                  <a:pt x="63048" y="29110"/>
                  <a:pt x="88977" y="38106"/>
                </a:cubicBezTo>
                <a:cubicBezTo>
                  <a:pt x="114906" y="47102"/>
                  <a:pt x="132898" y="50277"/>
                  <a:pt x="155652" y="53981"/>
                </a:cubicBezTo>
                <a:cubicBezTo>
                  <a:pt x="178406" y="57685"/>
                  <a:pt x="197985" y="60331"/>
                  <a:pt x="225502" y="60331"/>
                </a:cubicBezTo>
                <a:cubicBezTo>
                  <a:pt x="253019" y="60331"/>
                  <a:pt x="292177" y="59802"/>
                  <a:pt x="320752" y="53981"/>
                </a:cubicBezTo>
                <a:cubicBezTo>
                  <a:pt x="349327" y="48160"/>
                  <a:pt x="384252" y="33873"/>
                  <a:pt x="396952" y="25406"/>
                </a:cubicBezTo>
                <a:cubicBezTo>
                  <a:pt x="409652" y="16939"/>
                  <a:pt x="408064" y="2123"/>
                  <a:pt x="396952" y="3181"/>
                </a:cubicBezTo>
                <a:cubicBezTo>
                  <a:pt x="385840" y="4239"/>
                  <a:pt x="355677" y="26464"/>
                  <a:pt x="330277" y="31756"/>
                </a:cubicBezTo>
                <a:cubicBezTo>
                  <a:pt x="304877" y="37048"/>
                  <a:pt x="282123" y="34402"/>
                  <a:pt x="244552" y="34931"/>
                </a:cubicBezTo>
                <a:cubicBezTo>
                  <a:pt x="206981" y="35460"/>
                  <a:pt x="139248" y="38106"/>
                  <a:pt x="104852" y="34931"/>
                </a:cubicBezTo>
                <a:cubicBezTo>
                  <a:pt x="70456" y="31756"/>
                  <a:pt x="2723" y="-523"/>
                  <a:pt x="77" y="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rgbClr val="00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" name="Forme libre 6"/>
          <p:cNvSpPr/>
          <p:nvPr/>
        </p:nvSpPr>
        <p:spPr>
          <a:xfrm>
            <a:off x="1606445" y="1558925"/>
            <a:ext cx="1089130" cy="358775"/>
          </a:xfrm>
          <a:custGeom>
            <a:avLst/>
            <a:gdLst>
              <a:gd name="connsiteX0" fmla="*/ 1089130 w 1089130"/>
              <a:gd name="connsiteY0" fmla="*/ 0 h 358775"/>
              <a:gd name="connsiteX1" fmla="*/ 920855 w 1089130"/>
              <a:gd name="connsiteY1" fmla="*/ 12700 h 358775"/>
              <a:gd name="connsiteX2" fmla="*/ 666855 w 1089130"/>
              <a:gd name="connsiteY2" fmla="*/ 38100 h 358775"/>
              <a:gd name="connsiteX3" fmla="*/ 482705 w 1089130"/>
              <a:gd name="connsiteY3" fmla="*/ 63500 h 358775"/>
              <a:gd name="connsiteX4" fmla="*/ 333480 w 1089130"/>
              <a:gd name="connsiteY4" fmla="*/ 101600 h 358775"/>
              <a:gd name="connsiteX5" fmla="*/ 247755 w 1089130"/>
              <a:gd name="connsiteY5" fmla="*/ 104775 h 358775"/>
              <a:gd name="connsiteX6" fmla="*/ 104880 w 1089130"/>
              <a:gd name="connsiteY6" fmla="*/ 88900 h 358775"/>
              <a:gd name="connsiteX7" fmla="*/ 15980 w 1089130"/>
              <a:gd name="connsiteY7" fmla="*/ 136525 h 358775"/>
              <a:gd name="connsiteX8" fmla="*/ 105 w 1089130"/>
              <a:gd name="connsiteY8" fmla="*/ 247650 h 358775"/>
              <a:gd name="connsiteX9" fmla="*/ 12805 w 1089130"/>
              <a:gd name="connsiteY9" fmla="*/ 317500 h 358775"/>
              <a:gd name="connsiteX10" fmla="*/ 73130 w 1089130"/>
              <a:gd name="connsiteY10" fmla="*/ 349250 h 358775"/>
              <a:gd name="connsiteX11" fmla="*/ 168380 w 1089130"/>
              <a:gd name="connsiteY11" fmla="*/ 355600 h 358775"/>
              <a:gd name="connsiteX12" fmla="*/ 269980 w 1089130"/>
              <a:gd name="connsiteY12" fmla="*/ 339725 h 358775"/>
              <a:gd name="connsiteX13" fmla="*/ 381105 w 1089130"/>
              <a:gd name="connsiteY13" fmla="*/ 346075 h 358775"/>
              <a:gd name="connsiteX14" fmla="*/ 577955 w 1089130"/>
              <a:gd name="connsiteY14" fmla="*/ 358775 h 358775"/>
              <a:gd name="connsiteX15" fmla="*/ 698605 w 1089130"/>
              <a:gd name="connsiteY15" fmla="*/ 355600 h 358775"/>
              <a:gd name="connsiteX16" fmla="*/ 841480 w 1089130"/>
              <a:gd name="connsiteY16" fmla="*/ 330200 h 358775"/>
              <a:gd name="connsiteX17" fmla="*/ 1003405 w 1089130"/>
              <a:gd name="connsiteY17" fmla="*/ 288925 h 358775"/>
              <a:gd name="connsiteX18" fmla="*/ 1089130 w 1089130"/>
              <a:gd name="connsiteY18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9130" h="358775">
                <a:moveTo>
                  <a:pt x="1089130" y="0"/>
                </a:moveTo>
                <a:cubicBezTo>
                  <a:pt x="1040182" y="3175"/>
                  <a:pt x="920855" y="12700"/>
                  <a:pt x="920855" y="12700"/>
                </a:cubicBezTo>
                <a:lnTo>
                  <a:pt x="666855" y="38100"/>
                </a:lnTo>
                <a:cubicBezTo>
                  <a:pt x="593830" y="46567"/>
                  <a:pt x="538267" y="52917"/>
                  <a:pt x="482705" y="63500"/>
                </a:cubicBezTo>
                <a:cubicBezTo>
                  <a:pt x="427142" y="74083"/>
                  <a:pt x="372638" y="94721"/>
                  <a:pt x="333480" y="101600"/>
                </a:cubicBezTo>
                <a:cubicBezTo>
                  <a:pt x="294322" y="108479"/>
                  <a:pt x="285855" y="106892"/>
                  <a:pt x="247755" y="104775"/>
                </a:cubicBezTo>
                <a:cubicBezTo>
                  <a:pt x="209655" y="102658"/>
                  <a:pt x="143509" y="83608"/>
                  <a:pt x="104880" y="88900"/>
                </a:cubicBezTo>
                <a:cubicBezTo>
                  <a:pt x="66251" y="94192"/>
                  <a:pt x="33443" y="110067"/>
                  <a:pt x="15980" y="136525"/>
                </a:cubicBezTo>
                <a:cubicBezTo>
                  <a:pt x="-1483" y="162983"/>
                  <a:pt x="634" y="217488"/>
                  <a:pt x="105" y="247650"/>
                </a:cubicBezTo>
                <a:cubicBezTo>
                  <a:pt x="-424" y="277813"/>
                  <a:pt x="634" y="300567"/>
                  <a:pt x="12805" y="317500"/>
                </a:cubicBezTo>
                <a:cubicBezTo>
                  <a:pt x="24976" y="334433"/>
                  <a:pt x="47201" y="342900"/>
                  <a:pt x="73130" y="349250"/>
                </a:cubicBezTo>
                <a:cubicBezTo>
                  <a:pt x="99059" y="355600"/>
                  <a:pt x="135572" y="357188"/>
                  <a:pt x="168380" y="355600"/>
                </a:cubicBezTo>
                <a:cubicBezTo>
                  <a:pt x="201188" y="354013"/>
                  <a:pt x="234526" y="341312"/>
                  <a:pt x="269980" y="339725"/>
                </a:cubicBezTo>
                <a:cubicBezTo>
                  <a:pt x="305434" y="338138"/>
                  <a:pt x="381105" y="346075"/>
                  <a:pt x="381105" y="346075"/>
                </a:cubicBezTo>
                <a:cubicBezTo>
                  <a:pt x="432434" y="349250"/>
                  <a:pt x="525038" y="357188"/>
                  <a:pt x="577955" y="358775"/>
                </a:cubicBezTo>
                <a:lnTo>
                  <a:pt x="698605" y="355600"/>
                </a:lnTo>
                <a:cubicBezTo>
                  <a:pt x="742526" y="350838"/>
                  <a:pt x="790680" y="341313"/>
                  <a:pt x="841480" y="330200"/>
                </a:cubicBezTo>
                <a:cubicBezTo>
                  <a:pt x="892280" y="319088"/>
                  <a:pt x="962130" y="344488"/>
                  <a:pt x="1003405" y="288925"/>
                </a:cubicBezTo>
                <a:cubicBezTo>
                  <a:pt x="1044680" y="233363"/>
                  <a:pt x="1066905" y="115094"/>
                  <a:pt x="1089130" y="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8" name="Forme libre 7"/>
          <p:cNvSpPr/>
          <p:nvPr/>
        </p:nvSpPr>
        <p:spPr>
          <a:xfrm>
            <a:off x="1422400" y="961640"/>
            <a:ext cx="1010914" cy="352910"/>
          </a:xfrm>
          <a:custGeom>
            <a:avLst/>
            <a:gdLst>
              <a:gd name="connsiteX0" fmla="*/ 971550 w 1010914"/>
              <a:gd name="connsiteY0" fmla="*/ 143260 h 352910"/>
              <a:gd name="connsiteX1" fmla="*/ 654050 w 1010914"/>
              <a:gd name="connsiteY1" fmla="*/ 9910 h 352910"/>
              <a:gd name="connsiteX2" fmla="*/ 387350 w 1010914"/>
              <a:gd name="connsiteY2" fmla="*/ 28960 h 352910"/>
              <a:gd name="connsiteX3" fmla="*/ 88900 w 1010914"/>
              <a:gd name="connsiteY3" fmla="*/ 181360 h 352910"/>
              <a:gd name="connsiteX4" fmla="*/ 0 w 1010914"/>
              <a:gd name="connsiteY4" fmla="*/ 276610 h 352910"/>
              <a:gd name="connsiteX5" fmla="*/ 88900 w 1010914"/>
              <a:gd name="connsiteY5" fmla="*/ 352810 h 352910"/>
              <a:gd name="connsiteX6" fmla="*/ 222250 w 1010914"/>
              <a:gd name="connsiteY6" fmla="*/ 289310 h 352910"/>
              <a:gd name="connsiteX7" fmla="*/ 374650 w 1010914"/>
              <a:gd name="connsiteY7" fmla="*/ 149610 h 352910"/>
              <a:gd name="connsiteX8" fmla="*/ 654050 w 1010914"/>
              <a:gd name="connsiteY8" fmla="*/ 86110 h 352910"/>
              <a:gd name="connsiteX9" fmla="*/ 895350 w 1010914"/>
              <a:gd name="connsiteY9" fmla="*/ 155960 h 352910"/>
              <a:gd name="connsiteX10" fmla="*/ 996950 w 1010914"/>
              <a:gd name="connsiteY10" fmla="*/ 200410 h 352910"/>
              <a:gd name="connsiteX11" fmla="*/ 971550 w 1010914"/>
              <a:gd name="connsiteY11" fmla="*/ 143260 h 352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10914" h="352910">
                <a:moveTo>
                  <a:pt x="971550" y="143260"/>
                </a:moveTo>
                <a:cubicBezTo>
                  <a:pt x="914400" y="111510"/>
                  <a:pt x="751417" y="28960"/>
                  <a:pt x="654050" y="9910"/>
                </a:cubicBezTo>
                <a:cubicBezTo>
                  <a:pt x="556683" y="-9140"/>
                  <a:pt x="481542" y="385"/>
                  <a:pt x="387350" y="28960"/>
                </a:cubicBezTo>
                <a:cubicBezTo>
                  <a:pt x="293158" y="57535"/>
                  <a:pt x="153458" y="140085"/>
                  <a:pt x="88900" y="181360"/>
                </a:cubicBezTo>
                <a:cubicBezTo>
                  <a:pt x="24342" y="222635"/>
                  <a:pt x="0" y="248035"/>
                  <a:pt x="0" y="276610"/>
                </a:cubicBezTo>
                <a:cubicBezTo>
                  <a:pt x="0" y="305185"/>
                  <a:pt x="51858" y="350693"/>
                  <a:pt x="88900" y="352810"/>
                </a:cubicBezTo>
                <a:cubicBezTo>
                  <a:pt x="125942" y="354927"/>
                  <a:pt x="174625" y="323177"/>
                  <a:pt x="222250" y="289310"/>
                </a:cubicBezTo>
                <a:cubicBezTo>
                  <a:pt x="269875" y="255443"/>
                  <a:pt x="302683" y="183477"/>
                  <a:pt x="374650" y="149610"/>
                </a:cubicBezTo>
                <a:cubicBezTo>
                  <a:pt x="446617" y="115743"/>
                  <a:pt x="567267" y="85052"/>
                  <a:pt x="654050" y="86110"/>
                </a:cubicBezTo>
                <a:cubicBezTo>
                  <a:pt x="740833" y="87168"/>
                  <a:pt x="838200" y="136910"/>
                  <a:pt x="895350" y="155960"/>
                </a:cubicBezTo>
                <a:cubicBezTo>
                  <a:pt x="952500" y="175010"/>
                  <a:pt x="983192" y="202527"/>
                  <a:pt x="996950" y="200410"/>
                </a:cubicBezTo>
                <a:cubicBezTo>
                  <a:pt x="1010708" y="198293"/>
                  <a:pt x="1028700" y="175010"/>
                  <a:pt x="971550" y="143260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9" name="Forme libre 8"/>
          <p:cNvSpPr/>
          <p:nvPr/>
        </p:nvSpPr>
        <p:spPr>
          <a:xfrm>
            <a:off x="1585921" y="1701613"/>
            <a:ext cx="208791" cy="175720"/>
          </a:xfrm>
          <a:custGeom>
            <a:avLst/>
            <a:gdLst>
              <a:gd name="connsiteX0" fmla="*/ 174925 w 176962"/>
              <a:gd name="connsiteY0" fmla="*/ 84854 h 175720"/>
              <a:gd name="connsiteX1" fmla="*/ 170691 w 176962"/>
              <a:gd name="connsiteY1" fmla="*/ 152587 h 175720"/>
              <a:gd name="connsiteX2" fmla="*/ 141058 w 176962"/>
              <a:gd name="connsiteY2" fmla="*/ 173754 h 175720"/>
              <a:gd name="connsiteX3" fmla="*/ 30991 w 176962"/>
              <a:gd name="connsiteY3" fmla="*/ 169521 h 175720"/>
              <a:gd name="connsiteX4" fmla="*/ 1358 w 176962"/>
              <a:gd name="connsiteY4" fmla="*/ 127187 h 175720"/>
              <a:gd name="connsiteX5" fmla="*/ 9825 w 176962"/>
              <a:gd name="connsiteY5" fmla="*/ 17121 h 175720"/>
              <a:gd name="connsiteX6" fmla="*/ 52158 w 176962"/>
              <a:gd name="connsiteY6" fmla="*/ 187 h 175720"/>
              <a:gd name="connsiteX7" fmla="*/ 145291 w 176962"/>
              <a:gd name="connsiteY7" fmla="*/ 12887 h 175720"/>
              <a:gd name="connsiteX8" fmla="*/ 174925 w 176962"/>
              <a:gd name="connsiteY8" fmla="*/ 84854 h 175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6962" h="175720">
                <a:moveTo>
                  <a:pt x="174925" y="84854"/>
                </a:moveTo>
                <a:cubicBezTo>
                  <a:pt x="179158" y="108137"/>
                  <a:pt x="176335" y="137771"/>
                  <a:pt x="170691" y="152587"/>
                </a:cubicBezTo>
                <a:cubicBezTo>
                  <a:pt x="165047" y="167403"/>
                  <a:pt x="164341" y="170932"/>
                  <a:pt x="141058" y="173754"/>
                </a:cubicBezTo>
                <a:cubicBezTo>
                  <a:pt x="117775" y="176576"/>
                  <a:pt x="54274" y="177282"/>
                  <a:pt x="30991" y="169521"/>
                </a:cubicBezTo>
                <a:cubicBezTo>
                  <a:pt x="7708" y="161760"/>
                  <a:pt x="4886" y="152587"/>
                  <a:pt x="1358" y="127187"/>
                </a:cubicBezTo>
                <a:cubicBezTo>
                  <a:pt x="-2170" y="101787"/>
                  <a:pt x="1358" y="38288"/>
                  <a:pt x="9825" y="17121"/>
                </a:cubicBezTo>
                <a:cubicBezTo>
                  <a:pt x="18292" y="-4046"/>
                  <a:pt x="29580" y="893"/>
                  <a:pt x="52158" y="187"/>
                </a:cubicBezTo>
                <a:cubicBezTo>
                  <a:pt x="74736" y="-519"/>
                  <a:pt x="123419" y="187"/>
                  <a:pt x="145291" y="12887"/>
                </a:cubicBezTo>
                <a:cubicBezTo>
                  <a:pt x="167163" y="25587"/>
                  <a:pt x="170692" y="61571"/>
                  <a:pt x="174925" y="84854"/>
                </a:cubicBezTo>
                <a:close/>
              </a:path>
            </a:pathLst>
          </a:custGeom>
          <a:solidFill>
            <a:srgbClr val="FDEADA"/>
          </a:solid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0" name="Forme libre 9"/>
          <p:cNvSpPr/>
          <p:nvPr/>
        </p:nvSpPr>
        <p:spPr>
          <a:xfrm>
            <a:off x="1875314" y="1722967"/>
            <a:ext cx="16984" cy="122767"/>
          </a:xfrm>
          <a:custGeom>
            <a:avLst/>
            <a:gdLst>
              <a:gd name="connsiteX0" fmla="*/ 12751 w 16984"/>
              <a:gd name="connsiteY0" fmla="*/ 0 h 122767"/>
              <a:gd name="connsiteX1" fmla="*/ 51 w 16984"/>
              <a:gd name="connsiteY1" fmla="*/ 67733 h 122767"/>
              <a:gd name="connsiteX2" fmla="*/ 16984 w 16984"/>
              <a:gd name="connsiteY2" fmla="*/ 122767 h 122767"/>
              <a:gd name="connsiteX3" fmla="*/ 16984 w 16984"/>
              <a:gd name="connsiteY3" fmla="*/ 122767 h 122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84" h="122767">
                <a:moveTo>
                  <a:pt x="12751" y="0"/>
                </a:moveTo>
                <a:cubicBezTo>
                  <a:pt x="6048" y="23636"/>
                  <a:pt x="-654" y="47272"/>
                  <a:pt x="51" y="67733"/>
                </a:cubicBezTo>
                <a:cubicBezTo>
                  <a:pt x="756" y="88194"/>
                  <a:pt x="16984" y="122767"/>
                  <a:pt x="16984" y="122767"/>
                </a:cubicBezTo>
                <a:lnTo>
                  <a:pt x="16984" y="122767"/>
                </a:ln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1" name="Forme libre 10"/>
          <p:cNvSpPr/>
          <p:nvPr/>
        </p:nvSpPr>
        <p:spPr>
          <a:xfrm>
            <a:off x="1909231" y="1752600"/>
            <a:ext cx="8467" cy="63500"/>
          </a:xfrm>
          <a:custGeom>
            <a:avLst/>
            <a:gdLst>
              <a:gd name="connsiteX0" fmla="*/ 8467 w 8467"/>
              <a:gd name="connsiteY0" fmla="*/ 0 h 63500"/>
              <a:gd name="connsiteX1" fmla="*/ 0 w 8467"/>
              <a:gd name="connsiteY1" fmla="*/ 63500 h 6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8467" h="63500">
                <a:moveTo>
                  <a:pt x="8467" y="0"/>
                </a:moveTo>
                <a:lnTo>
                  <a:pt x="0" y="63500"/>
                </a:ln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" name="Forme libre 11"/>
          <p:cNvSpPr/>
          <p:nvPr/>
        </p:nvSpPr>
        <p:spPr>
          <a:xfrm>
            <a:off x="2176501" y="1684867"/>
            <a:ext cx="41766" cy="169333"/>
          </a:xfrm>
          <a:custGeom>
            <a:avLst/>
            <a:gdLst>
              <a:gd name="connsiteX0" fmla="*/ 3666 w 41766"/>
              <a:gd name="connsiteY0" fmla="*/ 0 h 169333"/>
              <a:gd name="connsiteX1" fmla="*/ 3666 w 41766"/>
              <a:gd name="connsiteY1" fmla="*/ 67733 h 169333"/>
              <a:gd name="connsiteX2" fmla="*/ 41766 w 41766"/>
              <a:gd name="connsiteY2" fmla="*/ 169333 h 169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1766" h="169333">
                <a:moveTo>
                  <a:pt x="3666" y="0"/>
                </a:moveTo>
                <a:cubicBezTo>
                  <a:pt x="491" y="19755"/>
                  <a:pt x="-2684" y="39511"/>
                  <a:pt x="3666" y="67733"/>
                </a:cubicBezTo>
                <a:cubicBezTo>
                  <a:pt x="10016" y="95955"/>
                  <a:pt x="41766" y="169333"/>
                  <a:pt x="41766" y="169333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" name="Forme libre 12"/>
          <p:cNvSpPr/>
          <p:nvPr/>
        </p:nvSpPr>
        <p:spPr>
          <a:xfrm>
            <a:off x="2311400" y="1676400"/>
            <a:ext cx="34356" cy="169334"/>
          </a:xfrm>
          <a:custGeom>
            <a:avLst/>
            <a:gdLst>
              <a:gd name="connsiteX0" fmla="*/ 16933 w 34356"/>
              <a:gd name="connsiteY0" fmla="*/ 0 h 169334"/>
              <a:gd name="connsiteX1" fmla="*/ 33867 w 34356"/>
              <a:gd name="connsiteY1" fmla="*/ 93134 h 169334"/>
              <a:gd name="connsiteX2" fmla="*/ 0 w 34356"/>
              <a:gd name="connsiteY2" fmla="*/ 169334 h 1693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356" h="169334">
                <a:moveTo>
                  <a:pt x="16933" y="0"/>
                </a:moveTo>
                <a:cubicBezTo>
                  <a:pt x="26811" y="32456"/>
                  <a:pt x="36689" y="64912"/>
                  <a:pt x="33867" y="93134"/>
                </a:cubicBezTo>
                <a:cubicBezTo>
                  <a:pt x="31045" y="121356"/>
                  <a:pt x="0" y="169334"/>
                  <a:pt x="0" y="169334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4" name="Forme libre 13"/>
          <p:cNvSpPr/>
          <p:nvPr/>
        </p:nvSpPr>
        <p:spPr>
          <a:xfrm>
            <a:off x="2260600" y="1680634"/>
            <a:ext cx="38100" cy="143933"/>
          </a:xfrm>
          <a:custGeom>
            <a:avLst/>
            <a:gdLst>
              <a:gd name="connsiteX0" fmla="*/ 0 w 38100"/>
              <a:gd name="connsiteY0" fmla="*/ 0 h 143933"/>
              <a:gd name="connsiteX1" fmla="*/ 38100 w 38100"/>
              <a:gd name="connsiteY1" fmla="*/ 71966 h 143933"/>
              <a:gd name="connsiteX2" fmla="*/ 25400 w 38100"/>
              <a:gd name="connsiteY2" fmla="*/ 143933 h 143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00" h="143933">
                <a:moveTo>
                  <a:pt x="0" y="0"/>
                </a:moveTo>
                <a:cubicBezTo>
                  <a:pt x="16933" y="23988"/>
                  <a:pt x="33867" y="47977"/>
                  <a:pt x="38100" y="71966"/>
                </a:cubicBezTo>
                <a:lnTo>
                  <a:pt x="25400" y="143933"/>
                </a:ln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5" name="Forme libre 14"/>
          <p:cNvSpPr/>
          <p:nvPr/>
        </p:nvSpPr>
        <p:spPr>
          <a:xfrm>
            <a:off x="2226254" y="1710266"/>
            <a:ext cx="45719" cy="135467"/>
          </a:xfrm>
          <a:custGeom>
            <a:avLst/>
            <a:gdLst>
              <a:gd name="connsiteX0" fmla="*/ 8944 w 21644"/>
              <a:gd name="connsiteY0" fmla="*/ 0 h 76200"/>
              <a:gd name="connsiteX1" fmla="*/ 477 w 21644"/>
              <a:gd name="connsiteY1" fmla="*/ 50800 h 76200"/>
              <a:gd name="connsiteX2" fmla="*/ 21644 w 21644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644" h="76200">
                <a:moveTo>
                  <a:pt x="8944" y="0"/>
                </a:moveTo>
                <a:cubicBezTo>
                  <a:pt x="3652" y="19050"/>
                  <a:pt x="-1640" y="38100"/>
                  <a:pt x="477" y="50800"/>
                </a:cubicBezTo>
                <a:cubicBezTo>
                  <a:pt x="2594" y="63500"/>
                  <a:pt x="21644" y="76200"/>
                  <a:pt x="21644" y="7620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6" name="Forme libre 15"/>
          <p:cNvSpPr/>
          <p:nvPr/>
        </p:nvSpPr>
        <p:spPr>
          <a:xfrm rot="1167917">
            <a:off x="1541715" y="1558887"/>
            <a:ext cx="45719" cy="45719"/>
          </a:xfrm>
          <a:custGeom>
            <a:avLst/>
            <a:gdLst>
              <a:gd name="connsiteX0" fmla="*/ 0 w 108669"/>
              <a:gd name="connsiteY0" fmla="*/ 0 h 123825"/>
              <a:gd name="connsiteX1" fmla="*/ 92075 w 108669"/>
              <a:gd name="connsiteY1" fmla="*/ 25400 h 123825"/>
              <a:gd name="connsiteX2" fmla="*/ 107950 w 108669"/>
              <a:gd name="connsiteY2" fmla="*/ 60325 h 123825"/>
              <a:gd name="connsiteX3" fmla="*/ 82550 w 108669"/>
              <a:gd name="connsiteY3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8669" h="123825">
                <a:moveTo>
                  <a:pt x="0" y="0"/>
                </a:moveTo>
                <a:cubicBezTo>
                  <a:pt x="37041" y="7673"/>
                  <a:pt x="74083" y="15346"/>
                  <a:pt x="92075" y="25400"/>
                </a:cubicBezTo>
                <a:cubicBezTo>
                  <a:pt x="110067" y="35454"/>
                  <a:pt x="109537" y="43921"/>
                  <a:pt x="107950" y="60325"/>
                </a:cubicBezTo>
                <a:cubicBezTo>
                  <a:pt x="106363" y="76729"/>
                  <a:pt x="82550" y="123825"/>
                  <a:pt x="82550" y="123825"/>
                </a:cubicBezTo>
              </a:path>
            </a:pathLst>
          </a:custGeom>
          <a:ln w="9525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>
              <a:ln>
                <a:solidFill>
                  <a:srgbClr val="000000"/>
                </a:solidFill>
              </a:ln>
            </a:endParaRPr>
          </a:p>
        </p:txBody>
      </p:sp>
      <p:sp>
        <p:nvSpPr>
          <p:cNvPr id="17" name="Forme libre 16"/>
          <p:cNvSpPr/>
          <p:nvPr/>
        </p:nvSpPr>
        <p:spPr>
          <a:xfrm>
            <a:off x="2016125" y="1308100"/>
            <a:ext cx="107950" cy="40849"/>
          </a:xfrm>
          <a:custGeom>
            <a:avLst/>
            <a:gdLst>
              <a:gd name="connsiteX0" fmla="*/ 0 w 107950"/>
              <a:gd name="connsiteY0" fmla="*/ 38100 h 40849"/>
              <a:gd name="connsiteX1" fmla="*/ 53975 w 107950"/>
              <a:gd name="connsiteY1" fmla="*/ 38100 h 40849"/>
              <a:gd name="connsiteX2" fmla="*/ 98425 w 107950"/>
              <a:gd name="connsiteY2" fmla="*/ 9525 h 40849"/>
              <a:gd name="connsiteX3" fmla="*/ 107950 w 107950"/>
              <a:gd name="connsiteY3" fmla="*/ 0 h 40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950" h="40849">
                <a:moveTo>
                  <a:pt x="0" y="38100"/>
                </a:moveTo>
                <a:cubicBezTo>
                  <a:pt x="18785" y="40481"/>
                  <a:pt x="37571" y="42863"/>
                  <a:pt x="53975" y="38100"/>
                </a:cubicBezTo>
                <a:cubicBezTo>
                  <a:pt x="70379" y="33337"/>
                  <a:pt x="89429" y="15875"/>
                  <a:pt x="98425" y="9525"/>
                </a:cubicBezTo>
                <a:cubicBezTo>
                  <a:pt x="107421" y="3175"/>
                  <a:pt x="107950" y="0"/>
                  <a:pt x="107950" y="0"/>
                </a:cubicBezTo>
              </a:path>
            </a:pathLst>
          </a:custGeom>
          <a:ln w="6350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" name="Forme libre 17"/>
          <p:cNvSpPr/>
          <p:nvPr/>
        </p:nvSpPr>
        <p:spPr>
          <a:xfrm>
            <a:off x="2049357" y="1317299"/>
            <a:ext cx="107950" cy="40849"/>
          </a:xfrm>
          <a:custGeom>
            <a:avLst/>
            <a:gdLst>
              <a:gd name="connsiteX0" fmla="*/ 0 w 107950"/>
              <a:gd name="connsiteY0" fmla="*/ 38100 h 40849"/>
              <a:gd name="connsiteX1" fmla="*/ 53975 w 107950"/>
              <a:gd name="connsiteY1" fmla="*/ 38100 h 40849"/>
              <a:gd name="connsiteX2" fmla="*/ 98425 w 107950"/>
              <a:gd name="connsiteY2" fmla="*/ 9525 h 40849"/>
              <a:gd name="connsiteX3" fmla="*/ 107950 w 107950"/>
              <a:gd name="connsiteY3" fmla="*/ 0 h 40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950" h="40849">
                <a:moveTo>
                  <a:pt x="0" y="38100"/>
                </a:moveTo>
                <a:cubicBezTo>
                  <a:pt x="18785" y="40481"/>
                  <a:pt x="37571" y="42863"/>
                  <a:pt x="53975" y="38100"/>
                </a:cubicBezTo>
                <a:cubicBezTo>
                  <a:pt x="70379" y="33337"/>
                  <a:pt x="89429" y="15875"/>
                  <a:pt x="98425" y="9525"/>
                </a:cubicBezTo>
                <a:cubicBezTo>
                  <a:pt x="107421" y="3175"/>
                  <a:pt x="107950" y="0"/>
                  <a:pt x="107950" y="0"/>
                </a:cubicBezTo>
              </a:path>
            </a:pathLst>
          </a:custGeom>
          <a:ln w="6350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9" name="Forme libre 18"/>
          <p:cNvSpPr/>
          <p:nvPr/>
        </p:nvSpPr>
        <p:spPr>
          <a:xfrm>
            <a:off x="2068551" y="1326498"/>
            <a:ext cx="107950" cy="40849"/>
          </a:xfrm>
          <a:custGeom>
            <a:avLst/>
            <a:gdLst>
              <a:gd name="connsiteX0" fmla="*/ 0 w 107950"/>
              <a:gd name="connsiteY0" fmla="*/ 38100 h 40849"/>
              <a:gd name="connsiteX1" fmla="*/ 53975 w 107950"/>
              <a:gd name="connsiteY1" fmla="*/ 38100 h 40849"/>
              <a:gd name="connsiteX2" fmla="*/ 98425 w 107950"/>
              <a:gd name="connsiteY2" fmla="*/ 9525 h 40849"/>
              <a:gd name="connsiteX3" fmla="*/ 107950 w 107950"/>
              <a:gd name="connsiteY3" fmla="*/ 0 h 40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950" h="40849">
                <a:moveTo>
                  <a:pt x="0" y="38100"/>
                </a:moveTo>
                <a:cubicBezTo>
                  <a:pt x="18785" y="40481"/>
                  <a:pt x="37571" y="42863"/>
                  <a:pt x="53975" y="38100"/>
                </a:cubicBezTo>
                <a:cubicBezTo>
                  <a:pt x="70379" y="33337"/>
                  <a:pt x="89429" y="15875"/>
                  <a:pt x="98425" y="9525"/>
                </a:cubicBezTo>
                <a:cubicBezTo>
                  <a:pt x="107421" y="3175"/>
                  <a:pt x="107950" y="0"/>
                  <a:pt x="107950" y="0"/>
                </a:cubicBezTo>
              </a:path>
            </a:pathLst>
          </a:custGeom>
          <a:ln w="6350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0" name="Forme libre 19"/>
          <p:cNvSpPr/>
          <p:nvPr/>
        </p:nvSpPr>
        <p:spPr>
          <a:xfrm>
            <a:off x="2097528" y="1339397"/>
            <a:ext cx="107950" cy="40849"/>
          </a:xfrm>
          <a:custGeom>
            <a:avLst/>
            <a:gdLst>
              <a:gd name="connsiteX0" fmla="*/ 0 w 107950"/>
              <a:gd name="connsiteY0" fmla="*/ 38100 h 40849"/>
              <a:gd name="connsiteX1" fmla="*/ 53975 w 107950"/>
              <a:gd name="connsiteY1" fmla="*/ 38100 h 40849"/>
              <a:gd name="connsiteX2" fmla="*/ 98425 w 107950"/>
              <a:gd name="connsiteY2" fmla="*/ 9525 h 40849"/>
              <a:gd name="connsiteX3" fmla="*/ 107950 w 107950"/>
              <a:gd name="connsiteY3" fmla="*/ 0 h 40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950" h="40849">
                <a:moveTo>
                  <a:pt x="0" y="38100"/>
                </a:moveTo>
                <a:cubicBezTo>
                  <a:pt x="18785" y="40481"/>
                  <a:pt x="37571" y="42863"/>
                  <a:pt x="53975" y="38100"/>
                </a:cubicBezTo>
                <a:cubicBezTo>
                  <a:pt x="70379" y="33337"/>
                  <a:pt x="89429" y="15875"/>
                  <a:pt x="98425" y="9525"/>
                </a:cubicBezTo>
                <a:cubicBezTo>
                  <a:pt x="107421" y="3175"/>
                  <a:pt x="107950" y="0"/>
                  <a:pt x="107950" y="0"/>
                </a:cubicBezTo>
              </a:path>
            </a:pathLst>
          </a:custGeom>
          <a:ln w="6350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1" name="Forme libre 20"/>
          <p:cNvSpPr/>
          <p:nvPr/>
        </p:nvSpPr>
        <p:spPr>
          <a:xfrm>
            <a:off x="2122526" y="1355272"/>
            <a:ext cx="107950" cy="40849"/>
          </a:xfrm>
          <a:custGeom>
            <a:avLst/>
            <a:gdLst>
              <a:gd name="connsiteX0" fmla="*/ 0 w 107950"/>
              <a:gd name="connsiteY0" fmla="*/ 38100 h 40849"/>
              <a:gd name="connsiteX1" fmla="*/ 53975 w 107950"/>
              <a:gd name="connsiteY1" fmla="*/ 38100 h 40849"/>
              <a:gd name="connsiteX2" fmla="*/ 98425 w 107950"/>
              <a:gd name="connsiteY2" fmla="*/ 9525 h 40849"/>
              <a:gd name="connsiteX3" fmla="*/ 107950 w 107950"/>
              <a:gd name="connsiteY3" fmla="*/ 0 h 40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950" h="40849">
                <a:moveTo>
                  <a:pt x="0" y="38100"/>
                </a:moveTo>
                <a:cubicBezTo>
                  <a:pt x="18785" y="40481"/>
                  <a:pt x="37571" y="42863"/>
                  <a:pt x="53975" y="38100"/>
                </a:cubicBezTo>
                <a:cubicBezTo>
                  <a:pt x="70379" y="33337"/>
                  <a:pt x="89429" y="15875"/>
                  <a:pt x="98425" y="9525"/>
                </a:cubicBezTo>
                <a:cubicBezTo>
                  <a:pt x="107421" y="3175"/>
                  <a:pt x="107950" y="0"/>
                  <a:pt x="107950" y="0"/>
                </a:cubicBezTo>
              </a:path>
            </a:pathLst>
          </a:custGeom>
          <a:ln w="6350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2" name="Forme libre 21"/>
          <p:cNvSpPr/>
          <p:nvPr/>
        </p:nvSpPr>
        <p:spPr>
          <a:xfrm>
            <a:off x="2152650" y="1406525"/>
            <a:ext cx="146050" cy="19100"/>
          </a:xfrm>
          <a:custGeom>
            <a:avLst/>
            <a:gdLst>
              <a:gd name="connsiteX0" fmla="*/ 0 w 146050"/>
              <a:gd name="connsiteY0" fmla="*/ 9525 h 19100"/>
              <a:gd name="connsiteX1" fmla="*/ 73025 w 146050"/>
              <a:gd name="connsiteY1" fmla="*/ 19050 h 19100"/>
              <a:gd name="connsiteX2" fmla="*/ 127000 w 146050"/>
              <a:gd name="connsiteY2" fmla="*/ 12700 h 19100"/>
              <a:gd name="connsiteX3" fmla="*/ 146050 w 146050"/>
              <a:gd name="connsiteY3" fmla="*/ 0 h 19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050" h="19100">
                <a:moveTo>
                  <a:pt x="0" y="9525"/>
                </a:moveTo>
                <a:cubicBezTo>
                  <a:pt x="25929" y="14023"/>
                  <a:pt x="51858" y="18521"/>
                  <a:pt x="73025" y="19050"/>
                </a:cubicBezTo>
                <a:cubicBezTo>
                  <a:pt x="94192" y="19579"/>
                  <a:pt x="114829" y="15875"/>
                  <a:pt x="127000" y="12700"/>
                </a:cubicBezTo>
                <a:cubicBezTo>
                  <a:pt x="139171" y="9525"/>
                  <a:pt x="146050" y="0"/>
                  <a:pt x="146050" y="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3" name="Forme libre 22"/>
          <p:cNvSpPr/>
          <p:nvPr/>
        </p:nvSpPr>
        <p:spPr>
          <a:xfrm>
            <a:off x="2134879" y="1393825"/>
            <a:ext cx="146050" cy="19100"/>
          </a:xfrm>
          <a:custGeom>
            <a:avLst/>
            <a:gdLst>
              <a:gd name="connsiteX0" fmla="*/ 0 w 146050"/>
              <a:gd name="connsiteY0" fmla="*/ 9525 h 19100"/>
              <a:gd name="connsiteX1" fmla="*/ 73025 w 146050"/>
              <a:gd name="connsiteY1" fmla="*/ 19050 h 19100"/>
              <a:gd name="connsiteX2" fmla="*/ 127000 w 146050"/>
              <a:gd name="connsiteY2" fmla="*/ 12700 h 19100"/>
              <a:gd name="connsiteX3" fmla="*/ 146050 w 146050"/>
              <a:gd name="connsiteY3" fmla="*/ 0 h 19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050" h="19100">
                <a:moveTo>
                  <a:pt x="0" y="9525"/>
                </a:moveTo>
                <a:cubicBezTo>
                  <a:pt x="25929" y="14023"/>
                  <a:pt x="51858" y="18521"/>
                  <a:pt x="73025" y="19050"/>
                </a:cubicBezTo>
                <a:cubicBezTo>
                  <a:pt x="94192" y="19579"/>
                  <a:pt x="114829" y="15875"/>
                  <a:pt x="127000" y="12700"/>
                </a:cubicBezTo>
                <a:cubicBezTo>
                  <a:pt x="139171" y="9525"/>
                  <a:pt x="146050" y="0"/>
                  <a:pt x="146050" y="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4" name="Forme libre 23"/>
          <p:cNvSpPr/>
          <p:nvPr/>
        </p:nvSpPr>
        <p:spPr>
          <a:xfrm rot="21229806">
            <a:off x="2137450" y="1381689"/>
            <a:ext cx="146050" cy="19100"/>
          </a:xfrm>
          <a:custGeom>
            <a:avLst/>
            <a:gdLst>
              <a:gd name="connsiteX0" fmla="*/ 0 w 146050"/>
              <a:gd name="connsiteY0" fmla="*/ 9525 h 19100"/>
              <a:gd name="connsiteX1" fmla="*/ 73025 w 146050"/>
              <a:gd name="connsiteY1" fmla="*/ 19050 h 19100"/>
              <a:gd name="connsiteX2" fmla="*/ 127000 w 146050"/>
              <a:gd name="connsiteY2" fmla="*/ 12700 h 19100"/>
              <a:gd name="connsiteX3" fmla="*/ 146050 w 146050"/>
              <a:gd name="connsiteY3" fmla="*/ 0 h 19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050" h="19100">
                <a:moveTo>
                  <a:pt x="0" y="9525"/>
                </a:moveTo>
                <a:cubicBezTo>
                  <a:pt x="25929" y="14023"/>
                  <a:pt x="51858" y="18521"/>
                  <a:pt x="73025" y="19050"/>
                </a:cubicBezTo>
                <a:cubicBezTo>
                  <a:pt x="94192" y="19579"/>
                  <a:pt x="114829" y="15875"/>
                  <a:pt x="127000" y="12700"/>
                </a:cubicBezTo>
                <a:cubicBezTo>
                  <a:pt x="139171" y="9525"/>
                  <a:pt x="146050" y="0"/>
                  <a:pt x="146050" y="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5" name="Forme libre 24"/>
          <p:cNvSpPr/>
          <p:nvPr/>
        </p:nvSpPr>
        <p:spPr>
          <a:xfrm>
            <a:off x="2187575" y="1428750"/>
            <a:ext cx="133350" cy="25963"/>
          </a:xfrm>
          <a:custGeom>
            <a:avLst/>
            <a:gdLst>
              <a:gd name="connsiteX0" fmla="*/ 0 w 133350"/>
              <a:gd name="connsiteY0" fmla="*/ 6350 h 25963"/>
              <a:gd name="connsiteX1" fmla="*/ 57150 w 133350"/>
              <a:gd name="connsiteY1" fmla="*/ 25400 h 25963"/>
              <a:gd name="connsiteX2" fmla="*/ 120650 w 133350"/>
              <a:gd name="connsiteY2" fmla="*/ 19050 h 25963"/>
              <a:gd name="connsiteX3" fmla="*/ 133350 w 133350"/>
              <a:gd name="connsiteY3" fmla="*/ 0 h 25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3350" h="25963">
                <a:moveTo>
                  <a:pt x="0" y="6350"/>
                </a:moveTo>
                <a:cubicBezTo>
                  <a:pt x="18521" y="14816"/>
                  <a:pt x="37042" y="23283"/>
                  <a:pt x="57150" y="25400"/>
                </a:cubicBezTo>
                <a:cubicBezTo>
                  <a:pt x="77258" y="27517"/>
                  <a:pt x="107950" y="23283"/>
                  <a:pt x="120650" y="19050"/>
                </a:cubicBezTo>
                <a:cubicBezTo>
                  <a:pt x="133350" y="14817"/>
                  <a:pt x="133350" y="0"/>
                  <a:pt x="133350" y="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6" name="Forme libre 25"/>
          <p:cNvSpPr/>
          <p:nvPr/>
        </p:nvSpPr>
        <p:spPr>
          <a:xfrm>
            <a:off x="1993900" y="1276350"/>
            <a:ext cx="51035" cy="63500"/>
          </a:xfrm>
          <a:custGeom>
            <a:avLst/>
            <a:gdLst>
              <a:gd name="connsiteX0" fmla="*/ 0 w 51035"/>
              <a:gd name="connsiteY0" fmla="*/ 63500 h 63500"/>
              <a:gd name="connsiteX1" fmla="*/ 44450 w 51035"/>
              <a:gd name="connsiteY1" fmla="*/ 34925 h 63500"/>
              <a:gd name="connsiteX2" fmla="*/ 50800 w 51035"/>
              <a:gd name="connsiteY2" fmla="*/ 0 h 6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035" h="63500">
                <a:moveTo>
                  <a:pt x="0" y="63500"/>
                </a:moveTo>
                <a:cubicBezTo>
                  <a:pt x="17991" y="54504"/>
                  <a:pt x="35983" y="45508"/>
                  <a:pt x="44450" y="34925"/>
                </a:cubicBezTo>
                <a:cubicBezTo>
                  <a:pt x="52917" y="24342"/>
                  <a:pt x="50800" y="0"/>
                  <a:pt x="50800" y="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7" name="Forme libre 26"/>
          <p:cNvSpPr/>
          <p:nvPr/>
        </p:nvSpPr>
        <p:spPr>
          <a:xfrm>
            <a:off x="2012950" y="1270000"/>
            <a:ext cx="54563" cy="73025"/>
          </a:xfrm>
          <a:custGeom>
            <a:avLst/>
            <a:gdLst>
              <a:gd name="connsiteX0" fmla="*/ 0 w 54563"/>
              <a:gd name="connsiteY0" fmla="*/ 73025 h 73025"/>
              <a:gd name="connsiteX1" fmla="*/ 50800 w 54563"/>
              <a:gd name="connsiteY1" fmla="*/ 31750 h 73025"/>
              <a:gd name="connsiteX2" fmla="*/ 50800 w 54563"/>
              <a:gd name="connsiteY2" fmla="*/ 0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4563" h="73025">
                <a:moveTo>
                  <a:pt x="0" y="73025"/>
                </a:moveTo>
                <a:cubicBezTo>
                  <a:pt x="21166" y="58473"/>
                  <a:pt x="42333" y="43921"/>
                  <a:pt x="50800" y="31750"/>
                </a:cubicBezTo>
                <a:cubicBezTo>
                  <a:pt x="59267" y="19579"/>
                  <a:pt x="50800" y="0"/>
                  <a:pt x="50800" y="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8" name="Forme libre 27"/>
          <p:cNvSpPr/>
          <p:nvPr/>
        </p:nvSpPr>
        <p:spPr>
          <a:xfrm>
            <a:off x="2200275" y="1454150"/>
            <a:ext cx="161925" cy="28575"/>
          </a:xfrm>
          <a:custGeom>
            <a:avLst/>
            <a:gdLst>
              <a:gd name="connsiteX0" fmla="*/ 0 w 161925"/>
              <a:gd name="connsiteY0" fmla="*/ 0 h 28575"/>
              <a:gd name="connsiteX1" fmla="*/ 60325 w 161925"/>
              <a:gd name="connsiteY1" fmla="*/ 22225 h 28575"/>
              <a:gd name="connsiteX2" fmla="*/ 107950 w 161925"/>
              <a:gd name="connsiteY2" fmla="*/ 28575 h 28575"/>
              <a:gd name="connsiteX3" fmla="*/ 161925 w 161925"/>
              <a:gd name="connsiteY3" fmla="*/ 22225 h 28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8575">
                <a:moveTo>
                  <a:pt x="0" y="0"/>
                </a:moveTo>
                <a:cubicBezTo>
                  <a:pt x="21166" y="8731"/>
                  <a:pt x="42333" y="17463"/>
                  <a:pt x="60325" y="22225"/>
                </a:cubicBezTo>
                <a:cubicBezTo>
                  <a:pt x="78317" y="26988"/>
                  <a:pt x="91017" y="28575"/>
                  <a:pt x="107950" y="28575"/>
                </a:cubicBezTo>
                <a:cubicBezTo>
                  <a:pt x="124883" y="28575"/>
                  <a:pt x="161925" y="22225"/>
                  <a:pt x="161925" y="22225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9" name="Forme libre 28"/>
          <p:cNvSpPr/>
          <p:nvPr/>
        </p:nvSpPr>
        <p:spPr>
          <a:xfrm>
            <a:off x="2203450" y="1473200"/>
            <a:ext cx="136525" cy="40922"/>
          </a:xfrm>
          <a:custGeom>
            <a:avLst/>
            <a:gdLst>
              <a:gd name="connsiteX0" fmla="*/ 0 w 136525"/>
              <a:gd name="connsiteY0" fmla="*/ 0 h 40922"/>
              <a:gd name="connsiteX1" fmla="*/ 95250 w 136525"/>
              <a:gd name="connsiteY1" fmla="*/ 38100 h 40922"/>
              <a:gd name="connsiteX2" fmla="*/ 136525 w 136525"/>
              <a:gd name="connsiteY2" fmla="*/ 38100 h 40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40922">
                <a:moveTo>
                  <a:pt x="0" y="0"/>
                </a:moveTo>
                <a:cubicBezTo>
                  <a:pt x="36248" y="15875"/>
                  <a:pt x="72496" y="31750"/>
                  <a:pt x="95250" y="38100"/>
                </a:cubicBezTo>
                <a:cubicBezTo>
                  <a:pt x="118004" y="44450"/>
                  <a:pt x="136525" y="38100"/>
                  <a:pt x="136525" y="3810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0" name="Forme libre 29"/>
          <p:cNvSpPr/>
          <p:nvPr/>
        </p:nvSpPr>
        <p:spPr>
          <a:xfrm>
            <a:off x="2149475" y="1574800"/>
            <a:ext cx="120650" cy="20461"/>
          </a:xfrm>
          <a:custGeom>
            <a:avLst/>
            <a:gdLst>
              <a:gd name="connsiteX0" fmla="*/ 0 w 120650"/>
              <a:gd name="connsiteY0" fmla="*/ 0 h 20461"/>
              <a:gd name="connsiteX1" fmla="*/ 53975 w 120650"/>
              <a:gd name="connsiteY1" fmla="*/ 19050 h 20461"/>
              <a:gd name="connsiteX2" fmla="*/ 120650 w 120650"/>
              <a:gd name="connsiteY2" fmla="*/ 19050 h 20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0650" h="20461">
                <a:moveTo>
                  <a:pt x="0" y="0"/>
                </a:moveTo>
                <a:cubicBezTo>
                  <a:pt x="16933" y="7937"/>
                  <a:pt x="33867" y="15875"/>
                  <a:pt x="53975" y="19050"/>
                </a:cubicBezTo>
                <a:cubicBezTo>
                  <a:pt x="74083" y="22225"/>
                  <a:pt x="120650" y="19050"/>
                  <a:pt x="120650" y="1905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1" name="Forme libre 30"/>
          <p:cNvSpPr/>
          <p:nvPr/>
        </p:nvSpPr>
        <p:spPr>
          <a:xfrm>
            <a:off x="2130425" y="1584325"/>
            <a:ext cx="92075" cy="69850"/>
          </a:xfrm>
          <a:custGeom>
            <a:avLst/>
            <a:gdLst>
              <a:gd name="connsiteX0" fmla="*/ 0 w 92075"/>
              <a:gd name="connsiteY0" fmla="*/ 0 h 69850"/>
              <a:gd name="connsiteX1" fmla="*/ 69850 w 92075"/>
              <a:gd name="connsiteY1" fmla="*/ 34925 h 69850"/>
              <a:gd name="connsiteX2" fmla="*/ 92075 w 92075"/>
              <a:gd name="connsiteY2" fmla="*/ 69850 h 69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2075" h="69850">
                <a:moveTo>
                  <a:pt x="0" y="0"/>
                </a:moveTo>
                <a:cubicBezTo>
                  <a:pt x="27252" y="11641"/>
                  <a:pt x="54504" y="23283"/>
                  <a:pt x="69850" y="34925"/>
                </a:cubicBezTo>
                <a:cubicBezTo>
                  <a:pt x="85196" y="46567"/>
                  <a:pt x="92075" y="69850"/>
                  <a:pt x="92075" y="6985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2" name="Forme libre 31"/>
          <p:cNvSpPr/>
          <p:nvPr/>
        </p:nvSpPr>
        <p:spPr>
          <a:xfrm>
            <a:off x="2108200" y="1593850"/>
            <a:ext cx="63500" cy="66675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" name="Forme libre 32"/>
          <p:cNvSpPr/>
          <p:nvPr/>
        </p:nvSpPr>
        <p:spPr>
          <a:xfrm>
            <a:off x="2076450" y="1603375"/>
            <a:ext cx="57657" cy="69850"/>
          </a:xfrm>
          <a:custGeom>
            <a:avLst/>
            <a:gdLst>
              <a:gd name="connsiteX0" fmla="*/ 0 w 57657"/>
              <a:gd name="connsiteY0" fmla="*/ 0 h 69850"/>
              <a:gd name="connsiteX1" fmla="*/ 50800 w 57657"/>
              <a:gd name="connsiteY1" fmla="*/ 38100 h 69850"/>
              <a:gd name="connsiteX2" fmla="*/ 57150 w 57657"/>
              <a:gd name="connsiteY2" fmla="*/ 69850 h 69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7657" h="69850">
                <a:moveTo>
                  <a:pt x="0" y="0"/>
                </a:moveTo>
                <a:cubicBezTo>
                  <a:pt x="20637" y="13229"/>
                  <a:pt x="41275" y="26458"/>
                  <a:pt x="50800" y="38100"/>
                </a:cubicBezTo>
                <a:cubicBezTo>
                  <a:pt x="60325" y="49742"/>
                  <a:pt x="57150" y="69850"/>
                  <a:pt x="57150" y="6985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4" name="Forme libre 33"/>
          <p:cNvSpPr/>
          <p:nvPr/>
        </p:nvSpPr>
        <p:spPr>
          <a:xfrm>
            <a:off x="2044700" y="1612900"/>
            <a:ext cx="60991" cy="73025"/>
          </a:xfrm>
          <a:custGeom>
            <a:avLst/>
            <a:gdLst>
              <a:gd name="connsiteX0" fmla="*/ 0 w 60991"/>
              <a:gd name="connsiteY0" fmla="*/ 0 h 73025"/>
              <a:gd name="connsiteX1" fmla="*/ 53975 w 60991"/>
              <a:gd name="connsiteY1" fmla="*/ 41275 h 73025"/>
              <a:gd name="connsiteX2" fmla="*/ 60325 w 60991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0991" h="73025">
                <a:moveTo>
                  <a:pt x="0" y="0"/>
                </a:moveTo>
                <a:cubicBezTo>
                  <a:pt x="21960" y="14552"/>
                  <a:pt x="43921" y="29104"/>
                  <a:pt x="53975" y="41275"/>
                </a:cubicBezTo>
                <a:cubicBezTo>
                  <a:pt x="64029" y="53446"/>
                  <a:pt x="60325" y="73025"/>
                  <a:pt x="60325" y="73025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5" name="Forme libre 34"/>
          <p:cNvSpPr/>
          <p:nvPr/>
        </p:nvSpPr>
        <p:spPr>
          <a:xfrm>
            <a:off x="2168525" y="1558925"/>
            <a:ext cx="120650" cy="19739"/>
          </a:xfrm>
          <a:custGeom>
            <a:avLst/>
            <a:gdLst>
              <a:gd name="connsiteX0" fmla="*/ 0 w 120650"/>
              <a:gd name="connsiteY0" fmla="*/ 0 h 19739"/>
              <a:gd name="connsiteX1" fmla="*/ 53975 w 120650"/>
              <a:gd name="connsiteY1" fmla="*/ 19050 h 19739"/>
              <a:gd name="connsiteX2" fmla="*/ 120650 w 120650"/>
              <a:gd name="connsiteY2" fmla="*/ 15875 h 19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0650" h="19739">
                <a:moveTo>
                  <a:pt x="0" y="0"/>
                </a:moveTo>
                <a:cubicBezTo>
                  <a:pt x="16933" y="8202"/>
                  <a:pt x="33867" y="16404"/>
                  <a:pt x="53975" y="19050"/>
                </a:cubicBezTo>
                <a:cubicBezTo>
                  <a:pt x="74083" y="21696"/>
                  <a:pt x="120650" y="15875"/>
                  <a:pt x="120650" y="15875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6" name="Forme libre 35"/>
          <p:cNvSpPr/>
          <p:nvPr/>
        </p:nvSpPr>
        <p:spPr>
          <a:xfrm>
            <a:off x="2181225" y="1546225"/>
            <a:ext cx="107950" cy="12720"/>
          </a:xfrm>
          <a:custGeom>
            <a:avLst/>
            <a:gdLst>
              <a:gd name="connsiteX0" fmla="*/ 0 w 107950"/>
              <a:gd name="connsiteY0" fmla="*/ 0 h 12720"/>
              <a:gd name="connsiteX1" fmla="*/ 66675 w 107950"/>
              <a:gd name="connsiteY1" fmla="*/ 12700 h 12720"/>
              <a:gd name="connsiteX2" fmla="*/ 107950 w 107950"/>
              <a:gd name="connsiteY2" fmla="*/ 3175 h 12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7950" h="12720">
                <a:moveTo>
                  <a:pt x="0" y="0"/>
                </a:moveTo>
                <a:cubicBezTo>
                  <a:pt x="24341" y="6085"/>
                  <a:pt x="48683" y="12171"/>
                  <a:pt x="66675" y="12700"/>
                </a:cubicBezTo>
                <a:cubicBezTo>
                  <a:pt x="84667" y="13229"/>
                  <a:pt x="107950" y="3175"/>
                  <a:pt x="107950" y="3175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7" name="Forme libre 36"/>
          <p:cNvSpPr/>
          <p:nvPr/>
        </p:nvSpPr>
        <p:spPr>
          <a:xfrm>
            <a:off x="2193925" y="1524000"/>
            <a:ext cx="88900" cy="12738"/>
          </a:xfrm>
          <a:custGeom>
            <a:avLst/>
            <a:gdLst>
              <a:gd name="connsiteX0" fmla="*/ 0 w 88900"/>
              <a:gd name="connsiteY0" fmla="*/ 3175 h 12738"/>
              <a:gd name="connsiteX1" fmla="*/ 50800 w 88900"/>
              <a:gd name="connsiteY1" fmla="*/ 12700 h 12738"/>
              <a:gd name="connsiteX2" fmla="*/ 88900 w 88900"/>
              <a:gd name="connsiteY2" fmla="*/ 0 h 1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12738">
                <a:moveTo>
                  <a:pt x="0" y="3175"/>
                </a:moveTo>
                <a:cubicBezTo>
                  <a:pt x="17991" y="8202"/>
                  <a:pt x="35983" y="13229"/>
                  <a:pt x="50800" y="12700"/>
                </a:cubicBezTo>
                <a:cubicBezTo>
                  <a:pt x="65617" y="12171"/>
                  <a:pt x="88900" y="0"/>
                  <a:pt x="88900" y="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8" name="Forme libre 37"/>
          <p:cNvSpPr/>
          <p:nvPr/>
        </p:nvSpPr>
        <p:spPr>
          <a:xfrm>
            <a:off x="2184400" y="1428750"/>
            <a:ext cx="152400" cy="45719"/>
          </a:xfrm>
          <a:custGeom>
            <a:avLst/>
            <a:gdLst>
              <a:gd name="connsiteX0" fmla="*/ 0 w 120650"/>
              <a:gd name="connsiteY0" fmla="*/ 0 h 19739"/>
              <a:gd name="connsiteX1" fmla="*/ 53975 w 120650"/>
              <a:gd name="connsiteY1" fmla="*/ 19050 h 19739"/>
              <a:gd name="connsiteX2" fmla="*/ 120650 w 120650"/>
              <a:gd name="connsiteY2" fmla="*/ 15875 h 19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0650" h="19739">
                <a:moveTo>
                  <a:pt x="0" y="0"/>
                </a:moveTo>
                <a:cubicBezTo>
                  <a:pt x="16933" y="8202"/>
                  <a:pt x="33867" y="16404"/>
                  <a:pt x="53975" y="19050"/>
                </a:cubicBezTo>
                <a:cubicBezTo>
                  <a:pt x="74083" y="21696"/>
                  <a:pt x="120650" y="15875"/>
                  <a:pt x="120650" y="15875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9" name="Forme libre 38"/>
          <p:cNvSpPr/>
          <p:nvPr/>
        </p:nvSpPr>
        <p:spPr>
          <a:xfrm>
            <a:off x="2085975" y="1326498"/>
            <a:ext cx="98425" cy="48750"/>
          </a:xfrm>
          <a:custGeom>
            <a:avLst/>
            <a:gdLst>
              <a:gd name="connsiteX0" fmla="*/ 0 w 107950"/>
              <a:gd name="connsiteY0" fmla="*/ 38100 h 40849"/>
              <a:gd name="connsiteX1" fmla="*/ 53975 w 107950"/>
              <a:gd name="connsiteY1" fmla="*/ 38100 h 40849"/>
              <a:gd name="connsiteX2" fmla="*/ 98425 w 107950"/>
              <a:gd name="connsiteY2" fmla="*/ 9525 h 40849"/>
              <a:gd name="connsiteX3" fmla="*/ 107950 w 107950"/>
              <a:gd name="connsiteY3" fmla="*/ 0 h 40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950" h="40849">
                <a:moveTo>
                  <a:pt x="0" y="38100"/>
                </a:moveTo>
                <a:cubicBezTo>
                  <a:pt x="18785" y="40481"/>
                  <a:pt x="37571" y="42863"/>
                  <a:pt x="53975" y="38100"/>
                </a:cubicBezTo>
                <a:cubicBezTo>
                  <a:pt x="70379" y="33337"/>
                  <a:pt x="89429" y="15875"/>
                  <a:pt x="98425" y="9525"/>
                </a:cubicBezTo>
                <a:cubicBezTo>
                  <a:pt x="107421" y="3175"/>
                  <a:pt x="107950" y="0"/>
                  <a:pt x="107950" y="0"/>
                </a:cubicBezTo>
              </a:path>
            </a:pathLst>
          </a:custGeom>
          <a:ln w="6350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0" name="Forme libre 39"/>
          <p:cNvSpPr/>
          <p:nvPr/>
        </p:nvSpPr>
        <p:spPr>
          <a:xfrm>
            <a:off x="2006522" y="1628588"/>
            <a:ext cx="60991" cy="73025"/>
          </a:xfrm>
          <a:custGeom>
            <a:avLst/>
            <a:gdLst>
              <a:gd name="connsiteX0" fmla="*/ 0 w 60991"/>
              <a:gd name="connsiteY0" fmla="*/ 0 h 73025"/>
              <a:gd name="connsiteX1" fmla="*/ 53975 w 60991"/>
              <a:gd name="connsiteY1" fmla="*/ 41275 h 73025"/>
              <a:gd name="connsiteX2" fmla="*/ 60325 w 60991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0991" h="73025">
                <a:moveTo>
                  <a:pt x="0" y="0"/>
                </a:moveTo>
                <a:cubicBezTo>
                  <a:pt x="21960" y="14552"/>
                  <a:pt x="43921" y="29104"/>
                  <a:pt x="53975" y="41275"/>
                </a:cubicBezTo>
                <a:cubicBezTo>
                  <a:pt x="64029" y="53446"/>
                  <a:pt x="60325" y="73025"/>
                  <a:pt x="60325" y="73025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1" name="Forme libre 40"/>
          <p:cNvSpPr/>
          <p:nvPr/>
        </p:nvSpPr>
        <p:spPr>
          <a:xfrm>
            <a:off x="1971263" y="1638090"/>
            <a:ext cx="45719" cy="45719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2" name="Forme libre 41"/>
          <p:cNvSpPr/>
          <p:nvPr/>
        </p:nvSpPr>
        <p:spPr>
          <a:xfrm rot="477258">
            <a:off x="1942465" y="1650999"/>
            <a:ext cx="45719" cy="46946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3" name="Forme libre 42"/>
          <p:cNvSpPr/>
          <p:nvPr/>
        </p:nvSpPr>
        <p:spPr>
          <a:xfrm>
            <a:off x="2114550" y="1346200"/>
            <a:ext cx="107950" cy="40849"/>
          </a:xfrm>
          <a:custGeom>
            <a:avLst/>
            <a:gdLst>
              <a:gd name="connsiteX0" fmla="*/ 0 w 107950"/>
              <a:gd name="connsiteY0" fmla="*/ 38100 h 40849"/>
              <a:gd name="connsiteX1" fmla="*/ 53975 w 107950"/>
              <a:gd name="connsiteY1" fmla="*/ 38100 h 40849"/>
              <a:gd name="connsiteX2" fmla="*/ 98425 w 107950"/>
              <a:gd name="connsiteY2" fmla="*/ 9525 h 40849"/>
              <a:gd name="connsiteX3" fmla="*/ 107950 w 107950"/>
              <a:gd name="connsiteY3" fmla="*/ 0 h 40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950" h="40849">
                <a:moveTo>
                  <a:pt x="0" y="38100"/>
                </a:moveTo>
                <a:cubicBezTo>
                  <a:pt x="18785" y="40481"/>
                  <a:pt x="37571" y="42863"/>
                  <a:pt x="53975" y="38100"/>
                </a:cubicBezTo>
                <a:cubicBezTo>
                  <a:pt x="70379" y="33337"/>
                  <a:pt x="89429" y="15875"/>
                  <a:pt x="98425" y="9525"/>
                </a:cubicBezTo>
                <a:cubicBezTo>
                  <a:pt x="107421" y="3175"/>
                  <a:pt x="107950" y="0"/>
                  <a:pt x="107950" y="0"/>
                </a:cubicBezTo>
              </a:path>
            </a:pathLst>
          </a:custGeom>
          <a:ln w="6350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4" name="Forme libre 43"/>
          <p:cNvSpPr/>
          <p:nvPr/>
        </p:nvSpPr>
        <p:spPr>
          <a:xfrm>
            <a:off x="2025415" y="1279525"/>
            <a:ext cx="51035" cy="63500"/>
          </a:xfrm>
          <a:custGeom>
            <a:avLst/>
            <a:gdLst>
              <a:gd name="connsiteX0" fmla="*/ 0 w 51035"/>
              <a:gd name="connsiteY0" fmla="*/ 63500 h 63500"/>
              <a:gd name="connsiteX1" fmla="*/ 44450 w 51035"/>
              <a:gd name="connsiteY1" fmla="*/ 34925 h 63500"/>
              <a:gd name="connsiteX2" fmla="*/ 50800 w 51035"/>
              <a:gd name="connsiteY2" fmla="*/ 0 h 6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035" h="63500">
                <a:moveTo>
                  <a:pt x="0" y="63500"/>
                </a:moveTo>
                <a:cubicBezTo>
                  <a:pt x="17991" y="54504"/>
                  <a:pt x="35983" y="45508"/>
                  <a:pt x="44450" y="34925"/>
                </a:cubicBezTo>
                <a:cubicBezTo>
                  <a:pt x="52917" y="24342"/>
                  <a:pt x="50800" y="0"/>
                  <a:pt x="50800" y="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5" name="Forme libre 44"/>
          <p:cNvSpPr/>
          <p:nvPr/>
        </p:nvSpPr>
        <p:spPr>
          <a:xfrm>
            <a:off x="2032000" y="1314450"/>
            <a:ext cx="107950" cy="40849"/>
          </a:xfrm>
          <a:custGeom>
            <a:avLst/>
            <a:gdLst>
              <a:gd name="connsiteX0" fmla="*/ 0 w 107950"/>
              <a:gd name="connsiteY0" fmla="*/ 38100 h 40849"/>
              <a:gd name="connsiteX1" fmla="*/ 53975 w 107950"/>
              <a:gd name="connsiteY1" fmla="*/ 38100 h 40849"/>
              <a:gd name="connsiteX2" fmla="*/ 98425 w 107950"/>
              <a:gd name="connsiteY2" fmla="*/ 9525 h 40849"/>
              <a:gd name="connsiteX3" fmla="*/ 107950 w 107950"/>
              <a:gd name="connsiteY3" fmla="*/ 0 h 40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950" h="40849">
                <a:moveTo>
                  <a:pt x="0" y="38100"/>
                </a:moveTo>
                <a:cubicBezTo>
                  <a:pt x="18785" y="40481"/>
                  <a:pt x="37571" y="42863"/>
                  <a:pt x="53975" y="38100"/>
                </a:cubicBezTo>
                <a:cubicBezTo>
                  <a:pt x="70379" y="33337"/>
                  <a:pt x="89429" y="15875"/>
                  <a:pt x="98425" y="9525"/>
                </a:cubicBezTo>
                <a:cubicBezTo>
                  <a:pt x="107421" y="3175"/>
                  <a:pt x="107950" y="0"/>
                  <a:pt x="107950" y="0"/>
                </a:cubicBezTo>
              </a:path>
            </a:pathLst>
          </a:custGeom>
          <a:ln w="6350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6" name="Forme libre 45"/>
          <p:cNvSpPr/>
          <p:nvPr/>
        </p:nvSpPr>
        <p:spPr>
          <a:xfrm>
            <a:off x="2174875" y="1420257"/>
            <a:ext cx="146050" cy="19100"/>
          </a:xfrm>
          <a:custGeom>
            <a:avLst/>
            <a:gdLst>
              <a:gd name="connsiteX0" fmla="*/ 0 w 146050"/>
              <a:gd name="connsiteY0" fmla="*/ 9525 h 19100"/>
              <a:gd name="connsiteX1" fmla="*/ 73025 w 146050"/>
              <a:gd name="connsiteY1" fmla="*/ 19050 h 19100"/>
              <a:gd name="connsiteX2" fmla="*/ 127000 w 146050"/>
              <a:gd name="connsiteY2" fmla="*/ 12700 h 19100"/>
              <a:gd name="connsiteX3" fmla="*/ 146050 w 146050"/>
              <a:gd name="connsiteY3" fmla="*/ 0 h 19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050" h="19100">
                <a:moveTo>
                  <a:pt x="0" y="9525"/>
                </a:moveTo>
                <a:cubicBezTo>
                  <a:pt x="25929" y="14023"/>
                  <a:pt x="51858" y="18521"/>
                  <a:pt x="73025" y="19050"/>
                </a:cubicBezTo>
                <a:cubicBezTo>
                  <a:pt x="94192" y="19579"/>
                  <a:pt x="114829" y="15875"/>
                  <a:pt x="127000" y="12700"/>
                </a:cubicBezTo>
                <a:cubicBezTo>
                  <a:pt x="139171" y="9525"/>
                  <a:pt x="146050" y="0"/>
                  <a:pt x="146050" y="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7" name="Forme libre 46"/>
          <p:cNvSpPr/>
          <p:nvPr/>
        </p:nvSpPr>
        <p:spPr>
          <a:xfrm>
            <a:off x="1994123" y="1310949"/>
            <a:ext cx="107950" cy="40849"/>
          </a:xfrm>
          <a:custGeom>
            <a:avLst/>
            <a:gdLst>
              <a:gd name="connsiteX0" fmla="*/ 0 w 107950"/>
              <a:gd name="connsiteY0" fmla="*/ 38100 h 40849"/>
              <a:gd name="connsiteX1" fmla="*/ 53975 w 107950"/>
              <a:gd name="connsiteY1" fmla="*/ 38100 h 40849"/>
              <a:gd name="connsiteX2" fmla="*/ 98425 w 107950"/>
              <a:gd name="connsiteY2" fmla="*/ 9525 h 40849"/>
              <a:gd name="connsiteX3" fmla="*/ 107950 w 107950"/>
              <a:gd name="connsiteY3" fmla="*/ 0 h 40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950" h="40849">
                <a:moveTo>
                  <a:pt x="0" y="38100"/>
                </a:moveTo>
                <a:cubicBezTo>
                  <a:pt x="18785" y="40481"/>
                  <a:pt x="37571" y="42863"/>
                  <a:pt x="53975" y="38100"/>
                </a:cubicBezTo>
                <a:cubicBezTo>
                  <a:pt x="70379" y="33337"/>
                  <a:pt x="89429" y="15875"/>
                  <a:pt x="98425" y="9525"/>
                </a:cubicBezTo>
                <a:cubicBezTo>
                  <a:pt x="107421" y="3175"/>
                  <a:pt x="107950" y="0"/>
                  <a:pt x="107950" y="0"/>
                </a:cubicBezTo>
              </a:path>
            </a:pathLst>
          </a:custGeom>
          <a:ln w="6350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8" name="Forme libre 47"/>
          <p:cNvSpPr/>
          <p:nvPr/>
        </p:nvSpPr>
        <p:spPr>
          <a:xfrm>
            <a:off x="2201862" y="1458123"/>
            <a:ext cx="136525" cy="40922"/>
          </a:xfrm>
          <a:custGeom>
            <a:avLst/>
            <a:gdLst>
              <a:gd name="connsiteX0" fmla="*/ 0 w 136525"/>
              <a:gd name="connsiteY0" fmla="*/ 0 h 40922"/>
              <a:gd name="connsiteX1" fmla="*/ 95250 w 136525"/>
              <a:gd name="connsiteY1" fmla="*/ 38100 h 40922"/>
              <a:gd name="connsiteX2" fmla="*/ 136525 w 136525"/>
              <a:gd name="connsiteY2" fmla="*/ 38100 h 40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40922">
                <a:moveTo>
                  <a:pt x="0" y="0"/>
                </a:moveTo>
                <a:cubicBezTo>
                  <a:pt x="36248" y="15875"/>
                  <a:pt x="72496" y="31750"/>
                  <a:pt x="95250" y="38100"/>
                </a:cubicBezTo>
                <a:cubicBezTo>
                  <a:pt x="118004" y="44450"/>
                  <a:pt x="136525" y="38100"/>
                  <a:pt x="136525" y="3810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9" name="Forme libre 48"/>
          <p:cNvSpPr/>
          <p:nvPr/>
        </p:nvSpPr>
        <p:spPr>
          <a:xfrm rot="821328">
            <a:off x="2197100" y="1492212"/>
            <a:ext cx="88900" cy="12738"/>
          </a:xfrm>
          <a:custGeom>
            <a:avLst/>
            <a:gdLst>
              <a:gd name="connsiteX0" fmla="*/ 0 w 88900"/>
              <a:gd name="connsiteY0" fmla="*/ 3175 h 12738"/>
              <a:gd name="connsiteX1" fmla="*/ 50800 w 88900"/>
              <a:gd name="connsiteY1" fmla="*/ 12700 h 12738"/>
              <a:gd name="connsiteX2" fmla="*/ 88900 w 88900"/>
              <a:gd name="connsiteY2" fmla="*/ 0 h 1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12738">
                <a:moveTo>
                  <a:pt x="0" y="3175"/>
                </a:moveTo>
                <a:cubicBezTo>
                  <a:pt x="17991" y="8202"/>
                  <a:pt x="35983" y="13229"/>
                  <a:pt x="50800" y="12700"/>
                </a:cubicBezTo>
                <a:cubicBezTo>
                  <a:pt x="65617" y="12171"/>
                  <a:pt x="88900" y="0"/>
                  <a:pt x="88900" y="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0" name="Forme libre 49"/>
          <p:cNvSpPr/>
          <p:nvPr/>
        </p:nvSpPr>
        <p:spPr>
          <a:xfrm>
            <a:off x="1463675" y="1333047"/>
            <a:ext cx="744978" cy="308663"/>
          </a:xfrm>
          <a:custGeom>
            <a:avLst/>
            <a:gdLst>
              <a:gd name="connsiteX0" fmla="*/ 0 w 744978"/>
              <a:gd name="connsiteY0" fmla="*/ 273503 h 308663"/>
              <a:gd name="connsiteX1" fmla="*/ 73025 w 744978"/>
              <a:gd name="connsiteY1" fmla="*/ 232228 h 308663"/>
              <a:gd name="connsiteX2" fmla="*/ 117475 w 744978"/>
              <a:gd name="connsiteY2" fmla="*/ 190953 h 308663"/>
              <a:gd name="connsiteX3" fmla="*/ 222250 w 744978"/>
              <a:gd name="connsiteY3" fmla="*/ 76653 h 308663"/>
              <a:gd name="connsiteX4" fmla="*/ 365125 w 744978"/>
              <a:gd name="connsiteY4" fmla="*/ 16328 h 308663"/>
              <a:gd name="connsiteX5" fmla="*/ 492125 w 744978"/>
              <a:gd name="connsiteY5" fmla="*/ 453 h 308663"/>
              <a:gd name="connsiteX6" fmla="*/ 609600 w 744978"/>
              <a:gd name="connsiteY6" fmla="*/ 29028 h 308663"/>
              <a:gd name="connsiteX7" fmla="*/ 730250 w 744978"/>
              <a:gd name="connsiteY7" fmla="*/ 102053 h 308663"/>
              <a:gd name="connsiteX8" fmla="*/ 742950 w 744978"/>
              <a:gd name="connsiteY8" fmla="*/ 136978 h 308663"/>
              <a:gd name="connsiteX9" fmla="*/ 730250 w 744978"/>
              <a:gd name="connsiteY9" fmla="*/ 190953 h 308663"/>
              <a:gd name="connsiteX10" fmla="*/ 685800 w 744978"/>
              <a:gd name="connsiteY10" fmla="*/ 241753 h 308663"/>
              <a:gd name="connsiteX11" fmla="*/ 574675 w 744978"/>
              <a:gd name="connsiteY11" fmla="*/ 279853 h 308663"/>
              <a:gd name="connsiteX12" fmla="*/ 469900 w 744978"/>
              <a:gd name="connsiteY12" fmla="*/ 308428 h 308663"/>
              <a:gd name="connsiteX13" fmla="*/ 342900 w 744978"/>
              <a:gd name="connsiteY13" fmla="*/ 292553 h 308663"/>
              <a:gd name="connsiteX14" fmla="*/ 238125 w 744978"/>
              <a:gd name="connsiteY14" fmla="*/ 276678 h 308663"/>
              <a:gd name="connsiteX15" fmla="*/ 149225 w 744978"/>
              <a:gd name="connsiteY15" fmla="*/ 267153 h 308663"/>
              <a:gd name="connsiteX16" fmla="*/ 98425 w 744978"/>
              <a:gd name="connsiteY16" fmla="*/ 270328 h 308663"/>
              <a:gd name="connsiteX17" fmla="*/ 0 w 744978"/>
              <a:gd name="connsiteY17" fmla="*/ 273503 h 308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44978" h="308663">
                <a:moveTo>
                  <a:pt x="0" y="273503"/>
                </a:moveTo>
                <a:cubicBezTo>
                  <a:pt x="26723" y="259744"/>
                  <a:pt x="53446" y="245986"/>
                  <a:pt x="73025" y="232228"/>
                </a:cubicBezTo>
                <a:cubicBezTo>
                  <a:pt x="92604" y="218470"/>
                  <a:pt x="92604" y="216882"/>
                  <a:pt x="117475" y="190953"/>
                </a:cubicBezTo>
                <a:cubicBezTo>
                  <a:pt x="142346" y="165024"/>
                  <a:pt x="180975" y="105757"/>
                  <a:pt x="222250" y="76653"/>
                </a:cubicBezTo>
                <a:cubicBezTo>
                  <a:pt x="263525" y="47549"/>
                  <a:pt x="320146" y="29028"/>
                  <a:pt x="365125" y="16328"/>
                </a:cubicBezTo>
                <a:cubicBezTo>
                  <a:pt x="410104" y="3628"/>
                  <a:pt x="451379" y="-1664"/>
                  <a:pt x="492125" y="453"/>
                </a:cubicBezTo>
                <a:cubicBezTo>
                  <a:pt x="532871" y="2570"/>
                  <a:pt x="569913" y="12095"/>
                  <a:pt x="609600" y="29028"/>
                </a:cubicBezTo>
                <a:cubicBezTo>
                  <a:pt x="649287" y="45961"/>
                  <a:pt x="708025" y="84061"/>
                  <a:pt x="730250" y="102053"/>
                </a:cubicBezTo>
                <a:cubicBezTo>
                  <a:pt x="752475" y="120045"/>
                  <a:pt x="742950" y="122161"/>
                  <a:pt x="742950" y="136978"/>
                </a:cubicBezTo>
                <a:cubicBezTo>
                  <a:pt x="742950" y="151795"/>
                  <a:pt x="739775" y="173490"/>
                  <a:pt x="730250" y="190953"/>
                </a:cubicBezTo>
                <a:cubicBezTo>
                  <a:pt x="720725" y="208415"/>
                  <a:pt x="711729" y="226936"/>
                  <a:pt x="685800" y="241753"/>
                </a:cubicBezTo>
                <a:cubicBezTo>
                  <a:pt x="659871" y="256570"/>
                  <a:pt x="610658" y="268740"/>
                  <a:pt x="574675" y="279853"/>
                </a:cubicBezTo>
                <a:cubicBezTo>
                  <a:pt x="538692" y="290966"/>
                  <a:pt x="508529" y="306311"/>
                  <a:pt x="469900" y="308428"/>
                </a:cubicBezTo>
                <a:cubicBezTo>
                  <a:pt x="431271" y="310545"/>
                  <a:pt x="381529" y="297845"/>
                  <a:pt x="342900" y="292553"/>
                </a:cubicBezTo>
                <a:cubicBezTo>
                  <a:pt x="304271" y="287261"/>
                  <a:pt x="270404" y="280911"/>
                  <a:pt x="238125" y="276678"/>
                </a:cubicBezTo>
                <a:cubicBezTo>
                  <a:pt x="205846" y="272445"/>
                  <a:pt x="172508" y="268211"/>
                  <a:pt x="149225" y="267153"/>
                </a:cubicBezTo>
                <a:cubicBezTo>
                  <a:pt x="125942" y="266095"/>
                  <a:pt x="98425" y="270328"/>
                  <a:pt x="98425" y="270328"/>
                </a:cubicBezTo>
                <a:lnTo>
                  <a:pt x="0" y="273503"/>
                </a:lnTo>
                <a:close/>
              </a:path>
            </a:pathLst>
          </a:custGeom>
          <a:solidFill>
            <a:srgbClr val="FFFFFF"/>
          </a:solidFill>
          <a:ln w="19050" cmpd="sng"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1" name="Ellipse 50"/>
          <p:cNvSpPr/>
          <p:nvPr/>
        </p:nvSpPr>
        <p:spPr>
          <a:xfrm>
            <a:off x="1758950" y="1342373"/>
            <a:ext cx="266700" cy="269875"/>
          </a:xfrm>
          <a:prstGeom prst="ellipse">
            <a:avLst/>
          </a:prstGeom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2" name="Forme libre 51"/>
          <p:cNvSpPr/>
          <p:nvPr/>
        </p:nvSpPr>
        <p:spPr>
          <a:xfrm>
            <a:off x="1460500" y="1339397"/>
            <a:ext cx="744978" cy="308663"/>
          </a:xfrm>
          <a:custGeom>
            <a:avLst/>
            <a:gdLst>
              <a:gd name="connsiteX0" fmla="*/ 0 w 744978"/>
              <a:gd name="connsiteY0" fmla="*/ 273503 h 308663"/>
              <a:gd name="connsiteX1" fmla="*/ 73025 w 744978"/>
              <a:gd name="connsiteY1" fmla="*/ 232228 h 308663"/>
              <a:gd name="connsiteX2" fmla="*/ 117475 w 744978"/>
              <a:gd name="connsiteY2" fmla="*/ 190953 h 308663"/>
              <a:gd name="connsiteX3" fmla="*/ 222250 w 744978"/>
              <a:gd name="connsiteY3" fmla="*/ 76653 h 308663"/>
              <a:gd name="connsiteX4" fmla="*/ 365125 w 744978"/>
              <a:gd name="connsiteY4" fmla="*/ 16328 h 308663"/>
              <a:gd name="connsiteX5" fmla="*/ 492125 w 744978"/>
              <a:gd name="connsiteY5" fmla="*/ 453 h 308663"/>
              <a:gd name="connsiteX6" fmla="*/ 609600 w 744978"/>
              <a:gd name="connsiteY6" fmla="*/ 29028 h 308663"/>
              <a:gd name="connsiteX7" fmla="*/ 730250 w 744978"/>
              <a:gd name="connsiteY7" fmla="*/ 102053 h 308663"/>
              <a:gd name="connsiteX8" fmla="*/ 742950 w 744978"/>
              <a:gd name="connsiteY8" fmla="*/ 136978 h 308663"/>
              <a:gd name="connsiteX9" fmla="*/ 730250 w 744978"/>
              <a:gd name="connsiteY9" fmla="*/ 190953 h 308663"/>
              <a:gd name="connsiteX10" fmla="*/ 685800 w 744978"/>
              <a:gd name="connsiteY10" fmla="*/ 241753 h 308663"/>
              <a:gd name="connsiteX11" fmla="*/ 574675 w 744978"/>
              <a:gd name="connsiteY11" fmla="*/ 279853 h 308663"/>
              <a:gd name="connsiteX12" fmla="*/ 469900 w 744978"/>
              <a:gd name="connsiteY12" fmla="*/ 308428 h 308663"/>
              <a:gd name="connsiteX13" fmla="*/ 342900 w 744978"/>
              <a:gd name="connsiteY13" fmla="*/ 292553 h 308663"/>
              <a:gd name="connsiteX14" fmla="*/ 238125 w 744978"/>
              <a:gd name="connsiteY14" fmla="*/ 276678 h 308663"/>
              <a:gd name="connsiteX15" fmla="*/ 149225 w 744978"/>
              <a:gd name="connsiteY15" fmla="*/ 267153 h 308663"/>
              <a:gd name="connsiteX16" fmla="*/ 98425 w 744978"/>
              <a:gd name="connsiteY16" fmla="*/ 270328 h 308663"/>
              <a:gd name="connsiteX17" fmla="*/ 0 w 744978"/>
              <a:gd name="connsiteY17" fmla="*/ 273503 h 308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44978" h="308663">
                <a:moveTo>
                  <a:pt x="0" y="273503"/>
                </a:moveTo>
                <a:cubicBezTo>
                  <a:pt x="26723" y="259744"/>
                  <a:pt x="53446" y="245986"/>
                  <a:pt x="73025" y="232228"/>
                </a:cubicBezTo>
                <a:cubicBezTo>
                  <a:pt x="92604" y="218470"/>
                  <a:pt x="92604" y="216882"/>
                  <a:pt x="117475" y="190953"/>
                </a:cubicBezTo>
                <a:cubicBezTo>
                  <a:pt x="142346" y="165024"/>
                  <a:pt x="180975" y="105757"/>
                  <a:pt x="222250" y="76653"/>
                </a:cubicBezTo>
                <a:cubicBezTo>
                  <a:pt x="263525" y="47549"/>
                  <a:pt x="320146" y="29028"/>
                  <a:pt x="365125" y="16328"/>
                </a:cubicBezTo>
                <a:cubicBezTo>
                  <a:pt x="410104" y="3628"/>
                  <a:pt x="451379" y="-1664"/>
                  <a:pt x="492125" y="453"/>
                </a:cubicBezTo>
                <a:cubicBezTo>
                  <a:pt x="532871" y="2570"/>
                  <a:pt x="569913" y="12095"/>
                  <a:pt x="609600" y="29028"/>
                </a:cubicBezTo>
                <a:cubicBezTo>
                  <a:pt x="649287" y="45961"/>
                  <a:pt x="708025" y="84061"/>
                  <a:pt x="730250" y="102053"/>
                </a:cubicBezTo>
                <a:cubicBezTo>
                  <a:pt x="752475" y="120045"/>
                  <a:pt x="742950" y="122161"/>
                  <a:pt x="742950" y="136978"/>
                </a:cubicBezTo>
                <a:cubicBezTo>
                  <a:pt x="742950" y="151795"/>
                  <a:pt x="739775" y="173490"/>
                  <a:pt x="730250" y="190953"/>
                </a:cubicBezTo>
                <a:cubicBezTo>
                  <a:pt x="720725" y="208415"/>
                  <a:pt x="711729" y="226936"/>
                  <a:pt x="685800" y="241753"/>
                </a:cubicBezTo>
                <a:cubicBezTo>
                  <a:pt x="659871" y="256570"/>
                  <a:pt x="610658" y="268740"/>
                  <a:pt x="574675" y="279853"/>
                </a:cubicBezTo>
                <a:cubicBezTo>
                  <a:pt x="538692" y="290966"/>
                  <a:pt x="508529" y="306311"/>
                  <a:pt x="469900" y="308428"/>
                </a:cubicBezTo>
                <a:cubicBezTo>
                  <a:pt x="431271" y="310545"/>
                  <a:pt x="381529" y="297845"/>
                  <a:pt x="342900" y="292553"/>
                </a:cubicBezTo>
                <a:cubicBezTo>
                  <a:pt x="304271" y="287261"/>
                  <a:pt x="270404" y="280911"/>
                  <a:pt x="238125" y="276678"/>
                </a:cubicBezTo>
                <a:cubicBezTo>
                  <a:pt x="205846" y="272445"/>
                  <a:pt x="172508" y="268211"/>
                  <a:pt x="149225" y="267153"/>
                </a:cubicBezTo>
                <a:cubicBezTo>
                  <a:pt x="125942" y="266095"/>
                  <a:pt x="98425" y="270328"/>
                  <a:pt x="98425" y="270328"/>
                </a:cubicBezTo>
                <a:lnTo>
                  <a:pt x="0" y="273503"/>
                </a:lnTo>
                <a:close/>
              </a:path>
            </a:pathLst>
          </a:custGeom>
          <a:noFill/>
          <a:ln w="19050" cmpd="sng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3" name="Ellipse 52"/>
          <p:cNvSpPr/>
          <p:nvPr/>
        </p:nvSpPr>
        <p:spPr>
          <a:xfrm>
            <a:off x="1825625" y="1400973"/>
            <a:ext cx="133350" cy="138940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4" name="Soleil 53"/>
          <p:cNvSpPr/>
          <p:nvPr/>
        </p:nvSpPr>
        <p:spPr>
          <a:xfrm>
            <a:off x="1904720" y="1384327"/>
            <a:ext cx="45719" cy="69823"/>
          </a:xfrm>
          <a:prstGeom prst="sun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5" name="Forme libre 54"/>
          <p:cNvSpPr/>
          <p:nvPr/>
        </p:nvSpPr>
        <p:spPr>
          <a:xfrm>
            <a:off x="1899641" y="1648060"/>
            <a:ext cx="45719" cy="45719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6" name="Forme libre 55"/>
          <p:cNvSpPr/>
          <p:nvPr/>
        </p:nvSpPr>
        <p:spPr>
          <a:xfrm>
            <a:off x="1852454" y="1644885"/>
            <a:ext cx="45719" cy="45719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7" name="Forme libre 56"/>
          <p:cNvSpPr/>
          <p:nvPr/>
        </p:nvSpPr>
        <p:spPr>
          <a:xfrm>
            <a:off x="2127250" y="1587500"/>
            <a:ext cx="63500" cy="66675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8" name="Forme libre 57"/>
          <p:cNvSpPr/>
          <p:nvPr/>
        </p:nvSpPr>
        <p:spPr>
          <a:xfrm>
            <a:off x="2095500" y="1603375"/>
            <a:ext cx="63500" cy="66675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9" name="Forme libre 58"/>
          <p:cNvSpPr/>
          <p:nvPr/>
        </p:nvSpPr>
        <p:spPr>
          <a:xfrm>
            <a:off x="4737023" y="1724019"/>
            <a:ext cx="405891" cy="60331"/>
          </a:xfrm>
          <a:custGeom>
            <a:avLst/>
            <a:gdLst>
              <a:gd name="connsiteX0" fmla="*/ 77 w 405891"/>
              <a:gd name="connsiteY0" fmla="*/ 6 h 60331"/>
              <a:gd name="connsiteX1" fmla="*/ 88977 w 405891"/>
              <a:gd name="connsiteY1" fmla="*/ 38106 h 60331"/>
              <a:gd name="connsiteX2" fmla="*/ 155652 w 405891"/>
              <a:gd name="connsiteY2" fmla="*/ 53981 h 60331"/>
              <a:gd name="connsiteX3" fmla="*/ 225502 w 405891"/>
              <a:gd name="connsiteY3" fmla="*/ 60331 h 60331"/>
              <a:gd name="connsiteX4" fmla="*/ 320752 w 405891"/>
              <a:gd name="connsiteY4" fmla="*/ 53981 h 60331"/>
              <a:gd name="connsiteX5" fmla="*/ 396952 w 405891"/>
              <a:gd name="connsiteY5" fmla="*/ 25406 h 60331"/>
              <a:gd name="connsiteX6" fmla="*/ 396952 w 405891"/>
              <a:gd name="connsiteY6" fmla="*/ 3181 h 60331"/>
              <a:gd name="connsiteX7" fmla="*/ 330277 w 405891"/>
              <a:gd name="connsiteY7" fmla="*/ 31756 h 60331"/>
              <a:gd name="connsiteX8" fmla="*/ 244552 w 405891"/>
              <a:gd name="connsiteY8" fmla="*/ 34931 h 60331"/>
              <a:gd name="connsiteX9" fmla="*/ 104852 w 405891"/>
              <a:gd name="connsiteY9" fmla="*/ 34931 h 60331"/>
              <a:gd name="connsiteX10" fmla="*/ 77 w 405891"/>
              <a:gd name="connsiteY10" fmla="*/ 6 h 60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05891" h="60331">
                <a:moveTo>
                  <a:pt x="77" y="6"/>
                </a:moveTo>
                <a:cubicBezTo>
                  <a:pt x="-2569" y="535"/>
                  <a:pt x="63048" y="29110"/>
                  <a:pt x="88977" y="38106"/>
                </a:cubicBezTo>
                <a:cubicBezTo>
                  <a:pt x="114906" y="47102"/>
                  <a:pt x="132898" y="50277"/>
                  <a:pt x="155652" y="53981"/>
                </a:cubicBezTo>
                <a:cubicBezTo>
                  <a:pt x="178406" y="57685"/>
                  <a:pt x="197985" y="60331"/>
                  <a:pt x="225502" y="60331"/>
                </a:cubicBezTo>
                <a:cubicBezTo>
                  <a:pt x="253019" y="60331"/>
                  <a:pt x="292177" y="59802"/>
                  <a:pt x="320752" y="53981"/>
                </a:cubicBezTo>
                <a:cubicBezTo>
                  <a:pt x="349327" y="48160"/>
                  <a:pt x="384252" y="33873"/>
                  <a:pt x="396952" y="25406"/>
                </a:cubicBezTo>
                <a:cubicBezTo>
                  <a:pt x="409652" y="16939"/>
                  <a:pt x="408064" y="2123"/>
                  <a:pt x="396952" y="3181"/>
                </a:cubicBezTo>
                <a:cubicBezTo>
                  <a:pt x="385840" y="4239"/>
                  <a:pt x="355677" y="26464"/>
                  <a:pt x="330277" y="31756"/>
                </a:cubicBezTo>
                <a:cubicBezTo>
                  <a:pt x="304877" y="37048"/>
                  <a:pt x="282123" y="34402"/>
                  <a:pt x="244552" y="34931"/>
                </a:cubicBezTo>
                <a:cubicBezTo>
                  <a:pt x="206981" y="35460"/>
                  <a:pt x="139248" y="38106"/>
                  <a:pt x="104852" y="34931"/>
                </a:cubicBezTo>
                <a:cubicBezTo>
                  <a:pt x="70456" y="31756"/>
                  <a:pt x="2723" y="-523"/>
                  <a:pt x="77" y="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rgbClr val="00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0" name="Forme libre 59"/>
          <p:cNvSpPr/>
          <p:nvPr/>
        </p:nvSpPr>
        <p:spPr>
          <a:xfrm>
            <a:off x="1572565" y="1285532"/>
            <a:ext cx="459418" cy="125466"/>
          </a:xfrm>
          <a:custGeom>
            <a:avLst/>
            <a:gdLst>
              <a:gd name="connsiteX0" fmla="*/ 2235 w 459418"/>
              <a:gd name="connsiteY0" fmla="*/ 124168 h 125466"/>
              <a:gd name="connsiteX1" fmla="*/ 81610 w 459418"/>
              <a:gd name="connsiteY1" fmla="*/ 73368 h 125466"/>
              <a:gd name="connsiteX2" fmla="*/ 164160 w 459418"/>
              <a:gd name="connsiteY2" fmla="*/ 35268 h 125466"/>
              <a:gd name="connsiteX3" fmla="*/ 256235 w 459418"/>
              <a:gd name="connsiteY3" fmla="*/ 13043 h 125466"/>
              <a:gd name="connsiteX4" fmla="*/ 332435 w 459418"/>
              <a:gd name="connsiteY4" fmla="*/ 13043 h 125466"/>
              <a:gd name="connsiteX5" fmla="*/ 430860 w 459418"/>
              <a:gd name="connsiteY5" fmla="*/ 22568 h 125466"/>
              <a:gd name="connsiteX6" fmla="*/ 446735 w 459418"/>
              <a:gd name="connsiteY6" fmla="*/ 22568 h 125466"/>
              <a:gd name="connsiteX7" fmla="*/ 453085 w 459418"/>
              <a:gd name="connsiteY7" fmla="*/ 6693 h 125466"/>
              <a:gd name="connsiteX8" fmla="*/ 351485 w 459418"/>
              <a:gd name="connsiteY8" fmla="*/ 343 h 125466"/>
              <a:gd name="connsiteX9" fmla="*/ 173685 w 459418"/>
              <a:gd name="connsiteY9" fmla="*/ 16218 h 125466"/>
              <a:gd name="connsiteX10" fmla="*/ 2235 w 459418"/>
              <a:gd name="connsiteY10" fmla="*/ 124168 h 125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59418" h="125466">
                <a:moveTo>
                  <a:pt x="2235" y="124168"/>
                </a:moveTo>
                <a:cubicBezTo>
                  <a:pt x="-13111" y="133693"/>
                  <a:pt x="54622" y="88185"/>
                  <a:pt x="81610" y="73368"/>
                </a:cubicBezTo>
                <a:cubicBezTo>
                  <a:pt x="108598" y="58551"/>
                  <a:pt x="135056" y="45322"/>
                  <a:pt x="164160" y="35268"/>
                </a:cubicBezTo>
                <a:cubicBezTo>
                  <a:pt x="193264" y="25214"/>
                  <a:pt x="228189" y="16747"/>
                  <a:pt x="256235" y="13043"/>
                </a:cubicBezTo>
                <a:cubicBezTo>
                  <a:pt x="284281" y="9339"/>
                  <a:pt x="303331" y="11456"/>
                  <a:pt x="332435" y="13043"/>
                </a:cubicBezTo>
                <a:cubicBezTo>
                  <a:pt x="361539" y="14630"/>
                  <a:pt x="411810" y="20981"/>
                  <a:pt x="430860" y="22568"/>
                </a:cubicBezTo>
                <a:cubicBezTo>
                  <a:pt x="449910" y="24155"/>
                  <a:pt x="443031" y="25214"/>
                  <a:pt x="446735" y="22568"/>
                </a:cubicBezTo>
                <a:cubicBezTo>
                  <a:pt x="450439" y="19922"/>
                  <a:pt x="468960" y="10397"/>
                  <a:pt x="453085" y="6693"/>
                </a:cubicBezTo>
                <a:cubicBezTo>
                  <a:pt x="437210" y="2989"/>
                  <a:pt x="398052" y="-1245"/>
                  <a:pt x="351485" y="343"/>
                </a:cubicBezTo>
                <a:cubicBezTo>
                  <a:pt x="304918" y="1930"/>
                  <a:pt x="230835" y="-2832"/>
                  <a:pt x="173685" y="16218"/>
                </a:cubicBezTo>
                <a:cubicBezTo>
                  <a:pt x="116535" y="35268"/>
                  <a:pt x="17581" y="114643"/>
                  <a:pt x="2235" y="124168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rgbClr val="00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1" name="Forme libre 60"/>
          <p:cNvSpPr/>
          <p:nvPr/>
        </p:nvSpPr>
        <p:spPr>
          <a:xfrm>
            <a:off x="1922500" y="1270000"/>
            <a:ext cx="109499" cy="69397"/>
          </a:xfrm>
          <a:custGeom>
            <a:avLst/>
            <a:gdLst>
              <a:gd name="connsiteX0" fmla="*/ 0 w 107950"/>
              <a:gd name="connsiteY0" fmla="*/ 38100 h 40849"/>
              <a:gd name="connsiteX1" fmla="*/ 53975 w 107950"/>
              <a:gd name="connsiteY1" fmla="*/ 38100 h 40849"/>
              <a:gd name="connsiteX2" fmla="*/ 98425 w 107950"/>
              <a:gd name="connsiteY2" fmla="*/ 9525 h 40849"/>
              <a:gd name="connsiteX3" fmla="*/ 107950 w 107950"/>
              <a:gd name="connsiteY3" fmla="*/ 0 h 40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950" h="40849">
                <a:moveTo>
                  <a:pt x="0" y="38100"/>
                </a:moveTo>
                <a:cubicBezTo>
                  <a:pt x="18785" y="40481"/>
                  <a:pt x="37571" y="42863"/>
                  <a:pt x="53975" y="38100"/>
                </a:cubicBezTo>
                <a:cubicBezTo>
                  <a:pt x="70379" y="33337"/>
                  <a:pt x="89429" y="15875"/>
                  <a:pt x="98425" y="9525"/>
                </a:cubicBezTo>
                <a:cubicBezTo>
                  <a:pt x="107421" y="3175"/>
                  <a:pt x="107950" y="0"/>
                  <a:pt x="107950" y="0"/>
                </a:cubicBezTo>
              </a:path>
            </a:pathLst>
          </a:custGeom>
          <a:ln w="6350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2" name="Ellipse 61"/>
          <p:cNvSpPr/>
          <p:nvPr/>
        </p:nvSpPr>
        <p:spPr>
          <a:xfrm>
            <a:off x="2823144" y="755650"/>
            <a:ext cx="1422400" cy="1435100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3" name="Forme libre 62"/>
          <p:cNvSpPr/>
          <p:nvPr/>
        </p:nvSpPr>
        <p:spPr>
          <a:xfrm rot="463547" flipV="1">
            <a:off x="3044207" y="1698891"/>
            <a:ext cx="669671" cy="45719"/>
          </a:xfrm>
          <a:custGeom>
            <a:avLst/>
            <a:gdLst>
              <a:gd name="connsiteX0" fmla="*/ 77 w 405891"/>
              <a:gd name="connsiteY0" fmla="*/ 6 h 60331"/>
              <a:gd name="connsiteX1" fmla="*/ 88977 w 405891"/>
              <a:gd name="connsiteY1" fmla="*/ 38106 h 60331"/>
              <a:gd name="connsiteX2" fmla="*/ 155652 w 405891"/>
              <a:gd name="connsiteY2" fmla="*/ 53981 h 60331"/>
              <a:gd name="connsiteX3" fmla="*/ 225502 w 405891"/>
              <a:gd name="connsiteY3" fmla="*/ 60331 h 60331"/>
              <a:gd name="connsiteX4" fmla="*/ 320752 w 405891"/>
              <a:gd name="connsiteY4" fmla="*/ 53981 h 60331"/>
              <a:gd name="connsiteX5" fmla="*/ 396952 w 405891"/>
              <a:gd name="connsiteY5" fmla="*/ 25406 h 60331"/>
              <a:gd name="connsiteX6" fmla="*/ 396952 w 405891"/>
              <a:gd name="connsiteY6" fmla="*/ 3181 h 60331"/>
              <a:gd name="connsiteX7" fmla="*/ 330277 w 405891"/>
              <a:gd name="connsiteY7" fmla="*/ 31756 h 60331"/>
              <a:gd name="connsiteX8" fmla="*/ 244552 w 405891"/>
              <a:gd name="connsiteY8" fmla="*/ 34931 h 60331"/>
              <a:gd name="connsiteX9" fmla="*/ 104852 w 405891"/>
              <a:gd name="connsiteY9" fmla="*/ 34931 h 60331"/>
              <a:gd name="connsiteX10" fmla="*/ 77 w 405891"/>
              <a:gd name="connsiteY10" fmla="*/ 6 h 60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05891" h="60331">
                <a:moveTo>
                  <a:pt x="77" y="6"/>
                </a:moveTo>
                <a:cubicBezTo>
                  <a:pt x="-2569" y="535"/>
                  <a:pt x="63048" y="29110"/>
                  <a:pt x="88977" y="38106"/>
                </a:cubicBezTo>
                <a:cubicBezTo>
                  <a:pt x="114906" y="47102"/>
                  <a:pt x="132898" y="50277"/>
                  <a:pt x="155652" y="53981"/>
                </a:cubicBezTo>
                <a:cubicBezTo>
                  <a:pt x="178406" y="57685"/>
                  <a:pt x="197985" y="60331"/>
                  <a:pt x="225502" y="60331"/>
                </a:cubicBezTo>
                <a:cubicBezTo>
                  <a:pt x="253019" y="60331"/>
                  <a:pt x="292177" y="59802"/>
                  <a:pt x="320752" y="53981"/>
                </a:cubicBezTo>
                <a:cubicBezTo>
                  <a:pt x="349327" y="48160"/>
                  <a:pt x="384252" y="33873"/>
                  <a:pt x="396952" y="25406"/>
                </a:cubicBezTo>
                <a:cubicBezTo>
                  <a:pt x="409652" y="16939"/>
                  <a:pt x="408064" y="2123"/>
                  <a:pt x="396952" y="3181"/>
                </a:cubicBezTo>
                <a:cubicBezTo>
                  <a:pt x="385840" y="4239"/>
                  <a:pt x="355677" y="26464"/>
                  <a:pt x="330277" y="31756"/>
                </a:cubicBezTo>
                <a:cubicBezTo>
                  <a:pt x="304877" y="37048"/>
                  <a:pt x="282123" y="34402"/>
                  <a:pt x="244552" y="34931"/>
                </a:cubicBezTo>
                <a:cubicBezTo>
                  <a:pt x="206981" y="35460"/>
                  <a:pt x="139248" y="38106"/>
                  <a:pt x="104852" y="34931"/>
                </a:cubicBezTo>
                <a:cubicBezTo>
                  <a:pt x="70456" y="31756"/>
                  <a:pt x="2723" y="-523"/>
                  <a:pt x="77" y="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rgbClr val="00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4" name="Forme libre 63"/>
          <p:cNvSpPr/>
          <p:nvPr/>
        </p:nvSpPr>
        <p:spPr>
          <a:xfrm>
            <a:off x="3313629" y="1574800"/>
            <a:ext cx="1089130" cy="358775"/>
          </a:xfrm>
          <a:custGeom>
            <a:avLst/>
            <a:gdLst>
              <a:gd name="connsiteX0" fmla="*/ 1089130 w 1089130"/>
              <a:gd name="connsiteY0" fmla="*/ 0 h 358775"/>
              <a:gd name="connsiteX1" fmla="*/ 920855 w 1089130"/>
              <a:gd name="connsiteY1" fmla="*/ 12700 h 358775"/>
              <a:gd name="connsiteX2" fmla="*/ 666855 w 1089130"/>
              <a:gd name="connsiteY2" fmla="*/ 38100 h 358775"/>
              <a:gd name="connsiteX3" fmla="*/ 482705 w 1089130"/>
              <a:gd name="connsiteY3" fmla="*/ 63500 h 358775"/>
              <a:gd name="connsiteX4" fmla="*/ 333480 w 1089130"/>
              <a:gd name="connsiteY4" fmla="*/ 101600 h 358775"/>
              <a:gd name="connsiteX5" fmla="*/ 247755 w 1089130"/>
              <a:gd name="connsiteY5" fmla="*/ 104775 h 358775"/>
              <a:gd name="connsiteX6" fmla="*/ 104880 w 1089130"/>
              <a:gd name="connsiteY6" fmla="*/ 88900 h 358775"/>
              <a:gd name="connsiteX7" fmla="*/ 15980 w 1089130"/>
              <a:gd name="connsiteY7" fmla="*/ 136525 h 358775"/>
              <a:gd name="connsiteX8" fmla="*/ 105 w 1089130"/>
              <a:gd name="connsiteY8" fmla="*/ 247650 h 358775"/>
              <a:gd name="connsiteX9" fmla="*/ 12805 w 1089130"/>
              <a:gd name="connsiteY9" fmla="*/ 317500 h 358775"/>
              <a:gd name="connsiteX10" fmla="*/ 73130 w 1089130"/>
              <a:gd name="connsiteY10" fmla="*/ 349250 h 358775"/>
              <a:gd name="connsiteX11" fmla="*/ 168380 w 1089130"/>
              <a:gd name="connsiteY11" fmla="*/ 355600 h 358775"/>
              <a:gd name="connsiteX12" fmla="*/ 269980 w 1089130"/>
              <a:gd name="connsiteY12" fmla="*/ 339725 h 358775"/>
              <a:gd name="connsiteX13" fmla="*/ 381105 w 1089130"/>
              <a:gd name="connsiteY13" fmla="*/ 346075 h 358775"/>
              <a:gd name="connsiteX14" fmla="*/ 577955 w 1089130"/>
              <a:gd name="connsiteY14" fmla="*/ 358775 h 358775"/>
              <a:gd name="connsiteX15" fmla="*/ 698605 w 1089130"/>
              <a:gd name="connsiteY15" fmla="*/ 355600 h 358775"/>
              <a:gd name="connsiteX16" fmla="*/ 841480 w 1089130"/>
              <a:gd name="connsiteY16" fmla="*/ 330200 h 358775"/>
              <a:gd name="connsiteX17" fmla="*/ 1003405 w 1089130"/>
              <a:gd name="connsiteY17" fmla="*/ 288925 h 358775"/>
              <a:gd name="connsiteX18" fmla="*/ 1089130 w 1089130"/>
              <a:gd name="connsiteY18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9130" h="358775">
                <a:moveTo>
                  <a:pt x="1089130" y="0"/>
                </a:moveTo>
                <a:cubicBezTo>
                  <a:pt x="1040182" y="3175"/>
                  <a:pt x="920855" y="12700"/>
                  <a:pt x="920855" y="12700"/>
                </a:cubicBezTo>
                <a:lnTo>
                  <a:pt x="666855" y="38100"/>
                </a:lnTo>
                <a:cubicBezTo>
                  <a:pt x="593830" y="46567"/>
                  <a:pt x="538267" y="52917"/>
                  <a:pt x="482705" y="63500"/>
                </a:cubicBezTo>
                <a:cubicBezTo>
                  <a:pt x="427142" y="74083"/>
                  <a:pt x="372638" y="94721"/>
                  <a:pt x="333480" y="101600"/>
                </a:cubicBezTo>
                <a:cubicBezTo>
                  <a:pt x="294322" y="108479"/>
                  <a:pt x="285855" y="106892"/>
                  <a:pt x="247755" y="104775"/>
                </a:cubicBezTo>
                <a:cubicBezTo>
                  <a:pt x="209655" y="102658"/>
                  <a:pt x="143509" y="83608"/>
                  <a:pt x="104880" y="88900"/>
                </a:cubicBezTo>
                <a:cubicBezTo>
                  <a:pt x="66251" y="94192"/>
                  <a:pt x="33443" y="110067"/>
                  <a:pt x="15980" y="136525"/>
                </a:cubicBezTo>
                <a:cubicBezTo>
                  <a:pt x="-1483" y="162983"/>
                  <a:pt x="634" y="217488"/>
                  <a:pt x="105" y="247650"/>
                </a:cubicBezTo>
                <a:cubicBezTo>
                  <a:pt x="-424" y="277813"/>
                  <a:pt x="634" y="300567"/>
                  <a:pt x="12805" y="317500"/>
                </a:cubicBezTo>
                <a:cubicBezTo>
                  <a:pt x="24976" y="334433"/>
                  <a:pt x="47201" y="342900"/>
                  <a:pt x="73130" y="349250"/>
                </a:cubicBezTo>
                <a:cubicBezTo>
                  <a:pt x="99059" y="355600"/>
                  <a:pt x="135572" y="357188"/>
                  <a:pt x="168380" y="355600"/>
                </a:cubicBezTo>
                <a:cubicBezTo>
                  <a:pt x="201188" y="354013"/>
                  <a:pt x="234526" y="341312"/>
                  <a:pt x="269980" y="339725"/>
                </a:cubicBezTo>
                <a:cubicBezTo>
                  <a:pt x="305434" y="338138"/>
                  <a:pt x="381105" y="346075"/>
                  <a:pt x="381105" y="346075"/>
                </a:cubicBezTo>
                <a:cubicBezTo>
                  <a:pt x="432434" y="349250"/>
                  <a:pt x="525038" y="357188"/>
                  <a:pt x="577955" y="358775"/>
                </a:cubicBezTo>
                <a:lnTo>
                  <a:pt x="698605" y="355600"/>
                </a:lnTo>
                <a:cubicBezTo>
                  <a:pt x="742526" y="350838"/>
                  <a:pt x="790680" y="341313"/>
                  <a:pt x="841480" y="330200"/>
                </a:cubicBezTo>
                <a:cubicBezTo>
                  <a:pt x="892280" y="319088"/>
                  <a:pt x="962130" y="344488"/>
                  <a:pt x="1003405" y="288925"/>
                </a:cubicBezTo>
                <a:cubicBezTo>
                  <a:pt x="1044680" y="233363"/>
                  <a:pt x="1066905" y="115094"/>
                  <a:pt x="1089130" y="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5" name="Forme libre 64"/>
          <p:cNvSpPr/>
          <p:nvPr/>
        </p:nvSpPr>
        <p:spPr>
          <a:xfrm>
            <a:off x="2991419" y="977515"/>
            <a:ext cx="1010914" cy="352910"/>
          </a:xfrm>
          <a:custGeom>
            <a:avLst/>
            <a:gdLst>
              <a:gd name="connsiteX0" fmla="*/ 971550 w 1010914"/>
              <a:gd name="connsiteY0" fmla="*/ 143260 h 352910"/>
              <a:gd name="connsiteX1" fmla="*/ 654050 w 1010914"/>
              <a:gd name="connsiteY1" fmla="*/ 9910 h 352910"/>
              <a:gd name="connsiteX2" fmla="*/ 387350 w 1010914"/>
              <a:gd name="connsiteY2" fmla="*/ 28960 h 352910"/>
              <a:gd name="connsiteX3" fmla="*/ 88900 w 1010914"/>
              <a:gd name="connsiteY3" fmla="*/ 181360 h 352910"/>
              <a:gd name="connsiteX4" fmla="*/ 0 w 1010914"/>
              <a:gd name="connsiteY4" fmla="*/ 276610 h 352910"/>
              <a:gd name="connsiteX5" fmla="*/ 88900 w 1010914"/>
              <a:gd name="connsiteY5" fmla="*/ 352810 h 352910"/>
              <a:gd name="connsiteX6" fmla="*/ 222250 w 1010914"/>
              <a:gd name="connsiteY6" fmla="*/ 289310 h 352910"/>
              <a:gd name="connsiteX7" fmla="*/ 374650 w 1010914"/>
              <a:gd name="connsiteY7" fmla="*/ 149610 h 352910"/>
              <a:gd name="connsiteX8" fmla="*/ 654050 w 1010914"/>
              <a:gd name="connsiteY8" fmla="*/ 86110 h 352910"/>
              <a:gd name="connsiteX9" fmla="*/ 895350 w 1010914"/>
              <a:gd name="connsiteY9" fmla="*/ 155960 h 352910"/>
              <a:gd name="connsiteX10" fmla="*/ 996950 w 1010914"/>
              <a:gd name="connsiteY10" fmla="*/ 200410 h 352910"/>
              <a:gd name="connsiteX11" fmla="*/ 971550 w 1010914"/>
              <a:gd name="connsiteY11" fmla="*/ 143260 h 352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10914" h="352910">
                <a:moveTo>
                  <a:pt x="971550" y="143260"/>
                </a:moveTo>
                <a:cubicBezTo>
                  <a:pt x="914400" y="111510"/>
                  <a:pt x="751417" y="28960"/>
                  <a:pt x="654050" y="9910"/>
                </a:cubicBezTo>
                <a:cubicBezTo>
                  <a:pt x="556683" y="-9140"/>
                  <a:pt x="481542" y="385"/>
                  <a:pt x="387350" y="28960"/>
                </a:cubicBezTo>
                <a:cubicBezTo>
                  <a:pt x="293158" y="57535"/>
                  <a:pt x="153458" y="140085"/>
                  <a:pt x="88900" y="181360"/>
                </a:cubicBezTo>
                <a:cubicBezTo>
                  <a:pt x="24342" y="222635"/>
                  <a:pt x="0" y="248035"/>
                  <a:pt x="0" y="276610"/>
                </a:cubicBezTo>
                <a:cubicBezTo>
                  <a:pt x="0" y="305185"/>
                  <a:pt x="51858" y="350693"/>
                  <a:pt x="88900" y="352810"/>
                </a:cubicBezTo>
                <a:cubicBezTo>
                  <a:pt x="125942" y="354927"/>
                  <a:pt x="174625" y="323177"/>
                  <a:pt x="222250" y="289310"/>
                </a:cubicBezTo>
                <a:cubicBezTo>
                  <a:pt x="269875" y="255443"/>
                  <a:pt x="302683" y="183477"/>
                  <a:pt x="374650" y="149610"/>
                </a:cubicBezTo>
                <a:cubicBezTo>
                  <a:pt x="446617" y="115743"/>
                  <a:pt x="567267" y="85052"/>
                  <a:pt x="654050" y="86110"/>
                </a:cubicBezTo>
                <a:cubicBezTo>
                  <a:pt x="740833" y="87168"/>
                  <a:pt x="838200" y="136910"/>
                  <a:pt x="895350" y="155960"/>
                </a:cubicBezTo>
                <a:cubicBezTo>
                  <a:pt x="952500" y="175010"/>
                  <a:pt x="983192" y="202527"/>
                  <a:pt x="996950" y="200410"/>
                </a:cubicBezTo>
                <a:cubicBezTo>
                  <a:pt x="1010708" y="198293"/>
                  <a:pt x="1028700" y="175010"/>
                  <a:pt x="971550" y="143260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6" name="Forme libre 65"/>
          <p:cNvSpPr/>
          <p:nvPr/>
        </p:nvSpPr>
        <p:spPr>
          <a:xfrm>
            <a:off x="3293105" y="1717488"/>
            <a:ext cx="208791" cy="175720"/>
          </a:xfrm>
          <a:custGeom>
            <a:avLst/>
            <a:gdLst>
              <a:gd name="connsiteX0" fmla="*/ 174925 w 176962"/>
              <a:gd name="connsiteY0" fmla="*/ 84854 h 175720"/>
              <a:gd name="connsiteX1" fmla="*/ 170691 w 176962"/>
              <a:gd name="connsiteY1" fmla="*/ 152587 h 175720"/>
              <a:gd name="connsiteX2" fmla="*/ 141058 w 176962"/>
              <a:gd name="connsiteY2" fmla="*/ 173754 h 175720"/>
              <a:gd name="connsiteX3" fmla="*/ 30991 w 176962"/>
              <a:gd name="connsiteY3" fmla="*/ 169521 h 175720"/>
              <a:gd name="connsiteX4" fmla="*/ 1358 w 176962"/>
              <a:gd name="connsiteY4" fmla="*/ 127187 h 175720"/>
              <a:gd name="connsiteX5" fmla="*/ 9825 w 176962"/>
              <a:gd name="connsiteY5" fmla="*/ 17121 h 175720"/>
              <a:gd name="connsiteX6" fmla="*/ 52158 w 176962"/>
              <a:gd name="connsiteY6" fmla="*/ 187 h 175720"/>
              <a:gd name="connsiteX7" fmla="*/ 145291 w 176962"/>
              <a:gd name="connsiteY7" fmla="*/ 12887 h 175720"/>
              <a:gd name="connsiteX8" fmla="*/ 174925 w 176962"/>
              <a:gd name="connsiteY8" fmla="*/ 84854 h 175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6962" h="175720">
                <a:moveTo>
                  <a:pt x="174925" y="84854"/>
                </a:moveTo>
                <a:cubicBezTo>
                  <a:pt x="179158" y="108137"/>
                  <a:pt x="176335" y="137771"/>
                  <a:pt x="170691" y="152587"/>
                </a:cubicBezTo>
                <a:cubicBezTo>
                  <a:pt x="165047" y="167403"/>
                  <a:pt x="164341" y="170932"/>
                  <a:pt x="141058" y="173754"/>
                </a:cubicBezTo>
                <a:cubicBezTo>
                  <a:pt x="117775" y="176576"/>
                  <a:pt x="54274" y="177282"/>
                  <a:pt x="30991" y="169521"/>
                </a:cubicBezTo>
                <a:cubicBezTo>
                  <a:pt x="7708" y="161760"/>
                  <a:pt x="4886" y="152587"/>
                  <a:pt x="1358" y="127187"/>
                </a:cubicBezTo>
                <a:cubicBezTo>
                  <a:pt x="-2170" y="101787"/>
                  <a:pt x="1358" y="38288"/>
                  <a:pt x="9825" y="17121"/>
                </a:cubicBezTo>
                <a:cubicBezTo>
                  <a:pt x="18292" y="-4046"/>
                  <a:pt x="29580" y="893"/>
                  <a:pt x="52158" y="187"/>
                </a:cubicBezTo>
                <a:cubicBezTo>
                  <a:pt x="74736" y="-519"/>
                  <a:pt x="123419" y="187"/>
                  <a:pt x="145291" y="12887"/>
                </a:cubicBezTo>
                <a:cubicBezTo>
                  <a:pt x="167163" y="25587"/>
                  <a:pt x="170692" y="61571"/>
                  <a:pt x="174925" y="84854"/>
                </a:cubicBezTo>
                <a:close/>
              </a:path>
            </a:pathLst>
          </a:custGeom>
          <a:solidFill>
            <a:srgbClr val="FDEADA"/>
          </a:solid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7" name="Forme libre 66"/>
          <p:cNvSpPr/>
          <p:nvPr/>
        </p:nvSpPr>
        <p:spPr>
          <a:xfrm>
            <a:off x="3582498" y="1738842"/>
            <a:ext cx="16984" cy="122767"/>
          </a:xfrm>
          <a:custGeom>
            <a:avLst/>
            <a:gdLst>
              <a:gd name="connsiteX0" fmla="*/ 12751 w 16984"/>
              <a:gd name="connsiteY0" fmla="*/ 0 h 122767"/>
              <a:gd name="connsiteX1" fmla="*/ 51 w 16984"/>
              <a:gd name="connsiteY1" fmla="*/ 67733 h 122767"/>
              <a:gd name="connsiteX2" fmla="*/ 16984 w 16984"/>
              <a:gd name="connsiteY2" fmla="*/ 122767 h 122767"/>
              <a:gd name="connsiteX3" fmla="*/ 16984 w 16984"/>
              <a:gd name="connsiteY3" fmla="*/ 122767 h 122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84" h="122767">
                <a:moveTo>
                  <a:pt x="12751" y="0"/>
                </a:moveTo>
                <a:cubicBezTo>
                  <a:pt x="6048" y="23636"/>
                  <a:pt x="-654" y="47272"/>
                  <a:pt x="51" y="67733"/>
                </a:cubicBezTo>
                <a:cubicBezTo>
                  <a:pt x="756" y="88194"/>
                  <a:pt x="16984" y="122767"/>
                  <a:pt x="16984" y="122767"/>
                </a:cubicBezTo>
                <a:lnTo>
                  <a:pt x="16984" y="122767"/>
                </a:ln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8" name="Forme libre 67"/>
          <p:cNvSpPr/>
          <p:nvPr/>
        </p:nvSpPr>
        <p:spPr>
          <a:xfrm>
            <a:off x="3616415" y="1768475"/>
            <a:ext cx="8467" cy="63500"/>
          </a:xfrm>
          <a:custGeom>
            <a:avLst/>
            <a:gdLst>
              <a:gd name="connsiteX0" fmla="*/ 8467 w 8467"/>
              <a:gd name="connsiteY0" fmla="*/ 0 h 63500"/>
              <a:gd name="connsiteX1" fmla="*/ 0 w 8467"/>
              <a:gd name="connsiteY1" fmla="*/ 63500 h 6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8467" h="63500">
                <a:moveTo>
                  <a:pt x="8467" y="0"/>
                </a:moveTo>
                <a:lnTo>
                  <a:pt x="0" y="63500"/>
                </a:ln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9" name="Forme libre 68"/>
          <p:cNvSpPr/>
          <p:nvPr/>
        </p:nvSpPr>
        <p:spPr>
          <a:xfrm>
            <a:off x="3883685" y="1700742"/>
            <a:ext cx="41766" cy="169333"/>
          </a:xfrm>
          <a:custGeom>
            <a:avLst/>
            <a:gdLst>
              <a:gd name="connsiteX0" fmla="*/ 3666 w 41766"/>
              <a:gd name="connsiteY0" fmla="*/ 0 h 169333"/>
              <a:gd name="connsiteX1" fmla="*/ 3666 w 41766"/>
              <a:gd name="connsiteY1" fmla="*/ 67733 h 169333"/>
              <a:gd name="connsiteX2" fmla="*/ 41766 w 41766"/>
              <a:gd name="connsiteY2" fmla="*/ 169333 h 169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1766" h="169333">
                <a:moveTo>
                  <a:pt x="3666" y="0"/>
                </a:moveTo>
                <a:cubicBezTo>
                  <a:pt x="491" y="19755"/>
                  <a:pt x="-2684" y="39511"/>
                  <a:pt x="3666" y="67733"/>
                </a:cubicBezTo>
                <a:cubicBezTo>
                  <a:pt x="10016" y="95955"/>
                  <a:pt x="41766" y="169333"/>
                  <a:pt x="41766" y="169333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0" name="Forme libre 69"/>
          <p:cNvSpPr/>
          <p:nvPr/>
        </p:nvSpPr>
        <p:spPr>
          <a:xfrm>
            <a:off x="4018584" y="1692275"/>
            <a:ext cx="34356" cy="169334"/>
          </a:xfrm>
          <a:custGeom>
            <a:avLst/>
            <a:gdLst>
              <a:gd name="connsiteX0" fmla="*/ 16933 w 34356"/>
              <a:gd name="connsiteY0" fmla="*/ 0 h 169334"/>
              <a:gd name="connsiteX1" fmla="*/ 33867 w 34356"/>
              <a:gd name="connsiteY1" fmla="*/ 93134 h 169334"/>
              <a:gd name="connsiteX2" fmla="*/ 0 w 34356"/>
              <a:gd name="connsiteY2" fmla="*/ 169334 h 1693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356" h="169334">
                <a:moveTo>
                  <a:pt x="16933" y="0"/>
                </a:moveTo>
                <a:cubicBezTo>
                  <a:pt x="26811" y="32456"/>
                  <a:pt x="36689" y="64912"/>
                  <a:pt x="33867" y="93134"/>
                </a:cubicBezTo>
                <a:cubicBezTo>
                  <a:pt x="31045" y="121356"/>
                  <a:pt x="0" y="169334"/>
                  <a:pt x="0" y="169334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1" name="Forme libre 70"/>
          <p:cNvSpPr/>
          <p:nvPr/>
        </p:nvSpPr>
        <p:spPr>
          <a:xfrm>
            <a:off x="3967784" y="1696509"/>
            <a:ext cx="38100" cy="143933"/>
          </a:xfrm>
          <a:custGeom>
            <a:avLst/>
            <a:gdLst>
              <a:gd name="connsiteX0" fmla="*/ 0 w 38100"/>
              <a:gd name="connsiteY0" fmla="*/ 0 h 143933"/>
              <a:gd name="connsiteX1" fmla="*/ 38100 w 38100"/>
              <a:gd name="connsiteY1" fmla="*/ 71966 h 143933"/>
              <a:gd name="connsiteX2" fmla="*/ 25400 w 38100"/>
              <a:gd name="connsiteY2" fmla="*/ 143933 h 143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00" h="143933">
                <a:moveTo>
                  <a:pt x="0" y="0"/>
                </a:moveTo>
                <a:cubicBezTo>
                  <a:pt x="16933" y="23988"/>
                  <a:pt x="33867" y="47977"/>
                  <a:pt x="38100" y="71966"/>
                </a:cubicBezTo>
                <a:lnTo>
                  <a:pt x="25400" y="143933"/>
                </a:ln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2" name="Forme libre 71"/>
          <p:cNvSpPr/>
          <p:nvPr/>
        </p:nvSpPr>
        <p:spPr>
          <a:xfrm>
            <a:off x="3933438" y="1726141"/>
            <a:ext cx="45719" cy="135467"/>
          </a:xfrm>
          <a:custGeom>
            <a:avLst/>
            <a:gdLst>
              <a:gd name="connsiteX0" fmla="*/ 8944 w 21644"/>
              <a:gd name="connsiteY0" fmla="*/ 0 h 76200"/>
              <a:gd name="connsiteX1" fmla="*/ 477 w 21644"/>
              <a:gd name="connsiteY1" fmla="*/ 50800 h 76200"/>
              <a:gd name="connsiteX2" fmla="*/ 21644 w 21644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644" h="76200">
                <a:moveTo>
                  <a:pt x="8944" y="0"/>
                </a:moveTo>
                <a:cubicBezTo>
                  <a:pt x="3652" y="19050"/>
                  <a:pt x="-1640" y="38100"/>
                  <a:pt x="477" y="50800"/>
                </a:cubicBezTo>
                <a:cubicBezTo>
                  <a:pt x="2594" y="63500"/>
                  <a:pt x="21644" y="76200"/>
                  <a:pt x="21644" y="7620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3" name="Forme libre 72"/>
          <p:cNvSpPr/>
          <p:nvPr/>
        </p:nvSpPr>
        <p:spPr>
          <a:xfrm rot="1167917">
            <a:off x="3110734" y="1574762"/>
            <a:ext cx="45719" cy="45719"/>
          </a:xfrm>
          <a:custGeom>
            <a:avLst/>
            <a:gdLst>
              <a:gd name="connsiteX0" fmla="*/ 0 w 108669"/>
              <a:gd name="connsiteY0" fmla="*/ 0 h 123825"/>
              <a:gd name="connsiteX1" fmla="*/ 92075 w 108669"/>
              <a:gd name="connsiteY1" fmla="*/ 25400 h 123825"/>
              <a:gd name="connsiteX2" fmla="*/ 107950 w 108669"/>
              <a:gd name="connsiteY2" fmla="*/ 60325 h 123825"/>
              <a:gd name="connsiteX3" fmla="*/ 82550 w 108669"/>
              <a:gd name="connsiteY3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8669" h="123825">
                <a:moveTo>
                  <a:pt x="0" y="0"/>
                </a:moveTo>
                <a:cubicBezTo>
                  <a:pt x="37041" y="7673"/>
                  <a:pt x="74083" y="15346"/>
                  <a:pt x="92075" y="25400"/>
                </a:cubicBezTo>
                <a:cubicBezTo>
                  <a:pt x="110067" y="35454"/>
                  <a:pt x="109537" y="43921"/>
                  <a:pt x="107950" y="60325"/>
                </a:cubicBezTo>
                <a:cubicBezTo>
                  <a:pt x="106363" y="76729"/>
                  <a:pt x="82550" y="123825"/>
                  <a:pt x="82550" y="123825"/>
                </a:cubicBezTo>
              </a:path>
            </a:pathLst>
          </a:custGeom>
          <a:ln w="9525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>
              <a:ln>
                <a:solidFill>
                  <a:srgbClr val="000000"/>
                </a:solidFill>
              </a:ln>
            </a:endParaRPr>
          </a:p>
        </p:txBody>
      </p:sp>
      <p:sp>
        <p:nvSpPr>
          <p:cNvPr id="74" name="Forme libre 73"/>
          <p:cNvSpPr/>
          <p:nvPr/>
        </p:nvSpPr>
        <p:spPr>
          <a:xfrm>
            <a:off x="3585144" y="1323975"/>
            <a:ext cx="107950" cy="40849"/>
          </a:xfrm>
          <a:custGeom>
            <a:avLst/>
            <a:gdLst>
              <a:gd name="connsiteX0" fmla="*/ 0 w 107950"/>
              <a:gd name="connsiteY0" fmla="*/ 38100 h 40849"/>
              <a:gd name="connsiteX1" fmla="*/ 53975 w 107950"/>
              <a:gd name="connsiteY1" fmla="*/ 38100 h 40849"/>
              <a:gd name="connsiteX2" fmla="*/ 98425 w 107950"/>
              <a:gd name="connsiteY2" fmla="*/ 9525 h 40849"/>
              <a:gd name="connsiteX3" fmla="*/ 107950 w 107950"/>
              <a:gd name="connsiteY3" fmla="*/ 0 h 40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950" h="40849">
                <a:moveTo>
                  <a:pt x="0" y="38100"/>
                </a:moveTo>
                <a:cubicBezTo>
                  <a:pt x="18785" y="40481"/>
                  <a:pt x="37571" y="42863"/>
                  <a:pt x="53975" y="38100"/>
                </a:cubicBezTo>
                <a:cubicBezTo>
                  <a:pt x="70379" y="33337"/>
                  <a:pt x="89429" y="15875"/>
                  <a:pt x="98425" y="9525"/>
                </a:cubicBezTo>
                <a:cubicBezTo>
                  <a:pt x="107421" y="3175"/>
                  <a:pt x="107950" y="0"/>
                  <a:pt x="107950" y="0"/>
                </a:cubicBezTo>
              </a:path>
            </a:pathLst>
          </a:custGeom>
          <a:ln w="6350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5" name="Forme libre 74"/>
          <p:cNvSpPr/>
          <p:nvPr/>
        </p:nvSpPr>
        <p:spPr>
          <a:xfrm>
            <a:off x="3618376" y="1333174"/>
            <a:ext cx="107950" cy="40849"/>
          </a:xfrm>
          <a:custGeom>
            <a:avLst/>
            <a:gdLst>
              <a:gd name="connsiteX0" fmla="*/ 0 w 107950"/>
              <a:gd name="connsiteY0" fmla="*/ 38100 h 40849"/>
              <a:gd name="connsiteX1" fmla="*/ 53975 w 107950"/>
              <a:gd name="connsiteY1" fmla="*/ 38100 h 40849"/>
              <a:gd name="connsiteX2" fmla="*/ 98425 w 107950"/>
              <a:gd name="connsiteY2" fmla="*/ 9525 h 40849"/>
              <a:gd name="connsiteX3" fmla="*/ 107950 w 107950"/>
              <a:gd name="connsiteY3" fmla="*/ 0 h 40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950" h="40849">
                <a:moveTo>
                  <a:pt x="0" y="38100"/>
                </a:moveTo>
                <a:cubicBezTo>
                  <a:pt x="18785" y="40481"/>
                  <a:pt x="37571" y="42863"/>
                  <a:pt x="53975" y="38100"/>
                </a:cubicBezTo>
                <a:cubicBezTo>
                  <a:pt x="70379" y="33337"/>
                  <a:pt x="89429" y="15875"/>
                  <a:pt x="98425" y="9525"/>
                </a:cubicBezTo>
                <a:cubicBezTo>
                  <a:pt x="107421" y="3175"/>
                  <a:pt x="107950" y="0"/>
                  <a:pt x="107950" y="0"/>
                </a:cubicBezTo>
              </a:path>
            </a:pathLst>
          </a:custGeom>
          <a:ln w="6350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6" name="Forme libre 75"/>
          <p:cNvSpPr/>
          <p:nvPr/>
        </p:nvSpPr>
        <p:spPr>
          <a:xfrm>
            <a:off x="3637570" y="1342373"/>
            <a:ext cx="107950" cy="40849"/>
          </a:xfrm>
          <a:custGeom>
            <a:avLst/>
            <a:gdLst>
              <a:gd name="connsiteX0" fmla="*/ 0 w 107950"/>
              <a:gd name="connsiteY0" fmla="*/ 38100 h 40849"/>
              <a:gd name="connsiteX1" fmla="*/ 53975 w 107950"/>
              <a:gd name="connsiteY1" fmla="*/ 38100 h 40849"/>
              <a:gd name="connsiteX2" fmla="*/ 98425 w 107950"/>
              <a:gd name="connsiteY2" fmla="*/ 9525 h 40849"/>
              <a:gd name="connsiteX3" fmla="*/ 107950 w 107950"/>
              <a:gd name="connsiteY3" fmla="*/ 0 h 40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950" h="40849">
                <a:moveTo>
                  <a:pt x="0" y="38100"/>
                </a:moveTo>
                <a:cubicBezTo>
                  <a:pt x="18785" y="40481"/>
                  <a:pt x="37571" y="42863"/>
                  <a:pt x="53975" y="38100"/>
                </a:cubicBezTo>
                <a:cubicBezTo>
                  <a:pt x="70379" y="33337"/>
                  <a:pt x="89429" y="15875"/>
                  <a:pt x="98425" y="9525"/>
                </a:cubicBezTo>
                <a:cubicBezTo>
                  <a:pt x="107421" y="3175"/>
                  <a:pt x="107950" y="0"/>
                  <a:pt x="107950" y="0"/>
                </a:cubicBezTo>
              </a:path>
            </a:pathLst>
          </a:custGeom>
          <a:ln w="6350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7" name="Forme libre 76"/>
          <p:cNvSpPr/>
          <p:nvPr/>
        </p:nvSpPr>
        <p:spPr>
          <a:xfrm>
            <a:off x="3666547" y="1355272"/>
            <a:ext cx="107950" cy="40849"/>
          </a:xfrm>
          <a:custGeom>
            <a:avLst/>
            <a:gdLst>
              <a:gd name="connsiteX0" fmla="*/ 0 w 107950"/>
              <a:gd name="connsiteY0" fmla="*/ 38100 h 40849"/>
              <a:gd name="connsiteX1" fmla="*/ 53975 w 107950"/>
              <a:gd name="connsiteY1" fmla="*/ 38100 h 40849"/>
              <a:gd name="connsiteX2" fmla="*/ 98425 w 107950"/>
              <a:gd name="connsiteY2" fmla="*/ 9525 h 40849"/>
              <a:gd name="connsiteX3" fmla="*/ 107950 w 107950"/>
              <a:gd name="connsiteY3" fmla="*/ 0 h 40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950" h="40849">
                <a:moveTo>
                  <a:pt x="0" y="38100"/>
                </a:moveTo>
                <a:cubicBezTo>
                  <a:pt x="18785" y="40481"/>
                  <a:pt x="37571" y="42863"/>
                  <a:pt x="53975" y="38100"/>
                </a:cubicBezTo>
                <a:cubicBezTo>
                  <a:pt x="70379" y="33337"/>
                  <a:pt x="89429" y="15875"/>
                  <a:pt x="98425" y="9525"/>
                </a:cubicBezTo>
                <a:cubicBezTo>
                  <a:pt x="107421" y="3175"/>
                  <a:pt x="107950" y="0"/>
                  <a:pt x="107950" y="0"/>
                </a:cubicBezTo>
              </a:path>
            </a:pathLst>
          </a:custGeom>
          <a:ln w="6350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8" name="Forme libre 77"/>
          <p:cNvSpPr/>
          <p:nvPr/>
        </p:nvSpPr>
        <p:spPr>
          <a:xfrm>
            <a:off x="3691545" y="1371147"/>
            <a:ext cx="107950" cy="40849"/>
          </a:xfrm>
          <a:custGeom>
            <a:avLst/>
            <a:gdLst>
              <a:gd name="connsiteX0" fmla="*/ 0 w 107950"/>
              <a:gd name="connsiteY0" fmla="*/ 38100 h 40849"/>
              <a:gd name="connsiteX1" fmla="*/ 53975 w 107950"/>
              <a:gd name="connsiteY1" fmla="*/ 38100 h 40849"/>
              <a:gd name="connsiteX2" fmla="*/ 98425 w 107950"/>
              <a:gd name="connsiteY2" fmla="*/ 9525 h 40849"/>
              <a:gd name="connsiteX3" fmla="*/ 107950 w 107950"/>
              <a:gd name="connsiteY3" fmla="*/ 0 h 40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950" h="40849">
                <a:moveTo>
                  <a:pt x="0" y="38100"/>
                </a:moveTo>
                <a:cubicBezTo>
                  <a:pt x="18785" y="40481"/>
                  <a:pt x="37571" y="42863"/>
                  <a:pt x="53975" y="38100"/>
                </a:cubicBezTo>
                <a:cubicBezTo>
                  <a:pt x="70379" y="33337"/>
                  <a:pt x="89429" y="15875"/>
                  <a:pt x="98425" y="9525"/>
                </a:cubicBezTo>
                <a:cubicBezTo>
                  <a:pt x="107421" y="3175"/>
                  <a:pt x="107950" y="0"/>
                  <a:pt x="107950" y="0"/>
                </a:cubicBezTo>
              </a:path>
            </a:pathLst>
          </a:custGeom>
          <a:ln w="6350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9" name="Forme libre 78"/>
          <p:cNvSpPr/>
          <p:nvPr/>
        </p:nvSpPr>
        <p:spPr>
          <a:xfrm>
            <a:off x="3721669" y="1422400"/>
            <a:ext cx="146050" cy="19100"/>
          </a:xfrm>
          <a:custGeom>
            <a:avLst/>
            <a:gdLst>
              <a:gd name="connsiteX0" fmla="*/ 0 w 146050"/>
              <a:gd name="connsiteY0" fmla="*/ 9525 h 19100"/>
              <a:gd name="connsiteX1" fmla="*/ 73025 w 146050"/>
              <a:gd name="connsiteY1" fmla="*/ 19050 h 19100"/>
              <a:gd name="connsiteX2" fmla="*/ 127000 w 146050"/>
              <a:gd name="connsiteY2" fmla="*/ 12700 h 19100"/>
              <a:gd name="connsiteX3" fmla="*/ 146050 w 146050"/>
              <a:gd name="connsiteY3" fmla="*/ 0 h 19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050" h="19100">
                <a:moveTo>
                  <a:pt x="0" y="9525"/>
                </a:moveTo>
                <a:cubicBezTo>
                  <a:pt x="25929" y="14023"/>
                  <a:pt x="51858" y="18521"/>
                  <a:pt x="73025" y="19050"/>
                </a:cubicBezTo>
                <a:cubicBezTo>
                  <a:pt x="94192" y="19579"/>
                  <a:pt x="114829" y="15875"/>
                  <a:pt x="127000" y="12700"/>
                </a:cubicBezTo>
                <a:cubicBezTo>
                  <a:pt x="139171" y="9525"/>
                  <a:pt x="146050" y="0"/>
                  <a:pt x="146050" y="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80" name="Forme libre 79"/>
          <p:cNvSpPr/>
          <p:nvPr/>
        </p:nvSpPr>
        <p:spPr>
          <a:xfrm>
            <a:off x="3703898" y="1409700"/>
            <a:ext cx="146050" cy="19100"/>
          </a:xfrm>
          <a:custGeom>
            <a:avLst/>
            <a:gdLst>
              <a:gd name="connsiteX0" fmla="*/ 0 w 146050"/>
              <a:gd name="connsiteY0" fmla="*/ 9525 h 19100"/>
              <a:gd name="connsiteX1" fmla="*/ 73025 w 146050"/>
              <a:gd name="connsiteY1" fmla="*/ 19050 h 19100"/>
              <a:gd name="connsiteX2" fmla="*/ 127000 w 146050"/>
              <a:gd name="connsiteY2" fmla="*/ 12700 h 19100"/>
              <a:gd name="connsiteX3" fmla="*/ 146050 w 146050"/>
              <a:gd name="connsiteY3" fmla="*/ 0 h 19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050" h="19100">
                <a:moveTo>
                  <a:pt x="0" y="9525"/>
                </a:moveTo>
                <a:cubicBezTo>
                  <a:pt x="25929" y="14023"/>
                  <a:pt x="51858" y="18521"/>
                  <a:pt x="73025" y="19050"/>
                </a:cubicBezTo>
                <a:cubicBezTo>
                  <a:pt x="94192" y="19579"/>
                  <a:pt x="114829" y="15875"/>
                  <a:pt x="127000" y="12700"/>
                </a:cubicBezTo>
                <a:cubicBezTo>
                  <a:pt x="139171" y="9525"/>
                  <a:pt x="146050" y="0"/>
                  <a:pt x="146050" y="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81" name="Forme libre 80"/>
          <p:cNvSpPr/>
          <p:nvPr/>
        </p:nvSpPr>
        <p:spPr>
          <a:xfrm rot="21229806">
            <a:off x="3706469" y="1397564"/>
            <a:ext cx="146050" cy="19100"/>
          </a:xfrm>
          <a:custGeom>
            <a:avLst/>
            <a:gdLst>
              <a:gd name="connsiteX0" fmla="*/ 0 w 146050"/>
              <a:gd name="connsiteY0" fmla="*/ 9525 h 19100"/>
              <a:gd name="connsiteX1" fmla="*/ 73025 w 146050"/>
              <a:gd name="connsiteY1" fmla="*/ 19050 h 19100"/>
              <a:gd name="connsiteX2" fmla="*/ 127000 w 146050"/>
              <a:gd name="connsiteY2" fmla="*/ 12700 h 19100"/>
              <a:gd name="connsiteX3" fmla="*/ 146050 w 146050"/>
              <a:gd name="connsiteY3" fmla="*/ 0 h 19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050" h="19100">
                <a:moveTo>
                  <a:pt x="0" y="9525"/>
                </a:moveTo>
                <a:cubicBezTo>
                  <a:pt x="25929" y="14023"/>
                  <a:pt x="51858" y="18521"/>
                  <a:pt x="73025" y="19050"/>
                </a:cubicBezTo>
                <a:cubicBezTo>
                  <a:pt x="94192" y="19579"/>
                  <a:pt x="114829" y="15875"/>
                  <a:pt x="127000" y="12700"/>
                </a:cubicBezTo>
                <a:cubicBezTo>
                  <a:pt x="139171" y="9525"/>
                  <a:pt x="146050" y="0"/>
                  <a:pt x="146050" y="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82" name="Forme libre 81"/>
          <p:cNvSpPr/>
          <p:nvPr/>
        </p:nvSpPr>
        <p:spPr>
          <a:xfrm>
            <a:off x="3756594" y="1444625"/>
            <a:ext cx="133350" cy="25963"/>
          </a:xfrm>
          <a:custGeom>
            <a:avLst/>
            <a:gdLst>
              <a:gd name="connsiteX0" fmla="*/ 0 w 133350"/>
              <a:gd name="connsiteY0" fmla="*/ 6350 h 25963"/>
              <a:gd name="connsiteX1" fmla="*/ 57150 w 133350"/>
              <a:gd name="connsiteY1" fmla="*/ 25400 h 25963"/>
              <a:gd name="connsiteX2" fmla="*/ 120650 w 133350"/>
              <a:gd name="connsiteY2" fmla="*/ 19050 h 25963"/>
              <a:gd name="connsiteX3" fmla="*/ 133350 w 133350"/>
              <a:gd name="connsiteY3" fmla="*/ 0 h 25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3350" h="25963">
                <a:moveTo>
                  <a:pt x="0" y="6350"/>
                </a:moveTo>
                <a:cubicBezTo>
                  <a:pt x="18521" y="14816"/>
                  <a:pt x="37042" y="23283"/>
                  <a:pt x="57150" y="25400"/>
                </a:cubicBezTo>
                <a:cubicBezTo>
                  <a:pt x="77258" y="27517"/>
                  <a:pt x="107950" y="23283"/>
                  <a:pt x="120650" y="19050"/>
                </a:cubicBezTo>
                <a:cubicBezTo>
                  <a:pt x="133350" y="14817"/>
                  <a:pt x="133350" y="0"/>
                  <a:pt x="133350" y="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83" name="Forme libre 82"/>
          <p:cNvSpPr/>
          <p:nvPr/>
        </p:nvSpPr>
        <p:spPr>
          <a:xfrm>
            <a:off x="3562919" y="1292225"/>
            <a:ext cx="51035" cy="63500"/>
          </a:xfrm>
          <a:custGeom>
            <a:avLst/>
            <a:gdLst>
              <a:gd name="connsiteX0" fmla="*/ 0 w 51035"/>
              <a:gd name="connsiteY0" fmla="*/ 63500 h 63500"/>
              <a:gd name="connsiteX1" fmla="*/ 44450 w 51035"/>
              <a:gd name="connsiteY1" fmla="*/ 34925 h 63500"/>
              <a:gd name="connsiteX2" fmla="*/ 50800 w 51035"/>
              <a:gd name="connsiteY2" fmla="*/ 0 h 6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035" h="63500">
                <a:moveTo>
                  <a:pt x="0" y="63500"/>
                </a:moveTo>
                <a:cubicBezTo>
                  <a:pt x="17991" y="54504"/>
                  <a:pt x="35983" y="45508"/>
                  <a:pt x="44450" y="34925"/>
                </a:cubicBezTo>
                <a:cubicBezTo>
                  <a:pt x="52917" y="24342"/>
                  <a:pt x="50800" y="0"/>
                  <a:pt x="50800" y="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84" name="Forme libre 83"/>
          <p:cNvSpPr/>
          <p:nvPr/>
        </p:nvSpPr>
        <p:spPr>
          <a:xfrm>
            <a:off x="3581969" y="1285875"/>
            <a:ext cx="54563" cy="73025"/>
          </a:xfrm>
          <a:custGeom>
            <a:avLst/>
            <a:gdLst>
              <a:gd name="connsiteX0" fmla="*/ 0 w 54563"/>
              <a:gd name="connsiteY0" fmla="*/ 73025 h 73025"/>
              <a:gd name="connsiteX1" fmla="*/ 50800 w 54563"/>
              <a:gd name="connsiteY1" fmla="*/ 31750 h 73025"/>
              <a:gd name="connsiteX2" fmla="*/ 50800 w 54563"/>
              <a:gd name="connsiteY2" fmla="*/ 0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4563" h="73025">
                <a:moveTo>
                  <a:pt x="0" y="73025"/>
                </a:moveTo>
                <a:cubicBezTo>
                  <a:pt x="21166" y="58473"/>
                  <a:pt x="42333" y="43921"/>
                  <a:pt x="50800" y="31750"/>
                </a:cubicBezTo>
                <a:cubicBezTo>
                  <a:pt x="59267" y="19579"/>
                  <a:pt x="50800" y="0"/>
                  <a:pt x="50800" y="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85" name="Forme libre 84"/>
          <p:cNvSpPr/>
          <p:nvPr/>
        </p:nvSpPr>
        <p:spPr>
          <a:xfrm>
            <a:off x="3769294" y="1470025"/>
            <a:ext cx="161925" cy="28575"/>
          </a:xfrm>
          <a:custGeom>
            <a:avLst/>
            <a:gdLst>
              <a:gd name="connsiteX0" fmla="*/ 0 w 161925"/>
              <a:gd name="connsiteY0" fmla="*/ 0 h 28575"/>
              <a:gd name="connsiteX1" fmla="*/ 60325 w 161925"/>
              <a:gd name="connsiteY1" fmla="*/ 22225 h 28575"/>
              <a:gd name="connsiteX2" fmla="*/ 107950 w 161925"/>
              <a:gd name="connsiteY2" fmla="*/ 28575 h 28575"/>
              <a:gd name="connsiteX3" fmla="*/ 161925 w 161925"/>
              <a:gd name="connsiteY3" fmla="*/ 22225 h 28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8575">
                <a:moveTo>
                  <a:pt x="0" y="0"/>
                </a:moveTo>
                <a:cubicBezTo>
                  <a:pt x="21166" y="8731"/>
                  <a:pt x="42333" y="17463"/>
                  <a:pt x="60325" y="22225"/>
                </a:cubicBezTo>
                <a:cubicBezTo>
                  <a:pt x="78317" y="26988"/>
                  <a:pt x="91017" y="28575"/>
                  <a:pt x="107950" y="28575"/>
                </a:cubicBezTo>
                <a:cubicBezTo>
                  <a:pt x="124883" y="28575"/>
                  <a:pt x="161925" y="22225"/>
                  <a:pt x="161925" y="22225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86" name="Forme libre 85"/>
          <p:cNvSpPr/>
          <p:nvPr/>
        </p:nvSpPr>
        <p:spPr>
          <a:xfrm>
            <a:off x="3772469" y="1489075"/>
            <a:ext cx="136525" cy="40922"/>
          </a:xfrm>
          <a:custGeom>
            <a:avLst/>
            <a:gdLst>
              <a:gd name="connsiteX0" fmla="*/ 0 w 136525"/>
              <a:gd name="connsiteY0" fmla="*/ 0 h 40922"/>
              <a:gd name="connsiteX1" fmla="*/ 95250 w 136525"/>
              <a:gd name="connsiteY1" fmla="*/ 38100 h 40922"/>
              <a:gd name="connsiteX2" fmla="*/ 136525 w 136525"/>
              <a:gd name="connsiteY2" fmla="*/ 38100 h 40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40922">
                <a:moveTo>
                  <a:pt x="0" y="0"/>
                </a:moveTo>
                <a:cubicBezTo>
                  <a:pt x="36248" y="15875"/>
                  <a:pt x="72496" y="31750"/>
                  <a:pt x="95250" y="38100"/>
                </a:cubicBezTo>
                <a:cubicBezTo>
                  <a:pt x="118004" y="44450"/>
                  <a:pt x="136525" y="38100"/>
                  <a:pt x="136525" y="3810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87" name="Forme libre 86"/>
          <p:cNvSpPr/>
          <p:nvPr/>
        </p:nvSpPr>
        <p:spPr>
          <a:xfrm>
            <a:off x="3718494" y="1590675"/>
            <a:ext cx="120650" cy="20461"/>
          </a:xfrm>
          <a:custGeom>
            <a:avLst/>
            <a:gdLst>
              <a:gd name="connsiteX0" fmla="*/ 0 w 120650"/>
              <a:gd name="connsiteY0" fmla="*/ 0 h 20461"/>
              <a:gd name="connsiteX1" fmla="*/ 53975 w 120650"/>
              <a:gd name="connsiteY1" fmla="*/ 19050 h 20461"/>
              <a:gd name="connsiteX2" fmla="*/ 120650 w 120650"/>
              <a:gd name="connsiteY2" fmla="*/ 19050 h 20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0650" h="20461">
                <a:moveTo>
                  <a:pt x="0" y="0"/>
                </a:moveTo>
                <a:cubicBezTo>
                  <a:pt x="16933" y="7937"/>
                  <a:pt x="33867" y="15875"/>
                  <a:pt x="53975" y="19050"/>
                </a:cubicBezTo>
                <a:cubicBezTo>
                  <a:pt x="74083" y="22225"/>
                  <a:pt x="120650" y="19050"/>
                  <a:pt x="120650" y="1905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88" name="Forme libre 87"/>
          <p:cNvSpPr/>
          <p:nvPr/>
        </p:nvSpPr>
        <p:spPr>
          <a:xfrm>
            <a:off x="3699444" y="1600200"/>
            <a:ext cx="92075" cy="69850"/>
          </a:xfrm>
          <a:custGeom>
            <a:avLst/>
            <a:gdLst>
              <a:gd name="connsiteX0" fmla="*/ 0 w 92075"/>
              <a:gd name="connsiteY0" fmla="*/ 0 h 69850"/>
              <a:gd name="connsiteX1" fmla="*/ 69850 w 92075"/>
              <a:gd name="connsiteY1" fmla="*/ 34925 h 69850"/>
              <a:gd name="connsiteX2" fmla="*/ 92075 w 92075"/>
              <a:gd name="connsiteY2" fmla="*/ 69850 h 69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2075" h="69850">
                <a:moveTo>
                  <a:pt x="0" y="0"/>
                </a:moveTo>
                <a:cubicBezTo>
                  <a:pt x="27252" y="11641"/>
                  <a:pt x="54504" y="23283"/>
                  <a:pt x="69850" y="34925"/>
                </a:cubicBezTo>
                <a:cubicBezTo>
                  <a:pt x="85196" y="46567"/>
                  <a:pt x="92075" y="69850"/>
                  <a:pt x="92075" y="6985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89" name="Forme libre 88"/>
          <p:cNvSpPr/>
          <p:nvPr/>
        </p:nvSpPr>
        <p:spPr>
          <a:xfrm>
            <a:off x="3677219" y="1609725"/>
            <a:ext cx="63500" cy="66675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90" name="Forme libre 89"/>
          <p:cNvSpPr/>
          <p:nvPr/>
        </p:nvSpPr>
        <p:spPr>
          <a:xfrm>
            <a:off x="3645469" y="1619250"/>
            <a:ext cx="57657" cy="69850"/>
          </a:xfrm>
          <a:custGeom>
            <a:avLst/>
            <a:gdLst>
              <a:gd name="connsiteX0" fmla="*/ 0 w 57657"/>
              <a:gd name="connsiteY0" fmla="*/ 0 h 69850"/>
              <a:gd name="connsiteX1" fmla="*/ 50800 w 57657"/>
              <a:gd name="connsiteY1" fmla="*/ 38100 h 69850"/>
              <a:gd name="connsiteX2" fmla="*/ 57150 w 57657"/>
              <a:gd name="connsiteY2" fmla="*/ 69850 h 69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7657" h="69850">
                <a:moveTo>
                  <a:pt x="0" y="0"/>
                </a:moveTo>
                <a:cubicBezTo>
                  <a:pt x="20637" y="13229"/>
                  <a:pt x="41275" y="26458"/>
                  <a:pt x="50800" y="38100"/>
                </a:cubicBezTo>
                <a:cubicBezTo>
                  <a:pt x="60325" y="49742"/>
                  <a:pt x="57150" y="69850"/>
                  <a:pt x="57150" y="6985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91" name="Forme libre 90"/>
          <p:cNvSpPr/>
          <p:nvPr/>
        </p:nvSpPr>
        <p:spPr>
          <a:xfrm>
            <a:off x="3613719" y="1628775"/>
            <a:ext cx="60991" cy="73025"/>
          </a:xfrm>
          <a:custGeom>
            <a:avLst/>
            <a:gdLst>
              <a:gd name="connsiteX0" fmla="*/ 0 w 60991"/>
              <a:gd name="connsiteY0" fmla="*/ 0 h 73025"/>
              <a:gd name="connsiteX1" fmla="*/ 53975 w 60991"/>
              <a:gd name="connsiteY1" fmla="*/ 41275 h 73025"/>
              <a:gd name="connsiteX2" fmla="*/ 60325 w 60991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0991" h="73025">
                <a:moveTo>
                  <a:pt x="0" y="0"/>
                </a:moveTo>
                <a:cubicBezTo>
                  <a:pt x="21960" y="14552"/>
                  <a:pt x="43921" y="29104"/>
                  <a:pt x="53975" y="41275"/>
                </a:cubicBezTo>
                <a:cubicBezTo>
                  <a:pt x="64029" y="53446"/>
                  <a:pt x="60325" y="73025"/>
                  <a:pt x="60325" y="73025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92" name="Forme libre 91"/>
          <p:cNvSpPr/>
          <p:nvPr/>
        </p:nvSpPr>
        <p:spPr>
          <a:xfrm>
            <a:off x="3737544" y="1574800"/>
            <a:ext cx="120650" cy="19739"/>
          </a:xfrm>
          <a:custGeom>
            <a:avLst/>
            <a:gdLst>
              <a:gd name="connsiteX0" fmla="*/ 0 w 120650"/>
              <a:gd name="connsiteY0" fmla="*/ 0 h 19739"/>
              <a:gd name="connsiteX1" fmla="*/ 53975 w 120650"/>
              <a:gd name="connsiteY1" fmla="*/ 19050 h 19739"/>
              <a:gd name="connsiteX2" fmla="*/ 120650 w 120650"/>
              <a:gd name="connsiteY2" fmla="*/ 15875 h 19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0650" h="19739">
                <a:moveTo>
                  <a:pt x="0" y="0"/>
                </a:moveTo>
                <a:cubicBezTo>
                  <a:pt x="16933" y="8202"/>
                  <a:pt x="33867" y="16404"/>
                  <a:pt x="53975" y="19050"/>
                </a:cubicBezTo>
                <a:cubicBezTo>
                  <a:pt x="74083" y="21696"/>
                  <a:pt x="120650" y="15875"/>
                  <a:pt x="120650" y="15875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93" name="Forme libre 92"/>
          <p:cNvSpPr/>
          <p:nvPr/>
        </p:nvSpPr>
        <p:spPr>
          <a:xfrm>
            <a:off x="3750244" y="1562100"/>
            <a:ext cx="107950" cy="12720"/>
          </a:xfrm>
          <a:custGeom>
            <a:avLst/>
            <a:gdLst>
              <a:gd name="connsiteX0" fmla="*/ 0 w 107950"/>
              <a:gd name="connsiteY0" fmla="*/ 0 h 12720"/>
              <a:gd name="connsiteX1" fmla="*/ 66675 w 107950"/>
              <a:gd name="connsiteY1" fmla="*/ 12700 h 12720"/>
              <a:gd name="connsiteX2" fmla="*/ 107950 w 107950"/>
              <a:gd name="connsiteY2" fmla="*/ 3175 h 12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7950" h="12720">
                <a:moveTo>
                  <a:pt x="0" y="0"/>
                </a:moveTo>
                <a:cubicBezTo>
                  <a:pt x="24341" y="6085"/>
                  <a:pt x="48683" y="12171"/>
                  <a:pt x="66675" y="12700"/>
                </a:cubicBezTo>
                <a:cubicBezTo>
                  <a:pt x="84667" y="13229"/>
                  <a:pt x="107950" y="3175"/>
                  <a:pt x="107950" y="3175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94" name="Forme libre 93"/>
          <p:cNvSpPr/>
          <p:nvPr/>
        </p:nvSpPr>
        <p:spPr>
          <a:xfrm>
            <a:off x="3762944" y="1539875"/>
            <a:ext cx="88900" cy="12738"/>
          </a:xfrm>
          <a:custGeom>
            <a:avLst/>
            <a:gdLst>
              <a:gd name="connsiteX0" fmla="*/ 0 w 88900"/>
              <a:gd name="connsiteY0" fmla="*/ 3175 h 12738"/>
              <a:gd name="connsiteX1" fmla="*/ 50800 w 88900"/>
              <a:gd name="connsiteY1" fmla="*/ 12700 h 12738"/>
              <a:gd name="connsiteX2" fmla="*/ 88900 w 88900"/>
              <a:gd name="connsiteY2" fmla="*/ 0 h 1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12738">
                <a:moveTo>
                  <a:pt x="0" y="3175"/>
                </a:moveTo>
                <a:cubicBezTo>
                  <a:pt x="17991" y="8202"/>
                  <a:pt x="35983" y="13229"/>
                  <a:pt x="50800" y="12700"/>
                </a:cubicBezTo>
                <a:cubicBezTo>
                  <a:pt x="65617" y="12171"/>
                  <a:pt x="88900" y="0"/>
                  <a:pt x="88900" y="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95" name="Forme libre 94"/>
          <p:cNvSpPr/>
          <p:nvPr/>
        </p:nvSpPr>
        <p:spPr>
          <a:xfrm>
            <a:off x="3753419" y="1444625"/>
            <a:ext cx="152400" cy="45719"/>
          </a:xfrm>
          <a:custGeom>
            <a:avLst/>
            <a:gdLst>
              <a:gd name="connsiteX0" fmla="*/ 0 w 120650"/>
              <a:gd name="connsiteY0" fmla="*/ 0 h 19739"/>
              <a:gd name="connsiteX1" fmla="*/ 53975 w 120650"/>
              <a:gd name="connsiteY1" fmla="*/ 19050 h 19739"/>
              <a:gd name="connsiteX2" fmla="*/ 120650 w 120650"/>
              <a:gd name="connsiteY2" fmla="*/ 15875 h 19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0650" h="19739">
                <a:moveTo>
                  <a:pt x="0" y="0"/>
                </a:moveTo>
                <a:cubicBezTo>
                  <a:pt x="16933" y="8202"/>
                  <a:pt x="33867" y="16404"/>
                  <a:pt x="53975" y="19050"/>
                </a:cubicBezTo>
                <a:cubicBezTo>
                  <a:pt x="74083" y="21696"/>
                  <a:pt x="120650" y="15875"/>
                  <a:pt x="120650" y="15875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96" name="Forme libre 95"/>
          <p:cNvSpPr/>
          <p:nvPr/>
        </p:nvSpPr>
        <p:spPr>
          <a:xfrm>
            <a:off x="3654994" y="1342373"/>
            <a:ext cx="98425" cy="48750"/>
          </a:xfrm>
          <a:custGeom>
            <a:avLst/>
            <a:gdLst>
              <a:gd name="connsiteX0" fmla="*/ 0 w 107950"/>
              <a:gd name="connsiteY0" fmla="*/ 38100 h 40849"/>
              <a:gd name="connsiteX1" fmla="*/ 53975 w 107950"/>
              <a:gd name="connsiteY1" fmla="*/ 38100 h 40849"/>
              <a:gd name="connsiteX2" fmla="*/ 98425 w 107950"/>
              <a:gd name="connsiteY2" fmla="*/ 9525 h 40849"/>
              <a:gd name="connsiteX3" fmla="*/ 107950 w 107950"/>
              <a:gd name="connsiteY3" fmla="*/ 0 h 40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950" h="40849">
                <a:moveTo>
                  <a:pt x="0" y="38100"/>
                </a:moveTo>
                <a:cubicBezTo>
                  <a:pt x="18785" y="40481"/>
                  <a:pt x="37571" y="42863"/>
                  <a:pt x="53975" y="38100"/>
                </a:cubicBezTo>
                <a:cubicBezTo>
                  <a:pt x="70379" y="33337"/>
                  <a:pt x="89429" y="15875"/>
                  <a:pt x="98425" y="9525"/>
                </a:cubicBezTo>
                <a:cubicBezTo>
                  <a:pt x="107421" y="3175"/>
                  <a:pt x="107950" y="0"/>
                  <a:pt x="107950" y="0"/>
                </a:cubicBezTo>
              </a:path>
            </a:pathLst>
          </a:custGeom>
          <a:ln w="6350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97" name="Forme libre 96"/>
          <p:cNvSpPr/>
          <p:nvPr/>
        </p:nvSpPr>
        <p:spPr>
          <a:xfrm>
            <a:off x="3575541" y="1644463"/>
            <a:ext cx="60991" cy="73025"/>
          </a:xfrm>
          <a:custGeom>
            <a:avLst/>
            <a:gdLst>
              <a:gd name="connsiteX0" fmla="*/ 0 w 60991"/>
              <a:gd name="connsiteY0" fmla="*/ 0 h 73025"/>
              <a:gd name="connsiteX1" fmla="*/ 53975 w 60991"/>
              <a:gd name="connsiteY1" fmla="*/ 41275 h 73025"/>
              <a:gd name="connsiteX2" fmla="*/ 60325 w 60991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0991" h="73025">
                <a:moveTo>
                  <a:pt x="0" y="0"/>
                </a:moveTo>
                <a:cubicBezTo>
                  <a:pt x="21960" y="14552"/>
                  <a:pt x="43921" y="29104"/>
                  <a:pt x="53975" y="41275"/>
                </a:cubicBezTo>
                <a:cubicBezTo>
                  <a:pt x="64029" y="53446"/>
                  <a:pt x="60325" y="73025"/>
                  <a:pt x="60325" y="73025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98" name="Forme libre 97"/>
          <p:cNvSpPr/>
          <p:nvPr/>
        </p:nvSpPr>
        <p:spPr>
          <a:xfrm>
            <a:off x="3540282" y="1653965"/>
            <a:ext cx="45719" cy="45719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99" name="Forme libre 98"/>
          <p:cNvSpPr/>
          <p:nvPr/>
        </p:nvSpPr>
        <p:spPr>
          <a:xfrm rot="477258">
            <a:off x="3511484" y="1666874"/>
            <a:ext cx="45719" cy="46946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00" name="Forme libre 99"/>
          <p:cNvSpPr/>
          <p:nvPr/>
        </p:nvSpPr>
        <p:spPr>
          <a:xfrm>
            <a:off x="3683569" y="1362075"/>
            <a:ext cx="107950" cy="40849"/>
          </a:xfrm>
          <a:custGeom>
            <a:avLst/>
            <a:gdLst>
              <a:gd name="connsiteX0" fmla="*/ 0 w 107950"/>
              <a:gd name="connsiteY0" fmla="*/ 38100 h 40849"/>
              <a:gd name="connsiteX1" fmla="*/ 53975 w 107950"/>
              <a:gd name="connsiteY1" fmla="*/ 38100 h 40849"/>
              <a:gd name="connsiteX2" fmla="*/ 98425 w 107950"/>
              <a:gd name="connsiteY2" fmla="*/ 9525 h 40849"/>
              <a:gd name="connsiteX3" fmla="*/ 107950 w 107950"/>
              <a:gd name="connsiteY3" fmla="*/ 0 h 40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950" h="40849">
                <a:moveTo>
                  <a:pt x="0" y="38100"/>
                </a:moveTo>
                <a:cubicBezTo>
                  <a:pt x="18785" y="40481"/>
                  <a:pt x="37571" y="42863"/>
                  <a:pt x="53975" y="38100"/>
                </a:cubicBezTo>
                <a:cubicBezTo>
                  <a:pt x="70379" y="33337"/>
                  <a:pt x="89429" y="15875"/>
                  <a:pt x="98425" y="9525"/>
                </a:cubicBezTo>
                <a:cubicBezTo>
                  <a:pt x="107421" y="3175"/>
                  <a:pt x="107950" y="0"/>
                  <a:pt x="107950" y="0"/>
                </a:cubicBezTo>
              </a:path>
            </a:pathLst>
          </a:custGeom>
          <a:ln w="6350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01" name="Forme libre 100"/>
          <p:cNvSpPr/>
          <p:nvPr/>
        </p:nvSpPr>
        <p:spPr>
          <a:xfrm>
            <a:off x="3594434" y="1295400"/>
            <a:ext cx="51035" cy="63500"/>
          </a:xfrm>
          <a:custGeom>
            <a:avLst/>
            <a:gdLst>
              <a:gd name="connsiteX0" fmla="*/ 0 w 51035"/>
              <a:gd name="connsiteY0" fmla="*/ 63500 h 63500"/>
              <a:gd name="connsiteX1" fmla="*/ 44450 w 51035"/>
              <a:gd name="connsiteY1" fmla="*/ 34925 h 63500"/>
              <a:gd name="connsiteX2" fmla="*/ 50800 w 51035"/>
              <a:gd name="connsiteY2" fmla="*/ 0 h 6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035" h="63500">
                <a:moveTo>
                  <a:pt x="0" y="63500"/>
                </a:moveTo>
                <a:cubicBezTo>
                  <a:pt x="17991" y="54504"/>
                  <a:pt x="35983" y="45508"/>
                  <a:pt x="44450" y="34925"/>
                </a:cubicBezTo>
                <a:cubicBezTo>
                  <a:pt x="52917" y="24342"/>
                  <a:pt x="50800" y="0"/>
                  <a:pt x="50800" y="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02" name="Forme libre 101"/>
          <p:cNvSpPr/>
          <p:nvPr/>
        </p:nvSpPr>
        <p:spPr>
          <a:xfrm>
            <a:off x="3601019" y="1330325"/>
            <a:ext cx="107950" cy="40849"/>
          </a:xfrm>
          <a:custGeom>
            <a:avLst/>
            <a:gdLst>
              <a:gd name="connsiteX0" fmla="*/ 0 w 107950"/>
              <a:gd name="connsiteY0" fmla="*/ 38100 h 40849"/>
              <a:gd name="connsiteX1" fmla="*/ 53975 w 107950"/>
              <a:gd name="connsiteY1" fmla="*/ 38100 h 40849"/>
              <a:gd name="connsiteX2" fmla="*/ 98425 w 107950"/>
              <a:gd name="connsiteY2" fmla="*/ 9525 h 40849"/>
              <a:gd name="connsiteX3" fmla="*/ 107950 w 107950"/>
              <a:gd name="connsiteY3" fmla="*/ 0 h 40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950" h="40849">
                <a:moveTo>
                  <a:pt x="0" y="38100"/>
                </a:moveTo>
                <a:cubicBezTo>
                  <a:pt x="18785" y="40481"/>
                  <a:pt x="37571" y="42863"/>
                  <a:pt x="53975" y="38100"/>
                </a:cubicBezTo>
                <a:cubicBezTo>
                  <a:pt x="70379" y="33337"/>
                  <a:pt x="89429" y="15875"/>
                  <a:pt x="98425" y="9525"/>
                </a:cubicBezTo>
                <a:cubicBezTo>
                  <a:pt x="107421" y="3175"/>
                  <a:pt x="107950" y="0"/>
                  <a:pt x="107950" y="0"/>
                </a:cubicBezTo>
              </a:path>
            </a:pathLst>
          </a:custGeom>
          <a:ln w="6350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03" name="Forme libre 102"/>
          <p:cNvSpPr/>
          <p:nvPr/>
        </p:nvSpPr>
        <p:spPr>
          <a:xfrm>
            <a:off x="3743894" y="1436132"/>
            <a:ext cx="146050" cy="19100"/>
          </a:xfrm>
          <a:custGeom>
            <a:avLst/>
            <a:gdLst>
              <a:gd name="connsiteX0" fmla="*/ 0 w 146050"/>
              <a:gd name="connsiteY0" fmla="*/ 9525 h 19100"/>
              <a:gd name="connsiteX1" fmla="*/ 73025 w 146050"/>
              <a:gd name="connsiteY1" fmla="*/ 19050 h 19100"/>
              <a:gd name="connsiteX2" fmla="*/ 127000 w 146050"/>
              <a:gd name="connsiteY2" fmla="*/ 12700 h 19100"/>
              <a:gd name="connsiteX3" fmla="*/ 146050 w 146050"/>
              <a:gd name="connsiteY3" fmla="*/ 0 h 19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050" h="19100">
                <a:moveTo>
                  <a:pt x="0" y="9525"/>
                </a:moveTo>
                <a:cubicBezTo>
                  <a:pt x="25929" y="14023"/>
                  <a:pt x="51858" y="18521"/>
                  <a:pt x="73025" y="19050"/>
                </a:cubicBezTo>
                <a:cubicBezTo>
                  <a:pt x="94192" y="19579"/>
                  <a:pt x="114829" y="15875"/>
                  <a:pt x="127000" y="12700"/>
                </a:cubicBezTo>
                <a:cubicBezTo>
                  <a:pt x="139171" y="9525"/>
                  <a:pt x="146050" y="0"/>
                  <a:pt x="146050" y="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04" name="Forme libre 103"/>
          <p:cNvSpPr/>
          <p:nvPr/>
        </p:nvSpPr>
        <p:spPr>
          <a:xfrm>
            <a:off x="3563142" y="1326824"/>
            <a:ext cx="107950" cy="40849"/>
          </a:xfrm>
          <a:custGeom>
            <a:avLst/>
            <a:gdLst>
              <a:gd name="connsiteX0" fmla="*/ 0 w 107950"/>
              <a:gd name="connsiteY0" fmla="*/ 38100 h 40849"/>
              <a:gd name="connsiteX1" fmla="*/ 53975 w 107950"/>
              <a:gd name="connsiteY1" fmla="*/ 38100 h 40849"/>
              <a:gd name="connsiteX2" fmla="*/ 98425 w 107950"/>
              <a:gd name="connsiteY2" fmla="*/ 9525 h 40849"/>
              <a:gd name="connsiteX3" fmla="*/ 107950 w 107950"/>
              <a:gd name="connsiteY3" fmla="*/ 0 h 40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950" h="40849">
                <a:moveTo>
                  <a:pt x="0" y="38100"/>
                </a:moveTo>
                <a:cubicBezTo>
                  <a:pt x="18785" y="40481"/>
                  <a:pt x="37571" y="42863"/>
                  <a:pt x="53975" y="38100"/>
                </a:cubicBezTo>
                <a:cubicBezTo>
                  <a:pt x="70379" y="33337"/>
                  <a:pt x="89429" y="15875"/>
                  <a:pt x="98425" y="9525"/>
                </a:cubicBezTo>
                <a:cubicBezTo>
                  <a:pt x="107421" y="3175"/>
                  <a:pt x="107950" y="0"/>
                  <a:pt x="107950" y="0"/>
                </a:cubicBezTo>
              </a:path>
            </a:pathLst>
          </a:custGeom>
          <a:ln w="6350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05" name="Forme libre 104"/>
          <p:cNvSpPr/>
          <p:nvPr/>
        </p:nvSpPr>
        <p:spPr>
          <a:xfrm>
            <a:off x="3770881" y="1473998"/>
            <a:ext cx="136525" cy="40922"/>
          </a:xfrm>
          <a:custGeom>
            <a:avLst/>
            <a:gdLst>
              <a:gd name="connsiteX0" fmla="*/ 0 w 136525"/>
              <a:gd name="connsiteY0" fmla="*/ 0 h 40922"/>
              <a:gd name="connsiteX1" fmla="*/ 95250 w 136525"/>
              <a:gd name="connsiteY1" fmla="*/ 38100 h 40922"/>
              <a:gd name="connsiteX2" fmla="*/ 136525 w 136525"/>
              <a:gd name="connsiteY2" fmla="*/ 38100 h 40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40922">
                <a:moveTo>
                  <a:pt x="0" y="0"/>
                </a:moveTo>
                <a:cubicBezTo>
                  <a:pt x="36248" y="15875"/>
                  <a:pt x="72496" y="31750"/>
                  <a:pt x="95250" y="38100"/>
                </a:cubicBezTo>
                <a:cubicBezTo>
                  <a:pt x="118004" y="44450"/>
                  <a:pt x="136525" y="38100"/>
                  <a:pt x="136525" y="3810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06" name="Forme libre 105"/>
          <p:cNvSpPr/>
          <p:nvPr/>
        </p:nvSpPr>
        <p:spPr>
          <a:xfrm rot="821328">
            <a:off x="3766119" y="1508087"/>
            <a:ext cx="88900" cy="12738"/>
          </a:xfrm>
          <a:custGeom>
            <a:avLst/>
            <a:gdLst>
              <a:gd name="connsiteX0" fmla="*/ 0 w 88900"/>
              <a:gd name="connsiteY0" fmla="*/ 3175 h 12738"/>
              <a:gd name="connsiteX1" fmla="*/ 50800 w 88900"/>
              <a:gd name="connsiteY1" fmla="*/ 12700 h 12738"/>
              <a:gd name="connsiteX2" fmla="*/ 88900 w 88900"/>
              <a:gd name="connsiteY2" fmla="*/ 0 h 1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12738">
                <a:moveTo>
                  <a:pt x="0" y="3175"/>
                </a:moveTo>
                <a:cubicBezTo>
                  <a:pt x="17991" y="8202"/>
                  <a:pt x="35983" y="13229"/>
                  <a:pt x="50800" y="12700"/>
                </a:cubicBezTo>
                <a:cubicBezTo>
                  <a:pt x="65617" y="12171"/>
                  <a:pt x="88900" y="0"/>
                  <a:pt x="88900" y="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07" name="Forme libre 106"/>
          <p:cNvSpPr/>
          <p:nvPr/>
        </p:nvSpPr>
        <p:spPr>
          <a:xfrm>
            <a:off x="3032694" y="1348922"/>
            <a:ext cx="744978" cy="308663"/>
          </a:xfrm>
          <a:custGeom>
            <a:avLst/>
            <a:gdLst>
              <a:gd name="connsiteX0" fmla="*/ 0 w 744978"/>
              <a:gd name="connsiteY0" fmla="*/ 273503 h 308663"/>
              <a:gd name="connsiteX1" fmla="*/ 73025 w 744978"/>
              <a:gd name="connsiteY1" fmla="*/ 232228 h 308663"/>
              <a:gd name="connsiteX2" fmla="*/ 117475 w 744978"/>
              <a:gd name="connsiteY2" fmla="*/ 190953 h 308663"/>
              <a:gd name="connsiteX3" fmla="*/ 222250 w 744978"/>
              <a:gd name="connsiteY3" fmla="*/ 76653 h 308663"/>
              <a:gd name="connsiteX4" fmla="*/ 365125 w 744978"/>
              <a:gd name="connsiteY4" fmla="*/ 16328 h 308663"/>
              <a:gd name="connsiteX5" fmla="*/ 492125 w 744978"/>
              <a:gd name="connsiteY5" fmla="*/ 453 h 308663"/>
              <a:gd name="connsiteX6" fmla="*/ 609600 w 744978"/>
              <a:gd name="connsiteY6" fmla="*/ 29028 h 308663"/>
              <a:gd name="connsiteX7" fmla="*/ 730250 w 744978"/>
              <a:gd name="connsiteY7" fmla="*/ 102053 h 308663"/>
              <a:gd name="connsiteX8" fmla="*/ 742950 w 744978"/>
              <a:gd name="connsiteY8" fmla="*/ 136978 h 308663"/>
              <a:gd name="connsiteX9" fmla="*/ 730250 w 744978"/>
              <a:gd name="connsiteY9" fmla="*/ 190953 h 308663"/>
              <a:gd name="connsiteX10" fmla="*/ 685800 w 744978"/>
              <a:gd name="connsiteY10" fmla="*/ 241753 h 308663"/>
              <a:gd name="connsiteX11" fmla="*/ 574675 w 744978"/>
              <a:gd name="connsiteY11" fmla="*/ 279853 h 308663"/>
              <a:gd name="connsiteX12" fmla="*/ 469900 w 744978"/>
              <a:gd name="connsiteY12" fmla="*/ 308428 h 308663"/>
              <a:gd name="connsiteX13" fmla="*/ 342900 w 744978"/>
              <a:gd name="connsiteY13" fmla="*/ 292553 h 308663"/>
              <a:gd name="connsiteX14" fmla="*/ 238125 w 744978"/>
              <a:gd name="connsiteY14" fmla="*/ 276678 h 308663"/>
              <a:gd name="connsiteX15" fmla="*/ 149225 w 744978"/>
              <a:gd name="connsiteY15" fmla="*/ 267153 h 308663"/>
              <a:gd name="connsiteX16" fmla="*/ 98425 w 744978"/>
              <a:gd name="connsiteY16" fmla="*/ 270328 h 308663"/>
              <a:gd name="connsiteX17" fmla="*/ 0 w 744978"/>
              <a:gd name="connsiteY17" fmla="*/ 273503 h 308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44978" h="308663">
                <a:moveTo>
                  <a:pt x="0" y="273503"/>
                </a:moveTo>
                <a:cubicBezTo>
                  <a:pt x="26723" y="259744"/>
                  <a:pt x="53446" y="245986"/>
                  <a:pt x="73025" y="232228"/>
                </a:cubicBezTo>
                <a:cubicBezTo>
                  <a:pt x="92604" y="218470"/>
                  <a:pt x="92604" y="216882"/>
                  <a:pt x="117475" y="190953"/>
                </a:cubicBezTo>
                <a:cubicBezTo>
                  <a:pt x="142346" y="165024"/>
                  <a:pt x="180975" y="105757"/>
                  <a:pt x="222250" y="76653"/>
                </a:cubicBezTo>
                <a:cubicBezTo>
                  <a:pt x="263525" y="47549"/>
                  <a:pt x="320146" y="29028"/>
                  <a:pt x="365125" y="16328"/>
                </a:cubicBezTo>
                <a:cubicBezTo>
                  <a:pt x="410104" y="3628"/>
                  <a:pt x="451379" y="-1664"/>
                  <a:pt x="492125" y="453"/>
                </a:cubicBezTo>
                <a:cubicBezTo>
                  <a:pt x="532871" y="2570"/>
                  <a:pt x="569913" y="12095"/>
                  <a:pt x="609600" y="29028"/>
                </a:cubicBezTo>
                <a:cubicBezTo>
                  <a:pt x="649287" y="45961"/>
                  <a:pt x="708025" y="84061"/>
                  <a:pt x="730250" y="102053"/>
                </a:cubicBezTo>
                <a:cubicBezTo>
                  <a:pt x="752475" y="120045"/>
                  <a:pt x="742950" y="122161"/>
                  <a:pt x="742950" y="136978"/>
                </a:cubicBezTo>
                <a:cubicBezTo>
                  <a:pt x="742950" y="151795"/>
                  <a:pt x="739775" y="173490"/>
                  <a:pt x="730250" y="190953"/>
                </a:cubicBezTo>
                <a:cubicBezTo>
                  <a:pt x="720725" y="208415"/>
                  <a:pt x="711729" y="226936"/>
                  <a:pt x="685800" y="241753"/>
                </a:cubicBezTo>
                <a:cubicBezTo>
                  <a:pt x="659871" y="256570"/>
                  <a:pt x="610658" y="268740"/>
                  <a:pt x="574675" y="279853"/>
                </a:cubicBezTo>
                <a:cubicBezTo>
                  <a:pt x="538692" y="290966"/>
                  <a:pt x="508529" y="306311"/>
                  <a:pt x="469900" y="308428"/>
                </a:cubicBezTo>
                <a:cubicBezTo>
                  <a:pt x="431271" y="310545"/>
                  <a:pt x="381529" y="297845"/>
                  <a:pt x="342900" y="292553"/>
                </a:cubicBezTo>
                <a:cubicBezTo>
                  <a:pt x="304271" y="287261"/>
                  <a:pt x="270404" y="280911"/>
                  <a:pt x="238125" y="276678"/>
                </a:cubicBezTo>
                <a:cubicBezTo>
                  <a:pt x="205846" y="272445"/>
                  <a:pt x="172508" y="268211"/>
                  <a:pt x="149225" y="267153"/>
                </a:cubicBezTo>
                <a:cubicBezTo>
                  <a:pt x="125942" y="266095"/>
                  <a:pt x="98425" y="270328"/>
                  <a:pt x="98425" y="270328"/>
                </a:cubicBezTo>
                <a:lnTo>
                  <a:pt x="0" y="273503"/>
                </a:lnTo>
                <a:close/>
              </a:path>
            </a:pathLst>
          </a:custGeom>
          <a:solidFill>
            <a:srgbClr val="FFFFFF"/>
          </a:solidFill>
          <a:ln w="19050" cmpd="sng"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08" name="Ellipse 107"/>
          <p:cNvSpPr/>
          <p:nvPr/>
        </p:nvSpPr>
        <p:spPr>
          <a:xfrm>
            <a:off x="3327969" y="1358248"/>
            <a:ext cx="266700" cy="269875"/>
          </a:xfrm>
          <a:prstGeom prst="ellipse">
            <a:avLst/>
          </a:prstGeom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09" name="Forme libre 108"/>
          <p:cNvSpPr/>
          <p:nvPr/>
        </p:nvSpPr>
        <p:spPr>
          <a:xfrm>
            <a:off x="3029519" y="1355272"/>
            <a:ext cx="744978" cy="308663"/>
          </a:xfrm>
          <a:custGeom>
            <a:avLst/>
            <a:gdLst>
              <a:gd name="connsiteX0" fmla="*/ 0 w 744978"/>
              <a:gd name="connsiteY0" fmla="*/ 273503 h 308663"/>
              <a:gd name="connsiteX1" fmla="*/ 73025 w 744978"/>
              <a:gd name="connsiteY1" fmla="*/ 232228 h 308663"/>
              <a:gd name="connsiteX2" fmla="*/ 117475 w 744978"/>
              <a:gd name="connsiteY2" fmla="*/ 190953 h 308663"/>
              <a:gd name="connsiteX3" fmla="*/ 222250 w 744978"/>
              <a:gd name="connsiteY3" fmla="*/ 76653 h 308663"/>
              <a:gd name="connsiteX4" fmla="*/ 365125 w 744978"/>
              <a:gd name="connsiteY4" fmla="*/ 16328 h 308663"/>
              <a:gd name="connsiteX5" fmla="*/ 492125 w 744978"/>
              <a:gd name="connsiteY5" fmla="*/ 453 h 308663"/>
              <a:gd name="connsiteX6" fmla="*/ 609600 w 744978"/>
              <a:gd name="connsiteY6" fmla="*/ 29028 h 308663"/>
              <a:gd name="connsiteX7" fmla="*/ 730250 w 744978"/>
              <a:gd name="connsiteY7" fmla="*/ 102053 h 308663"/>
              <a:gd name="connsiteX8" fmla="*/ 742950 w 744978"/>
              <a:gd name="connsiteY8" fmla="*/ 136978 h 308663"/>
              <a:gd name="connsiteX9" fmla="*/ 730250 w 744978"/>
              <a:gd name="connsiteY9" fmla="*/ 190953 h 308663"/>
              <a:gd name="connsiteX10" fmla="*/ 685800 w 744978"/>
              <a:gd name="connsiteY10" fmla="*/ 241753 h 308663"/>
              <a:gd name="connsiteX11" fmla="*/ 574675 w 744978"/>
              <a:gd name="connsiteY11" fmla="*/ 279853 h 308663"/>
              <a:gd name="connsiteX12" fmla="*/ 469900 w 744978"/>
              <a:gd name="connsiteY12" fmla="*/ 308428 h 308663"/>
              <a:gd name="connsiteX13" fmla="*/ 342900 w 744978"/>
              <a:gd name="connsiteY13" fmla="*/ 292553 h 308663"/>
              <a:gd name="connsiteX14" fmla="*/ 238125 w 744978"/>
              <a:gd name="connsiteY14" fmla="*/ 276678 h 308663"/>
              <a:gd name="connsiteX15" fmla="*/ 149225 w 744978"/>
              <a:gd name="connsiteY15" fmla="*/ 267153 h 308663"/>
              <a:gd name="connsiteX16" fmla="*/ 98425 w 744978"/>
              <a:gd name="connsiteY16" fmla="*/ 270328 h 308663"/>
              <a:gd name="connsiteX17" fmla="*/ 0 w 744978"/>
              <a:gd name="connsiteY17" fmla="*/ 273503 h 308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44978" h="308663">
                <a:moveTo>
                  <a:pt x="0" y="273503"/>
                </a:moveTo>
                <a:cubicBezTo>
                  <a:pt x="26723" y="259744"/>
                  <a:pt x="53446" y="245986"/>
                  <a:pt x="73025" y="232228"/>
                </a:cubicBezTo>
                <a:cubicBezTo>
                  <a:pt x="92604" y="218470"/>
                  <a:pt x="92604" y="216882"/>
                  <a:pt x="117475" y="190953"/>
                </a:cubicBezTo>
                <a:cubicBezTo>
                  <a:pt x="142346" y="165024"/>
                  <a:pt x="180975" y="105757"/>
                  <a:pt x="222250" y="76653"/>
                </a:cubicBezTo>
                <a:cubicBezTo>
                  <a:pt x="263525" y="47549"/>
                  <a:pt x="320146" y="29028"/>
                  <a:pt x="365125" y="16328"/>
                </a:cubicBezTo>
                <a:cubicBezTo>
                  <a:pt x="410104" y="3628"/>
                  <a:pt x="451379" y="-1664"/>
                  <a:pt x="492125" y="453"/>
                </a:cubicBezTo>
                <a:cubicBezTo>
                  <a:pt x="532871" y="2570"/>
                  <a:pt x="569913" y="12095"/>
                  <a:pt x="609600" y="29028"/>
                </a:cubicBezTo>
                <a:cubicBezTo>
                  <a:pt x="649287" y="45961"/>
                  <a:pt x="708025" y="84061"/>
                  <a:pt x="730250" y="102053"/>
                </a:cubicBezTo>
                <a:cubicBezTo>
                  <a:pt x="752475" y="120045"/>
                  <a:pt x="742950" y="122161"/>
                  <a:pt x="742950" y="136978"/>
                </a:cubicBezTo>
                <a:cubicBezTo>
                  <a:pt x="742950" y="151795"/>
                  <a:pt x="739775" y="173490"/>
                  <a:pt x="730250" y="190953"/>
                </a:cubicBezTo>
                <a:cubicBezTo>
                  <a:pt x="720725" y="208415"/>
                  <a:pt x="711729" y="226936"/>
                  <a:pt x="685800" y="241753"/>
                </a:cubicBezTo>
                <a:cubicBezTo>
                  <a:pt x="659871" y="256570"/>
                  <a:pt x="610658" y="268740"/>
                  <a:pt x="574675" y="279853"/>
                </a:cubicBezTo>
                <a:cubicBezTo>
                  <a:pt x="538692" y="290966"/>
                  <a:pt x="508529" y="306311"/>
                  <a:pt x="469900" y="308428"/>
                </a:cubicBezTo>
                <a:cubicBezTo>
                  <a:pt x="431271" y="310545"/>
                  <a:pt x="381529" y="297845"/>
                  <a:pt x="342900" y="292553"/>
                </a:cubicBezTo>
                <a:cubicBezTo>
                  <a:pt x="304271" y="287261"/>
                  <a:pt x="270404" y="280911"/>
                  <a:pt x="238125" y="276678"/>
                </a:cubicBezTo>
                <a:cubicBezTo>
                  <a:pt x="205846" y="272445"/>
                  <a:pt x="172508" y="268211"/>
                  <a:pt x="149225" y="267153"/>
                </a:cubicBezTo>
                <a:cubicBezTo>
                  <a:pt x="125942" y="266095"/>
                  <a:pt x="98425" y="270328"/>
                  <a:pt x="98425" y="270328"/>
                </a:cubicBezTo>
                <a:lnTo>
                  <a:pt x="0" y="273503"/>
                </a:lnTo>
                <a:close/>
              </a:path>
            </a:pathLst>
          </a:custGeom>
          <a:noFill/>
          <a:ln w="19050" cmpd="sng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10" name="Ellipse 109"/>
          <p:cNvSpPr/>
          <p:nvPr/>
        </p:nvSpPr>
        <p:spPr>
          <a:xfrm>
            <a:off x="3394644" y="1416848"/>
            <a:ext cx="133350" cy="138940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11" name="Soleil 110"/>
          <p:cNvSpPr/>
          <p:nvPr/>
        </p:nvSpPr>
        <p:spPr>
          <a:xfrm>
            <a:off x="3473739" y="1400202"/>
            <a:ext cx="45719" cy="69823"/>
          </a:xfrm>
          <a:prstGeom prst="sun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12" name="Forme libre 111"/>
          <p:cNvSpPr/>
          <p:nvPr/>
        </p:nvSpPr>
        <p:spPr>
          <a:xfrm>
            <a:off x="3468660" y="1663935"/>
            <a:ext cx="45719" cy="45719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13" name="Forme libre 112"/>
          <p:cNvSpPr/>
          <p:nvPr/>
        </p:nvSpPr>
        <p:spPr>
          <a:xfrm>
            <a:off x="3421473" y="1660760"/>
            <a:ext cx="45719" cy="45719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14" name="Forme libre 113"/>
          <p:cNvSpPr/>
          <p:nvPr/>
        </p:nvSpPr>
        <p:spPr>
          <a:xfrm>
            <a:off x="3696269" y="1603375"/>
            <a:ext cx="63500" cy="66675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15" name="Forme libre 114"/>
          <p:cNvSpPr/>
          <p:nvPr/>
        </p:nvSpPr>
        <p:spPr>
          <a:xfrm>
            <a:off x="3664519" y="1619250"/>
            <a:ext cx="63500" cy="66675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16" name="Forme libre 115"/>
          <p:cNvSpPr/>
          <p:nvPr/>
        </p:nvSpPr>
        <p:spPr>
          <a:xfrm>
            <a:off x="3141584" y="1301407"/>
            <a:ext cx="459418" cy="125466"/>
          </a:xfrm>
          <a:custGeom>
            <a:avLst/>
            <a:gdLst>
              <a:gd name="connsiteX0" fmla="*/ 2235 w 459418"/>
              <a:gd name="connsiteY0" fmla="*/ 124168 h 125466"/>
              <a:gd name="connsiteX1" fmla="*/ 81610 w 459418"/>
              <a:gd name="connsiteY1" fmla="*/ 73368 h 125466"/>
              <a:gd name="connsiteX2" fmla="*/ 164160 w 459418"/>
              <a:gd name="connsiteY2" fmla="*/ 35268 h 125466"/>
              <a:gd name="connsiteX3" fmla="*/ 256235 w 459418"/>
              <a:gd name="connsiteY3" fmla="*/ 13043 h 125466"/>
              <a:gd name="connsiteX4" fmla="*/ 332435 w 459418"/>
              <a:gd name="connsiteY4" fmla="*/ 13043 h 125466"/>
              <a:gd name="connsiteX5" fmla="*/ 430860 w 459418"/>
              <a:gd name="connsiteY5" fmla="*/ 22568 h 125466"/>
              <a:gd name="connsiteX6" fmla="*/ 446735 w 459418"/>
              <a:gd name="connsiteY6" fmla="*/ 22568 h 125466"/>
              <a:gd name="connsiteX7" fmla="*/ 453085 w 459418"/>
              <a:gd name="connsiteY7" fmla="*/ 6693 h 125466"/>
              <a:gd name="connsiteX8" fmla="*/ 351485 w 459418"/>
              <a:gd name="connsiteY8" fmla="*/ 343 h 125466"/>
              <a:gd name="connsiteX9" fmla="*/ 173685 w 459418"/>
              <a:gd name="connsiteY9" fmla="*/ 16218 h 125466"/>
              <a:gd name="connsiteX10" fmla="*/ 2235 w 459418"/>
              <a:gd name="connsiteY10" fmla="*/ 124168 h 125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59418" h="125466">
                <a:moveTo>
                  <a:pt x="2235" y="124168"/>
                </a:moveTo>
                <a:cubicBezTo>
                  <a:pt x="-13111" y="133693"/>
                  <a:pt x="54622" y="88185"/>
                  <a:pt x="81610" y="73368"/>
                </a:cubicBezTo>
                <a:cubicBezTo>
                  <a:pt x="108598" y="58551"/>
                  <a:pt x="135056" y="45322"/>
                  <a:pt x="164160" y="35268"/>
                </a:cubicBezTo>
                <a:cubicBezTo>
                  <a:pt x="193264" y="25214"/>
                  <a:pt x="228189" y="16747"/>
                  <a:pt x="256235" y="13043"/>
                </a:cubicBezTo>
                <a:cubicBezTo>
                  <a:pt x="284281" y="9339"/>
                  <a:pt x="303331" y="11456"/>
                  <a:pt x="332435" y="13043"/>
                </a:cubicBezTo>
                <a:cubicBezTo>
                  <a:pt x="361539" y="14630"/>
                  <a:pt x="411810" y="20981"/>
                  <a:pt x="430860" y="22568"/>
                </a:cubicBezTo>
                <a:cubicBezTo>
                  <a:pt x="449910" y="24155"/>
                  <a:pt x="443031" y="25214"/>
                  <a:pt x="446735" y="22568"/>
                </a:cubicBezTo>
                <a:cubicBezTo>
                  <a:pt x="450439" y="19922"/>
                  <a:pt x="468960" y="10397"/>
                  <a:pt x="453085" y="6693"/>
                </a:cubicBezTo>
                <a:cubicBezTo>
                  <a:pt x="437210" y="2989"/>
                  <a:pt x="398052" y="-1245"/>
                  <a:pt x="351485" y="343"/>
                </a:cubicBezTo>
                <a:cubicBezTo>
                  <a:pt x="304918" y="1930"/>
                  <a:pt x="230835" y="-2832"/>
                  <a:pt x="173685" y="16218"/>
                </a:cubicBezTo>
                <a:cubicBezTo>
                  <a:pt x="116535" y="35268"/>
                  <a:pt x="17581" y="114643"/>
                  <a:pt x="2235" y="124168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rgbClr val="00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17" name="Forme libre 116"/>
          <p:cNvSpPr/>
          <p:nvPr/>
        </p:nvSpPr>
        <p:spPr>
          <a:xfrm>
            <a:off x="3491519" y="1285875"/>
            <a:ext cx="109499" cy="69397"/>
          </a:xfrm>
          <a:custGeom>
            <a:avLst/>
            <a:gdLst>
              <a:gd name="connsiteX0" fmla="*/ 0 w 107950"/>
              <a:gd name="connsiteY0" fmla="*/ 38100 h 40849"/>
              <a:gd name="connsiteX1" fmla="*/ 53975 w 107950"/>
              <a:gd name="connsiteY1" fmla="*/ 38100 h 40849"/>
              <a:gd name="connsiteX2" fmla="*/ 98425 w 107950"/>
              <a:gd name="connsiteY2" fmla="*/ 9525 h 40849"/>
              <a:gd name="connsiteX3" fmla="*/ 107950 w 107950"/>
              <a:gd name="connsiteY3" fmla="*/ 0 h 40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950" h="40849">
                <a:moveTo>
                  <a:pt x="0" y="38100"/>
                </a:moveTo>
                <a:cubicBezTo>
                  <a:pt x="18785" y="40481"/>
                  <a:pt x="37571" y="42863"/>
                  <a:pt x="53975" y="38100"/>
                </a:cubicBezTo>
                <a:cubicBezTo>
                  <a:pt x="70379" y="33337"/>
                  <a:pt x="89429" y="15875"/>
                  <a:pt x="98425" y="9525"/>
                </a:cubicBezTo>
                <a:cubicBezTo>
                  <a:pt x="107421" y="3175"/>
                  <a:pt x="107950" y="0"/>
                  <a:pt x="107950" y="0"/>
                </a:cubicBezTo>
              </a:path>
            </a:pathLst>
          </a:custGeom>
          <a:ln w="6350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18" name="Ellipse 117"/>
          <p:cNvSpPr/>
          <p:nvPr/>
        </p:nvSpPr>
        <p:spPr>
          <a:xfrm>
            <a:off x="4407959" y="739775"/>
            <a:ext cx="1422400" cy="1435100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19" name="Forme libre 118"/>
          <p:cNvSpPr/>
          <p:nvPr/>
        </p:nvSpPr>
        <p:spPr>
          <a:xfrm rot="215045">
            <a:off x="4681205" y="1709848"/>
            <a:ext cx="669671" cy="45719"/>
          </a:xfrm>
          <a:custGeom>
            <a:avLst/>
            <a:gdLst>
              <a:gd name="connsiteX0" fmla="*/ 77 w 405891"/>
              <a:gd name="connsiteY0" fmla="*/ 6 h 60331"/>
              <a:gd name="connsiteX1" fmla="*/ 88977 w 405891"/>
              <a:gd name="connsiteY1" fmla="*/ 38106 h 60331"/>
              <a:gd name="connsiteX2" fmla="*/ 155652 w 405891"/>
              <a:gd name="connsiteY2" fmla="*/ 53981 h 60331"/>
              <a:gd name="connsiteX3" fmla="*/ 225502 w 405891"/>
              <a:gd name="connsiteY3" fmla="*/ 60331 h 60331"/>
              <a:gd name="connsiteX4" fmla="*/ 320752 w 405891"/>
              <a:gd name="connsiteY4" fmla="*/ 53981 h 60331"/>
              <a:gd name="connsiteX5" fmla="*/ 396952 w 405891"/>
              <a:gd name="connsiteY5" fmla="*/ 25406 h 60331"/>
              <a:gd name="connsiteX6" fmla="*/ 396952 w 405891"/>
              <a:gd name="connsiteY6" fmla="*/ 3181 h 60331"/>
              <a:gd name="connsiteX7" fmla="*/ 330277 w 405891"/>
              <a:gd name="connsiteY7" fmla="*/ 31756 h 60331"/>
              <a:gd name="connsiteX8" fmla="*/ 244552 w 405891"/>
              <a:gd name="connsiteY8" fmla="*/ 34931 h 60331"/>
              <a:gd name="connsiteX9" fmla="*/ 104852 w 405891"/>
              <a:gd name="connsiteY9" fmla="*/ 34931 h 60331"/>
              <a:gd name="connsiteX10" fmla="*/ 77 w 405891"/>
              <a:gd name="connsiteY10" fmla="*/ 6 h 60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05891" h="60331">
                <a:moveTo>
                  <a:pt x="77" y="6"/>
                </a:moveTo>
                <a:cubicBezTo>
                  <a:pt x="-2569" y="535"/>
                  <a:pt x="63048" y="29110"/>
                  <a:pt x="88977" y="38106"/>
                </a:cubicBezTo>
                <a:cubicBezTo>
                  <a:pt x="114906" y="47102"/>
                  <a:pt x="132898" y="50277"/>
                  <a:pt x="155652" y="53981"/>
                </a:cubicBezTo>
                <a:cubicBezTo>
                  <a:pt x="178406" y="57685"/>
                  <a:pt x="197985" y="60331"/>
                  <a:pt x="225502" y="60331"/>
                </a:cubicBezTo>
                <a:cubicBezTo>
                  <a:pt x="253019" y="60331"/>
                  <a:pt x="292177" y="59802"/>
                  <a:pt x="320752" y="53981"/>
                </a:cubicBezTo>
                <a:cubicBezTo>
                  <a:pt x="349327" y="48160"/>
                  <a:pt x="384252" y="33873"/>
                  <a:pt x="396952" y="25406"/>
                </a:cubicBezTo>
                <a:cubicBezTo>
                  <a:pt x="409652" y="16939"/>
                  <a:pt x="408064" y="2123"/>
                  <a:pt x="396952" y="3181"/>
                </a:cubicBezTo>
                <a:cubicBezTo>
                  <a:pt x="385840" y="4239"/>
                  <a:pt x="355677" y="26464"/>
                  <a:pt x="330277" y="31756"/>
                </a:cubicBezTo>
                <a:cubicBezTo>
                  <a:pt x="304877" y="37048"/>
                  <a:pt x="282123" y="34402"/>
                  <a:pt x="244552" y="34931"/>
                </a:cubicBezTo>
                <a:cubicBezTo>
                  <a:pt x="206981" y="35460"/>
                  <a:pt x="139248" y="38106"/>
                  <a:pt x="104852" y="34931"/>
                </a:cubicBezTo>
                <a:cubicBezTo>
                  <a:pt x="70456" y="31756"/>
                  <a:pt x="2723" y="-523"/>
                  <a:pt x="77" y="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rgbClr val="00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0" name="Forme libre 119"/>
          <p:cNvSpPr/>
          <p:nvPr/>
        </p:nvSpPr>
        <p:spPr>
          <a:xfrm>
            <a:off x="5114775" y="1530266"/>
            <a:ext cx="1089130" cy="358775"/>
          </a:xfrm>
          <a:custGeom>
            <a:avLst/>
            <a:gdLst>
              <a:gd name="connsiteX0" fmla="*/ 1089130 w 1089130"/>
              <a:gd name="connsiteY0" fmla="*/ 0 h 358775"/>
              <a:gd name="connsiteX1" fmla="*/ 920855 w 1089130"/>
              <a:gd name="connsiteY1" fmla="*/ 12700 h 358775"/>
              <a:gd name="connsiteX2" fmla="*/ 666855 w 1089130"/>
              <a:gd name="connsiteY2" fmla="*/ 38100 h 358775"/>
              <a:gd name="connsiteX3" fmla="*/ 482705 w 1089130"/>
              <a:gd name="connsiteY3" fmla="*/ 63500 h 358775"/>
              <a:gd name="connsiteX4" fmla="*/ 333480 w 1089130"/>
              <a:gd name="connsiteY4" fmla="*/ 101600 h 358775"/>
              <a:gd name="connsiteX5" fmla="*/ 247755 w 1089130"/>
              <a:gd name="connsiteY5" fmla="*/ 104775 h 358775"/>
              <a:gd name="connsiteX6" fmla="*/ 104880 w 1089130"/>
              <a:gd name="connsiteY6" fmla="*/ 88900 h 358775"/>
              <a:gd name="connsiteX7" fmla="*/ 15980 w 1089130"/>
              <a:gd name="connsiteY7" fmla="*/ 136525 h 358775"/>
              <a:gd name="connsiteX8" fmla="*/ 105 w 1089130"/>
              <a:gd name="connsiteY8" fmla="*/ 247650 h 358775"/>
              <a:gd name="connsiteX9" fmla="*/ 12805 w 1089130"/>
              <a:gd name="connsiteY9" fmla="*/ 317500 h 358775"/>
              <a:gd name="connsiteX10" fmla="*/ 73130 w 1089130"/>
              <a:gd name="connsiteY10" fmla="*/ 349250 h 358775"/>
              <a:gd name="connsiteX11" fmla="*/ 168380 w 1089130"/>
              <a:gd name="connsiteY11" fmla="*/ 355600 h 358775"/>
              <a:gd name="connsiteX12" fmla="*/ 269980 w 1089130"/>
              <a:gd name="connsiteY12" fmla="*/ 339725 h 358775"/>
              <a:gd name="connsiteX13" fmla="*/ 381105 w 1089130"/>
              <a:gd name="connsiteY13" fmla="*/ 346075 h 358775"/>
              <a:gd name="connsiteX14" fmla="*/ 577955 w 1089130"/>
              <a:gd name="connsiteY14" fmla="*/ 358775 h 358775"/>
              <a:gd name="connsiteX15" fmla="*/ 698605 w 1089130"/>
              <a:gd name="connsiteY15" fmla="*/ 355600 h 358775"/>
              <a:gd name="connsiteX16" fmla="*/ 841480 w 1089130"/>
              <a:gd name="connsiteY16" fmla="*/ 330200 h 358775"/>
              <a:gd name="connsiteX17" fmla="*/ 1003405 w 1089130"/>
              <a:gd name="connsiteY17" fmla="*/ 288925 h 358775"/>
              <a:gd name="connsiteX18" fmla="*/ 1089130 w 1089130"/>
              <a:gd name="connsiteY18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9130" h="358775">
                <a:moveTo>
                  <a:pt x="1089130" y="0"/>
                </a:moveTo>
                <a:cubicBezTo>
                  <a:pt x="1040182" y="3175"/>
                  <a:pt x="920855" y="12700"/>
                  <a:pt x="920855" y="12700"/>
                </a:cubicBezTo>
                <a:lnTo>
                  <a:pt x="666855" y="38100"/>
                </a:lnTo>
                <a:cubicBezTo>
                  <a:pt x="593830" y="46567"/>
                  <a:pt x="538267" y="52917"/>
                  <a:pt x="482705" y="63500"/>
                </a:cubicBezTo>
                <a:cubicBezTo>
                  <a:pt x="427142" y="74083"/>
                  <a:pt x="372638" y="94721"/>
                  <a:pt x="333480" y="101600"/>
                </a:cubicBezTo>
                <a:cubicBezTo>
                  <a:pt x="294322" y="108479"/>
                  <a:pt x="285855" y="106892"/>
                  <a:pt x="247755" y="104775"/>
                </a:cubicBezTo>
                <a:cubicBezTo>
                  <a:pt x="209655" y="102658"/>
                  <a:pt x="143509" y="83608"/>
                  <a:pt x="104880" y="88900"/>
                </a:cubicBezTo>
                <a:cubicBezTo>
                  <a:pt x="66251" y="94192"/>
                  <a:pt x="33443" y="110067"/>
                  <a:pt x="15980" y="136525"/>
                </a:cubicBezTo>
                <a:cubicBezTo>
                  <a:pt x="-1483" y="162983"/>
                  <a:pt x="634" y="217488"/>
                  <a:pt x="105" y="247650"/>
                </a:cubicBezTo>
                <a:cubicBezTo>
                  <a:pt x="-424" y="277813"/>
                  <a:pt x="634" y="300567"/>
                  <a:pt x="12805" y="317500"/>
                </a:cubicBezTo>
                <a:cubicBezTo>
                  <a:pt x="24976" y="334433"/>
                  <a:pt x="47201" y="342900"/>
                  <a:pt x="73130" y="349250"/>
                </a:cubicBezTo>
                <a:cubicBezTo>
                  <a:pt x="99059" y="355600"/>
                  <a:pt x="135572" y="357188"/>
                  <a:pt x="168380" y="355600"/>
                </a:cubicBezTo>
                <a:cubicBezTo>
                  <a:pt x="201188" y="354013"/>
                  <a:pt x="234526" y="341312"/>
                  <a:pt x="269980" y="339725"/>
                </a:cubicBezTo>
                <a:cubicBezTo>
                  <a:pt x="305434" y="338138"/>
                  <a:pt x="381105" y="346075"/>
                  <a:pt x="381105" y="346075"/>
                </a:cubicBezTo>
                <a:cubicBezTo>
                  <a:pt x="432434" y="349250"/>
                  <a:pt x="525038" y="357188"/>
                  <a:pt x="577955" y="358775"/>
                </a:cubicBezTo>
                <a:lnTo>
                  <a:pt x="698605" y="355600"/>
                </a:lnTo>
                <a:cubicBezTo>
                  <a:pt x="742526" y="350838"/>
                  <a:pt x="790680" y="341313"/>
                  <a:pt x="841480" y="330200"/>
                </a:cubicBezTo>
                <a:cubicBezTo>
                  <a:pt x="892280" y="319088"/>
                  <a:pt x="962130" y="344488"/>
                  <a:pt x="1003405" y="288925"/>
                </a:cubicBezTo>
                <a:cubicBezTo>
                  <a:pt x="1044680" y="233363"/>
                  <a:pt x="1066905" y="115094"/>
                  <a:pt x="1089130" y="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1" name="Forme libre 120"/>
          <p:cNvSpPr/>
          <p:nvPr/>
        </p:nvSpPr>
        <p:spPr>
          <a:xfrm>
            <a:off x="4576234" y="961640"/>
            <a:ext cx="1010914" cy="352910"/>
          </a:xfrm>
          <a:custGeom>
            <a:avLst/>
            <a:gdLst>
              <a:gd name="connsiteX0" fmla="*/ 971550 w 1010914"/>
              <a:gd name="connsiteY0" fmla="*/ 143260 h 352910"/>
              <a:gd name="connsiteX1" fmla="*/ 654050 w 1010914"/>
              <a:gd name="connsiteY1" fmla="*/ 9910 h 352910"/>
              <a:gd name="connsiteX2" fmla="*/ 387350 w 1010914"/>
              <a:gd name="connsiteY2" fmla="*/ 28960 h 352910"/>
              <a:gd name="connsiteX3" fmla="*/ 88900 w 1010914"/>
              <a:gd name="connsiteY3" fmla="*/ 181360 h 352910"/>
              <a:gd name="connsiteX4" fmla="*/ 0 w 1010914"/>
              <a:gd name="connsiteY4" fmla="*/ 276610 h 352910"/>
              <a:gd name="connsiteX5" fmla="*/ 88900 w 1010914"/>
              <a:gd name="connsiteY5" fmla="*/ 352810 h 352910"/>
              <a:gd name="connsiteX6" fmla="*/ 222250 w 1010914"/>
              <a:gd name="connsiteY6" fmla="*/ 289310 h 352910"/>
              <a:gd name="connsiteX7" fmla="*/ 374650 w 1010914"/>
              <a:gd name="connsiteY7" fmla="*/ 149610 h 352910"/>
              <a:gd name="connsiteX8" fmla="*/ 654050 w 1010914"/>
              <a:gd name="connsiteY8" fmla="*/ 86110 h 352910"/>
              <a:gd name="connsiteX9" fmla="*/ 895350 w 1010914"/>
              <a:gd name="connsiteY9" fmla="*/ 155960 h 352910"/>
              <a:gd name="connsiteX10" fmla="*/ 996950 w 1010914"/>
              <a:gd name="connsiteY10" fmla="*/ 200410 h 352910"/>
              <a:gd name="connsiteX11" fmla="*/ 971550 w 1010914"/>
              <a:gd name="connsiteY11" fmla="*/ 143260 h 352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10914" h="352910">
                <a:moveTo>
                  <a:pt x="971550" y="143260"/>
                </a:moveTo>
                <a:cubicBezTo>
                  <a:pt x="914400" y="111510"/>
                  <a:pt x="751417" y="28960"/>
                  <a:pt x="654050" y="9910"/>
                </a:cubicBezTo>
                <a:cubicBezTo>
                  <a:pt x="556683" y="-9140"/>
                  <a:pt x="481542" y="385"/>
                  <a:pt x="387350" y="28960"/>
                </a:cubicBezTo>
                <a:cubicBezTo>
                  <a:pt x="293158" y="57535"/>
                  <a:pt x="153458" y="140085"/>
                  <a:pt x="88900" y="181360"/>
                </a:cubicBezTo>
                <a:cubicBezTo>
                  <a:pt x="24342" y="222635"/>
                  <a:pt x="0" y="248035"/>
                  <a:pt x="0" y="276610"/>
                </a:cubicBezTo>
                <a:cubicBezTo>
                  <a:pt x="0" y="305185"/>
                  <a:pt x="51858" y="350693"/>
                  <a:pt x="88900" y="352810"/>
                </a:cubicBezTo>
                <a:cubicBezTo>
                  <a:pt x="125942" y="354927"/>
                  <a:pt x="174625" y="323177"/>
                  <a:pt x="222250" y="289310"/>
                </a:cubicBezTo>
                <a:cubicBezTo>
                  <a:pt x="269875" y="255443"/>
                  <a:pt x="302683" y="183477"/>
                  <a:pt x="374650" y="149610"/>
                </a:cubicBezTo>
                <a:cubicBezTo>
                  <a:pt x="446617" y="115743"/>
                  <a:pt x="567267" y="85052"/>
                  <a:pt x="654050" y="86110"/>
                </a:cubicBezTo>
                <a:cubicBezTo>
                  <a:pt x="740833" y="87168"/>
                  <a:pt x="838200" y="136910"/>
                  <a:pt x="895350" y="155960"/>
                </a:cubicBezTo>
                <a:cubicBezTo>
                  <a:pt x="952500" y="175010"/>
                  <a:pt x="983192" y="202527"/>
                  <a:pt x="996950" y="200410"/>
                </a:cubicBezTo>
                <a:cubicBezTo>
                  <a:pt x="1010708" y="198293"/>
                  <a:pt x="1028700" y="175010"/>
                  <a:pt x="971550" y="143260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2" name="Forme libre 121"/>
          <p:cNvSpPr/>
          <p:nvPr/>
        </p:nvSpPr>
        <p:spPr>
          <a:xfrm>
            <a:off x="5094251" y="1672954"/>
            <a:ext cx="208791" cy="175720"/>
          </a:xfrm>
          <a:custGeom>
            <a:avLst/>
            <a:gdLst>
              <a:gd name="connsiteX0" fmla="*/ 174925 w 176962"/>
              <a:gd name="connsiteY0" fmla="*/ 84854 h 175720"/>
              <a:gd name="connsiteX1" fmla="*/ 170691 w 176962"/>
              <a:gd name="connsiteY1" fmla="*/ 152587 h 175720"/>
              <a:gd name="connsiteX2" fmla="*/ 141058 w 176962"/>
              <a:gd name="connsiteY2" fmla="*/ 173754 h 175720"/>
              <a:gd name="connsiteX3" fmla="*/ 30991 w 176962"/>
              <a:gd name="connsiteY3" fmla="*/ 169521 h 175720"/>
              <a:gd name="connsiteX4" fmla="*/ 1358 w 176962"/>
              <a:gd name="connsiteY4" fmla="*/ 127187 h 175720"/>
              <a:gd name="connsiteX5" fmla="*/ 9825 w 176962"/>
              <a:gd name="connsiteY5" fmla="*/ 17121 h 175720"/>
              <a:gd name="connsiteX6" fmla="*/ 52158 w 176962"/>
              <a:gd name="connsiteY6" fmla="*/ 187 h 175720"/>
              <a:gd name="connsiteX7" fmla="*/ 145291 w 176962"/>
              <a:gd name="connsiteY7" fmla="*/ 12887 h 175720"/>
              <a:gd name="connsiteX8" fmla="*/ 174925 w 176962"/>
              <a:gd name="connsiteY8" fmla="*/ 84854 h 175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6962" h="175720">
                <a:moveTo>
                  <a:pt x="174925" y="84854"/>
                </a:moveTo>
                <a:cubicBezTo>
                  <a:pt x="179158" y="108137"/>
                  <a:pt x="176335" y="137771"/>
                  <a:pt x="170691" y="152587"/>
                </a:cubicBezTo>
                <a:cubicBezTo>
                  <a:pt x="165047" y="167403"/>
                  <a:pt x="164341" y="170932"/>
                  <a:pt x="141058" y="173754"/>
                </a:cubicBezTo>
                <a:cubicBezTo>
                  <a:pt x="117775" y="176576"/>
                  <a:pt x="54274" y="177282"/>
                  <a:pt x="30991" y="169521"/>
                </a:cubicBezTo>
                <a:cubicBezTo>
                  <a:pt x="7708" y="161760"/>
                  <a:pt x="4886" y="152587"/>
                  <a:pt x="1358" y="127187"/>
                </a:cubicBezTo>
                <a:cubicBezTo>
                  <a:pt x="-2170" y="101787"/>
                  <a:pt x="1358" y="38288"/>
                  <a:pt x="9825" y="17121"/>
                </a:cubicBezTo>
                <a:cubicBezTo>
                  <a:pt x="18292" y="-4046"/>
                  <a:pt x="29580" y="893"/>
                  <a:pt x="52158" y="187"/>
                </a:cubicBezTo>
                <a:cubicBezTo>
                  <a:pt x="74736" y="-519"/>
                  <a:pt x="123419" y="187"/>
                  <a:pt x="145291" y="12887"/>
                </a:cubicBezTo>
                <a:cubicBezTo>
                  <a:pt x="167163" y="25587"/>
                  <a:pt x="170692" y="61571"/>
                  <a:pt x="174925" y="84854"/>
                </a:cubicBezTo>
                <a:close/>
              </a:path>
            </a:pathLst>
          </a:custGeom>
          <a:solidFill>
            <a:srgbClr val="FDEADA"/>
          </a:solid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3" name="Forme libre 122"/>
          <p:cNvSpPr/>
          <p:nvPr/>
        </p:nvSpPr>
        <p:spPr>
          <a:xfrm>
            <a:off x="5383644" y="1694308"/>
            <a:ext cx="16984" cy="122767"/>
          </a:xfrm>
          <a:custGeom>
            <a:avLst/>
            <a:gdLst>
              <a:gd name="connsiteX0" fmla="*/ 12751 w 16984"/>
              <a:gd name="connsiteY0" fmla="*/ 0 h 122767"/>
              <a:gd name="connsiteX1" fmla="*/ 51 w 16984"/>
              <a:gd name="connsiteY1" fmla="*/ 67733 h 122767"/>
              <a:gd name="connsiteX2" fmla="*/ 16984 w 16984"/>
              <a:gd name="connsiteY2" fmla="*/ 122767 h 122767"/>
              <a:gd name="connsiteX3" fmla="*/ 16984 w 16984"/>
              <a:gd name="connsiteY3" fmla="*/ 122767 h 122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84" h="122767">
                <a:moveTo>
                  <a:pt x="12751" y="0"/>
                </a:moveTo>
                <a:cubicBezTo>
                  <a:pt x="6048" y="23636"/>
                  <a:pt x="-654" y="47272"/>
                  <a:pt x="51" y="67733"/>
                </a:cubicBezTo>
                <a:cubicBezTo>
                  <a:pt x="756" y="88194"/>
                  <a:pt x="16984" y="122767"/>
                  <a:pt x="16984" y="122767"/>
                </a:cubicBezTo>
                <a:lnTo>
                  <a:pt x="16984" y="122767"/>
                </a:ln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4" name="Forme libre 123"/>
          <p:cNvSpPr/>
          <p:nvPr/>
        </p:nvSpPr>
        <p:spPr>
          <a:xfrm>
            <a:off x="5417561" y="1723941"/>
            <a:ext cx="8467" cy="63500"/>
          </a:xfrm>
          <a:custGeom>
            <a:avLst/>
            <a:gdLst>
              <a:gd name="connsiteX0" fmla="*/ 8467 w 8467"/>
              <a:gd name="connsiteY0" fmla="*/ 0 h 63500"/>
              <a:gd name="connsiteX1" fmla="*/ 0 w 8467"/>
              <a:gd name="connsiteY1" fmla="*/ 63500 h 6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8467" h="63500">
                <a:moveTo>
                  <a:pt x="8467" y="0"/>
                </a:moveTo>
                <a:lnTo>
                  <a:pt x="0" y="63500"/>
                </a:ln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5" name="Forme libre 124"/>
          <p:cNvSpPr/>
          <p:nvPr/>
        </p:nvSpPr>
        <p:spPr>
          <a:xfrm>
            <a:off x="5684831" y="1656208"/>
            <a:ext cx="41766" cy="169333"/>
          </a:xfrm>
          <a:custGeom>
            <a:avLst/>
            <a:gdLst>
              <a:gd name="connsiteX0" fmla="*/ 3666 w 41766"/>
              <a:gd name="connsiteY0" fmla="*/ 0 h 169333"/>
              <a:gd name="connsiteX1" fmla="*/ 3666 w 41766"/>
              <a:gd name="connsiteY1" fmla="*/ 67733 h 169333"/>
              <a:gd name="connsiteX2" fmla="*/ 41766 w 41766"/>
              <a:gd name="connsiteY2" fmla="*/ 169333 h 169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1766" h="169333">
                <a:moveTo>
                  <a:pt x="3666" y="0"/>
                </a:moveTo>
                <a:cubicBezTo>
                  <a:pt x="491" y="19755"/>
                  <a:pt x="-2684" y="39511"/>
                  <a:pt x="3666" y="67733"/>
                </a:cubicBezTo>
                <a:cubicBezTo>
                  <a:pt x="10016" y="95955"/>
                  <a:pt x="41766" y="169333"/>
                  <a:pt x="41766" y="169333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6" name="Forme libre 125"/>
          <p:cNvSpPr/>
          <p:nvPr/>
        </p:nvSpPr>
        <p:spPr>
          <a:xfrm>
            <a:off x="5819730" y="1647741"/>
            <a:ext cx="34356" cy="169334"/>
          </a:xfrm>
          <a:custGeom>
            <a:avLst/>
            <a:gdLst>
              <a:gd name="connsiteX0" fmla="*/ 16933 w 34356"/>
              <a:gd name="connsiteY0" fmla="*/ 0 h 169334"/>
              <a:gd name="connsiteX1" fmla="*/ 33867 w 34356"/>
              <a:gd name="connsiteY1" fmla="*/ 93134 h 169334"/>
              <a:gd name="connsiteX2" fmla="*/ 0 w 34356"/>
              <a:gd name="connsiteY2" fmla="*/ 169334 h 1693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356" h="169334">
                <a:moveTo>
                  <a:pt x="16933" y="0"/>
                </a:moveTo>
                <a:cubicBezTo>
                  <a:pt x="26811" y="32456"/>
                  <a:pt x="36689" y="64912"/>
                  <a:pt x="33867" y="93134"/>
                </a:cubicBezTo>
                <a:cubicBezTo>
                  <a:pt x="31045" y="121356"/>
                  <a:pt x="0" y="169334"/>
                  <a:pt x="0" y="169334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7" name="Forme libre 126"/>
          <p:cNvSpPr/>
          <p:nvPr/>
        </p:nvSpPr>
        <p:spPr>
          <a:xfrm>
            <a:off x="5768930" y="1651975"/>
            <a:ext cx="38100" cy="143933"/>
          </a:xfrm>
          <a:custGeom>
            <a:avLst/>
            <a:gdLst>
              <a:gd name="connsiteX0" fmla="*/ 0 w 38100"/>
              <a:gd name="connsiteY0" fmla="*/ 0 h 143933"/>
              <a:gd name="connsiteX1" fmla="*/ 38100 w 38100"/>
              <a:gd name="connsiteY1" fmla="*/ 71966 h 143933"/>
              <a:gd name="connsiteX2" fmla="*/ 25400 w 38100"/>
              <a:gd name="connsiteY2" fmla="*/ 143933 h 143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00" h="143933">
                <a:moveTo>
                  <a:pt x="0" y="0"/>
                </a:moveTo>
                <a:cubicBezTo>
                  <a:pt x="16933" y="23988"/>
                  <a:pt x="33867" y="47977"/>
                  <a:pt x="38100" y="71966"/>
                </a:cubicBezTo>
                <a:lnTo>
                  <a:pt x="25400" y="143933"/>
                </a:ln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8" name="Forme libre 127"/>
          <p:cNvSpPr/>
          <p:nvPr/>
        </p:nvSpPr>
        <p:spPr>
          <a:xfrm>
            <a:off x="5734584" y="1681607"/>
            <a:ext cx="45719" cy="135467"/>
          </a:xfrm>
          <a:custGeom>
            <a:avLst/>
            <a:gdLst>
              <a:gd name="connsiteX0" fmla="*/ 8944 w 21644"/>
              <a:gd name="connsiteY0" fmla="*/ 0 h 76200"/>
              <a:gd name="connsiteX1" fmla="*/ 477 w 21644"/>
              <a:gd name="connsiteY1" fmla="*/ 50800 h 76200"/>
              <a:gd name="connsiteX2" fmla="*/ 21644 w 21644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644" h="76200">
                <a:moveTo>
                  <a:pt x="8944" y="0"/>
                </a:moveTo>
                <a:cubicBezTo>
                  <a:pt x="3652" y="19050"/>
                  <a:pt x="-1640" y="38100"/>
                  <a:pt x="477" y="50800"/>
                </a:cubicBezTo>
                <a:cubicBezTo>
                  <a:pt x="2594" y="63500"/>
                  <a:pt x="21644" y="76200"/>
                  <a:pt x="21644" y="7620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9" name="Forme libre 128"/>
          <p:cNvSpPr/>
          <p:nvPr/>
        </p:nvSpPr>
        <p:spPr>
          <a:xfrm rot="1167917">
            <a:off x="4695549" y="1558887"/>
            <a:ext cx="45719" cy="45719"/>
          </a:xfrm>
          <a:custGeom>
            <a:avLst/>
            <a:gdLst>
              <a:gd name="connsiteX0" fmla="*/ 0 w 108669"/>
              <a:gd name="connsiteY0" fmla="*/ 0 h 123825"/>
              <a:gd name="connsiteX1" fmla="*/ 92075 w 108669"/>
              <a:gd name="connsiteY1" fmla="*/ 25400 h 123825"/>
              <a:gd name="connsiteX2" fmla="*/ 107950 w 108669"/>
              <a:gd name="connsiteY2" fmla="*/ 60325 h 123825"/>
              <a:gd name="connsiteX3" fmla="*/ 82550 w 108669"/>
              <a:gd name="connsiteY3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8669" h="123825">
                <a:moveTo>
                  <a:pt x="0" y="0"/>
                </a:moveTo>
                <a:cubicBezTo>
                  <a:pt x="37041" y="7673"/>
                  <a:pt x="74083" y="15346"/>
                  <a:pt x="92075" y="25400"/>
                </a:cubicBezTo>
                <a:cubicBezTo>
                  <a:pt x="110067" y="35454"/>
                  <a:pt x="109537" y="43921"/>
                  <a:pt x="107950" y="60325"/>
                </a:cubicBezTo>
                <a:cubicBezTo>
                  <a:pt x="106363" y="76729"/>
                  <a:pt x="82550" y="123825"/>
                  <a:pt x="82550" y="123825"/>
                </a:cubicBezTo>
              </a:path>
            </a:pathLst>
          </a:custGeom>
          <a:ln w="9525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>
              <a:ln>
                <a:solidFill>
                  <a:srgbClr val="000000"/>
                </a:solidFill>
              </a:ln>
            </a:endParaRPr>
          </a:p>
        </p:txBody>
      </p:sp>
      <p:sp>
        <p:nvSpPr>
          <p:cNvPr id="130" name="Forme libre 129"/>
          <p:cNvSpPr/>
          <p:nvPr/>
        </p:nvSpPr>
        <p:spPr>
          <a:xfrm>
            <a:off x="5169959" y="1308100"/>
            <a:ext cx="107950" cy="40849"/>
          </a:xfrm>
          <a:custGeom>
            <a:avLst/>
            <a:gdLst>
              <a:gd name="connsiteX0" fmla="*/ 0 w 107950"/>
              <a:gd name="connsiteY0" fmla="*/ 38100 h 40849"/>
              <a:gd name="connsiteX1" fmla="*/ 53975 w 107950"/>
              <a:gd name="connsiteY1" fmla="*/ 38100 h 40849"/>
              <a:gd name="connsiteX2" fmla="*/ 98425 w 107950"/>
              <a:gd name="connsiteY2" fmla="*/ 9525 h 40849"/>
              <a:gd name="connsiteX3" fmla="*/ 107950 w 107950"/>
              <a:gd name="connsiteY3" fmla="*/ 0 h 40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950" h="40849">
                <a:moveTo>
                  <a:pt x="0" y="38100"/>
                </a:moveTo>
                <a:cubicBezTo>
                  <a:pt x="18785" y="40481"/>
                  <a:pt x="37571" y="42863"/>
                  <a:pt x="53975" y="38100"/>
                </a:cubicBezTo>
                <a:cubicBezTo>
                  <a:pt x="70379" y="33337"/>
                  <a:pt x="89429" y="15875"/>
                  <a:pt x="98425" y="9525"/>
                </a:cubicBezTo>
                <a:cubicBezTo>
                  <a:pt x="107421" y="3175"/>
                  <a:pt x="107950" y="0"/>
                  <a:pt x="107950" y="0"/>
                </a:cubicBezTo>
              </a:path>
            </a:pathLst>
          </a:custGeom>
          <a:ln w="6350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1" name="Forme libre 130"/>
          <p:cNvSpPr/>
          <p:nvPr/>
        </p:nvSpPr>
        <p:spPr>
          <a:xfrm>
            <a:off x="5203191" y="1317299"/>
            <a:ext cx="107950" cy="40849"/>
          </a:xfrm>
          <a:custGeom>
            <a:avLst/>
            <a:gdLst>
              <a:gd name="connsiteX0" fmla="*/ 0 w 107950"/>
              <a:gd name="connsiteY0" fmla="*/ 38100 h 40849"/>
              <a:gd name="connsiteX1" fmla="*/ 53975 w 107950"/>
              <a:gd name="connsiteY1" fmla="*/ 38100 h 40849"/>
              <a:gd name="connsiteX2" fmla="*/ 98425 w 107950"/>
              <a:gd name="connsiteY2" fmla="*/ 9525 h 40849"/>
              <a:gd name="connsiteX3" fmla="*/ 107950 w 107950"/>
              <a:gd name="connsiteY3" fmla="*/ 0 h 40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950" h="40849">
                <a:moveTo>
                  <a:pt x="0" y="38100"/>
                </a:moveTo>
                <a:cubicBezTo>
                  <a:pt x="18785" y="40481"/>
                  <a:pt x="37571" y="42863"/>
                  <a:pt x="53975" y="38100"/>
                </a:cubicBezTo>
                <a:cubicBezTo>
                  <a:pt x="70379" y="33337"/>
                  <a:pt x="89429" y="15875"/>
                  <a:pt x="98425" y="9525"/>
                </a:cubicBezTo>
                <a:cubicBezTo>
                  <a:pt x="107421" y="3175"/>
                  <a:pt x="107950" y="0"/>
                  <a:pt x="107950" y="0"/>
                </a:cubicBezTo>
              </a:path>
            </a:pathLst>
          </a:custGeom>
          <a:ln w="6350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2" name="Forme libre 131"/>
          <p:cNvSpPr/>
          <p:nvPr/>
        </p:nvSpPr>
        <p:spPr>
          <a:xfrm>
            <a:off x="5222385" y="1326498"/>
            <a:ext cx="107950" cy="40849"/>
          </a:xfrm>
          <a:custGeom>
            <a:avLst/>
            <a:gdLst>
              <a:gd name="connsiteX0" fmla="*/ 0 w 107950"/>
              <a:gd name="connsiteY0" fmla="*/ 38100 h 40849"/>
              <a:gd name="connsiteX1" fmla="*/ 53975 w 107950"/>
              <a:gd name="connsiteY1" fmla="*/ 38100 h 40849"/>
              <a:gd name="connsiteX2" fmla="*/ 98425 w 107950"/>
              <a:gd name="connsiteY2" fmla="*/ 9525 h 40849"/>
              <a:gd name="connsiteX3" fmla="*/ 107950 w 107950"/>
              <a:gd name="connsiteY3" fmla="*/ 0 h 40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950" h="40849">
                <a:moveTo>
                  <a:pt x="0" y="38100"/>
                </a:moveTo>
                <a:cubicBezTo>
                  <a:pt x="18785" y="40481"/>
                  <a:pt x="37571" y="42863"/>
                  <a:pt x="53975" y="38100"/>
                </a:cubicBezTo>
                <a:cubicBezTo>
                  <a:pt x="70379" y="33337"/>
                  <a:pt x="89429" y="15875"/>
                  <a:pt x="98425" y="9525"/>
                </a:cubicBezTo>
                <a:cubicBezTo>
                  <a:pt x="107421" y="3175"/>
                  <a:pt x="107950" y="0"/>
                  <a:pt x="107950" y="0"/>
                </a:cubicBezTo>
              </a:path>
            </a:pathLst>
          </a:custGeom>
          <a:ln w="6350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3" name="Forme libre 132"/>
          <p:cNvSpPr/>
          <p:nvPr/>
        </p:nvSpPr>
        <p:spPr>
          <a:xfrm>
            <a:off x="5251362" y="1339397"/>
            <a:ext cx="107950" cy="40849"/>
          </a:xfrm>
          <a:custGeom>
            <a:avLst/>
            <a:gdLst>
              <a:gd name="connsiteX0" fmla="*/ 0 w 107950"/>
              <a:gd name="connsiteY0" fmla="*/ 38100 h 40849"/>
              <a:gd name="connsiteX1" fmla="*/ 53975 w 107950"/>
              <a:gd name="connsiteY1" fmla="*/ 38100 h 40849"/>
              <a:gd name="connsiteX2" fmla="*/ 98425 w 107950"/>
              <a:gd name="connsiteY2" fmla="*/ 9525 h 40849"/>
              <a:gd name="connsiteX3" fmla="*/ 107950 w 107950"/>
              <a:gd name="connsiteY3" fmla="*/ 0 h 40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950" h="40849">
                <a:moveTo>
                  <a:pt x="0" y="38100"/>
                </a:moveTo>
                <a:cubicBezTo>
                  <a:pt x="18785" y="40481"/>
                  <a:pt x="37571" y="42863"/>
                  <a:pt x="53975" y="38100"/>
                </a:cubicBezTo>
                <a:cubicBezTo>
                  <a:pt x="70379" y="33337"/>
                  <a:pt x="89429" y="15875"/>
                  <a:pt x="98425" y="9525"/>
                </a:cubicBezTo>
                <a:cubicBezTo>
                  <a:pt x="107421" y="3175"/>
                  <a:pt x="107950" y="0"/>
                  <a:pt x="107950" y="0"/>
                </a:cubicBezTo>
              </a:path>
            </a:pathLst>
          </a:custGeom>
          <a:ln w="6350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4" name="Forme libre 133"/>
          <p:cNvSpPr/>
          <p:nvPr/>
        </p:nvSpPr>
        <p:spPr>
          <a:xfrm>
            <a:off x="5276360" y="1355272"/>
            <a:ext cx="107950" cy="40849"/>
          </a:xfrm>
          <a:custGeom>
            <a:avLst/>
            <a:gdLst>
              <a:gd name="connsiteX0" fmla="*/ 0 w 107950"/>
              <a:gd name="connsiteY0" fmla="*/ 38100 h 40849"/>
              <a:gd name="connsiteX1" fmla="*/ 53975 w 107950"/>
              <a:gd name="connsiteY1" fmla="*/ 38100 h 40849"/>
              <a:gd name="connsiteX2" fmla="*/ 98425 w 107950"/>
              <a:gd name="connsiteY2" fmla="*/ 9525 h 40849"/>
              <a:gd name="connsiteX3" fmla="*/ 107950 w 107950"/>
              <a:gd name="connsiteY3" fmla="*/ 0 h 40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950" h="40849">
                <a:moveTo>
                  <a:pt x="0" y="38100"/>
                </a:moveTo>
                <a:cubicBezTo>
                  <a:pt x="18785" y="40481"/>
                  <a:pt x="37571" y="42863"/>
                  <a:pt x="53975" y="38100"/>
                </a:cubicBezTo>
                <a:cubicBezTo>
                  <a:pt x="70379" y="33337"/>
                  <a:pt x="89429" y="15875"/>
                  <a:pt x="98425" y="9525"/>
                </a:cubicBezTo>
                <a:cubicBezTo>
                  <a:pt x="107421" y="3175"/>
                  <a:pt x="107950" y="0"/>
                  <a:pt x="107950" y="0"/>
                </a:cubicBezTo>
              </a:path>
            </a:pathLst>
          </a:custGeom>
          <a:ln w="6350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5" name="Forme libre 134"/>
          <p:cNvSpPr/>
          <p:nvPr/>
        </p:nvSpPr>
        <p:spPr>
          <a:xfrm>
            <a:off x="5306484" y="1406525"/>
            <a:ext cx="146050" cy="19100"/>
          </a:xfrm>
          <a:custGeom>
            <a:avLst/>
            <a:gdLst>
              <a:gd name="connsiteX0" fmla="*/ 0 w 146050"/>
              <a:gd name="connsiteY0" fmla="*/ 9525 h 19100"/>
              <a:gd name="connsiteX1" fmla="*/ 73025 w 146050"/>
              <a:gd name="connsiteY1" fmla="*/ 19050 h 19100"/>
              <a:gd name="connsiteX2" fmla="*/ 127000 w 146050"/>
              <a:gd name="connsiteY2" fmla="*/ 12700 h 19100"/>
              <a:gd name="connsiteX3" fmla="*/ 146050 w 146050"/>
              <a:gd name="connsiteY3" fmla="*/ 0 h 19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050" h="19100">
                <a:moveTo>
                  <a:pt x="0" y="9525"/>
                </a:moveTo>
                <a:cubicBezTo>
                  <a:pt x="25929" y="14023"/>
                  <a:pt x="51858" y="18521"/>
                  <a:pt x="73025" y="19050"/>
                </a:cubicBezTo>
                <a:cubicBezTo>
                  <a:pt x="94192" y="19579"/>
                  <a:pt x="114829" y="15875"/>
                  <a:pt x="127000" y="12700"/>
                </a:cubicBezTo>
                <a:cubicBezTo>
                  <a:pt x="139171" y="9525"/>
                  <a:pt x="146050" y="0"/>
                  <a:pt x="146050" y="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6" name="Forme libre 135"/>
          <p:cNvSpPr/>
          <p:nvPr/>
        </p:nvSpPr>
        <p:spPr>
          <a:xfrm>
            <a:off x="5288713" y="1393825"/>
            <a:ext cx="146050" cy="19100"/>
          </a:xfrm>
          <a:custGeom>
            <a:avLst/>
            <a:gdLst>
              <a:gd name="connsiteX0" fmla="*/ 0 w 146050"/>
              <a:gd name="connsiteY0" fmla="*/ 9525 h 19100"/>
              <a:gd name="connsiteX1" fmla="*/ 73025 w 146050"/>
              <a:gd name="connsiteY1" fmla="*/ 19050 h 19100"/>
              <a:gd name="connsiteX2" fmla="*/ 127000 w 146050"/>
              <a:gd name="connsiteY2" fmla="*/ 12700 h 19100"/>
              <a:gd name="connsiteX3" fmla="*/ 146050 w 146050"/>
              <a:gd name="connsiteY3" fmla="*/ 0 h 19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050" h="19100">
                <a:moveTo>
                  <a:pt x="0" y="9525"/>
                </a:moveTo>
                <a:cubicBezTo>
                  <a:pt x="25929" y="14023"/>
                  <a:pt x="51858" y="18521"/>
                  <a:pt x="73025" y="19050"/>
                </a:cubicBezTo>
                <a:cubicBezTo>
                  <a:pt x="94192" y="19579"/>
                  <a:pt x="114829" y="15875"/>
                  <a:pt x="127000" y="12700"/>
                </a:cubicBezTo>
                <a:cubicBezTo>
                  <a:pt x="139171" y="9525"/>
                  <a:pt x="146050" y="0"/>
                  <a:pt x="146050" y="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7" name="Forme libre 136"/>
          <p:cNvSpPr/>
          <p:nvPr/>
        </p:nvSpPr>
        <p:spPr>
          <a:xfrm rot="21229806">
            <a:off x="5291284" y="1381689"/>
            <a:ext cx="146050" cy="19100"/>
          </a:xfrm>
          <a:custGeom>
            <a:avLst/>
            <a:gdLst>
              <a:gd name="connsiteX0" fmla="*/ 0 w 146050"/>
              <a:gd name="connsiteY0" fmla="*/ 9525 h 19100"/>
              <a:gd name="connsiteX1" fmla="*/ 73025 w 146050"/>
              <a:gd name="connsiteY1" fmla="*/ 19050 h 19100"/>
              <a:gd name="connsiteX2" fmla="*/ 127000 w 146050"/>
              <a:gd name="connsiteY2" fmla="*/ 12700 h 19100"/>
              <a:gd name="connsiteX3" fmla="*/ 146050 w 146050"/>
              <a:gd name="connsiteY3" fmla="*/ 0 h 19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050" h="19100">
                <a:moveTo>
                  <a:pt x="0" y="9525"/>
                </a:moveTo>
                <a:cubicBezTo>
                  <a:pt x="25929" y="14023"/>
                  <a:pt x="51858" y="18521"/>
                  <a:pt x="73025" y="19050"/>
                </a:cubicBezTo>
                <a:cubicBezTo>
                  <a:pt x="94192" y="19579"/>
                  <a:pt x="114829" y="15875"/>
                  <a:pt x="127000" y="12700"/>
                </a:cubicBezTo>
                <a:cubicBezTo>
                  <a:pt x="139171" y="9525"/>
                  <a:pt x="146050" y="0"/>
                  <a:pt x="146050" y="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8" name="Forme libre 137"/>
          <p:cNvSpPr/>
          <p:nvPr/>
        </p:nvSpPr>
        <p:spPr>
          <a:xfrm>
            <a:off x="5341409" y="1428750"/>
            <a:ext cx="133350" cy="25963"/>
          </a:xfrm>
          <a:custGeom>
            <a:avLst/>
            <a:gdLst>
              <a:gd name="connsiteX0" fmla="*/ 0 w 133350"/>
              <a:gd name="connsiteY0" fmla="*/ 6350 h 25963"/>
              <a:gd name="connsiteX1" fmla="*/ 57150 w 133350"/>
              <a:gd name="connsiteY1" fmla="*/ 25400 h 25963"/>
              <a:gd name="connsiteX2" fmla="*/ 120650 w 133350"/>
              <a:gd name="connsiteY2" fmla="*/ 19050 h 25963"/>
              <a:gd name="connsiteX3" fmla="*/ 133350 w 133350"/>
              <a:gd name="connsiteY3" fmla="*/ 0 h 25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3350" h="25963">
                <a:moveTo>
                  <a:pt x="0" y="6350"/>
                </a:moveTo>
                <a:cubicBezTo>
                  <a:pt x="18521" y="14816"/>
                  <a:pt x="37042" y="23283"/>
                  <a:pt x="57150" y="25400"/>
                </a:cubicBezTo>
                <a:cubicBezTo>
                  <a:pt x="77258" y="27517"/>
                  <a:pt x="107950" y="23283"/>
                  <a:pt x="120650" y="19050"/>
                </a:cubicBezTo>
                <a:cubicBezTo>
                  <a:pt x="133350" y="14817"/>
                  <a:pt x="133350" y="0"/>
                  <a:pt x="133350" y="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9" name="Forme libre 138"/>
          <p:cNvSpPr/>
          <p:nvPr/>
        </p:nvSpPr>
        <p:spPr>
          <a:xfrm>
            <a:off x="5147734" y="1276350"/>
            <a:ext cx="51035" cy="63500"/>
          </a:xfrm>
          <a:custGeom>
            <a:avLst/>
            <a:gdLst>
              <a:gd name="connsiteX0" fmla="*/ 0 w 51035"/>
              <a:gd name="connsiteY0" fmla="*/ 63500 h 63500"/>
              <a:gd name="connsiteX1" fmla="*/ 44450 w 51035"/>
              <a:gd name="connsiteY1" fmla="*/ 34925 h 63500"/>
              <a:gd name="connsiteX2" fmla="*/ 50800 w 51035"/>
              <a:gd name="connsiteY2" fmla="*/ 0 h 6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035" h="63500">
                <a:moveTo>
                  <a:pt x="0" y="63500"/>
                </a:moveTo>
                <a:cubicBezTo>
                  <a:pt x="17991" y="54504"/>
                  <a:pt x="35983" y="45508"/>
                  <a:pt x="44450" y="34925"/>
                </a:cubicBezTo>
                <a:cubicBezTo>
                  <a:pt x="52917" y="24342"/>
                  <a:pt x="50800" y="0"/>
                  <a:pt x="50800" y="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40" name="Forme libre 139"/>
          <p:cNvSpPr/>
          <p:nvPr/>
        </p:nvSpPr>
        <p:spPr>
          <a:xfrm>
            <a:off x="5166784" y="1270000"/>
            <a:ext cx="54563" cy="73025"/>
          </a:xfrm>
          <a:custGeom>
            <a:avLst/>
            <a:gdLst>
              <a:gd name="connsiteX0" fmla="*/ 0 w 54563"/>
              <a:gd name="connsiteY0" fmla="*/ 73025 h 73025"/>
              <a:gd name="connsiteX1" fmla="*/ 50800 w 54563"/>
              <a:gd name="connsiteY1" fmla="*/ 31750 h 73025"/>
              <a:gd name="connsiteX2" fmla="*/ 50800 w 54563"/>
              <a:gd name="connsiteY2" fmla="*/ 0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4563" h="73025">
                <a:moveTo>
                  <a:pt x="0" y="73025"/>
                </a:moveTo>
                <a:cubicBezTo>
                  <a:pt x="21166" y="58473"/>
                  <a:pt x="42333" y="43921"/>
                  <a:pt x="50800" y="31750"/>
                </a:cubicBezTo>
                <a:cubicBezTo>
                  <a:pt x="59267" y="19579"/>
                  <a:pt x="50800" y="0"/>
                  <a:pt x="50800" y="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41" name="Forme libre 140"/>
          <p:cNvSpPr/>
          <p:nvPr/>
        </p:nvSpPr>
        <p:spPr>
          <a:xfrm>
            <a:off x="5354109" y="1454150"/>
            <a:ext cx="161925" cy="28575"/>
          </a:xfrm>
          <a:custGeom>
            <a:avLst/>
            <a:gdLst>
              <a:gd name="connsiteX0" fmla="*/ 0 w 161925"/>
              <a:gd name="connsiteY0" fmla="*/ 0 h 28575"/>
              <a:gd name="connsiteX1" fmla="*/ 60325 w 161925"/>
              <a:gd name="connsiteY1" fmla="*/ 22225 h 28575"/>
              <a:gd name="connsiteX2" fmla="*/ 107950 w 161925"/>
              <a:gd name="connsiteY2" fmla="*/ 28575 h 28575"/>
              <a:gd name="connsiteX3" fmla="*/ 161925 w 161925"/>
              <a:gd name="connsiteY3" fmla="*/ 22225 h 28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25" h="28575">
                <a:moveTo>
                  <a:pt x="0" y="0"/>
                </a:moveTo>
                <a:cubicBezTo>
                  <a:pt x="21166" y="8731"/>
                  <a:pt x="42333" y="17463"/>
                  <a:pt x="60325" y="22225"/>
                </a:cubicBezTo>
                <a:cubicBezTo>
                  <a:pt x="78317" y="26988"/>
                  <a:pt x="91017" y="28575"/>
                  <a:pt x="107950" y="28575"/>
                </a:cubicBezTo>
                <a:cubicBezTo>
                  <a:pt x="124883" y="28575"/>
                  <a:pt x="161925" y="22225"/>
                  <a:pt x="161925" y="22225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42" name="Forme libre 141"/>
          <p:cNvSpPr/>
          <p:nvPr/>
        </p:nvSpPr>
        <p:spPr>
          <a:xfrm>
            <a:off x="5357284" y="1473200"/>
            <a:ext cx="136525" cy="40922"/>
          </a:xfrm>
          <a:custGeom>
            <a:avLst/>
            <a:gdLst>
              <a:gd name="connsiteX0" fmla="*/ 0 w 136525"/>
              <a:gd name="connsiteY0" fmla="*/ 0 h 40922"/>
              <a:gd name="connsiteX1" fmla="*/ 95250 w 136525"/>
              <a:gd name="connsiteY1" fmla="*/ 38100 h 40922"/>
              <a:gd name="connsiteX2" fmla="*/ 136525 w 136525"/>
              <a:gd name="connsiteY2" fmla="*/ 38100 h 40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40922">
                <a:moveTo>
                  <a:pt x="0" y="0"/>
                </a:moveTo>
                <a:cubicBezTo>
                  <a:pt x="36248" y="15875"/>
                  <a:pt x="72496" y="31750"/>
                  <a:pt x="95250" y="38100"/>
                </a:cubicBezTo>
                <a:cubicBezTo>
                  <a:pt x="118004" y="44450"/>
                  <a:pt x="136525" y="38100"/>
                  <a:pt x="136525" y="3810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43" name="Forme libre 142"/>
          <p:cNvSpPr/>
          <p:nvPr/>
        </p:nvSpPr>
        <p:spPr>
          <a:xfrm>
            <a:off x="5303309" y="1574800"/>
            <a:ext cx="120650" cy="20461"/>
          </a:xfrm>
          <a:custGeom>
            <a:avLst/>
            <a:gdLst>
              <a:gd name="connsiteX0" fmla="*/ 0 w 120650"/>
              <a:gd name="connsiteY0" fmla="*/ 0 h 20461"/>
              <a:gd name="connsiteX1" fmla="*/ 53975 w 120650"/>
              <a:gd name="connsiteY1" fmla="*/ 19050 h 20461"/>
              <a:gd name="connsiteX2" fmla="*/ 120650 w 120650"/>
              <a:gd name="connsiteY2" fmla="*/ 19050 h 20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0650" h="20461">
                <a:moveTo>
                  <a:pt x="0" y="0"/>
                </a:moveTo>
                <a:cubicBezTo>
                  <a:pt x="16933" y="7937"/>
                  <a:pt x="33867" y="15875"/>
                  <a:pt x="53975" y="19050"/>
                </a:cubicBezTo>
                <a:cubicBezTo>
                  <a:pt x="74083" y="22225"/>
                  <a:pt x="120650" y="19050"/>
                  <a:pt x="120650" y="1905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44" name="Forme libre 143"/>
          <p:cNvSpPr/>
          <p:nvPr/>
        </p:nvSpPr>
        <p:spPr>
          <a:xfrm>
            <a:off x="5284259" y="1584325"/>
            <a:ext cx="92075" cy="69850"/>
          </a:xfrm>
          <a:custGeom>
            <a:avLst/>
            <a:gdLst>
              <a:gd name="connsiteX0" fmla="*/ 0 w 92075"/>
              <a:gd name="connsiteY0" fmla="*/ 0 h 69850"/>
              <a:gd name="connsiteX1" fmla="*/ 69850 w 92075"/>
              <a:gd name="connsiteY1" fmla="*/ 34925 h 69850"/>
              <a:gd name="connsiteX2" fmla="*/ 92075 w 92075"/>
              <a:gd name="connsiteY2" fmla="*/ 69850 h 69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2075" h="69850">
                <a:moveTo>
                  <a:pt x="0" y="0"/>
                </a:moveTo>
                <a:cubicBezTo>
                  <a:pt x="27252" y="11641"/>
                  <a:pt x="54504" y="23283"/>
                  <a:pt x="69850" y="34925"/>
                </a:cubicBezTo>
                <a:cubicBezTo>
                  <a:pt x="85196" y="46567"/>
                  <a:pt x="92075" y="69850"/>
                  <a:pt x="92075" y="6985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45" name="Forme libre 144"/>
          <p:cNvSpPr/>
          <p:nvPr/>
        </p:nvSpPr>
        <p:spPr>
          <a:xfrm>
            <a:off x="5262034" y="1593850"/>
            <a:ext cx="63500" cy="66675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46" name="Forme libre 145"/>
          <p:cNvSpPr/>
          <p:nvPr/>
        </p:nvSpPr>
        <p:spPr>
          <a:xfrm>
            <a:off x="5230284" y="1603375"/>
            <a:ext cx="57657" cy="69850"/>
          </a:xfrm>
          <a:custGeom>
            <a:avLst/>
            <a:gdLst>
              <a:gd name="connsiteX0" fmla="*/ 0 w 57657"/>
              <a:gd name="connsiteY0" fmla="*/ 0 h 69850"/>
              <a:gd name="connsiteX1" fmla="*/ 50800 w 57657"/>
              <a:gd name="connsiteY1" fmla="*/ 38100 h 69850"/>
              <a:gd name="connsiteX2" fmla="*/ 57150 w 57657"/>
              <a:gd name="connsiteY2" fmla="*/ 69850 h 69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7657" h="69850">
                <a:moveTo>
                  <a:pt x="0" y="0"/>
                </a:moveTo>
                <a:cubicBezTo>
                  <a:pt x="20637" y="13229"/>
                  <a:pt x="41275" y="26458"/>
                  <a:pt x="50800" y="38100"/>
                </a:cubicBezTo>
                <a:cubicBezTo>
                  <a:pt x="60325" y="49742"/>
                  <a:pt x="57150" y="69850"/>
                  <a:pt x="57150" y="6985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47" name="Forme libre 146"/>
          <p:cNvSpPr/>
          <p:nvPr/>
        </p:nvSpPr>
        <p:spPr>
          <a:xfrm>
            <a:off x="5198534" y="1612900"/>
            <a:ext cx="60991" cy="73025"/>
          </a:xfrm>
          <a:custGeom>
            <a:avLst/>
            <a:gdLst>
              <a:gd name="connsiteX0" fmla="*/ 0 w 60991"/>
              <a:gd name="connsiteY0" fmla="*/ 0 h 73025"/>
              <a:gd name="connsiteX1" fmla="*/ 53975 w 60991"/>
              <a:gd name="connsiteY1" fmla="*/ 41275 h 73025"/>
              <a:gd name="connsiteX2" fmla="*/ 60325 w 60991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0991" h="73025">
                <a:moveTo>
                  <a:pt x="0" y="0"/>
                </a:moveTo>
                <a:cubicBezTo>
                  <a:pt x="21960" y="14552"/>
                  <a:pt x="43921" y="29104"/>
                  <a:pt x="53975" y="41275"/>
                </a:cubicBezTo>
                <a:cubicBezTo>
                  <a:pt x="64029" y="53446"/>
                  <a:pt x="60325" y="73025"/>
                  <a:pt x="60325" y="73025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48" name="Forme libre 147"/>
          <p:cNvSpPr/>
          <p:nvPr/>
        </p:nvSpPr>
        <p:spPr>
          <a:xfrm>
            <a:off x="5322359" y="1558925"/>
            <a:ext cx="120650" cy="19739"/>
          </a:xfrm>
          <a:custGeom>
            <a:avLst/>
            <a:gdLst>
              <a:gd name="connsiteX0" fmla="*/ 0 w 120650"/>
              <a:gd name="connsiteY0" fmla="*/ 0 h 19739"/>
              <a:gd name="connsiteX1" fmla="*/ 53975 w 120650"/>
              <a:gd name="connsiteY1" fmla="*/ 19050 h 19739"/>
              <a:gd name="connsiteX2" fmla="*/ 120650 w 120650"/>
              <a:gd name="connsiteY2" fmla="*/ 15875 h 19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0650" h="19739">
                <a:moveTo>
                  <a:pt x="0" y="0"/>
                </a:moveTo>
                <a:cubicBezTo>
                  <a:pt x="16933" y="8202"/>
                  <a:pt x="33867" y="16404"/>
                  <a:pt x="53975" y="19050"/>
                </a:cubicBezTo>
                <a:cubicBezTo>
                  <a:pt x="74083" y="21696"/>
                  <a:pt x="120650" y="15875"/>
                  <a:pt x="120650" y="15875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49" name="Forme libre 148"/>
          <p:cNvSpPr/>
          <p:nvPr/>
        </p:nvSpPr>
        <p:spPr>
          <a:xfrm>
            <a:off x="5335059" y="1546225"/>
            <a:ext cx="107950" cy="12720"/>
          </a:xfrm>
          <a:custGeom>
            <a:avLst/>
            <a:gdLst>
              <a:gd name="connsiteX0" fmla="*/ 0 w 107950"/>
              <a:gd name="connsiteY0" fmla="*/ 0 h 12720"/>
              <a:gd name="connsiteX1" fmla="*/ 66675 w 107950"/>
              <a:gd name="connsiteY1" fmla="*/ 12700 h 12720"/>
              <a:gd name="connsiteX2" fmla="*/ 107950 w 107950"/>
              <a:gd name="connsiteY2" fmla="*/ 3175 h 12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7950" h="12720">
                <a:moveTo>
                  <a:pt x="0" y="0"/>
                </a:moveTo>
                <a:cubicBezTo>
                  <a:pt x="24341" y="6085"/>
                  <a:pt x="48683" y="12171"/>
                  <a:pt x="66675" y="12700"/>
                </a:cubicBezTo>
                <a:cubicBezTo>
                  <a:pt x="84667" y="13229"/>
                  <a:pt x="107950" y="3175"/>
                  <a:pt x="107950" y="3175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50" name="Forme libre 149"/>
          <p:cNvSpPr/>
          <p:nvPr/>
        </p:nvSpPr>
        <p:spPr>
          <a:xfrm>
            <a:off x="5347759" y="1524000"/>
            <a:ext cx="88900" cy="12738"/>
          </a:xfrm>
          <a:custGeom>
            <a:avLst/>
            <a:gdLst>
              <a:gd name="connsiteX0" fmla="*/ 0 w 88900"/>
              <a:gd name="connsiteY0" fmla="*/ 3175 h 12738"/>
              <a:gd name="connsiteX1" fmla="*/ 50800 w 88900"/>
              <a:gd name="connsiteY1" fmla="*/ 12700 h 12738"/>
              <a:gd name="connsiteX2" fmla="*/ 88900 w 88900"/>
              <a:gd name="connsiteY2" fmla="*/ 0 h 1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12738">
                <a:moveTo>
                  <a:pt x="0" y="3175"/>
                </a:moveTo>
                <a:cubicBezTo>
                  <a:pt x="17991" y="8202"/>
                  <a:pt x="35983" y="13229"/>
                  <a:pt x="50800" y="12700"/>
                </a:cubicBezTo>
                <a:cubicBezTo>
                  <a:pt x="65617" y="12171"/>
                  <a:pt x="88900" y="0"/>
                  <a:pt x="88900" y="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51" name="Forme libre 150"/>
          <p:cNvSpPr/>
          <p:nvPr/>
        </p:nvSpPr>
        <p:spPr>
          <a:xfrm>
            <a:off x="5338234" y="1428750"/>
            <a:ext cx="152400" cy="45719"/>
          </a:xfrm>
          <a:custGeom>
            <a:avLst/>
            <a:gdLst>
              <a:gd name="connsiteX0" fmla="*/ 0 w 120650"/>
              <a:gd name="connsiteY0" fmla="*/ 0 h 19739"/>
              <a:gd name="connsiteX1" fmla="*/ 53975 w 120650"/>
              <a:gd name="connsiteY1" fmla="*/ 19050 h 19739"/>
              <a:gd name="connsiteX2" fmla="*/ 120650 w 120650"/>
              <a:gd name="connsiteY2" fmla="*/ 15875 h 19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0650" h="19739">
                <a:moveTo>
                  <a:pt x="0" y="0"/>
                </a:moveTo>
                <a:cubicBezTo>
                  <a:pt x="16933" y="8202"/>
                  <a:pt x="33867" y="16404"/>
                  <a:pt x="53975" y="19050"/>
                </a:cubicBezTo>
                <a:cubicBezTo>
                  <a:pt x="74083" y="21696"/>
                  <a:pt x="120650" y="15875"/>
                  <a:pt x="120650" y="15875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52" name="Forme libre 151"/>
          <p:cNvSpPr/>
          <p:nvPr/>
        </p:nvSpPr>
        <p:spPr>
          <a:xfrm>
            <a:off x="5239809" y="1326498"/>
            <a:ext cx="98425" cy="48750"/>
          </a:xfrm>
          <a:custGeom>
            <a:avLst/>
            <a:gdLst>
              <a:gd name="connsiteX0" fmla="*/ 0 w 107950"/>
              <a:gd name="connsiteY0" fmla="*/ 38100 h 40849"/>
              <a:gd name="connsiteX1" fmla="*/ 53975 w 107950"/>
              <a:gd name="connsiteY1" fmla="*/ 38100 h 40849"/>
              <a:gd name="connsiteX2" fmla="*/ 98425 w 107950"/>
              <a:gd name="connsiteY2" fmla="*/ 9525 h 40849"/>
              <a:gd name="connsiteX3" fmla="*/ 107950 w 107950"/>
              <a:gd name="connsiteY3" fmla="*/ 0 h 40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950" h="40849">
                <a:moveTo>
                  <a:pt x="0" y="38100"/>
                </a:moveTo>
                <a:cubicBezTo>
                  <a:pt x="18785" y="40481"/>
                  <a:pt x="37571" y="42863"/>
                  <a:pt x="53975" y="38100"/>
                </a:cubicBezTo>
                <a:cubicBezTo>
                  <a:pt x="70379" y="33337"/>
                  <a:pt x="89429" y="15875"/>
                  <a:pt x="98425" y="9525"/>
                </a:cubicBezTo>
                <a:cubicBezTo>
                  <a:pt x="107421" y="3175"/>
                  <a:pt x="107950" y="0"/>
                  <a:pt x="107950" y="0"/>
                </a:cubicBezTo>
              </a:path>
            </a:pathLst>
          </a:custGeom>
          <a:ln w="6350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53" name="Forme libre 152"/>
          <p:cNvSpPr/>
          <p:nvPr/>
        </p:nvSpPr>
        <p:spPr>
          <a:xfrm>
            <a:off x="5160356" y="1628588"/>
            <a:ext cx="60991" cy="73025"/>
          </a:xfrm>
          <a:custGeom>
            <a:avLst/>
            <a:gdLst>
              <a:gd name="connsiteX0" fmla="*/ 0 w 60991"/>
              <a:gd name="connsiteY0" fmla="*/ 0 h 73025"/>
              <a:gd name="connsiteX1" fmla="*/ 53975 w 60991"/>
              <a:gd name="connsiteY1" fmla="*/ 41275 h 73025"/>
              <a:gd name="connsiteX2" fmla="*/ 60325 w 60991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0991" h="73025">
                <a:moveTo>
                  <a:pt x="0" y="0"/>
                </a:moveTo>
                <a:cubicBezTo>
                  <a:pt x="21960" y="14552"/>
                  <a:pt x="43921" y="29104"/>
                  <a:pt x="53975" y="41275"/>
                </a:cubicBezTo>
                <a:cubicBezTo>
                  <a:pt x="64029" y="53446"/>
                  <a:pt x="60325" y="73025"/>
                  <a:pt x="60325" y="73025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54" name="Forme libre 153"/>
          <p:cNvSpPr/>
          <p:nvPr/>
        </p:nvSpPr>
        <p:spPr>
          <a:xfrm>
            <a:off x="5125097" y="1638090"/>
            <a:ext cx="45719" cy="45719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55" name="Forme libre 154"/>
          <p:cNvSpPr/>
          <p:nvPr/>
        </p:nvSpPr>
        <p:spPr>
          <a:xfrm rot="477258">
            <a:off x="5096299" y="1650999"/>
            <a:ext cx="45719" cy="46946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56" name="Forme libre 155"/>
          <p:cNvSpPr/>
          <p:nvPr/>
        </p:nvSpPr>
        <p:spPr>
          <a:xfrm>
            <a:off x="5268384" y="1346200"/>
            <a:ext cx="107950" cy="40849"/>
          </a:xfrm>
          <a:custGeom>
            <a:avLst/>
            <a:gdLst>
              <a:gd name="connsiteX0" fmla="*/ 0 w 107950"/>
              <a:gd name="connsiteY0" fmla="*/ 38100 h 40849"/>
              <a:gd name="connsiteX1" fmla="*/ 53975 w 107950"/>
              <a:gd name="connsiteY1" fmla="*/ 38100 h 40849"/>
              <a:gd name="connsiteX2" fmla="*/ 98425 w 107950"/>
              <a:gd name="connsiteY2" fmla="*/ 9525 h 40849"/>
              <a:gd name="connsiteX3" fmla="*/ 107950 w 107950"/>
              <a:gd name="connsiteY3" fmla="*/ 0 h 40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950" h="40849">
                <a:moveTo>
                  <a:pt x="0" y="38100"/>
                </a:moveTo>
                <a:cubicBezTo>
                  <a:pt x="18785" y="40481"/>
                  <a:pt x="37571" y="42863"/>
                  <a:pt x="53975" y="38100"/>
                </a:cubicBezTo>
                <a:cubicBezTo>
                  <a:pt x="70379" y="33337"/>
                  <a:pt x="89429" y="15875"/>
                  <a:pt x="98425" y="9525"/>
                </a:cubicBezTo>
                <a:cubicBezTo>
                  <a:pt x="107421" y="3175"/>
                  <a:pt x="107950" y="0"/>
                  <a:pt x="107950" y="0"/>
                </a:cubicBezTo>
              </a:path>
            </a:pathLst>
          </a:custGeom>
          <a:ln w="6350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57" name="Forme libre 156"/>
          <p:cNvSpPr/>
          <p:nvPr/>
        </p:nvSpPr>
        <p:spPr>
          <a:xfrm>
            <a:off x="5179249" y="1279525"/>
            <a:ext cx="51035" cy="63500"/>
          </a:xfrm>
          <a:custGeom>
            <a:avLst/>
            <a:gdLst>
              <a:gd name="connsiteX0" fmla="*/ 0 w 51035"/>
              <a:gd name="connsiteY0" fmla="*/ 63500 h 63500"/>
              <a:gd name="connsiteX1" fmla="*/ 44450 w 51035"/>
              <a:gd name="connsiteY1" fmla="*/ 34925 h 63500"/>
              <a:gd name="connsiteX2" fmla="*/ 50800 w 51035"/>
              <a:gd name="connsiteY2" fmla="*/ 0 h 6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035" h="63500">
                <a:moveTo>
                  <a:pt x="0" y="63500"/>
                </a:moveTo>
                <a:cubicBezTo>
                  <a:pt x="17991" y="54504"/>
                  <a:pt x="35983" y="45508"/>
                  <a:pt x="44450" y="34925"/>
                </a:cubicBezTo>
                <a:cubicBezTo>
                  <a:pt x="52917" y="24342"/>
                  <a:pt x="50800" y="0"/>
                  <a:pt x="50800" y="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58" name="Forme libre 157"/>
          <p:cNvSpPr/>
          <p:nvPr/>
        </p:nvSpPr>
        <p:spPr>
          <a:xfrm>
            <a:off x="5185834" y="1314450"/>
            <a:ext cx="107950" cy="40849"/>
          </a:xfrm>
          <a:custGeom>
            <a:avLst/>
            <a:gdLst>
              <a:gd name="connsiteX0" fmla="*/ 0 w 107950"/>
              <a:gd name="connsiteY0" fmla="*/ 38100 h 40849"/>
              <a:gd name="connsiteX1" fmla="*/ 53975 w 107950"/>
              <a:gd name="connsiteY1" fmla="*/ 38100 h 40849"/>
              <a:gd name="connsiteX2" fmla="*/ 98425 w 107950"/>
              <a:gd name="connsiteY2" fmla="*/ 9525 h 40849"/>
              <a:gd name="connsiteX3" fmla="*/ 107950 w 107950"/>
              <a:gd name="connsiteY3" fmla="*/ 0 h 40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950" h="40849">
                <a:moveTo>
                  <a:pt x="0" y="38100"/>
                </a:moveTo>
                <a:cubicBezTo>
                  <a:pt x="18785" y="40481"/>
                  <a:pt x="37571" y="42863"/>
                  <a:pt x="53975" y="38100"/>
                </a:cubicBezTo>
                <a:cubicBezTo>
                  <a:pt x="70379" y="33337"/>
                  <a:pt x="89429" y="15875"/>
                  <a:pt x="98425" y="9525"/>
                </a:cubicBezTo>
                <a:cubicBezTo>
                  <a:pt x="107421" y="3175"/>
                  <a:pt x="107950" y="0"/>
                  <a:pt x="107950" y="0"/>
                </a:cubicBezTo>
              </a:path>
            </a:pathLst>
          </a:custGeom>
          <a:ln w="6350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59" name="Forme libre 158"/>
          <p:cNvSpPr/>
          <p:nvPr/>
        </p:nvSpPr>
        <p:spPr>
          <a:xfrm>
            <a:off x="5328709" y="1420257"/>
            <a:ext cx="146050" cy="19100"/>
          </a:xfrm>
          <a:custGeom>
            <a:avLst/>
            <a:gdLst>
              <a:gd name="connsiteX0" fmla="*/ 0 w 146050"/>
              <a:gd name="connsiteY0" fmla="*/ 9525 h 19100"/>
              <a:gd name="connsiteX1" fmla="*/ 73025 w 146050"/>
              <a:gd name="connsiteY1" fmla="*/ 19050 h 19100"/>
              <a:gd name="connsiteX2" fmla="*/ 127000 w 146050"/>
              <a:gd name="connsiteY2" fmla="*/ 12700 h 19100"/>
              <a:gd name="connsiteX3" fmla="*/ 146050 w 146050"/>
              <a:gd name="connsiteY3" fmla="*/ 0 h 19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050" h="19100">
                <a:moveTo>
                  <a:pt x="0" y="9525"/>
                </a:moveTo>
                <a:cubicBezTo>
                  <a:pt x="25929" y="14023"/>
                  <a:pt x="51858" y="18521"/>
                  <a:pt x="73025" y="19050"/>
                </a:cubicBezTo>
                <a:cubicBezTo>
                  <a:pt x="94192" y="19579"/>
                  <a:pt x="114829" y="15875"/>
                  <a:pt x="127000" y="12700"/>
                </a:cubicBezTo>
                <a:cubicBezTo>
                  <a:pt x="139171" y="9525"/>
                  <a:pt x="146050" y="0"/>
                  <a:pt x="146050" y="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60" name="Forme libre 159"/>
          <p:cNvSpPr/>
          <p:nvPr/>
        </p:nvSpPr>
        <p:spPr>
          <a:xfrm>
            <a:off x="5147957" y="1310949"/>
            <a:ext cx="107950" cy="40849"/>
          </a:xfrm>
          <a:custGeom>
            <a:avLst/>
            <a:gdLst>
              <a:gd name="connsiteX0" fmla="*/ 0 w 107950"/>
              <a:gd name="connsiteY0" fmla="*/ 38100 h 40849"/>
              <a:gd name="connsiteX1" fmla="*/ 53975 w 107950"/>
              <a:gd name="connsiteY1" fmla="*/ 38100 h 40849"/>
              <a:gd name="connsiteX2" fmla="*/ 98425 w 107950"/>
              <a:gd name="connsiteY2" fmla="*/ 9525 h 40849"/>
              <a:gd name="connsiteX3" fmla="*/ 107950 w 107950"/>
              <a:gd name="connsiteY3" fmla="*/ 0 h 40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950" h="40849">
                <a:moveTo>
                  <a:pt x="0" y="38100"/>
                </a:moveTo>
                <a:cubicBezTo>
                  <a:pt x="18785" y="40481"/>
                  <a:pt x="37571" y="42863"/>
                  <a:pt x="53975" y="38100"/>
                </a:cubicBezTo>
                <a:cubicBezTo>
                  <a:pt x="70379" y="33337"/>
                  <a:pt x="89429" y="15875"/>
                  <a:pt x="98425" y="9525"/>
                </a:cubicBezTo>
                <a:cubicBezTo>
                  <a:pt x="107421" y="3175"/>
                  <a:pt x="107950" y="0"/>
                  <a:pt x="107950" y="0"/>
                </a:cubicBezTo>
              </a:path>
            </a:pathLst>
          </a:custGeom>
          <a:ln w="6350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61" name="Forme libre 160"/>
          <p:cNvSpPr/>
          <p:nvPr/>
        </p:nvSpPr>
        <p:spPr>
          <a:xfrm>
            <a:off x="5355696" y="1458123"/>
            <a:ext cx="136525" cy="40922"/>
          </a:xfrm>
          <a:custGeom>
            <a:avLst/>
            <a:gdLst>
              <a:gd name="connsiteX0" fmla="*/ 0 w 136525"/>
              <a:gd name="connsiteY0" fmla="*/ 0 h 40922"/>
              <a:gd name="connsiteX1" fmla="*/ 95250 w 136525"/>
              <a:gd name="connsiteY1" fmla="*/ 38100 h 40922"/>
              <a:gd name="connsiteX2" fmla="*/ 136525 w 136525"/>
              <a:gd name="connsiteY2" fmla="*/ 38100 h 40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525" h="40922">
                <a:moveTo>
                  <a:pt x="0" y="0"/>
                </a:moveTo>
                <a:cubicBezTo>
                  <a:pt x="36248" y="15875"/>
                  <a:pt x="72496" y="31750"/>
                  <a:pt x="95250" y="38100"/>
                </a:cubicBezTo>
                <a:cubicBezTo>
                  <a:pt x="118004" y="44450"/>
                  <a:pt x="136525" y="38100"/>
                  <a:pt x="136525" y="3810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62" name="Forme libre 161"/>
          <p:cNvSpPr/>
          <p:nvPr/>
        </p:nvSpPr>
        <p:spPr>
          <a:xfrm rot="821328">
            <a:off x="5350934" y="1492212"/>
            <a:ext cx="88900" cy="12738"/>
          </a:xfrm>
          <a:custGeom>
            <a:avLst/>
            <a:gdLst>
              <a:gd name="connsiteX0" fmla="*/ 0 w 88900"/>
              <a:gd name="connsiteY0" fmla="*/ 3175 h 12738"/>
              <a:gd name="connsiteX1" fmla="*/ 50800 w 88900"/>
              <a:gd name="connsiteY1" fmla="*/ 12700 h 12738"/>
              <a:gd name="connsiteX2" fmla="*/ 88900 w 88900"/>
              <a:gd name="connsiteY2" fmla="*/ 0 h 1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12738">
                <a:moveTo>
                  <a:pt x="0" y="3175"/>
                </a:moveTo>
                <a:cubicBezTo>
                  <a:pt x="17991" y="8202"/>
                  <a:pt x="35983" y="13229"/>
                  <a:pt x="50800" y="12700"/>
                </a:cubicBezTo>
                <a:cubicBezTo>
                  <a:pt x="65617" y="12171"/>
                  <a:pt x="88900" y="0"/>
                  <a:pt x="88900" y="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63" name="Forme libre 162"/>
          <p:cNvSpPr/>
          <p:nvPr/>
        </p:nvSpPr>
        <p:spPr>
          <a:xfrm>
            <a:off x="4617509" y="1333047"/>
            <a:ext cx="744978" cy="308663"/>
          </a:xfrm>
          <a:custGeom>
            <a:avLst/>
            <a:gdLst>
              <a:gd name="connsiteX0" fmla="*/ 0 w 744978"/>
              <a:gd name="connsiteY0" fmla="*/ 273503 h 308663"/>
              <a:gd name="connsiteX1" fmla="*/ 73025 w 744978"/>
              <a:gd name="connsiteY1" fmla="*/ 232228 h 308663"/>
              <a:gd name="connsiteX2" fmla="*/ 117475 w 744978"/>
              <a:gd name="connsiteY2" fmla="*/ 190953 h 308663"/>
              <a:gd name="connsiteX3" fmla="*/ 222250 w 744978"/>
              <a:gd name="connsiteY3" fmla="*/ 76653 h 308663"/>
              <a:gd name="connsiteX4" fmla="*/ 365125 w 744978"/>
              <a:gd name="connsiteY4" fmla="*/ 16328 h 308663"/>
              <a:gd name="connsiteX5" fmla="*/ 492125 w 744978"/>
              <a:gd name="connsiteY5" fmla="*/ 453 h 308663"/>
              <a:gd name="connsiteX6" fmla="*/ 609600 w 744978"/>
              <a:gd name="connsiteY6" fmla="*/ 29028 h 308663"/>
              <a:gd name="connsiteX7" fmla="*/ 730250 w 744978"/>
              <a:gd name="connsiteY7" fmla="*/ 102053 h 308663"/>
              <a:gd name="connsiteX8" fmla="*/ 742950 w 744978"/>
              <a:gd name="connsiteY8" fmla="*/ 136978 h 308663"/>
              <a:gd name="connsiteX9" fmla="*/ 730250 w 744978"/>
              <a:gd name="connsiteY9" fmla="*/ 190953 h 308663"/>
              <a:gd name="connsiteX10" fmla="*/ 685800 w 744978"/>
              <a:gd name="connsiteY10" fmla="*/ 241753 h 308663"/>
              <a:gd name="connsiteX11" fmla="*/ 574675 w 744978"/>
              <a:gd name="connsiteY11" fmla="*/ 279853 h 308663"/>
              <a:gd name="connsiteX12" fmla="*/ 469900 w 744978"/>
              <a:gd name="connsiteY12" fmla="*/ 308428 h 308663"/>
              <a:gd name="connsiteX13" fmla="*/ 342900 w 744978"/>
              <a:gd name="connsiteY13" fmla="*/ 292553 h 308663"/>
              <a:gd name="connsiteX14" fmla="*/ 238125 w 744978"/>
              <a:gd name="connsiteY14" fmla="*/ 276678 h 308663"/>
              <a:gd name="connsiteX15" fmla="*/ 149225 w 744978"/>
              <a:gd name="connsiteY15" fmla="*/ 267153 h 308663"/>
              <a:gd name="connsiteX16" fmla="*/ 98425 w 744978"/>
              <a:gd name="connsiteY16" fmla="*/ 270328 h 308663"/>
              <a:gd name="connsiteX17" fmla="*/ 0 w 744978"/>
              <a:gd name="connsiteY17" fmla="*/ 273503 h 308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44978" h="308663">
                <a:moveTo>
                  <a:pt x="0" y="273503"/>
                </a:moveTo>
                <a:cubicBezTo>
                  <a:pt x="26723" y="259744"/>
                  <a:pt x="53446" y="245986"/>
                  <a:pt x="73025" y="232228"/>
                </a:cubicBezTo>
                <a:cubicBezTo>
                  <a:pt x="92604" y="218470"/>
                  <a:pt x="92604" y="216882"/>
                  <a:pt x="117475" y="190953"/>
                </a:cubicBezTo>
                <a:cubicBezTo>
                  <a:pt x="142346" y="165024"/>
                  <a:pt x="180975" y="105757"/>
                  <a:pt x="222250" y="76653"/>
                </a:cubicBezTo>
                <a:cubicBezTo>
                  <a:pt x="263525" y="47549"/>
                  <a:pt x="320146" y="29028"/>
                  <a:pt x="365125" y="16328"/>
                </a:cubicBezTo>
                <a:cubicBezTo>
                  <a:pt x="410104" y="3628"/>
                  <a:pt x="451379" y="-1664"/>
                  <a:pt x="492125" y="453"/>
                </a:cubicBezTo>
                <a:cubicBezTo>
                  <a:pt x="532871" y="2570"/>
                  <a:pt x="569913" y="12095"/>
                  <a:pt x="609600" y="29028"/>
                </a:cubicBezTo>
                <a:cubicBezTo>
                  <a:pt x="649287" y="45961"/>
                  <a:pt x="708025" y="84061"/>
                  <a:pt x="730250" y="102053"/>
                </a:cubicBezTo>
                <a:cubicBezTo>
                  <a:pt x="752475" y="120045"/>
                  <a:pt x="742950" y="122161"/>
                  <a:pt x="742950" y="136978"/>
                </a:cubicBezTo>
                <a:cubicBezTo>
                  <a:pt x="742950" y="151795"/>
                  <a:pt x="739775" y="173490"/>
                  <a:pt x="730250" y="190953"/>
                </a:cubicBezTo>
                <a:cubicBezTo>
                  <a:pt x="720725" y="208415"/>
                  <a:pt x="711729" y="226936"/>
                  <a:pt x="685800" y="241753"/>
                </a:cubicBezTo>
                <a:cubicBezTo>
                  <a:pt x="659871" y="256570"/>
                  <a:pt x="610658" y="268740"/>
                  <a:pt x="574675" y="279853"/>
                </a:cubicBezTo>
                <a:cubicBezTo>
                  <a:pt x="538692" y="290966"/>
                  <a:pt x="508529" y="306311"/>
                  <a:pt x="469900" y="308428"/>
                </a:cubicBezTo>
                <a:cubicBezTo>
                  <a:pt x="431271" y="310545"/>
                  <a:pt x="381529" y="297845"/>
                  <a:pt x="342900" y="292553"/>
                </a:cubicBezTo>
                <a:cubicBezTo>
                  <a:pt x="304271" y="287261"/>
                  <a:pt x="270404" y="280911"/>
                  <a:pt x="238125" y="276678"/>
                </a:cubicBezTo>
                <a:cubicBezTo>
                  <a:pt x="205846" y="272445"/>
                  <a:pt x="172508" y="268211"/>
                  <a:pt x="149225" y="267153"/>
                </a:cubicBezTo>
                <a:cubicBezTo>
                  <a:pt x="125942" y="266095"/>
                  <a:pt x="98425" y="270328"/>
                  <a:pt x="98425" y="270328"/>
                </a:cubicBezTo>
                <a:lnTo>
                  <a:pt x="0" y="273503"/>
                </a:lnTo>
                <a:close/>
              </a:path>
            </a:pathLst>
          </a:custGeom>
          <a:solidFill>
            <a:srgbClr val="FFFFFF"/>
          </a:solidFill>
          <a:ln w="19050" cmpd="sng"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64" name="Ellipse 163"/>
          <p:cNvSpPr/>
          <p:nvPr/>
        </p:nvSpPr>
        <p:spPr>
          <a:xfrm>
            <a:off x="4912784" y="1342373"/>
            <a:ext cx="266700" cy="269875"/>
          </a:xfrm>
          <a:prstGeom prst="ellipse">
            <a:avLst/>
          </a:prstGeom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65" name="Forme libre 164"/>
          <p:cNvSpPr/>
          <p:nvPr/>
        </p:nvSpPr>
        <p:spPr>
          <a:xfrm>
            <a:off x="4614334" y="1339397"/>
            <a:ext cx="744978" cy="308663"/>
          </a:xfrm>
          <a:custGeom>
            <a:avLst/>
            <a:gdLst>
              <a:gd name="connsiteX0" fmla="*/ 0 w 744978"/>
              <a:gd name="connsiteY0" fmla="*/ 273503 h 308663"/>
              <a:gd name="connsiteX1" fmla="*/ 73025 w 744978"/>
              <a:gd name="connsiteY1" fmla="*/ 232228 h 308663"/>
              <a:gd name="connsiteX2" fmla="*/ 117475 w 744978"/>
              <a:gd name="connsiteY2" fmla="*/ 190953 h 308663"/>
              <a:gd name="connsiteX3" fmla="*/ 222250 w 744978"/>
              <a:gd name="connsiteY3" fmla="*/ 76653 h 308663"/>
              <a:gd name="connsiteX4" fmla="*/ 365125 w 744978"/>
              <a:gd name="connsiteY4" fmla="*/ 16328 h 308663"/>
              <a:gd name="connsiteX5" fmla="*/ 492125 w 744978"/>
              <a:gd name="connsiteY5" fmla="*/ 453 h 308663"/>
              <a:gd name="connsiteX6" fmla="*/ 609600 w 744978"/>
              <a:gd name="connsiteY6" fmla="*/ 29028 h 308663"/>
              <a:gd name="connsiteX7" fmla="*/ 730250 w 744978"/>
              <a:gd name="connsiteY7" fmla="*/ 102053 h 308663"/>
              <a:gd name="connsiteX8" fmla="*/ 742950 w 744978"/>
              <a:gd name="connsiteY8" fmla="*/ 136978 h 308663"/>
              <a:gd name="connsiteX9" fmla="*/ 730250 w 744978"/>
              <a:gd name="connsiteY9" fmla="*/ 190953 h 308663"/>
              <a:gd name="connsiteX10" fmla="*/ 685800 w 744978"/>
              <a:gd name="connsiteY10" fmla="*/ 241753 h 308663"/>
              <a:gd name="connsiteX11" fmla="*/ 574675 w 744978"/>
              <a:gd name="connsiteY11" fmla="*/ 279853 h 308663"/>
              <a:gd name="connsiteX12" fmla="*/ 469900 w 744978"/>
              <a:gd name="connsiteY12" fmla="*/ 308428 h 308663"/>
              <a:gd name="connsiteX13" fmla="*/ 342900 w 744978"/>
              <a:gd name="connsiteY13" fmla="*/ 292553 h 308663"/>
              <a:gd name="connsiteX14" fmla="*/ 238125 w 744978"/>
              <a:gd name="connsiteY14" fmla="*/ 276678 h 308663"/>
              <a:gd name="connsiteX15" fmla="*/ 149225 w 744978"/>
              <a:gd name="connsiteY15" fmla="*/ 267153 h 308663"/>
              <a:gd name="connsiteX16" fmla="*/ 98425 w 744978"/>
              <a:gd name="connsiteY16" fmla="*/ 270328 h 308663"/>
              <a:gd name="connsiteX17" fmla="*/ 0 w 744978"/>
              <a:gd name="connsiteY17" fmla="*/ 273503 h 308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44978" h="308663">
                <a:moveTo>
                  <a:pt x="0" y="273503"/>
                </a:moveTo>
                <a:cubicBezTo>
                  <a:pt x="26723" y="259744"/>
                  <a:pt x="53446" y="245986"/>
                  <a:pt x="73025" y="232228"/>
                </a:cubicBezTo>
                <a:cubicBezTo>
                  <a:pt x="92604" y="218470"/>
                  <a:pt x="92604" y="216882"/>
                  <a:pt x="117475" y="190953"/>
                </a:cubicBezTo>
                <a:cubicBezTo>
                  <a:pt x="142346" y="165024"/>
                  <a:pt x="180975" y="105757"/>
                  <a:pt x="222250" y="76653"/>
                </a:cubicBezTo>
                <a:cubicBezTo>
                  <a:pt x="263525" y="47549"/>
                  <a:pt x="320146" y="29028"/>
                  <a:pt x="365125" y="16328"/>
                </a:cubicBezTo>
                <a:cubicBezTo>
                  <a:pt x="410104" y="3628"/>
                  <a:pt x="451379" y="-1664"/>
                  <a:pt x="492125" y="453"/>
                </a:cubicBezTo>
                <a:cubicBezTo>
                  <a:pt x="532871" y="2570"/>
                  <a:pt x="569913" y="12095"/>
                  <a:pt x="609600" y="29028"/>
                </a:cubicBezTo>
                <a:cubicBezTo>
                  <a:pt x="649287" y="45961"/>
                  <a:pt x="708025" y="84061"/>
                  <a:pt x="730250" y="102053"/>
                </a:cubicBezTo>
                <a:cubicBezTo>
                  <a:pt x="752475" y="120045"/>
                  <a:pt x="742950" y="122161"/>
                  <a:pt x="742950" y="136978"/>
                </a:cubicBezTo>
                <a:cubicBezTo>
                  <a:pt x="742950" y="151795"/>
                  <a:pt x="739775" y="173490"/>
                  <a:pt x="730250" y="190953"/>
                </a:cubicBezTo>
                <a:cubicBezTo>
                  <a:pt x="720725" y="208415"/>
                  <a:pt x="711729" y="226936"/>
                  <a:pt x="685800" y="241753"/>
                </a:cubicBezTo>
                <a:cubicBezTo>
                  <a:pt x="659871" y="256570"/>
                  <a:pt x="610658" y="268740"/>
                  <a:pt x="574675" y="279853"/>
                </a:cubicBezTo>
                <a:cubicBezTo>
                  <a:pt x="538692" y="290966"/>
                  <a:pt x="508529" y="306311"/>
                  <a:pt x="469900" y="308428"/>
                </a:cubicBezTo>
                <a:cubicBezTo>
                  <a:pt x="431271" y="310545"/>
                  <a:pt x="381529" y="297845"/>
                  <a:pt x="342900" y="292553"/>
                </a:cubicBezTo>
                <a:cubicBezTo>
                  <a:pt x="304271" y="287261"/>
                  <a:pt x="270404" y="280911"/>
                  <a:pt x="238125" y="276678"/>
                </a:cubicBezTo>
                <a:cubicBezTo>
                  <a:pt x="205846" y="272445"/>
                  <a:pt x="172508" y="268211"/>
                  <a:pt x="149225" y="267153"/>
                </a:cubicBezTo>
                <a:cubicBezTo>
                  <a:pt x="125942" y="266095"/>
                  <a:pt x="98425" y="270328"/>
                  <a:pt x="98425" y="270328"/>
                </a:cubicBezTo>
                <a:lnTo>
                  <a:pt x="0" y="273503"/>
                </a:lnTo>
                <a:close/>
              </a:path>
            </a:pathLst>
          </a:custGeom>
          <a:noFill/>
          <a:ln w="19050" cmpd="sng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66" name="Ellipse 165"/>
          <p:cNvSpPr/>
          <p:nvPr/>
        </p:nvSpPr>
        <p:spPr>
          <a:xfrm>
            <a:off x="4979459" y="1400973"/>
            <a:ext cx="133350" cy="138940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67" name="Soleil 166"/>
          <p:cNvSpPr/>
          <p:nvPr/>
        </p:nvSpPr>
        <p:spPr>
          <a:xfrm>
            <a:off x="5058554" y="1384327"/>
            <a:ext cx="45719" cy="69823"/>
          </a:xfrm>
          <a:prstGeom prst="sun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68" name="Forme libre 167"/>
          <p:cNvSpPr/>
          <p:nvPr/>
        </p:nvSpPr>
        <p:spPr>
          <a:xfrm>
            <a:off x="5053475" y="1648060"/>
            <a:ext cx="45719" cy="45719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69" name="Forme libre 168"/>
          <p:cNvSpPr/>
          <p:nvPr/>
        </p:nvSpPr>
        <p:spPr>
          <a:xfrm>
            <a:off x="5006288" y="1644885"/>
            <a:ext cx="45719" cy="45719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70" name="Forme libre 169"/>
          <p:cNvSpPr/>
          <p:nvPr/>
        </p:nvSpPr>
        <p:spPr>
          <a:xfrm>
            <a:off x="5281084" y="1587500"/>
            <a:ext cx="63500" cy="66675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71" name="Forme libre 170"/>
          <p:cNvSpPr/>
          <p:nvPr/>
        </p:nvSpPr>
        <p:spPr>
          <a:xfrm>
            <a:off x="5249334" y="1603375"/>
            <a:ext cx="63500" cy="66675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72" name="Forme libre 171"/>
          <p:cNvSpPr/>
          <p:nvPr/>
        </p:nvSpPr>
        <p:spPr>
          <a:xfrm>
            <a:off x="4726399" y="1285532"/>
            <a:ext cx="459418" cy="125466"/>
          </a:xfrm>
          <a:custGeom>
            <a:avLst/>
            <a:gdLst>
              <a:gd name="connsiteX0" fmla="*/ 2235 w 459418"/>
              <a:gd name="connsiteY0" fmla="*/ 124168 h 125466"/>
              <a:gd name="connsiteX1" fmla="*/ 81610 w 459418"/>
              <a:gd name="connsiteY1" fmla="*/ 73368 h 125466"/>
              <a:gd name="connsiteX2" fmla="*/ 164160 w 459418"/>
              <a:gd name="connsiteY2" fmla="*/ 35268 h 125466"/>
              <a:gd name="connsiteX3" fmla="*/ 256235 w 459418"/>
              <a:gd name="connsiteY3" fmla="*/ 13043 h 125466"/>
              <a:gd name="connsiteX4" fmla="*/ 332435 w 459418"/>
              <a:gd name="connsiteY4" fmla="*/ 13043 h 125466"/>
              <a:gd name="connsiteX5" fmla="*/ 430860 w 459418"/>
              <a:gd name="connsiteY5" fmla="*/ 22568 h 125466"/>
              <a:gd name="connsiteX6" fmla="*/ 446735 w 459418"/>
              <a:gd name="connsiteY6" fmla="*/ 22568 h 125466"/>
              <a:gd name="connsiteX7" fmla="*/ 453085 w 459418"/>
              <a:gd name="connsiteY7" fmla="*/ 6693 h 125466"/>
              <a:gd name="connsiteX8" fmla="*/ 351485 w 459418"/>
              <a:gd name="connsiteY8" fmla="*/ 343 h 125466"/>
              <a:gd name="connsiteX9" fmla="*/ 173685 w 459418"/>
              <a:gd name="connsiteY9" fmla="*/ 16218 h 125466"/>
              <a:gd name="connsiteX10" fmla="*/ 2235 w 459418"/>
              <a:gd name="connsiteY10" fmla="*/ 124168 h 125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59418" h="125466">
                <a:moveTo>
                  <a:pt x="2235" y="124168"/>
                </a:moveTo>
                <a:cubicBezTo>
                  <a:pt x="-13111" y="133693"/>
                  <a:pt x="54622" y="88185"/>
                  <a:pt x="81610" y="73368"/>
                </a:cubicBezTo>
                <a:cubicBezTo>
                  <a:pt x="108598" y="58551"/>
                  <a:pt x="135056" y="45322"/>
                  <a:pt x="164160" y="35268"/>
                </a:cubicBezTo>
                <a:cubicBezTo>
                  <a:pt x="193264" y="25214"/>
                  <a:pt x="228189" y="16747"/>
                  <a:pt x="256235" y="13043"/>
                </a:cubicBezTo>
                <a:cubicBezTo>
                  <a:pt x="284281" y="9339"/>
                  <a:pt x="303331" y="11456"/>
                  <a:pt x="332435" y="13043"/>
                </a:cubicBezTo>
                <a:cubicBezTo>
                  <a:pt x="361539" y="14630"/>
                  <a:pt x="411810" y="20981"/>
                  <a:pt x="430860" y="22568"/>
                </a:cubicBezTo>
                <a:cubicBezTo>
                  <a:pt x="449910" y="24155"/>
                  <a:pt x="443031" y="25214"/>
                  <a:pt x="446735" y="22568"/>
                </a:cubicBezTo>
                <a:cubicBezTo>
                  <a:pt x="450439" y="19922"/>
                  <a:pt x="468960" y="10397"/>
                  <a:pt x="453085" y="6693"/>
                </a:cubicBezTo>
                <a:cubicBezTo>
                  <a:pt x="437210" y="2989"/>
                  <a:pt x="398052" y="-1245"/>
                  <a:pt x="351485" y="343"/>
                </a:cubicBezTo>
                <a:cubicBezTo>
                  <a:pt x="304918" y="1930"/>
                  <a:pt x="230835" y="-2832"/>
                  <a:pt x="173685" y="16218"/>
                </a:cubicBezTo>
                <a:cubicBezTo>
                  <a:pt x="116535" y="35268"/>
                  <a:pt x="17581" y="114643"/>
                  <a:pt x="2235" y="124168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rgbClr val="00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73" name="Forme libre 172"/>
          <p:cNvSpPr/>
          <p:nvPr/>
        </p:nvSpPr>
        <p:spPr>
          <a:xfrm>
            <a:off x="5076334" y="1270000"/>
            <a:ext cx="109499" cy="69397"/>
          </a:xfrm>
          <a:custGeom>
            <a:avLst/>
            <a:gdLst>
              <a:gd name="connsiteX0" fmla="*/ 0 w 107950"/>
              <a:gd name="connsiteY0" fmla="*/ 38100 h 40849"/>
              <a:gd name="connsiteX1" fmla="*/ 53975 w 107950"/>
              <a:gd name="connsiteY1" fmla="*/ 38100 h 40849"/>
              <a:gd name="connsiteX2" fmla="*/ 98425 w 107950"/>
              <a:gd name="connsiteY2" fmla="*/ 9525 h 40849"/>
              <a:gd name="connsiteX3" fmla="*/ 107950 w 107950"/>
              <a:gd name="connsiteY3" fmla="*/ 0 h 40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950" h="40849">
                <a:moveTo>
                  <a:pt x="0" y="38100"/>
                </a:moveTo>
                <a:cubicBezTo>
                  <a:pt x="18785" y="40481"/>
                  <a:pt x="37571" y="42863"/>
                  <a:pt x="53975" y="38100"/>
                </a:cubicBezTo>
                <a:cubicBezTo>
                  <a:pt x="70379" y="33337"/>
                  <a:pt x="89429" y="15875"/>
                  <a:pt x="98425" y="9525"/>
                </a:cubicBezTo>
                <a:cubicBezTo>
                  <a:pt x="107421" y="3175"/>
                  <a:pt x="107950" y="0"/>
                  <a:pt x="107950" y="0"/>
                </a:cubicBezTo>
              </a:path>
            </a:pathLst>
          </a:custGeom>
          <a:ln w="6350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74" name="Forme libre 173"/>
          <p:cNvSpPr/>
          <p:nvPr/>
        </p:nvSpPr>
        <p:spPr>
          <a:xfrm>
            <a:off x="1571686" y="3435344"/>
            <a:ext cx="405891" cy="60331"/>
          </a:xfrm>
          <a:custGeom>
            <a:avLst/>
            <a:gdLst>
              <a:gd name="connsiteX0" fmla="*/ 77 w 405891"/>
              <a:gd name="connsiteY0" fmla="*/ 6 h 60331"/>
              <a:gd name="connsiteX1" fmla="*/ 88977 w 405891"/>
              <a:gd name="connsiteY1" fmla="*/ 38106 h 60331"/>
              <a:gd name="connsiteX2" fmla="*/ 155652 w 405891"/>
              <a:gd name="connsiteY2" fmla="*/ 53981 h 60331"/>
              <a:gd name="connsiteX3" fmla="*/ 225502 w 405891"/>
              <a:gd name="connsiteY3" fmla="*/ 60331 h 60331"/>
              <a:gd name="connsiteX4" fmla="*/ 320752 w 405891"/>
              <a:gd name="connsiteY4" fmla="*/ 53981 h 60331"/>
              <a:gd name="connsiteX5" fmla="*/ 396952 w 405891"/>
              <a:gd name="connsiteY5" fmla="*/ 25406 h 60331"/>
              <a:gd name="connsiteX6" fmla="*/ 396952 w 405891"/>
              <a:gd name="connsiteY6" fmla="*/ 3181 h 60331"/>
              <a:gd name="connsiteX7" fmla="*/ 330277 w 405891"/>
              <a:gd name="connsiteY7" fmla="*/ 31756 h 60331"/>
              <a:gd name="connsiteX8" fmla="*/ 244552 w 405891"/>
              <a:gd name="connsiteY8" fmla="*/ 34931 h 60331"/>
              <a:gd name="connsiteX9" fmla="*/ 104852 w 405891"/>
              <a:gd name="connsiteY9" fmla="*/ 34931 h 60331"/>
              <a:gd name="connsiteX10" fmla="*/ 77 w 405891"/>
              <a:gd name="connsiteY10" fmla="*/ 6 h 60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05891" h="60331">
                <a:moveTo>
                  <a:pt x="77" y="6"/>
                </a:moveTo>
                <a:cubicBezTo>
                  <a:pt x="-2569" y="535"/>
                  <a:pt x="63048" y="29110"/>
                  <a:pt x="88977" y="38106"/>
                </a:cubicBezTo>
                <a:cubicBezTo>
                  <a:pt x="114906" y="47102"/>
                  <a:pt x="132898" y="50277"/>
                  <a:pt x="155652" y="53981"/>
                </a:cubicBezTo>
                <a:cubicBezTo>
                  <a:pt x="178406" y="57685"/>
                  <a:pt x="197985" y="60331"/>
                  <a:pt x="225502" y="60331"/>
                </a:cubicBezTo>
                <a:cubicBezTo>
                  <a:pt x="253019" y="60331"/>
                  <a:pt x="292177" y="59802"/>
                  <a:pt x="320752" y="53981"/>
                </a:cubicBezTo>
                <a:cubicBezTo>
                  <a:pt x="349327" y="48160"/>
                  <a:pt x="384252" y="33873"/>
                  <a:pt x="396952" y="25406"/>
                </a:cubicBezTo>
                <a:cubicBezTo>
                  <a:pt x="409652" y="16939"/>
                  <a:pt x="408064" y="2123"/>
                  <a:pt x="396952" y="3181"/>
                </a:cubicBezTo>
                <a:cubicBezTo>
                  <a:pt x="385840" y="4239"/>
                  <a:pt x="355677" y="26464"/>
                  <a:pt x="330277" y="31756"/>
                </a:cubicBezTo>
                <a:cubicBezTo>
                  <a:pt x="304877" y="37048"/>
                  <a:pt x="282123" y="34402"/>
                  <a:pt x="244552" y="34931"/>
                </a:cubicBezTo>
                <a:cubicBezTo>
                  <a:pt x="206981" y="35460"/>
                  <a:pt x="139248" y="38106"/>
                  <a:pt x="104852" y="34931"/>
                </a:cubicBezTo>
                <a:cubicBezTo>
                  <a:pt x="70456" y="31756"/>
                  <a:pt x="2723" y="-523"/>
                  <a:pt x="77" y="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rgbClr val="00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75" name="Ellipse 174"/>
          <p:cNvSpPr/>
          <p:nvPr/>
        </p:nvSpPr>
        <p:spPr>
          <a:xfrm>
            <a:off x="1242622" y="2451100"/>
            <a:ext cx="1422400" cy="1435100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76" name="Forme libre 175"/>
          <p:cNvSpPr/>
          <p:nvPr/>
        </p:nvSpPr>
        <p:spPr>
          <a:xfrm>
            <a:off x="6902438" y="1158547"/>
            <a:ext cx="1089130" cy="358775"/>
          </a:xfrm>
          <a:custGeom>
            <a:avLst/>
            <a:gdLst>
              <a:gd name="connsiteX0" fmla="*/ 1089130 w 1089130"/>
              <a:gd name="connsiteY0" fmla="*/ 0 h 358775"/>
              <a:gd name="connsiteX1" fmla="*/ 920855 w 1089130"/>
              <a:gd name="connsiteY1" fmla="*/ 12700 h 358775"/>
              <a:gd name="connsiteX2" fmla="*/ 666855 w 1089130"/>
              <a:gd name="connsiteY2" fmla="*/ 38100 h 358775"/>
              <a:gd name="connsiteX3" fmla="*/ 482705 w 1089130"/>
              <a:gd name="connsiteY3" fmla="*/ 63500 h 358775"/>
              <a:gd name="connsiteX4" fmla="*/ 333480 w 1089130"/>
              <a:gd name="connsiteY4" fmla="*/ 101600 h 358775"/>
              <a:gd name="connsiteX5" fmla="*/ 247755 w 1089130"/>
              <a:gd name="connsiteY5" fmla="*/ 104775 h 358775"/>
              <a:gd name="connsiteX6" fmla="*/ 104880 w 1089130"/>
              <a:gd name="connsiteY6" fmla="*/ 88900 h 358775"/>
              <a:gd name="connsiteX7" fmla="*/ 15980 w 1089130"/>
              <a:gd name="connsiteY7" fmla="*/ 136525 h 358775"/>
              <a:gd name="connsiteX8" fmla="*/ 105 w 1089130"/>
              <a:gd name="connsiteY8" fmla="*/ 247650 h 358775"/>
              <a:gd name="connsiteX9" fmla="*/ 12805 w 1089130"/>
              <a:gd name="connsiteY9" fmla="*/ 317500 h 358775"/>
              <a:gd name="connsiteX10" fmla="*/ 73130 w 1089130"/>
              <a:gd name="connsiteY10" fmla="*/ 349250 h 358775"/>
              <a:gd name="connsiteX11" fmla="*/ 168380 w 1089130"/>
              <a:gd name="connsiteY11" fmla="*/ 355600 h 358775"/>
              <a:gd name="connsiteX12" fmla="*/ 269980 w 1089130"/>
              <a:gd name="connsiteY12" fmla="*/ 339725 h 358775"/>
              <a:gd name="connsiteX13" fmla="*/ 381105 w 1089130"/>
              <a:gd name="connsiteY13" fmla="*/ 346075 h 358775"/>
              <a:gd name="connsiteX14" fmla="*/ 577955 w 1089130"/>
              <a:gd name="connsiteY14" fmla="*/ 358775 h 358775"/>
              <a:gd name="connsiteX15" fmla="*/ 698605 w 1089130"/>
              <a:gd name="connsiteY15" fmla="*/ 355600 h 358775"/>
              <a:gd name="connsiteX16" fmla="*/ 841480 w 1089130"/>
              <a:gd name="connsiteY16" fmla="*/ 330200 h 358775"/>
              <a:gd name="connsiteX17" fmla="*/ 1003405 w 1089130"/>
              <a:gd name="connsiteY17" fmla="*/ 288925 h 358775"/>
              <a:gd name="connsiteX18" fmla="*/ 1089130 w 1089130"/>
              <a:gd name="connsiteY18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9130" h="358775">
                <a:moveTo>
                  <a:pt x="1089130" y="0"/>
                </a:moveTo>
                <a:cubicBezTo>
                  <a:pt x="1040182" y="3175"/>
                  <a:pt x="920855" y="12700"/>
                  <a:pt x="920855" y="12700"/>
                </a:cubicBezTo>
                <a:lnTo>
                  <a:pt x="666855" y="38100"/>
                </a:lnTo>
                <a:cubicBezTo>
                  <a:pt x="593830" y="46567"/>
                  <a:pt x="538267" y="52917"/>
                  <a:pt x="482705" y="63500"/>
                </a:cubicBezTo>
                <a:cubicBezTo>
                  <a:pt x="427142" y="74083"/>
                  <a:pt x="372638" y="94721"/>
                  <a:pt x="333480" y="101600"/>
                </a:cubicBezTo>
                <a:cubicBezTo>
                  <a:pt x="294322" y="108479"/>
                  <a:pt x="285855" y="106892"/>
                  <a:pt x="247755" y="104775"/>
                </a:cubicBezTo>
                <a:cubicBezTo>
                  <a:pt x="209655" y="102658"/>
                  <a:pt x="143509" y="83608"/>
                  <a:pt x="104880" y="88900"/>
                </a:cubicBezTo>
                <a:cubicBezTo>
                  <a:pt x="66251" y="94192"/>
                  <a:pt x="33443" y="110067"/>
                  <a:pt x="15980" y="136525"/>
                </a:cubicBezTo>
                <a:cubicBezTo>
                  <a:pt x="-1483" y="162983"/>
                  <a:pt x="634" y="217488"/>
                  <a:pt x="105" y="247650"/>
                </a:cubicBezTo>
                <a:cubicBezTo>
                  <a:pt x="-424" y="277813"/>
                  <a:pt x="634" y="300567"/>
                  <a:pt x="12805" y="317500"/>
                </a:cubicBezTo>
                <a:cubicBezTo>
                  <a:pt x="24976" y="334433"/>
                  <a:pt x="47201" y="342900"/>
                  <a:pt x="73130" y="349250"/>
                </a:cubicBezTo>
                <a:cubicBezTo>
                  <a:pt x="99059" y="355600"/>
                  <a:pt x="135572" y="357188"/>
                  <a:pt x="168380" y="355600"/>
                </a:cubicBezTo>
                <a:cubicBezTo>
                  <a:pt x="201188" y="354013"/>
                  <a:pt x="234526" y="341312"/>
                  <a:pt x="269980" y="339725"/>
                </a:cubicBezTo>
                <a:cubicBezTo>
                  <a:pt x="305434" y="338138"/>
                  <a:pt x="381105" y="346075"/>
                  <a:pt x="381105" y="346075"/>
                </a:cubicBezTo>
                <a:cubicBezTo>
                  <a:pt x="432434" y="349250"/>
                  <a:pt x="525038" y="357188"/>
                  <a:pt x="577955" y="358775"/>
                </a:cubicBezTo>
                <a:lnTo>
                  <a:pt x="698605" y="355600"/>
                </a:lnTo>
                <a:cubicBezTo>
                  <a:pt x="742526" y="350838"/>
                  <a:pt x="790680" y="341313"/>
                  <a:pt x="841480" y="330200"/>
                </a:cubicBezTo>
                <a:cubicBezTo>
                  <a:pt x="892280" y="319088"/>
                  <a:pt x="962130" y="344488"/>
                  <a:pt x="1003405" y="288925"/>
                </a:cubicBezTo>
                <a:cubicBezTo>
                  <a:pt x="1044680" y="233363"/>
                  <a:pt x="1066905" y="115094"/>
                  <a:pt x="1089130" y="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77" name="Forme libre 176"/>
          <p:cNvSpPr/>
          <p:nvPr/>
        </p:nvSpPr>
        <p:spPr>
          <a:xfrm>
            <a:off x="1410897" y="2672965"/>
            <a:ext cx="1010914" cy="352910"/>
          </a:xfrm>
          <a:custGeom>
            <a:avLst/>
            <a:gdLst>
              <a:gd name="connsiteX0" fmla="*/ 971550 w 1010914"/>
              <a:gd name="connsiteY0" fmla="*/ 143260 h 352910"/>
              <a:gd name="connsiteX1" fmla="*/ 654050 w 1010914"/>
              <a:gd name="connsiteY1" fmla="*/ 9910 h 352910"/>
              <a:gd name="connsiteX2" fmla="*/ 387350 w 1010914"/>
              <a:gd name="connsiteY2" fmla="*/ 28960 h 352910"/>
              <a:gd name="connsiteX3" fmla="*/ 88900 w 1010914"/>
              <a:gd name="connsiteY3" fmla="*/ 181360 h 352910"/>
              <a:gd name="connsiteX4" fmla="*/ 0 w 1010914"/>
              <a:gd name="connsiteY4" fmla="*/ 276610 h 352910"/>
              <a:gd name="connsiteX5" fmla="*/ 88900 w 1010914"/>
              <a:gd name="connsiteY5" fmla="*/ 352810 h 352910"/>
              <a:gd name="connsiteX6" fmla="*/ 222250 w 1010914"/>
              <a:gd name="connsiteY6" fmla="*/ 289310 h 352910"/>
              <a:gd name="connsiteX7" fmla="*/ 374650 w 1010914"/>
              <a:gd name="connsiteY7" fmla="*/ 149610 h 352910"/>
              <a:gd name="connsiteX8" fmla="*/ 654050 w 1010914"/>
              <a:gd name="connsiteY8" fmla="*/ 86110 h 352910"/>
              <a:gd name="connsiteX9" fmla="*/ 895350 w 1010914"/>
              <a:gd name="connsiteY9" fmla="*/ 155960 h 352910"/>
              <a:gd name="connsiteX10" fmla="*/ 996950 w 1010914"/>
              <a:gd name="connsiteY10" fmla="*/ 200410 h 352910"/>
              <a:gd name="connsiteX11" fmla="*/ 971550 w 1010914"/>
              <a:gd name="connsiteY11" fmla="*/ 143260 h 352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10914" h="352910">
                <a:moveTo>
                  <a:pt x="971550" y="143260"/>
                </a:moveTo>
                <a:cubicBezTo>
                  <a:pt x="914400" y="111510"/>
                  <a:pt x="751417" y="28960"/>
                  <a:pt x="654050" y="9910"/>
                </a:cubicBezTo>
                <a:cubicBezTo>
                  <a:pt x="556683" y="-9140"/>
                  <a:pt x="481542" y="385"/>
                  <a:pt x="387350" y="28960"/>
                </a:cubicBezTo>
                <a:cubicBezTo>
                  <a:pt x="293158" y="57535"/>
                  <a:pt x="153458" y="140085"/>
                  <a:pt x="88900" y="181360"/>
                </a:cubicBezTo>
                <a:cubicBezTo>
                  <a:pt x="24342" y="222635"/>
                  <a:pt x="0" y="248035"/>
                  <a:pt x="0" y="276610"/>
                </a:cubicBezTo>
                <a:cubicBezTo>
                  <a:pt x="0" y="305185"/>
                  <a:pt x="51858" y="350693"/>
                  <a:pt x="88900" y="352810"/>
                </a:cubicBezTo>
                <a:cubicBezTo>
                  <a:pt x="125942" y="354927"/>
                  <a:pt x="174625" y="323177"/>
                  <a:pt x="222250" y="289310"/>
                </a:cubicBezTo>
                <a:cubicBezTo>
                  <a:pt x="269875" y="255443"/>
                  <a:pt x="302683" y="183477"/>
                  <a:pt x="374650" y="149610"/>
                </a:cubicBezTo>
                <a:cubicBezTo>
                  <a:pt x="446617" y="115743"/>
                  <a:pt x="567267" y="85052"/>
                  <a:pt x="654050" y="86110"/>
                </a:cubicBezTo>
                <a:cubicBezTo>
                  <a:pt x="740833" y="87168"/>
                  <a:pt x="838200" y="136910"/>
                  <a:pt x="895350" y="155960"/>
                </a:cubicBezTo>
                <a:cubicBezTo>
                  <a:pt x="952500" y="175010"/>
                  <a:pt x="983192" y="202527"/>
                  <a:pt x="996950" y="200410"/>
                </a:cubicBezTo>
                <a:cubicBezTo>
                  <a:pt x="1010708" y="198293"/>
                  <a:pt x="1028700" y="175010"/>
                  <a:pt x="971550" y="143260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78" name="Forme libre 177"/>
          <p:cNvSpPr/>
          <p:nvPr/>
        </p:nvSpPr>
        <p:spPr>
          <a:xfrm>
            <a:off x="6881914" y="1301235"/>
            <a:ext cx="208791" cy="175720"/>
          </a:xfrm>
          <a:custGeom>
            <a:avLst/>
            <a:gdLst>
              <a:gd name="connsiteX0" fmla="*/ 174925 w 176962"/>
              <a:gd name="connsiteY0" fmla="*/ 84854 h 175720"/>
              <a:gd name="connsiteX1" fmla="*/ 170691 w 176962"/>
              <a:gd name="connsiteY1" fmla="*/ 152587 h 175720"/>
              <a:gd name="connsiteX2" fmla="*/ 141058 w 176962"/>
              <a:gd name="connsiteY2" fmla="*/ 173754 h 175720"/>
              <a:gd name="connsiteX3" fmla="*/ 30991 w 176962"/>
              <a:gd name="connsiteY3" fmla="*/ 169521 h 175720"/>
              <a:gd name="connsiteX4" fmla="*/ 1358 w 176962"/>
              <a:gd name="connsiteY4" fmla="*/ 127187 h 175720"/>
              <a:gd name="connsiteX5" fmla="*/ 9825 w 176962"/>
              <a:gd name="connsiteY5" fmla="*/ 17121 h 175720"/>
              <a:gd name="connsiteX6" fmla="*/ 52158 w 176962"/>
              <a:gd name="connsiteY6" fmla="*/ 187 h 175720"/>
              <a:gd name="connsiteX7" fmla="*/ 145291 w 176962"/>
              <a:gd name="connsiteY7" fmla="*/ 12887 h 175720"/>
              <a:gd name="connsiteX8" fmla="*/ 174925 w 176962"/>
              <a:gd name="connsiteY8" fmla="*/ 84854 h 175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6962" h="175720">
                <a:moveTo>
                  <a:pt x="174925" y="84854"/>
                </a:moveTo>
                <a:cubicBezTo>
                  <a:pt x="179158" y="108137"/>
                  <a:pt x="176335" y="137771"/>
                  <a:pt x="170691" y="152587"/>
                </a:cubicBezTo>
                <a:cubicBezTo>
                  <a:pt x="165047" y="167403"/>
                  <a:pt x="164341" y="170932"/>
                  <a:pt x="141058" y="173754"/>
                </a:cubicBezTo>
                <a:cubicBezTo>
                  <a:pt x="117775" y="176576"/>
                  <a:pt x="54274" y="177282"/>
                  <a:pt x="30991" y="169521"/>
                </a:cubicBezTo>
                <a:cubicBezTo>
                  <a:pt x="7708" y="161760"/>
                  <a:pt x="4886" y="152587"/>
                  <a:pt x="1358" y="127187"/>
                </a:cubicBezTo>
                <a:cubicBezTo>
                  <a:pt x="-2170" y="101787"/>
                  <a:pt x="1358" y="38288"/>
                  <a:pt x="9825" y="17121"/>
                </a:cubicBezTo>
                <a:cubicBezTo>
                  <a:pt x="18292" y="-4046"/>
                  <a:pt x="29580" y="893"/>
                  <a:pt x="52158" y="187"/>
                </a:cubicBezTo>
                <a:cubicBezTo>
                  <a:pt x="74736" y="-519"/>
                  <a:pt x="123419" y="187"/>
                  <a:pt x="145291" y="12887"/>
                </a:cubicBezTo>
                <a:cubicBezTo>
                  <a:pt x="167163" y="25587"/>
                  <a:pt x="170692" y="61571"/>
                  <a:pt x="174925" y="84854"/>
                </a:cubicBezTo>
                <a:close/>
              </a:path>
            </a:pathLst>
          </a:custGeom>
          <a:solidFill>
            <a:srgbClr val="FDEADA"/>
          </a:solid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79" name="Forme libre 178"/>
          <p:cNvSpPr/>
          <p:nvPr/>
        </p:nvSpPr>
        <p:spPr>
          <a:xfrm>
            <a:off x="7171307" y="1322589"/>
            <a:ext cx="16984" cy="122767"/>
          </a:xfrm>
          <a:custGeom>
            <a:avLst/>
            <a:gdLst>
              <a:gd name="connsiteX0" fmla="*/ 12751 w 16984"/>
              <a:gd name="connsiteY0" fmla="*/ 0 h 122767"/>
              <a:gd name="connsiteX1" fmla="*/ 51 w 16984"/>
              <a:gd name="connsiteY1" fmla="*/ 67733 h 122767"/>
              <a:gd name="connsiteX2" fmla="*/ 16984 w 16984"/>
              <a:gd name="connsiteY2" fmla="*/ 122767 h 122767"/>
              <a:gd name="connsiteX3" fmla="*/ 16984 w 16984"/>
              <a:gd name="connsiteY3" fmla="*/ 122767 h 122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84" h="122767">
                <a:moveTo>
                  <a:pt x="12751" y="0"/>
                </a:moveTo>
                <a:cubicBezTo>
                  <a:pt x="6048" y="23636"/>
                  <a:pt x="-654" y="47272"/>
                  <a:pt x="51" y="67733"/>
                </a:cubicBezTo>
                <a:cubicBezTo>
                  <a:pt x="756" y="88194"/>
                  <a:pt x="16984" y="122767"/>
                  <a:pt x="16984" y="122767"/>
                </a:cubicBezTo>
                <a:lnTo>
                  <a:pt x="16984" y="122767"/>
                </a:ln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0" name="Forme libre 179"/>
          <p:cNvSpPr/>
          <p:nvPr/>
        </p:nvSpPr>
        <p:spPr>
          <a:xfrm>
            <a:off x="7205224" y="1352222"/>
            <a:ext cx="8467" cy="63500"/>
          </a:xfrm>
          <a:custGeom>
            <a:avLst/>
            <a:gdLst>
              <a:gd name="connsiteX0" fmla="*/ 8467 w 8467"/>
              <a:gd name="connsiteY0" fmla="*/ 0 h 63500"/>
              <a:gd name="connsiteX1" fmla="*/ 0 w 8467"/>
              <a:gd name="connsiteY1" fmla="*/ 63500 h 6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8467" h="63500">
                <a:moveTo>
                  <a:pt x="8467" y="0"/>
                </a:moveTo>
                <a:lnTo>
                  <a:pt x="0" y="63500"/>
                </a:ln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1" name="Forme libre 180"/>
          <p:cNvSpPr/>
          <p:nvPr/>
        </p:nvSpPr>
        <p:spPr>
          <a:xfrm>
            <a:off x="7472494" y="1284489"/>
            <a:ext cx="41766" cy="169333"/>
          </a:xfrm>
          <a:custGeom>
            <a:avLst/>
            <a:gdLst>
              <a:gd name="connsiteX0" fmla="*/ 3666 w 41766"/>
              <a:gd name="connsiteY0" fmla="*/ 0 h 169333"/>
              <a:gd name="connsiteX1" fmla="*/ 3666 w 41766"/>
              <a:gd name="connsiteY1" fmla="*/ 67733 h 169333"/>
              <a:gd name="connsiteX2" fmla="*/ 41766 w 41766"/>
              <a:gd name="connsiteY2" fmla="*/ 169333 h 169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1766" h="169333">
                <a:moveTo>
                  <a:pt x="3666" y="0"/>
                </a:moveTo>
                <a:cubicBezTo>
                  <a:pt x="491" y="19755"/>
                  <a:pt x="-2684" y="39511"/>
                  <a:pt x="3666" y="67733"/>
                </a:cubicBezTo>
                <a:cubicBezTo>
                  <a:pt x="10016" y="95955"/>
                  <a:pt x="41766" y="169333"/>
                  <a:pt x="41766" y="169333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2" name="Forme libre 181"/>
          <p:cNvSpPr/>
          <p:nvPr/>
        </p:nvSpPr>
        <p:spPr>
          <a:xfrm>
            <a:off x="7607393" y="1276022"/>
            <a:ext cx="34356" cy="169334"/>
          </a:xfrm>
          <a:custGeom>
            <a:avLst/>
            <a:gdLst>
              <a:gd name="connsiteX0" fmla="*/ 16933 w 34356"/>
              <a:gd name="connsiteY0" fmla="*/ 0 h 169334"/>
              <a:gd name="connsiteX1" fmla="*/ 33867 w 34356"/>
              <a:gd name="connsiteY1" fmla="*/ 93134 h 169334"/>
              <a:gd name="connsiteX2" fmla="*/ 0 w 34356"/>
              <a:gd name="connsiteY2" fmla="*/ 169334 h 1693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356" h="169334">
                <a:moveTo>
                  <a:pt x="16933" y="0"/>
                </a:moveTo>
                <a:cubicBezTo>
                  <a:pt x="26811" y="32456"/>
                  <a:pt x="36689" y="64912"/>
                  <a:pt x="33867" y="93134"/>
                </a:cubicBezTo>
                <a:cubicBezTo>
                  <a:pt x="31045" y="121356"/>
                  <a:pt x="0" y="169334"/>
                  <a:pt x="0" y="169334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3" name="Forme libre 182"/>
          <p:cNvSpPr/>
          <p:nvPr/>
        </p:nvSpPr>
        <p:spPr>
          <a:xfrm>
            <a:off x="7556593" y="1280256"/>
            <a:ext cx="38100" cy="143933"/>
          </a:xfrm>
          <a:custGeom>
            <a:avLst/>
            <a:gdLst>
              <a:gd name="connsiteX0" fmla="*/ 0 w 38100"/>
              <a:gd name="connsiteY0" fmla="*/ 0 h 143933"/>
              <a:gd name="connsiteX1" fmla="*/ 38100 w 38100"/>
              <a:gd name="connsiteY1" fmla="*/ 71966 h 143933"/>
              <a:gd name="connsiteX2" fmla="*/ 25400 w 38100"/>
              <a:gd name="connsiteY2" fmla="*/ 143933 h 143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00" h="143933">
                <a:moveTo>
                  <a:pt x="0" y="0"/>
                </a:moveTo>
                <a:cubicBezTo>
                  <a:pt x="16933" y="23988"/>
                  <a:pt x="33867" y="47977"/>
                  <a:pt x="38100" y="71966"/>
                </a:cubicBezTo>
                <a:lnTo>
                  <a:pt x="25400" y="143933"/>
                </a:ln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4" name="Forme libre 183"/>
          <p:cNvSpPr/>
          <p:nvPr/>
        </p:nvSpPr>
        <p:spPr>
          <a:xfrm>
            <a:off x="7522247" y="1309888"/>
            <a:ext cx="45719" cy="135467"/>
          </a:xfrm>
          <a:custGeom>
            <a:avLst/>
            <a:gdLst>
              <a:gd name="connsiteX0" fmla="*/ 8944 w 21644"/>
              <a:gd name="connsiteY0" fmla="*/ 0 h 76200"/>
              <a:gd name="connsiteX1" fmla="*/ 477 w 21644"/>
              <a:gd name="connsiteY1" fmla="*/ 50800 h 76200"/>
              <a:gd name="connsiteX2" fmla="*/ 21644 w 21644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644" h="76200">
                <a:moveTo>
                  <a:pt x="8944" y="0"/>
                </a:moveTo>
                <a:cubicBezTo>
                  <a:pt x="3652" y="19050"/>
                  <a:pt x="-1640" y="38100"/>
                  <a:pt x="477" y="50800"/>
                </a:cubicBezTo>
                <a:cubicBezTo>
                  <a:pt x="2594" y="63500"/>
                  <a:pt x="21644" y="76200"/>
                  <a:pt x="21644" y="7620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5" name="Forme libre 184"/>
          <p:cNvSpPr/>
          <p:nvPr/>
        </p:nvSpPr>
        <p:spPr>
          <a:xfrm>
            <a:off x="1491579" y="2999514"/>
            <a:ext cx="705550" cy="226413"/>
          </a:xfrm>
          <a:custGeom>
            <a:avLst/>
            <a:gdLst>
              <a:gd name="connsiteX0" fmla="*/ 671 w 705550"/>
              <a:gd name="connsiteY0" fmla="*/ 226286 h 226413"/>
              <a:gd name="connsiteX1" fmla="*/ 121321 w 705550"/>
              <a:gd name="connsiteY1" fmla="*/ 92936 h 226413"/>
              <a:gd name="connsiteX2" fmla="*/ 276896 w 705550"/>
              <a:gd name="connsiteY2" fmla="*/ 13561 h 226413"/>
              <a:gd name="connsiteX3" fmla="*/ 394371 w 705550"/>
              <a:gd name="connsiteY3" fmla="*/ 861 h 226413"/>
              <a:gd name="connsiteX4" fmla="*/ 543596 w 705550"/>
              <a:gd name="connsiteY4" fmla="*/ 23086 h 226413"/>
              <a:gd name="connsiteX5" fmla="*/ 705521 w 705550"/>
              <a:gd name="connsiteY5" fmla="*/ 99286 h 226413"/>
              <a:gd name="connsiteX6" fmla="*/ 530896 w 705550"/>
              <a:gd name="connsiteY6" fmla="*/ 32611 h 226413"/>
              <a:gd name="connsiteX7" fmla="*/ 368971 w 705550"/>
              <a:gd name="connsiteY7" fmla="*/ 19911 h 226413"/>
              <a:gd name="connsiteX8" fmla="*/ 175296 w 705550"/>
              <a:gd name="connsiteY8" fmla="*/ 67536 h 226413"/>
              <a:gd name="connsiteX9" fmla="*/ 671 w 705550"/>
              <a:gd name="connsiteY9" fmla="*/ 226286 h 226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05550" h="226413">
                <a:moveTo>
                  <a:pt x="671" y="226286"/>
                </a:moveTo>
                <a:cubicBezTo>
                  <a:pt x="-8325" y="230519"/>
                  <a:pt x="75284" y="128390"/>
                  <a:pt x="121321" y="92936"/>
                </a:cubicBezTo>
                <a:cubicBezTo>
                  <a:pt x="167358" y="57482"/>
                  <a:pt x="231388" y="28907"/>
                  <a:pt x="276896" y="13561"/>
                </a:cubicBezTo>
                <a:cubicBezTo>
                  <a:pt x="322404" y="-1785"/>
                  <a:pt x="349921" y="-727"/>
                  <a:pt x="394371" y="861"/>
                </a:cubicBezTo>
                <a:cubicBezTo>
                  <a:pt x="438821" y="2448"/>
                  <a:pt x="491738" y="6682"/>
                  <a:pt x="543596" y="23086"/>
                </a:cubicBezTo>
                <a:cubicBezTo>
                  <a:pt x="595454" y="39490"/>
                  <a:pt x="707638" y="97698"/>
                  <a:pt x="705521" y="99286"/>
                </a:cubicBezTo>
                <a:cubicBezTo>
                  <a:pt x="703404" y="100874"/>
                  <a:pt x="586988" y="45840"/>
                  <a:pt x="530896" y="32611"/>
                </a:cubicBezTo>
                <a:cubicBezTo>
                  <a:pt x="474804" y="19382"/>
                  <a:pt x="428238" y="14090"/>
                  <a:pt x="368971" y="19911"/>
                </a:cubicBezTo>
                <a:cubicBezTo>
                  <a:pt x="309704" y="25732"/>
                  <a:pt x="235621" y="34198"/>
                  <a:pt x="175296" y="67536"/>
                </a:cubicBezTo>
                <a:cubicBezTo>
                  <a:pt x="114971" y="100874"/>
                  <a:pt x="9667" y="222053"/>
                  <a:pt x="671" y="22628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rgbClr val="00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6" name="Forme libre 185"/>
          <p:cNvSpPr/>
          <p:nvPr/>
        </p:nvSpPr>
        <p:spPr>
          <a:xfrm>
            <a:off x="1473196" y="3317376"/>
            <a:ext cx="772836" cy="111635"/>
          </a:xfrm>
          <a:custGeom>
            <a:avLst/>
            <a:gdLst>
              <a:gd name="connsiteX0" fmla="*/ 4 w 772836"/>
              <a:gd name="connsiteY0" fmla="*/ 16374 h 111635"/>
              <a:gd name="connsiteX1" fmla="*/ 79379 w 772836"/>
              <a:gd name="connsiteY1" fmla="*/ 19549 h 111635"/>
              <a:gd name="connsiteX2" fmla="*/ 196854 w 772836"/>
              <a:gd name="connsiteY2" fmla="*/ 67174 h 111635"/>
              <a:gd name="connsiteX3" fmla="*/ 342904 w 772836"/>
              <a:gd name="connsiteY3" fmla="*/ 105274 h 111635"/>
              <a:gd name="connsiteX4" fmla="*/ 498479 w 772836"/>
              <a:gd name="connsiteY4" fmla="*/ 89399 h 111635"/>
              <a:gd name="connsiteX5" fmla="*/ 581029 w 772836"/>
              <a:gd name="connsiteY5" fmla="*/ 63999 h 111635"/>
              <a:gd name="connsiteX6" fmla="*/ 733429 w 772836"/>
              <a:gd name="connsiteY6" fmla="*/ 16374 h 111635"/>
              <a:gd name="connsiteX7" fmla="*/ 765179 w 772836"/>
              <a:gd name="connsiteY7" fmla="*/ 3674 h 111635"/>
              <a:gd name="connsiteX8" fmla="*/ 615954 w 772836"/>
              <a:gd name="connsiteY8" fmla="*/ 76699 h 111635"/>
              <a:gd name="connsiteX9" fmla="*/ 412754 w 772836"/>
              <a:gd name="connsiteY9" fmla="*/ 111624 h 111635"/>
              <a:gd name="connsiteX10" fmla="*/ 193679 w 772836"/>
              <a:gd name="connsiteY10" fmla="*/ 73524 h 111635"/>
              <a:gd name="connsiteX11" fmla="*/ 82554 w 772836"/>
              <a:gd name="connsiteY11" fmla="*/ 19549 h 111635"/>
              <a:gd name="connsiteX12" fmla="*/ 4 w 772836"/>
              <a:gd name="connsiteY12" fmla="*/ 16374 h 111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72836" h="111635">
                <a:moveTo>
                  <a:pt x="4" y="16374"/>
                </a:moveTo>
                <a:cubicBezTo>
                  <a:pt x="-525" y="16374"/>
                  <a:pt x="46571" y="11082"/>
                  <a:pt x="79379" y="19549"/>
                </a:cubicBezTo>
                <a:cubicBezTo>
                  <a:pt x="112187" y="28016"/>
                  <a:pt x="152933" y="52887"/>
                  <a:pt x="196854" y="67174"/>
                </a:cubicBezTo>
                <a:cubicBezTo>
                  <a:pt x="240775" y="81461"/>
                  <a:pt x="292633" y="101570"/>
                  <a:pt x="342904" y="105274"/>
                </a:cubicBezTo>
                <a:cubicBezTo>
                  <a:pt x="393175" y="108978"/>
                  <a:pt x="458792" y="96278"/>
                  <a:pt x="498479" y="89399"/>
                </a:cubicBezTo>
                <a:cubicBezTo>
                  <a:pt x="538166" y="82520"/>
                  <a:pt x="581029" y="63999"/>
                  <a:pt x="581029" y="63999"/>
                </a:cubicBezTo>
                <a:lnTo>
                  <a:pt x="733429" y="16374"/>
                </a:lnTo>
                <a:cubicBezTo>
                  <a:pt x="764121" y="6320"/>
                  <a:pt x="784758" y="-6380"/>
                  <a:pt x="765179" y="3674"/>
                </a:cubicBezTo>
                <a:cubicBezTo>
                  <a:pt x="745600" y="13728"/>
                  <a:pt x="674691" y="58707"/>
                  <a:pt x="615954" y="76699"/>
                </a:cubicBezTo>
                <a:cubicBezTo>
                  <a:pt x="557217" y="94691"/>
                  <a:pt x="483133" y="112153"/>
                  <a:pt x="412754" y="111624"/>
                </a:cubicBezTo>
                <a:cubicBezTo>
                  <a:pt x="342375" y="111095"/>
                  <a:pt x="248712" y="88870"/>
                  <a:pt x="193679" y="73524"/>
                </a:cubicBezTo>
                <a:cubicBezTo>
                  <a:pt x="138646" y="58178"/>
                  <a:pt x="113775" y="30132"/>
                  <a:pt x="82554" y="19549"/>
                </a:cubicBezTo>
                <a:cubicBezTo>
                  <a:pt x="51333" y="8966"/>
                  <a:pt x="533" y="16374"/>
                  <a:pt x="4" y="16374"/>
                </a:cubicBezTo>
                <a:close/>
              </a:path>
            </a:pathLst>
          </a:custGeom>
          <a:solidFill>
            <a:srgbClr val="000000"/>
          </a:solidFill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7" name="Forme libre 186"/>
          <p:cNvSpPr/>
          <p:nvPr/>
        </p:nvSpPr>
        <p:spPr>
          <a:xfrm>
            <a:off x="1600171" y="3424230"/>
            <a:ext cx="587549" cy="109593"/>
          </a:xfrm>
          <a:custGeom>
            <a:avLst/>
            <a:gdLst>
              <a:gd name="connsiteX0" fmla="*/ 29 w 587549"/>
              <a:gd name="connsiteY0" fmla="*/ 14295 h 109593"/>
              <a:gd name="connsiteX1" fmla="*/ 50829 w 587549"/>
              <a:gd name="connsiteY1" fmla="*/ 14295 h 109593"/>
              <a:gd name="connsiteX2" fmla="*/ 146079 w 587549"/>
              <a:gd name="connsiteY2" fmla="*/ 36520 h 109593"/>
              <a:gd name="connsiteX3" fmla="*/ 276254 w 587549"/>
              <a:gd name="connsiteY3" fmla="*/ 96845 h 109593"/>
              <a:gd name="connsiteX4" fmla="*/ 371504 w 587549"/>
              <a:gd name="connsiteY4" fmla="*/ 106370 h 109593"/>
              <a:gd name="connsiteX5" fmla="*/ 504854 w 587549"/>
              <a:gd name="connsiteY5" fmla="*/ 77795 h 109593"/>
              <a:gd name="connsiteX6" fmla="*/ 587404 w 587549"/>
              <a:gd name="connsiteY6" fmla="*/ 11120 h 109593"/>
              <a:gd name="connsiteX7" fmla="*/ 520729 w 587549"/>
              <a:gd name="connsiteY7" fmla="*/ 46045 h 109593"/>
              <a:gd name="connsiteX8" fmla="*/ 374679 w 587549"/>
              <a:gd name="connsiteY8" fmla="*/ 109545 h 109593"/>
              <a:gd name="connsiteX9" fmla="*/ 196879 w 587549"/>
              <a:gd name="connsiteY9" fmla="*/ 55570 h 109593"/>
              <a:gd name="connsiteX10" fmla="*/ 57179 w 587549"/>
              <a:gd name="connsiteY10" fmla="*/ 1595 h 109593"/>
              <a:gd name="connsiteX11" fmla="*/ 29 w 587549"/>
              <a:gd name="connsiteY11" fmla="*/ 14295 h 109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87549" h="109593">
                <a:moveTo>
                  <a:pt x="29" y="14295"/>
                </a:moveTo>
                <a:cubicBezTo>
                  <a:pt x="-1029" y="16412"/>
                  <a:pt x="26487" y="10591"/>
                  <a:pt x="50829" y="14295"/>
                </a:cubicBezTo>
                <a:cubicBezTo>
                  <a:pt x="75171" y="17999"/>
                  <a:pt x="108508" y="22762"/>
                  <a:pt x="146079" y="36520"/>
                </a:cubicBezTo>
                <a:cubicBezTo>
                  <a:pt x="183650" y="50278"/>
                  <a:pt x="238683" y="85203"/>
                  <a:pt x="276254" y="96845"/>
                </a:cubicBezTo>
                <a:cubicBezTo>
                  <a:pt x="313825" y="108487"/>
                  <a:pt x="333404" y="109545"/>
                  <a:pt x="371504" y="106370"/>
                </a:cubicBezTo>
                <a:cubicBezTo>
                  <a:pt x="409604" y="103195"/>
                  <a:pt x="468871" y="93670"/>
                  <a:pt x="504854" y="77795"/>
                </a:cubicBezTo>
                <a:cubicBezTo>
                  <a:pt x="540837" y="61920"/>
                  <a:pt x="584758" y="16412"/>
                  <a:pt x="587404" y="11120"/>
                </a:cubicBezTo>
                <a:cubicBezTo>
                  <a:pt x="590050" y="5828"/>
                  <a:pt x="556183" y="29641"/>
                  <a:pt x="520729" y="46045"/>
                </a:cubicBezTo>
                <a:cubicBezTo>
                  <a:pt x="485275" y="62449"/>
                  <a:pt x="428654" y="107958"/>
                  <a:pt x="374679" y="109545"/>
                </a:cubicBezTo>
                <a:cubicBezTo>
                  <a:pt x="320704" y="111133"/>
                  <a:pt x="249796" y="73562"/>
                  <a:pt x="196879" y="55570"/>
                </a:cubicBezTo>
                <a:cubicBezTo>
                  <a:pt x="143962" y="37578"/>
                  <a:pt x="88400" y="8474"/>
                  <a:pt x="57179" y="1595"/>
                </a:cubicBezTo>
                <a:cubicBezTo>
                  <a:pt x="25958" y="-5284"/>
                  <a:pt x="1087" y="12178"/>
                  <a:pt x="29" y="14295"/>
                </a:cubicBezTo>
                <a:close/>
              </a:path>
            </a:pathLst>
          </a:custGeom>
          <a:solidFill>
            <a:srgbClr val="000000"/>
          </a:solidFill>
          <a:ln>
            <a:solidFill>
              <a:srgbClr val="00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8" name="Forme libre 187"/>
          <p:cNvSpPr/>
          <p:nvPr/>
        </p:nvSpPr>
        <p:spPr>
          <a:xfrm>
            <a:off x="2070100" y="3375019"/>
            <a:ext cx="63500" cy="66675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9" name="Forme libre 188"/>
          <p:cNvSpPr/>
          <p:nvPr/>
        </p:nvSpPr>
        <p:spPr>
          <a:xfrm>
            <a:off x="2038350" y="3384544"/>
            <a:ext cx="57657" cy="69850"/>
          </a:xfrm>
          <a:custGeom>
            <a:avLst/>
            <a:gdLst>
              <a:gd name="connsiteX0" fmla="*/ 0 w 57657"/>
              <a:gd name="connsiteY0" fmla="*/ 0 h 69850"/>
              <a:gd name="connsiteX1" fmla="*/ 50800 w 57657"/>
              <a:gd name="connsiteY1" fmla="*/ 38100 h 69850"/>
              <a:gd name="connsiteX2" fmla="*/ 57150 w 57657"/>
              <a:gd name="connsiteY2" fmla="*/ 69850 h 69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7657" h="69850">
                <a:moveTo>
                  <a:pt x="0" y="0"/>
                </a:moveTo>
                <a:cubicBezTo>
                  <a:pt x="20637" y="13229"/>
                  <a:pt x="41275" y="26458"/>
                  <a:pt x="50800" y="38100"/>
                </a:cubicBezTo>
                <a:cubicBezTo>
                  <a:pt x="60325" y="49742"/>
                  <a:pt x="57150" y="69850"/>
                  <a:pt x="57150" y="6985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90" name="Forme libre 189"/>
          <p:cNvSpPr/>
          <p:nvPr/>
        </p:nvSpPr>
        <p:spPr>
          <a:xfrm>
            <a:off x="2006600" y="3394069"/>
            <a:ext cx="60991" cy="73025"/>
          </a:xfrm>
          <a:custGeom>
            <a:avLst/>
            <a:gdLst>
              <a:gd name="connsiteX0" fmla="*/ 0 w 60991"/>
              <a:gd name="connsiteY0" fmla="*/ 0 h 73025"/>
              <a:gd name="connsiteX1" fmla="*/ 53975 w 60991"/>
              <a:gd name="connsiteY1" fmla="*/ 41275 h 73025"/>
              <a:gd name="connsiteX2" fmla="*/ 60325 w 60991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0991" h="73025">
                <a:moveTo>
                  <a:pt x="0" y="0"/>
                </a:moveTo>
                <a:cubicBezTo>
                  <a:pt x="21960" y="14552"/>
                  <a:pt x="43921" y="29104"/>
                  <a:pt x="53975" y="41275"/>
                </a:cubicBezTo>
                <a:cubicBezTo>
                  <a:pt x="64029" y="53446"/>
                  <a:pt x="60325" y="73025"/>
                  <a:pt x="60325" y="73025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91" name="Forme libre 190"/>
          <p:cNvSpPr/>
          <p:nvPr/>
        </p:nvSpPr>
        <p:spPr>
          <a:xfrm>
            <a:off x="1933163" y="3419259"/>
            <a:ext cx="45719" cy="45719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92" name="Forme libre 191"/>
          <p:cNvSpPr/>
          <p:nvPr/>
        </p:nvSpPr>
        <p:spPr>
          <a:xfrm>
            <a:off x="1814354" y="3426054"/>
            <a:ext cx="45719" cy="45719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93" name="Forme libre 192"/>
          <p:cNvSpPr/>
          <p:nvPr/>
        </p:nvSpPr>
        <p:spPr>
          <a:xfrm>
            <a:off x="2089150" y="3368669"/>
            <a:ext cx="63500" cy="66675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94" name="Forme libre 193"/>
          <p:cNvSpPr/>
          <p:nvPr/>
        </p:nvSpPr>
        <p:spPr>
          <a:xfrm>
            <a:off x="2057400" y="3384544"/>
            <a:ext cx="63500" cy="66675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95" name="Forme libre 194"/>
          <p:cNvSpPr/>
          <p:nvPr/>
        </p:nvSpPr>
        <p:spPr>
          <a:xfrm>
            <a:off x="2135368" y="3355969"/>
            <a:ext cx="120650" cy="20461"/>
          </a:xfrm>
          <a:custGeom>
            <a:avLst/>
            <a:gdLst>
              <a:gd name="connsiteX0" fmla="*/ 0 w 120650"/>
              <a:gd name="connsiteY0" fmla="*/ 0 h 20461"/>
              <a:gd name="connsiteX1" fmla="*/ 53975 w 120650"/>
              <a:gd name="connsiteY1" fmla="*/ 19050 h 20461"/>
              <a:gd name="connsiteX2" fmla="*/ 120650 w 120650"/>
              <a:gd name="connsiteY2" fmla="*/ 19050 h 20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0650" h="20461">
                <a:moveTo>
                  <a:pt x="0" y="0"/>
                </a:moveTo>
                <a:cubicBezTo>
                  <a:pt x="16933" y="7937"/>
                  <a:pt x="33867" y="15875"/>
                  <a:pt x="53975" y="19050"/>
                </a:cubicBezTo>
                <a:cubicBezTo>
                  <a:pt x="74083" y="22225"/>
                  <a:pt x="120650" y="19050"/>
                  <a:pt x="120650" y="1905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96" name="Forme libre 195"/>
          <p:cNvSpPr/>
          <p:nvPr/>
        </p:nvSpPr>
        <p:spPr>
          <a:xfrm>
            <a:off x="2116318" y="3365494"/>
            <a:ext cx="92075" cy="69850"/>
          </a:xfrm>
          <a:custGeom>
            <a:avLst/>
            <a:gdLst>
              <a:gd name="connsiteX0" fmla="*/ 0 w 92075"/>
              <a:gd name="connsiteY0" fmla="*/ 0 h 69850"/>
              <a:gd name="connsiteX1" fmla="*/ 69850 w 92075"/>
              <a:gd name="connsiteY1" fmla="*/ 34925 h 69850"/>
              <a:gd name="connsiteX2" fmla="*/ 92075 w 92075"/>
              <a:gd name="connsiteY2" fmla="*/ 69850 h 69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2075" h="69850">
                <a:moveTo>
                  <a:pt x="0" y="0"/>
                </a:moveTo>
                <a:cubicBezTo>
                  <a:pt x="27252" y="11641"/>
                  <a:pt x="54504" y="23283"/>
                  <a:pt x="69850" y="34925"/>
                </a:cubicBezTo>
                <a:cubicBezTo>
                  <a:pt x="85196" y="46567"/>
                  <a:pt x="92075" y="69850"/>
                  <a:pt x="92075" y="6985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97" name="Forme libre 196"/>
          <p:cNvSpPr/>
          <p:nvPr/>
        </p:nvSpPr>
        <p:spPr>
          <a:xfrm>
            <a:off x="2094093" y="3375019"/>
            <a:ext cx="63500" cy="66675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98" name="Forme libre 197"/>
          <p:cNvSpPr/>
          <p:nvPr/>
        </p:nvSpPr>
        <p:spPr>
          <a:xfrm>
            <a:off x="2062343" y="3384544"/>
            <a:ext cx="57657" cy="69850"/>
          </a:xfrm>
          <a:custGeom>
            <a:avLst/>
            <a:gdLst>
              <a:gd name="connsiteX0" fmla="*/ 0 w 57657"/>
              <a:gd name="connsiteY0" fmla="*/ 0 h 69850"/>
              <a:gd name="connsiteX1" fmla="*/ 50800 w 57657"/>
              <a:gd name="connsiteY1" fmla="*/ 38100 h 69850"/>
              <a:gd name="connsiteX2" fmla="*/ 57150 w 57657"/>
              <a:gd name="connsiteY2" fmla="*/ 69850 h 69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7657" h="69850">
                <a:moveTo>
                  <a:pt x="0" y="0"/>
                </a:moveTo>
                <a:cubicBezTo>
                  <a:pt x="20637" y="13229"/>
                  <a:pt x="41275" y="26458"/>
                  <a:pt x="50800" y="38100"/>
                </a:cubicBezTo>
                <a:cubicBezTo>
                  <a:pt x="60325" y="49742"/>
                  <a:pt x="57150" y="69850"/>
                  <a:pt x="57150" y="6985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99" name="Forme libre 198"/>
          <p:cNvSpPr/>
          <p:nvPr/>
        </p:nvSpPr>
        <p:spPr>
          <a:xfrm>
            <a:off x="2030593" y="3394069"/>
            <a:ext cx="60991" cy="73025"/>
          </a:xfrm>
          <a:custGeom>
            <a:avLst/>
            <a:gdLst>
              <a:gd name="connsiteX0" fmla="*/ 0 w 60991"/>
              <a:gd name="connsiteY0" fmla="*/ 0 h 73025"/>
              <a:gd name="connsiteX1" fmla="*/ 53975 w 60991"/>
              <a:gd name="connsiteY1" fmla="*/ 41275 h 73025"/>
              <a:gd name="connsiteX2" fmla="*/ 60325 w 60991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0991" h="73025">
                <a:moveTo>
                  <a:pt x="0" y="0"/>
                </a:moveTo>
                <a:cubicBezTo>
                  <a:pt x="21960" y="14552"/>
                  <a:pt x="43921" y="29104"/>
                  <a:pt x="53975" y="41275"/>
                </a:cubicBezTo>
                <a:cubicBezTo>
                  <a:pt x="64029" y="53446"/>
                  <a:pt x="60325" y="73025"/>
                  <a:pt x="60325" y="73025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00" name="Forme libre 199"/>
          <p:cNvSpPr/>
          <p:nvPr/>
        </p:nvSpPr>
        <p:spPr>
          <a:xfrm>
            <a:off x="2154418" y="3346444"/>
            <a:ext cx="120650" cy="19739"/>
          </a:xfrm>
          <a:custGeom>
            <a:avLst/>
            <a:gdLst>
              <a:gd name="connsiteX0" fmla="*/ 0 w 120650"/>
              <a:gd name="connsiteY0" fmla="*/ 0 h 19739"/>
              <a:gd name="connsiteX1" fmla="*/ 53975 w 120650"/>
              <a:gd name="connsiteY1" fmla="*/ 19050 h 19739"/>
              <a:gd name="connsiteX2" fmla="*/ 120650 w 120650"/>
              <a:gd name="connsiteY2" fmla="*/ 15875 h 19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0650" h="19739">
                <a:moveTo>
                  <a:pt x="0" y="0"/>
                </a:moveTo>
                <a:cubicBezTo>
                  <a:pt x="16933" y="8202"/>
                  <a:pt x="33867" y="16404"/>
                  <a:pt x="53975" y="19050"/>
                </a:cubicBezTo>
                <a:cubicBezTo>
                  <a:pt x="74083" y="21696"/>
                  <a:pt x="120650" y="15875"/>
                  <a:pt x="120650" y="15875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01" name="Forme libre 200"/>
          <p:cNvSpPr/>
          <p:nvPr/>
        </p:nvSpPr>
        <p:spPr>
          <a:xfrm>
            <a:off x="2192518" y="3343269"/>
            <a:ext cx="88900" cy="12738"/>
          </a:xfrm>
          <a:custGeom>
            <a:avLst/>
            <a:gdLst>
              <a:gd name="connsiteX0" fmla="*/ 0 w 88900"/>
              <a:gd name="connsiteY0" fmla="*/ 3175 h 12738"/>
              <a:gd name="connsiteX1" fmla="*/ 50800 w 88900"/>
              <a:gd name="connsiteY1" fmla="*/ 12700 h 12738"/>
              <a:gd name="connsiteX2" fmla="*/ 88900 w 88900"/>
              <a:gd name="connsiteY2" fmla="*/ 0 h 1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12738">
                <a:moveTo>
                  <a:pt x="0" y="3175"/>
                </a:moveTo>
                <a:cubicBezTo>
                  <a:pt x="17991" y="8202"/>
                  <a:pt x="35983" y="13229"/>
                  <a:pt x="50800" y="12700"/>
                </a:cubicBezTo>
                <a:cubicBezTo>
                  <a:pt x="65617" y="12171"/>
                  <a:pt x="88900" y="0"/>
                  <a:pt x="88900" y="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02" name="Forme libre 201"/>
          <p:cNvSpPr/>
          <p:nvPr/>
        </p:nvSpPr>
        <p:spPr>
          <a:xfrm>
            <a:off x="1992415" y="3409757"/>
            <a:ext cx="60991" cy="73025"/>
          </a:xfrm>
          <a:custGeom>
            <a:avLst/>
            <a:gdLst>
              <a:gd name="connsiteX0" fmla="*/ 0 w 60991"/>
              <a:gd name="connsiteY0" fmla="*/ 0 h 73025"/>
              <a:gd name="connsiteX1" fmla="*/ 53975 w 60991"/>
              <a:gd name="connsiteY1" fmla="*/ 41275 h 73025"/>
              <a:gd name="connsiteX2" fmla="*/ 60325 w 60991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0991" h="73025">
                <a:moveTo>
                  <a:pt x="0" y="0"/>
                </a:moveTo>
                <a:cubicBezTo>
                  <a:pt x="21960" y="14552"/>
                  <a:pt x="43921" y="29104"/>
                  <a:pt x="53975" y="41275"/>
                </a:cubicBezTo>
                <a:cubicBezTo>
                  <a:pt x="64029" y="53446"/>
                  <a:pt x="60325" y="73025"/>
                  <a:pt x="60325" y="73025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03" name="Forme libre 202"/>
          <p:cNvSpPr/>
          <p:nvPr/>
        </p:nvSpPr>
        <p:spPr>
          <a:xfrm>
            <a:off x="1957156" y="3419259"/>
            <a:ext cx="45719" cy="45719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04" name="Forme libre 203"/>
          <p:cNvSpPr/>
          <p:nvPr/>
        </p:nvSpPr>
        <p:spPr>
          <a:xfrm rot="477258">
            <a:off x="1928358" y="3432168"/>
            <a:ext cx="45719" cy="46946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05" name="Forme libre 204"/>
          <p:cNvSpPr/>
          <p:nvPr/>
        </p:nvSpPr>
        <p:spPr>
          <a:xfrm>
            <a:off x="1885534" y="3429229"/>
            <a:ext cx="45719" cy="45719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06" name="Forme libre 205"/>
          <p:cNvSpPr/>
          <p:nvPr/>
        </p:nvSpPr>
        <p:spPr>
          <a:xfrm>
            <a:off x="1838347" y="3426054"/>
            <a:ext cx="45719" cy="45719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07" name="Forme libre 206"/>
          <p:cNvSpPr/>
          <p:nvPr/>
        </p:nvSpPr>
        <p:spPr>
          <a:xfrm>
            <a:off x="2113143" y="3368669"/>
            <a:ext cx="63500" cy="66675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08" name="Forme libre 207"/>
          <p:cNvSpPr/>
          <p:nvPr/>
        </p:nvSpPr>
        <p:spPr>
          <a:xfrm>
            <a:off x="2081393" y="3384544"/>
            <a:ext cx="63500" cy="66675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09" name="Forme libre 208"/>
          <p:cNvSpPr/>
          <p:nvPr/>
        </p:nvSpPr>
        <p:spPr>
          <a:xfrm>
            <a:off x="2151091" y="3365494"/>
            <a:ext cx="92075" cy="69850"/>
          </a:xfrm>
          <a:custGeom>
            <a:avLst/>
            <a:gdLst>
              <a:gd name="connsiteX0" fmla="*/ 0 w 92075"/>
              <a:gd name="connsiteY0" fmla="*/ 0 h 69850"/>
              <a:gd name="connsiteX1" fmla="*/ 69850 w 92075"/>
              <a:gd name="connsiteY1" fmla="*/ 34925 h 69850"/>
              <a:gd name="connsiteX2" fmla="*/ 92075 w 92075"/>
              <a:gd name="connsiteY2" fmla="*/ 69850 h 69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2075" h="69850">
                <a:moveTo>
                  <a:pt x="0" y="0"/>
                </a:moveTo>
                <a:cubicBezTo>
                  <a:pt x="27252" y="11641"/>
                  <a:pt x="54504" y="23283"/>
                  <a:pt x="69850" y="34925"/>
                </a:cubicBezTo>
                <a:cubicBezTo>
                  <a:pt x="85196" y="46567"/>
                  <a:pt x="92075" y="69850"/>
                  <a:pt x="92075" y="6985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10" name="Forme libre 209"/>
          <p:cNvSpPr/>
          <p:nvPr/>
        </p:nvSpPr>
        <p:spPr>
          <a:xfrm>
            <a:off x="1838372" y="3389378"/>
            <a:ext cx="107950" cy="40849"/>
          </a:xfrm>
          <a:custGeom>
            <a:avLst/>
            <a:gdLst>
              <a:gd name="connsiteX0" fmla="*/ 0 w 107950"/>
              <a:gd name="connsiteY0" fmla="*/ 38100 h 40849"/>
              <a:gd name="connsiteX1" fmla="*/ 53975 w 107950"/>
              <a:gd name="connsiteY1" fmla="*/ 38100 h 40849"/>
              <a:gd name="connsiteX2" fmla="*/ 98425 w 107950"/>
              <a:gd name="connsiteY2" fmla="*/ 9525 h 40849"/>
              <a:gd name="connsiteX3" fmla="*/ 107950 w 107950"/>
              <a:gd name="connsiteY3" fmla="*/ 0 h 40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950" h="40849">
                <a:moveTo>
                  <a:pt x="0" y="38100"/>
                </a:moveTo>
                <a:cubicBezTo>
                  <a:pt x="18785" y="40481"/>
                  <a:pt x="37571" y="42863"/>
                  <a:pt x="53975" y="38100"/>
                </a:cubicBezTo>
                <a:cubicBezTo>
                  <a:pt x="70379" y="33337"/>
                  <a:pt x="89429" y="15875"/>
                  <a:pt x="98425" y="9525"/>
                </a:cubicBezTo>
                <a:cubicBezTo>
                  <a:pt x="107421" y="3175"/>
                  <a:pt x="107950" y="0"/>
                  <a:pt x="107950" y="0"/>
                </a:cubicBezTo>
              </a:path>
            </a:pathLst>
          </a:custGeom>
          <a:ln w="6350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11" name="Forme libre 210"/>
          <p:cNvSpPr/>
          <p:nvPr/>
        </p:nvSpPr>
        <p:spPr>
          <a:xfrm>
            <a:off x="1863370" y="3389378"/>
            <a:ext cx="107950" cy="40849"/>
          </a:xfrm>
          <a:custGeom>
            <a:avLst/>
            <a:gdLst>
              <a:gd name="connsiteX0" fmla="*/ 0 w 107950"/>
              <a:gd name="connsiteY0" fmla="*/ 38100 h 40849"/>
              <a:gd name="connsiteX1" fmla="*/ 53975 w 107950"/>
              <a:gd name="connsiteY1" fmla="*/ 38100 h 40849"/>
              <a:gd name="connsiteX2" fmla="*/ 98425 w 107950"/>
              <a:gd name="connsiteY2" fmla="*/ 9525 h 40849"/>
              <a:gd name="connsiteX3" fmla="*/ 107950 w 107950"/>
              <a:gd name="connsiteY3" fmla="*/ 0 h 40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950" h="40849">
                <a:moveTo>
                  <a:pt x="0" y="38100"/>
                </a:moveTo>
                <a:cubicBezTo>
                  <a:pt x="18785" y="40481"/>
                  <a:pt x="37571" y="42863"/>
                  <a:pt x="53975" y="38100"/>
                </a:cubicBezTo>
                <a:cubicBezTo>
                  <a:pt x="70379" y="33337"/>
                  <a:pt x="89429" y="15875"/>
                  <a:pt x="98425" y="9525"/>
                </a:cubicBezTo>
                <a:cubicBezTo>
                  <a:pt x="107421" y="3175"/>
                  <a:pt x="107950" y="0"/>
                  <a:pt x="107950" y="0"/>
                </a:cubicBezTo>
              </a:path>
            </a:pathLst>
          </a:custGeom>
          <a:ln w="6350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12" name="Forme libre 211"/>
          <p:cNvSpPr/>
          <p:nvPr/>
        </p:nvSpPr>
        <p:spPr>
          <a:xfrm>
            <a:off x="1826819" y="3376479"/>
            <a:ext cx="98425" cy="48750"/>
          </a:xfrm>
          <a:custGeom>
            <a:avLst/>
            <a:gdLst>
              <a:gd name="connsiteX0" fmla="*/ 0 w 107950"/>
              <a:gd name="connsiteY0" fmla="*/ 38100 h 40849"/>
              <a:gd name="connsiteX1" fmla="*/ 53975 w 107950"/>
              <a:gd name="connsiteY1" fmla="*/ 38100 h 40849"/>
              <a:gd name="connsiteX2" fmla="*/ 98425 w 107950"/>
              <a:gd name="connsiteY2" fmla="*/ 9525 h 40849"/>
              <a:gd name="connsiteX3" fmla="*/ 107950 w 107950"/>
              <a:gd name="connsiteY3" fmla="*/ 0 h 40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950" h="40849">
                <a:moveTo>
                  <a:pt x="0" y="38100"/>
                </a:moveTo>
                <a:cubicBezTo>
                  <a:pt x="18785" y="40481"/>
                  <a:pt x="37571" y="42863"/>
                  <a:pt x="53975" y="38100"/>
                </a:cubicBezTo>
                <a:cubicBezTo>
                  <a:pt x="70379" y="33337"/>
                  <a:pt x="89429" y="15875"/>
                  <a:pt x="98425" y="9525"/>
                </a:cubicBezTo>
                <a:cubicBezTo>
                  <a:pt x="107421" y="3175"/>
                  <a:pt x="107950" y="0"/>
                  <a:pt x="107950" y="0"/>
                </a:cubicBezTo>
              </a:path>
            </a:pathLst>
          </a:custGeom>
          <a:ln w="6350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13" name="Forme libre 212"/>
          <p:cNvSpPr/>
          <p:nvPr/>
        </p:nvSpPr>
        <p:spPr>
          <a:xfrm>
            <a:off x="1855394" y="3391311"/>
            <a:ext cx="107950" cy="45719"/>
          </a:xfrm>
          <a:custGeom>
            <a:avLst/>
            <a:gdLst>
              <a:gd name="connsiteX0" fmla="*/ 0 w 107950"/>
              <a:gd name="connsiteY0" fmla="*/ 38100 h 40849"/>
              <a:gd name="connsiteX1" fmla="*/ 53975 w 107950"/>
              <a:gd name="connsiteY1" fmla="*/ 38100 h 40849"/>
              <a:gd name="connsiteX2" fmla="*/ 98425 w 107950"/>
              <a:gd name="connsiteY2" fmla="*/ 9525 h 40849"/>
              <a:gd name="connsiteX3" fmla="*/ 107950 w 107950"/>
              <a:gd name="connsiteY3" fmla="*/ 0 h 40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950" h="40849">
                <a:moveTo>
                  <a:pt x="0" y="38100"/>
                </a:moveTo>
                <a:cubicBezTo>
                  <a:pt x="18785" y="40481"/>
                  <a:pt x="37571" y="42863"/>
                  <a:pt x="53975" y="38100"/>
                </a:cubicBezTo>
                <a:cubicBezTo>
                  <a:pt x="70379" y="33337"/>
                  <a:pt x="89429" y="15875"/>
                  <a:pt x="98425" y="9525"/>
                </a:cubicBezTo>
                <a:cubicBezTo>
                  <a:pt x="107421" y="3175"/>
                  <a:pt x="107950" y="0"/>
                  <a:pt x="107950" y="0"/>
                </a:cubicBezTo>
              </a:path>
            </a:pathLst>
          </a:custGeom>
          <a:ln w="6350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14" name="Forme libre 213"/>
          <p:cNvSpPr/>
          <p:nvPr/>
        </p:nvSpPr>
        <p:spPr>
          <a:xfrm>
            <a:off x="1657321" y="3045215"/>
            <a:ext cx="1089130" cy="358775"/>
          </a:xfrm>
          <a:custGeom>
            <a:avLst/>
            <a:gdLst>
              <a:gd name="connsiteX0" fmla="*/ 1089130 w 1089130"/>
              <a:gd name="connsiteY0" fmla="*/ 0 h 358775"/>
              <a:gd name="connsiteX1" fmla="*/ 920855 w 1089130"/>
              <a:gd name="connsiteY1" fmla="*/ 12700 h 358775"/>
              <a:gd name="connsiteX2" fmla="*/ 666855 w 1089130"/>
              <a:gd name="connsiteY2" fmla="*/ 38100 h 358775"/>
              <a:gd name="connsiteX3" fmla="*/ 482705 w 1089130"/>
              <a:gd name="connsiteY3" fmla="*/ 63500 h 358775"/>
              <a:gd name="connsiteX4" fmla="*/ 333480 w 1089130"/>
              <a:gd name="connsiteY4" fmla="*/ 101600 h 358775"/>
              <a:gd name="connsiteX5" fmla="*/ 247755 w 1089130"/>
              <a:gd name="connsiteY5" fmla="*/ 104775 h 358775"/>
              <a:gd name="connsiteX6" fmla="*/ 104880 w 1089130"/>
              <a:gd name="connsiteY6" fmla="*/ 88900 h 358775"/>
              <a:gd name="connsiteX7" fmla="*/ 15980 w 1089130"/>
              <a:gd name="connsiteY7" fmla="*/ 136525 h 358775"/>
              <a:gd name="connsiteX8" fmla="*/ 105 w 1089130"/>
              <a:gd name="connsiteY8" fmla="*/ 247650 h 358775"/>
              <a:gd name="connsiteX9" fmla="*/ 12805 w 1089130"/>
              <a:gd name="connsiteY9" fmla="*/ 317500 h 358775"/>
              <a:gd name="connsiteX10" fmla="*/ 73130 w 1089130"/>
              <a:gd name="connsiteY10" fmla="*/ 349250 h 358775"/>
              <a:gd name="connsiteX11" fmla="*/ 168380 w 1089130"/>
              <a:gd name="connsiteY11" fmla="*/ 355600 h 358775"/>
              <a:gd name="connsiteX12" fmla="*/ 269980 w 1089130"/>
              <a:gd name="connsiteY12" fmla="*/ 339725 h 358775"/>
              <a:gd name="connsiteX13" fmla="*/ 381105 w 1089130"/>
              <a:gd name="connsiteY13" fmla="*/ 346075 h 358775"/>
              <a:gd name="connsiteX14" fmla="*/ 577955 w 1089130"/>
              <a:gd name="connsiteY14" fmla="*/ 358775 h 358775"/>
              <a:gd name="connsiteX15" fmla="*/ 698605 w 1089130"/>
              <a:gd name="connsiteY15" fmla="*/ 355600 h 358775"/>
              <a:gd name="connsiteX16" fmla="*/ 841480 w 1089130"/>
              <a:gd name="connsiteY16" fmla="*/ 330200 h 358775"/>
              <a:gd name="connsiteX17" fmla="*/ 1003405 w 1089130"/>
              <a:gd name="connsiteY17" fmla="*/ 288925 h 358775"/>
              <a:gd name="connsiteX18" fmla="*/ 1089130 w 1089130"/>
              <a:gd name="connsiteY18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9130" h="358775">
                <a:moveTo>
                  <a:pt x="1089130" y="0"/>
                </a:moveTo>
                <a:cubicBezTo>
                  <a:pt x="1040182" y="3175"/>
                  <a:pt x="920855" y="12700"/>
                  <a:pt x="920855" y="12700"/>
                </a:cubicBezTo>
                <a:lnTo>
                  <a:pt x="666855" y="38100"/>
                </a:lnTo>
                <a:cubicBezTo>
                  <a:pt x="593830" y="46567"/>
                  <a:pt x="538267" y="52917"/>
                  <a:pt x="482705" y="63500"/>
                </a:cubicBezTo>
                <a:cubicBezTo>
                  <a:pt x="427142" y="74083"/>
                  <a:pt x="372638" y="94721"/>
                  <a:pt x="333480" y="101600"/>
                </a:cubicBezTo>
                <a:cubicBezTo>
                  <a:pt x="294322" y="108479"/>
                  <a:pt x="285855" y="106892"/>
                  <a:pt x="247755" y="104775"/>
                </a:cubicBezTo>
                <a:cubicBezTo>
                  <a:pt x="209655" y="102658"/>
                  <a:pt x="143509" y="83608"/>
                  <a:pt x="104880" y="88900"/>
                </a:cubicBezTo>
                <a:cubicBezTo>
                  <a:pt x="66251" y="94192"/>
                  <a:pt x="33443" y="110067"/>
                  <a:pt x="15980" y="136525"/>
                </a:cubicBezTo>
                <a:cubicBezTo>
                  <a:pt x="-1483" y="162983"/>
                  <a:pt x="634" y="217488"/>
                  <a:pt x="105" y="247650"/>
                </a:cubicBezTo>
                <a:cubicBezTo>
                  <a:pt x="-424" y="277813"/>
                  <a:pt x="634" y="300567"/>
                  <a:pt x="12805" y="317500"/>
                </a:cubicBezTo>
                <a:cubicBezTo>
                  <a:pt x="24976" y="334433"/>
                  <a:pt x="47201" y="342900"/>
                  <a:pt x="73130" y="349250"/>
                </a:cubicBezTo>
                <a:cubicBezTo>
                  <a:pt x="99059" y="355600"/>
                  <a:pt x="135572" y="357188"/>
                  <a:pt x="168380" y="355600"/>
                </a:cubicBezTo>
                <a:cubicBezTo>
                  <a:pt x="201188" y="354013"/>
                  <a:pt x="234526" y="341312"/>
                  <a:pt x="269980" y="339725"/>
                </a:cubicBezTo>
                <a:cubicBezTo>
                  <a:pt x="305434" y="338138"/>
                  <a:pt x="381105" y="346075"/>
                  <a:pt x="381105" y="346075"/>
                </a:cubicBezTo>
                <a:cubicBezTo>
                  <a:pt x="432434" y="349250"/>
                  <a:pt x="525038" y="357188"/>
                  <a:pt x="577955" y="358775"/>
                </a:cubicBezTo>
                <a:lnTo>
                  <a:pt x="698605" y="355600"/>
                </a:lnTo>
                <a:cubicBezTo>
                  <a:pt x="742526" y="350838"/>
                  <a:pt x="790680" y="341313"/>
                  <a:pt x="841480" y="330200"/>
                </a:cubicBezTo>
                <a:cubicBezTo>
                  <a:pt x="892280" y="319088"/>
                  <a:pt x="962130" y="344488"/>
                  <a:pt x="1003405" y="288925"/>
                </a:cubicBezTo>
                <a:cubicBezTo>
                  <a:pt x="1044680" y="233363"/>
                  <a:pt x="1066905" y="115094"/>
                  <a:pt x="1089130" y="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15" name="Forme libre 214"/>
          <p:cNvSpPr/>
          <p:nvPr/>
        </p:nvSpPr>
        <p:spPr>
          <a:xfrm>
            <a:off x="1636797" y="3187903"/>
            <a:ext cx="208791" cy="175720"/>
          </a:xfrm>
          <a:custGeom>
            <a:avLst/>
            <a:gdLst>
              <a:gd name="connsiteX0" fmla="*/ 174925 w 176962"/>
              <a:gd name="connsiteY0" fmla="*/ 84854 h 175720"/>
              <a:gd name="connsiteX1" fmla="*/ 170691 w 176962"/>
              <a:gd name="connsiteY1" fmla="*/ 152587 h 175720"/>
              <a:gd name="connsiteX2" fmla="*/ 141058 w 176962"/>
              <a:gd name="connsiteY2" fmla="*/ 173754 h 175720"/>
              <a:gd name="connsiteX3" fmla="*/ 30991 w 176962"/>
              <a:gd name="connsiteY3" fmla="*/ 169521 h 175720"/>
              <a:gd name="connsiteX4" fmla="*/ 1358 w 176962"/>
              <a:gd name="connsiteY4" fmla="*/ 127187 h 175720"/>
              <a:gd name="connsiteX5" fmla="*/ 9825 w 176962"/>
              <a:gd name="connsiteY5" fmla="*/ 17121 h 175720"/>
              <a:gd name="connsiteX6" fmla="*/ 52158 w 176962"/>
              <a:gd name="connsiteY6" fmla="*/ 187 h 175720"/>
              <a:gd name="connsiteX7" fmla="*/ 145291 w 176962"/>
              <a:gd name="connsiteY7" fmla="*/ 12887 h 175720"/>
              <a:gd name="connsiteX8" fmla="*/ 174925 w 176962"/>
              <a:gd name="connsiteY8" fmla="*/ 84854 h 175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6962" h="175720">
                <a:moveTo>
                  <a:pt x="174925" y="84854"/>
                </a:moveTo>
                <a:cubicBezTo>
                  <a:pt x="179158" y="108137"/>
                  <a:pt x="176335" y="137771"/>
                  <a:pt x="170691" y="152587"/>
                </a:cubicBezTo>
                <a:cubicBezTo>
                  <a:pt x="165047" y="167403"/>
                  <a:pt x="164341" y="170932"/>
                  <a:pt x="141058" y="173754"/>
                </a:cubicBezTo>
                <a:cubicBezTo>
                  <a:pt x="117775" y="176576"/>
                  <a:pt x="54274" y="177282"/>
                  <a:pt x="30991" y="169521"/>
                </a:cubicBezTo>
                <a:cubicBezTo>
                  <a:pt x="7708" y="161760"/>
                  <a:pt x="4886" y="152587"/>
                  <a:pt x="1358" y="127187"/>
                </a:cubicBezTo>
                <a:cubicBezTo>
                  <a:pt x="-2170" y="101787"/>
                  <a:pt x="1358" y="38288"/>
                  <a:pt x="9825" y="17121"/>
                </a:cubicBezTo>
                <a:cubicBezTo>
                  <a:pt x="18292" y="-4046"/>
                  <a:pt x="29580" y="893"/>
                  <a:pt x="52158" y="187"/>
                </a:cubicBezTo>
                <a:cubicBezTo>
                  <a:pt x="74736" y="-519"/>
                  <a:pt x="123419" y="187"/>
                  <a:pt x="145291" y="12887"/>
                </a:cubicBezTo>
                <a:cubicBezTo>
                  <a:pt x="167163" y="25587"/>
                  <a:pt x="170692" y="61571"/>
                  <a:pt x="174925" y="84854"/>
                </a:cubicBezTo>
                <a:close/>
              </a:path>
            </a:pathLst>
          </a:custGeom>
          <a:solidFill>
            <a:srgbClr val="FDEADA"/>
          </a:solid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16" name="Forme libre 215"/>
          <p:cNvSpPr/>
          <p:nvPr/>
        </p:nvSpPr>
        <p:spPr>
          <a:xfrm>
            <a:off x="1926190" y="3209257"/>
            <a:ext cx="16984" cy="122767"/>
          </a:xfrm>
          <a:custGeom>
            <a:avLst/>
            <a:gdLst>
              <a:gd name="connsiteX0" fmla="*/ 12751 w 16984"/>
              <a:gd name="connsiteY0" fmla="*/ 0 h 122767"/>
              <a:gd name="connsiteX1" fmla="*/ 51 w 16984"/>
              <a:gd name="connsiteY1" fmla="*/ 67733 h 122767"/>
              <a:gd name="connsiteX2" fmla="*/ 16984 w 16984"/>
              <a:gd name="connsiteY2" fmla="*/ 122767 h 122767"/>
              <a:gd name="connsiteX3" fmla="*/ 16984 w 16984"/>
              <a:gd name="connsiteY3" fmla="*/ 122767 h 122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84" h="122767">
                <a:moveTo>
                  <a:pt x="12751" y="0"/>
                </a:moveTo>
                <a:cubicBezTo>
                  <a:pt x="6048" y="23636"/>
                  <a:pt x="-654" y="47272"/>
                  <a:pt x="51" y="67733"/>
                </a:cubicBezTo>
                <a:cubicBezTo>
                  <a:pt x="756" y="88194"/>
                  <a:pt x="16984" y="122767"/>
                  <a:pt x="16984" y="122767"/>
                </a:cubicBezTo>
                <a:lnTo>
                  <a:pt x="16984" y="122767"/>
                </a:ln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17" name="Forme libre 216"/>
          <p:cNvSpPr/>
          <p:nvPr/>
        </p:nvSpPr>
        <p:spPr>
          <a:xfrm>
            <a:off x="2227377" y="3171157"/>
            <a:ext cx="41766" cy="169333"/>
          </a:xfrm>
          <a:custGeom>
            <a:avLst/>
            <a:gdLst>
              <a:gd name="connsiteX0" fmla="*/ 3666 w 41766"/>
              <a:gd name="connsiteY0" fmla="*/ 0 h 169333"/>
              <a:gd name="connsiteX1" fmla="*/ 3666 w 41766"/>
              <a:gd name="connsiteY1" fmla="*/ 67733 h 169333"/>
              <a:gd name="connsiteX2" fmla="*/ 41766 w 41766"/>
              <a:gd name="connsiteY2" fmla="*/ 169333 h 169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1766" h="169333">
                <a:moveTo>
                  <a:pt x="3666" y="0"/>
                </a:moveTo>
                <a:cubicBezTo>
                  <a:pt x="491" y="19755"/>
                  <a:pt x="-2684" y="39511"/>
                  <a:pt x="3666" y="67733"/>
                </a:cubicBezTo>
                <a:cubicBezTo>
                  <a:pt x="10016" y="95955"/>
                  <a:pt x="41766" y="169333"/>
                  <a:pt x="41766" y="169333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18" name="Forme libre 217"/>
          <p:cNvSpPr/>
          <p:nvPr/>
        </p:nvSpPr>
        <p:spPr>
          <a:xfrm>
            <a:off x="2362276" y="3162690"/>
            <a:ext cx="34356" cy="169334"/>
          </a:xfrm>
          <a:custGeom>
            <a:avLst/>
            <a:gdLst>
              <a:gd name="connsiteX0" fmla="*/ 16933 w 34356"/>
              <a:gd name="connsiteY0" fmla="*/ 0 h 169334"/>
              <a:gd name="connsiteX1" fmla="*/ 33867 w 34356"/>
              <a:gd name="connsiteY1" fmla="*/ 93134 h 169334"/>
              <a:gd name="connsiteX2" fmla="*/ 0 w 34356"/>
              <a:gd name="connsiteY2" fmla="*/ 169334 h 1693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356" h="169334">
                <a:moveTo>
                  <a:pt x="16933" y="0"/>
                </a:moveTo>
                <a:cubicBezTo>
                  <a:pt x="26811" y="32456"/>
                  <a:pt x="36689" y="64912"/>
                  <a:pt x="33867" y="93134"/>
                </a:cubicBezTo>
                <a:cubicBezTo>
                  <a:pt x="31045" y="121356"/>
                  <a:pt x="0" y="169334"/>
                  <a:pt x="0" y="169334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19" name="Forme libre 218"/>
          <p:cNvSpPr/>
          <p:nvPr/>
        </p:nvSpPr>
        <p:spPr>
          <a:xfrm>
            <a:off x="2311476" y="3166924"/>
            <a:ext cx="38100" cy="143933"/>
          </a:xfrm>
          <a:custGeom>
            <a:avLst/>
            <a:gdLst>
              <a:gd name="connsiteX0" fmla="*/ 0 w 38100"/>
              <a:gd name="connsiteY0" fmla="*/ 0 h 143933"/>
              <a:gd name="connsiteX1" fmla="*/ 38100 w 38100"/>
              <a:gd name="connsiteY1" fmla="*/ 71966 h 143933"/>
              <a:gd name="connsiteX2" fmla="*/ 25400 w 38100"/>
              <a:gd name="connsiteY2" fmla="*/ 143933 h 143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00" h="143933">
                <a:moveTo>
                  <a:pt x="0" y="0"/>
                </a:moveTo>
                <a:cubicBezTo>
                  <a:pt x="16933" y="23988"/>
                  <a:pt x="33867" y="47977"/>
                  <a:pt x="38100" y="71966"/>
                </a:cubicBezTo>
                <a:lnTo>
                  <a:pt x="25400" y="143933"/>
                </a:ln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20" name="Forme libre 219"/>
          <p:cNvSpPr/>
          <p:nvPr/>
        </p:nvSpPr>
        <p:spPr>
          <a:xfrm>
            <a:off x="2277130" y="3196556"/>
            <a:ext cx="45719" cy="135467"/>
          </a:xfrm>
          <a:custGeom>
            <a:avLst/>
            <a:gdLst>
              <a:gd name="connsiteX0" fmla="*/ 8944 w 21644"/>
              <a:gd name="connsiteY0" fmla="*/ 0 h 76200"/>
              <a:gd name="connsiteX1" fmla="*/ 477 w 21644"/>
              <a:gd name="connsiteY1" fmla="*/ 50800 h 76200"/>
              <a:gd name="connsiteX2" fmla="*/ 21644 w 21644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644" h="76200">
                <a:moveTo>
                  <a:pt x="8944" y="0"/>
                </a:moveTo>
                <a:cubicBezTo>
                  <a:pt x="3652" y="19050"/>
                  <a:pt x="-1640" y="38100"/>
                  <a:pt x="477" y="50800"/>
                </a:cubicBezTo>
                <a:cubicBezTo>
                  <a:pt x="2594" y="63500"/>
                  <a:pt x="21644" y="76200"/>
                  <a:pt x="21644" y="7620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21" name="Forme libre 220"/>
          <p:cNvSpPr/>
          <p:nvPr/>
        </p:nvSpPr>
        <p:spPr>
          <a:xfrm>
            <a:off x="1756969" y="3367606"/>
            <a:ext cx="107950" cy="40849"/>
          </a:xfrm>
          <a:custGeom>
            <a:avLst/>
            <a:gdLst>
              <a:gd name="connsiteX0" fmla="*/ 0 w 107950"/>
              <a:gd name="connsiteY0" fmla="*/ 38100 h 40849"/>
              <a:gd name="connsiteX1" fmla="*/ 53975 w 107950"/>
              <a:gd name="connsiteY1" fmla="*/ 38100 h 40849"/>
              <a:gd name="connsiteX2" fmla="*/ 98425 w 107950"/>
              <a:gd name="connsiteY2" fmla="*/ 9525 h 40849"/>
              <a:gd name="connsiteX3" fmla="*/ 107950 w 107950"/>
              <a:gd name="connsiteY3" fmla="*/ 0 h 40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950" h="40849">
                <a:moveTo>
                  <a:pt x="0" y="38100"/>
                </a:moveTo>
                <a:cubicBezTo>
                  <a:pt x="18785" y="40481"/>
                  <a:pt x="37571" y="42863"/>
                  <a:pt x="53975" y="38100"/>
                </a:cubicBezTo>
                <a:cubicBezTo>
                  <a:pt x="70379" y="33337"/>
                  <a:pt x="89429" y="15875"/>
                  <a:pt x="98425" y="9525"/>
                </a:cubicBezTo>
                <a:cubicBezTo>
                  <a:pt x="107421" y="3175"/>
                  <a:pt x="107950" y="0"/>
                  <a:pt x="107950" y="0"/>
                </a:cubicBezTo>
              </a:path>
            </a:pathLst>
          </a:custGeom>
          <a:ln w="6350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22" name="Forme libre 221"/>
          <p:cNvSpPr/>
          <p:nvPr/>
        </p:nvSpPr>
        <p:spPr>
          <a:xfrm>
            <a:off x="1790201" y="3367280"/>
            <a:ext cx="107950" cy="40849"/>
          </a:xfrm>
          <a:custGeom>
            <a:avLst/>
            <a:gdLst>
              <a:gd name="connsiteX0" fmla="*/ 0 w 107950"/>
              <a:gd name="connsiteY0" fmla="*/ 38100 h 40849"/>
              <a:gd name="connsiteX1" fmla="*/ 53975 w 107950"/>
              <a:gd name="connsiteY1" fmla="*/ 38100 h 40849"/>
              <a:gd name="connsiteX2" fmla="*/ 98425 w 107950"/>
              <a:gd name="connsiteY2" fmla="*/ 9525 h 40849"/>
              <a:gd name="connsiteX3" fmla="*/ 107950 w 107950"/>
              <a:gd name="connsiteY3" fmla="*/ 0 h 40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950" h="40849">
                <a:moveTo>
                  <a:pt x="0" y="38100"/>
                </a:moveTo>
                <a:cubicBezTo>
                  <a:pt x="18785" y="40481"/>
                  <a:pt x="37571" y="42863"/>
                  <a:pt x="53975" y="38100"/>
                </a:cubicBezTo>
                <a:cubicBezTo>
                  <a:pt x="70379" y="33337"/>
                  <a:pt x="89429" y="15875"/>
                  <a:pt x="98425" y="9525"/>
                </a:cubicBezTo>
                <a:cubicBezTo>
                  <a:pt x="107421" y="3175"/>
                  <a:pt x="107950" y="0"/>
                  <a:pt x="107950" y="0"/>
                </a:cubicBezTo>
              </a:path>
            </a:pathLst>
          </a:custGeom>
          <a:ln w="6350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23" name="Forme libre 222"/>
          <p:cNvSpPr/>
          <p:nvPr/>
        </p:nvSpPr>
        <p:spPr>
          <a:xfrm>
            <a:off x="1809395" y="3376479"/>
            <a:ext cx="107950" cy="40849"/>
          </a:xfrm>
          <a:custGeom>
            <a:avLst/>
            <a:gdLst>
              <a:gd name="connsiteX0" fmla="*/ 0 w 107950"/>
              <a:gd name="connsiteY0" fmla="*/ 38100 h 40849"/>
              <a:gd name="connsiteX1" fmla="*/ 53975 w 107950"/>
              <a:gd name="connsiteY1" fmla="*/ 38100 h 40849"/>
              <a:gd name="connsiteX2" fmla="*/ 98425 w 107950"/>
              <a:gd name="connsiteY2" fmla="*/ 9525 h 40849"/>
              <a:gd name="connsiteX3" fmla="*/ 107950 w 107950"/>
              <a:gd name="connsiteY3" fmla="*/ 0 h 40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950" h="40849">
                <a:moveTo>
                  <a:pt x="0" y="38100"/>
                </a:moveTo>
                <a:cubicBezTo>
                  <a:pt x="18785" y="40481"/>
                  <a:pt x="37571" y="42863"/>
                  <a:pt x="53975" y="38100"/>
                </a:cubicBezTo>
                <a:cubicBezTo>
                  <a:pt x="70379" y="33337"/>
                  <a:pt x="89429" y="15875"/>
                  <a:pt x="98425" y="9525"/>
                </a:cubicBezTo>
                <a:cubicBezTo>
                  <a:pt x="107421" y="3175"/>
                  <a:pt x="107950" y="0"/>
                  <a:pt x="107950" y="0"/>
                </a:cubicBezTo>
              </a:path>
            </a:pathLst>
          </a:custGeom>
          <a:ln w="6350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24" name="Forme libre 223"/>
          <p:cNvSpPr/>
          <p:nvPr/>
        </p:nvSpPr>
        <p:spPr>
          <a:xfrm>
            <a:off x="1718869" y="3335856"/>
            <a:ext cx="51035" cy="63500"/>
          </a:xfrm>
          <a:custGeom>
            <a:avLst/>
            <a:gdLst>
              <a:gd name="connsiteX0" fmla="*/ 0 w 51035"/>
              <a:gd name="connsiteY0" fmla="*/ 63500 h 63500"/>
              <a:gd name="connsiteX1" fmla="*/ 44450 w 51035"/>
              <a:gd name="connsiteY1" fmla="*/ 34925 h 63500"/>
              <a:gd name="connsiteX2" fmla="*/ 50800 w 51035"/>
              <a:gd name="connsiteY2" fmla="*/ 0 h 6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035" h="63500">
                <a:moveTo>
                  <a:pt x="0" y="63500"/>
                </a:moveTo>
                <a:cubicBezTo>
                  <a:pt x="17991" y="54504"/>
                  <a:pt x="35983" y="45508"/>
                  <a:pt x="44450" y="34925"/>
                </a:cubicBezTo>
                <a:cubicBezTo>
                  <a:pt x="52917" y="24342"/>
                  <a:pt x="50800" y="0"/>
                  <a:pt x="50800" y="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25" name="Forme libre 224"/>
          <p:cNvSpPr/>
          <p:nvPr/>
        </p:nvSpPr>
        <p:spPr>
          <a:xfrm>
            <a:off x="1744269" y="3335856"/>
            <a:ext cx="54563" cy="73025"/>
          </a:xfrm>
          <a:custGeom>
            <a:avLst/>
            <a:gdLst>
              <a:gd name="connsiteX0" fmla="*/ 0 w 54563"/>
              <a:gd name="connsiteY0" fmla="*/ 73025 h 73025"/>
              <a:gd name="connsiteX1" fmla="*/ 50800 w 54563"/>
              <a:gd name="connsiteY1" fmla="*/ 31750 h 73025"/>
              <a:gd name="connsiteX2" fmla="*/ 50800 w 54563"/>
              <a:gd name="connsiteY2" fmla="*/ 0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4563" h="73025">
                <a:moveTo>
                  <a:pt x="0" y="73025"/>
                </a:moveTo>
                <a:cubicBezTo>
                  <a:pt x="21166" y="58473"/>
                  <a:pt x="42333" y="43921"/>
                  <a:pt x="50800" y="31750"/>
                </a:cubicBezTo>
                <a:cubicBezTo>
                  <a:pt x="59267" y="19579"/>
                  <a:pt x="50800" y="0"/>
                  <a:pt x="50800" y="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26" name="Forme libre 225"/>
          <p:cNvSpPr/>
          <p:nvPr/>
        </p:nvSpPr>
        <p:spPr>
          <a:xfrm>
            <a:off x="1766259" y="3345381"/>
            <a:ext cx="51035" cy="63500"/>
          </a:xfrm>
          <a:custGeom>
            <a:avLst/>
            <a:gdLst>
              <a:gd name="connsiteX0" fmla="*/ 0 w 51035"/>
              <a:gd name="connsiteY0" fmla="*/ 63500 h 63500"/>
              <a:gd name="connsiteX1" fmla="*/ 44450 w 51035"/>
              <a:gd name="connsiteY1" fmla="*/ 34925 h 63500"/>
              <a:gd name="connsiteX2" fmla="*/ 50800 w 51035"/>
              <a:gd name="connsiteY2" fmla="*/ 0 h 6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035" h="63500">
                <a:moveTo>
                  <a:pt x="0" y="63500"/>
                </a:moveTo>
                <a:cubicBezTo>
                  <a:pt x="17991" y="54504"/>
                  <a:pt x="35983" y="45508"/>
                  <a:pt x="44450" y="34925"/>
                </a:cubicBezTo>
                <a:cubicBezTo>
                  <a:pt x="52917" y="24342"/>
                  <a:pt x="50800" y="0"/>
                  <a:pt x="50800" y="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27" name="Forme libre 226"/>
          <p:cNvSpPr/>
          <p:nvPr/>
        </p:nvSpPr>
        <p:spPr>
          <a:xfrm>
            <a:off x="1772844" y="3373956"/>
            <a:ext cx="107950" cy="40849"/>
          </a:xfrm>
          <a:custGeom>
            <a:avLst/>
            <a:gdLst>
              <a:gd name="connsiteX0" fmla="*/ 0 w 107950"/>
              <a:gd name="connsiteY0" fmla="*/ 38100 h 40849"/>
              <a:gd name="connsiteX1" fmla="*/ 53975 w 107950"/>
              <a:gd name="connsiteY1" fmla="*/ 38100 h 40849"/>
              <a:gd name="connsiteX2" fmla="*/ 98425 w 107950"/>
              <a:gd name="connsiteY2" fmla="*/ 9525 h 40849"/>
              <a:gd name="connsiteX3" fmla="*/ 107950 w 107950"/>
              <a:gd name="connsiteY3" fmla="*/ 0 h 40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950" h="40849">
                <a:moveTo>
                  <a:pt x="0" y="38100"/>
                </a:moveTo>
                <a:cubicBezTo>
                  <a:pt x="18785" y="40481"/>
                  <a:pt x="37571" y="42863"/>
                  <a:pt x="53975" y="38100"/>
                </a:cubicBezTo>
                <a:cubicBezTo>
                  <a:pt x="70379" y="33337"/>
                  <a:pt x="89429" y="15875"/>
                  <a:pt x="98425" y="9525"/>
                </a:cubicBezTo>
                <a:cubicBezTo>
                  <a:pt x="107421" y="3175"/>
                  <a:pt x="107950" y="0"/>
                  <a:pt x="107950" y="0"/>
                </a:cubicBezTo>
              </a:path>
            </a:pathLst>
          </a:custGeom>
          <a:ln w="6350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28" name="Forme libre 227"/>
          <p:cNvSpPr/>
          <p:nvPr/>
        </p:nvSpPr>
        <p:spPr>
          <a:xfrm>
            <a:off x="1734967" y="3370455"/>
            <a:ext cx="107950" cy="40849"/>
          </a:xfrm>
          <a:custGeom>
            <a:avLst/>
            <a:gdLst>
              <a:gd name="connsiteX0" fmla="*/ 0 w 107950"/>
              <a:gd name="connsiteY0" fmla="*/ 38100 h 40849"/>
              <a:gd name="connsiteX1" fmla="*/ 53975 w 107950"/>
              <a:gd name="connsiteY1" fmla="*/ 38100 h 40849"/>
              <a:gd name="connsiteX2" fmla="*/ 98425 w 107950"/>
              <a:gd name="connsiteY2" fmla="*/ 9525 h 40849"/>
              <a:gd name="connsiteX3" fmla="*/ 107950 w 107950"/>
              <a:gd name="connsiteY3" fmla="*/ 0 h 40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950" h="40849">
                <a:moveTo>
                  <a:pt x="0" y="38100"/>
                </a:moveTo>
                <a:cubicBezTo>
                  <a:pt x="18785" y="40481"/>
                  <a:pt x="37571" y="42863"/>
                  <a:pt x="53975" y="38100"/>
                </a:cubicBezTo>
                <a:cubicBezTo>
                  <a:pt x="70379" y="33337"/>
                  <a:pt x="89429" y="15875"/>
                  <a:pt x="98425" y="9525"/>
                </a:cubicBezTo>
                <a:cubicBezTo>
                  <a:pt x="107421" y="3175"/>
                  <a:pt x="107950" y="0"/>
                  <a:pt x="107950" y="0"/>
                </a:cubicBezTo>
              </a:path>
            </a:pathLst>
          </a:custGeom>
          <a:ln w="6350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29" name="Forme libre 228"/>
          <p:cNvSpPr/>
          <p:nvPr/>
        </p:nvSpPr>
        <p:spPr>
          <a:xfrm>
            <a:off x="1663344" y="3319981"/>
            <a:ext cx="109499" cy="69397"/>
          </a:xfrm>
          <a:custGeom>
            <a:avLst/>
            <a:gdLst>
              <a:gd name="connsiteX0" fmla="*/ 0 w 107950"/>
              <a:gd name="connsiteY0" fmla="*/ 38100 h 40849"/>
              <a:gd name="connsiteX1" fmla="*/ 53975 w 107950"/>
              <a:gd name="connsiteY1" fmla="*/ 38100 h 40849"/>
              <a:gd name="connsiteX2" fmla="*/ 98425 w 107950"/>
              <a:gd name="connsiteY2" fmla="*/ 9525 h 40849"/>
              <a:gd name="connsiteX3" fmla="*/ 107950 w 107950"/>
              <a:gd name="connsiteY3" fmla="*/ 0 h 40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950" h="40849">
                <a:moveTo>
                  <a:pt x="0" y="38100"/>
                </a:moveTo>
                <a:cubicBezTo>
                  <a:pt x="18785" y="40481"/>
                  <a:pt x="37571" y="42863"/>
                  <a:pt x="53975" y="38100"/>
                </a:cubicBezTo>
                <a:cubicBezTo>
                  <a:pt x="70379" y="33337"/>
                  <a:pt x="89429" y="15875"/>
                  <a:pt x="98425" y="9525"/>
                </a:cubicBezTo>
                <a:cubicBezTo>
                  <a:pt x="107421" y="3175"/>
                  <a:pt x="107950" y="0"/>
                  <a:pt x="107950" y="0"/>
                </a:cubicBezTo>
              </a:path>
            </a:pathLst>
          </a:custGeom>
          <a:ln w="6350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30" name="Forme libre 229"/>
          <p:cNvSpPr/>
          <p:nvPr/>
        </p:nvSpPr>
        <p:spPr>
          <a:xfrm>
            <a:off x="1960107" y="3238890"/>
            <a:ext cx="8467" cy="63500"/>
          </a:xfrm>
          <a:custGeom>
            <a:avLst/>
            <a:gdLst>
              <a:gd name="connsiteX0" fmla="*/ 8467 w 8467"/>
              <a:gd name="connsiteY0" fmla="*/ 0 h 63500"/>
              <a:gd name="connsiteX1" fmla="*/ 0 w 8467"/>
              <a:gd name="connsiteY1" fmla="*/ 63500 h 6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8467" h="63500">
                <a:moveTo>
                  <a:pt x="8467" y="0"/>
                </a:moveTo>
                <a:lnTo>
                  <a:pt x="0" y="63500"/>
                </a:ln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31" name="Forme libre 230"/>
          <p:cNvSpPr/>
          <p:nvPr/>
        </p:nvSpPr>
        <p:spPr>
          <a:xfrm>
            <a:off x="3145858" y="3437851"/>
            <a:ext cx="405891" cy="60331"/>
          </a:xfrm>
          <a:custGeom>
            <a:avLst/>
            <a:gdLst>
              <a:gd name="connsiteX0" fmla="*/ 77 w 405891"/>
              <a:gd name="connsiteY0" fmla="*/ 6 h 60331"/>
              <a:gd name="connsiteX1" fmla="*/ 88977 w 405891"/>
              <a:gd name="connsiteY1" fmla="*/ 38106 h 60331"/>
              <a:gd name="connsiteX2" fmla="*/ 155652 w 405891"/>
              <a:gd name="connsiteY2" fmla="*/ 53981 h 60331"/>
              <a:gd name="connsiteX3" fmla="*/ 225502 w 405891"/>
              <a:gd name="connsiteY3" fmla="*/ 60331 h 60331"/>
              <a:gd name="connsiteX4" fmla="*/ 320752 w 405891"/>
              <a:gd name="connsiteY4" fmla="*/ 53981 h 60331"/>
              <a:gd name="connsiteX5" fmla="*/ 396952 w 405891"/>
              <a:gd name="connsiteY5" fmla="*/ 25406 h 60331"/>
              <a:gd name="connsiteX6" fmla="*/ 396952 w 405891"/>
              <a:gd name="connsiteY6" fmla="*/ 3181 h 60331"/>
              <a:gd name="connsiteX7" fmla="*/ 330277 w 405891"/>
              <a:gd name="connsiteY7" fmla="*/ 31756 h 60331"/>
              <a:gd name="connsiteX8" fmla="*/ 244552 w 405891"/>
              <a:gd name="connsiteY8" fmla="*/ 34931 h 60331"/>
              <a:gd name="connsiteX9" fmla="*/ 104852 w 405891"/>
              <a:gd name="connsiteY9" fmla="*/ 34931 h 60331"/>
              <a:gd name="connsiteX10" fmla="*/ 77 w 405891"/>
              <a:gd name="connsiteY10" fmla="*/ 6 h 60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05891" h="60331">
                <a:moveTo>
                  <a:pt x="77" y="6"/>
                </a:moveTo>
                <a:cubicBezTo>
                  <a:pt x="-2569" y="535"/>
                  <a:pt x="63048" y="29110"/>
                  <a:pt x="88977" y="38106"/>
                </a:cubicBezTo>
                <a:cubicBezTo>
                  <a:pt x="114906" y="47102"/>
                  <a:pt x="132898" y="50277"/>
                  <a:pt x="155652" y="53981"/>
                </a:cubicBezTo>
                <a:cubicBezTo>
                  <a:pt x="178406" y="57685"/>
                  <a:pt x="197985" y="60331"/>
                  <a:pt x="225502" y="60331"/>
                </a:cubicBezTo>
                <a:cubicBezTo>
                  <a:pt x="253019" y="60331"/>
                  <a:pt x="292177" y="59802"/>
                  <a:pt x="320752" y="53981"/>
                </a:cubicBezTo>
                <a:cubicBezTo>
                  <a:pt x="349327" y="48160"/>
                  <a:pt x="384252" y="33873"/>
                  <a:pt x="396952" y="25406"/>
                </a:cubicBezTo>
                <a:cubicBezTo>
                  <a:pt x="409652" y="16939"/>
                  <a:pt x="408064" y="2123"/>
                  <a:pt x="396952" y="3181"/>
                </a:cubicBezTo>
                <a:cubicBezTo>
                  <a:pt x="385840" y="4239"/>
                  <a:pt x="355677" y="26464"/>
                  <a:pt x="330277" y="31756"/>
                </a:cubicBezTo>
                <a:cubicBezTo>
                  <a:pt x="304877" y="37048"/>
                  <a:pt x="282123" y="34402"/>
                  <a:pt x="244552" y="34931"/>
                </a:cubicBezTo>
                <a:cubicBezTo>
                  <a:pt x="206981" y="35460"/>
                  <a:pt x="139248" y="38106"/>
                  <a:pt x="104852" y="34931"/>
                </a:cubicBezTo>
                <a:cubicBezTo>
                  <a:pt x="70456" y="31756"/>
                  <a:pt x="2723" y="-523"/>
                  <a:pt x="77" y="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rgbClr val="00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32" name="Ellipse 231"/>
          <p:cNvSpPr/>
          <p:nvPr/>
        </p:nvSpPr>
        <p:spPr>
          <a:xfrm>
            <a:off x="2816794" y="2453607"/>
            <a:ext cx="1422400" cy="1435100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33" name="Forme libre 232"/>
          <p:cNvSpPr/>
          <p:nvPr/>
        </p:nvSpPr>
        <p:spPr>
          <a:xfrm>
            <a:off x="2985069" y="2675472"/>
            <a:ext cx="1010914" cy="352910"/>
          </a:xfrm>
          <a:custGeom>
            <a:avLst/>
            <a:gdLst>
              <a:gd name="connsiteX0" fmla="*/ 971550 w 1010914"/>
              <a:gd name="connsiteY0" fmla="*/ 143260 h 352910"/>
              <a:gd name="connsiteX1" fmla="*/ 654050 w 1010914"/>
              <a:gd name="connsiteY1" fmla="*/ 9910 h 352910"/>
              <a:gd name="connsiteX2" fmla="*/ 387350 w 1010914"/>
              <a:gd name="connsiteY2" fmla="*/ 28960 h 352910"/>
              <a:gd name="connsiteX3" fmla="*/ 88900 w 1010914"/>
              <a:gd name="connsiteY3" fmla="*/ 181360 h 352910"/>
              <a:gd name="connsiteX4" fmla="*/ 0 w 1010914"/>
              <a:gd name="connsiteY4" fmla="*/ 276610 h 352910"/>
              <a:gd name="connsiteX5" fmla="*/ 88900 w 1010914"/>
              <a:gd name="connsiteY5" fmla="*/ 352810 h 352910"/>
              <a:gd name="connsiteX6" fmla="*/ 222250 w 1010914"/>
              <a:gd name="connsiteY6" fmla="*/ 289310 h 352910"/>
              <a:gd name="connsiteX7" fmla="*/ 374650 w 1010914"/>
              <a:gd name="connsiteY7" fmla="*/ 149610 h 352910"/>
              <a:gd name="connsiteX8" fmla="*/ 654050 w 1010914"/>
              <a:gd name="connsiteY8" fmla="*/ 86110 h 352910"/>
              <a:gd name="connsiteX9" fmla="*/ 895350 w 1010914"/>
              <a:gd name="connsiteY9" fmla="*/ 155960 h 352910"/>
              <a:gd name="connsiteX10" fmla="*/ 996950 w 1010914"/>
              <a:gd name="connsiteY10" fmla="*/ 200410 h 352910"/>
              <a:gd name="connsiteX11" fmla="*/ 971550 w 1010914"/>
              <a:gd name="connsiteY11" fmla="*/ 143260 h 352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10914" h="352910">
                <a:moveTo>
                  <a:pt x="971550" y="143260"/>
                </a:moveTo>
                <a:cubicBezTo>
                  <a:pt x="914400" y="111510"/>
                  <a:pt x="751417" y="28960"/>
                  <a:pt x="654050" y="9910"/>
                </a:cubicBezTo>
                <a:cubicBezTo>
                  <a:pt x="556683" y="-9140"/>
                  <a:pt x="481542" y="385"/>
                  <a:pt x="387350" y="28960"/>
                </a:cubicBezTo>
                <a:cubicBezTo>
                  <a:pt x="293158" y="57535"/>
                  <a:pt x="153458" y="140085"/>
                  <a:pt x="88900" y="181360"/>
                </a:cubicBezTo>
                <a:cubicBezTo>
                  <a:pt x="24342" y="222635"/>
                  <a:pt x="0" y="248035"/>
                  <a:pt x="0" y="276610"/>
                </a:cubicBezTo>
                <a:cubicBezTo>
                  <a:pt x="0" y="305185"/>
                  <a:pt x="51858" y="350693"/>
                  <a:pt x="88900" y="352810"/>
                </a:cubicBezTo>
                <a:cubicBezTo>
                  <a:pt x="125942" y="354927"/>
                  <a:pt x="174625" y="323177"/>
                  <a:pt x="222250" y="289310"/>
                </a:cubicBezTo>
                <a:cubicBezTo>
                  <a:pt x="269875" y="255443"/>
                  <a:pt x="302683" y="183477"/>
                  <a:pt x="374650" y="149610"/>
                </a:cubicBezTo>
                <a:cubicBezTo>
                  <a:pt x="446617" y="115743"/>
                  <a:pt x="567267" y="85052"/>
                  <a:pt x="654050" y="86110"/>
                </a:cubicBezTo>
                <a:cubicBezTo>
                  <a:pt x="740833" y="87168"/>
                  <a:pt x="838200" y="136910"/>
                  <a:pt x="895350" y="155960"/>
                </a:cubicBezTo>
                <a:cubicBezTo>
                  <a:pt x="952500" y="175010"/>
                  <a:pt x="983192" y="202527"/>
                  <a:pt x="996950" y="200410"/>
                </a:cubicBezTo>
                <a:cubicBezTo>
                  <a:pt x="1010708" y="198293"/>
                  <a:pt x="1028700" y="175010"/>
                  <a:pt x="971550" y="143260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34" name="Forme libre 233"/>
          <p:cNvSpPr/>
          <p:nvPr/>
        </p:nvSpPr>
        <p:spPr>
          <a:xfrm>
            <a:off x="3065751" y="3002021"/>
            <a:ext cx="705550" cy="226413"/>
          </a:xfrm>
          <a:custGeom>
            <a:avLst/>
            <a:gdLst>
              <a:gd name="connsiteX0" fmla="*/ 671 w 705550"/>
              <a:gd name="connsiteY0" fmla="*/ 226286 h 226413"/>
              <a:gd name="connsiteX1" fmla="*/ 121321 w 705550"/>
              <a:gd name="connsiteY1" fmla="*/ 92936 h 226413"/>
              <a:gd name="connsiteX2" fmla="*/ 276896 w 705550"/>
              <a:gd name="connsiteY2" fmla="*/ 13561 h 226413"/>
              <a:gd name="connsiteX3" fmla="*/ 394371 w 705550"/>
              <a:gd name="connsiteY3" fmla="*/ 861 h 226413"/>
              <a:gd name="connsiteX4" fmla="*/ 543596 w 705550"/>
              <a:gd name="connsiteY4" fmla="*/ 23086 h 226413"/>
              <a:gd name="connsiteX5" fmla="*/ 705521 w 705550"/>
              <a:gd name="connsiteY5" fmla="*/ 99286 h 226413"/>
              <a:gd name="connsiteX6" fmla="*/ 530896 w 705550"/>
              <a:gd name="connsiteY6" fmla="*/ 32611 h 226413"/>
              <a:gd name="connsiteX7" fmla="*/ 368971 w 705550"/>
              <a:gd name="connsiteY7" fmla="*/ 19911 h 226413"/>
              <a:gd name="connsiteX8" fmla="*/ 175296 w 705550"/>
              <a:gd name="connsiteY8" fmla="*/ 67536 h 226413"/>
              <a:gd name="connsiteX9" fmla="*/ 671 w 705550"/>
              <a:gd name="connsiteY9" fmla="*/ 226286 h 226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05550" h="226413">
                <a:moveTo>
                  <a:pt x="671" y="226286"/>
                </a:moveTo>
                <a:cubicBezTo>
                  <a:pt x="-8325" y="230519"/>
                  <a:pt x="75284" y="128390"/>
                  <a:pt x="121321" y="92936"/>
                </a:cubicBezTo>
                <a:cubicBezTo>
                  <a:pt x="167358" y="57482"/>
                  <a:pt x="231388" y="28907"/>
                  <a:pt x="276896" y="13561"/>
                </a:cubicBezTo>
                <a:cubicBezTo>
                  <a:pt x="322404" y="-1785"/>
                  <a:pt x="349921" y="-727"/>
                  <a:pt x="394371" y="861"/>
                </a:cubicBezTo>
                <a:cubicBezTo>
                  <a:pt x="438821" y="2448"/>
                  <a:pt x="491738" y="6682"/>
                  <a:pt x="543596" y="23086"/>
                </a:cubicBezTo>
                <a:cubicBezTo>
                  <a:pt x="595454" y="39490"/>
                  <a:pt x="707638" y="97698"/>
                  <a:pt x="705521" y="99286"/>
                </a:cubicBezTo>
                <a:cubicBezTo>
                  <a:pt x="703404" y="100874"/>
                  <a:pt x="586988" y="45840"/>
                  <a:pt x="530896" y="32611"/>
                </a:cubicBezTo>
                <a:cubicBezTo>
                  <a:pt x="474804" y="19382"/>
                  <a:pt x="428238" y="14090"/>
                  <a:pt x="368971" y="19911"/>
                </a:cubicBezTo>
                <a:cubicBezTo>
                  <a:pt x="309704" y="25732"/>
                  <a:pt x="235621" y="34198"/>
                  <a:pt x="175296" y="67536"/>
                </a:cubicBezTo>
                <a:cubicBezTo>
                  <a:pt x="114971" y="100874"/>
                  <a:pt x="9667" y="222053"/>
                  <a:pt x="671" y="22628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rgbClr val="00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35" name="Forme libre 234"/>
          <p:cNvSpPr/>
          <p:nvPr/>
        </p:nvSpPr>
        <p:spPr>
          <a:xfrm>
            <a:off x="3047368" y="3319883"/>
            <a:ext cx="772836" cy="111635"/>
          </a:xfrm>
          <a:custGeom>
            <a:avLst/>
            <a:gdLst>
              <a:gd name="connsiteX0" fmla="*/ 4 w 772836"/>
              <a:gd name="connsiteY0" fmla="*/ 16374 h 111635"/>
              <a:gd name="connsiteX1" fmla="*/ 79379 w 772836"/>
              <a:gd name="connsiteY1" fmla="*/ 19549 h 111635"/>
              <a:gd name="connsiteX2" fmla="*/ 196854 w 772836"/>
              <a:gd name="connsiteY2" fmla="*/ 67174 h 111635"/>
              <a:gd name="connsiteX3" fmla="*/ 342904 w 772836"/>
              <a:gd name="connsiteY3" fmla="*/ 105274 h 111635"/>
              <a:gd name="connsiteX4" fmla="*/ 498479 w 772836"/>
              <a:gd name="connsiteY4" fmla="*/ 89399 h 111635"/>
              <a:gd name="connsiteX5" fmla="*/ 581029 w 772836"/>
              <a:gd name="connsiteY5" fmla="*/ 63999 h 111635"/>
              <a:gd name="connsiteX6" fmla="*/ 733429 w 772836"/>
              <a:gd name="connsiteY6" fmla="*/ 16374 h 111635"/>
              <a:gd name="connsiteX7" fmla="*/ 765179 w 772836"/>
              <a:gd name="connsiteY7" fmla="*/ 3674 h 111635"/>
              <a:gd name="connsiteX8" fmla="*/ 615954 w 772836"/>
              <a:gd name="connsiteY8" fmla="*/ 76699 h 111635"/>
              <a:gd name="connsiteX9" fmla="*/ 412754 w 772836"/>
              <a:gd name="connsiteY9" fmla="*/ 111624 h 111635"/>
              <a:gd name="connsiteX10" fmla="*/ 193679 w 772836"/>
              <a:gd name="connsiteY10" fmla="*/ 73524 h 111635"/>
              <a:gd name="connsiteX11" fmla="*/ 82554 w 772836"/>
              <a:gd name="connsiteY11" fmla="*/ 19549 h 111635"/>
              <a:gd name="connsiteX12" fmla="*/ 4 w 772836"/>
              <a:gd name="connsiteY12" fmla="*/ 16374 h 111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72836" h="111635">
                <a:moveTo>
                  <a:pt x="4" y="16374"/>
                </a:moveTo>
                <a:cubicBezTo>
                  <a:pt x="-525" y="16374"/>
                  <a:pt x="46571" y="11082"/>
                  <a:pt x="79379" y="19549"/>
                </a:cubicBezTo>
                <a:cubicBezTo>
                  <a:pt x="112187" y="28016"/>
                  <a:pt x="152933" y="52887"/>
                  <a:pt x="196854" y="67174"/>
                </a:cubicBezTo>
                <a:cubicBezTo>
                  <a:pt x="240775" y="81461"/>
                  <a:pt x="292633" y="101570"/>
                  <a:pt x="342904" y="105274"/>
                </a:cubicBezTo>
                <a:cubicBezTo>
                  <a:pt x="393175" y="108978"/>
                  <a:pt x="458792" y="96278"/>
                  <a:pt x="498479" y="89399"/>
                </a:cubicBezTo>
                <a:cubicBezTo>
                  <a:pt x="538166" y="82520"/>
                  <a:pt x="581029" y="63999"/>
                  <a:pt x="581029" y="63999"/>
                </a:cubicBezTo>
                <a:lnTo>
                  <a:pt x="733429" y="16374"/>
                </a:lnTo>
                <a:cubicBezTo>
                  <a:pt x="764121" y="6320"/>
                  <a:pt x="784758" y="-6380"/>
                  <a:pt x="765179" y="3674"/>
                </a:cubicBezTo>
                <a:cubicBezTo>
                  <a:pt x="745600" y="13728"/>
                  <a:pt x="674691" y="58707"/>
                  <a:pt x="615954" y="76699"/>
                </a:cubicBezTo>
                <a:cubicBezTo>
                  <a:pt x="557217" y="94691"/>
                  <a:pt x="483133" y="112153"/>
                  <a:pt x="412754" y="111624"/>
                </a:cubicBezTo>
                <a:cubicBezTo>
                  <a:pt x="342375" y="111095"/>
                  <a:pt x="248712" y="88870"/>
                  <a:pt x="193679" y="73524"/>
                </a:cubicBezTo>
                <a:cubicBezTo>
                  <a:pt x="138646" y="58178"/>
                  <a:pt x="113775" y="30132"/>
                  <a:pt x="82554" y="19549"/>
                </a:cubicBezTo>
                <a:cubicBezTo>
                  <a:pt x="51333" y="8966"/>
                  <a:pt x="533" y="16374"/>
                  <a:pt x="4" y="16374"/>
                </a:cubicBezTo>
                <a:close/>
              </a:path>
            </a:pathLst>
          </a:custGeom>
          <a:solidFill>
            <a:srgbClr val="000000"/>
          </a:solidFill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36" name="Forme libre 235"/>
          <p:cNvSpPr/>
          <p:nvPr/>
        </p:nvSpPr>
        <p:spPr>
          <a:xfrm rot="21083410">
            <a:off x="3173701" y="3409961"/>
            <a:ext cx="696141" cy="107319"/>
          </a:xfrm>
          <a:custGeom>
            <a:avLst/>
            <a:gdLst>
              <a:gd name="connsiteX0" fmla="*/ 29 w 587549"/>
              <a:gd name="connsiteY0" fmla="*/ 14295 h 109593"/>
              <a:gd name="connsiteX1" fmla="*/ 50829 w 587549"/>
              <a:gd name="connsiteY1" fmla="*/ 14295 h 109593"/>
              <a:gd name="connsiteX2" fmla="*/ 146079 w 587549"/>
              <a:gd name="connsiteY2" fmla="*/ 36520 h 109593"/>
              <a:gd name="connsiteX3" fmla="*/ 276254 w 587549"/>
              <a:gd name="connsiteY3" fmla="*/ 96845 h 109593"/>
              <a:gd name="connsiteX4" fmla="*/ 371504 w 587549"/>
              <a:gd name="connsiteY4" fmla="*/ 106370 h 109593"/>
              <a:gd name="connsiteX5" fmla="*/ 504854 w 587549"/>
              <a:gd name="connsiteY5" fmla="*/ 77795 h 109593"/>
              <a:gd name="connsiteX6" fmla="*/ 587404 w 587549"/>
              <a:gd name="connsiteY6" fmla="*/ 11120 h 109593"/>
              <a:gd name="connsiteX7" fmla="*/ 520729 w 587549"/>
              <a:gd name="connsiteY7" fmla="*/ 46045 h 109593"/>
              <a:gd name="connsiteX8" fmla="*/ 374679 w 587549"/>
              <a:gd name="connsiteY8" fmla="*/ 109545 h 109593"/>
              <a:gd name="connsiteX9" fmla="*/ 196879 w 587549"/>
              <a:gd name="connsiteY9" fmla="*/ 55570 h 109593"/>
              <a:gd name="connsiteX10" fmla="*/ 57179 w 587549"/>
              <a:gd name="connsiteY10" fmla="*/ 1595 h 109593"/>
              <a:gd name="connsiteX11" fmla="*/ 29 w 587549"/>
              <a:gd name="connsiteY11" fmla="*/ 14295 h 109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87549" h="109593">
                <a:moveTo>
                  <a:pt x="29" y="14295"/>
                </a:moveTo>
                <a:cubicBezTo>
                  <a:pt x="-1029" y="16412"/>
                  <a:pt x="26487" y="10591"/>
                  <a:pt x="50829" y="14295"/>
                </a:cubicBezTo>
                <a:cubicBezTo>
                  <a:pt x="75171" y="17999"/>
                  <a:pt x="108508" y="22762"/>
                  <a:pt x="146079" y="36520"/>
                </a:cubicBezTo>
                <a:cubicBezTo>
                  <a:pt x="183650" y="50278"/>
                  <a:pt x="238683" y="85203"/>
                  <a:pt x="276254" y="96845"/>
                </a:cubicBezTo>
                <a:cubicBezTo>
                  <a:pt x="313825" y="108487"/>
                  <a:pt x="333404" y="109545"/>
                  <a:pt x="371504" y="106370"/>
                </a:cubicBezTo>
                <a:cubicBezTo>
                  <a:pt x="409604" y="103195"/>
                  <a:pt x="468871" y="93670"/>
                  <a:pt x="504854" y="77795"/>
                </a:cubicBezTo>
                <a:cubicBezTo>
                  <a:pt x="540837" y="61920"/>
                  <a:pt x="584758" y="16412"/>
                  <a:pt x="587404" y="11120"/>
                </a:cubicBezTo>
                <a:cubicBezTo>
                  <a:pt x="590050" y="5828"/>
                  <a:pt x="556183" y="29641"/>
                  <a:pt x="520729" y="46045"/>
                </a:cubicBezTo>
                <a:cubicBezTo>
                  <a:pt x="485275" y="62449"/>
                  <a:pt x="428654" y="107958"/>
                  <a:pt x="374679" y="109545"/>
                </a:cubicBezTo>
                <a:cubicBezTo>
                  <a:pt x="320704" y="111133"/>
                  <a:pt x="249796" y="73562"/>
                  <a:pt x="196879" y="55570"/>
                </a:cubicBezTo>
                <a:cubicBezTo>
                  <a:pt x="143962" y="37578"/>
                  <a:pt x="88400" y="8474"/>
                  <a:pt x="57179" y="1595"/>
                </a:cubicBezTo>
                <a:cubicBezTo>
                  <a:pt x="25958" y="-5284"/>
                  <a:pt x="1087" y="12178"/>
                  <a:pt x="29" y="14295"/>
                </a:cubicBezTo>
                <a:close/>
              </a:path>
            </a:pathLst>
          </a:custGeom>
          <a:solidFill>
            <a:srgbClr val="000000"/>
          </a:solidFill>
          <a:ln>
            <a:solidFill>
              <a:srgbClr val="00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37" name="Forme libre 236"/>
          <p:cNvSpPr/>
          <p:nvPr/>
        </p:nvSpPr>
        <p:spPr>
          <a:xfrm>
            <a:off x="3644272" y="3377526"/>
            <a:ext cx="63500" cy="66675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38" name="Forme libre 237"/>
          <p:cNvSpPr/>
          <p:nvPr/>
        </p:nvSpPr>
        <p:spPr>
          <a:xfrm>
            <a:off x="3612522" y="3387051"/>
            <a:ext cx="57657" cy="69850"/>
          </a:xfrm>
          <a:custGeom>
            <a:avLst/>
            <a:gdLst>
              <a:gd name="connsiteX0" fmla="*/ 0 w 57657"/>
              <a:gd name="connsiteY0" fmla="*/ 0 h 69850"/>
              <a:gd name="connsiteX1" fmla="*/ 50800 w 57657"/>
              <a:gd name="connsiteY1" fmla="*/ 38100 h 69850"/>
              <a:gd name="connsiteX2" fmla="*/ 57150 w 57657"/>
              <a:gd name="connsiteY2" fmla="*/ 69850 h 69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7657" h="69850">
                <a:moveTo>
                  <a:pt x="0" y="0"/>
                </a:moveTo>
                <a:cubicBezTo>
                  <a:pt x="20637" y="13229"/>
                  <a:pt x="41275" y="26458"/>
                  <a:pt x="50800" y="38100"/>
                </a:cubicBezTo>
                <a:cubicBezTo>
                  <a:pt x="60325" y="49742"/>
                  <a:pt x="57150" y="69850"/>
                  <a:pt x="57150" y="6985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39" name="Forme libre 238"/>
          <p:cNvSpPr/>
          <p:nvPr/>
        </p:nvSpPr>
        <p:spPr>
          <a:xfrm>
            <a:off x="3580772" y="3396576"/>
            <a:ext cx="60991" cy="73025"/>
          </a:xfrm>
          <a:custGeom>
            <a:avLst/>
            <a:gdLst>
              <a:gd name="connsiteX0" fmla="*/ 0 w 60991"/>
              <a:gd name="connsiteY0" fmla="*/ 0 h 73025"/>
              <a:gd name="connsiteX1" fmla="*/ 53975 w 60991"/>
              <a:gd name="connsiteY1" fmla="*/ 41275 h 73025"/>
              <a:gd name="connsiteX2" fmla="*/ 60325 w 60991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0991" h="73025">
                <a:moveTo>
                  <a:pt x="0" y="0"/>
                </a:moveTo>
                <a:cubicBezTo>
                  <a:pt x="21960" y="14552"/>
                  <a:pt x="43921" y="29104"/>
                  <a:pt x="53975" y="41275"/>
                </a:cubicBezTo>
                <a:cubicBezTo>
                  <a:pt x="64029" y="53446"/>
                  <a:pt x="60325" y="73025"/>
                  <a:pt x="60325" y="73025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40" name="Forme libre 239"/>
          <p:cNvSpPr/>
          <p:nvPr/>
        </p:nvSpPr>
        <p:spPr>
          <a:xfrm>
            <a:off x="3507335" y="3421766"/>
            <a:ext cx="45719" cy="45719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41" name="Forme libre 240"/>
          <p:cNvSpPr/>
          <p:nvPr/>
        </p:nvSpPr>
        <p:spPr>
          <a:xfrm>
            <a:off x="3388526" y="3428561"/>
            <a:ext cx="45719" cy="45719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42" name="Forme libre 241"/>
          <p:cNvSpPr/>
          <p:nvPr/>
        </p:nvSpPr>
        <p:spPr>
          <a:xfrm>
            <a:off x="3663322" y="3371176"/>
            <a:ext cx="63500" cy="66675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43" name="Forme libre 242"/>
          <p:cNvSpPr/>
          <p:nvPr/>
        </p:nvSpPr>
        <p:spPr>
          <a:xfrm>
            <a:off x="3631572" y="3387051"/>
            <a:ext cx="63500" cy="66675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44" name="Forme libre 243"/>
          <p:cNvSpPr/>
          <p:nvPr/>
        </p:nvSpPr>
        <p:spPr>
          <a:xfrm>
            <a:off x="3709540" y="3358476"/>
            <a:ext cx="120650" cy="20461"/>
          </a:xfrm>
          <a:custGeom>
            <a:avLst/>
            <a:gdLst>
              <a:gd name="connsiteX0" fmla="*/ 0 w 120650"/>
              <a:gd name="connsiteY0" fmla="*/ 0 h 20461"/>
              <a:gd name="connsiteX1" fmla="*/ 53975 w 120650"/>
              <a:gd name="connsiteY1" fmla="*/ 19050 h 20461"/>
              <a:gd name="connsiteX2" fmla="*/ 120650 w 120650"/>
              <a:gd name="connsiteY2" fmla="*/ 19050 h 20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0650" h="20461">
                <a:moveTo>
                  <a:pt x="0" y="0"/>
                </a:moveTo>
                <a:cubicBezTo>
                  <a:pt x="16933" y="7937"/>
                  <a:pt x="33867" y="15875"/>
                  <a:pt x="53975" y="19050"/>
                </a:cubicBezTo>
                <a:cubicBezTo>
                  <a:pt x="74083" y="22225"/>
                  <a:pt x="120650" y="19050"/>
                  <a:pt x="120650" y="1905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45" name="Forme libre 244"/>
          <p:cNvSpPr/>
          <p:nvPr/>
        </p:nvSpPr>
        <p:spPr>
          <a:xfrm>
            <a:off x="3690490" y="3368001"/>
            <a:ext cx="92075" cy="69850"/>
          </a:xfrm>
          <a:custGeom>
            <a:avLst/>
            <a:gdLst>
              <a:gd name="connsiteX0" fmla="*/ 0 w 92075"/>
              <a:gd name="connsiteY0" fmla="*/ 0 h 69850"/>
              <a:gd name="connsiteX1" fmla="*/ 69850 w 92075"/>
              <a:gd name="connsiteY1" fmla="*/ 34925 h 69850"/>
              <a:gd name="connsiteX2" fmla="*/ 92075 w 92075"/>
              <a:gd name="connsiteY2" fmla="*/ 69850 h 69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2075" h="69850">
                <a:moveTo>
                  <a:pt x="0" y="0"/>
                </a:moveTo>
                <a:cubicBezTo>
                  <a:pt x="27252" y="11641"/>
                  <a:pt x="54504" y="23283"/>
                  <a:pt x="69850" y="34925"/>
                </a:cubicBezTo>
                <a:cubicBezTo>
                  <a:pt x="85196" y="46567"/>
                  <a:pt x="92075" y="69850"/>
                  <a:pt x="92075" y="6985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46" name="Forme libre 245"/>
          <p:cNvSpPr/>
          <p:nvPr/>
        </p:nvSpPr>
        <p:spPr>
          <a:xfrm>
            <a:off x="3668265" y="3377526"/>
            <a:ext cx="63500" cy="66675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47" name="Forme libre 246"/>
          <p:cNvSpPr/>
          <p:nvPr/>
        </p:nvSpPr>
        <p:spPr>
          <a:xfrm>
            <a:off x="3636515" y="3387051"/>
            <a:ext cx="57657" cy="69850"/>
          </a:xfrm>
          <a:custGeom>
            <a:avLst/>
            <a:gdLst>
              <a:gd name="connsiteX0" fmla="*/ 0 w 57657"/>
              <a:gd name="connsiteY0" fmla="*/ 0 h 69850"/>
              <a:gd name="connsiteX1" fmla="*/ 50800 w 57657"/>
              <a:gd name="connsiteY1" fmla="*/ 38100 h 69850"/>
              <a:gd name="connsiteX2" fmla="*/ 57150 w 57657"/>
              <a:gd name="connsiteY2" fmla="*/ 69850 h 69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7657" h="69850">
                <a:moveTo>
                  <a:pt x="0" y="0"/>
                </a:moveTo>
                <a:cubicBezTo>
                  <a:pt x="20637" y="13229"/>
                  <a:pt x="41275" y="26458"/>
                  <a:pt x="50800" y="38100"/>
                </a:cubicBezTo>
                <a:cubicBezTo>
                  <a:pt x="60325" y="49742"/>
                  <a:pt x="57150" y="69850"/>
                  <a:pt x="57150" y="6985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48" name="Forme libre 247"/>
          <p:cNvSpPr/>
          <p:nvPr/>
        </p:nvSpPr>
        <p:spPr>
          <a:xfrm>
            <a:off x="3604765" y="3396576"/>
            <a:ext cx="60991" cy="73025"/>
          </a:xfrm>
          <a:custGeom>
            <a:avLst/>
            <a:gdLst>
              <a:gd name="connsiteX0" fmla="*/ 0 w 60991"/>
              <a:gd name="connsiteY0" fmla="*/ 0 h 73025"/>
              <a:gd name="connsiteX1" fmla="*/ 53975 w 60991"/>
              <a:gd name="connsiteY1" fmla="*/ 41275 h 73025"/>
              <a:gd name="connsiteX2" fmla="*/ 60325 w 60991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0991" h="73025">
                <a:moveTo>
                  <a:pt x="0" y="0"/>
                </a:moveTo>
                <a:cubicBezTo>
                  <a:pt x="21960" y="14552"/>
                  <a:pt x="43921" y="29104"/>
                  <a:pt x="53975" y="41275"/>
                </a:cubicBezTo>
                <a:cubicBezTo>
                  <a:pt x="64029" y="53446"/>
                  <a:pt x="60325" y="73025"/>
                  <a:pt x="60325" y="73025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49" name="Forme libre 248"/>
          <p:cNvSpPr/>
          <p:nvPr/>
        </p:nvSpPr>
        <p:spPr>
          <a:xfrm>
            <a:off x="3728590" y="3348951"/>
            <a:ext cx="120650" cy="19739"/>
          </a:xfrm>
          <a:custGeom>
            <a:avLst/>
            <a:gdLst>
              <a:gd name="connsiteX0" fmla="*/ 0 w 120650"/>
              <a:gd name="connsiteY0" fmla="*/ 0 h 19739"/>
              <a:gd name="connsiteX1" fmla="*/ 53975 w 120650"/>
              <a:gd name="connsiteY1" fmla="*/ 19050 h 19739"/>
              <a:gd name="connsiteX2" fmla="*/ 120650 w 120650"/>
              <a:gd name="connsiteY2" fmla="*/ 15875 h 19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0650" h="19739">
                <a:moveTo>
                  <a:pt x="0" y="0"/>
                </a:moveTo>
                <a:cubicBezTo>
                  <a:pt x="16933" y="8202"/>
                  <a:pt x="33867" y="16404"/>
                  <a:pt x="53975" y="19050"/>
                </a:cubicBezTo>
                <a:cubicBezTo>
                  <a:pt x="74083" y="21696"/>
                  <a:pt x="120650" y="15875"/>
                  <a:pt x="120650" y="15875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50" name="Forme libre 249"/>
          <p:cNvSpPr/>
          <p:nvPr/>
        </p:nvSpPr>
        <p:spPr>
          <a:xfrm>
            <a:off x="3766690" y="3345776"/>
            <a:ext cx="88900" cy="12738"/>
          </a:xfrm>
          <a:custGeom>
            <a:avLst/>
            <a:gdLst>
              <a:gd name="connsiteX0" fmla="*/ 0 w 88900"/>
              <a:gd name="connsiteY0" fmla="*/ 3175 h 12738"/>
              <a:gd name="connsiteX1" fmla="*/ 50800 w 88900"/>
              <a:gd name="connsiteY1" fmla="*/ 12700 h 12738"/>
              <a:gd name="connsiteX2" fmla="*/ 88900 w 88900"/>
              <a:gd name="connsiteY2" fmla="*/ 0 h 1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12738">
                <a:moveTo>
                  <a:pt x="0" y="3175"/>
                </a:moveTo>
                <a:cubicBezTo>
                  <a:pt x="17991" y="8202"/>
                  <a:pt x="35983" y="13229"/>
                  <a:pt x="50800" y="12700"/>
                </a:cubicBezTo>
                <a:cubicBezTo>
                  <a:pt x="65617" y="12171"/>
                  <a:pt x="88900" y="0"/>
                  <a:pt x="88900" y="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51" name="Forme libre 250"/>
          <p:cNvSpPr/>
          <p:nvPr/>
        </p:nvSpPr>
        <p:spPr>
          <a:xfrm>
            <a:off x="3566587" y="3412264"/>
            <a:ext cx="60991" cy="73025"/>
          </a:xfrm>
          <a:custGeom>
            <a:avLst/>
            <a:gdLst>
              <a:gd name="connsiteX0" fmla="*/ 0 w 60991"/>
              <a:gd name="connsiteY0" fmla="*/ 0 h 73025"/>
              <a:gd name="connsiteX1" fmla="*/ 53975 w 60991"/>
              <a:gd name="connsiteY1" fmla="*/ 41275 h 73025"/>
              <a:gd name="connsiteX2" fmla="*/ 60325 w 60991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0991" h="73025">
                <a:moveTo>
                  <a:pt x="0" y="0"/>
                </a:moveTo>
                <a:cubicBezTo>
                  <a:pt x="21960" y="14552"/>
                  <a:pt x="43921" y="29104"/>
                  <a:pt x="53975" y="41275"/>
                </a:cubicBezTo>
                <a:cubicBezTo>
                  <a:pt x="64029" y="53446"/>
                  <a:pt x="60325" y="73025"/>
                  <a:pt x="60325" y="73025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52" name="Forme libre 251"/>
          <p:cNvSpPr/>
          <p:nvPr/>
        </p:nvSpPr>
        <p:spPr>
          <a:xfrm>
            <a:off x="3531328" y="3421766"/>
            <a:ext cx="45719" cy="45719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53" name="Forme libre 252"/>
          <p:cNvSpPr/>
          <p:nvPr/>
        </p:nvSpPr>
        <p:spPr>
          <a:xfrm rot="477258">
            <a:off x="3502530" y="3434675"/>
            <a:ext cx="45719" cy="46946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54" name="Forme libre 253"/>
          <p:cNvSpPr/>
          <p:nvPr/>
        </p:nvSpPr>
        <p:spPr>
          <a:xfrm>
            <a:off x="3459706" y="3431736"/>
            <a:ext cx="45719" cy="45719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55" name="Forme libre 254"/>
          <p:cNvSpPr/>
          <p:nvPr/>
        </p:nvSpPr>
        <p:spPr>
          <a:xfrm>
            <a:off x="3412519" y="3428561"/>
            <a:ext cx="45719" cy="45719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56" name="Forme libre 255"/>
          <p:cNvSpPr/>
          <p:nvPr/>
        </p:nvSpPr>
        <p:spPr>
          <a:xfrm>
            <a:off x="3687315" y="3371176"/>
            <a:ext cx="63500" cy="66675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57" name="Forme libre 256"/>
          <p:cNvSpPr/>
          <p:nvPr/>
        </p:nvSpPr>
        <p:spPr>
          <a:xfrm>
            <a:off x="3655565" y="3387051"/>
            <a:ext cx="63500" cy="66675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58" name="Forme libre 257"/>
          <p:cNvSpPr/>
          <p:nvPr/>
        </p:nvSpPr>
        <p:spPr>
          <a:xfrm>
            <a:off x="3725263" y="3368001"/>
            <a:ext cx="92075" cy="69850"/>
          </a:xfrm>
          <a:custGeom>
            <a:avLst/>
            <a:gdLst>
              <a:gd name="connsiteX0" fmla="*/ 0 w 92075"/>
              <a:gd name="connsiteY0" fmla="*/ 0 h 69850"/>
              <a:gd name="connsiteX1" fmla="*/ 69850 w 92075"/>
              <a:gd name="connsiteY1" fmla="*/ 34925 h 69850"/>
              <a:gd name="connsiteX2" fmla="*/ 92075 w 92075"/>
              <a:gd name="connsiteY2" fmla="*/ 69850 h 69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2075" h="69850">
                <a:moveTo>
                  <a:pt x="0" y="0"/>
                </a:moveTo>
                <a:cubicBezTo>
                  <a:pt x="27252" y="11641"/>
                  <a:pt x="54504" y="23283"/>
                  <a:pt x="69850" y="34925"/>
                </a:cubicBezTo>
                <a:cubicBezTo>
                  <a:pt x="85196" y="46567"/>
                  <a:pt x="92075" y="69850"/>
                  <a:pt x="92075" y="6985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59" name="Forme libre 258"/>
          <p:cNvSpPr/>
          <p:nvPr/>
        </p:nvSpPr>
        <p:spPr>
          <a:xfrm>
            <a:off x="3412544" y="3391885"/>
            <a:ext cx="107950" cy="40849"/>
          </a:xfrm>
          <a:custGeom>
            <a:avLst/>
            <a:gdLst>
              <a:gd name="connsiteX0" fmla="*/ 0 w 107950"/>
              <a:gd name="connsiteY0" fmla="*/ 38100 h 40849"/>
              <a:gd name="connsiteX1" fmla="*/ 53975 w 107950"/>
              <a:gd name="connsiteY1" fmla="*/ 38100 h 40849"/>
              <a:gd name="connsiteX2" fmla="*/ 98425 w 107950"/>
              <a:gd name="connsiteY2" fmla="*/ 9525 h 40849"/>
              <a:gd name="connsiteX3" fmla="*/ 107950 w 107950"/>
              <a:gd name="connsiteY3" fmla="*/ 0 h 40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950" h="40849">
                <a:moveTo>
                  <a:pt x="0" y="38100"/>
                </a:moveTo>
                <a:cubicBezTo>
                  <a:pt x="18785" y="40481"/>
                  <a:pt x="37571" y="42863"/>
                  <a:pt x="53975" y="38100"/>
                </a:cubicBezTo>
                <a:cubicBezTo>
                  <a:pt x="70379" y="33337"/>
                  <a:pt x="89429" y="15875"/>
                  <a:pt x="98425" y="9525"/>
                </a:cubicBezTo>
                <a:cubicBezTo>
                  <a:pt x="107421" y="3175"/>
                  <a:pt x="107950" y="0"/>
                  <a:pt x="107950" y="0"/>
                </a:cubicBezTo>
              </a:path>
            </a:pathLst>
          </a:custGeom>
          <a:ln w="6350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60" name="Forme libre 259"/>
          <p:cNvSpPr/>
          <p:nvPr/>
        </p:nvSpPr>
        <p:spPr>
          <a:xfrm>
            <a:off x="3437542" y="3391885"/>
            <a:ext cx="107950" cy="40849"/>
          </a:xfrm>
          <a:custGeom>
            <a:avLst/>
            <a:gdLst>
              <a:gd name="connsiteX0" fmla="*/ 0 w 107950"/>
              <a:gd name="connsiteY0" fmla="*/ 38100 h 40849"/>
              <a:gd name="connsiteX1" fmla="*/ 53975 w 107950"/>
              <a:gd name="connsiteY1" fmla="*/ 38100 h 40849"/>
              <a:gd name="connsiteX2" fmla="*/ 98425 w 107950"/>
              <a:gd name="connsiteY2" fmla="*/ 9525 h 40849"/>
              <a:gd name="connsiteX3" fmla="*/ 107950 w 107950"/>
              <a:gd name="connsiteY3" fmla="*/ 0 h 40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950" h="40849">
                <a:moveTo>
                  <a:pt x="0" y="38100"/>
                </a:moveTo>
                <a:cubicBezTo>
                  <a:pt x="18785" y="40481"/>
                  <a:pt x="37571" y="42863"/>
                  <a:pt x="53975" y="38100"/>
                </a:cubicBezTo>
                <a:cubicBezTo>
                  <a:pt x="70379" y="33337"/>
                  <a:pt x="89429" y="15875"/>
                  <a:pt x="98425" y="9525"/>
                </a:cubicBezTo>
                <a:cubicBezTo>
                  <a:pt x="107421" y="3175"/>
                  <a:pt x="107950" y="0"/>
                  <a:pt x="107950" y="0"/>
                </a:cubicBezTo>
              </a:path>
            </a:pathLst>
          </a:custGeom>
          <a:ln w="6350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61" name="Forme libre 260"/>
          <p:cNvSpPr/>
          <p:nvPr/>
        </p:nvSpPr>
        <p:spPr>
          <a:xfrm>
            <a:off x="3400991" y="3378986"/>
            <a:ext cx="98425" cy="48750"/>
          </a:xfrm>
          <a:custGeom>
            <a:avLst/>
            <a:gdLst>
              <a:gd name="connsiteX0" fmla="*/ 0 w 107950"/>
              <a:gd name="connsiteY0" fmla="*/ 38100 h 40849"/>
              <a:gd name="connsiteX1" fmla="*/ 53975 w 107950"/>
              <a:gd name="connsiteY1" fmla="*/ 38100 h 40849"/>
              <a:gd name="connsiteX2" fmla="*/ 98425 w 107950"/>
              <a:gd name="connsiteY2" fmla="*/ 9525 h 40849"/>
              <a:gd name="connsiteX3" fmla="*/ 107950 w 107950"/>
              <a:gd name="connsiteY3" fmla="*/ 0 h 40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950" h="40849">
                <a:moveTo>
                  <a:pt x="0" y="38100"/>
                </a:moveTo>
                <a:cubicBezTo>
                  <a:pt x="18785" y="40481"/>
                  <a:pt x="37571" y="42863"/>
                  <a:pt x="53975" y="38100"/>
                </a:cubicBezTo>
                <a:cubicBezTo>
                  <a:pt x="70379" y="33337"/>
                  <a:pt x="89429" y="15875"/>
                  <a:pt x="98425" y="9525"/>
                </a:cubicBezTo>
                <a:cubicBezTo>
                  <a:pt x="107421" y="3175"/>
                  <a:pt x="107950" y="0"/>
                  <a:pt x="107950" y="0"/>
                </a:cubicBezTo>
              </a:path>
            </a:pathLst>
          </a:custGeom>
          <a:ln w="6350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62" name="Forme libre 261"/>
          <p:cNvSpPr/>
          <p:nvPr/>
        </p:nvSpPr>
        <p:spPr>
          <a:xfrm>
            <a:off x="3429566" y="3393818"/>
            <a:ext cx="107950" cy="45719"/>
          </a:xfrm>
          <a:custGeom>
            <a:avLst/>
            <a:gdLst>
              <a:gd name="connsiteX0" fmla="*/ 0 w 107950"/>
              <a:gd name="connsiteY0" fmla="*/ 38100 h 40849"/>
              <a:gd name="connsiteX1" fmla="*/ 53975 w 107950"/>
              <a:gd name="connsiteY1" fmla="*/ 38100 h 40849"/>
              <a:gd name="connsiteX2" fmla="*/ 98425 w 107950"/>
              <a:gd name="connsiteY2" fmla="*/ 9525 h 40849"/>
              <a:gd name="connsiteX3" fmla="*/ 107950 w 107950"/>
              <a:gd name="connsiteY3" fmla="*/ 0 h 40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950" h="40849">
                <a:moveTo>
                  <a:pt x="0" y="38100"/>
                </a:moveTo>
                <a:cubicBezTo>
                  <a:pt x="18785" y="40481"/>
                  <a:pt x="37571" y="42863"/>
                  <a:pt x="53975" y="38100"/>
                </a:cubicBezTo>
                <a:cubicBezTo>
                  <a:pt x="70379" y="33337"/>
                  <a:pt x="89429" y="15875"/>
                  <a:pt x="98425" y="9525"/>
                </a:cubicBezTo>
                <a:cubicBezTo>
                  <a:pt x="107421" y="3175"/>
                  <a:pt x="107950" y="0"/>
                  <a:pt x="107950" y="0"/>
                </a:cubicBezTo>
              </a:path>
            </a:pathLst>
          </a:custGeom>
          <a:ln w="6350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63" name="Forme libre 262"/>
          <p:cNvSpPr/>
          <p:nvPr/>
        </p:nvSpPr>
        <p:spPr>
          <a:xfrm>
            <a:off x="3330232" y="3056030"/>
            <a:ext cx="1089130" cy="358775"/>
          </a:xfrm>
          <a:custGeom>
            <a:avLst/>
            <a:gdLst>
              <a:gd name="connsiteX0" fmla="*/ 1089130 w 1089130"/>
              <a:gd name="connsiteY0" fmla="*/ 0 h 358775"/>
              <a:gd name="connsiteX1" fmla="*/ 920855 w 1089130"/>
              <a:gd name="connsiteY1" fmla="*/ 12700 h 358775"/>
              <a:gd name="connsiteX2" fmla="*/ 666855 w 1089130"/>
              <a:gd name="connsiteY2" fmla="*/ 38100 h 358775"/>
              <a:gd name="connsiteX3" fmla="*/ 482705 w 1089130"/>
              <a:gd name="connsiteY3" fmla="*/ 63500 h 358775"/>
              <a:gd name="connsiteX4" fmla="*/ 333480 w 1089130"/>
              <a:gd name="connsiteY4" fmla="*/ 101600 h 358775"/>
              <a:gd name="connsiteX5" fmla="*/ 247755 w 1089130"/>
              <a:gd name="connsiteY5" fmla="*/ 104775 h 358775"/>
              <a:gd name="connsiteX6" fmla="*/ 104880 w 1089130"/>
              <a:gd name="connsiteY6" fmla="*/ 88900 h 358775"/>
              <a:gd name="connsiteX7" fmla="*/ 15980 w 1089130"/>
              <a:gd name="connsiteY7" fmla="*/ 136525 h 358775"/>
              <a:gd name="connsiteX8" fmla="*/ 105 w 1089130"/>
              <a:gd name="connsiteY8" fmla="*/ 247650 h 358775"/>
              <a:gd name="connsiteX9" fmla="*/ 12805 w 1089130"/>
              <a:gd name="connsiteY9" fmla="*/ 317500 h 358775"/>
              <a:gd name="connsiteX10" fmla="*/ 73130 w 1089130"/>
              <a:gd name="connsiteY10" fmla="*/ 349250 h 358775"/>
              <a:gd name="connsiteX11" fmla="*/ 168380 w 1089130"/>
              <a:gd name="connsiteY11" fmla="*/ 355600 h 358775"/>
              <a:gd name="connsiteX12" fmla="*/ 269980 w 1089130"/>
              <a:gd name="connsiteY12" fmla="*/ 339725 h 358775"/>
              <a:gd name="connsiteX13" fmla="*/ 381105 w 1089130"/>
              <a:gd name="connsiteY13" fmla="*/ 346075 h 358775"/>
              <a:gd name="connsiteX14" fmla="*/ 577955 w 1089130"/>
              <a:gd name="connsiteY14" fmla="*/ 358775 h 358775"/>
              <a:gd name="connsiteX15" fmla="*/ 698605 w 1089130"/>
              <a:gd name="connsiteY15" fmla="*/ 355600 h 358775"/>
              <a:gd name="connsiteX16" fmla="*/ 841480 w 1089130"/>
              <a:gd name="connsiteY16" fmla="*/ 330200 h 358775"/>
              <a:gd name="connsiteX17" fmla="*/ 1003405 w 1089130"/>
              <a:gd name="connsiteY17" fmla="*/ 288925 h 358775"/>
              <a:gd name="connsiteX18" fmla="*/ 1089130 w 1089130"/>
              <a:gd name="connsiteY18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9130" h="358775">
                <a:moveTo>
                  <a:pt x="1089130" y="0"/>
                </a:moveTo>
                <a:cubicBezTo>
                  <a:pt x="1040182" y="3175"/>
                  <a:pt x="920855" y="12700"/>
                  <a:pt x="920855" y="12700"/>
                </a:cubicBezTo>
                <a:lnTo>
                  <a:pt x="666855" y="38100"/>
                </a:lnTo>
                <a:cubicBezTo>
                  <a:pt x="593830" y="46567"/>
                  <a:pt x="538267" y="52917"/>
                  <a:pt x="482705" y="63500"/>
                </a:cubicBezTo>
                <a:cubicBezTo>
                  <a:pt x="427142" y="74083"/>
                  <a:pt x="372638" y="94721"/>
                  <a:pt x="333480" y="101600"/>
                </a:cubicBezTo>
                <a:cubicBezTo>
                  <a:pt x="294322" y="108479"/>
                  <a:pt x="285855" y="106892"/>
                  <a:pt x="247755" y="104775"/>
                </a:cubicBezTo>
                <a:cubicBezTo>
                  <a:pt x="209655" y="102658"/>
                  <a:pt x="143509" y="83608"/>
                  <a:pt x="104880" y="88900"/>
                </a:cubicBezTo>
                <a:cubicBezTo>
                  <a:pt x="66251" y="94192"/>
                  <a:pt x="33443" y="110067"/>
                  <a:pt x="15980" y="136525"/>
                </a:cubicBezTo>
                <a:cubicBezTo>
                  <a:pt x="-1483" y="162983"/>
                  <a:pt x="634" y="217488"/>
                  <a:pt x="105" y="247650"/>
                </a:cubicBezTo>
                <a:cubicBezTo>
                  <a:pt x="-424" y="277813"/>
                  <a:pt x="634" y="300567"/>
                  <a:pt x="12805" y="317500"/>
                </a:cubicBezTo>
                <a:cubicBezTo>
                  <a:pt x="24976" y="334433"/>
                  <a:pt x="47201" y="342900"/>
                  <a:pt x="73130" y="349250"/>
                </a:cubicBezTo>
                <a:cubicBezTo>
                  <a:pt x="99059" y="355600"/>
                  <a:pt x="135572" y="357188"/>
                  <a:pt x="168380" y="355600"/>
                </a:cubicBezTo>
                <a:cubicBezTo>
                  <a:pt x="201188" y="354013"/>
                  <a:pt x="234526" y="341312"/>
                  <a:pt x="269980" y="339725"/>
                </a:cubicBezTo>
                <a:cubicBezTo>
                  <a:pt x="305434" y="338138"/>
                  <a:pt x="381105" y="346075"/>
                  <a:pt x="381105" y="346075"/>
                </a:cubicBezTo>
                <a:cubicBezTo>
                  <a:pt x="432434" y="349250"/>
                  <a:pt x="525038" y="357188"/>
                  <a:pt x="577955" y="358775"/>
                </a:cubicBezTo>
                <a:lnTo>
                  <a:pt x="698605" y="355600"/>
                </a:lnTo>
                <a:cubicBezTo>
                  <a:pt x="742526" y="350838"/>
                  <a:pt x="790680" y="341313"/>
                  <a:pt x="841480" y="330200"/>
                </a:cubicBezTo>
                <a:cubicBezTo>
                  <a:pt x="892280" y="319088"/>
                  <a:pt x="962130" y="344488"/>
                  <a:pt x="1003405" y="288925"/>
                </a:cubicBezTo>
                <a:cubicBezTo>
                  <a:pt x="1044680" y="233363"/>
                  <a:pt x="1066905" y="115094"/>
                  <a:pt x="1089130" y="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64" name="Forme libre 263"/>
          <p:cNvSpPr/>
          <p:nvPr/>
        </p:nvSpPr>
        <p:spPr>
          <a:xfrm>
            <a:off x="3309708" y="3198718"/>
            <a:ext cx="208791" cy="175720"/>
          </a:xfrm>
          <a:custGeom>
            <a:avLst/>
            <a:gdLst>
              <a:gd name="connsiteX0" fmla="*/ 174925 w 176962"/>
              <a:gd name="connsiteY0" fmla="*/ 84854 h 175720"/>
              <a:gd name="connsiteX1" fmla="*/ 170691 w 176962"/>
              <a:gd name="connsiteY1" fmla="*/ 152587 h 175720"/>
              <a:gd name="connsiteX2" fmla="*/ 141058 w 176962"/>
              <a:gd name="connsiteY2" fmla="*/ 173754 h 175720"/>
              <a:gd name="connsiteX3" fmla="*/ 30991 w 176962"/>
              <a:gd name="connsiteY3" fmla="*/ 169521 h 175720"/>
              <a:gd name="connsiteX4" fmla="*/ 1358 w 176962"/>
              <a:gd name="connsiteY4" fmla="*/ 127187 h 175720"/>
              <a:gd name="connsiteX5" fmla="*/ 9825 w 176962"/>
              <a:gd name="connsiteY5" fmla="*/ 17121 h 175720"/>
              <a:gd name="connsiteX6" fmla="*/ 52158 w 176962"/>
              <a:gd name="connsiteY6" fmla="*/ 187 h 175720"/>
              <a:gd name="connsiteX7" fmla="*/ 145291 w 176962"/>
              <a:gd name="connsiteY7" fmla="*/ 12887 h 175720"/>
              <a:gd name="connsiteX8" fmla="*/ 174925 w 176962"/>
              <a:gd name="connsiteY8" fmla="*/ 84854 h 175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6962" h="175720">
                <a:moveTo>
                  <a:pt x="174925" y="84854"/>
                </a:moveTo>
                <a:cubicBezTo>
                  <a:pt x="179158" y="108137"/>
                  <a:pt x="176335" y="137771"/>
                  <a:pt x="170691" y="152587"/>
                </a:cubicBezTo>
                <a:cubicBezTo>
                  <a:pt x="165047" y="167403"/>
                  <a:pt x="164341" y="170932"/>
                  <a:pt x="141058" y="173754"/>
                </a:cubicBezTo>
                <a:cubicBezTo>
                  <a:pt x="117775" y="176576"/>
                  <a:pt x="54274" y="177282"/>
                  <a:pt x="30991" y="169521"/>
                </a:cubicBezTo>
                <a:cubicBezTo>
                  <a:pt x="7708" y="161760"/>
                  <a:pt x="4886" y="152587"/>
                  <a:pt x="1358" y="127187"/>
                </a:cubicBezTo>
                <a:cubicBezTo>
                  <a:pt x="-2170" y="101787"/>
                  <a:pt x="1358" y="38288"/>
                  <a:pt x="9825" y="17121"/>
                </a:cubicBezTo>
                <a:cubicBezTo>
                  <a:pt x="18292" y="-4046"/>
                  <a:pt x="29580" y="893"/>
                  <a:pt x="52158" y="187"/>
                </a:cubicBezTo>
                <a:cubicBezTo>
                  <a:pt x="74736" y="-519"/>
                  <a:pt x="123419" y="187"/>
                  <a:pt x="145291" y="12887"/>
                </a:cubicBezTo>
                <a:cubicBezTo>
                  <a:pt x="167163" y="25587"/>
                  <a:pt x="170692" y="61571"/>
                  <a:pt x="174925" y="84854"/>
                </a:cubicBezTo>
                <a:close/>
              </a:path>
            </a:pathLst>
          </a:custGeom>
          <a:solidFill>
            <a:srgbClr val="FDEADA"/>
          </a:solid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65" name="Forme libre 264"/>
          <p:cNvSpPr/>
          <p:nvPr/>
        </p:nvSpPr>
        <p:spPr>
          <a:xfrm>
            <a:off x="3599101" y="3220072"/>
            <a:ext cx="16984" cy="122767"/>
          </a:xfrm>
          <a:custGeom>
            <a:avLst/>
            <a:gdLst>
              <a:gd name="connsiteX0" fmla="*/ 12751 w 16984"/>
              <a:gd name="connsiteY0" fmla="*/ 0 h 122767"/>
              <a:gd name="connsiteX1" fmla="*/ 51 w 16984"/>
              <a:gd name="connsiteY1" fmla="*/ 67733 h 122767"/>
              <a:gd name="connsiteX2" fmla="*/ 16984 w 16984"/>
              <a:gd name="connsiteY2" fmla="*/ 122767 h 122767"/>
              <a:gd name="connsiteX3" fmla="*/ 16984 w 16984"/>
              <a:gd name="connsiteY3" fmla="*/ 122767 h 122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84" h="122767">
                <a:moveTo>
                  <a:pt x="12751" y="0"/>
                </a:moveTo>
                <a:cubicBezTo>
                  <a:pt x="6048" y="23636"/>
                  <a:pt x="-654" y="47272"/>
                  <a:pt x="51" y="67733"/>
                </a:cubicBezTo>
                <a:cubicBezTo>
                  <a:pt x="756" y="88194"/>
                  <a:pt x="16984" y="122767"/>
                  <a:pt x="16984" y="122767"/>
                </a:cubicBezTo>
                <a:lnTo>
                  <a:pt x="16984" y="122767"/>
                </a:ln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66" name="Forme libre 265"/>
          <p:cNvSpPr/>
          <p:nvPr/>
        </p:nvSpPr>
        <p:spPr>
          <a:xfrm>
            <a:off x="3900288" y="3181972"/>
            <a:ext cx="41766" cy="169333"/>
          </a:xfrm>
          <a:custGeom>
            <a:avLst/>
            <a:gdLst>
              <a:gd name="connsiteX0" fmla="*/ 3666 w 41766"/>
              <a:gd name="connsiteY0" fmla="*/ 0 h 169333"/>
              <a:gd name="connsiteX1" fmla="*/ 3666 w 41766"/>
              <a:gd name="connsiteY1" fmla="*/ 67733 h 169333"/>
              <a:gd name="connsiteX2" fmla="*/ 41766 w 41766"/>
              <a:gd name="connsiteY2" fmla="*/ 169333 h 169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1766" h="169333">
                <a:moveTo>
                  <a:pt x="3666" y="0"/>
                </a:moveTo>
                <a:cubicBezTo>
                  <a:pt x="491" y="19755"/>
                  <a:pt x="-2684" y="39511"/>
                  <a:pt x="3666" y="67733"/>
                </a:cubicBezTo>
                <a:cubicBezTo>
                  <a:pt x="10016" y="95955"/>
                  <a:pt x="41766" y="169333"/>
                  <a:pt x="41766" y="169333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67" name="Forme libre 266"/>
          <p:cNvSpPr/>
          <p:nvPr/>
        </p:nvSpPr>
        <p:spPr>
          <a:xfrm>
            <a:off x="4035187" y="3173505"/>
            <a:ext cx="34356" cy="169334"/>
          </a:xfrm>
          <a:custGeom>
            <a:avLst/>
            <a:gdLst>
              <a:gd name="connsiteX0" fmla="*/ 16933 w 34356"/>
              <a:gd name="connsiteY0" fmla="*/ 0 h 169334"/>
              <a:gd name="connsiteX1" fmla="*/ 33867 w 34356"/>
              <a:gd name="connsiteY1" fmla="*/ 93134 h 169334"/>
              <a:gd name="connsiteX2" fmla="*/ 0 w 34356"/>
              <a:gd name="connsiteY2" fmla="*/ 169334 h 1693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356" h="169334">
                <a:moveTo>
                  <a:pt x="16933" y="0"/>
                </a:moveTo>
                <a:cubicBezTo>
                  <a:pt x="26811" y="32456"/>
                  <a:pt x="36689" y="64912"/>
                  <a:pt x="33867" y="93134"/>
                </a:cubicBezTo>
                <a:cubicBezTo>
                  <a:pt x="31045" y="121356"/>
                  <a:pt x="0" y="169334"/>
                  <a:pt x="0" y="169334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68" name="Forme libre 267"/>
          <p:cNvSpPr/>
          <p:nvPr/>
        </p:nvSpPr>
        <p:spPr>
          <a:xfrm>
            <a:off x="3984387" y="3177739"/>
            <a:ext cx="38100" cy="143933"/>
          </a:xfrm>
          <a:custGeom>
            <a:avLst/>
            <a:gdLst>
              <a:gd name="connsiteX0" fmla="*/ 0 w 38100"/>
              <a:gd name="connsiteY0" fmla="*/ 0 h 143933"/>
              <a:gd name="connsiteX1" fmla="*/ 38100 w 38100"/>
              <a:gd name="connsiteY1" fmla="*/ 71966 h 143933"/>
              <a:gd name="connsiteX2" fmla="*/ 25400 w 38100"/>
              <a:gd name="connsiteY2" fmla="*/ 143933 h 143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00" h="143933">
                <a:moveTo>
                  <a:pt x="0" y="0"/>
                </a:moveTo>
                <a:cubicBezTo>
                  <a:pt x="16933" y="23988"/>
                  <a:pt x="33867" y="47977"/>
                  <a:pt x="38100" y="71966"/>
                </a:cubicBezTo>
                <a:lnTo>
                  <a:pt x="25400" y="143933"/>
                </a:ln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69" name="Forme libre 268"/>
          <p:cNvSpPr/>
          <p:nvPr/>
        </p:nvSpPr>
        <p:spPr>
          <a:xfrm>
            <a:off x="3950041" y="3207371"/>
            <a:ext cx="45719" cy="135467"/>
          </a:xfrm>
          <a:custGeom>
            <a:avLst/>
            <a:gdLst>
              <a:gd name="connsiteX0" fmla="*/ 8944 w 21644"/>
              <a:gd name="connsiteY0" fmla="*/ 0 h 76200"/>
              <a:gd name="connsiteX1" fmla="*/ 477 w 21644"/>
              <a:gd name="connsiteY1" fmla="*/ 50800 h 76200"/>
              <a:gd name="connsiteX2" fmla="*/ 21644 w 21644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644" h="76200">
                <a:moveTo>
                  <a:pt x="8944" y="0"/>
                </a:moveTo>
                <a:cubicBezTo>
                  <a:pt x="3652" y="19050"/>
                  <a:pt x="-1640" y="38100"/>
                  <a:pt x="477" y="50800"/>
                </a:cubicBezTo>
                <a:cubicBezTo>
                  <a:pt x="2594" y="63500"/>
                  <a:pt x="21644" y="76200"/>
                  <a:pt x="21644" y="7620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70" name="Forme libre 269"/>
          <p:cNvSpPr/>
          <p:nvPr/>
        </p:nvSpPr>
        <p:spPr>
          <a:xfrm>
            <a:off x="3331141" y="3370113"/>
            <a:ext cx="107950" cy="40849"/>
          </a:xfrm>
          <a:custGeom>
            <a:avLst/>
            <a:gdLst>
              <a:gd name="connsiteX0" fmla="*/ 0 w 107950"/>
              <a:gd name="connsiteY0" fmla="*/ 38100 h 40849"/>
              <a:gd name="connsiteX1" fmla="*/ 53975 w 107950"/>
              <a:gd name="connsiteY1" fmla="*/ 38100 h 40849"/>
              <a:gd name="connsiteX2" fmla="*/ 98425 w 107950"/>
              <a:gd name="connsiteY2" fmla="*/ 9525 h 40849"/>
              <a:gd name="connsiteX3" fmla="*/ 107950 w 107950"/>
              <a:gd name="connsiteY3" fmla="*/ 0 h 40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950" h="40849">
                <a:moveTo>
                  <a:pt x="0" y="38100"/>
                </a:moveTo>
                <a:cubicBezTo>
                  <a:pt x="18785" y="40481"/>
                  <a:pt x="37571" y="42863"/>
                  <a:pt x="53975" y="38100"/>
                </a:cubicBezTo>
                <a:cubicBezTo>
                  <a:pt x="70379" y="33337"/>
                  <a:pt x="89429" y="15875"/>
                  <a:pt x="98425" y="9525"/>
                </a:cubicBezTo>
                <a:cubicBezTo>
                  <a:pt x="107421" y="3175"/>
                  <a:pt x="107950" y="0"/>
                  <a:pt x="107950" y="0"/>
                </a:cubicBezTo>
              </a:path>
            </a:pathLst>
          </a:custGeom>
          <a:ln w="6350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71" name="Forme libre 270"/>
          <p:cNvSpPr/>
          <p:nvPr/>
        </p:nvSpPr>
        <p:spPr>
          <a:xfrm>
            <a:off x="3364373" y="3369787"/>
            <a:ext cx="107950" cy="40849"/>
          </a:xfrm>
          <a:custGeom>
            <a:avLst/>
            <a:gdLst>
              <a:gd name="connsiteX0" fmla="*/ 0 w 107950"/>
              <a:gd name="connsiteY0" fmla="*/ 38100 h 40849"/>
              <a:gd name="connsiteX1" fmla="*/ 53975 w 107950"/>
              <a:gd name="connsiteY1" fmla="*/ 38100 h 40849"/>
              <a:gd name="connsiteX2" fmla="*/ 98425 w 107950"/>
              <a:gd name="connsiteY2" fmla="*/ 9525 h 40849"/>
              <a:gd name="connsiteX3" fmla="*/ 107950 w 107950"/>
              <a:gd name="connsiteY3" fmla="*/ 0 h 40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950" h="40849">
                <a:moveTo>
                  <a:pt x="0" y="38100"/>
                </a:moveTo>
                <a:cubicBezTo>
                  <a:pt x="18785" y="40481"/>
                  <a:pt x="37571" y="42863"/>
                  <a:pt x="53975" y="38100"/>
                </a:cubicBezTo>
                <a:cubicBezTo>
                  <a:pt x="70379" y="33337"/>
                  <a:pt x="89429" y="15875"/>
                  <a:pt x="98425" y="9525"/>
                </a:cubicBezTo>
                <a:cubicBezTo>
                  <a:pt x="107421" y="3175"/>
                  <a:pt x="107950" y="0"/>
                  <a:pt x="107950" y="0"/>
                </a:cubicBezTo>
              </a:path>
            </a:pathLst>
          </a:custGeom>
          <a:ln w="6350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72" name="Forme libre 271"/>
          <p:cNvSpPr/>
          <p:nvPr/>
        </p:nvSpPr>
        <p:spPr>
          <a:xfrm>
            <a:off x="3383567" y="3378986"/>
            <a:ext cx="107950" cy="40849"/>
          </a:xfrm>
          <a:custGeom>
            <a:avLst/>
            <a:gdLst>
              <a:gd name="connsiteX0" fmla="*/ 0 w 107950"/>
              <a:gd name="connsiteY0" fmla="*/ 38100 h 40849"/>
              <a:gd name="connsiteX1" fmla="*/ 53975 w 107950"/>
              <a:gd name="connsiteY1" fmla="*/ 38100 h 40849"/>
              <a:gd name="connsiteX2" fmla="*/ 98425 w 107950"/>
              <a:gd name="connsiteY2" fmla="*/ 9525 h 40849"/>
              <a:gd name="connsiteX3" fmla="*/ 107950 w 107950"/>
              <a:gd name="connsiteY3" fmla="*/ 0 h 40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950" h="40849">
                <a:moveTo>
                  <a:pt x="0" y="38100"/>
                </a:moveTo>
                <a:cubicBezTo>
                  <a:pt x="18785" y="40481"/>
                  <a:pt x="37571" y="42863"/>
                  <a:pt x="53975" y="38100"/>
                </a:cubicBezTo>
                <a:cubicBezTo>
                  <a:pt x="70379" y="33337"/>
                  <a:pt x="89429" y="15875"/>
                  <a:pt x="98425" y="9525"/>
                </a:cubicBezTo>
                <a:cubicBezTo>
                  <a:pt x="107421" y="3175"/>
                  <a:pt x="107950" y="0"/>
                  <a:pt x="107950" y="0"/>
                </a:cubicBezTo>
              </a:path>
            </a:pathLst>
          </a:custGeom>
          <a:ln w="6350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73" name="Forme libre 272"/>
          <p:cNvSpPr/>
          <p:nvPr/>
        </p:nvSpPr>
        <p:spPr>
          <a:xfrm>
            <a:off x="3293041" y="3338363"/>
            <a:ext cx="51035" cy="63500"/>
          </a:xfrm>
          <a:custGeom>
            <a:avLst/>
            <a:gdLst>
              <a:gd name="connsiteX0" fmla="*/ 0 w 51035"/>
              <a:gd name="connsiteY0" fmla="*/ 63500 h 63500"/>
              <a:gd name="connsiteX1" fmla="*/ 44450 w 51035"/>
              <a:gd name="connsiteY1" fmla="*/ 34925 h 63500"/>
              <a:gd name="connsiteX2" fmla="*/ 50800 w 51035"/>
              <a:gd name="connsiteY2" fmla="*/ 0 h 6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035" h="63500">
                <a:moveTo>
                  <a:pt x="0" y="63500"/>
                </a:moveTo>
                <a:cubicBezTo>
                  <a:pt x="17991" y="54504"/>
                  <a:pt x="35983" y="45508"/>
                  <a:pt x="44450" y="34925"/>
                </a:cubicBezTo>
                <a:cubicBezTo>
                  <a:pt x="52917" y="24342"/>
                  <a:pt x="50800" y="0"/>
                  <a:pt x="50800" y="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74" name="Forme libre 273"/>
          <p:cNvSpPr/>
          <p:nvPr/>
        </p:nvSpPr>
        <p:spPr>
          <a:xfrm>
            <a:off x="3318441" y="3338363"/>
            <a:ext cx="54563" cy="73025"/>
          </a:xfrm>
          <a:custGeom>
            <a:avLst/>
            <a:gdLst>
              <a:gd name="connsiteX0" fmla="*/ 0 w 54563"/>
              <a:gd name="connsiteY0" fmla="*/ 73025 h 73025"/>
              <a:gd name="connsiteX1" fmla="*/ 50800 w 54563"/>
              <a:gd name="connsiteY1" fmla="*/ 31750 h 73025"/>
              <a:gd name="connsiteX2" fmla="*/ 50800 w 54563"/>
              <a:gd name="connsiteY2" fmla="*/ 0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4563" h="73025">
                <a:moveTo>
                  <a:pt x="0" y="73025"/>
                </a:moveTo>
                <a:cubicBezTo>
                  <a:pt x="21166" y="58473"/>
                  <a:pt x="42333" y="43921"/>
                  <a:pt x="50800" y="31750"/>
                </a:cubicBezTo>
                <a:cubicBezTo>
                  <a:pt x="59267" y="19579"/>
                  <a:pt x="50800" y="0"/>
                  <a:pt x="50800" y="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75" name="Forme libre 274"/>
          <p:cNvSpPr/>
          <p:nvPr/>
        </p:nvSpPr>
        <p:spPr>
          <a:xfrm>
            <a:off x="3340431" y="3347888"/>
            <a:ext cx="51035" cy="63500"/>
          </a:xfrm>
          <a:custGeom>
            <a:avLst/>
            <a:gdLst>
              <a:gd name="connsiteX0" fmla="*/ 0 w 51035"/>
              <a:gd name="connsiteY0" fmla="*/ 63500 h 63500"/>
              <a:gd name="connsiteX1" fmla="*/ 44450 w 51035"/>
              <a:gd name="connsiteY1" fmla="*/ 34925 h 63500"/>
              <a:gd name="connsiteX2" fmla="*/ 50800 w 51035"/>
              <a:gd name="connsiteY2" fmla="*/ 0 h 6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035" h="63500">
                <a:moveTo>
                  <a:pt x="0" y="63500"/>
                </a:moveTo>
                <a:cubicBezTo>
                  <a:pt x="17991" y="54504"/>
                  <a:pt x="35983" y="45508"/>
                  <a:pt x="44450" y="34925"/>
                </a:cubicBezTo>
                <a:cubicBezTo>
                  <a:pt x="52917" y="24342"/>
                  <a:pt x="50800" y="0"/>
                  <a:pt x="50800" y="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76" name="Forme libre 275"/>
          <p:cNvSpPr/>
          <p:nvPr/>
        </p:nvSpPr>
        <p:spPr>
          <a:xfrm>
            <a:off x="3347016" y="3376463"/>
            <a:ext cx="107950" cy="40849"/>
          </a:xfrm>
          <a:custGeom>
            <a:avLst/>
            <a:gdLst>
              <a:gd name="connsiteX0" fmla="*/ 0 w 107950"/>
              <a:gd name="connsiteY0" fmla="*/ 38100 h 40849"/>
              <a:gd name="connsiteX1" fmla="*/ 53975 w 107950"/>
              <a:gd name="connsiteY1" fmla="*/ 38100 h 40849"/>
              <a:gd name="connsiteX2" fmla="*/ 98425 w 107950"/>
              <a:gd name="connsiteY2" fmla="*/ 9525 h 40849"/>
              <a:gd name="connsiteX3" fmla="*/ 107950 w 107950"/>
              <a:gd name="connsiteY3" fmla="*/ 0 h 40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950" h="40849">
                <a:moveTo>
                  <a:pt x="0" y="38100"/>
                </a:moveTo>
                <a:cubicBezTo>
                  <a:pt x="18785" y="40481"/>
                  <a:pt x="37571" y="42863"/>
                  <a:pt x="53975" y="38100"/>
                </a:cubicBezTo>
                <a:cubicBezTo>
                  <a:pt x="70379" y="33337"/>
                  <a:pt x="89429" y="15875"/>
                  <a:pt x="98425" y="9525"/>
                </a:cubicBezTo>
                <a:cubicBezTo>
                  <a:pt x="107421" y="3175"/>
                  <a:pt x="107950" y="0"/>
                  <a:pt x="107950" y="0"/>
                </a:cubicBezTo>
              </a:path>
            </a:pathLst>
          </a:custGeom>
          <a:ln w="6350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77" name="Forme libre 276"/>
          <p:cNvSpPr/>
          <p:nvPr/>
        </p:nvSpPr>
        <p:spPr>
          <a:xfrm>
            <a:off x="3309139" y="3372962"/>
            <a:ext cx="107950" cy="40849"/>
          </a:xfrm>
          <a:custGeom>
            <a:avLst/>
            <a:gdLst>
              <a:gd name="connsiteX0" fmla="*/ 0 w 107950"/>
              <a:gd name="connsiteY0" fmla="*/ 38100 h 40849"/>
              <a:gd name="connsiteX1" fmla="*/ 53975 w 107950"/>
              <a:gd name="connsiteY1" fmla="*/ 38100 h 40849"/>
              <a:gd name="connsiteX2" fmla="*/ 98425 w 107950"/>
              <a:gd name="connsiteY2" fmla="*/ 9525 h 40849"/>
              <a:gd name="connsiteX3" fmla="*/ 107950 w 107950"/>
              <a:gd name="connsiteY3" fmla="*/ 0 h 40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950" h="40849">
                <a:moveTo>
                  <a:pt x="0" y="38100"/>
                </a:moveTo>
                <a:cubicBezTo>
                  <a:pt x="18785" y="40481"/>
                  <a:pt x="37571" y="42863"/>
                  <a:pt x="53975" y="38100"/>
                </a:cubicBezTo>
                <a:cubicBezTo>
                  <a:pt x="70379" y="33337"/>
                  <a:pt x="89429" y="15875"/>
                  <a:pt x="98425" y="9525"/>
                </a:cubicBezTo>
                <a:cubicBezTo>
                  <a:pt x="107421" y="3175"/>
                  <a:pt x="107950" y="0"/>
                  <a:pt x="107950" y="0"/>
                </a:cubicBezTo>
              </a:path>
            </a:pathLst>
          </a:custGeom>
          <a:ln w="6350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78" name="Forme libre 277"/>
          <p:cNvSpPr/>
          <p:nvPr/>
        </p:nvSpPr>
        <p:spPr>
          <a:xfrm>
            <a:off x="3237516" y="3322488"/>
            <a:ext cx="109499" cy="69397"/>
          </a:xfrm>
          <a:custGeom>
            <a:avLst/>
            <a:gdLst>
              <a:gd name="connsiteX0" fmla="*/ 0 w 107950"/>
              <a:gd name="connsiteY0" fmla="*/ 38100 h 40849"/>
              <a:gd name="connsiteX1" fmla="*/ 53975 w 107950"/>
              <a:gd name="connsiteY1" fmla="*/ 38100 h 40849"/>
              <a:gd name="connsiteX2" fmla="*/ 98425 w 107950"/>
              <a:gd name="connsiteY2" fmla="*/ 9525 h 40849"/>
              <a:gd name="connsiteX3" fmla="*/ 107950 w 107950"/>
              <a:gd name="connsiteY3" fmla="*/ 0 h 40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950" h="40849">
                <a:moveTo>
                  <a:pt x="0" y="38100"/>
                </a:moveTo>
                <a:cubicBezTo>
                  <a:pt x="18785" y="40481"/>
                  <a:pt x="37571" y="42863"/>
                  <a:pt x="53975" y="38100"/>
                </a:cubicBezTo>
                <a:cubicBezTo>
                  <a:pt x="70379" y="33337"/>
                  <a:pt x="89429" y="15875"/>
                  <a:pt x="98425" y="9525"/>
                </a:cubicBezTo>
                <a:cubicBezTo>
                  <a:pt x="107421" y="3175"/>
                  <a:pt x="107950" y="0"/>
                  <a:pt x="107950" y="0"/>
                </a:cubicBezTo>
              </a:path>
            </a:pathLst>
          </a:custGeom>
          <a:ln w="6350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79" name="Forme libre 278"/>
          <p:cNvSpPr/>
          <p:nvPr/>
        </p:nvSpPr>
        <p:spPr>
          <a:xfrm>
            <a:off x="3633018" y="3249705"/>
            <a:ext cx="8467" cy="63500"/>
          </a:xfrm>
          <a:custGeom>
            <a:avLst/>
            <a:gdLst>
              <a:gd name="connsiteX0" fmla="*/ 8467 w 8467"/>
              <a:gd name="connsiteY0" fmla="*/ 0 h 63500"/>
              <a:gd name="connsiteX1" fmla="*/ 0 w 8467"/>
              <a:gd name="connsiteY1" fmla="*/ 63500 h 6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8467" h="63500">
                <a:moveTo>
                  <a:pt x="8467" y="0"/>
                </a:moveTo>
                <a:lnTo>
                  <a:pt x="0" y="63500"/>
                </a:ln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80" name="Forme libre 279"/>
          <p:cNvSpPr/>
          <p:nvPr/>
        </p:nvSpPr>
        <p:spPr>
          <a:xfrm>
            <a:off x="4713694" y="3435344"/>
            <a:ext cx="405891" cy="60331"/>
          </a:xfrm>
          <a:custGeom>
            <a:avLst/>
            <a:gdLst>
              <a:gd name="connsiteX0" fmla="*/ 77 w 405891"/>
              <a:gd name="connsiteY0" fmla="*/ 6 h 60331"/>
              <a:gd name="connsiteX1" fmla="*/ 88977 w 405891"/>
              <a:gd name="connsiteY1" fmla="*/ 38106 h 60331"/>
              <a:gd name="connsiteX2" fmla="*/ 155652 w 405891"/>
              <a:gd name="connsiteY2" fmla="*/ 53981 h 60331"/>
              <a:gd name="connsiteX3" fmla="*/ 225502 w 405891"/>
              <a:gd name="connsiteY3" fmla="*/ 60331 h 60331"/>
              <a:gd name="connsiteX4" fmla="*/ 320752 w 405891"/>
              <a:gd name="connsiteY4" fmla="*/ 53981 h 60331"/>
              <a:gd name="connsiteX5" fmla="*/ 396952 w 405891"/>
              <a:gd name="connsiteY5" fmla="*/ 25406 h 60331"/>
              <a:gd name="connsiteX6" fmla="*/ 396952 w 405891"/>
              <a:gd name="connsiteY6" fmla="*/ 3181 h 60331"/>
              <a:gd name="connsiteX7" fmla="*/ 330277 w 405891"/>
              <a:gd name="connsiteY7" fmla="*/ 31756 h 60331"/>
              <a:gd name="connsiteX8" fmla="*/ 244552 w 405891"/>
              <a:gd name="connsiteY8" fmla="*/ 34931 h 60331"/>
              <a:gd name="connsiteX9" fmla="*/ 104852 w 405891"/>
              <a:gd name="connsiteY9" fmla="*/ 34931 h 60331"/>
              <a:gd name="connsiteX10" fmla="*/ 77 w 405891"/>
              <a:gd name="connsiteY10" fmla="*/ 6 h 60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05891" h="60331">
                <a:moveTo>
                  <a:pt x="77" y="6"/>
                </a:moveTo>
                <a:cubicBezTo>
                  <a:pt x="-2569" y="535"/>
                  <a:pt x="63048" y="29110"/>
                  <a:pt x="88977" y="38106"/>
                </a:cubicBezTo>
                <a:cubicBezTo>
                  <a:pt x="114906" y="47102"/>
                  <a:pt x="132898" y="50277"/>
                  <a:pt x="155652" y="53981"/>
                </a:cubicBezTo>
                <a:cubicBezTo>
                  <a:pt x="178406" y="57685"/>
                  <a:pt x="197985" y="60331"/>
                  <a:pt x="225502" y="60331"/>
                </a:cubicBezTo>
                <a:cubicBezTo>
                  <a:pt x="253019" y="60331"/>
                  <a:pt x="292177" y="59802"/>
                  <a:pt x="320752" y="53981"/>
                </a:cubicBezTo>
                <a:cubicBezTo>
                  <a:pt x="349327" y="48160"/>
                  <a:pt x="384252" y="33873"/>
                  <a:pt x="396952" y="25406"/>
                </a:cubicBezTo>
                <a:cubicBezTo>
                  <a:pt x="409652" y="16939"/>
                  <a:pt x="408064" y="2123"/>
                  <a:pt x="396952" y="3181"/>
                </a:cubicBezTo>
                <a:cubicBezTo>
                  <a:pt x="385840" y="4239"/>
                  <a:pt x="355677" y="26464"/>
                  <a:pt x="330277" y="31756"/>
                </a:cubicBezTo>
                <a:cubicBezTo>
                  <a:pt x="304877" y="37048"/>
                  <a:pt x="282123" y="34402"/>
                  <a:pt x="244552" y="34931"/>
                </a:cubicBezTo>
                <a:cubicBezTo>
                  <a:pt x="206981" y="35460"/>
                  <a:pt x="139248" y="38106"/>
                  <a:pt x="104852" y="34931"/>
                </a:cubicBezTo>
                <a:cubicBezTo>
                  <a:pt x="70456" y="31756"/>
                  <a:pt x="2723" y="-523"/>
                  <a:pt x="77" y="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rgbClr val="00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81" name="Ellipse 280"/>
          <p:cNvSpPr/>
          <p:nvPr/>
        </p:nvSpPr>
        <p:spPr>
          <a:xfrm>
            <a:off x="4384630" y="2451100"/>
            <a:ext cx="1422400" cy="1435100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82" name="Forme libre 281"/>
          <p:cNvSpPr/>
          <p:nvPr/>
        </p:nvSpPr>
        <p:spPr>
          <a:xfrm>
            <a:off x="4552905" y="2672965"/>
            <a:ext cx="1010914" cy="352910"/>
          </a:xfrm>
          <a:custGeom>
            <a:avLst/>
            <a:gdLst>
              <a:gd name="connsiteX0" fmla="*/ 971550 w 1010914"/>
              <a:gd name="connsiteY0" fmla="*/ 143260 h 352910"/>
              <a:gd name="connsiteX1" fmla="*/ 654050 w 1010914"/>
              <a:gd name="connsiteY1" fmla="*/ 9910 h 352910"/>
              <a:gd name="connsiteX2" fmla="*/ 387350 w 1010914"/>
              <a:gd name="connsiteY2" fmla="*/ 28960 h 352910"/>
              <a:gd name="connsiteX3" fmla="*/ 88900 w 1010914"/>
              <a:gd name="connsiteY3" fmla="*/ 181360 h 352910"/>
              <a:gd name="connsiteX4" fmla="*/ 0 w 1010914"/>
              <a:gd name="connsiteY4" fmla="*/ 276610 h 352910"/>
              <a:gd name="connsiteX5" fmla="*/ 88900 w 1010914"/>
              <a:gd name="connsiteY5" fmla="*/ 352810 h 352910"/>
              <a:gd name="connsiteX6" fmla="*/ 222250 w 1010914"/>
              <a:gd name="connsiteY6" fmla="*/ 289310 h 352910"/>
              <a:gd name="connsiteX7" fmla="*/ 374650 w 1010914"/>
              <a:gd name="connsiteY7" fmla="*/ 149610 h 352910"/>
              <a:gd name="connsiteX8" fmla="*/ 654050 w 1010914"/>
              <a:gd name="connsiteY8" fmla="*/ 86110 h 352910"/>
              <a:gd name="connsiteX9" fmla="*/ 895350 w 1010914"/>
              <a:gd name="connsiteY9" fmla="*/ 155960 h 352910"/>
              <a:gd name="connsiteX10" fmla="*/ 996950 w 1010914"/>
              <a:gd name="connsiteY10" fmla="*/ 200410 h 352910"/>
              <a:gd name="connsiteX11" fmla="*/ 971550 w 1010914"/>
              <a:gd name="connsiteY11" fmla="*/ 143260 h 352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10914" h="352910">
                <a:moveTo>
                  <a:pt x="971550" y="143260"/>
                </a:moveTo>
                <a:cubicBezTo>
                  <a:pt x="914400" y="111510"/>
                  <a:pt x="751417" y="28960"/>
                  <a:pt x="654050" y="9910"/>
                </a:cubicBezTo>
                <a:cubicBezTo>
                  <a:pt x="556683" y="-9140"/>
                  <a:pt x="481542" y="385"/>
                  <a:pt x="387350" y="28960"/>
                </a:cubicBezTo>
                <a:cubicBezTo>
                  <a:pt x="293158" y="57535"/>
                  <a:pt x="153458" y="140085"/>
                  <a:pt x="88900" y="181360"/>
                </a:cubicBezTo>
                <a:cubicBezTo>
                  <a:pt x="24342" y="222635"/>
                  <a:pt x="0" y="248035"/>
                  <a:pt x="0" y="276610"/>
                </a:cubicBezTo>
                <a:cubicBezTo>
                  <a:pt x="0" y="305185"/>
                  <a:pt x="51858" y="350693"/>
                  <a:pt x="88900" y="352810"/>
                </a:cubicBezTo>
                <a:cubicBezTo>
                  <a:pt x="125942" y="354927"/>
                  <a:pt x="174625" y="323177"/>
                  <a:pt x="222250" y="289310"/>
                </a:cubicBezTo>
                <a:cubicBezTo>
                  <a:pt x="269875" y="255443"/>
                  <a:pt x="302683" y="183477"/>
                  <a:pt x="374650" y="149610"/>
                </a:cubicBezTo>
                <a:cubicBezTo>
                  <a:pt x="446617" y="115743"/>
                  <a:pt x="567267" y="85052"/>
                  <a:pt x="654050" y="86110"/>
                </a:cubicBezTo>
                <a:cubicBezTo>
                  <a:pt x="740833" y="87168"/>
                  <a:pt x="838200" y="136910"/>
                  <a:pt x="895350" y="155960"/>
                </a:cubicBezTo>
                <a:cubicBezTo>
                  <a:pt x="952500" y="175010"/>
                  <a:pt x="983192" y="202527"/>
                  <a:pt x="996950" y="200410"/>
                </a:cubicBezTo>
                <a:cubicBezTo>
                  <a:pt x="1010708" y="198293"/>
                  <a:pt x="1028700" y="175010"/>
                  <a:pt x="971550" y="143260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83" name="Forme libre 282"/>
          <p:cNvSpPr/>
          <p:nvPr/>
        </p:nvSpPr>
        <p:spPr>
          <a:xfrm>
            <a:off x="4633587" y="2999514"/>
            <a:ext cx="705550" cy="226413"/>
          </a:xfrm>
          <a:custGeom>
            <a:avLst/>
            <a:gdLst>
              <a:gd name="connsiteX0" fmla="*/ 671 w 705550"/>
              <a:gd name="connsiteY0" fmla="*/ 226286 h 226413"/>
              <a:gd name="connsiteX1" fmla="*/ 121321 w 705550"/>
              <a:gd name="connsiteY1" fmla="*/ 92936 h 226413"/>
              <a:gd name="connsiteX2" fmla="*/ 276896 w 705550"/>
              <a:gd name="connsiteY2" fmla="*/ 13561 h 226413"/>
              <a:gd name="connsiteX3" fmla="*/ 394371 w 705550"/>
              <a:gd name="connsiteY3" fmla="*/ 861 h 226413"/>
              <a:gd name="connsiteX4" fmla="*/ 543596 w 705550"/>
              <a:gd name="connsiteY4" fmla="*/ 23086 h 226413"/>
              <a:gd name="connsiteX5" fmla="*/ 705521 w 705550"/>
              <a:gd name="connsiteY5" fmla="*/ 99286 h 226413"/>
              <a:gd name="connsiteX6" fmla="*/ 530896 w 705550"/>
              <a:gd name="connsiteY6" fmla="*/ 32611 h 226413"/>
              <a:gd name="connsiteX7" fmla="*/ 368971 w 705550"/>
              <a:gd name="connsiteY7" fmla="*/ 19911 h 226413"/>
              <a:gd name="connsiteX8" fmla="*/ 175296 w 705550"/>
              <a:gd name="connsiteY8" fmla="*/ 67536 h 226413"/>
              <a:gd name="connsiteX9" fmla="*/ 671 w 705550"/>
              <a:gd name="connsiteY9" fmla="*/ 226286 h 226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05550" h="226413">
                <a:moveTo>
                  <a:pt x="671" y="226286"/>
                </a:moveTo>
                <a:cubicBezTo>
                  <a:pt x="-8325" y="230519"/>
                  <a:pt x="75284" y="128390"/>
                  <a:pt x="121321" y="92936"/>
                </a:cubicBezTo>
                <a:cubicBezTo>
                  <a:pt x="167358" y="57482"/>
                  <a:pt x="231388" y="28907"/>
                  <a:pt x="276896" y="13561"/>
                </a:cubicBezTo>
                <a:cubicBezTo>
                  <a:pt x="322404" y="-1785"/>
                  <a:pt x="349921" y="-727"/>
                  <a:pt x="394371" y="861"/>
                </a:cubicBezTo>
                <a:cubicBezTo>
                  <a:pt x="438821" y="2448"/>
                  <a:pt x="491738" y="6682"/>
                  <a:pt x="543596" y="23086"/>
                </a:cubicBezTo>
                <a:cubicBezTo>
                  <a:pt x="595454" y="39490"/>
                  <a:pt x="707638" y="97698"/>
                  <a:pt x="705521" y="99286"/>
                </a:cubicBezTo>
                <a:cubicBezTo>
                  <a:pt x="703404" y="100874"/>
                  <a:pt x="586988" y="45840"/>
                  <a:pt x="530896" y="32611"/>
                </a:cubicBezTo>
                <a:cubicBezTo>
                  <a:pt x="474804" y="19382"/>
                  <a:pt x="428238" y="14090"/>
                  <a:pt x="368971" y="19911"/>
                </a:cubicBezTo>
                <a:cubicBezTo>
                  <a:pt x="309704" y="25732"/>
                  <a:pt x="235621" y="34198"/>
                  <a:pt x="175296" y="67536"/>
                </a:cubicBezTo>
                <a:cubicBezTo>
                  <a:pt x="114971" y="100874"/>
                  <a:pt x="9667" y="222053"/>
                  <a:pt x="671" y="22628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rgbClr val="00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84" name="Forme libre 283"/>
          <p:cNvSpPr/>
          <p:nvPr/>
        </p:nvSpPr>
        <p:spPr>
          <a:xfrm>
            <a:off x="4615204" y="3317376"/>
            <a:ext cx="772836" cy="111635"/>
          </a:xfrm>
          <a:custGeom>
            <a:avLst/>
            <a:gdLst>
              <a:gd name="connsiteX0" fmla="*/ 4 w 772836"/>
              <a:gd name="connsiteY0" fmla="*/ 16374 h 111635"/>
              <a:gd name="connsiteX1" fmla="*/ 79379 w 772836"/>
              <a:gd name="connsiteY1" fmla="*/ 19549 h 111635"/>
              <a:gd name="connsiteX2" fmla="*/ 196854 w 772836"/>
              <a:gd name="connsiteY2" fmla="*/ 67174 h 111635"/>
              <a:gd name="connsiteX3" fmla="*/ 342904 w 772836"/>
              <a:gd name="connsiteY3" fmla="*/ 105274 h 111635"/>
              <a:gd name="connsiteX4" fmla="*/ 498479 w 772836"/>
              <a:gd name="connsiteY4" fmla="*/ 89399 h 111635"/>
              <a:gd name="connsiteX5" fmla="*/ 581029 w 772836"/>
              <a:gd name="connsiteY5" fmla="*/ 63999 h 111635"/>
              <a:gd name="connsiteX6" fmla="*/ 733429 w 772836"/>
              <a:gd name="connsiteY6" fmla="*/ 16374 h 111635"/>
              <a:gd name="connsiteX7" fmla="*/ 765179 w 772836"/>
              <a:gd name="connsiteY7" fmla="*/ 3674 h 111635"/>
              <a:gd name="connsiteX8" fmla="*/ 615954 w 772836"/>
              <a:gd name="connsiteY8" fmla="*/ 76699 h 111635"/>
              <a:gd name="connsiteX9" fmla="*/ 412754 w 772836"/>
              <a:gd name="connsiteY9" fmla="*/ 111624 h 111635"/>
              <a:gd name="connsiteX10" fmla="*/ 193679 w 772836"/>
              <a:gd name="connsiteY10" fmla="*/ 73524 h 111635"/>
              <a:gd name="connsiteX11" fmla="*/ 82554 w 772836"/>
              <a:gd name="connsiteY11" fmla="*/ 19549 h 111635"/>
              <a:gd name="connsiteX12" fmla="*/ 4 w 772836"/>
              <a:gd name="connsiteY12" fmla="*/ 16374 h 111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72836" h="111635">
                <a:moveTo>
                  <a:pt x="4" y="16374"/>
                </a:moveTo>
                <a:cubicBezTo>
                  <a:pt x="-525" y="16374"/>
                  <a:pt x="46571" y="11082"/>
                  <a:pt x="79379" y="19549"/>
                </a:cubicBezTo>
                <a:cubicBezTo>
                  <a:pt x="112187" y="28016"/>
                  <a:pt x="152933" y="52887"/>
                  <a:pt x="196854" y="67174"/>
                </a:cubicBezTo>
                <a:cubicBezTo>
                  <a:pt x="240775" y="81461"/>
                  <a:pt x="292633" y="101570"/>
                  <a:pt x="342904" y="105274"/>
                </a:cubicBezTo>
                <a:cubicBezTo>
                  <a:pt x="393175" y="108978"/>
                  <a:pt x="458792" y="96278"/>
                  <a:pt x="498479" y="89399"/>
                </a:cubicBezTo>
                <a:cubicBezTo>
                  <a:pt x="538166" y="82520"/>
                  <a:pt x="581029" y="63999"/>
                  <a:pt x="581029" y="63999"/>
                </a:cubicBezTo>
                <a:lnTo>
                  <a:pt x="733429" y="16374"/>
                </a:lnTo>
                <a:cubicBezTo>
                  <a:pt x="764121" y="6320"/>
                  <a:pt x="784758" y="-6380"/>
                  <a:pt x="765179" y="3674"/>
                </a:cubicBezTo>
                <a:cubicBezTo>
                  <a:pt x="745600" y="13728"/>
                  <a:pt x="674691" y="58707"/>
                  <a:pt x="615954" y="76699"/>
                </a:cubicBezTo>
                <a:cubicBezTo>
                  <a:pt x="557217" y="94691"/>
                  <a:pt x="483133" y="112153"/>
                  <a:pt x="412754" y="111624"/>
                </a:cubicBezTo>
                <a:cubicBezTo>
                  <a:pt x="342375" y="111095"/>
                  <a:pt x="248712" y="88870"/>
                  <a:pt x="193679" y="73524"/>
                </a:cubicBezTo>
                <a:cubicBezTo>
                  <a:pt x="138646" y="58178"/>
                  <a:pt x="113775" y="30132"/>
                  <a:pt x="82554" y="19549"/>
                </a:cubicBezTo>
                <a:cubicBezTo>
                  <a:pt x="51333" y="8966"/>
                  <a:pt x="533" y="16374"/>
                  <a:pt x="4" y="16374"/>
                </a:cubicBezTo>
                <a:close/>
              </a:path>
            </a:pathLst>
          </a:custGeom>
          <a:solidFill>
            <a:srgbClr val="000000"/>
          </a:solidFill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85" name="Forme libre 284"/>
          <p:cNvSpPr/>
          <p:nvPr/>
        </p:nvSpPr>
        <p:spPr>
          <a:xfrm>
            <a:off x="4710429" y="3416108"/>
            <a:ext cx="692584" cy="124066"/>
          </a:xfrm>
          <a:custGeom>
            <a:avLst/>
            <a:gdLst>
              <a:gd name="connsiteX0" fmla="*/ 29 w 587549"/>
              <a:gd name="connsiteY0" fmla="*/ 14295 h 109593"/>
              <a:gd name="connsiteX1" fmla="*/ 50829 w 587549"/>
              <a:gd name="connsiteY1" fmla="*/ 14295 h 109593"/>
              <a:gd name="connsiteX2" fmla="*/ 146079 w 587549"/>
              <a:gd name="connsiteY2" fmla="*/ 36520 h 109593"/>
              <a:gd name="connsiteX3" fmla="*/ 276254 w 587549"/>
              <a:gd name="connsiteY3" fmla="*/ 96845 h 109593"/>
              <a:gd name="connsiteX4" fmla="*/ 371504 w 587549"/>
              <a:gd name="connsiteY4" fmla="*/ 106370 h 109593"/>
              <a:gd name="connsiteX5" fmla="*/ 504854 w 587549"/>
              <a:gd name="connsiteY5" fmla="*/ 77795 h 109593"/>
              <a:gd name="connsiteX6" fmla="*/ 587404 w 587549"/>
              <a:gd name="connsiteY6" fmla="*/ 11120 h 109593"/>
              <a:gd name="connsiteX7" fmla="*/ 520729 w 587549"/>
              <a:gd name="connsiteY7" fmla="*/ 46045 h 109593"/>
              <a:gd name="connsiteX8" fmla="*/ 374679 w 587549"/>
              <a:gd name="connsiteY8" fmla="*/ 109545 h 109593"/>
              <a:gd name="connsiteX9" fmla="*/ 196879 w 587549"/>
              <a:gd name="connsiteY9" fmla="*/ 55570 h 109593"/>
              <a:gd name="connsiteX10" fmla="*/ 57179 w 587549"/>
              <a:gd name="connsiteY10" fmla="*/ 1595 h 109593"/>
              <a:gd name="connsiteX11" fmla="*/ 29 w 587549"/>
              <a:gd name="connsiteY11" fmla="*/ 14295 h 109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87549" h="109593">
                <a:moveTo>
                  <a:pt x="29" y="14295"/>
                </a:moveTo>
                <a:cubicBezTo>
                  <a:pt x="-1029" y="16412"/>
                  <a:pt x="26487" y="10591"/>
                  <a:pt x="50829" y="14295"/>
                </a:cubicBezTo>
                <a:cubicBezTo>
                  <a:pt x="75171" y="17999"/>
                  <a:pt x="108508" y="22762"/>
                  <a:pt x="146079" y="36520"/>
                </a:cubicBezTo>
                <a:cubicBezTo>
                  <a:pt x="183650" y="50278"/>
                  <a:pt x="238683" y="85203"/>
                  <a:pt x="276254" y="96845"/>
                </a:cubicBezTo>
                <a:cubicBezTo>
                  <a:pt x="313825" y="108487"/>
                  <a:pt x="333404" y="109545"/>
                  <a:pt x="371504" y="106370"/>
                </a:cubicBezTo>
                <a:cubicBezTo>
                  <a:pt x="409604" y="103195"/>
                  <a:pt x="468871" y="93670"/>
                  <a:pt x="504854" y="77795"/>
                </a:cubicBezTo>
                <a:cubicBezTo>
                  <a:pt x="540837" y="61920"/>
                  <a:pt x="584758" y="16412"/>
                  <a:pt x="587404" y="11120"/>
                </a:cubicBezTo>
                <a:cubicBezTo>
                  <a:pt x="590050" y="5828"/>
                  <a:pt x="556183" y="29641"/>
                  <a:pt x="520729" y="46045"/>
                </a:cubicBezTo>
                <a:cubicBezTo>
                  <a:pt x="485275" y="62449"/>
                  <a:pt x="428654" y="107958"/>
                  <a:pt x="374679" y="109545"/>
                </a:cubicBezTo>
                <a:cubicBezTo>
                  <a:pt x="320704" y="111133"/>
                  <a:pt x="249796" y="73562"/>
                  <a:pt x="196879" y="55570"/>
                </a:cubicBezTo>
                <a:cubicBezTo>
                  <a:pt x="143962" y="37578"/>
                  <a:pt x="88400" y="8474"/>
                  <a:pt x="57179" y="1595"/>
                </a:cubicBezTo>
                <a:cubicBezTo>
                  <a:pt x="25958" y="-5284"/>
                  <a:pt x="1087" y="12178"/>
                  <a:pt x="29" y="14295"/>
                </a:cubicBezTo>
                <a:close/>
              </a:path>
            </a:pathLst>
          </a:custGeom>
          <a:solidFill>
            <a:srgbClr val="000000"/>
          </a:solidFill>
          <a:ln>
            <a:solidFill>
              <a:srgbClr val="00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86" name="Forme libre 285"/>
          <p:cNvSpPr/>
          <p:nvPr/>
        </p:nvSpPr>
        <p:spPr>
          <a:xfrm>
            <a:off x="5212108" y="3375019"/>
            <a:ext cx="63500" cy="66675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87" name="Forme libre 286"/>
          <p:cNvSpPr/>
          <p:nvPr/>
        </p:nvSpPr>
        <p:spPr>
          <a:xfrm>
            <a:off x="5180358" y="3384544"/>
            <a:ext cx="57657" cy="69850"/>
          </a:xfrm>
          <a:custGeom>
            <a:avLst/>
            <a:gdLst>
              <a:gd name="connsiteX0" fmla="*/ 0 w 57657"/>
              <a:gd name="connsiteY0" fmla="*/ 0 h 69850"/>
              <a:gd name="connsiteX1" fmla="*/ 50800 w 57657"/>
              <a:gd name="connsiteY1" fmla="*/ 38100 h 69850"/>
              <a:gd name="connsiteX2" fmla="*/ 57150 w 57657"/>
              <a:gd name="connsiteY2" fmla="*/ 69850 h 69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7657" h="69850">
                <a:moveTo>
                  <a:pt x="0" y="0"/>
                </a:moveTo>
                <a:cubicBezTo>
                  <a:pt x="20637" y="13229"/>
                  <a:pt x="41275" y="26458"/>
                  <a:pt x="50800" y="38100"/>
                </a:cubicBezTo>
                <a:cubicBezTo>
                  <a:pt x="60325" y="49742"/>
                  <a:pt x="57150" y="69850"/>
                  <a:pt x="57150" y="6985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88" name="Forme libre 287"/>
          <p:cNvSpPr/>
          <p:nvPr/>
        </p:nvSpPr>
        <p:spPr>
          <a:xfrm>
            <a:off x="5148608" y="3394069"/>
            <a:ext cx="60991" cy="73025"/>
          </a:xfrm>
          <a:custGeom>
            <a:avLst/>
            <a:gdLst>
              <a:gd name="connsiteX0" fmla="*/ 0 w 60991"/>
              <a:gd name="connsiteY0" fmla="*/ 0 h 73025"/>
              <a:gd name="connsiteX1" fmla="*/ 53975 w 60991"/>
              <a:gd name="connsiteY1" fmla="*/ 41275 h 73025"/>
              <a:gd name="connsiteX2" fmla="*/ 60325 w 60991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0991" h="73025">
                <a:moveTo>
                  <a:pt x="0" y="0"/>
                </a:moveTo>
                <a:cubicBezTo>
                  <a:pt x="21960" y="14552"/>
                  <a:pt x="43921" y="29104"/>
                  <a:pt x="53975" y="41275"/>
                </a:cubicBezTo>
                <a:cubicBezTo>
                  <a:pt x="64029" y="53446"/>
                  <a:pt x="60325" y="73025"/>
                  <a:pt x="60325" y="73025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89" name="Forme libre 288"/>
          <p:cNvSpPr/>
          <p:nvPr/>
        </p:nvSpPr>
        <p:spPr>
          <a:xfrm>
            <a:off x="5075171" y="3419259"/>
            <a:ext cx="45719" cy="45719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90" name="Forme libre 289"/>
          <p:cNvSpPr/>
          <p:nvPr/>
        </p:nvSpPr>
        <p:spPr>
          <a:xfrm>
            <a:off x="4956362" y="3426054"/>
            <a:ext cx="45719" cy="45719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91" name="Forme libre 290"/>
          <p:cNvSpPr/>
          <p:nvPr/>
        </p:nvSpPr>
        <p:spPr>
          <a:xfrm>
            <a:off x="5231158" y="3368669"/>
            <a:ext cx="63500" cy="66675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92" name="Forme libre 291"/>
          <p:cNvSpPr/>
          <p:nvPr/>
        </p:nvSpPr>
        <p:spPr>
          <a:xfrm>
            <a:off x="5199408" y="3384544"/>
            <a:ext cx="63500" cy="66675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93" name="Forme libre 292"/>
          <p:cNvSpPr/>
          <p:nvPr/>
        </p:nvSpPr>
        <p:spPr>
          <a:xfrm>
            <a:off x="5277376" y="3355969"/>
            <a:ext cx="120650" cy="20461"/>
          </a:xfrm>
          <a:custGeom>
            <a:avLst/>
            <a:gdLst>
              <a:gd name="connsiteX0" fmla="*/ 0 w 120650"/>
              <a:gd name="connsiteY0" fmla="*/ 0 h 20461"/>
              <a:gd name="connsiteX1" fmla="*/ 53975 w 120650"/>
              <a:gd name="connsiteY1" fmla="*/ 19050 h 20461"/>
              <a:gd name="connsiteX2" fmla="*/ 120650 w 120650"/>
              <a:gd name="connsiteY2" fmla="*/ 19050 h 20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0650" h="20461">
                <a:moveTo>
                  <a:pt x="0" y="0"/>
                </a:moveTo>
                <a:cubicBezTo>
                  <a:pt x="16933" y="7937"/>
                  <a:pt x="33867" y="15875"/>
                  <a:pt x="53975" y="19050"/>
                </a:cubicBezTo>
                <a:cubicBezTo>
                  <a:pt x="74083" y="22225"/>
                  <a:pt x="120650" y="19050"/>
                  <a:pt x="120650" y="1905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94" name="Forme libre 293"/>
          <p:cNvSpPr/>
          <p:nvPr/>
        </p:nvSpPr>
        <p:spPr>
          <a:xfrm>
            <a:off x="5258326" y="3365494"/>
            <a:ext cx="92075" cy="69850"/>
          </a:xfrm>
          <a:custGeom>
            <a:avLst/>
            <a:gdLst>
              <a:gd name="connsiteX0" fmla="*/ 0 w 92075"/>
              <a:gd name="connsiteY0" fmla="*/ 0 h 69850"/>
              <a:gd name="connsiteX1" fmla="*/ 69850 w 92075"/>
              <a:gd name="connsiteY1" fmla="*/ 34925 h 69850"/>
              <a:gd name="connsiteX2" fmla="*/ 92075 w 92075"/>
              <a:gd name="connsiteY2" fmla="*/ 69850 h 69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2075" h="69850">
                <a:moveTo>
                  <a:pt x="0" y="0"/>
                </a:moveTo>
                <a:cubicBezTo>
                  <a:pt x="27252" y="11641"/>
                  <a:pt x="54504" y="23283"/>
                  <a:pt x="69850" y="34925"/>
                </a:cubicBezTo>
                <a:cubicBezTo>
                  <a:pt x="85196" y="46567"/>
                  <a:pt x="92075" y="69850"/>
                  <a:pt x="92075" y="6985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95" name="Forme libre 294"/>
          <p:cNvSpPr/>
          <p:nvPr/>
        </p:nvSpPr>
        <p:spPr>
          <a:xfrm>
            <a:off x="5236101" y="3375019"/>
            <a:ext cx="63500" cy="66675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96" name="Forme libre 295"/>
          <p:cNvSpPr/>
          <p:nvPr/>
        </p:nvSpPr>
        <p:spPr>
          <a:xfrm>
            <a:off x="5204351" y="3384544"/>
            <a:ext cx="57657" cy="69850"/>
          </a:xfrm>
          <a:custGeom>
            <a:avLst/>
            <a:gdLst>
              <a:gd name="connsiteX0" fmla="*/ 0 w 57657"/>
              <a:gd name="connsiteY0" fmla="*/ 0 h 69850"/>
              <a:gd name="connsiteX1" fmla="*/ 50800 w 57657"/>
              <a:gd name="connsiteY1" fmla="*/ 38100 h 69850"/>
              <a:gd name="connsiteX2" fmla="*/ 57150 w 57657"/>
              <a:gd name="connsiteY2" fmla="*/ 69850 h 69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7657" h="69850">
                <a:moveTo>
                  <a:pt x="0" y="0"/>
                </a:moveTo>
                <a:cubicBezTo>
                  <a:pt x="20637" y="13229"/>
                  <a:pt x="41275" y="26458"/>
                  <a:pt x="50800" y="38100"/>
                </a:cubicBezTo>
                <a:cubicBezTo>
                  <a:pt x="60325" y="49742"/>
                  <a:pt x="57150" y="69850"/>
                  <a:pt x="57150" y="6985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97" name="Forme libre 296"/>
          <p:cNvSpPr/>
          <p:nvPr/>
        </p:nvSpPr>
        <p:spPr>
          <a:xfrm>
            <a:off x="5172601" y="3394069"/>
            <a:ext cx="60991" cy="73025"/>
          </a:xfrm>
          <a:custGeom>
            <a:avLst/>
            <a:gdLst>
              <a:gd name="connsiteX0" fmla="*/ 0 w 60991"/>
              <a:gd name="connsiteY0" fmla="*/ 0 h 73025"/>
              <a:gd name="connsiteX1" fmla="*/ 53975 w 60991"/>
              <a:gd name="connsiteY1" fmla="*/ 41275 h 73025"/>
              <a:gd name="connsiteX2" fmla="*/ 60325 w 60991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0991" h="73025">
                <a:moveTo>
                  <a:pt x="0" y="0"/>
                </a:moveTo>
                <a:cubicBezTo>
                  <a:pt x="21960" y="14552"/>
                  <a:pt x="43921" y="29104"/>
                  <a:pt x="53975" y="41275"/>
                </a:cubicBezTo>
                <a:cubicBezTo>
                  <a:pt x="64029" y="53446"/>
                  <a:pt x="60325" y="73025"/>
                  <a:pt x="60325" y="73025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98" name="Forme libre 297"/>
          <p:cNvSpPr/>
          <p:nvPr/>
        </p:nvSpPr>
        <p:spPr>
          <a:xfrm>
            <a:off x="5296426" y="3346444"/>
            <a:ext cx="120650" cy="19739"/>
          </a:xfrm>
          <a:custGeom>
            <a:avLst/>
            <a:gdLst>
              <a:gd name="connsiteX0" fmla="*/ 0 w 120650"/>
              <a:gd name="connsiteY0" fmla="*/ 0 h 19739"/>
              <a:gd name="connsiteX1" fmla="*/ 53975 w 120650"/>
              <a:gd name="connsiteY1" fmla="*/ 19050 h 19739"/>
              <a:gd name="connsiteX2" fmla="*/ 120650 w 120650"/>
              <a:gd name="connsiteY2" fmla="*/ 15875 h 19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0650" h="19739">
                <a:moveTo>
                  <a:pt x="0" y="0"/>
                </a:moveTo>
                <a:cubicBezTo>
                  <a:pt x="16933" y="8202"/>
                  <a:pt x="33867" y="16404"/>
                  <a:pt x="53975" y="19050"/>
                </a:cubicBezTo>
                <a:cubicBezTo>
                  <a:pt x="74083" y="21696"/>
                  <a:pt x="120650" y="15875"/>
                  <a:pt x="120650" y="15875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99" name="Forme libre 298"/>
          <p:cNvSpPr/>
          <p:nvPr/>
        </p:nvSpPr>
        <p:spPr>
          <a:xfrm>
            <a:off x="5334526" y="3343269"/>
            <a:ext cx="88900" cy="12738"/>
          </a:xfrm>
          <a:custGeom>
            <a:avLst/>
            <a:gdLst>
              <a:gd name="connsiteX0" fmla="*/ 0 w 88900"/>
              <a:gd name="connsiteY0" fmla="*/ 3175 h 12738"/>
              <a:gd name="connsiteX1" fmla="*/ 50800 w 88900"/>
              <a:gd name="connsiteY1" fmla="*/ 12700 h 12738"/>
              <a:gd name="connsiteX2" fmla="*/ 88900 w 88900"/>
              <a:gd name="connsiteY2" fmla="*/ 0 h 1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00" h="12738">
                <a:moveTo>
                  <a:pt x="0" y="3175"/>
                </a:moveTo>
                <a:cubicBezTo>
                  <a:pt x="17991" y="8202"/>
                  <a:pt x="35983" y="13229"/>
                  <a:pt x="50800" y="12700"/>
                </a:cubicBezTo>
                <a:cubicBezTo>
                  <a:pt x="65617" y="12171"/>
                  <a:pt x="88900" y="0"/>
                  <a:pt x="88900" y="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00" name="Forme libre 299"/>
          <p:cNvSpPr/>
          <p:nvPr/>
        </p:nvSpPr>
        <p:spPr>
          <a:xfrm>
            <a:off x="5134423" y="3409757"/>
            <a:ext cx="60991" cy="73025"/>
          </a:xfrm>
          <a:custGeom>
            <a:avLst/>
            <a:gdLst>
              <a:gd name="connsiteX0" fmla="*/ 0 w 60991"/>
              <a:gd name="connsiteY0" fmla="*/ 0 h 73025"/>
              <a:gd name="connsiteX1" fmla="*/ 53975 w 60991"/>
              <a:gd name="connsiteY1" fmla="*/ 41275 h 73025"/>
              <a:gd name="connsiteX2" fmla="*/ 60325 w 60991"/>
              <a:gd name="connsiteY2" fmla="*/ 73025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0991" h="73025">
                <a:moveTo>
                  <a:pt x="0" y="0"/>
                </a:moveTo>
                <a:cubicBezTo>
                  <a:pt x="21960" y="14552"/>
                  <a:pt x="43921" y="29104"/>
                  <a:pt x="53975" y="41275"/>
                </a:cubicBezTo>
                <a:cubicBezTo>
                  <a:pt x="64029" y="53446"/>
                  <a:pt x="60325" y="73025"/>
                  <a:pt x="60325" y="73025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01" name="Forme libre 300"/>
          <p:cNvSpPr/>
          <p:nvPr/>
        </p:nvSpPr>
        <p:spPr>
          <a:xfrm>
            <a:off x="5099164" y="3419259"/>
            <a:ext cx="45719" cy="45719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02" name="Forme libre 301"/>
          <p:cNvSpPr/>
          <p:nvPr/>
        </p:nvSpPr>
        <p:spPr>
          <a:xfrm rot="477258">
            <a:off x="5070366" y="3432168"/>
            <a:ext cx="45719" cy="46946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03" name="Forme libre 302"/>
          <p:cNvSpPr/>
          <p:nvPr/>
        </p:nvSpPr>
        <p:spPr>
          <a:xfrm>
            <a:off x="5027542" y="3429229"/>
            <a:ext cx="45719" cy="45719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04" name="Forme libre 303"/>
          <p:cNvSpPr/>
          <p:nvPr/>
        </p:nvSpPr>
        <p:spPr>
          <a:xfrm>
            <a:off x="4980355" y="3426054"/>
            <a:ext cx="45719" cy="45719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05" name="Forme libre 304"/>
          <p:cNvSpPr/>
          <p:nvPr/>
        </p:nvSpPr>
        <p:spPr>
          <a:xfrm>
            <a:off x="5255151" y="3368669"/>
            <a:ext cx="63500" cy="66675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06" name="Forme libre 305"/>
          <p:cNvSpPr/>
          <p:nvPr/>
        </p:nvSpPr>
        <p:spPr>
          <a:xfrm>
            <a:off x="5223401" y="3384544"/>
            <a:ext cx="63500" cy="66675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07" name="Forme libre 306"/>
          <p:cNvSpPr/>
          <p:nvPr/>
        </p:nvSpPr>
        <p:spPr>
          <a:xfrm>
            <a:off x="5293099" y="3365494"/>
            <a:ext cx="92075" cy="69850"/>
          </a:xfrm>
          <a:custGeom>
            <a:avLst/>
            <a:gdLst>
              <a:gd name="connsiteX0" fmla="*/ 0 w 92075"/>
              <a:gd name="connsiteY0" fmla="*/ 0 h 69850"/>
              <a:gd name="connsiteX1" fmla="*/ 69850 w 92075"/>
              <a:gd name="connsiteY1" fmla="*/ 34925 h 69850"/>
              <a:gd name="connsiteX2" fmla="*/ 92075 w 92075"/>
              <a:gd name="connsiteY2" fmla="*/ 69850 h 69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2075" h="69850">
                <a:moveTo>
                  <a:pt x="0" y="0"/>
                </a:moveTo>
                <a:cubicBezTo>
                  <a:pt x="27252" y="11641"/>
                  <a:pt x="54504" y="23283"/>
                  <a:pt x="69850" y="34925"/>
                </a:cubicBezTo>
                <a:cubicBezTo>
                  <a:pt x="85196" y="46567"/>
                  <a:pt x="92075" y="69850"/>
                  <a:pt x="92075" y="6985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08" name="Forme libre 307"/>
          <p:cNvSpPr/>
          <p:nvPr/>
        </p:nvSpPr>
        <p:spPr>
          <a:xfrm>
            <a:off x="4980380" y="3389378"/>
            <a:ext cx="107950" cy="40849"/>
          </a:xfrm>
          <a:custGeom>
            <a:avLst/>
            <a:gdLst>
              <a:gd name="connsiteX0" fmla="*/ 0 w 107950"/>
              <a:gd name="connsiteY0" fmla="*/ 38100 h 40849"/>
              <a:gd name="connsiteX1" fmla="*/ 53975 w 107950"/>
              <a:gd name="connsiteY1" fmla="*/ 38100 h 40849"/>
              <a:gd name="connsiteX2" fmla="*/ 98425 w 107950"/>
              <a:gd name="connsiteY2" fmla="*/ 9525 h 40849"/>
              <a:gd name="connsiteX3" fmla="*/ 107950 w 107950"/>
              <a:gd name="connsiteY3" fmla="*/ 0 h 40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950" h="40849">
                <a:moveTo>
                  <a:pt x="0" y="38100"/>
                </a:moveTo>
                <a:cubicBezTo>
                  <a:pt x="18785" y="40481"/>
                  <a:pt x="37571" y="42863"/>
                  <a:pt x="53975" y="38100"/>
                </a:cubicBezTo>
                <a:cubicBezTo>
                  <a:pt x="70379" y="33337"/>
                  <a:pt x="89429" y="15875"/>
                  <a:pt x="98425" y="9525"/>
                </a:cubicBezTo>
                <a:cubicBezTo>
                  <a:pt x="107421" y="3175"/>
                  <a:pt x="107950" y="0"/>
                  <a:pt x="107950" y="0"/>
                </a:cubicBezTo>
              </a:path>
            </a:pathLst>
          </a:custGeom>
          <a:ln w="6350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09" name="Forme libre 308"/>
          <p:cNvSpPr/>
          <p:nvPr/>
        </p:nvSpPr>
        <p:spPr>
          <a:xfrm>
            <a:off x="5005378" y="3389378"/>
            <a:ext cx="107950" cy="40849"/>
          </a:xfrm>
          <a:custGeom>
            <a:avLst/>
            <a:gdLst>
              <a:gd name="connsiteX0" fmla="*/ 0 w 107950"/>
              <a:gd name="connsiteY0" fmla="*/ 38100 h 40849"/>
              <a:gd name="connsiteX1" fmla="*/ 53975 w 107950"/>
              <a:gd name="connsiteY1" fmla="*/ 38100 h 40849"/>
              <a:gd name="connsiteX2" fmla="*/ 98425 w 107950"/>
              <a:gd name="connsiteY2" fmla="*/ 9525 h 40849"/>
              <a:gd name="connsiteX3" fmla="*/ 107950 w 107950"/>
              <a:gd name="connsiteY3" fmla="*/ 0 h 40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950" h="40849">
                <a:moveTo>
                  <a:pt x="0" y="38100"/>
                </a:moveTo>
                <a:cubicBezTo>
                  <a:pt x="18785" y="40481"/>
                  <a:pt x="37571" y="42863"/>
                  <a:pt x="53975" y="38100"/>
                </a:cubicBezTo>
                <a:cubicBezTo>
                  <a:pt x="70379" y="33337"/>
                  <a:pt x="89429" y="15875"/>
                  <a:pt x="98425" y="9525"/>
                </a:cubicBezTo>
                <a:cubicBezTo>
                  <a:pt x="107421" y="3175"/>
                  <a:pt x="107950" y="0"/>
                  <a:pt x="107950" y="0"/>
                </a:cubicBezTo>
              </a:path>
            </a:pathLst>
          </a:custGeom>
          <a:ln w="6350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10" name="Forme libre 309"/>
          <p:cNvSpPr/>
          <p:nvPr/>
        </p:nvSpPr>
        <p:spPr>
          <a:xfrm>
            <a:off x="4968827" y="3376479"/>
            <a:ext cx="98425" cy="48750"/>
          </a:xfrm>
          <a:custGeom>
            <a:avLst/>
            <a:gdLst>
              <a:gd name="connsiteX0" fmla="*/ 0 w 107950"/>
              <a:gd name="connsiteY0" fmla="*/ 38100 h 40849"/>
              <a:gd name="connsiteX1" fmla="*/ 53975 w 107950"/>
              <a:gd name="connsiteY1" fmla="*/ 38100 h 40849"/>
              <a:gd name="connsiteX2" fmla="*/ 98425 w 107950"/>
              <a:gd name="connsiteY2" fmla="*/ 9525 h 40849"/>
              <a:gd name="connsiteX3" fmla="*/ 107950 w 107950"/>
              <a:gd name="connsiteY3" fmla="*/ 0 h 40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950" h="40849">
                <a:moveTo>
                  <a:pt x="0" y="38100"/>
                </a:moveTo>
                <a:cubicBezTo>
                  <a:pt x="18785" y="40481"/>
                  <a:pt x="37571" y="42863"/>
                  <a:pt x="53975" y="38100"/>
                </a:cubicBezTo>
                <a:cubicBezTo>
                  <a:pt x="70379" y="33337"/>
                  <a:pt x="89429" y="15875"/>
                  <a:pt x="98425" y="9525"/>
                </a:cubicBezTo>
                <a:cubicBezTo>
                  <a:pt x="107421" y="3175"/>
                  <a:pt x="107950" y="0"/>
                  <a:pt x="107950" y="0"/>
                </a:cubicBezTo>
              </a:path>
            </a:pathLst>
          </a:custGeom>
          <a:ln w="6350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11" name="Forme libre 310"/>
          <p:cNvSpPr/>
          <p:nvPr/>
        </p:nvSpPr>
        <p:spPr>
          <a:xfrm>
            <a:off x="4997402" y="3391311"/>
            <a:ext cx="107950" cy="45719"/>
          </a:xfrm>
          <a:custGeom>
            <a:avLst/>
            <a:gdLst>
              <a:gd name="connsiteX0" fmla="*/ 0 w 107950"/>
              <a:gd name="connsiteY0" fmla="*/ 38100 h 40849"/>
              <a:gd name="connsiteX1" fmla="*/ 53975 w 107950"/>
              <a:gd name="connsiteY1" fmla="*/ 38100 h 40849"/>
              <a:gd name="connsiteX2" fmla="*/ 98425 w 107950"/>
              <a:gd name="connsiteY2" fmla="*/ 9525 h 40849"/>
              <a:gd name="connsiteX3" fmla="*/ 107950 w 107950"/>
              <a:gd name="connsiteY3" fmla="*/ 0 h 40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950" h="40849">
                <a:moveTo>
                  <a:pt x="0" y="38100"/>
                </a:moveTo>
                <a:cubicBezTo>
                  <a:pt x="18785" y="40481"/>
                  <a:pt x="37571" y="42863"/>
                  <a:pt x="53975" y="38100"/>
                </a:cubicBezTo>
                <a:cubicBezTo>
                  <a:pt x="70379" y="33337"/>
                  <a:pt x="89429" y="15875"/>
                  <a:pt x="98425" y="9525"/>
                </a:cubicBezTo>
                <a:cubicBezTo>
                  <a:pt x="107421" y="3175"/>
                  <a:pt x="107950" y="0"/>
                  <a:pt x="107950" y="0"/>
                </a:cubicBezTo>
              </a:path>
            </a:pathLst>
          </a:custGeom>
          <a:ln w="6350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12" name="Forme libre 311"/>
          <p:cNvSpPr/>
          <p:nvPr/>
        </p:nvSpPr>
        <p:spPr>
          <a:xfrm>
            <a:off x="5098294" y="3019809"/>
            <a:ext cx="1089130" cy="358775"/>
          </a:xfrm>
          <a:custGeom>
            <a:avLst/>
            <a:gdLst>
              <a:gd name="connsiteX0" fmla="*/ 1089130 w 1089130"/>
              <a:gd name="connsiteY0" fmla="*/ 0 h 358775"/>
              <a:gd name="connsiteX1" fmla="*/ 920855 w 1089130"/>
              <a:gd name="connsiteY1" fmla="*/ 12700 h 358775"/>
              <a:gd name="connsiteX2" fmla="*/ 666855 w 1089130"/>
              <a:gd name="connsiteY2" fmla="*/ 38100 h 358775"/>
              <a:gd name="connsiteX3" fmla="*/ 482705 w 1089130"/>
              <a:gd name="connsiteY3" fmla="*/ 63500 h 358775"/>
              <a:gd name="connsiteX4" fmla="*/ 333480 w 1089130"/>
              <a:gd name="connsiteY4" fmla="*/ 101600 h 358775"/>
              <a:gd name="connsiteX5" fmla="*/ 247755 w 1089130"/>
              <a:gd name="connsiteY5" fmla="*/ 104775 h 358775"/>
              <a:gd name="connsiteX6" fmla="*/ 104880 w 1089130"/>
              <a:gd name="connsiteY6" fmla="*/ 88900 h 358775"/>
              <a:gd name="connsiteX7" fmla="*/ 15980 w 1089130"/>
              <a:gd name="connsiteY7" fmla="*/ 136525 h 358775"/>
              <a:gd name="connsiteX8" fmla="*/ 105 w 1089130"/>
              <a:gd name="connsiteY8" fmla="*/ 247650 h 358775"/>
              <a:gd name="connsiteX9" fmla="*/ 12805 w 1089130"/>
              <a:gd name="connsiteY9" fmla="*/ 317500 h 358775"/>
              <a:gd name="connsiteX10" fmla="*/ 73130 w 1089130"/>
              <a:gd name="connsiteY10" fmla="*/ 349250 h 358775"/>
              <a:gd name="connsiteX11" fmla="*/ 168380 w 1089130"/>
              <a:gd name="connsiteY11" fmla="*/ 355600 h 358775"/>
              <a:gd name="connsiteX12" fmla="*/ 269980 w 1089130"/>
              <a:gd name="connsiteY12" fmla="*/ 339725 h 358775"/>
              <a:gd name="connsiteX13" fmla="*/ 381105 w 1089130"/>
              <a:gd name="connsiteY13" fmla="*/ 346075 h 358775"/>
              <a:gd name="connsiteX14" fmla="*/ 577955 w 1089130"/>
              <a:gd name="connsiteY14" fmla="*/ 358775 h 358775"/>
              <a:gd name="connsiteX15" fmla="*/ 698605 w 1089130"/>
              <a:gd name="connsiteY15" fmla="*/ 355600 h 358775"/>
              <a:gd name="connsiteX16" fmla="*/ 841480 w 1089130"/>
              <a:gd name="connsiteY16" fmla="*/ 330200 h 358775"/>
              <a:gd name="connsiteX17" fmla="*/ 1003405 w 1089130"/>
              <a:gd name="connsiteY17" fmla="*/ 288925 h 358775"/>
              <a:gd name="connsiteX18" fmla="*/ 1089130 w 1089130"/>
              <a:gd name="connsiteY18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9130" h="358775">
                <a:moveTo>
                  <a:pt x="1089130" y="0"/>
                </a:moveTo>
                <a:cubicBezTo>
                  <a:pt x="1040182" y="3175"/>
                  <a:pt x="920855" y="12700"/>
                  <a:pt x="920855" y="12700"/>
                </a:cubicBezTo>
                <a:lnTo>
                  <a:pt x="666855" y="38100"/>
                </a:lnTo>
                <a:cubicBezTo>
                  <a:pt x="593830" y="46567"/>
                  <a:pt x="538267" y="52917"/>
                  <a:pt x="482705" y="63500"/>
                </a:cubicBezTo>
                <a:cubicBezTo>
                  <a:pt x="427142" y="74083"/>
                  <a:pt x="372638" y="94721"/>
                  <a:pt x="333480" y="101600"/>
                </a:cubicBezTo>
                <a:cubicBezTo>
                  <a:pt x="294322" y="108479"/>
                  <a:pt x="285855" y="106892"/>
                  <a:pt x="247755" y="104775"/>
                </a:cubicBezTo>
                <a:cubicBezTo>
                  <a:pt x="209655" y="102658"/>
                  <a:pt x="143509" y="83608"/>
                  <a:pt x="104880" y="88900"/>
                </a:cubicBezTo>
                <a:cubicBezTo>
                  <a:pt x="66251" y="94192"/>
                  <a:pt x="33443" y="110067"/>
                  <a:pt x="15980" y="136525"/>
                </a:cubicBezTo>
                <a:cubicBezTo>
                  <a:pt x="-1483" y="162983"/>
                  <a:pt x="634" y="217488"/>
                  <a:pt x="105" y="247650"/>
                </a:cubicBezTo>
                <a:cubicBezTo>
                  <a:pt x="-424" y="277813"/>
                  <a:pt x="634" y="300567"/>
                  <a:pt x="12805" y="317500"/>
                </a:cubicBezTo>
                <a:cubicBezTo>
                  <a:pt x="24976" y="334433"/>
                  <a:pt x="47201" y="342900"/>
                  <a:pt x="73130" y="349250"/>
                </a:cubicBezTo>
                <a:cubicBezTo>
                  <a:pt x="99059" y="355600"/>
                  <a:pt x="135572" y="357188"/>
                  <a:pt x="168380" y="355600"/>
                </a:cubicBezTo>
                <a:cubicBezTo>
                  <a:pt x="201188" y="354013"/>
                  <a:pt x="234526" y="341312"/>
                  <a:pt x="269980" y="339725"/>
                </a:cubicBezTo>
                <a:cubicBezTo>
                  <a:pt x="305434" y="338138"/>
                  <a:pt x="381105" y="346075"/>
                  <a:pt x="381105" y="346075"/>
                </a:cubicBezTo>
                <a:cubicBezTo>
                  <a:pt x="432434" y="349250"/>
                  <a:pt x="525038" y="357188"/>
                  <a:pt x="577955" y="358775"/>
                </a:cubicBezTo>
                <a:lnTo>
                  <a:pt x="698605" y="355600"/>
                </a:lnTo>
                <a:cubicBezTo>
                  <a:pt x="742526" y="350838"/>
                  <a:pt x="790680" y="341313"/>
                  <a:pt x="841480" y="330200"/>
                </a:cubicBezTo>
                <a:cubicBezTo>
                  <a:pt x="892280" y="319088"/>
                  <a:pt x="962130" y="344488"/>
                  <a:pt x="1003405" y="288925"/>
                </a:cubicBezTo>
                <a:cubicBezTo>
                  <a:pt x="1044680" y="233363"/>
                  <a:pt x="1066905" y="115094"/>
                  <a:pt x="1089130" y="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13" name="Forme libre 312"/>
          <p:cNvSpPr/>
          <p:nvPr/>
        </p:nvSpPr>
        <p:spPr>
          <a:xfrm>
            <a:off x="5077770" y="3162497"/>
            <a:ext cx="208791" cy="175720"/>
          </a:xfrm>
          <a:custGeom>
            <a:avLst/>
            <a:gdLst>
              <a:gd name="connsiteX0" fmla="*/ 174925 w 176962"/>
              <a:gd name="connsiteY0" fmla="*/ 84854 h 175720"/>
              <a:gd name="connsiteX1" fmla="*/ 170691 w 176962"/>
              <a:gd name="connsiteY1" fmla="*/ 152587 h 175720"/>
              <a:gd name="connsiteX2" fmla="*/ 141058 w 176962"/>
              <a:gd name="connsiteY2" fmla="*/ 173754 h 175720"/>
              <a:gd name="connsiteX3" fmla="*/ 30991 w 176962"/>
              <a:gd name="connsiteY3" fmla="*/ 169521 h 175720"/>
              <a:gd name="connsiteX4" fmla="*/ 1358 w 176962"/>
              <a:gd name="connsiteY4" fmla="*/ 127187 h 175720"/>
              <a:gd name="connsiteX5" fmla="*/ 9825 w 176962"/>
              <a:gd name="connsiteY5" fmla="*/ 17121 h 175720"/>
              <a:gd name="connsiteX6" fmla="*/ 52158 w 176962"/>
              <a:gd name="connsiteY6" fmla="*/ 187 h 175720"/>
              <a:gd name="connsiteX7" fmla="*/ 145291 w 176962"/>
              <a:gd name="connsiteY7" fmla="*/ 12887 h 175720"/>
              <a:gd name="connsiteX8" fmla="*/ 174925 w 176962"/>
              <a:gd name="connsiteY8" fmla="*/ 84854 h 175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6962" h="175720">
                <a:moveTo>
                  <a:pt x="174925" y="84854"/>
                </a:moveTo>
                <a:cubicBezTo>
                  <a:pt x="179158" y="108137"/>
                  <a:pt x="176335" y="137771"/>
                  <a:pt x="170691" y="152587"/>
                </a:cubicBezTo>
                <a:cubicBezTo>
                  <a:pt x="165047" y="167403"/>
                  <a:pt x="164341" y="170932"/>
                  <a:pt x="141058" y="173754"/>
                </a:cubicBezTo>
                <a:cubicBezTo>
                  <a:pt x="117775" y="176576"/>
                  <a:pt x="54274" y="177282"/>
                  <a:pt x="30991" y="169521"/>
                </a:cubicBezTo>
                <a:cubicBezTo>
                  <a:pt x="7708" y="161760"/>
                  <a:pt x="4886" y="152587"/>
                  <a:pt x="1358" y="127187"/>
                </a:cubicBezTo>
                <a:cubicBezTo>
                  <a:pt x="-2170" y="101787"/>
                  <a:pt x="1358" y="38288"/>
                  <a:pt x="9825" y="17121"/>
                </a:cubicBezTo>
                <a:cubicBezTo>
                  <a:pt x="18292" y="-4046"/>
                  <a:pt x="29580" y="893"/>
                  <a:pt x="52158" y="187"/>
                </a:cubicBezTo>
                <a:cubicBezTo>
                  <a:pt x="74736" y="-519"/>
                  <a:pt x="123419" y="187"/>
                  <a:pt x="145291" y="12887"/>
                </a:cubicBezTo>
                <a:cubicBezTo>
                  <a:pt x="167163" y="25587"/>
                  <a:pt x="170692" y="61571"/>
                  <a:pt x="174925" y="84854"/>
                </a:cubicBezTo>
                <a:close/>
              </a:path>
            </a:pathLst>
          </a:custGeom>
          <a:solidFill>
            <a:srgbClr val="FDEADA"/>
          </a:solid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14" name="Forme libre 313"/>
          <p:cNvSpPr/>
          <p:nvPr/>
        </p:nvSpPr>
        <p:spPr>
          <a:xfrm>
            <a:off x="5367163" y="3183851"/>
            <a:ext cx="16984" cy="122767"/>
          </a:xfrm>
          <a:custGeom>
            <a:avLst/>
            <a:gdLst>
              <a:gd name="connsiteX0" fmla="*/ 12751 w 16984"/>
              <a:gd name="connsiteY0" fmla="*/ 0 h 122767"/>
              <a:gd name="connsiteX1" fmla="*/ 51 w 16984"/>
              <a:gd name="connsiteY1" fmla="*/ 67733 h 122767"/>
              <a:gd name="connsiteX2" fmla="*/ 16984 w 16984"/>
              <a:gd name="connsiteY2" fmla="*/ 122767 h 122767"/>
              <a:gd name="connsiteX3" fmla="*/ 16984 w 16984"/>
              <a:gd name="connsiteY3" fmla="*/ 122767 h 122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84" h="122767">
                <a:moveTo>
                  <a:pt x="12751" y="0"/>
                </a:moveTo>
                <a:cubicBezTo>
                  <a:pt x="6048" y="23636"/>
                  <a:pt x="-654" y="47272"/>
                  <a:pt x="51" y="67733"/>
                </a:cubicBezTo>
                <a:cubicBezTo>
                  <a:pt x="756" y="88194"/>
                  <a:pt x="16984" y="122767"/>
                  <a:pt x="16984" y="122767"/>
                </a:cubicBezTo>
                <a:lnTo>
                  <a:pt x="16984" y="122767"/>
                </a:ln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15" name="Forme libre 314"/>
          <p:cNvSpPr/>
          <p:nvPr/>
        </p:nvSpPr>
        <p:spPr>
          <a:xfrm>
            <a:off x="5668350" y="3145751"/>
            <a:ext cx="41766" cy="169333"/>
          </a:xfrm>
          <a:custGeom>
            <a:avLst/>
            <a:gdLst>
              <a:gd name="connsiteX0" fmla="*/ 3666 w 41766"/>
              <a:gd name="connsiteY0" fmla="*/ 0 h 169333"/>
              <a:gd name="connsiteX1" fmla="*/ 3666 w 41766"/>
              <a:gd name="connsiteY1" fmla="*/ 67733 h 169333"/>
              <a:gd name="connsiteX2" fmla="*/ 41766 w 41766"/>
              <a:gd name="connsiteY2" fmla="*/ 169333 h 169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1766" h="169333">
                <a:moveTo>
                  <a:pt x="3666" y="0"/>
                </a:moveTo>
                <a:cubicBezTo>
                  <a:pt x="491" y="19755"/>
                  <a:pt x="-2684" y="39511"/>
                  <a:pt x="3666" y="67733"/>
                </a:cubicBezTo>
                <a:cubicBezTo>
                  <a:pt x="10016" y="95955"/>
                  <a:pt x="41766" y="169333"/>
                  <a:pt x="41766" y="169333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16" name="Forme libre 315"/>
          <p:cNvSpPr/>
          <p:nvPr/>
        </p:nvSpPr>
        <p:spPr>
          <a:xfrm>
            <a:off x="5803249" y="3137284"/>
            <a:ext cx="34356" cy="169334"/>
          </a:xfrm>
          <a:custGeom>
            <a:avLst/>
            <a:gdLst>
              <a:gd name="connsiteX0" fmla="*/ 16933 w 34356"/>
              <a:gd name="connsiteY0" fmla="*/ 0 h 169334"/>
              <a:gd name="connsiteX1" fmla="*/ 33867 w 34356"/>
              <a:gd name="connsiteY1" fmla="*/ 93134 h 169334"/>
              <a:gd name="connsiteX2" fmla="*/ 0 w 34356"/>
              <a:gd name="connsiteY2" fmla="*/ 169334 h 1693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356" h="169334">
                <a:moveTo>
                  <a:pt x="16933" y="0"/>
                </a:moveTo>
                <a:cubicBezTo>
                  <a:pt x="26811" y="32456"/>
                  <a:pt x="36689" y="64912"/>
                  <a:pt x="33867" y="93134"/>
                </a:cubicBezTo>
                <a:cubicBezTo>
                  <a:pt x="31045" y="121356"/>
                  <a:pt x="0" y="169334"/>
                  <a:pt x="0" y="169334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17" name="Forme libre 316"/>
          <p:cNvSpPr/>
          <p:nvPr/>
        </p:nvSpPr>
        <p:spPr>
          <a:xfrm>
            <a:off x="5752449" y="3141518"/>
            <a:ext cx="38100" cy="143933"/>
          </a:xfrm>
          <a:custGeom>
            <a:avLst/>
            <a:gdLst>
              <a:gd name="connsiteX0" fmla="*/ 0 w 38100"/>
              <a:gd name="connsiteY0" fmla="*/ 0 h 143933"/>
              <a:gd name="connsiteX1" fmla="*/ 38100 w 38100"/>
              <a:gd name="connsiteY1" fmla="*/ 71966 h 143933"/>
              <a:gd name="connsiteX2" fmla="*/ 25400 w 38100"/>
              <a:gd name="connsiteY2" fmla="*/ 143933 h 143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00" h="143933">
                <a:moveTo>
                  <a:pt x="0" y="0"/>
                </a:moveTo>
                <a:cubicBezTo>
                  <a:pt x="16933" y="23988"/>
                  <a:pt x="33867" y="47977"/>
                  <a:pt x="38100" y="71966"/>
                </a:cubicBezTo>
                <a:lnTo>
                  <a:pt x="25400" y="143933"/>
                </a:ln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18" name="Forme libre 317"/>
          <p:cNvSpPr/>
          <p:nvPr/>
        </p:nvSpPr>
        <p:spPr>
          <a:xfrm>
            <a:off x="5718103" y="3171150"/>
            <a:ext cx="45719" cy="135467"/>
          </a:xfrm>
          <a:custGeom>
            <a:avLst/>
            <a:gdLst>
              <a:gd name="connsiteX0" fmla="*/ 8944 w 21644"/>
              <a:gd name="connsiteY0" fmla="*/ 0 h 76200"/>
              <a:gd name="connsiteX1" fmla="*/ 477 w 21644"/>
              <a:gd name="connsiteY1" fmla="*/ 50800 h 76200"/>
              <a:gd name="connsiteX2" fmla="*/ 21644 w 21644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644" h="76200">
                <a:moveTo>
                  <a:pt x="8944" y="0"/>
                </a:moveTo>
                <a:cubicBezTo>
                  <a:pt x="3652" y="19050"/>
                  <a:pt x="-1640" y="38100"/>
                  <a:pt x="477" y="50800"/>
                </a:cubicBezTo>
                <a:cubicBezTo>
                  <a:pt x="2594" y="63500"/>
                  <a:pt x="21644" y="76200"/>
                  <a:pt x="21644" y="7620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19" name="Forme libre 318"/>
          <p:cNvSpPr/>
          <p:nvPr/>
        </p:nvSpPr>
        <p:spPr>
          <a:xfrm>
            <a:off x="4898977" y="3367606"/>
            <a:ext cx="107950" cy="40849"/>
          </a:xfrm>
          <a:custGeom>
            <a:avLst/>
            <a:gdLst>
              <a:gd name="connsiteX0" fmla="*/ 0 w 107950"/>
              <a:gd name="connsiteY0" fmla="*/ 38100 h 40849"/>
              <a:gd name="connsiteX1" fmla="*/ 53975 w 107950"/>
              <a:gd name="connsiteY1" fmla="*/ 38100 h 40849"/>
              <a:gd name="connsiteX2" fmla="*/ 98425 w 107950"/>
              <a:gd name="connsiteY2" fmla="*/ 9525 h 40849"/>
              <a:gd name="connsiteX3" fmla="*/ 107950 w 107950"/>
              <a:gd name="connsiteY3" fmla="*/ 0 h 40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950" h="40849">
                <a:moveTo>
                  <a:pt x="0" y="38100"/>
                </a:moveTo>
                <a:cubicBezTo>
                  <a:pt x="18785" y="40481"/>
                  <a:pt x="37571" y="42863"/>
                  <a:pt x="53975" y="38100"/>
                </a:cubicBezTo>
                <a:cubicBezTo>
                  <a:pt x="70379" y="33337"/>
                  <a:pt x="89429" y="15875"/>
                  <a:pt x="98425" y="9525"/>
                </a:cubicBezTo>
                <a:cubicBezTo>
                  <a:pt x="107421" y="3175"/>
                  <a:pt x="107950" y="0"/>
                  <a:pt x="107950" y="0"/>
                </a:cubicBezTo>
              </a:path>
            </a:pathLst>
          </a:custGeom>
          <a:ln w="6350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20" name="Forme libre 319"/>
          <p:cNvSpPr/>
          <p:nvPr/>
        </p:nvSpPr>
        <p:spPr>
          <a:xfrm>
            <a:off x="4932209" y="3367280"/>
            <a:ext cx="107950" cy="40849"/>
          </a:xfrm>
          <a:custGeom>
            <a:avLst/>
            <a:gdLst>
              <a:gd name="connsiteX0" fmla="*/ 0 w 107950"/>
              <a:gd name="connsiteY0" fmla="*/ 38100 h 40849"/>
              <a:gd name="connsiteX1" fmla="*/ 53975 w 107950"/>
              <a:gd name="connsiteY1" fmla="*/ 38100 h 40849"/>
              <a:gd name="connsiteX2" fmla="*/ 98425 w 107950"/>
              <a:gd name="connsiteY2" fmla="*/ 9525 h 40849"/>
              <a:gd name="connsiteX3" fmla="*/ 107950 w 107950"/>
              <a:gd name="connsiteY3" fmla="*/ 0 h 40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950" h="40849">
                <a:moveTo>
                  <a:pt x="0" y="38100"/>
                </a:moveTo>
                <a:cubicBezTo>
                  <a:pt x="18785" y="40481"/>
                  <a:pt x="37571" y="42863"/>
                  <a:pt x="53975" y="38100"/>
                </a:cubicBezTo>
                <a:cubicBezTo>
                  <a:pt x="70379" y="33337"/>
                  <a:pt x="89429" y="15875"/>
                  <a:pt x="98425" y="9525"/>
                </a:cubicBezTo>
                <a:cubicBezTo>
                  <a:pt x="107421" y="3175"/>
                  <a:pt x="107950" y="0"/>
                  <a:pt x="107950" y="0"/>
                </a:cubicBezTo>
              </a:path>
            </a:pathLst>
          </a:custGeom>
          <a:ln w="6350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21" name="Forme libre 320"/>
          <p:cNvSpPr/>
          <p:nvPr/>
        </p:nvSpPr>
        <p:spPr>
          <a:xfrm>
            <a:off x="4951403" y="3376479"/>
            <a:ext cx="107950" cy="40849"/>
          </a:xfrm>
          <a:custGeom>
            <a:avLst/>
            <a:gdLst>
              <a:gd name="connsiteX0" fmla="*/ 0 w 107950"/>
              <a:gd name="connsiteY0" fmla="*/ 38100 h 40849"/>
              <a:gd name="connsiteX1" fmla="*/ 53975 w 107950"/>
              <a:gd name="connsiteY1" fmla="*/ 38100 h 40849"/>
              <a:gd name="connsiteX2" fmla="*/ 98425 w 107950"/>
              <a:gd name="connsiteY2" fmla="*/ 9525 h 40849"/>
              <a:gd name="connsiteX3" fmla="*/ 107950 w 107950"/>
              <a:gd name="connsiteY3" fmla="*/ 0 h 40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950" h="40849">
                <a:moveTo>
                  <a:pt x="0" y="38100"/>
                </a:moveTo>
                <a:cubicBezTo>
                  <a:pt x="18785" y="40481"/>
                  <a:pt x="37571" y="42863"/>
                  <a:pt x="53975" y="38100"/>
                </a:cubicBezTo>
                <a:cubicBezTo>
                  <a:pt x="70379" y="33337"/>
                  <a:pt x="89429" y="15875"/>
                  <a:pt x="98425" y="9525"/>
                </a:cubicBezTo>
                <a:cubicBezTo>
                  <a:pt x="107421" y="3175"/>
                  <a:pt x="107950" y="0"/>
                  <a:pt x="107950" y="0"/>
                </a:cubicBezTo>
              </a:path>
            </a:pathLst>
          </a:custGeom>
          <a:ln w="6350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22" name="Forme libre 321"/>
          <p:cNvSpPr/>
          <p:nvPr/>
        </p:nvSpPr>
        <p:spPr>
          <a:xfrm>
            <a:off x="4860877" y="3335856"/>
            <a:ext cx="51035" cy="63500"/>
          </a:xfrm>
          <a:custGeom>
            <a:avLst/>
            <a:gdLst>
              <a:gd name="connsiteX0" fmla="*/ 0 w 51035"/>
              <a:gd name="connsiteY0" fmla="*/ 63500 h 63500"/>
              <a:gd name="connsiteX1" fmla="*/ 44450 w 51035"/>
              <a:gd name="connsiteY1" fmla="*/ 34925 h 63500"/>
              <a:gd name="connsiteX2" fmla="*/ 50800 w 51035"/>
              <a:gd name="connsiteY2" fmla="*/ 0 h 6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035" h="63500">
                <a:moveTo>
                  <a:pt x="0" y="63500"/>
                </a:moveTo>
                <a:cubicBezTo>
                  <a:pt x="17991" y="54504"/>
                  <a:pt x="35983" y="45508"/>
                  <a:pt x="44450" y="34925"/>
                </a:cubicBezTo>
                <a:cubicBezTo>
                  <a:pt x="52917" y="24342"/>
                  <a:pt x="50800" y="0"/>
                  <a:pt x="50800" y="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23" name="Forme libre 322"/>
          <p:cNvSpPr/>
          <p:nvPr/>
        </p:nvSpPr>
        <p:spPr>
          <a:xfrm>
            <a:off x="4886277" y="3335856"/>
            <a:ext cx="54563" cy="73025"/>
          </a:xfrm>
          <a:custGeom>
            <a:avLst/>
            <a:gdLst>
              <a:gd name="connsiteX0" fmla="*/ 0 w 54563"/>
              <a:gd name="connsiteY0" fmla="*/ 73025 h 73025"/>
              <a:gd name="connsiteX1" fmla="*/ 50800 w 54563"/>
              <a:gd name="connsiteY1" fmla="*/ 31750 h 73025"/>
              <a:gd name="connsiteX2" fmla="*/ 50800 w 54563"/>
              <a:gd name="connsiteY2" fmla="*/ 0 h 7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4563" h="73025">
                <a:moveTo>
                  <a:pt x="0" y="73025"/>
                </a:moveTo>
                <a:cubicBezTo>
                  <a:pt x="21166" y="58473"/>
                  <a:pt x="42333" y="43921"/>
                  <a:pt x="50800" y="31750"/>
                </a:cubicBezTo>
                <a:cubicBezTo>
                  <a:pt x="59267" y="19579"/>
                  <a:pt x="50800" y="0"/>
                  <a:pt x="50800" y="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24" name="Forme libre 323"/>
          <p:cNvSpPr/>
          <p:nvPr/>
        </p:nvSpPr>
        <p:spPr>
          <a:xfrm>
            <a:off x="4908267" y="3345381"/>
            <a:ext cx="51035" cy="63500"/>
          </a:xfrm>
          <a:custGeom>
            <a:avLst/>
            <a:gdLst>
              <a:gd name="connsiteX0" fmla="*/ 0 w 51035"/>
              <a:gd name="connsiteY0" fmla="*/ 63500 h 63500"/>
              <a:gd name="connsiteX1" fmla="*/ 44450 w 51035"/>
              <a:gd name="connsiteY1" fmla="*/ 34925 h 63500"/>
              <a:gd name="connsiteX2" fmla="*/ 50800 w 51035"/>
              <a:gd name="connsiteY2" fmla="*/ 0 h 6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035" h="63500">
                <a:moveTo>
                  <a:pt x="0" y="63500"/>
                </a:moveTo>
                <a:cubicBezTo>
                  <a:pt x="17991" y="54504"/>
                  <a:pt x="35983" y="45508"/>
                  <a:pt x="44450" y="34925"/>
                </a:cubicBezTo>
                <a:cubicBezTo>
                  <a:pt x="52917" y="24342"/>
                  <a:pt x="50800" y="0"/>
                  <a:pt x="50800" y="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25" name="Forme libre 324"/>
          <p:cNvSpPr/>
          <p:nvPr/>
        </p:nvSpPr>
        <p:spPr>
          <a:xfrm>
            <a:off x="4914852" y="3373956"/>
            <a:ext cx="107950" cy="40849"/>
          </a:xfrm>
          <a:custGeom>
            <a:avLst/>
            <a:gdLst>
              <a:gd name="connsiteX0" fmla="*/ 0 w 107950"/>
              <a:gd name="connsiteY0" fmla="*/ 38100 h 40849"/>
              <a:gd name="connsiteX1" fmla="*/ 53975 w 107950"/>
              <a:gd name="connsiteY1" fmla="*/ 38100 h 40849"/>
              <a:gd name="connsiteX2" fmla="*/ 98425 w 107950"/>
              <a:gd name="connsiteY2" fmla="*/ 9525 h 40849"/>
              <a:gd name="connsiteX3" fmla="*/ 107950 w 107950"/>
              <a:gd name="connsiteY3" fmla="*/ 0 h 40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950" h="40849">
                <a:moveTo>
                  <a:pt x="0" y="38100"/>
                </a:moveTo>
                <a:cubicBezTo>
                  <a:pt x="18785" y="40481"/>
                  <a:pt x="37571" y="42863"/>
                  <a:pt x="53975" y="38100"/>
                </a:cubicBezTo>
                <a:cubicBezTo>
                  <a:pt x="70379" y="33337"/>
                  <a:pt x="89429" y="15875"/>
                  <a:pt x="98425" y="9525"/>
                </a:cubicBezTo>
                <a:cubicBezTo>
                  <a:pt x="107421" y="3175"/>
                  <a:pt x="107950" y="0"/>
                  <a:pt x="107950" y="0"/>
                </a:cubicBezTo>
              </a:path>
            </a:pathLst>
          </a:custGeom>
          <a:ln w="6350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26" name="Forme libre 325"/>
          <p:cNvSpPr/>
          <p:nvPr/>
        </p:nvSpPr>
        <p:spPr>
          <a:xfrm>
            <a:off x="4876975" y="3370455"/>
            <a:ext cx="107950" cy="40849"/>
          </a:xfrm>
          <a:custGeom>
            <a:avLst/>
            <a:gdLst>
              <a:gd name="connsiteX0" fmla="*/ 0 w 107950"/>
              <a:gd name="connsiteY0" fmla="*/ 38100 h 40849"/>
              <a:gd name="connsiteX1" fmla="*/ 53975 w 107950"/>
              <a:gd name="connsiteY1" fmla="*/ 38100 h 40849"/>
              <a:gd name="connsiteX2" fmla="*/ 98425 w 107950"/>
              <a:gd name="connsiteY2" fmla="*/ 9525 h 40849"/>
              <a:gd name="connsiteX3" fmla="*/ 107950 w 107950"/>
              <a:gd name="connsiteY3" fmla="*/ 0 h 40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950" h="40849">
                <a:moveTo>
                  <a:pt x="0" y="38100"/>
                </a:moveTo>
                <a:cubicBezTo>
                  <a:pt x="18785" y="40481"/>
                  <a:pt x="37571" y="42863"/>
                  <a:pt x="53975" y="38100"/>
                </a:cubicBezTo>
                <a:cubicBezTo>
                  <a:pt x="70379" y="33337"/>
                  <a:pt x="89429" y="15875"/>
                  <a:pt x="98425" y="9525"/>
                </a:cubicBezTo>
                <a:cubicBezTo>
                  <a:pt x="107421" y="3175"/>
                  <a:pt x="107950" y="0"/>
                  <a:pt x="107950" y="0"/>
                </a:cubicBezTo>
              </a:path>
            </a:pathLst>
          </a:custGeom>
          <a:ln w="6350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27" name="Forme libre 326"/>
          <p:cNvSpPr/>
          <p:nvPr/>
        </p:nvSpPr>
        <p:spPr>
          <a:xfrm>
            <a:off x="4805352" y="3319981"/>
            <a:ext cx="109499" cy="69397"/>
          </a:xfrm>
          <a:custGeom>
            <a:avLst/>
            <a:gdLst>
              <a:gd name="connsiteX0" fmla="*/ 0 w 107950"/>
              <a:gd name="connsiteY0" fmla="*/ 38100 h 40849"/>
              <a:gd name="connsiteX1" fmla="*/ 53975 w 107950"/>
              <a:gd name="connsiteY1" fmla="*/ 38100 h 40849"/>
              <a:gd name="connsiteX2" fmla="*/ 98425 w 107950"/>
              <a:gd name="connsiteY2" fmla="*/ 9525 h 40849"/>
              <a:gd name="connsiteX3" fmla="*/ 107950 w 107950"/>
              <a:gd name="connsiteY3" fmla="*/ 0 h 40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950" h="40849">
                <a:moveTo>
                  <a:pt x="0" y="38100"/>
                </a:moveTo>
                <a:cubicBezTo>
                  <a:pt x="18785" y="40481"/>
                  <a:pt x="37571" y="42863"/>
                  <a:pt x="53975" y="38100"/>
                </a:cubicBezTo>
                <a:cubicBezTo>
                  <a:pt x="70379" y="33337"/>
                  <a:pt x="89429" y="15875"/>
                  <a:pt x="98425" y="9525"/>
                </a:cubicBezTo>
                <a:cubicBezTo>
                  <a:pt x="107421" y="3175"/>
                  <a:pt x="107950" y="0"/>
                  <a:pt x="107950" y="0"/>
                </a:cubicBezTo>
              </a:path>
            </a:pathLst>
          </a:custGeom>
          <a:ln w="6350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28" name="Forme libre 327"/>
          <p:cNvSpPr/>
          <p:nvPr/>
        </p:nvSpPr>
        <p:spPr>
          <a:xfrm>
            <a:off x="5401080" y="3213484"/>
            <a:ext cx="8467" cy="63500"/>
          </a:xfrm>
          <a:custGeom>
            <a:avLst/>
            <a:gdLst>
              <a:gd name="connsiteX0" fmla="*/ 8467 w 8467"/>
              <a:gd name="connsiteY0" fmla="*/ 0 h 63500"/>
              <a:gd name="connsiteX1" fmla="*/ 0 w 8467"/>
              <a:gd name="connsiteY1" fmla="*/ 63500 h 6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8467" h="63500">
                <a:moveTo>
                  <a:pt x="8467" y="0"/>
                </a:moveTo>
                <a:lnTo>
                  <a:pt x="0" y="63500"/>
                </a:ln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29" name="Forme libre 328"/>
          <p:cNvSpPr/>
          <p:nvPr/>
        </p:nvSpPr>
        <p:spPr>
          <a:xfrm>
            <a:off x="5566343" y="4690498"/>
            <a:ext cx="106872" cy="161925"/>
          </a:xfrm>
          <a:custGeom>
            <a:avLst/>
            <a:gdLst>
              <a:gd name="connsiteX0" fmla="*/ 0 w 106872"/>
              <a:gd name="connsiteY0" fmla="*/ 0 h 161925"/>
              <a:gd name="connsiteX1" fmla="*/ 98425 w 106872"/>
              <a:gd name="connsiteY1" fmla="*/ 73025 h 161925"/>
              <a:gd name="connsiteX2" fmla="*/ 101600 w 106872"/>
              <a:gd name="connsiteY2" fmla="*/ 161925 h 161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6872" h="161925">
                <a:moveTo>
                  <a:pt x="0" y="0"/>
                </a:moveTo>
                <a:cubicBezTo>
                  <a:pt x="40746" y="23019"/>
                  <a:pt x="81492" y="46038"/>
                  <a:pt x="98425" y="73025"/>
                </a:cubicBezTo>
                <a:cubicBezTo>
                  <a:pt x="115358" y="100013"/>
                  <a:pt x="101600" y="161925"/>
                  <a:pt x="101600" y="161925"/>
                </a:cubicBezTo>
              </a:path>
            </a:pathLst>
          </a:custGeom>
          <a:ln w="3175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0" name="Forme libre 329"/>
          <p:cNvSpPr/>
          <p:nvPr/>
        </p:nvSpPr>
        <p:spPr>
          <a:xfrm>
            <a:off x="4534702" y="4322056"/>
            <a:ext cx="1010914" cy="352910"/>
          </a:xfrm>
          <a:custGeom>
            <a:avLst/>
            <a:gdLst>
              <a:gd name="connsiteX0" fmla="*/ 971550 w 1010914"/>
              <a:gd name="connsiteY0" fmla="*/ 143260 h 352910"/>
              <a:gd name="connsiteX1" fmla="*/ 654050 w 1010914"/>
              <a:gd name="connsiteY1" fmla="*/ 9910 h 352910"/>
              <a:gd name="connsiteX2" fmla="*/ 387350 w 1010914"/>
              <a:gd name="connsiteY2" fmla="*/ 28960 h 352910"/>
              <a:gd name="connsiteX3" fmla="*/ 88900 w 1010914"/>
              <a:gd name="connsiteY3" fmla="*/ 181360 h 352910"/>
              <a:gd name="connsiteX4" fmla="*/ 0 w 1010914"/>
              <a:gd name="connsiteY4" fmla="*/ 276610 h 352910"/>
              <a:gd name="connsiteX5" fmla="*/ 88900 w 1010914"/>
              <a:gd name="connsiteY5" fmla="*/ 352810 h 352910"/>
              <a:gd name="connsiteX6" fmla="*/ 222250 w 1010914"/>
              <a:gd name="connsiteY6" fmla="*/ 289310 h 352910"/>
              <a:gd name="connsiteX7" fmla="*/ 374650 w 1010914"/>
              <a:gd name="connsiteY7" fmla="*/ 149610 h 352910"/>
              <a:gd name="connsiteX8" fmla="*/ 654050 w 1010914"/>
              <a:gd name="connsiteY8" fmla="*/ 86110 h 352910"/>
              <a:gd name="connsiteX9" fmla="*/ 895350 w 1010914"/>
              <a:gd name="connsiteY9" fmla="*/ 155960 h 352910"/>
              <a:gd name="connsiteX10" fmla="*/ 996950 w 1010914"/>
              <a:gd name="connsiteY10" fmla="*/ 200410 h 352910"/>
              <a:gd name="connsiteX11" fmla="*/ 971550 w 1010914"/>
              <a:gd name="connsiteY11" fmla="*/ 143260 h 352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10914" h="352910">
                <a:moveTo>
                  <a:pt x="971550" y="143260"/>
                </a:moveTo>
                <a:cubicBezTo>
                  <a:pt x="914400" y="111510"/>
                  <a:pt x="751417" y="28960"/>
                  <a:pt x="654050" y="9910"/>
                </a:cubicBezTo>
                <a:cubicBezTo>
                  <a:pt x="556683" y="-9140"/>
                  <a:pt x="481542" y="385"/>
                  <a:pt x="387350" y="28960"/>
                </a:cubicBezTo>
                <a:cubicBezTo>
                  <a:pt x="293158" y="57535"/>
                  <a:pt x="153458" y="140085"/>
                  <a:pt x="88900" y="181360"/>
                </a:cubicBezTo>
                <a:cubicBezTo>
                  <a:pt x="24342" y="222635"/>
                  <a:pt x="0" y="248035"/>
                  <a:pt x="0" y="276610"/>
                </a:cubicBezTo>
                <a:cubicBezTo>
                  <a:pt x="0" y="305185"/>
                  <a:pt x="51858" y="350693"/>
                  <a:pt x="88900" y="352810"/>
                </a:cubicBezTo>
                <a:cubicBezTo>
                  <a:pt x="125942" y="354927"/>
                  <a:pt x="174625" y="323177"/>
                  <a:pt x="222250" y="289310"/>
                </a:cubicBezTo>
                <a:cubicBezTo>
                  <a:pt x="269875" y="255443"/>
                  <a:pt x="302683" y="183477"/>
                  <a:pt x="374650" y="149610"/>
                </a:cubicBezTo>
                <a:cubicBezTo>
                  <a:pt x="446617" y="115743"/>
                  <a:pt x="567267" y="85052"/>
                  <a:pt x="654050" y="86110"/>
                </a:cubicBezTo>
                <a:cubicBezTo>
                  <a:pt x="740833" y="87168"/>
                  <a:pt x="838200" y="136910"/>
                  <a:pt x="895350" y="155960"/>
                </a:cubicBezTo>
                <a:cubicBezTo>
                  <a:pt x="952500" y="175010"/>
                  <a:pt x="983192" y="202527"/>
                  <a:pt x="996950" y="200410"/>
                </a:cubicBezTo>
                <a:cubicBezTo>
                  <a:pt x="1010708" y="198293"/>
                  <a:pt x="1028700" y="175010"/>
                  <a:pt x="971550" y="143260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1" name="Forme libre 330"/>
          <p:cNvSpPr/>
          <p:nvPr/>
        </p:nvSpPr>
        <p:spPr>
          <a:xfrm>
            <a:off x="4622783" y="4700879"/>
            <a:ext cx="636976" cy="220402"/>
          </a:xfrm>
          <a:custGeom>
            <a:avLst/>
            <a:gdLst>
              <a:gd name="connsiteX0" fmla="*/ 17 w 636976"/>
              <a:gd name="connsiteY0" fmla="*/ 220371 h 220402"/>
              <a:gd name="connsiteX1" fmla="*/ 152417 w 636976"/>
              <a:gd name="connsiteY1" fmla="*/ 74321 h 220402"/>
              <a:gd name="connsiteX2" fmla="*/ 292117 w 636976"/>
              <a:gd name="connsiteY2" fmla="*/ 13996 h 220402"/>
              <a:gd name="connsiteX3" fmla="*/ 422292 w 636976"/>
              <a:gd name="connsiteY3" fmla="*/ 1296 h 220402"/>
              <a:gd name="connsiteX4" fmla="*/ 609617 w 636976"/>
              <a:gd name="connsiteY4" fmla="*/ 36221 h 220402"/>
              <a:gd name="connsiteX5" fmla="*/ 628667 w 636976"/>
              <a:gd name="connsiteY5" fmla="*/ 64796 h 220402"/>
              <a:gd name="connsiteX6" fmla="*/ 625492 w 636976"/>
              <a:gd name="connsiteY6" fmla="*/ 67971 h 220402"/>
              <a:gd name="connsiteX7" fmla="*/ 495317 w 636976"/>
              <a:gd name="connsiteY7" fmla="*/ 17171 h 220402"/>
              <a:gd name="connsiteX8" fmla="*/ 346092 w 636976"/>
              <a:gd name="connsiteY8" fmla="*/ 17171 h 220402"/>
              <a:gd name="connsiteX9" fmla="*/ 161942 w 636976"/>
              <a:gd name="connsiteY9" fmla="*/ 87021 h 220402"/>
              <a:gd name="connsiteX10" fmla="*/ 17 w 636976"/>
              <a:gd name="connsiteY10" fmla="*/ 220371 h 220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36976" h="220402">
                <a:moveTo>
                  <a:pt x="17" y="220371"/>
                </a:moveTo>
                <a:cubicBezTo>
                  <a:pt x="-1571" y="218254"/>
                  <a:pt x="103734" y="108717"/>
                  <a:pt x="152417" y="74321"/>
                </a:cubicBezTo>
                <a:cubicBezTo>
                  <a:pt x="201100" y="39925"/>
                  <a:pt x="247138" y="26167"/>
                  <a:pt x="292117" y="13996"/>
                </a:cubicBezTo>
                <a:cubicBezTo>
                  <a:pt x="337096" y="1825"/>
                  <a:pt x="369375" y="-2408"/>
                  <a:pt x="422292" y="1296"/>
                </a:cubicBezTo>
                <a:cubicBezTo>
                  <a:pt x="475209" y="5000"/>
                  <a:pt x="575221" y="25638"/>
                  <a:pt x="609617" y="36221"/>
                </a:cubicBezTo>
                <a:cubicBezTo>
                  <a:pt x="644013" y="46804"/>
                  <a:pt x="626021" y="59504"/>
                  <a:pt x="628667" y="64796"/>
                </a:cubicBezTo>
                <a:cubicBezTo>
                  <a:pt x="631313" y="70088"/>
                  <a:pt x="647717" y="75908"/>
                  <a:pt x="625492" y="67971"/>
                </a:cubicBezTo>
                <a:cubicBezTo>
                  <a:pt x="603267" y="60033"/>
                  <a:pt x="541884" y="25638"/>
                  <a:pt x="495317" y="17171"/>
                </a:cubicBezTo>
                <a:cubicBezTo>
                  <a:pt x="448750" y="8704"/>
                  <a:pt x="401654" y="5529"/>
                  <a:pt x="346092" y="17171"/>
                </a:cubicBezTo>
                <a:cubicBezTo>
                  <a:pt x="290530" y="28813"/>
                  <a:pt x="218034" y="56858"/>
                  <a:pt x="161942" y="87021"/>
                </a:cubicBezTo>
                <a:cubicBezTo>
                  <a:pt x="105850" y="117183"/>
                  <a:pt x="1605" y="222488"/>
                  <a:pt x="17" y="220371"/>
                </a:cubicBezTo>
                <a:close/>
              </a:path>
            </a:pathLst>
          </a:custGeom>
          <a:solidFill>
            <a:srgbClr val="000000"/>
          </a:solidFill>
          <a:ln>
            <a:solidFill>
              <a:srgbClr val="00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2" name="Forme libre 331"/>
          <p:cNvSpPr/>
          <p:nvPr/>
        </p:nvSpPr>
        <p:spPr>
          <a:xfrm>
            <a:off x="4616246" y="5001765"/>
            <a:ext cx="747762" cy="126005"/>
          </a:xfrm>
          <a:custGeom>
            <a:avLst/>
            <a:gdLst>
              <a:gd name="connsiteX0" fmla="*/ 204 w 747762"/>
              <a:gd name="connsiteY0" fmla="*/ 27435 h 126005"/>
              <a:gd name="connsiteX1" fmla="*/ 66879 w 747762"/>
              <a:gd name="connsiteY1" fmla="*/ 21085 h 126005"/>
              <a:gd name="connsiteX2" fmla="*/ 136729 w 747762"/>
              <a:gd name="connsiteY2" fmla="*/ 33785 h 126005"/>
              <a:gd name="connsiteX3" fmla="*/ 216104 w 747762"/>
              <a:gd name="connsiteY3" fmla="*/ 71885 h 126005"/>
              <a:gd name="connsiteX4" fmla="*/ 343104 w 747762"/>
              <a:gd name="connsiteY4" fmla="*/ 113160 h 126005"/>
              <a:gd name="connsiteX5" fmla="*/ 457404 w 747762"/>
              <a:gd name="connsiteY5" fmla="*/ 125860 h 126005"/>
              <a:gd name="connsiteX6" fmla="*/ 590754 w 747762"/>
              <a:gd name="connsiteY6" fmla="*/ 106810 h 126005"/>
              <a:gd name="connsiteX7" fmla="*/ 736804 w 747762"/>
              <a:gd name="connsiteY7" fmla="*/ 30610 h 126005"/>
              <a:gd name="connsiteX8" fmla="*/ 724104 w 747762"/>
              <a:gd name="connsiteY8" fmla="*/ 2035 h 126005"/>
              <a:gd name="connsiteX9" fmla="*/ 619329 w 747762"/>
              <a:gd name="connsiteY9" fmla="*/ 81410 h 126005"/>
              <a:gd name="connsiteX10" fmla="*/ 495504 w 747762"/>
              <a:gd name="connsiteY10" fmla="*/ 106810 h 126005"/>
              <a:gd name="connsiteX11" fmla="*/ 355804 w 747762"/>
              <a:gd name="connsiteY11" fmla="*/ 100460 h 126005"/>
              <a:gd name="connsiteX12" fmla="*/ 225629 w 747762"/>
              <a:gd name="connsiteY12" fmla="*/ 62360 h 126005"/>
              <a:gd name="connsiteX13" fmla="*/ 89104 w 747762"/>
              <a:gd name="connsiteY13" fmla="*/ 14735 h 126005"/>
              <a:gd name="connsiteX14" fmla="*/ 204 w 747762"/>
              <a:gd name="connsiteY14" fmla="*/ 27435 h 126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47762" h="126005">
                <a:moveTo>
                  <a:pt x="204" y="27435"/>
                </a:moveTo>
                <a:cubicBezTo>
                  <a:pt x="-3500" y="28493"/>
                  <a:pt x="44125" y="20027"/>
                  <a:pt x="66879" y="21085"/>
                </a:cubicBezTo>
                <a:cubicBezTo>
                  <a:pt x="89633" y="22143"/>
                  <a:pt x="111858" y="25318"/>
                  <a:pt x="136729" y="33785"/>
                </a:cubicBezTo>
                <a:cubicBezTo>
                  <a:pt x="161600" y="42252"/>
                  <a:pt x="181708" y="58656"/>
                  <a:pt x="216104" y="71885"/>
                </a:cubicBezTo>
                <a:cubicBezTo>
                  <a:pt x="250500" y="85114"/>
                  <a:pt x="302887" y="104164"/>
                  <a:pt x="343104" y="113160"/>
                </a:cubicBezTo>
                <a:cubicBezTo>
                  <a:pt x="383321" y="122156"/>
                  <a:pt x="416129" y="126918"/>
                  <a:pt x="457404" y="125860"/>
                </a:cubicBezTo>
                <a:cubicBezTo>
                  <a:pt x="498679" y="124802"/>
                  <a:pt x="544187" y="122685"/>
                  <a:pt x="590754" y="106810"/>
                </a:cubicBezTo>
                <a:cubicBezTo>
                  <a:pt x="637321" y="90935"/>
                  <a:pt x="714579" y="48072"/>
                  <a:pt x="736804" y="30610"/>
                </a:cubicBezTo>
                <a:cubicBezTo>
                  <a:pt x="759029" y="13148"/>
                  <a:pt x="743683" y="-6432"/>
                  <a:pt x="724104" y="2035"/>
                </a:cubicBezTo>
                <a:cubicBezTo>
                  <a:pt x="704525" y="10502"/>
                  <a:pt x="657429" y="63948"/>
                  <a:pt x="619329" y="81410"/>
                </a:cubicBezTo>
                <a:cubicBezTo>
                  <a:pt x="581229" y="98872"/>
                  <a:pt x="539425" y="103635"/>
                  <a:pt x="495504" y="106810"/>
                </a:cubicBezTo>
                <a:cubicBezTo>
                  <a:pt x="451583" y="109985"/>
                  <a:pt x="400783" y="107868"/>
                  <a:pt x="355804" y="100460"/>
                </a:cubicBezTo>
                <a:cubicBezTo>
                  <a:pt x="310825" y="93052"/>
                  <a:pt x="270079" y="76647"/>
                  <a:pt x="225629" y="62360"/>
                </a:cubicBezTo>
                <a:cubicBezTo>
                  <a:pt x="181179" y="48073"/>
                  <a:pt x="124558" y="21614"/>
                  <a:pt x="89104" y="14735"/>
                </a:cubicBezTo>
                <a:cubicBezTo>
                  <a:pt x="53650" y="7856"/>
                  <a:pt x="3908" y="26377"/>
                  <a:pt x="204" y="27435"/>
                </a:cubicBezTo>
                <a:close/>
              </a:path>
            </a:pathLst>
          </a:custGeom>
          <a:solidFill>
            <a:srgbClr val="000000"/>
          </a:solidFill>
          <a:ln>
            <a:solidFill>
              <a:srgbClr val="000000"/>
            </a:solidFill>
          </a:ln>
          <a:effectLst>
            <a:outerShdw blurRad="76200" dist="12700" dir="2700000" sy="-23000" kx="-800400" algn="bl" rotWithShape="0">
              <a:prstClr val="black">
                <a:alpha val="2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3" name="Forme libre 332"/>
          <p:cNvSpPr/>
          <p:nvPr/>
        </p:nvSpPr>
        <p:spPr>
          <a:xfrm>
            <a:off x="4781314" y="5162550"/>
            <a:ext cx="531851" cy="71638"/>
          </a:xfrm>
          <a:custGeom>
            <a:avLst/>
            <a:gdLst>
              <a:gd name="connsiteX0" fmla="*/ 236 w 531851"/>
              <a:gd name="connsiteY0" fmla="*/ 9525 h 71638"/>
              <a:gd name="connsiteX1" fmla="*/ 114536 w 531851"/>
              <a:gd name="connsiteY1" fmla="*/ 60325 h 71638"/>
              <a:gd name="connsiteX2" fmla="*/ 247886 w 531851"/>
              <a:gd name="connsiteY2" fmla="*/ 69850 h 71638"/>
              <a:gd name="connsiteX3" fmla="*/ 327261 w 531851"/>
              <a:gd name="connsiteY3" fmla="*/ 66675 h 71638"/>
              <a:gd name="connsiteX4" fmla="*/ 498711 w 531851"/>
              <a:gd name="connsiteY4" fmla="*/ 22225 h 71638"/>
              <a:gd name="connsiteX5" fmla="*/ 527286 w 531851"/>
              <a:gd name="connsiteY5" fmla="*/ 0 h 71638"/>
              <a:gd name="connsiteX6" fmla="*/ 438386 w 531851"/>
              <a:gd name="connsiteY6" fmla="*/ 22225 h 71638"/>
              <a:gd name="connsiteX7" fmla="*/ 241536 w 531851"/>
              <a:gd name="connsiteY7" fmla="*/ 63500 h 71638"/>
              <a:gd name="connsiteX8" fmla="*/ 89136 w 531851"/>
              <a:gd name="connsiteY8" fmla="*/ 41275 h 71638"/>
              <a:gd name="connsiteX9" fmla="*/ 236 w 531851"/>
              <a:gd name="connsiteY9" fmla="*/ 9525 h 71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31851" h="71638">
                <a:moveTo>
                  <a:pt x="236" y="9525"/>
                </a:moveTo>
                <a:cubicBezTo>
                  <a:pt x="4469" y="12700"/>
                  <a:pt x="73261" y="50271"/>
                  <a:pt x="114536" y="60325"/>
                </a:cubicBezTo>
                <a:cubicBezTo>
                  <a:pt x="155811" y="70379"/>
                  <a:pt x="212432" y="68792"/>
                  <a:pt x="247886" y="69850"/>
                </a:cubicBezTo>
                <a:cubicBezTo>
                  <a:pt x="283340" y="70908"/>
                  <a:pt x="285457" y="74612"/>
                  <a:pt x="327261" y="66675"/>
                </a:cubicBezTo>
                <a:cubicBezTo>
                  <a:pt x="369065" y="58738"/>
                  <a:pt x="465374" y="33337"/>
                  <a:pt x="498711" y="22225"/>
                </a:cubicBezTo>
                <a:cubicBezTo>
                  <a:pt x="532048" y="11113"/>
                  <a:pt x="537340" y="0"/>
                  <a:pt x="527286" y="0"/>
                </a:cubicBezTo>
                <a:cubicBezTo>
                  <a:pt x="517232" y="0"/>
                  <a:pt x="486011" y="11642"/>
                  <a:pt x="438386" y="22225"/>
                </a:cubicBezTo>
                <a:cubicBezTo>
                  <a:pt x="390761" y="32808"/>
                  <a:pt x="299744" y="60325"/>
                  <a:pt x="241536" y="63500"/>
                </a:cubicBezTo>
                <a:cubicBezTo>
                  <a:pt x="183328" y="66675"/>
                  <a:pt x="128823" y="50271"/>
                  <a:pt x="89136" y="41275"/>
                </a:cubicBezTo>
                <a:cubicBezTo>
                  <a:pt x="49449" y="32279"/>
                  <a:pt x="-3997" y="6350"/>
                  <a:pt x="236" y="952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rgbClr val="00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4" name="Forme libre 333"/>
          <p:cNvSpPr/>
          <p:nvPr/>
        </p:nvSpPr>
        <p:spPr>
          <a:xfrm>
            <a:off x="5476582" y="5017909"/>
            <a:ext cx="393641" cy="432140"/>
          </a:xfrm>
          <a:custGeom>
            <a:avLst/>
            <a:gdLst>
              <a:gd name="connsiteX0" fmla="*/ 324143 w 393641"/>
              <a:gd name="connsiteY0" fmla="*/ 1766 h 432140"/>
              <a:gd name="connsiteX1" fmla="*/ 174918 w 393641"/>
              <a:gd name="connsiteY1" fmla="*/ 33516 h 432140"/>
              <a:gd name="connsiteX2" fmla="*/ 70143 w 393641"/>
              <a:gd name="connsiteY2" fmla="*/ 65266 h 432140"/>
              <a:gd name="connsiteX3" fmla="*/ 22518 w 393641"/>
              <a:gd name="connsiteY3" fmla="*/ 131941 h 432140"/>
              <a:gd name="connsiteX4" fmla="*/ 293 w 393641"/>
              <a:gd name="connsiteY4" fmla="*/ 220841 h 432140"/>
              <a:gd name="connsiteX5" fmla="*/ 16168 w 393641"/>
              <a:gd name="connsiteY5" fmla="*/ 331966 h 432140"/>
              <a:gd name="connsiteX6" fmla="*/ 95543 w 393641"/>
              <a:gd name="connsiteY6" fmla="*/ 379591 h 432140"/>
              <a:gd name="connsiteX7" fmla="*/ 190793 w 393641"/>
              <a:gd name="connsiteY7" fmla="*/ 411341 h 432140"/>
              <a:gd name="connsiteX8" fmla="*/ 308268 w 393641"/>
              <a:gd name="connsiteY8" fmla="*/ 430391 h 432140"/>
              <a:gd name="connsiteX9" fmla="*/ 387643 w 393641"/>
              <a:gd name="connsiteY9" fmla="*/ 366891 h 432140"/>
              <a:gd name="connsiteX10" fmla="*/ 387643 w 393641"/>
              <a:gd name="connsiteY10" fmla="*/ 160516 h 432140"/>
              <a:gd name="connsiteX11" fmla="*/ 384468 w 393641"/>
              <a:gd name="connsiteY11" fmla="*/ 20816 h 432140"/>
              <a:gd name="connsiteX12" fmla="*/ 324143 w 393641"/>
              <a:gd name="connsiteY12" fmla="*/ 1766 h 432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3641" h="432140">
                <a:moveTo>
                  <a:pt x="324143" y="1766"/>
                </a:moveTo>
                <a:cubicBezTo>
                  <a:pt x="289218" y="3883"/>
                  <a:pt x="217251" y="22933"/>
                  <a:pt x="174918" y="33516"/>
                </a:cubicBezTo>
                <a:cubicBezTo>
                  <a:pt x="132585" y="44099"/>
                  <a:pt x="95543" y="48862"/>
                  <a:pt x="70143" y="65266"/>
                </a:cubicBezTo>
                <a:cubicBezTo>
                  <a:pt x="44743" y="81670"/>
                  <a:pt x="34160" y="106012"/>
                  <a:pt x="22518" y="131941"/>
                </a:cubicBezTo>
                <a:cubicBezTo>
                  <a:pt x="10876" y="157870"/>
                  <a:pt x="1351" y="187504"/>
                  <a:pt x="293" y="220841"/>
                </a:cubicBezTo>
                <a:cubicBezTo>
                  <a:pt x="-765" y="254178"/>
                  <a:pt x="293" y="305508"/>
                  <a:pt x="16168" y="331966"/>
                </a:cubicBezTo>
                <a:cubicBezTo>
                  <a:pt x="32043" y="358424"/>
                  <a:pt x="66439" y="366362"/>
                  <a:pt x="95543" y="379591"/>
                </a:cubicBezTo>
                <a:cubicBezTo>
                  <a:pt x="124647" y="392820"/>
                  <a:pt x="155339" y="402874"/>
                  <a:pt x="190793" y="411341"/>
                </a:cubicBezTo>
                <a:cubicBezTo>
                  <a:pt x="226247" y="419808"/>
                  <a:pt x="275460" y="437799"/>
                  <a:pt x="308268" y="430391"/>
                </a:cubicBezTo>
                <a:cubicBezTo>
                  <a:pt x="341076" y="422983"/>
                  <a:pt x="374414" y="411870"/>
                  <a:pt x="387643" y="366891"/>
                </a:cubicBezTo>
                <a:cubicBezTo>
                  <a:pt x="400872" y="321912"/>
                  <a:pt x="388172" y="218195"/>
                  <a:pt x="387643" y="160516"/>
                </a:cubicBezTo>
                <a:cubicBezTo>
                  <a:pt x="387114" y="102837"/>
                  <a:pt x="395051" y="46745"/>
                  <a:pt x="384468" y="20816"/>
                </a:cubicBezTo>
                <a:cubicBezTo>
                  <a:pt x="373885" y="-5113"/>
                  <a:pt x="359068" y="-351"/>
                  <a:pt x="324143" y="1766"/>
                </a:cubicBezTo>
                <a:close/>
              </a:path>
            </a:pathLst>
          </a:custGeom>
          <a:ln>
            <a:solidFill>
              <a:srgbClr val="000000"/>
            </a:solidFill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5" name="Forme libre 334"/>
          <p:cNvSpPr/>
          <p:nvPr/>
        </p:nvSpPr>
        <p:spPr>
          <a:xfrm rot="21047827">
            <a:off x="5528681" y="5129522"/>
            <a:ext cx="88148" cy="204955"/>
          </a:xfrm>
          <a:custGeom>
            <a:avLst/>
            <a:gdLst>
              <a:gd name="connsiteX0" fmla="*/ 53998 w 56203"/>
              <a:gd name="connsiteY0" fmla="*/ 27 h 215952"/>
              <a:gd name="connsiteX1" fmla="*/ 50823 w 56203"/>
              <a:gd name="connsiteY1" fmla="*/ 101627 h 215952"/>
              <a:gd name="connsiteX2" fmla="*/ 23 w 56203"/>
              <a:gd name="connsiteY2" fmla="*/ 215927 h 215952"/>
              <a:gd name="connsiteX3" fmla="*/ 44473 w 56203"/>
              <a:gd name="connsiteY3" fmla="*/ 111152 h 215952"/>
              <a:gd name="connsiteX4" fmla="*/ 53998 w 56203"/>
              <a:gd name="connsiteY4" fmla="*/ 27 h 215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203" h="215952">
                <a:moveTo>
                  <a:pt x="53998" y="27"/>
                </a:moveTo>
                <a:cubicBezTo>
                  <a:pt x="55056" y="-1561"/>
                  <a:pt x="59819" y="65644"/>
                  <a:pt x="50823" y="101627"/>
                </a:cubicBezTo>
                <a:cubicBezTo>
                  <a:pt x="41827" y="137610"/>
                  <a:pt x="1081" y="214339"/>
                  <a:pt x="23" y="215927"/>
                </a:cubicBezTo>
                <a:cubicBezTo>
                  <a:pt x="-1035" y="217515"/>
                  <a:pt x="34419" y="143960"/>
                  <a:pt x="44473" y="111152"/>
                </a:cubicBezTo>
                <a:cubicBezTo>
                  <a:pt x="54527" y="78344"/>
                  <a:pt x="52940" y="1615"/>
                  <a:pt x="53998" y="27"/>
                </a:cubicBezTo>
                <a:close/>
              </a:path>
            </a:pathLst>
          </a:custGeom>
          <a:solidFill>
            <a:srgbClr val="000000"/>
          </a:solidFill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6" name="Forme libre 335"/>
          <p:cNvSpPr/>
          <p:nvPr/>
        </p:nvSpPr>
        <p:spPr>
          <a:xfrm>
            <a:off x="5093000" y="5113368"/>
            <a:ext cx="45719" cy="49182"/>
          </a:xfrm>
          <a:custGeom>
            <a:avLst/>
            <a:gdLst>
              <a:gd name="connsiteX0" fmla="*/ 0 w 92075"/>
              <a:gd name="connsiteY0" fmla="*/ 0 h 69850"/>
              <a:gd name="connsiteX1" fmla="*/ 69850 w 92075"/>
              <a:gd name="connsiteY1" fmla="*/ 34925 h 69850"/>
              <a:gd name="connsiteX2" fmla="*/ 92075 w 92075"/>
              <a:gd name="connsiteY2" fmla="*/ 69850 h 69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2075" h="69850">
                <a:moveTo>
                  <a:pt x="0" y="0"/>
                </a:moveTo>
                <a:cubicBezTo>
                  <a:pt x="27252" y="11641"/>
                  <a:pt x="54504" y="23283"/>
                  <a:pt x="69850" y="34925"/>
                </a:cubicBezTo>
                <a:cubicBezTo>
                  <a:pt x="85196" y="46567"/>
                  <a:pt x="92075" y="69850"/>
                  <a:pt x="92075" y="6985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7" name="Forme libre 336"/>
          <p:cNvSpPr/>
          <p:nvPr/>
        </p:nvSpPr>
        <p:spPr>
          <a:xfrm>
            <a:off x="5048532" y="5113368"/>
            <a:ext cx="45719" cy="49182"/>
          </a:xfrm>
          <a:custGeom>
            <a:avLst/>
            <a:gdLst>
              <a:gd name="connsiteX0" fmla="*/ 0 w 92075"/>
              <a:gd name="connsiteY0" fmla="*/ 0 h 69850"/>
              <a:gd name="connsiteX1" fmla="*/ 69850 w 92075"/>
              <a:gd name="connsiteY1" fmla="*/ 34925 h 69850"/>
              <a:gd name="connsiteX2" fmla="*/ 92075 w 92075"/>
              <a:gd name="connsiteY2" fmla="*/ 69850 h 69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2075" h="69850">
                <a:moveTo>
                  <a:pt x="0" y="0"/>
                </a:moveTo>
                <a:cubicBezTo>
                  <a:pt x="27252" y="11641"/>
                  <a:pt x="54504" y="23283"/>
                  <a:pt x="69850" y="34925"/>
                </a:cubicBezTo>
                <a:cubicBezTo>
                  <a:pt x="85196" y="46567"/>
                  <a:pt x="92075" y="69850"/>
                  <a:pt x="92075" y="6985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8" name="Forme libre 337"/>
          <p:cNvSpPr/>
          <p:nvPr/>
        </p:nvSpPr>
        <p:spPr>
          <a:xfrm>
            <a:off x="5021533" y="5113367"/>
            <a:ext cx="45719" cy="62401"/>
          </a:xfrm>
          <a:custGeom>
            <a:avLst/>
            <a:gdLst>
              <a:gd name="connsiteX0" fmla="*/ 0 w 92075"/>
              <a:gd name="connsiteY0" fmla="*/ 0 h 69850"/>
              <a:gd name="connsiteX1" fmla="*/ 69850 w 92075"/>
              <a:gd name="connsiteY1" fmla="*/ 34925 h 69850"/>
              <a:gd name="connsiteX2" fmla="*/ 92075 w 92075"/>
              <a:gd name="connsiteY2" fmla="*/ 69850 h 69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2075" h="69850">
                <a:moveTo>
                  <a:pt x="0" y="0"/>
                </a:moveTo>
                <a:cubicBezTo>
                  <a:pt x="27252" y="11641"/>
                  <a:pt x="54504" y="23283"/>
                  <a:pt x="69850" y="34925"/>
                </a:cubicBezTo>
                <a:cubicBezTo>
                  <a:pt x="85196" y="46567"/>
                  <a:pt x="92075" y="69850"/>
                  <a:pt x="92075" y="6985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9" name="Forme libre 338"/>
          <p:cNvSpPr/>
          <p:nvPr/>
        </p:nvSpPr>
        <p:spPr>
          <a:xfrm>
            <a:off x="4985984" y="5118546"/>
            <a:ext cx="45719" cy="62401"/>
          </a:xfrm>
          <a:custGeom>
            <a:avLst/>
            <a:gdLst>
              <a:gd name="connsiteX0" fmla="*/ 0 w 92075"/>
              <a:gd name="connsiteY0" fmla="*/ 0 h 69850"/>
              <a:gd name="connsiteX1" fmla="*/ 69850 w 92075"/>
              <a:gd name="connsiteY1" fmla="*/ 34925 h 69850"/>
              <a:gd name="connsiteX2" fmla="*/ 92075 w 92075"/>
              <a:gd name="connsiteY2" fmla="*/ 69850 h 69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2075" h="69850">
                <a:moveTo>
                  <a:pt x="0" y="0"/>
                </a:moveTo>
                <a:cubicBezTo>
                  <a:pt x="27252" y="11641"/>
                  <a:pt x="54504" y="23283"/>
                  <a:pt x="69850" y="34925"/>
                </a:cubicBezTo>
                <a:cubicBezTo>
                  <a:pt x="85196" y="46567"/>
                  <a:pt x="92075" y="69850"/>
                  <a:pt x="92075" y="6985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40" name="Forme libre 339"/>
          <p:cNvSpPr/>
          <p:nvPr/>
        </p:nvSpPr>
        <p:spPr>
          <a:xfrm>
            <a:off x="5142259" y="5107918"/>
            <a:ext cx="45719" cy="45719"/>
          </a:xfrm>
          <a:custGeom>
            <a:avLst/>
            <a:gdLst>
              <a:gd name="connsiteX0" fmla="*/ 0 w 92075"/>
              <a:gd name="connsiteY0" fmla="*/ 0 h 69850"/>
              <a:gd name="connsiteX1" fmla="*/ 69850 w 92075"/>
              <a:gd name="connsiteY1" fmla="*/ 34925 h 69850"/>
              <a:gd name="connsiteX2" fmla="*/ 92075 w 92075"/>
              <a:gd name="connsiteY2" fmla="*/ 69850 h 69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2075" h="69850">
                <a:moveTo>
                  <a:pt x="0" y="0"/>
                </a:moveTo>
                <a:cubicBezTo>
                  <a:pt x="27252" y="11641"/>
                  <a:pt x="54504" y="23283"/>
                  <a:pt x="69850" y="34925"/>
                </a:cubicBezTo>
                <a:cubicBezTo>
                  <a:pt x="85196" y="46567"/>
                  <a:pt x="92075" y="69850"/>
                  <a:pt x="92075" y="6985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41" name="Forme libre 340"/>
          <p:cNvSpPr/>
          <p:nvPr/>
        </p:nvSpPr>
        <p:spPr>
          <a:xfrm>
            <a:off x="5366819" y="4684705"/>
            <a:ext cx="505768" cy="371064"/>
          </a:xfrm>
          <a:custGeom>
            <a:avLst/>
            <a:gdLst>
              <a:gd name="connsiteX0" fmla="*/ 465656 w 505768"/>
              <a:gd name="connsiteY0" fmla="*/ 20645 h 371064"/>
              <a:gd name="connsiteX1" fmla="*/ 240231 w 505768"/>
              <a:gd name="connsiteY1" fmla="*/ 30170 h 371064"/>
              <a:gd name="connsiteX2" fmla="*/ 148156 w 505768"/>
              <a:gd name="connsiteY2" fmla="*/ 30170 h 371064"/>
              <a:gd name="connsiteX3" fmla="*/ 33856 w 505768"/>
              <a:gd name="connsiteY3" fmla="*/ 71445 h 371064"/>
              <a:gd name="connsiteX4" fmla="*/ 2106 w 505768"/>
              <a:gd name="connsiteY4" fmla="*/ 214320 h 371064"/>
              <a:gd name="connsiteX5" fmla="*/ 81481 w 505768"/>
              <a:gd name="connsiteY5" fmla="*/ 331795 h 371064"/>
              <a:gd name="connsiteX6" fmla="*/ 202131 w 505768"/>
              <a:gd name="connsiteY6" fmla="*/ 369895 h 371064"/>
              <a:gd name="connsiteX7" fmla="*/ 421206 w 505768"/>
              <a:gd name="connsiteY7" fmla="*/ 360370 h 371064"/>
              <a:gd name="connsiteX8" fmla="*/ 487881 w 505768"/>
              <a:gd name="connsiteY8" fmla="*/ 350845 h 371064"/>
              <a:gd name="connsiteX9" fmla="*/ 503756 w 505768"/>
              <a:gd name="connsiteY9" fmla="*/ 334970 h 371064"/>
              <a:gd name="connsiteX10" fmla="*/ 465656 w 505768"/>
              <a:gd name="connsiteY10" fmla="*/ 20645 h 371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05768" h="371064">
                <a:moveTo>
                  <a:pt x="465656" y="20645"/>
                </a:moveTo>
                <a:cubicBezTo>
                  <a:pt x="421735" y="-30155"/>
                  <a:pt x="293148" y="28583"/>
                  <a:pt x="240231" y="30170"/>
                </a:cubicBezTo>
                <a:cubicBezTo>
                  <a:pt x="187314" y="31757"/>
                  <a:pt x="182552" y="23291"/>
                  <a:pt x="148156" y="30170"/>
                </a:cubicBezTo>
                <a:cubicBezTo>
                  <a:pt x="113760" y="37049"/>
                  <a:pt x="58198" y="40753"/>
                  <a:pt x="33856" y="71445"/>
                </a:cubicBezTo>
                <a:cubicBezTo>
                  <a:pt x="9514" y="102137"/>
                  <a:pt x="-5832" y="170928"/>
                  <a:pt x="2106" y="214320"/>
                </a:cubicBezTo>
                <a:cubicBezTo>
                  <a:pt x="10044" y="257712"/>
                  <a:pt x="48144" y="305866"/>
                  <a:pt x="81481" y="331795"/>
                </a:cubicBezTo>
                <a:cubicBezTo>
                  <a:pt x="114818" y="357724"/>
                  <a:pt x="145510" y="365133"/>
                  <a:pt x="202131" y="369895"/>
                </a:cubicBezTo>
                <a:cubicBezTo>
                  <a:pt x="258752" y="374658"/>
                  <a:pt x="373581" y="363545"/>
                  <a:pt x="421206" y="360370"/>
                </a:cubicBezTo>
                <a:cubicBezTo>
                  <a:pt x="468831" y="357195"/>
                  <a:pt x="474123" y="355078"/>
                  <a:pt x="487881" y="350845"/>
                </a:cubicBezTo>
                <a:cubicBezTo>
                  <a:pt x="501639" y="346612"/>
                  <a:pt x="499523" y="387887"/>
                  <a:pt x="503756" y="334970"/>
                </a:cubicBezTo>
                <a:cubicBezTo>
                  <a:pt x="507989" y="282053"/>
                  <a:pt x="509577" y="71445"/>
                  <a:pt x="465656" y="20645"/>
                </a:cubicBezTo>
                <a:close/>
              </a:path>
            </a:pathLst>
          </a:custGeom>
          <a:ln>
            <a:solidFill>
              <a:schemeClr val="tx1"/>
            </a:solidFill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42" name="Forme libre 341"/>
          <p:cNvSpPr/>
          <p:nvPr/>
        </p:nvSpPr>
        <p:spPr>
          <a:xfrm>
            <a:off x="5594195" y="4778375"/>
            <a:ext cx="19205" cy="200025"/>
          </a:xfrm>
          <a:custGeom>
            <a:avLst/>
            <a:gdLst>
              <a:gd name="connsiteX0" fmla="*/ 19205 w 19205"/>
              <a:gd name="connsiteY0" fmla="*/ 0 h 200025"/>
              <a:gd name="connsiteX1" fmla="*/ 155 w 19205"/>
              <a:gd name="connsiteY1" fmla="*/ 114300 h 200025"/>
              <a:gd name="connsiteX2" fmla="*/ 9680 w 19205"/>
              <a:gd name="connsiteY2" fmla="*/ 200025 h 200025"/>
              <a:gd name="connsiteX3" fmla="*/ 9680 w 19205"/>
              <a:gd name="connsiteY3" fmla="*/ 200025 h 200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205" h="200025">
                <a:moveTo>
                  <a:pt x="19205" y="0"/>
                </a:moveTo>
                <a:cubicBezTo>
                  <a:pt x="10473" y="40481"/>
                  <a:pt x="1742" y="80963"/>
                  <a:pt x="155" y="114300"/>
                </a:cubicBezTo>
                <a:cubicBezTo>
                  <a:pt x="-1432" y="147637"/>
                  <a:pt x="9680" y="200025"/>
                  <a:pt x="9680" y="200025"/>
                </a:cubicBezTo>
                <a:lnTo>
                  <a:pt x="9680" y="200025"/>
                </a:lnTo>
              </a:path>
            </a:pathLst>
          </a:custGeom>
          <a:solidFill>
            <a:schemeClr val="tx1"/>
          </a:solidFill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43" name="Forme libre 342"/>
          <p:cNvSpPr/>
          <p:nvPr/>
        </p:nvSpPr>
        <p:spPr>
          <a:xfrm>
            <a:off x="5673702" y="4781523"/>
            <a:ext cx="56203" cy="215952"/>
          </a:xfrm>
          <a:custGeom>
            <a:avLst/>
            <a:gdLst>
              <a:gd name="connsiteX0" fmla="*/ 53998 w 56203"/>
              <a:gd name="connsiteY0" fmla="*/ 27 h 215952"/>
              <a:gd name="connsiteX1" fmla="*/ 50823 w 56203"/>
              <a:gd name="connsiteY1" fmla="*/ 101627 h 215952"/>
              <a:gd name="connsiteX2" fmla="*/ 23 w 56203"/>
              <a:gd name="connsiteY2" fmla="*/ 215927 h 215952"/>
              <a:gd name="connsiteX3" fmla="*/ 44473 w 56203"/>
              <a:gd name="connsiteY3" fmla="*/ 111152 h 215952"/>
              <a:gd name="connsiteX4" fmla="*/ 53998 w 56203"/>
              <a:gd name="connsiteY4" fmla="*/ 27 h 215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203" h="215952">
                <a:moveTo>
                  <a:pt x="53998" y="27"/>
                </a:moveTo>
                <a:cubicBezTo>
                  <a:pt x="55056" y="-1561"/>
                  <a:pt x="59819" y="65644"/>
                  <a:pt x="50823" y="101627"/>
                </a:cubicBezTo>
                <a:cubicBezTo>
                  <a:pt x="41827" y="137610"/>
                  <a:pt x="1081" y="214339"/>
                  <a:pt x="23" y="215927"/>
                </a:cubicBezTo>
                <a:cubicBezTo>
                  <a:pt x="-1035" y="217515"/>
                  <a:pt x="34419" y="143960"/>
                  <a:pt x="44473" y="111152"/>
                </a:cubicBezTo>
                <a:cubicBezTo>
                  <a:pt x="54527" y="78344"/>
                  <a:pt x="52940" y="1615"/>
                  <a:pt x="53998" y="27"/>
                </a:cubicBezTo>
                <a:close/>
              </a:path>
            </a:pathLst>
          </a:custGeom>
          <a:solidFill>
            <a:srgbClr val="000000"/>
          </a:solidFill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44" name="Forme libre 343"/>
          <p:cNvSpPr/>
          <p:nvPr/>
        </p:nvSpPr>
        <p:spPr>
          <a:xfrm>
            <a:off x="4782714" y="4692650"/>
            <a:ext cx="821173" cy="403456"/>
          </a:xfrm>
          <a:custGeom>
            <a:avLst/>
            <a:gdLst>
              <a:gd name="connsiteX0" fmla="*/ 722736 w 821173"/>
              <a:gd name="connsiteY0" fmla="*/ 193675 h 403456"/>
              <a:gd name="connsiteX1" fmla="*/ 710036 w 821173"/>
              <a:gd name="connsiteY1" fmla="*/ 107950 h 403456"/>
              <a:gd name="connsiteX2" fmla="*/ 767186 w 821173"/>
              <a:gd name="connsiteY2" fmla="*/ 12700 h 403456"/>
              <a:gd name="connsiteX3" fmla="*/ 783061 w 821173"/>
              <a:gd name="connsiteY3" fmla="*/ 0 h 403456"/>
              <a:gd name="connsiteX4" fmla="*/ 716386 w 821173"/>
              <a:gd name="connsiteY4" fmla="*/ 0 h 403456"/>
              <a:gd name="connsiteX5" fmla="*/ 643361 w 821173"/>
              <a:gd name="connsiteY5" fmla="*/ 12700 h 403456"/>
              <a:gd name="connsiteX6" fmla="*/ 532236 w 821173"/>
              <a:gd name="connsiteY6" fmla="*/ 28575 h 403456"/>
              <a:gd name="connsiteX7" fmla="*/ 427461 w 821173"/>
              <a:gd name="connsiteY7" fmla="*/ 47625 h 403456"/>
              <a:gd name="connsiteX8" fmla="*/ 303636 w 821173"/>
              <a:gd name="connsiteY8" fmla="*/ 69850 h 403456"/>
              <a:gd name="connsiteX9" fmla="*/ 192511 w 821173"/>
              <a:gd name="connsiteY9" fmla="*/ 88900 h 403456"/>
              <a:gd name="connsiteX10" fmla="*/ 62336 w 821173"/>
              <a:gd name="connsiteY10" fmla="*/ 130175 h 403456"/>
              <a:gd name="connsiteX11" fmla="*/ 2011 w 821173"/>
              <a:gd name="connsiteY11" fmla="*/ 203200 h 403456"/>
              <a:gd name="connsiteX12" fmla="*/ 17886 w 821173"/>
              <a:gd name="connsiteY12" fmla="*/ 301625 h 403456"/>
              <a:gd name="connsiteX13" fmla="*/ 52811 w 821173"/>
              <a:gd name="connsiteY13" fmla="*/ 358775 h 403456"/>
              <a:gd name="connsiteX14" fmla="*/ 148061 w 821173"/>
              <a:gd name="connsiteY14" fmla="*/ 390525 h 403456"/>
              <a:gd name="connsiteX15" fmla="*/ 306811 w 821173"/>
              <a:gd name="connsiteY15" fmla="*/ 403225 h 403456"/>
              <a:gd name="connsiteX16" fmla="*/ 449686 w 821173"/>
              <a:gd name="connsiteY16" fmla="*/ 396875 h 403456"/>
              <a:gd name="connsiteX17" fmla="*/ 522711 w 821173"/>
              <a:gd name="connsiteY17" fmla="*/ 374650 h 403456"/>
              <a:gd name="connsiteX18" fmla="*/ 624311 w 821173"/>
              <a:gd name="connsiteY18" fmla="*/ 374650 h 403456"/>
              <a:gd name="connsiteX19" fmla="*/ 706861 w 821173"/>
              <a:gd name="connsiteY19" fmla="*/ 374650 h 403456"/>
              <a:gd name="connsiteX20" fmla="*/ 786236 w 821173"/>
              <a:gd name="connsiteY20" fmla="*/ 381000 h 403456"/>
              <a:gd name="connsiteX21" fmla="*/ 821161 w 821173"/>
              <a:gd name="connsiteY21" fmla="*/ 371475 h 403456"/>
              <a:gd name="connsiteX22" fmla="*/ 783061 w 821173"/>
              <a:gd name="connsiteY22" fmla="*/ 330200 h 403456"/>
              <a:gd name="connsiteX23" fmla="*/ 751311 w 821173"/>
              <a:gd name="connsiteY23" fmla="*/ 282575 h 403456"/>
              <a:gd name="connsiteX24" fmla="*/ 722736 w 821173"/>
              <a:gd name="connsiteY24" fmla="*/ 193675 h 403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821173" h="403456">
                <a:moveTo>
                  <a:pt x="722736" y="193675"/>
                </a:moveTo>
                <a:cubicBezTo>
                  <a:pt x="715857" y="164571"/>
                  <a:pt x="702628" y="138112"/>
                  <a:pt x="710036" y="107950"/>
                </a:cubicBezTo>
                <a:cubicBezTo>
                  <a:pt x="717444" y="77788"/>
                  <a:pt x="755015" y="30692"/>
                  <a:pt x="767186" y="12700"/>
                </a:cubicBezTo>
                <a:cubicBezTo>
                  <a:pt x="779357" y="-5292"/>
                  <a:pt x="791528" y="2117"/>
                  <a:pt x="783061" y="0"/>
                </a:cubicBezTo>
                <a:cubicBezTo>
                  <a:pt x="774594" y="-2117"/>
                  <a:pt x="739669" y="-2117"/>
                  <a:pt x="716386" y="0"/>
                </a:cubicBezTo>
                <a:cubicBezTo>
                  <a:pt x="693103" y="2117"/>
                  <a:pt x="674052" y="7938"/>
                  <a:pt x="643361" y="12700"/>
                </a:cubicBezTo>
                <a:cubicBezTo>
                  <a:pt x="612670" y="17462"/>
                  <a:pt x="568219" y="22754"/>
                  <a:pt x="532236" y="28575"/>
                </a:cubicBezTo>
                <a:cubicBezTo>
                  <a:pt x="496253" y="34396"/>
                  <a:pt x="427461" y="47625"/>
                  <a:pt x="427461" y="47625"/>
                </a:cubicBezTo>
                <a:lnTo>
                  <a:pt x="303636" y="69850"/>
                </a:lnTo>
                <a:cubicBezTo>
                  <a:pt x="264478" y="76729"/>
                  <a:pt x="232728" y="78846"/>
                  <a:pt x="192511" y="88900"/>
                </a:cubicBezTo>
                <a:cubicBezTo>
                  <a:pt x="152294" y="98954"/>
                  <a:pt x="94086" y="111125"/>
                  <a:pt x="62336" y="130175"/>
                </a:cubicBezTo>
                <a:cubicBezTo>
                  <a:pt x="30586" y="149225"/>
                  <a:pt x="9419" y="174625"/>
                  <a:pt x="2011" y="203200"/>
                </a:cubicBezTo>
                <a:cubicBezTo>
                  <a:pt x="-5397" y="231775"/>
                  <a:pt x="9419" y="275696"/>
                  <a:pt x="17886" y="301625"/>
                </a:cubicBezTo>
                <a:cubicBezTo>
                  <a:pt x="26353" y="327554"/>
                  <a:pt x="31115" y="343958"/>
                  <a:pt x="52811" y="358775"/>
                </a:cubicBezTo>
                <a:cubicBezTo>
                  <a:pt x="74507" y="373592"/>
                  <a:pt x="105728" y="383117"/>
                  <a:pt x="148061" y="390525"/>
                </a:cubicBezTo>
                <a:cubicBezTo>
                  <a:pt x="190394" y="397933"/>
                  <a:pt x="256540" y="402167"/>
                  <a:pt x="306811" y="403225"/>
                </a:cubicBezTo>
                <a:cubicBezTo>
                  <a:pt x="357082" y="404283"/>
                  <a:pt x="413703" y="401637"/>
                  <a:pt x="449686" y="396875"/>
                </a:cubicBezTo>
                <a:cubicBezTo>
                  <a:pt x="485669" y="392113"/>
                  <a:pt x="493607" y="378354"/>
                  <a:pt x="522711" y="374650"/>
                </a:cubicBezTo>
                <a:cubicBezTo>
                  <a:pt x="551815" y="370946"/>
                  <a:pt x="624311" y="374650"/>
                  <a:pt x="624311" y="374650"/>
                </a:cubicBezTo>
                <a:cubicBezTo>
                  <a:pt x="655003" y="374650"/>
                  <a:pt x="679874" y="373592"/>
                  <a:pt x="706861" y="374650"/>
                </a:cubicBezTo>
                <a:cubicBezTo>
                  <a:pt x="733848" y="375708"/>
                  <a:pt x="767186" y="381529"/>
                  <a:pt x="786236" y="381000"/>
                </a:cubicBezTo>
                <a:cubicBezTo>
                  <a:pt x="805286" y="380471"/>
                  <a:pt x="821690" y="379942"/>
                  <a:pt x="821161" y="371475"/>
                </a:cubicBezTo>
                <a:cubicBezTo>
                  <a:pt x="820632" y="363008"/>
                  <a:pt x="794703" y="345016"/>
                  <a:pt x="783061" y="330200"/>
                </a:cubicBezTo>
                <a:cubicBezTo>
                  <a:pt x="771419" y="315384"/>
                  <a:pt x="761894" y="307446"/>
                  <a:pt x="751311" y="282575"/>
                </a:cubicBezTo>
                <a:cubicBezTo>
                  <a:pt x="740728" y="257704"/>
                  <a:pt x="729615" y="222779"/>
                  <a:pt x="722736" y="19367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mpd="sng">
            <a:solidFill>
              <a:srgbClr val="00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45" name="Forme libre 344"/>
          <p:cNvSpPr/>
          <p:nvPr/>
        </p:nvSpPr>
        <p:spPr>
          <a:xfrm>
            <a:off x="4987428" y="4762252"/>
            <a:ext cx="105461" cy="203695"/>
          </a:xfrm>
          <a:custGeom>
            <a:avLst/>
            <a:gdLst>
              <a:gd name="connsiteX0" fmla="*/ 105106 w 105461"/>
              <a:gd name="connsiteY0" fmla="*/ 6821 h 203695"/>
              <a:gd name="connsiteX1" fmla="*/ 54306 w 105461"/>
              <a:gd name="connsiteY1" fmla="*/ 9996 h 203695"/>
              <a:gd name="connsiteX2" fmla="*/ 38431 w 105461"/>
              <a:gd name="connsiteY2" fmla="*/ 35396 h 203695"/>
              <a:gd name="connsiteX3" fmla="*/ 13031 w 105461"/>
              <a:gd name="connsiteY3" fmla="*/ 89371 h 203695"/>
              <a:gd name="connsiteX4" fmla="*/ 331 w 105461"/>
              <a:gd name="connsiteY4" fmla="*/ 203671 h 203695"/>
              <a:gd name="connsiteX5" fmla="*/ 25731 w 105461"/>
              <a:gd name="connsiteY5" fmla="*/ 98896 h 203695"/>
              <a:gd name="connsiteX6" fmla="*/ 105106 w 105461"/>
              <a:gd name="connsiteY6" fmla="*/ 6821 h 203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5461" h="203695">
                <a:moveTo>
                  <a:pt x="105106" y="6821"/>
                </a:moveTo>
                <a:cubicBezTo>
                  <a:pt x="109869" y="-7996"/>
                  <a:pt x="65418" y="5234"/>
                  <a:pt x="54306" y="9996"/>
                </a:cubicBezTo>
                <a:cubicBezTo>
                  <a:pt x="43194" y="14758"/>
                  <a:pt x="45310" y="22167"/>
                  <a:pt x="38431" y="35396"/>
                </a:cubicBezTo>
                <a:cubicBezTo>
                  <a:pt x="31552" y="48625"/>
                  <a:pt x="19381" y="61325"/>
                  <a:pt x="13031" y="89371"/>
                </a:cubicBezTo>
                <a:cubicBezTo>
                  <a:pt x="6681" y="117417"/>
                  <a:pt x="-1786" y="202083"/>
                  <a:pt x="331" y="203671"/>
                </a:cubicBezTo>
                <a:cubicBezTo>
                  <a:pt x="2448" y="205259"/>
                  <a:pt x="14089" y="128529"/>
                  <a:pt x="25731" y="98896"/>
                </a:cubicBezTo>
                <a:cubicBezTo>
                  <a:pt x="37373" y="69263"/>
                  <a:pt x="100343" y="21638"/>
                  <a:pt x="105106" y="6821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46" name="Forme libre 345"/>
          <p:cNvSpPr/>
          <p:nvPr/>
        </p:nvSpPr>
        <p:spPr>
          <a:xfrm rot="10800000" flipH="1">
            <a:off x="5436659" y="4959382"/>
            <a:ext cx="96082" cy="110372"/>
          </a:xfrm>
          <a:custGeom>
            <a:avLst/>
            <a:gdLst>
              <a:gd name="connsiteX0" fmla="*/ 105106 w 105461"/>
              <a:gd name="connsiteY0" fmla="*/ 6821 h 203695"/>
              <a:gd name="connsiteX1" fmla="*/ 54306 w 105461"/>
              <a:gd name="connsiteY1" fmla="*/ 9996 h 203695"/>
              <a:gd name="connsiteX2" fmla="*/ 38431 w 105461"/>
              <a:gd name="connsiteY2" fmla="*/ 35396 h 203695"/>
              <a:gd name="connsiteX3" fmla="*/ 13031 w 105461"/>
              <a:gd name="connsiteY3" fmla="*/ 89371 h 203695"/>
              <a:gd name="connsiteX4" fmla="*/ 331 w 105461"/>
              <a:gd name="connsiteY4" fmla="*/ 203671 h 203695"/>
              <a:gd name="connsiteX5" fmla="*/ 25731 w 105461"/>
              <a:gd name="connsiteY5" fmla="*/ 98896 h 203695"/>
              <a:gd name="connsiteX6" fmla="*/ 105106 w 105461"/>
              <a:gd name="connsiteY6" fmla="*/ 6821 h 203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5461" h="203695">
                <a:moveTo>
                  <a:pt x="105106" y="6821"/>
                </a:moveTo>
                <a:cubicBezTo>
                  <a:pt x="109869" y="-7996"/>
                  <a:pt x="65418" y="5234"/>
                  <a:pt x="54306" y="9996"/>
                </a:cubicBezTo>
                <a:cubicBezTo>
                  <a:pt x="43194" y="14758"/>
                  <a:pt x="45310" y="22167"/>
                  <a:pt x="38431" y="35396"/>
                </a:cubicBezTo>
                <a:cubicBezTo>
                  <a:pt x="31552" y="48625"/>
                  <a:pt x="19381" y="61325"/>
                  <a:pt x="13031" y="89371"/>
                </a:cubicBezTo>
                <a:cubicBezTo>
                  <a:pt x="6681" y="117417"/>
                  <a:pt x="-1786" y="202083"/>
                  <a:pt x="331" y="203671"/>
                </a:cubicBezTo>
                <a:cubicBezTo>
                  <a:pt x="2448" y="205259"/>
                  <a:pt x="14089" y="128529"/>
                  <a:pt x="25731" y="98896"/>
                </a:cubicBezTo>
                <a:cubicBezTo>
                  <a:pt x="37373" y="69263"/>
                  <a:pt x="100343" y="21638"/>
                  <a:pt x="105106" y="6821"/>
                </a:cubicBezTo>
                <a:close/>
              </a:path>
            </a:pathLst>
          </a:custGeom>
          <a:solidFill>
            <a:srgbClr val="59595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47" name="Forme libre 346"/>
          <p:cNvSpPr/>
          <p:nvPr/>
        </p:nvSpPr>
        <p:spPr>
          <a:xfrm rot="10800000" flipH="1">
            <a:off x="5112809" y="4937051"/>
            <a:ext cx="105943" cy="157666"/>
          </a:xfrm>
          <a:custGeom>
            <a:avLst/>
            <a:gdLst>
              <a:gd name="connsiteX0" fmla="*/ 105106 w 105461"/>
              <a:gd name="connsiteY0" fmla="*/ 6821 h 203695"/>
              <a:gd name="connsiteX1" fmla="*/ 54306 w 105461"/>
              <a:gd name="connsiteY1" fmla="*/ 9996 h 203695"/>
              <a:gd name="connsiteX2" fmla="*/ 38431 w 105461"/>
              <a:gd name="connsiteY2" fmla="*/ 35396 h 203695"/>
              <a:gd name="connsiteX3" fmla="*/ 13031 w 105461"/>
              <a:gd name="connsiteY3" fmla="*/ 89371 h 203695"/>
              <a:gd name="connsiteX4" fmla="*/ 331 w 105461"/>
              <a:gd name="connsiteY4" fmla="*/ 203671 h 203695"/>
              <a:gd name="connsiteX5" fmla="*/ 25731 w 105461"/>
              <a:gd name="connsiteY5" fmla="*/ 98896 h 203695"/>
              <a:gd name="connsiteX6" fmla="*/ 105106 w 105461"/>
              <a:gd name="connsiteY6" fmla="*/ 6821 h 203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5461" h="203695">
                <a:moveTo>
                  <a:pt x="105106" y="6821"/>
                </a:moveTo>
                <a:cubicBezTo>
                  <a:pt x="109869" y="-7996"/>
                  <a:pt x="65418" y="5234"/>
                  <a:pt x="54306" y="9996"/>
                </a:cubicBezTo>
                <a:cubicBezTo>
                  <a:pt x="43194" y="14758"/>
                  <a:pt x="45310" y="22167"/>
                  <a:pt x="38431" y="35396"/>
                </a:cubicBezTo>
                <a:cubicBezTo>
                  <a:pt x="31552" y="48625"/>
                  <a:pt x="19381" y="61325"/>
                  <a:pt x="13031" y="89371"/>
                </a:cubicBezTo>
                <a:cubicBezTo>
                  <a:pt x="6681" y="117417"/>
                  <a:pt x="-1786" y="202083"/>
                  <a:pt x="331" y="203671"/>
                </a:cubicBezTo>
                <a:cubicBezTo>
                  <a:pt x="2448" y="205259"/>
                  <a:pt x="14089" y="128529"/>
                  <a:pt x="25731" y="98896"/>
                </a:cubicBezTo>
                <a:cubicBezTo>
                  <a:pt x="37373" y="69263"/>
                  <a:pt x="100343" y="21638"/>
                  <a:pt x="105106" y="6821"/>
                </a:cubicBezTo>
                <a:close/>
              </a:path>
            </a:pathLst>
          </a:custGeom>
          <a:solidFill>
            <a:srgbClr val="59595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48" name="Forme libre 347"/>
          <p:cNvSpPr/>
          <p:nvPr/>
        </p:nvSpPr>
        <p:spPr>
          <a:xfrm>
            <a:off x="3355383" y="3425380"/>
            <a:ext cx="45719" cy="45719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49" name="Forme libre 348"/>
          <p:cNvSpPr/>
          <p:nvPr/>
        </p:nvSpPr>
        <p:spPr>
          <a:xfrm>
            <a:off x="3307372" y="3409734"/>
            <a:ext cx="45719" cy="45719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50" name="Forme libre 349"/>
          <p:cNvSpPr/>
          <p:nvPr/>
        </p:nvSpPr>
        <p:spPr>
          <a:xfrm>
            <a:off x="3269836" y="3403468"/>
            <a:ext cx="45719" cy="45719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51" name="Forme libre 350"/>
          <p:cNvSpPr/>
          <p:nvPr/>
        </p:nvSpPr>
        <p:spPr>
          <a:xfrm>
            <a:off x="3225339" y="3384377"/>
            <a:ext cx="45719" cy="45719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52" name="Forme libre 351"/>
          <p:cNvSpPr/>
          <p:nvPr/>
        </p:nvSpPr>
        <p:spPr>
          <a:xfrm>
            <a:off x="3231161" y="3342442"/>
            <a:ext cx="68322" cy="46103"/>
          </a:xfrm>
          <a:custGeom>
            <a:avLst/>
            <a:gdLst>
              <a:gd name="connsiteX0" fmla="*/ 0 w 107950"/>
              <a:gd name="connsiteY0" fmla="*/ 38100 h 40849"/>
              <a:gd name="connsiteX1" fmla="*/ 53975 w 107950"/>
              <a:gd name="connsiteY1" fmla="*/ 38100 h 40849"/>
              <a:gd name="connsiteX2" fmla="*/ 98425 w 107950"/>
              <a:gd name="connsiteY2" fmla="*/ 9525 h 40849"/>
              <a:gd name="connsiteX3" fmla="*/ 107950 w 107950"/>
              <a:gd name="connsiteY3" fmla="*/ 0 h 40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950" h="40849">
                <a:moveTo>
                  <a:pt x="0" y="38100"/>
                </a:moveTo>
                <a:cubicBezTo>
                  <a:pt x="18785" y="40481"/>
                  <a:pt x="37571" y="42863"/>
                  <a:pt x="53975" y="38100"/>
                </a:cubicBezTo>
                <a:cubicBezTo>
                  <a:pt x="70379" y="33337"/>
                  <a:pt x="89429" y="15875"/>
                  <a:pt x="98425" y="9525"/>
                </a:cubicBezTo>
                <a:cubicBezTo>
                  <a:pt x="107421" y="3175"/>
                  <a:pt x="107950" y="0"/>
                  <a:pt x="107950" y="0"/>
                </a:cubicBezTo>
              </a:path>
            </a:pathLst>
          </a:custGeom>
          <a:ln w="6350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53" name="Forme libre 352"/>
          <p:cNvSpPr/>
          <p:nvPr/>
        </p:nvSpPr>
        <p:spPr>
          <a:xfrm rot="380942">
            <a:off x="3190035" y="3327243"/>
            <a:ext cx="90305" cy="45719"/>
          </a:xfrm>
          <a:custGeom>
            <a:avLst/>
            <a:gdLst>
              <a:gd name="connsiteX0" fmla="*/ 0 w 107950"/>
              <a:gd name="connsiteY0" fmla="*/ 38100 h 40849"/>
              <a:gd name="connsiteX1" fmla="*/ 53975 w 107950"/>
              <a:gd name="connsiteY1" fmla="*/ 38100 h 40849"/>
              <a:gd name="connsiteX2" fmla="*/ 98425 w 107950"/>
              <a:gd name="connsiteY2" fmla="*/ 9525 h 40849"/>
              <a:gd name="connsiteX3" fmla="*/ 107950 w 107950"/>
              <a:gd name="connsiteY3" fmla="*/ 0 h 40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950" h="40849">
                <a:moveTo>
                  <a:pt x="0" y="38100"/>
                </a:moveTo>
                <a:cubicBezTo>
                  <a:pt x="18785" y="40481"/>
                  <a:pt x="37571" y="42863"/>
                  <a:pt x="53975" y="38100"/>
                </a:cubicBezTo>
                <a:cubicBezTo>
                  <a:pt x="70379" y="33337"/>
                  <a:pt x="89429" y="15875"/>
                  <a:pt x="98425" y="9525"/>
                </a:cubicBezTo>
                <a:cubicBezTo>
                  <a:pt x="107421" y="3175"/>
                  <a:pt x="107950" y="0"/>
                  <a:pt x="107950" y="0"/>
                </a:cubicBezTo>
              </a:path>
            </a:pathLst>
          </a:custGeom>
          <a:ln w="6350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54" name="Forme libre 353"/>
          <p:cNvSpPr/>
          <p:nvPr/>
        </p:nvSpPr>
        <p:spPr>
          <a:xfrm>
            <a:off x="4913653" y="3419114"/>
            <a:ext cx="45719" cy="45719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55" name="Forme libre 354"/>
          <p:cNvSpPr/>
          <p:nvPr/>
        </p:nvSpPr>
        <p:spPr>
          <a:xfrm>
            <a:off x="4876117" y="3412848"/>
            <a:ext cx="45719" cy="45719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56" name="Forme libre 355"/>
          <p:cNvSpPr/>
          <p:nvPr/>
        </p:nvSpPr>
        <p:spPr>
          <a:xfrm>
            <a:off x="4831620" y="3393757"/>
            <a:ext cx="45719" cy="45719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57" name="Forme libre 356"/>
          <p:cNvSpPr/>
          <p:nvPr/>
        </p:nvSpPr>
        <p:spPr>
          <a:xfrm>
            <a:off x="1778042" y="3422332"/>
            <a:ext cx="45719" cy="45719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58" name="Forme libre 357"/>
          <p:cNvSpPr/>
          <p:nvPr/>
        </p:nvSpPr>
        <p:spPr>
          <a:xfrm>
            <a:off x="1740506" y="3416066"/>
            <a:ext cx="45719" cy="45719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59" name="Forme libre 358"/>
          <p:cNvSpPr/>
          <p:nvPr/>
        </p:nvSpPr>
        <p:spPr>
          <a:xfrm>
            <a:off x="1696009" y="3396975"/>
            <a:ext cx="45719" cy="45719"/>
          </a:xfrm>
          <a:custGeom>
            <a:avLst/>
            <a:gdLst>
              <a:gd name="connsiteX0" fmla="*/ 0 w 63500"/>
              <a:gd name="connsiteY0" fmla="*/ 0 h 66675"/>
              <a:gd name="connsiteX1" fmla="*/ 44450 w 63500"/>
              <a:gd name="connsiteY1" fmla="*/ 31750 h 66675"/>
              <a:gd name="connsiteX2" fmla="*/ 63500 w 63500"/>
              <a:gd name="connsiteY2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00" h="66675">
                <a:moveTo>
                  <a:pt x="0" y="0"/>
                </a:moveTo>
                <a:cubicBezTo>
                  <a:pt x="16933" y="10319"/>
                  <a:pt x="33867" y="20638"/>
                  <a:pt x="44450" y="31750"/>
                </a:cubicBezTo>
                <a:cubicBezTo>
                  <a:pt x="55033" y="42862"/>
                  <a:pt x="63500" y="66675"/>
                  <a:pt x="63500" y="66675"/>
                </a:cubicBezTo>
              </a:path>
            </a:pathLst>
          </a:custGeom>
          <a:ln w="6350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60" name="Forme libre 359"/>
          <p:cNvSpPr/>
          <p:nvPr/>
        </p:nvSpPr>
        <p:spPr>
          <a:xfrm>
            <a:off x="3201432" y="3301059"/>
            <a:ext cx="51035" cy="63500"/>
          </a:xfrm>
          <a:custGeom>
            <a:avLst/>
            <a:gdLst>
              <a:gd name="connsiteX0" fmla="*/ 0 w 51035"/>
              <a:gd name="connsiteY0" fmla="*/ 63500 h 63500"/>
              <a:gd name="connsiteX1" fmla="*/ 44450 w 51035"/>
              <a:gd name="connsiteY1" fmla="*/ 34925 h 63500"/>
              <a:gd name="connsiteX2" fmla="*/ 50800 w 51035"/>
              <a:gd name="connsiteY2" fmla="*/ 0 h 6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035" h="63500">
                <a:moveTo>
                  <a:pt x="0" y="63500"/>
                </a:moveTo>
                <a:cubicBezTo>
                  <a:pt x="17991" y="54504"/>
                  <a:pt x="35983" y="45508"/>
                  <a:pt x="44450" y="34925"/>
                </a:cubicBezTo>
                <a:cubicBezTo>
                  <a:pt x="52917" y="24342"/>
                  <a:pt x="50800" y="0"/>
                  <a:pt x="50800" y="0"/>
                </a:cubicBezTo>
              </a:path>
            </a:pathLst>
          </a:custGeom>
          <a:ln w="6350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61" name="Forme libre 360"/>
          <p:cNvSpPr/>
          <p:nvPr/>
        </p:nvSpPr>
        <p:spPr>
          <a:xfrm>
            <a:off x="3145907" y="3285184"/>
            <a:ext cx="109499" cy="69397"/>
          </a:xfrm>
          <a:custGeom>
            <a:avLst/>
            <a:gdLst>
              <a:gd name="connsiteX0" fmla="*/ 0 w 107950"/>
              <a:gd name="connsiteY0" fmla="*/ 38100 h 40849"/>
              <a:gd name="connsiteX1" fmla="*/ 53975 w 107950"/>
              <a:gd name="connsiteY1" fmla="*/ 38100 h 40849"/>
              <a:gd name="connsiteX2" fmla="*/ 98425 w 107950"/>
              <a:gd name="connsiteY2" fmla="*/ 9525 h 40849"/>
              <a:gd name="connsiteX3" fmla="*/ 107950 w 107950"/>
              <a:gd name="connsiteY3" fmla="*/ 0 h 40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950" h="40849">
                <a:moveTo>
                  <a:pt x="0" y="38100"/>
                </a:moveTo>
                <a:cubicBezTo>
                  <a:pt x="18785" y="40481"/>
                  <a:pt x="37571" y="42863"/>
                  <a:pt x="53975" y="38100"/>
                </a:cubicBezTo>
                <a:cubicBezTo>
                  <a:pt x="70379" y="33337"/>
                  <a:pt x="89429" y="15875"/>
                  <a:pt x="98425" y="9525"/>
                </a:cubicBezTo>
                <a:cubicBezTo>
                  <a:pt x="107421" y="3175"/>
                  <a:pt x="107950" y="0"/>
                  <a:pt x="107950" y="0"/>
                </a:cubicBezTo>
              </a:path>
            </a:pathLst>
          </a:custGeom>
          <a:ln w="6350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62" name="Forme libre 361"/>
          <p:cNvSpPr/>
          <p:nvPr/>
        </p:nvSpPr>
        <p:spPr>
          <a:xfrm rot="1167917">
            <a:off x="3097810" y="1581192"/>
            <a:ext cx="45719" cy="45719"/>
          </a:xfrm>
          <a:custGeom>
            <a:avLst/>
            <a:gdLst>
              <a:gd name="connsiteX0" fmla="*/ 0 w 108669"/>
              <a:gd name="connsiteY0" fmla="*/ 0 h 123825"/>
              <a:gd name="connsiteX1" fmla="*/ 92075 w 108669"/>
              <a:gd name="connsiteY1" fmla="*/ 25400 h 123825"/>
              <a:gd name="connsiteX2" fmla="*/ 107950 w 108669"/>
              <a:gd name="connsiteY2" fmla="*/ 60325 h 123825"/>
              <a:gd name="connsiteX3" fmla="*/ 82550 w 108669"/>
              <a:gd name="connsiteY3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8669" h="123825">
                <a:moveTo>
                  <a:pt x="0" y="0"/>
                </a:moveTo>
                <a:cubicBezTo>
                  <a:pt x="37041" y="7673"/>
                  <a:pt x="74083" y="15346"/>
                  <a:pt x="92075" y="25400"/>
                </a:cubicBezTo>
                <a:cubicBezTo>
                  <a:pt x="110067" y="35454"/>
                  <a:pt x="109537" y="43921"/>
                  <a:pt x="107950" y="60325"/>
                </a:cubicBezTo>
                <a:cubicBezTo>
                  <a:pt x="106363" y="76729"/>
                  <a:pt x="82550" y="123825"/>
                  <a:pt x="82550" y="123825"/>
                </a:cubicBezTo>
              </a:path>
            </a:pathLst>
          </a:custGeom>
          <a:ln w="9525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>
              <a:ln>
                <a:solidFill>
                  <a:srgbClr val="000000"/>
                </a:solidFill>
              </a:ln>
            </a:endParaRPr>
          </a:p>
        </p:txBody>
      </p:sp>
      <p:sp>
        <p:nvSpPr>
          <p:cNvPr id="363" name="Forme libre 362"/>
          <p:cNvSpPr/>
          <p:nvPr/>
        </p:nvSpPr>
        <p:spPr>
          <a:xfrm rot="1167917">
            <a:off x="4681219" y="1565275"/>
            <a:ext cx="45719" cy="45719"/>
          </a:xfrm>
          <a:custGeom>
            <a:avLst/>
            <a:gdLst>
              <a:gd name="connsiteX0" fmla="*/ 0 w 108669"/>
              <a:gd name="connsiteY0" fmla="*/ 0 h 123825"/>
              <a:gd name="connsiteX1" fmla="*/ 92075 w 108669"/>
              <a:gd name="connsiteY1" fmla="*/ 25400 h 123825"/>
              <a:gd name="connsiteX2" fmla="*/ 107950 w 108669"/>
              <a:gd name="connsiteY2" fmla="*/ 60325 h 123825"/>
              <a:gd name="connsiteX3" fmla="*/ 82550 w 108669"/>
              <a:gd name="connsiteY3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8669" h="123825">
                <a:moveTo>
                  <a:pt x="0" y="0"/>
                </a:moveTo>
                <a:cubicBezTo>
                  <a:pt x="37041" y="7673"/>
                  <a:pt x="74083" y="15346"/>
                  <a:pt x="92075" y="25400"/>
                </a:cubicBezTo>
                <a:cubicBezTo>
                  <a:pt x="110067" y="35454"/>
                  <a:pt x="109537" y="43921"/>
                  <a:pt x="107950" y="60325"/>
                </a:cubicBezTo>
                <a:cubicBezTo>
                  <a:pt x="106363" y="76729"/>
                  <a:pt x="82550" y="123825"/>
                  <a:pt x="82550" y="123825"/>
                </a:cubicBezTo>
              </a:path>
            </a:pathLst>
          </a:custGeom>
          <a:ln w="9525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>
              <a:ln>
                <a:solidFill>
                  <a:srgbClr val="000000"/>
                </a:solidFill>
              </a:ln>
            </a:endParaRPr>
          </a:p>
        </p:txBody>
      </p:sp>
      <p:sp>
        <p:nvSpPr>
          <p:cNvPr id="364" name="Forme libre 363"/>
          <p:cNvSpPr/>
          <p:nvPr/>
        </p:nvSpPr>
        <p:spPr>
          <a:xfrm rot="1167917">
            <a:off x="1533532" y="1562099"/>
            <a:ext cx="45719" cy="45719"/>
          </a:xfrm>
          <a:custGeom>
            <a:avLst/>
            <a:gdLst>
              <a:gd name="connsiteX0" fmla="*/ 0 w 108669"/>
              <a:gd name="connsiteY0" fmla="*/ 0 h 123825"/>
              <a:gd name="connsiteX1" fmla="*/ 92075 w 108669"/>
              <a:gd name="connsiteY1" fmla="*/ 25400 h 123825"/>
              <a:gd name="connsiteX2" fmla="*/ 107950 w 108669"/>
              <a:gd name="connsiteY2" fmla="*/ 60325 h 123825"/>
              <a:gd name="connsiteX3" fmla="*/ 82550 w 108669"/>
              <a:gd name="connsiteY3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8669" h="123825">
                <a:moveTo>
                  <a:pt x="0" y="0"/>
                </a:moveTo>
                <a:cubicBezTo>
                  <a:pt x="37041" y="7673"/>
                  <a:pt x="74083" y="15346"/>
                  <a:pt x="92075" y="25400"/>
                </a:cubicBezTo>
                <a:cubicBezTo>
                  <a:pt x="110067" y="35454"/>
                  <a:pt x="109537" y="43921"/>
                  <a:pt x="107950" y="60325"/>
                </a:cubicBezTo>
                <a:cubicBezTo>
                  <a:pt x="106363" y="76729"/>
                  <a:pt x="82550" y="123825"/>
                  <a:pt x="82550" y="123825"/>
                </a:cubicBezTo>
              </a:path>
            </a:pathLst>
          </a:custGeom>
          <a:ln w="9525" cmpd="sng">
            <a:solidFill>
              <a:srgbClr val="0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>
              <a:ln>
                <a:solidFill>
                  <a:srgbClr val="000000"/>
                </a:solidFill>
              </a:ln>
            </a:endParaRPr>
          </a:p>
        </p:txBody>
      </p:sp>
      <p:sp>
        <p:nvSpPr>
          <p:cNvPr id="365" name="Forme libre 364"/>
          <p:cNvSpPr/>
          <p:nvPr/>
        </p:nvSpPr>
        <p:spPr>
          <a:xfrm>
            <a:off x="4733925" y="5105400"/>
            <a:ext cx="508000" cy="79454"/>
          </a:xfrm>
          <a:custGeom>
            <a:avLst/>
            <a:gdLst>
              <a:gd name="connsiteX0" fmla="*/ 508000 w 508000"/>
              <a:gd name="connsiteY0" fmla="*/ 50800 h 79454"/>
              <a:gd name="connsiteX1" fmla="*/ 428625 w 508000"/>
              <a:gd name="connsiteY1" fmla="*/ 73025 h 79454"/>
              <a:gd name="connsiteX2" fmla="*/ 323850 w 508000"/>
              <a:gd name="connsiteY2" fmla="*/ 79375 h 79454"/>
              <a:gd name="connsiteX3" fmla="*/ 215900 w 508000"/>
              <a:gd name="connsiteY3" fmla="*/ 69850 h 79454"/>
              <a:gd name="connsiteX4" fmla="*/ 104775 w 508000"/>
              <a:gd name="connsiteY4" fmla="*/ 41275 h 79454"/>
              <a:gd name="connsiteX5" fmla="*/ 0 w 508000"/>
              <a:gd name="connsiteY5" fmla="*/ 0 h 79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8000" h="79454">
                <a:moveTo>
                  <a:pt x="508000" y="50800"/>
                </a:moveTo>
                <a:cubicBezTo>
                  <a:pt x="483658" y="59531"/>
                  <a:pt x="459316" y="68263"/>
                  <a:pt x="428625" y="73025"/>
                </a:cubicBezTo>
                <a:cubicBezTo>
                  <a:pt x="397934" y="77787"/>
                  <a:pt x="359304" y="79904"/>
                  <a:pt x="323850" y="79375"/>
                </a:cubicBezTo>
                <a:cubicBezTo>
                  <a:pt x="288396" y="78846"/>
                  <a:pt x="252412" y="76200"/>
                  <a:pt x="215900" y="69850"/>
                </a:cubicBezTo>
                <a:cubicBezTo>
                  <a:pt x="179388" y="63500"/>
                  <a:pt x="140758" y="52917"/>
                  <a:pt x="104775" y="41275"/>
                </a:cubicBezTo>
                <a:cubicBezTo>
                  <a:pt x="68792" y="29633"/>
                  <a:pt x="0" y="0"/>
                  <a:pt x="0" y="0"/>
                </a:cubicBezTo>
              </a:path>
            </a:pathLst>
          </a:custGeom>
          <a:ln>
            <a:solidFill>
              <a:srgbClr val="E700E9"/>
            </a:solidFill>
            <a:headEnd type="none"/>
            <a:tailEnd type="arrow" w="sm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66" name="Forme libre 365"/>
          <p:cNvSpPr/>
          <p:nvPr/>
        </p:nvSpPr>
        <p:spPr>
          <a:xfrm>
            <a:off x="4756150" y="4743054"/>
            <a:ext cx="488950" cy="114696"/>
          </a:xfrm>
          <a:custGeom>
            <a:avLst/>
            <a:gdLst>
              <a:gd name="connsiteX0" fmla="*/ 0 w 488950"/>
              <a:gd name="connsiteY0" fmla="*/ 114696 h 114696"/>
              <a:gd name="connsiteX1" fmla="*/ 60325 w 488950"/>
              <a:gd name="connsiteY1" fmla="*/ 63896 h 114696"/>
              <a:gd name="connsiteX2" fmla="*/ 174625 w 488950"/>
              <a:gd name="connsiteY2" fmla="*/ 6746 h 114696"/>
              <a:gd name="connsiteX3" fmla="*/ 295275 w 488950"/>
              <a:gd name="connsiteY3" fmla="*/ 3571 h 114696"/>
              <a:gd name="connsiteX4" fmla="*/ 422275 w 488950"/>
              <a:gd name="connsiteY4" fmla="*/ 28971 h 114696"/>
              <a:gd name="connsiteX5" fmla="*/ 488950 w 488950"/>
              <a:gd name="connsiteY5" fmla="*/ 63896 h 114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8950" h="114696">
                <a:moveTo>
                  <a:pt x="0" y="114696"/>
                </a:moveTo>
                <a:cubicBezTo>
                  <a:pt x="15610" y="98292"/>
                  <a:pt x="31221" y="81888"/>
                  <a:pt x="60325" y="63896"/>
                </a:cubicBezTo>
                <a:cubicBezTo>
                  <a:pt x="89429" y="45904"/>
                  <a:pt x="135467" y="16800"/>
                  <a:pt x="174625" y="6746"/>
                </a:cubicBezTo>
                <a:cubicBezTo>
                  <a:pt x="213783" y="-3308"/>
                  <a:pt x="254000" y="-133"/>
                  <a:pt x="295275" y="3571"/>
                </a:cubicBezTo>
                <a:cubicBezTo>
                  <a:pt x="336550" y="7275"/>
                  <a:pt x="389996" y="18917"/>
                  <a:pt x="422275" y="28971"/>
                </a:cubicBezTo>
                <a:cubicBezTo>
                  <a:pt x="454554" y="39025"/>
                  <a:pt x="488950" y="63896"/>
                  <a:pt x="488950" y="63896"/>
                </a:cubicBezTo>
              </a:path>
            </a:pathLst>
          </a:custGeom>
          <a:ln>
            <a:solidFill>
              <a:srgbClr val="E700E9"/>
            </a:solidFill>
            <a:headEnd type="none"/>
            <a:tailEnd type="arrow" w="sm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67" name="Rectangle 366"/>
          <p:cNvSpPr/>
          <p:nvPr/>
        </p:nvSpPr>
        <p:spPr>
          <a:xfrm>
            <a:off x="20425494" y="7902144"/>
            <a:ext cx="5115190" cy="57502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68" name="Oval 5"/>
          <p:cNvSpPr>
            <a:spLocks noChangeArrowheads="1"/>
          </p:cNvSpPr>
          <p:nvPr/>
        </p:nvSpPr>
        <p:spPr bwMode="auto">
          <a:xfrm>
            <a:off x="21772678" y="9910328"/>
            <a:ext cx="1079499" cy="1584326"/>
          </a:xfrm>
          <a:prstGeom prst="ellipse">
            <a:avLst/>
          </a:prstGeom>
          <a:solidFill>
            <a:srgbClr val="969696"/>
          </a:solidFill>
          <a:ln w="9525">
            <a:solidFill>
              <a:srgbClr val="969696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369" name="Freeform 6"/>
          <p:cNvSpPr>
            <a:spLocks/>
          </p:cNvSpPr>
          <p:nvPr/>
        </p:nvSpPr>
        <p:spPr bwMode="auto">
          <a:xfrm>
            <a:off x="20909075" y="8326006"/>
            <a:ext cx="1739901" cy="2663824"/>
          </a:xfrm>
          <a:custGeom>
            <a:avLst/>
            <a:gdLst>
              <a:gd name="T0" fmla="*/ 90 w 1096"/>
              <a:gd name="T1" fmla="*/ 0 h 1678"/>
              <a:gd name="T2" fmla="*/ 0 w 1096"/>
              <a:gd name="T3" fmla="*/ 227 h 1678"/>
              <a:gd name="T4" fmla="*/ 90 w 1096"/>
              <a:gd name="T5" fmla="*/ 590 h 1678"/>
              <a:gd name="T6" fmla="*/ 181 w 1096"/>
              <a:gd name="T7" fmla="*/ 680 h 1678"/>
              <a:gd name="T8" fmla="*/ 272 w 1096"/>
              <a:gd name="T9" fmla="*/ 726 h 1678"/>
              <a:gd name="T10" fmla="*/ 272 w 1096"/>
              <a:gd name="T11" fmla="*/ 953 h 1678"/>
              <a:gd name="T12" fmla="*/ 317 w 1096"/>
              <a:gd name="T13" fmla="*/ 1043 h 1678"/>
              <a:gd name="T14" fmla="*/ 226 w 1096"/>
              <a:gd name="T15" fmla="*/ 1361 h 1678"/>
              <a:gd name="T16" fmla="*/ 226 w 1096"/>
              <a:gd name="T17" fmla="*/ 1633 h 1678"/>
              <a:gd name="T18" fmla="*/ 408 w 1096"/>
              <a:gd name="T19" fmla="*/ 1633 h 1678"/>
              <a:gd name="T20" fmla="*/ 408 w 1096"/>
              <a:gd name="T21" fmla="*/ 1542 h 1678"/>
              <a:gd name="T22" fmla="*/ 453 w 1096"/>
              <a:gd name="T23" fmla="*/ 1270 h 1678"/>
              <a:gd name="T24" fmla="*/ 544 w 1096"/>
              <a:gd name="T25" fmla="*/ 1089 h 1678"/>
              <a:gd name="T26" fmla="*/ 725 w 1096"/>
              <a:gd name="T27" fmla="*/ 816 h 1678"/>
              <a:gd name="T28" fmla="*/ 907 w 1096"/>
              <a:gd name="T29" fmla="*/ 680 h 1678"/>
              <a:gd name="T30" fmla="*/ 1088 w 1096"/>
              <a:gd name="T31" fmla="*/ 635 h 1678"/>
              <a:gd name="T32" fmla="*/ 861 w 1096"/>
              <a:gd name="T33" fmla="*/ 816 h 1678"/>
              <a:gd name="T34" fmla="*/ 725 w 1096"/>
              <a:gd name="T35" fmla="*/ 1043 h 1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096" h="1678">
                <a:moveTo>
                  <a:pt x="90" y="0"/>
                </a:moveTo>
                <a:cubicBezTo>
                  <a:pt x="45" y="64"/>
                  <a:pt x="0" y="129"/>
                  <a:pt x="0" y="227"/>
                </a:cubicBezTo>
                <a:cubicBezTo>
                  <a:pt x="0" y="325"/>
                  <a:pt x="60" y="515"/>
                  <a:pt x="90" y="590"/>
                </a:cubicBezTo>
                <a:cubicBezTo>
                  <a:pt x="120" y="665"/>
                  <a:pt x="151" y="657"/>
                  <a:pt x="181" y="680"/>
                </a:cubicBezTo>
                <a:cubicBezTo>
                  <a:pt x="211" y="703"/>
                  <a:pt x="257" y="681"/>
                  <a:pt x="272" y="726"/>
                </a:cubicBezTo>
                <a:cubicBezTo>
                  <a:pt x="287" y="771"/>
                  <a:pt x="265" y="900"/>
                  <a:pt x="272" y="953"/>
                </a:cubicBezTo>
                <a:cubicBezTo>
                  <a:pt x="279" y="1006"/>
                  <a:pt x="325" y="975"/>
                  <a:pt x="317" y="1043"/>
                </a:cubicBezTo>
                <a:cubicBezTo>
                  <a:pt x="309" y="1111"/>
                  <a:pt x="241" y="1263"/>
                  <a:pt x="226" y="1361"/>
                </a:cubicBezTo>
                <a:cubicBezTo>
                  <a:pt x="211" y="1459"/>
                  <a:pt x="196" y="1588"/>
                  <a:pt x="226" y="1633"/>
                </a:cubicBezTo>
                <a:cubicBezTo>
                  <a:pt x="256" y="1678"/>
                  <a:pt x="378" y="1648"/>
                  <a:pt x="408" y="1633"/>
                </a:cubicBezTo>
                <a:cubicBezTo>
                  <a:pt x="438" y="1618"/>
                  <a:pt x="401" y="1602"/>
                  <a:pt x="408" y="1542"/>
                </a:cubicBezTo>
                <a:cubicBezTo>
                  <a:pt x="415" y="1482"/>
                  <a:pt x="430" y="1345"/>
                  <a:pt x="453" y="1270"/>
                </a:cubicBezTo>
                <a:cubicBezTo>
                  <a:pt x="476" y="1195"/>
                  <a:pt x="499" y="1165"/>
                  <a:pt x="544" y="1089"/>
                </a:cubicBezTo>
                <a:cubicBezTo>
                  <a:pt x="589" y="1013"/>
                  <a:pt x="665" y="884"/>
                  <a:pt x="725" y="816"/>
                </a:cubicBezTo>
                <a:cubicBezTo>
                  <a:pt x="785" y="748"/>
                  <a:pt x="847" y="710"/>
                  <a:pt x="907" y="680"/>
                </a:cubicBezTo>
                <a:cubicBezTo>
                  <a:pt x="967" y="650"/>
                  <a:pt x="1096" y="612"/>
                  <a:pt x="1088" y="635"/>
                </a:cubicBezTo>
                <a:cubicBezTo>
                  <a:pt x="1080" y="658"/>
                  <a:pt x="921" y="748"/>
                  <a:pt x="861" y="816"/>
                </a:cubicBezTo>
                <a:cubicBezTo>
                  <a:pt x="801" y="884"/>
                  <a:pt x="763" y="963"/>
                  <a:pt x="725" y="1043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70" name="Freeform 7"/>
          <p:cNvSpPr>
            <a:spLocks/>
          </p:cNvSpPr>
          <p:nvPr/>
        </p:nvSpPr>
        <p:spPr bwMode="auto">
          <a:xfrm>
            <a:off x="21267851" y="11062853"/>
            <a:ext cx="1055688" cy="1908175"/>
          </a:xfrm>
          <a:custGeom>
            <a:avLst/>
            <a:gdLst>
              <a:gd name="T0" fmla="*/ 0 w 665"/>
              <a:gd name="T1" fmla="*/ 1202 h 1202"/>
              <a:gd name="T2" fmla="*/ 182 w 665"/>
              <a:gd name="T3" fmla="*/ 839 h 1202"/>
              <a:gd name="T4" fmla="*/ 182 w 665"/>
              <a:gd name="T5" fmla="*/ 386 h 1202"/>
              <a:gd name="T6" fmla="*/ 46 w 665"/>
              <a:gd name="T7" fmla="*/ 159 h 1202"/>
              <a:gd name="T8" fmla="*/ 91 w 665"/>
              <a:gd name="T9" fmla="*/ 23 h 1202"/>
              <a:gd name="T10" fmla="*/ 182 w 665"/>
              <a:gd name="T11" fmla="*/ 23 h 1202"/>
              <a:gd name="T12" fmla="*/ 273 w 665"/>
              <a:gd name="T13" fmla="*/ 68 h 1202"/>
              <a:gd name="T14" fmla="*/ 363 w 665"/>
              <a:gd name="T15" fmla="*/ 340 h 1202"/>
              <a:gd name="T16" fmla="*/ 635 w 665"/>
              <a:gd name="T17" fmla="*/ 612 h 1202"/>
              <a:gd name="T18" fmla="*/ 545 w 665"/>
              <a:gd name="T19" fmla="*/ 431 h 1202"/>
              <a:gd name="T20" fmla="*/ 499 w 665"/>
              <a:gd name="T21" fmla="*/ 249 h 1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65" h="1202">
                <a:moveTo>
                  <a:pt x="0" y="1202"/>
                </a:moveTo>
                <a:cubicBezTo>
                  <a:pt x="76" y="1088"/>
                  <a:pt x="152" y="975"/>
                  <a:pt x="182" y="839"/>
                </a:cubicBezTo>
                <a:cubicBezTo>
                  <a:pt x="212" y="703"/>
                  <a:pt x="205" y="499"/>
                  <a:pt x="182" y="386"/>
                </a:cubicBezTo>
                <a:cubicBezTo>
                  <a:pt x="159" y="273"/>
                  <a:pt x="61" y="219"/>
                  <a:pt x="46" y="159"/>
                </a:cubicBezTo>
                <a:cubicBezTo>
                  <a:pt x="31" y="99"/>
                  <a:pt x="68" y="46"/>
                  <a:pt x="91" y="23"/>
                </a:cubicBezTo>
                <a:cubicBezTo>
                  <a:pt x="114" y="0"/>
                  <a:pt x="152" y="16"/>
                  <a:pt x="182" y="23"/>
                </a:cubicBezTo>
                <a:cubicBezTo>
                  <a:pt x="212" y="30"/>
                  <a:pt x="243" y="15"/>
                  <a:pt x="273" y="68"/>
                </a:cubicBezTo>
                <a:cubicBezTo>
                  <a:pt x="303" y="121"/>
                  <a:pt x="303" y="249"/>
                  <a:pt x="363" y="340"/>
                </a:cubicBezTo>
                <a:cubicBezTo>
                  <a:pt x="423" y="431"/>
                  <a:pt x="605" y="597"/>
                  <a:pt x="635" y="612"/>
                </a:cubicBezTo>
                <a:cubicBezTo>
                  <a:pt x="665" y="627"/>
                  <a:pt x="568" y="491"/>
                  <a:pt x="545" y="431"/>
                </a:cubicBezTo>
                <a:cubicBezTo>
                  <a:pt x="522" y="371"/>
                  <a:pt x="510" y="310"/>
                  <a:pt x="499" y="249"/>
                </a:cubicBez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71" name="Freeform 8"/>
          <p:cNvSpPr>
            <a:spLocks/>
          </p:cNvSpPr>
          <p:nvPr/>
        </p:nvSpPr>
        <p:spPr bwMode="auto">
          <a:xfrm>
            <a:off x="20764617" y="8686367"/>
            <a:ext cx="360363" cy="311149"/>
          </a:xfrm>
          <a:custGeom>
            <a:avLst/>
            <a:gdLst>
              <a:gd name="T0" fmla="*/ 0 w 227"/>
              <a:gd name="T1" fmla="*/ 0 h 196"/>
              <a:gd name="T2" fmla="*/ 45 w 227"/>
              <a:gd name="T3" fmla="*/ 91 h 196"/>
              <a:gd name="T4" fmla="*/ 45 w 227"/>
              <a:gd name="T5" fmla="*/ 181 h 196"/>
              <a:gd name="T6" fmla="*/ 136 w 227"/>
              <a:gd name="T7" fmla="*/ 181 h 196"/>
              <a:gd name="T8" fmla="*/ 227 w 227"/>
              <a:gd name="T9" fmla="*/ 91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7" h="196">
                <a:moveTo>
                  <a:pt x="0" y="0"/>
                </a:moveTo>
                <a:cubicBezTo>
                  <a:pt x="19" y="30"/>
                  <a:pt x="38" y="61"/>
                  <a:pt x="45" y="91"/>
                </a:cubicBezTo>
                <a:cubicBezTo>
                  <a:pt x="52" y="121"/>
                  <a:pt x="30" y="166"/>
                  <a:pt x="45" y="181"/>
                </a:cubicBezTo>
                <a:cubicBezTo>
                  <a:pt x="60" y="196"/>
                  <a:pt x="106" y="196"/>
                  <a:pt x="136" y="181"/>
                </a:cubicBezTo>
                <a:cubicBezTo>
                  <a:pt x="166" y="166"/>
                  <a:pt x="196" y="128"/>
                  <a:pt x="227" y="91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72" name="Freeform 9"/>
          <p:cNvSpPr>
            <a:spLocks/>
          </p:cNvSpPr>
          <p:nvPr/>
        </p:nvSpPr>
        <p:spPr bwMode="auto">
          <a:xfrm>
            <a:off x="20693180" y="9010217"/>
            <a:ext cx="503236" cy="252413"/>
          </a:xfrm>
          <a:custGeom>
            <a:avLst/>
            <a:gdLst>
              <a:gd name="T0" fmla="*/ 0 w 317"/>
              <a:gd name="T1" fmla="*/ 23 h 159"/>
              <a:gd name="T2" fmla="*/ 45 w 317"/>
              <a:gd name="T3" fmla="*/ 159 h 159"/>
              <a:gd name="T4" fmla="*/ 226 w 317"/>
              <a:gd name="T5" fmla="*/ 23 h 159"/>
              <a:gd name="T6" fmla="*/ 317 w 317"/>
              <a:gd name="T7" fmla="*/ 23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7" h="159">
                <a:moveTo>
                  <a:pt x="0" y="23"/>
                </a:moveTo>
                <a:cubicBezTo>
                  <a:pt x="3" y="91"/>
                  <a:pt x="7" y="159"/>
                  <a:pt x="45" y="159"/>
                </a:cubicBezTo>
                <a:cubicBezTo>
                  <a:pt x="83" y="159"/>
                  <a:pt x="181" y="46"/>
                  <a:pt x="226" y="23"/>
                </a:cubicBezTo>
                <a:cubicBezTo>
                  <a:pt x="271" y="0"/>
                  <a:pt x="294" y="11"/>
                  <a:pt x="317" y="23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73" name="Freeform 10"/>
          <p:cNvSpPr>
            <a:spLocks/>
          </p:cNvSpPr>
          <p:nvPr/>
        </p:nvSpPr>
        <p:spPr bwMode="auto">
          <a:xfrm>
            <a:off x="20751914" y="9118166"/>
            <a:ext cx="444499" cy="252413"/>
          </a:xfrm>
          <a:custGeom>
            <a:avLst/>
            <a:gdLst>
              <a:gd name="T0" fmla="*/ 53 w 280"/>
              <a:gd name="T1" fmla="*/ 0 h 159"/>
              <a:gd name="T2" fmla="*/ 8 w 280"/>
              <a:gd name="T3" fmla="*/ 136 h 159"/>
              <a:gd name="T4" fmla="*/ 99 w 280"/>
              <a:gd name="T5" fmla="*/ 136 h 159"/>
              <a:gd name="T6" fmla="*/ 189 w 280"/>
              <a:gd name="T7" fmla="*/ 45 h 159"/>
              <a:gd name="T8" fmla="*/ 280 w 280"/>
              <a:gd name="T9" fmla="*/ 0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0" h="159">
                <a:moveTo>
                  <a:pt x="53" y="0"/>
                </a:moveTo>
                <a:cubicBezTo>
                  <a:pt x="26" y="56"/>
                  <a:pt x="0" y="113"/>
                  <a:pt x="8" y="136"/>
                </a:cubicBezTo>
                <a:cubicBezTo>
                  <a:pt x="16" y="159"/>
                  <a:pt x="69" y="151"/>
                  <a:pt x="99" y="136"/>
                </a:cubicBezTo>
                <a:cubicBezTo>
                  <a:pt x="129" y="121"/>
                  <a:pt x="159" y="68"/>
                  <a:pt x="189" y="45"/>
                </a:cubicBezTo>
                <a:cubicBezTo>
                  <a:pt x="219" y="22"/>
                  <a:pt x="249" y="11"/>
                  <a:pt x="280" y="0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74" name="Freeform 11"/>
          <p:cNvSpPr>
            <a:spLocks/>
          </p:cNvSpPr>
          <p:nvPr/>
        </p:nvSpPr>
        <p:spPr bwMode="auto">
          <a:xfrm>
            <a:off x="20675712" y="10891402"/>
            <a:ext cx="647699" cy="287338"/>
          </a:xfrm>
          <a:custGeom>
            <a:avLst/>
            <a:gdLst>
              <a:gd name="T0" fmla="*/ 0 w 408"/>
              <a:gd name="T1" fmla="*/ 181 h 181"/>
              <a:gd name="T2" fmla="*/ 227 w 408"/>
              <a:gd name="T3" fmla="*/ 136 h 181"/>
              <a:gd name="T4" fmla="*/ 408 w 408"/>
              <a:gd name="T5" fmla="*/ 0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08" h="181">
                <a:moveTo>
                  <a:pt x="0" y="181"/>
                </a:moveTo>
                <a:cubicBezTo>
                  <a:pt x="79" y="173"/>
                  <a:pt x="159" y="166"/>
                  <a:pt x="227" y="136"/>
                </a:cubicBezTo>
                <a:cubicBezTo>
                  <a:pt x="295" y="106"/>
                  <a:pt x="351" y="53"/>
                  <a:pt x="408" y="0"/>
                </a:cubicBez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75" name="Freeform 12"/>
          <p:cNvSpPr>
            <a:spLocks/>
          </p:cNvSpPr>
          <p:nvPr/>
        </p:nvSpPr>
        <p:spPr bwMode="auto">
          <a:xfrm>
            <a:off x="21051953" y="11134294"/>
            <a:ext cx="360363" cy="157161"/>
          </a:xfrm>
          <a:custGeom>
            <a:avLst/>
            <a:gdLst>
              <a:gd name="T0" fmla="*/ 0 w 227"/>
              <a:gd name="T1" fmla="*/ 99 h 99"/>
              <a:gd name="T2" fmla="*/ 91 w 227"/>
              <a:gd name="T3" fmla="*/ 8 h 99"/>
              <a:gd name="T4" fmla="*/ 227 w 227"/>
              <a:gd name="T5" fmla="*/ 53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7" h="99">
                <a:moveTo>
                  <a:pt x="0" y="99"/>
                </a:moveTo>
                <a:cubicBezTo>
                  <a:pt x="26" y="57"/>
                  <a:pt x="53" y="16"/>
                  <a:pt x="91" y="8"/>
                </a:cubicBezTo>
                <a:cubicBezTo>
                  <a:pt x="129" y="0"/>
                  <a:pt x="178" y="26"/>
                  <a:pt x="227" y="53"/>
                </a:cubicBez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76" name="Freeform 13"/>
          <p:cNvSpPr>
            <a:spLocks/>
          </p:cNvSpPr>
          <p:nvPr/>
        </p:nvSpPr>
        <p:spPr bwMode="auto">
          <a:xfrm>
            <a:off x="21556778" y="8254565"/>
            <a:ext cx="3194049" cy="755651"/>
          </a:xfrm>
          <a:custGeom>
            <a:avLst/>
            <a:gdLst>
              <a:gd name="T0" fmla="*/ 61 w 2012"/>
              <a:gd name="T1" fmla="*/ 0 h 476"/>
              <a:gd name="T2" fmla="*/ 16 w 2012"/>
              <a:gd name="T3" fmla="*/ 226 h 476"/>
              <a:gd name="T4" fmla="*/ 61 w 2012"/>
              <a:gd name="T5" fmla="*/ 453 h 476"/>
              <a:gd name="T6" fmla="*/ 379 w 2012"/>
              <a:gd name="T7" fmla="*/ 363 h 476"/>
              <a:gd name="T8" fmla="*/ 968 w 2012"/>
              <a:gd name="T9" fmla="*/ 272 h 476"/>
              <a:gd name="T10" fmla="*/ 1558 w 2012"/>
              <a:gd name="T11" fmla="*/ 272 h 476"/>
              <a:gd name="T12" fmla="*/ 2012 w 2012"/>
              <a:gd name="T13" fmla="*/ 408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012" h="476">
                <a:moveTo>
                  <a:pt x="61" y="0"/>
                </a:moveTo>
                <a:cubicBezTo>
                  <a:pt x="38" y="75"/>
                  <a:pt x="16" y="151"/>
                  <a:pt x="16" y="226"/>
                </a:cubicBezTo>
                <a:cubicBezTo>
                  <a:pt x="16" y="301"/>
                  <a:pt x="0" y="430"/>
                  <a:pt x="61" y="453"/>
                </a:cubicBezTo>
                <a:cubicBezTo>
                  <a:pt x="122" y="476"/>
                  <a:pt x="228" y="393"/>
                  <a:pt x="379" y="363"/>
                </a:cubicBezTo>
                <a:cubicBezTo>
                  <a:pt x="530" y="333"/>
                  <a:pt x="772" y="287"/>
                  <a:pt x="968" y="272"/>
                </a:cubicBezTo>
                <a:cubicBezTo>
                  <a:pt x="1164" y="257"/>
                  <a:pt x="1384" y="249"/>
                  <a:pt x="1558" y="272"/>
                </a:cubicBezTo>
                <a:cubicBezTo>
                  <a:pt x="1732" y="295"/>
                  <a:pt x="1872" y="351"/>
                  <a:pt x="2012" y="408"/>
                </a:cubicBezTo>
              </a:path>
            </a:pathLst>
          </a:custGeom>
          <a:noFill/>
          <a:ln w="349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77" name="Freeform 14"/>
          <p:cNvSpPr>
            <a:spLocks/>
          </p:cNvSpPr>
          <p:nvPr/>
        </p:nvSpPr>
        <p:spPr bwMode="auto">
          <a:xfrm>
            <a:off x="21952062" y="8181543"/>
            <a:ext cx="2844802" cy="576262"/>
          </a:xfrm>
          <a:custGeom>
            <a:avLst/>
            <a:gdLst>
              <a:gd name="T0" fmla="*/ 68 w 1792"/>
              <a:gd name="T1" fmla="*/ 0 h 363"/>
              <a:gd name="T2" fmla="*/ 23 w 1792"/>
              <a:gd name="T3" fmla="*/ 136 h 363"/>
              <a:gd name="T4" fmla="*/ 204 w 1792"/>
              <a:gd name="T5" fmla="*/ 227 h 363"/>
              <a:gd name="T6" fmla="*/ 431 w 1792"/>
              <a:gd name="T7" fmla="*/ 182 h 363"/>
              <a:gd name="T8" fmla="*/ 613 w 1792"/>
              <a:gd name="T9" fmla="*/ 182 h 363"/>
              <a:gd name="T10" fmla="*/ 885 w 1792"/>
              <a:gd name="T11" fmla="*/ 136 h 363"/>
              <a:gd name="T12" fmla="*/ 1293 w 1792"/>
              <a:gd name="T13" fmla="*/ 227 h 363"/>
              <a:gd name="T14" fmla="*/ 1520 w 1792"/>
              <a:gd name="T15" fmla="*/ 182 h 363"/>
              <a:gd name="T16" fmla="*/ 1792 w 1792"/>
              <a:gd name="T17" fmla="*/ 363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92" h="363">
                <a:moveTo>
                  <a:pt x="68" y="0"/>
                </a:moveTo>
                <a:cubicBezTo>
                  <a:pt x="34" y="49"/>
                  <a:pt x="0" y="98"/>
                  <a:pt x="23" y="136"/>
                </a:cubicBezTo>
                <a:cubicBezTo>
                  <a:pt x="46" y="174"/>
                  <a:pt x="136" y="219"/>
                  <a:pt x="204" y="227"/>
                </a:cubicBezTo>
                <a:cubicBezTo>
                  <a:pt x="272" y="235"/>
                  <a:pt x="363" y="189"/>
                  <a:pt x="431" y="182"/>
                </a:cubicBezTo>
                <a:cubicBezTo>
                  <a:pt x="499" y="175"/>
                  <a:pt x="537" y="190"/>
                  <a:pt x="613" y="182"/>
                </a:cubicBezTo>
                <a:cubicBezTo>
                  <a:pt x="689" y="174"/>
                  <a:pt x="772" y="129"/>
                  <a:pt x="885" y="136"/>
                </a:cubicBezTo>
                <a:cubicBezTo>
                  <a:pt x="998" y="143"/>
                  <a:pt x="1187" y="219"/>
                  <a:pt x="1293" y="227"/>
                </a:cubicBezTo>
                <a:cubicBezTo>
                  <a:pt x="1399" y="235"/>
                  <a:pt x="1437" y="159"/>
                  <a:pt x="1520" y="182"/>
                </a:cubicBezTo>
                <a:cubicBezTo>
                  <a:pt x="1603" y="205"/>
                  <a:pt x="1697" y="284"/>
                  <a:pt x="1792" y="363"/>
                </a:cubicBezTo>
              </a:path>
            </a:pathLst>
          </a:custGeom>
          <a:noFill/>
          <a:ln w="349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78" name="Freeform 15"/>
          <p:cNvSpPr>
            <a:spLocks/>
          </p:cNvSpPr>
          <p:nvPr/>
        </p:nvSpPr>
        <p:spPr bwMode="auto">
          <a:xfrm>
            <a:off x="21701238" y="12358254"/>
            <a:ext cx="3167064" cy="792163"/>
          </a:xfrm>
          <a:custGeom>
            <a:avLst/>
            <a:gdLst>
              <a:gd name="T0" fmla="*/ 0 w 1995"/>
              <a:gd name="T1" fmla="*/ 499 h 499"/>
              <a:gd name="T2" fmla="*/ 45 w 1995"/>
              <a:gd name="T3" fmla="*/ 272 h 499"/>
              <a:gd name="T4" fmla="*/ 90 w 1995"/>
              <a:gd name="T5" fmla="*/ 136 h 499"/>
              <a:gd name="T6" fmla="*/ 272 w 1995"/>
              <a:gd name="T7" fmla="*/ 182 h 499"/>
              <a:gd name="T8" fmla="*/ 816 w 1995"/>
              <a:gd name="T9" fmla="*/ 227 h 499"/>
              <a:gd name="T10" fmla="*/ 1995 w 1995"/>
              <a:gd name="T11" fmla="*/ 0 h 4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995" h="499">
                <a:moveTo>
                  <a:pt x="0" y="499"/>
                </a:moveTo>
                <a:cubicBezTo>
                  <a:pt x="15" y="415"/>
                  <a:pt x="30" y="332"/>
                  <a:pt x="45" y="272"/>
                </a:cubicBezTo>
                <a:cubicBezTo>
                  <a:pt x="60" y="212"/>
                  <a:pt x="52" y="151"/>
                  <a:pt x="90" y="136"/>
                </a:cubicBezTo>
                <a:cubicBezTo>
                  <a:pt x="128" y="121"/>
                  <a:pt x="151" y="167"/>
                  <a:pt x="272" y="182"/>
                </a:cubicBezTo>
                <a:cubicBezTo>
                  <a:pt x="393" y="197"/>
                  <a:pt x="529" y="257"/>
                  <a:pt x="816" y="227"/>
                </a:cubicBezTo>
                <a:cubicBezTo>
                  <a:pt x="1103" y="197"/>
                  <a:pt x="1549" y="98"/>
                  <a:pt x="1995" y="0"/>
                </a:cubicBezTo>
              </a:path>
            </a:pathLst>
          </a:custGeom>
          <a:noFill/>
          <a:ln w="349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79" name="Freeform 16"/>
          <p:cNvSpPr>
            <a:spLocks/>
          </p:cNvSpPr>
          <p:nvPr/>
        </p:nvSpPr>
        <p:spPr bwMode="auto">
          <a:xfrm>
            <a:off x="22060016" y="12574156"/>
            <a:ext cx="2808288" cy="576262"/>
          </a:xfrm>
          <a:custGeom>
            <a:avLst/>
            <a:gdLst>
              <a:gd name="T0" fmla="*/ 0 w 1769"/>
              <a:gd name="T1" fmla="*/ 363 h 363"/>
              <a:gd name="T2" fmla="*/ 182 w 1769"/>
              <a:gd name="T3" fmla="*/ 227 h 363"/>
              <a:gd name="T4" fmla="*/ 635 w 1769"/>
              <a:gd name="T5" fmla="*/ 182 h 363"/>
              <a:gd name="T6" fmla="*/ 1134 w 1769"/>
              <a:gd name="T7" fmla="*/ 182 h 363"/>
              <a:gd name="T8" fmla="*/ 1497 w 1769"/>
              <a:gd name="T9" fmla="*/ 91 h 363"/>
              <a:gd name="T10" fmla="*/ 1769 w 1769"/>
              <a:gd name="T11" fmla="*/ 0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69" h="363">
                <a:moveTo>
                  <a:pt x="0" y="363"/>
                </a:moveTo>
                <a:cubicBezTo>
                  <a:pt x="38" y="310"/>
                  <a:pt x="76" y="257"/>
                  <a:pt x="182" y="227"/>
                </a:cubicBezTo>
                <a:cubicBezTo>
                  <a:pt x="288" y="197"/>
                  <a:pt x="476" y="189"/>
                  <a:pt x="635" y="182"/>
                </a:cubicBezTo>
                <a:cubicBezTo>
                  <a:pt x="794" y="175"/>
                  <a:pt x="990" y="197"/>
                  <a:pt x="1134" y="182"/>
                </a:cubicBezTo>
                <a:cubicBezTo>
                  <a:pt x="1278" y="167"/>
                  <a:pt x="1391" y="121"/>
                  <a:pt x="1497" y="91"/>
                </a:cubicBezTo>
                <a:cubicBezTo>
                  <a:pt x="1603" y="61"/>
                  <a:pt x="1686" y="30"/>
                  <a:pt x="1769" y="0"/>
                </a:cubicBezTo>
              </a:path>
            </a:pathLst>
          </a:custGeom>
          <a:noFill/>
          <a:ln w="349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80" name="Freeform 17"/>
          <p:cNvSpPr>
            <a:spLocks/>
          </p:cNvSpPr>
          <p:nvPr/>
        </p:nvSpPr>
        <p:spPr bwMode="auto">
          <a:xfrm>
            <a:off x="23283976" y="11781993"/>
            <a:ext cx="1584326" cy="407987"/>
          </a:xfrm>
          <a:custGeom>
            <a:avLst/>
            <a:gdLst>
              <a:gd name="T0" fmla="*/ 0 w 998"/>
              <a:gd name="T1" fmla="*/ 182 h 257"/>
              <a:gd name="T2" fmla="*/ 182 w 998"/>
              <a:gd name="T3" fmla="*/ 227 h 257"/>
              <a:gd name="T4" fmla="*/ 998 w 998"/>
              <a:gd name="T5" fmla="*/ 0 h 2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98" h="257">
                <a:moveTo>
                  <a:pt x="0" y="182"/>
                </a:moveTo>
                <a:cubicBezTo>
                  <a:pt x="8" y="219"/>
                  <a:pt x="16" y="257"/>
                  <a:pt x="182" y="227"/>
                </a:cubicBezTo>
                <a:cubicBezTo>
                  <a:pt x="348" y="197"/>
                  <a:pt x="673" y="98"/>
                  <a:pt x="998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81" name="Freeform 18"/>
          <p:cNvSpPr>
            <a:spLocks/>
          </p:cNvSpPr>
          <p:nvPr/>
        </p:nvSpPr>
        <p:spPr bwMode="auto">
          <a:xfrm>
            <a:off x="22866464" y="12040754"/>
            <a:ext cx="1944689" cy="373062"/>
          </a:xfrm>
          <a:custGeom>
            <a:avLst/>
            <a:gdLst>
              <a:gd name="T0" fmla="*/ 0 w 1225"/>
              <a:gd name="T1" fmla="*/ 0 h 235"/>
              <a:gd name="T2" fmla="*/ 409 w 1225"/>
              <a:gd name="T3" fmla="*/ 182 h 235"/>
              <a:gd name="T4" fmla="*/ 726 w 1225"/>
              <a:gd name="T5" fmla="*/ 227 h 235"/>
              <a:gd name="T6" fmla="*/ 1225 w 1225"/>
              <a:gd name="T7" fmla="*/ 136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25" h="235">
                <a:moveTo>
                  <a:pt x="0" y="0"/>
                </a:moveTo>
                <a:cubicBezTo>
                  <a:pt x="144" y="72"/>
                  <a:pt x="288" y="144"/>
                  <a:pt x="409" y="182"/>
                </a:cubicBezTo>
                <a:cubicBezTo>
                  <a:pt x="530" y="220"/>
                  <a:pt x="590" y="235"/>
                  <a:pt x="726" y="227"/>
                </a:cubicBezTo>
                <a:cubicBezTo>
                  <a:pt x="862" y="219"/>
                  <a:pt x="1043" y="177"/>
                  <a:pt x="1225" y="136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82" name="Freeform 19"/>
          <p:cNvSpPr>
            <a:spLocks/>
          </p:cNvSpPr>
          <p:nvPr/>
        </p:nvSpPr>
        <p:spPr bwMode="auto">
          <a:xfrm>
            <a:off x="23717363" y="11926452"/>
            <a:ext cx="1150939" cy="287338"/>
          </a:xfrm>
          <a:custGeom>
            <a:avLst/>
            <a:gdLst>
              <a:gd name="T0" fmla="*/ 0 w 725"/>
              <a:gd name="T1" fmla="*/ 181 h 181"/>
              <a:gd name="T2" fmla="*/ 453 w 725"/>
              <a:gd name="T3" fmla="*/ 45 h 181"/>
              <a:gd name="T4" fmla="*/ 725 w 725"/>
              <a:gd name="T5" fmla="*/ 0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25" h="181">
                <a:moveTo>
                  <a:pt x="0" y="181"/>
                </a:moveTo>
                <a:cubicBezTo>
                  <a:pt x="166" y="128"/>
                  <a:pt x="332" y="75"/>
                  <a:pt x="453" y="45"/>
                </a:cubicBezTo>
                <a:cubicBezTo>
                  <a:pt x="574" y="15"/>
                  <a:pt x="649" y="7"/>
                  <a:pt x="725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83" name="Freeform 20"/>
          <p:cNvSpPr>
            <a:spLocks/>
          </p:cNvSpPr>
          <p:nvPr/>
        </p:nvSpPr>
        <p:spPr bwMode="auto">
          <a:xfrm>
            <a:off x="23717363" y="12142353"/>
            <a:ext cx="1150939" cy="168275"/>
          </a:xfrm>
          <a:custGeom>
            <a:avLst/>
            <a:gdLst>
              <a:gd name="T0" fmla="*/ 0 w 725"/>
              <a:gd name="T1" fmla="*/ 91 h 106"/>
              <a:gd name="T2" fmla="*/ 362 w 725"/>
              <a:gd name="T3" fmla="*/ 91 h 106"/>
              <a:gd name="T4" fmla="*/ 725 w 725"/>
              <a:gd name="T5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25" h="106">
                <a:moveTo>
                  <a:pt x="0" y="91"/>
                </a:moveTo>
                <a:cubicBezTo>
                  <a:pt x="120" y="98"/>
                  <a:pt x="241" y="106"/>
                  <a:pt x="362" y="91"/>
                </a:cubicBezTo>
                <a:cubicBezTo>
                  <a:pt x="483" y="76"/>
                  <a:pt x="604" y="38"/>
                  <a:pt x="725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84" name="Line 21"/>
          <p:cNvSpPr>
            <a:spLocks noChangeShapeType="1"/>
          </p:cNvSpPr>
          <p:nvPr/>
        </p:nvSpPr>
        <p:spPr bwMode="auto">
          <a:xfrm flipV="1">
            <a:off x="24076141" y="12070916"/>
            <a:ext cx="792163" cy="14287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85" name="Freeform 22"/>
          <p:cNvSpPr>
            <a:spLocks/>
          </p:cNvSpPr>
          <p:nvPr/>
        </p:nvSpPr>
        <p:spPr bwMode="auto">
          <a:xfrm>
            <a:off x="22709302" y="9094354"/>
            <a:ext cx="2087562" cy="311149"/>
          </a:xfrm>
          <a:custGeom>
            <a:avLst/>
            <a:gdLst>
              <a:gd name="T0" fmla="*/ 0 w 1315"/>
              <a:gd name="T1" fmla="*/ 196 h 196"/>
              <a:gd name="T2" fmla="*/ 181 w 1315"/>
              <a:gd name="T3" fmla="*/ 60 h 196"/>
              <a:gd name="T4" fmla="*/ 816 w 1315"/>
              <a:gd name="T5" fmla="*/ 15 h 196"/>
              <a:gd name="T6" fmla="*/ 1315 w 1315"/>
              <a:gd name="T7" fmla="*/ 151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15" h="196">
                <a:moveTo>
                  <a:pt x="0" y="196"/>
                </a:moveTo>
                <a:cubicBezTo>
                  <a:pt x="22" y="143"/>
                  <a:pt x="45" y="90"/>
                  <a:pt x="181" y="60"/>
                </a:cubicBezTo>
                <a:cubicBezTo>
                  <a:pt x="317" y="30"/>
                  <a:pt x="627" y="0"/>
                  <a:pt x="816" y="15"/>
                </a:cubicBezTo>
                <a:cubicBezTo>
                  <a:pt x="1005" y="30"/>
                  <a:pt x="1160" y="90"/>
                  <a:pt x="1315" y="151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86" name="Freeform 23"/>
          <p:cNvSpPr>
            <a:spLocks/>
          </p:cNvSpPr>
          <p:nvPr/>
        </p:nvSpPr>
        <p:spPr bwMode="auto">
          <a:xfrm>
            <a:off x="22996642" y="9238815"/>
            <a:ext cx="1871662" cy="455613"/>
          </a:xfrm>
          <a:custGeom>
            <a:avLst/>
            <a:gdLst>
              <a:gd name="T0" fmla="*/ 0 w 1179"/>
              <a:gd name="T1" fmla="*/ 60 h 287"/>
              <a:gd name="T2" fmla="*/ 318 w 1179"/>
              <a:gd name="T3" fmla="*/ 15 h 287"/>
              <a:gd name="T4" fmla="*/ 862 w 1179"/>
              <a:gd name="T5" fmla="*/ 151 h 287"/>
              <a:gd name="T6" fmla="*/ 1179 w 1179"/>
              <a:gd name="T7" fmla="*/ 287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79" h="287">
                <a:moveTo>
                  <a:pt x="0" y="60"/>
                </a:moveTo>
                <a:cubicBezTo>
                  <a:pt x="87" y="30"/>
                  <a:pt x="174" y="0"/>
                  <a:pt x="318" y="15"/>
                </a:cubicBezTo>
                <a:cubicBezTo>
                  <a:pt x="462" y="30"/>
                  <a:pt x="719" y="106"/>
                  <a:pt x="862" y="151"/>
                </a:cubicBezTo>
                <a:cubicBezTo>
                  <a:pt x="1005" y="196"/>
                  <a:pt x="1092" y="241"/>
                  <a:pt x="1179" y="287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87" name="Freeform 24"/>
          <p:cNvSpPr>
            <a:spLocks/>
          </p:cNvSpPr>
          <p:nvPr/>
        </p:nvSpPr>
        <p:spPr bwMode="auto">
          <a:xfrm>
            <a:off x="23644342" y="9141977"/>
            <a:ext cx="1223962" cy="336550"/>
          </a:xfrm>
          <a:custGeom>
            <a:avLst/>
            <a:gdLst>
              <a:gd name="T0" fmla="*/ 0 w 771"/>
              <a:gd name="T1" fmla="*/ 30 h 212"/>
              <a:gd name="T2" fmla="*/ 272 w 771"/>
              <a:gd name="T3" fmla="*/ 30 h 212"/>
              <a:gd name="T4" fmla="*/ 771 w 771"/>
              <a:gd name="T5" fmla="*/ 212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71" h="212">
                <a:moveTo>
                  <a:pt x="0" y="30"/>
                </a:moveTo>
                <a:cubicBezTo>
                  <a:pt x="72" y="15"/>
                  <a:pt x="144" y="0"/>
                  <a:pt x="272" y="30"/>
                </a:cubicBezTo>
                <a:cubicBezTo>
                  <a:pt x="400" y="60"/>
                  <a:pt x="585" y="136"/>
                  <a:pt x="771" y="21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88" name="Freeform 25"/>
          <p:cNvSpPr>
            <a:spLocks/>
          </p:cNvSpPr>
          <p:nvPr/>
        </p:nvSpPr>
        <p:spPr bwMode="auto">
          <a:xfrm>
            <a:off x="23933263" y="9262629"/>
            <a:ext cx="935039" cy="287338"/>
          </a:xfrm>
          <a:custGeom>
            <a:avLst/>
            <a:gdLst>
              <a:gd name="T0" fmla="*/ 0 w 589"/>
              <a:gd name="T1" fmla="*/ 0 h 181"/>
              <a:gd name="T2" fmla="*/ 363 w 589"/>
              <a:gd name="T3" fmla="*/ 90 h 181"/>
              <a:gd name="T4" fmla="*/ 589 w 589"/>
              <a:gd name="T5" fmla="*/ 181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89" h="181">
                <a:moveTo>
                  <a:pt x="0" y="0"/>
                </a:moveTo>
                <a:cubicBezTo>
                  <a:pt x="132" y="30"/>
                  <a:pt x="265" y="60"/>
                  <a:pt x="363" y="90"/>
                </a:cubicBezTo>
                <a:cubicBezTo>
                  <a:pt x="461" y="120"/>
                  <a:pt x="525" y="150"/>
                  <a:pt x="589" y="181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89" name="Freeform 26"/>
          <p:cNvSpPr>
            <a:spLocks/>
          </p:cNvSpPr>
          <p:nvPr/>
        </p:nvSpPr>
        <p:spPr bwMode="auto">
          <a:xfrm>
            <a:off x="21459942" y="10126230"/>
            <a:ext cx="168274" cy="720726"/>
          </a:xfrm>
          <a:custGeom>
            <a:avLst/>
            <a:gdLst>
              <a:gd name="T0" fmla="*/ 106 w 106"/>
              <a:gd name="T1" fmla="*/ 0 h 454"/>
              <a:gd name="T2" fmla="*/ 15 w 106"/>
              <a:gd name="T3" fmla="*/ 227 h 454"/>
              <a:gd name="T4" fmla="*/ 15 w 106"/>
              <a:gd name="T5" fmla="*/ 454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6" h="454">
                <a:moveTo>
                  <a:pt x="106" y="0"/>
                </a:moveTo>
                <a:cubicBezTo>
                  <a:pt x="68" y="75"/>
                  <a:pt x="30" y="151"/>
                  <a:pt x="15" y="227"/>
                </a:cubicBezTo>
                <a:cubicBezTo>
                  <a:pt x="0" y="303"/>
                  <a:pt x="7" y="378"/>
                  <a:pt x="15" y="454"/>
                </a:cubicBezTo>
              </a:path>
            </a:pathLst>
          </a:custGeom>
          <a:noFill/>
          <a:ln w="539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90" name="Freeform 27"/>
          <p:cNvSpPr>
            <a:spLocks/>
          </p:cNvSpPr>
          <p:nvPr/>
        </p:nvSpPr>
        <p:spPr bwMode="auto">
          <a:xfrm>
            <a:off x="21571066" y="11162864"/>
            <a:ext cx="360363" cy="792163"/>
          </a:xfrm>
          <a:custGeom>
            <a:avLst/>
            <a:gdLst>
              <a:gd name="T0" fmla="*/ 0 w 227"/>
              <a:gd name="T1" fmla="*/ 0 h 499"/>
              <a:gd name="T2" fmla="*/ 91 w 227"/>
              <a:gd name="T3" fmla="*/ 272 h 499"/>
              <a:gd name="T4" fmla="*/ 227 w 227"/>
              <a:gd name="T5" fmla="*/ 499 h 4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7" h="499">
                <a:moveTo>
                  <a:pt x="0" y="0"/>
                </a:moveTo>
                <a:cubicBezTo>
                  <a:pt x="26" y="94"/>
                  <a:pt x="53" y="189"/>
                  <a:pt x="91" y="272"/>
                </a:cubicBezTo>
                <a:cubicBezTo>
                  <a:pt x="129" y="355"/>
                  <a:pt x="178" y="427"/>
                  <a:pt x="227" y="499"/>
                </a:cubicBezTo>
              </a:path>
            </a:pathLst>
          </a:custGeom>
          <a:noFill/>
          <a:ln w="539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91" name="Freeform 28"/>
          <p:cNvSpPr>
            <a:spLocks/>
          </p:cNvSpPr>
          <p:nvPr/>
        </p:nvSpPr>
        <p:spPr bwMode="auto">
          <a:xfrm>
            <a:off x="21585350" y="8916552"/>
            <a:ext cx="157162" cy="1223964"/>
          </a:xfrm>
          <a:custGeom>
            <a:avLst/>
            <a:gdLst>
              <a:gd name="T0" fmla="*/ 0 w 99"/>
              <a:gd name="T1" fmla="*/ 0 h 771"/>
              <a:gd name="T2" fmla="*/ 91 w 99"/>
              <a:gd name="T3" fmla="*/ 182 h 771"/>
              <a:gd name="T4" fmla="*/ 45 w 99"/>
              <a:gd name="T5" fmla="*/ 408 h 771"/>
              <a:gd name="T6" fmla="*/ 91 w 99"/>
              <a:gd name="T7" fmla="*/ 681 h 771"/>
              <a:gd name="T8" fmla="*/ 0 w 99"/>
              <a:gd name="T9" fmla="*/ 771 h 7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9" h="771">
                <a:moveTo>
                  <a:pt x="0" y="0"/>
                </a:moveTo>
                <a:cubicBezTo>
                  <a:pt x="41" y="57"/>
                  <a:pt x="83" y="114"/>
                  <a:pt x="91" y="182"/>
                </a:cubicBezTo>
                <a:cubicBezTo>
                  <a:pt x="99" y="250"/>
                  <a:pt x="45" y="325"/>
                  <a:pt x="45" y="408"/>
                </a:cubicBezTo>
                <a:cubicBezTo>
                  <a:pt x="45" y="491"/>
                  <a:pt x="99" y="620"/>
                  <a:pt x="91" y="681"/>
                </a:cubicBezTo>
                <a:cubicBezTo>
                  <a:pt x="83" y="742"/>
                  <a:pt x="41" y="756"/>
                  <a:pt x="0" y="771"/>
                </a:cubicBezTo>
              </a:path>
            </a:pathLst>
          </a:cu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92" name="Freeform 29"/>
          <p:cNvSpPr>
            <a:spLocks/>
          </p:cNvSpPr>
          <p:nvPr/>
        </p:nvSpPr>
        <p:spPr bwMode="auto">
          <a:xfrm>
            <a:off x="21786964" y="11940741"/>
            <a:ext cx="157162" cy="720726"/>
          </a:xfrm>
          <a:custGeom>
            <a:avLst/>
            <a:gdLst>
              <a:gd name="T0" fmla="*/ 91 w 99"/>
              <a:gd name="T1" fmla="*/ 0 h 454"/>
              <a:gd name="T2" fmla="*/ 91 w 99"/>
              <a:gd name="T3" fmla="*/ 136 h 454"/>
              <a:gd name="T4" fmla="*/ 45 w 99"/>
              <a:gd name="T5" fmla="*/ 318 h 454"/>
              <a:gd name="T6" fmla="*/ 0 w 99"/>
              <a:gd name="T7" fmla="*/ 454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9" h="454">
                <a:moveTo>
                  <a:pt x="91" y="0"/>
                </a:moveTo>
                <a:cubicBezTo>
                  <a:pt x="95" y="41"/>
                  <a:pt x="99" y="83"/>
                  <a:pt x="91" y="136"/>
                </a:cubicBezTo>
                <a:cubicBezTo>
                  <a:pt x="83" y="189"/>
                  <a:pt x="60" y="265"/>
                  <a:pt x="45" y="318"/>
                </a:cubicBezTo>
                <a:cubicBezTo>
                  <a:pt x="30" y="371"/>
                  <a:pt x="15" y="412"/>
                  <a:pt x="0" y="454"/>
                </a:cubicBezTo>
              </a:path>
            </a:pathLst>
          </a:cu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93" name="Freeform 30"/>
          <p:cNvSpPr>
            <a:spLocks/>
          </p:cNvSpPr>
          <p:nvPr/>
        </p:nvSpPr>
        <p:spPr bwMode="auto">
          <a:xfrm>
            <a:off x="21685361" y="8340290"/>
            <a:ext cx="288927" cy="468313"/>
          </a:xfrm>
          <a:custGeom>
            <a:avLst/>
            <a:gdLst>
              <a:gd name="T0" fmla="*/ 23 w 182"/>
              <a:gd name="T1" fmla="*/ 60 h 295"/>
              <a:gd name="T2" fmla="*/ 23 w 182"/>
              <a:gd name="T3" fmla="*/ 196 h 295"/>
              <a:gd name="T4" fmla="*/ 23 w 182"/>
              <a:gd name="T5" fmla="*/ 287 h 295"/>
              <a:gd name="T6" fmla="*/ 159 w 182"/>
              <a:gd name="T7" fmla="*/ 242 h 295"/>
              <a:gd name="T8" fmla="*/ 159 w 182"/>
              <a:gd name="T9" fmla="*/ 151 h 295"/>
              <a:gd name="T10" fmla="*/ 113 w 182"/>
              <a:gd name="T11" fmla="*/ 15 h 295"/>
              <a:gd name="T12" fmla="*/ 23 w 182"/>
              <a:gd name="T13" fmla="*/ 60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2" h="295">
                <a:moveTo>
                  <a:pt x="23" y="60"/>
                </a:moveTo>
                <a:cubicBezTo>
                  <a:pt x="8" y="90"/>
                  <a:pt x="23" y="158"/>
                  <a:pt x="23" y="196"/>
                </a:cubicBezTo>
                <a:cubicBezTo>
                  <a:pt x="23" y="234"/>
                  <a:pt x="0" y="279"/>
                  <a:pt x="23" y="287"/>
                </a:cubicBezTo>
                <a:cubicBezTo>
                  <a:pt x="46" y="295"/>
                  <a:pt x="136" y="265"/>
                  <a:pt x="159" y="242"/>
                </a:cubicBezTo>
                <a:cubicBezTo>
                  <a:pt x="182" y="219"/>
                  <a:pt x="167" y="189"/>
                  <a:pt x="159" y="151"/>
                </a:cubicBezTo>
                <a:cubicBezTo>
                  <a:pt x="151" y="113"/>
                  <a:pt x="136" y="30"/>
                  <a:pt x="113" y="15"/>
                </a:cubicBezTo>
                <a:cubicBezTo>
                  <a:pt x="90" y="0"/>
                  <a:pt x="38" y="30"/>
                  <a:pt x="23" y="60"/>
                </a:cubicBezTo>
                <a:close/>
              </a:path>
            </a:pathLst>
          </a:custGeom>
          <a:noFill/>
          <a:ln w="349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94" name="Freeform 31"/>
          <p:cNvSpPr>
            <a:spLocks/>
          </p:cNvSpPr>
          <p:nvPr/>
        </p:nvSpPr>
        <p:spPr bwMode="auto">
          <a:xfrm>
            <a:off x="21844114" y="12790052"/>
            <a:ext cx="215900" cy="419101"/>
          </a:xfrm>
          <a:custGeom>
            <a:avLst/>
            <a:gdLst>
              <a:gd name="T0" fmla="*/ 0 w 136"/>
              <a:gd name="T1" fmla="*/ 219 h 264"/>
              <a:gd name="T2" fmla="*/ 46 w 136"/>
              <a:gd name="T3" fmla="*/ 38 h 264"/>
              <a:gd name="T4" fmla="*/ 136 w 136"/>
              <a:gd name="T5" fmla="*/ 38 h 264"/>
              <a:gd name="T6" fmla="*/ 46 w 136"/>
              <a:gd name="T7" fmla="*/ 264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6" h="264">
                <a:moveTo>
                  <a:pt x="0" y="219"/>
                </a:moveTo>
                <a:cubicBezTo>
                  <a:pt x="11" y="143"/>
                  <a:pt x="23" y="68"/>
                  <a:pt x="46" y="38"/>
                </a:cubicBezTo>
                <a:cubicBezTo>
                  <a:pt x="69" y="8"/>
                  <a:pt x="136" y="0"/>
                  <a:pt x="136" y="38"/>
                </a:cubicBezTo>
                <a:cubicBezTo>
                  <a:pt x="136" y="76"/>
                  <a:pt x="91" y="170"/>
                  <a:pt x="46" y="264"/>
                </a:cubicBezTo>
              </a:path>
            </a:pathLst>
          </a:custGeom>
          <a:noFill/>
          <a:ln w="349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95" name="Oval 32"/>
          <p:cNvSpPr>
            <a:spLocks noChangeArrowheads="1"/>
          </p:cNvSpPr>
          <p:nvPr/>
        </p:nvSpPr>
        <p:spPr bwMode="auto">
          <a:xfrm>
            <a:off x="21796489" y="9362640"/>
            <a:ext cx="2683554" cy="2793435"/>
          </a:xfrm>
          <a:prstGeom prst="ellipse">
            <a:avLst/>
          </a:prstGeom>
          <a:solidFill>
            <a:schemeClr val="bg1"/>
          </a:solidFill>
          <a:ln w="76200">
            <a:solidFill>
              <a:schemeClr val="bg1">
                <a:lumMod val="50000"/>
              </a:schemeClr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>
              <a:solidFill>
                <a:schemeClr val="bg1">
                  <a:lumMod val="85000"/>
                </a:schemeClr>
              </a:solidFill>
            </a:endParaRPr>
          </a:p>
        </p:txBody>
      </p:sp>
      <p:sp>
        <p:nvSpPr>
          <p:cNvPr id="396" name="Freeform 33"/>
          <p:cNvSpPr>
            <a:spLocks/>
          </p:cNvSpPr>
          <p:nvPr/>
        </p:nvSpPr>
        <p:spPr bwMode="auto">
          <a:xfrm>
            <a:off x="21540902" y="8902267"/>
            <a:ext cx="3384551" cy="1214437"/>
          </a:xfrm>
          <a:custGeom>
            <a:avLst/>
            <a:gdLst>
              <a:gd name="T0" fmla="*/ 0 w 2132"/>
              <a:gd name="T1" fmla="*/ 749 h 765"/>
              <a:gd name="T2" fmla="*/ 137 w 2132"/>
              <a:gd name="T3" fmla="*/ 704 h 765"/>
              <a:gd name="T4" fmla="*/ 273 w 2132"/>
              <a:gd name="T5" fmla="*/ 386 h 765"/>
              <a:gd name="T6" fmla="*/ 545 w 2132"/>
              <a:gd name="T7" fmla="*/ 159 h 765"/>
              <a:gd name="T8" fmla="*/ 1180 w 2132"/>
              <a:gd name="T9" fmla="*/ 23 h 765"/>
              <a:gd name="T10" fmla="*/ 1633 w 2132"/>
              <a:gd name="T11" fmla="*/ 23 h 765"/>
              <a:gd name="T12" fmla="*/ 2132 w 2132"/>
              <a:gd name="T13" fmla="*/ 114 h 7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32" h="765">
                <a:moveTo>
                  <a:pt x="0" y="749"/>
                </a:moveTo>
                <a:cubicBezTo>
                  <a:pt x="45" y="757"/>
                  <a:pt x="91" y="765"/>
                  <a:pt x="137" y="704"/>
                </a:cubicBezTo>
                <a:cubicBezTo>
                  <a:pt x="183" y="643"/>
                  <a:pt x="205" y="477"/>
                  <a:pt x="273" y="386"/>
                </a:cubicBezTo>
                <a:cubicBezTo>
                  <a:pt x="341" y="295"/>
                  <a:pt x="394" y="219"/>
                  <a:pt x="545" y="159"/>
                </a:cubicBezTo>
                <a:cubicBezTo>
                  <a:pt x="696" y="99"/>
                  <a:pt x="999" y="46"/>
                  <a:pt x="1180" y="23"/>
                </a:cubicBezTo>
                <a:cubicBezTo>
                  <a:pt x="1361" y="0"/>
                  <a:pt x="1474" y="8"/>
                  <a:pt x="1633" y="23"/>
                </a:cubicBezTo>
                <a:cubicBezTo>
                  <a:pt x="1792" y="38"/>
                  <a:pt x="1962" y="76"/>
                  <a:pt x="2132" y="114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397" name="Freeform 34"/>
          <p:cNvSpPr>
            <a:spLocks/>
          </p:cNvSpPr>
          <p:nvPr/>
        </p:nvSpPr>
        <p:spPr bwMode="auto">
          <a:xfrm rot="21447511">
            <a:off x="21455176" y="8873693"/>
            <a:ext cx="3384551" cy="1214437"/>
          </a:xfrm>
          <a:custGeom>
            <a:avLst/>
            <a:gdLst>
              <a:gd name="T0" fmla="*/ 0 w 2132"/>
              <a:gd name="T1" fmla="*/ 749 h 765"/>
              <a:gd name="T2" fmla="*/ 137 w 2132"/>
              <a:gd name="T3" fmla="*/ 704 h 765"/>
              <a:gd name="T4" fmla="*/ 273 w 2132"/>
              <a:gd name="T5" fmla="*/ 386 h 765"/>
              <a:gd name="T6" fmla="*/ 545 w 2132"/>
              <a:gd name="T7" fmla="*/ 159 h 765"/>
              <a:gd name="T8" fmla="*/ 1180 w 2132"/>
              <a:gd name="T9" fmla="*/ 23 h 765"/>
              <a:gd name="T10" fmla="*/ 1633 w 2132"/>
              <a:gd name="T11" fmla="*/ 23 h 765"/>
              <a:gd name="T12" fmla="*/ 2132 w 2132"/>
              <a:gd name="T13" fmla="*/ 114 h 7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32" h="765">
                <a:moveTo>
                  <a:pt x="0" y="749"/>
                </a:moveTo>
                <a:cubicBezTo>
                  <a:pt x="45" y="757"/>
                  <a:pt x="91" y="765"/>
                  <a:pt x="137" y="704"/>
                </a:cubicBezTo>
                <a:cubicBezTo>
                  <a:pt x="183" y="643"/>
                  <a:pt x="205" y="477"/>
                  <a:pt x="273" y="386"/>
                </a:cubicBezTo>
                <a:cubicBezTo>
                  <a:pt x="341" y="295"/>
                  <a:pt x="394" y="219"/>
                  <a:pt x="545" y="159"/>
                </a:cubicBezTo>
                <a:cubicBezTo>
                  <a:pt x="696" y="99"/>
                  <a:pt x="999" y="46"/>
                  <a:pt x="1180" y="23"/>
                </a:cubicBezTo>
                <a:cubicBezTo>
                  <a:pt x="1361" y="0"/>
                  <a:pt x="1474" y="8"/>
                  <a:pt x="1633" y="23"/>
                </a:cubicBezTo>
                <a:cubicBezTo>
                  <a:pt x="1792" y="38"/>
                  <a:pt x="1962" y="76"/>
                  <a:pt x="2132" y="114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04" name="Line 41"/>
          <p:cNvSpPr>
            <a:spLocks noChangeShapeType="1"/>
          </p:cNvSpPr>
          <p:nvPr/>
        </p:nvSpPr>
        <p:spPr bwMode="auto">
          <a:xfrm>
            <a:off x="24480043" y="10702491"/>
            <a:ext cx="576263" cy="0"/>
          </a:xfrm>
          <a:prstGeom prst="line">
            <a:avLst/>
          </a:prstGeom>
          <a:noFill/>
          <a:ln w="479425">
            <a:solidFill>
              <a:srgbClr val="969696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05" name="Oval 42"/>
          <p:cNvSpPr>
            <a:spLocks noChangeArrowheads="1"/>
          </p:cNvSpPr>
          <p:nvPr/>
        </p:nvSpPr>
        <p:spPr bwMode="auto">
          <a:xfrm rot="995051">
            <a:off x="22564837" y="12286817"/>
            <a:ext cx="504827" cy="217488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06" name="Freeform 43"/>
          <p:cNvSpPr>
            <a:spLocks/>
          </p:cNvSpPr>
          <p:nvPr/>
        </p:nvSpPr>
        <p:spPr bwMode="auto">
          <a:xfrm>
            <a:off x="21931427" y="11912168"/>
            <a:ext cx="1584326" cy="515936"/>
          </a:xfrm>
          <a:custGeom>
            <a:avLst/>
            <a:gdLst>
              <a:gd name="T0" fmla="*/ 0 w 998"/>
              <a:gd name="T1" fmla="*/ 0 h 325"/>
              <a:gd name="T2" fmla="*/ 226 w 998"/>
              <a:gd name="T3" fmla="*/ 136 h 325"/>
              <a:gd name="T4" fmla="*/ 589 w 998"/>
              <a:gd name="T5" fmla="*/ 227 h 325"/>
              <a:gd name="T6" fmla="*/ 771 w 998"/>
              <a:gd name="T7" fmla="*/ 318 h 325"/>
              <a:gd name="T8" fmla="*/ 998 w 998"/>
              <a:gd name="T9" fmla="*/ 27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98" h="325">
                <a:moveTo>
                  <a:pt x="0" y="0"/>
                </a:moveTo>
                <a:cubicBezTo>
                  <a:pt x="64" y="49"/>
                  <a:pt x="128" y="98"/>
                  <a:pt x="226" y="136"/>
                </a:cubicBezTo>
                <a:cubicBezTo>
                  <a:pt x="324" y="174"/>
                  <a:pt x="498" y="197"/>
                  <a:pt x="589" y="227"/>
                </a:cubicBezTo>
                <a:cubicBezTo>
                  <a:pt x="680" y="257"/>
                  <a:pt x="703" y="311"/>
                  <a:pt x="771" y="318"/>
                </a:cubicBezTo>
                <a:cubicBezTo>
                  <a:pt x="839" y="325"/>
                  <a:pt x="918" y="298"/>
                  <a:pt x="998" y="27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07" name="Freeform 44"/>
          <p:cNvSpPr>
            <a:spLocks/>
          </p:cNvSpPr>
          <p:nvPr/>
        </p:nvSpPr>
        <p:spPr bwMode="auto">
          <a:xfrm>
            <a:off x="21917139" y="11997894"/>
            <a:ext cx="1655762" cy="612774"/>
          </a:xfrm>
          <a:custGeom>
            <a:avLst/>
            <a:gdLst>
              <a:gd name="T0" fmla="*/ 0 w 1043"/>
              <a:gd name="T1" fmla="*/ 0 h 386"/>
              <a:gd name="T2" fmla="*/ 317 w 1043"/>
              <a:gd name="T3" fmla="*/ 182 h 386"/>
              <a:gd name="T4" fmla="*/ 544 w 1043"/>
              <a:gd name="T5" fmla="*/ 363 h 386"/>
              <a:gd name="T6" fmla="*/ 771 w 1043"/>
              <a:gd name="T7" fmla="*/ 318 h 386"/>
              <a:gd name="T8" fmla="*/ 1043 w 1043"/>
              <a:gd name="T9" fmla="*/ 227 h 3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43" h="386">
                <a:moveTo>
                  <a:pt x="0" y="0"/>
                </a:moveTo>
                <a:cubicBezTo>
                  <a:pt x="113" y="61"/>
                  <a:pt x="226" y="122"/>
                  <a:pt x="317" y="182"/>
                </a:cubicBezTo>
                <a:cubicBezTo>
                  <a:pt x="408" y="242"/>
                  <a:pt x="468" y="340"/>
                  <a:pt x="544" y="363"/>
                </a:cubicBezTo>
                <a:cubicBezTo>
                  <a:pt x="620" y="386"/>
                  <a:pt x="688" y="341"/>
                  <a:pt x="771" y="318"/>
                </a:cubicBezTo>
                <a:cubicBezTo>
                  <a:pt x="854" y="295"/>
                  <a:pt x="948" y="261"/>
                  <a:pt x="1043" y="227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08" name="Oval 45"/>
          <p:cNvSpPr>
            <a:spLocks noChangeArrowheads="1"/>
          </p:cNvSpPr>
          <p:nvPr/>
        </p:nvSpPr>
        <p:spPr bwMode="auto">
          <a:xfrm rot="915307">
            <a:off x="22661675" y="12320155"/>
            <a:ext cx="288927" cy="142874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09" name="Oval 46"/>
          <p:cNvSpPr>
            <a:spLocks noChangeArrowheads="1"/>
          </p:cNvSpPr>
          <p:nvPr/>
        </p:nvSpPr>
        <p:spPr bwMode="auto">
          <a:xfrm>
            <a:off x="22771217" y="12345555"/>
            <a:ext cx="71436" cy="71437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11" name="Forme libre 410"/>
          <p:cNvSpPr/>
          <p:nvPr/>
        </p:nvSpPr>
        <p:spPr>
          <a:xfrm>
            <a:off x="21312111" y="10359893"/>
            <a:ext cx="140819" cy="621444"/>
          </a:xfrm>
          <a:custGeom>
            <a:avLst/>
            <a:gdLst>
              <a:gd name="connsiteX0" fmla="*/ 25004 w 135584"/>
              <a:gd name="connsiteY0" fmla="*/ 136657 h 621444"/>
              <a:gd name="connsiteX1" fmla="*/ 5954 w 135584"/>
              <a:gd name="connsiteY1" fmla="*/ 295407 h 621444"/>
              <a:gd name="connsiteX2" fmla="*/ 5954 w 135584"/>
              <a:gd name="connsiteY2" fmla="*/ 441457 h 621444"/>
              <a:gd name="connsiteX3" fmla="*/ 75804 w 135584"/>
              <a:gd name="connsiteY3" fmla="*/ 568457 h 621444"/>
              <a:gd name="connsiteX4" fmla="*/ 88504 w 135584"/>
              <a:gd name="connsiteY4" fmla="*/ 619257 h 621444"/>
              <a:gd name="connsiteX5" fmla="*/ 132954 w 135584"/>
              <a:gd name="connsiteY5" fmla="*/ 606557 h 621444"/>
              <a:gd name="connsiteX6" fmla="*/ 126604 w 135584"/>
              <a:gd name="connsiteY6" fmla="*/ 555757 h 621444"/>
              <a:gd name="connsiteX7" fmla="*/ 94854 w 135584"/>
              <a:gd name="connsiteY7" fmla="*/ 397007 h 621444"/>
              <a:gd name="connsiteX8" fmla="*/ 101204 w 135584"/>
              <a:gd name="connsiteY8" fmla="*/ 174757 h 621444"/>
              <a:gd name="connsiteX9" fmla="*/ 113904 w 135584"/>
              <a:gd name="connsiteY9" fmla="*/ 28707 h 621444"/>
              <a:gd name="connsiteX10" fmla="*/ 56754 w 135584"/>
              <a:gd name="connsiteY10" fmla="*/ 9657 h 621444"/>
              <a:gd name="connsiteX11" fmla="*/ 25004 w 135584"/>
              <a:gd name="connsiteY11" fmla="*/ 136657 h 621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35584" h="621444">
                <a:moveTo>
                  <a:pt x="25004" y="136657"/>
                </a:moveTo>
                <a:cubicBezTo>
                  <a:pt x="16537" y="184282"/>
                  <a:pt x="9129" y="244607"/>
                  <a:pt x="5954" y="295407"/>
                </a:cubicBezTo>
                <a:cubicBezTo>
                  <a:pt x="2779" y="346207"/>
                  <a:pt x="-5688" y="395949"/>
                  <a:pt x="5954" y="441457"/>
                </a:cubicBezTo>
                <a:cubicBezTo>
                  <a:pt x="17596" y="486965"/>
                  <a:pt x="62046" y="538824"/>
                  <a:pt x="75804" y="568457"/>
                </a:cubicBezTo>
                <a:cubicBezTo>
                  <a:pt x="89562" y="598090"/>
                  <a:pt x="78979" y="612907"/>
                  <a:pt x="88504" y="619257"/>
                </a:cubicBezTo>
                <a:cubicBezTo>
                  <a:pt x="98029" y="625607"/>
                  <a:pt x="126604" y="617140"/>
                  <a:pt x="132954" y="606557"/>
                </a:cubicBezTo>
                <a:cubicBezTo>
                  <a:pt x="139304" y="595974"/>
                  <a:pt x="132954" y="590682"/>
                  <a:pt x="126604" y="555757"/>
                </a:cubicBezTo>
                <a:cubicBezTo>
                  <a:pt x="120254" y="520832"/>
                  <a:pt x="99087" y="460507"/>
                  <a:pt x="94854" y="397007"/>
                </a:cubicBezTo>
                <a:cubicBezTo>
                  <a:pt x="90621" y="333507"/>
                  <a:pt x="98029" y="236140"/>
                  <a:pt x="101204" y="174757"/>
                </a:cubicBezTo>
                <a:cubicBezTo>
                  <a:pt x="104379" y="113374"/>
                  <a:pt x="121312" y="56224"/>
                  <a:pt x="113904" y="28707"/>
                </a:cubicBezTo>
                <a:cubicBezTo>
                  <a:pt x="106496" y="1190"/>
                  <a:pt x="72629" y="-9393"/>
                  <a:pt x="56754" y="9657"/>
                </a:cubicBezTo>
                <a:cubicBezTo>
                  <a:pt x="40879" y="28707"/>
                  <a:pt x="33471" y="89032"/>
                  <a:pt x="25004" y="136657"/>
                </a:cubicBezTo>
                <a:close/>
              </a:path>
            </a:pathLst>
          </a:custGeom>
          <a:solidFill>
            <a:srgbClr val="FFC000"/>
          </a:solidFill>
          <a:ln>
            <a:solidFill>
              <a:srgbClr val="FFFF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12" name="Forme libre 411"/>
          <p:cNvSpPr/>
          <p:nvPr/>
        </p:nvSpPr>
        <p:spPr>
          <a:xfrm>
            <a:off x="21431227" y="11058664"/>
            <a:ext cx="177962" cy="418956"/>
          </a:xfrm>
          <a:custGeom>
            <a:avLst/>
            <a:gdLst>
              <a:gd name="connsiteX0" fmla="*/ 101623 w 177962"/>
              <a:gd name="connsiteY0" fmla="*/ 396736 h 418956"/>
              <a:gd name="connsiteX1" fmla="*/ 12723 w 177962"/>
              <a:gd name="connsiteY1" fmla="*/ 269736 h 418956"/>
              <a:gd name="connsiteX2" fmla="*/ 25423 w 177962"/>
              <a:gd name="connsiteY2" fmla="*/ 187186 h 418956"/>
              <a:gd name="connsiteX3" fmla="*/ 38123 w 177962"/>
              <a:gd name="connsiteY3" fmla="*/ 117336 h 418956"/>
              <a:gd name="connsiteX4" fmla="*/ 23 w 177962"/>
              <a:gd name="connsiteY4" fmla="*/ 15736 h 418956"/>
              <a:gd name="connsiteX5" fmla="*/ 44473 w 177962"/>
              <a:gd name="connsiteY5" fmla="*/ 9386 h 418956"/>
              <a:gd name="connsiteX6" fmla="*/ 82573 w 177962"/>
              <a:gd name="connsiteY6" fmla="*/ 104636 h 418956"/>
              <a:gd name="connsiteX7" fmla="*/ 114323 w 177962"/>
              <a:gd name="connsiteY7" fmla="*/ 206236 h 418956"/>
              <a:gd name="connsiteX8" fmla="*/ 177823 w 177962"/>
              <a:gd name="connsiteY8" fmla="*/ 396736 h 418956"/>
              <a:gd name="connsiteX9" fmla="*/ 101623 w 177962"/>
              <a:gd name="connsiteY9" fmla="*/ 396736 h 418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7962" h="418956">
                <a:moveTo>
                  <a:pt x="101623" y="396736"/>
                </a:moveTo>
                <a:cubicBezTo>
                  <a:pt x="74106" y="375569"/>
                  <a:pt x="25423" y="304661"/>
                  <a:pt x="12723" y="269736"/>
                </a:cubicBezTo>
                <a:cubicBezTo>
                  <a:pt x="23" y="234811"/>
                  <a:pt x="21190" y="212586"/>
                  <a:pt x="25423" y="187186"/>
                </a:cubicBezTo>
                <a:cubicBezTo>
                  <a:pt x="29656" y="161786"/>
                  <a:pt x="42356" y="145911"/>
                  <a:pt x="38123" y="117336"/>
                </a:cubicBezTo>
                <a:cubicBezTo>
                  <a:pt x="33890" y="88761"/>
                  <a:pt x="-1035" y="33727"/>
                  <a:pt x="23" y="15736"/>
                </a:cubicBezTo>
                <a:cubicBezTo>
                  <a:pt x="1081" y="-2255"/>
                  <a:pt x="30715" y="-5431"/>
                  <a:pt x="44473" y="9386"/>
                </a:cubicBezTo>
                <a:cubicBezTo>
                  <a:pt x="58231" y="24203"/>
                  <a:pt x="70931" y="71828"/>
                  <a:pt x="82573" y="104636"/>
                </a:cubicBezTo>
                <a:cubicBezTo>
                  <a:pt x="94215" y="137444"/>
                  <a:pt x="98448" y="157553"/>
                  <a:pt x="114323" y="206236"/>
                </a:cubicBezTo>
                <a:cubicBezTo>
                  <a:pt x="130198" y="254919"/>
                  <a:pt x="174648" y="359694"/>
                  <a:pt x="177823" y="396736"/>
                </a:cubicBezTo>
                <a:cubicBezTo>
                  <a:pt x="180998" y="433778"/>
                  <a:pt x="129140" y="417903"/>
                  <a:pt x="101623" y="396736"/>
                </a:cubicBezTo>
                <a:close/>
              </a:path>
            </a:pathLst>
          </a:custGeom>
          <a:solidFill>
            <a:srgbClr val="FFC000"/>
          </a:solidFill>
          <a:ln>
            <a:solidFill>
              <a:srgbClr val="FFFF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cxnSp>
        <p:nvCxnSpPr>
          <p:cNvPr id="415" name="Connecteur droit 414"/>
          <p:cNvCxnSpPr/>
          <p:nvPr/>
        </p:nvCxnSpPr>
        <p:spPr>
          <a:xfrm>
            <a:off x="19718178" y="6094236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16" name="Connecteur droit 415"/>
          <p:cNvCxnSpPr/>
          <p:nvPr/>
        </p:nvCxnSpPr>
        <p:spPr>
          <a:xfrm>
            <a:off x="17147487" y="6100586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17" name="Forme libre 416"/>
          <p:cNvSpPr/>
          <p:nvPr/>
        </p:nvSpPr>
        <p:spPr>
          <a:xfrm>
            <a:off x="17741862" y="6160804"/>
            <a:ext cx="2578539" cy="1187074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noFill/>
          <a:ln w="76200" cmpd="sng">
            <a:solidFill>
              <a:schemeClr val="tx2">
                <a:lumMod val="40000"/>
                <a:lumOff val="60000"/>
              </a:schemeClr>
            </a:solidFill>
            <a:prstDash val="soli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18" name="Forme libre 417"/>
          <p:cNvSpPr/>
          <p:nvPr/>
        </p:nvSpPr>
        <p:spPr>
          <a:xfrm>
            <a:off x="15752687" y="6039523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19" name="Forme libre 418"/>
          <p:cNvSpPr/>
          <p:nvPr/>
        </p:nvSpPr>
        <p:spPr>
          <a:xfrm>
            <a:off x="20778274" y="6043953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20" name="Ellipse 419"/>
          <p:cNvSpPr/>
          <p:nvPr/>
        </p:nvSpPr>
        <p:spPr>
          <a:xfrm>
            <a:off x="16515666" y="6422318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21" name="Ellipse 420"/>
          <p:cNvSpPr/>
          <p:nvPr/>
        </p:nvSpPr>
        <p:spPr>
          <a:xfrm>
            <a:off x="16824700" y="6377867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22" name="Ellipse 421"/>
          <p:cNvSpPr/>
          <p:nvPr/>
        </p:nvSpPr>
        <p:spPr>
          <a:xfrm>
            <a:off x="16934763" y="6116265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23" name="Ellipse 422"/>
          <p:cNvSpPr/>
          <p:nvPr/>
        </p:nvSpPr>
        <p:spPr>
          <a:xfrm>
            <a:off x="21062265" y="6205791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24" name="Ellipse 423"/>
          <p:cNvSpPr/>
          <p:nvPr/>
        </p:nvSpPr>
        <p:spPr>
          <a:xfrm>
            <a:off x="21066499" y="6421067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25" name="Ellipse 424"/>
          <p:cNvSpPr/>
          <p:nvPr/>
        </p:nvSpPr>
        <p:spPr>
          <a:xfrm>
            <a:off x="21362830" y="6416833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26" name="Forme libre 425"/>
          <p:cNvSpPr/>
          <p:nvPr/>
        </p:nvSpPr>
        <p:spPr>
          <a:xfrm>
            <a:off x="16512196" y="6162711"/>
            <a:ext cx="1109381" cy="851602"/>
          </a:xfrm>
          <a:custGeom>
            <a:avLst/>
            <a:gdLst>
              <a:gd name="connsiteX0" fmla="*/ 7701 w 1109381"/>
              <a:gd name="connsiteY0" fmla="*/ 526696 h 851602"/>
              <a:gd name="connsiteX1" fmla="*/ 701967 w 1109381"/>
              <a:gd name="connsiteY1" fmla="*/ 831487 h 851602"/>
              <a:gd name="connsiteX2" fmla="*/ 972901 w 1109381"/>
              <a:gd name="connsiteY2" fmla="*/ 797621 h 851602"/>
              <a:gd name="connsiteX3" fmla="*/ 744301 w 1109381"/>
              <a:gd name="connsiteY3" fmla="*/ 594427 h 851602"/>
              <a:gd name="connsiteX4" fmla="*/ 1066034 w 1109381"/>
              <a:gd name="connsiteY4" fmla="*/ 535162 h 851602"/>
              <a:gd name="connsiteX5" fmla="*/ 845901 w 1109381"/>
              <a:gd name="connsiteY5" fmla="*/ 306569 h 851602"/>
              <a:gd name="connsiteX6" fmla="*/ 1108367 w 1109381"/>
              <a:gd name="connsiteY6" fmla="*/ 162640 h 851602"/>
              <a:gd name="connsiteX7" fmla="*/ 727367 w 1109381"/>
              <a:gd name="connsiteY7" fmla="*/ 1778 h 851602"/>
              <a:gd name="connsiteX8" fmla="*/ 591901 w 1109381"/>
              <a:gd name="connsiteY8" fmla="*/ 272704 h 851602"/>
              <a:gd name="connsiteX9" fmla="*/ 346367 w 1109381"/>
              <a:gd name="connsiteY9" fmla="*/ 442032 h 851602"/>
              <a:gd name="connsiteX10" fmla="*/ 7701 w 1109381"/>
              <a:gd name="connsiteY10" fmla="*/ 526696 h 851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09381" h="851602">
                <a:moveTo>
                  <a:pt x="7701" y="526696"/>
                </a:moveTo>
                <a:cubicBezTo>
                  <a:pt x="66968" y="591605"/>
                  <a:pt x="541100" y="786333"/>
                  <a:pt x="701967" y="831487"/>
                </a:cubicBezTo>
                <a:cubicBezTo>
                  <a:pt x="862834" y="876641"/>
                  <a:pt x="965845" y="837131"/>
                  <a:pt x="972901" y="797621"/>
                </a:cubicBezTo>
                <a:cubicBezTo>
                  <a:pt x="979957" y="758111"/>
                  <a:pt x="728779" y="638170"/>
                  <a:pt x="744301" y="594427"/>
                </a:cubicBezTo>
                <a:cubicBezTo>
                  <a:pt x="759823" y="550684"/>
                  <a:pt x="1049101" y="583138"/>
                  <a:pt x="1066034" y="535162"/>
                </a:cubicBezTo>
                <a:cubicBezTo>
                  <a:pt x="1082967" y="487186"/>
                  <a:pt x="838846" y="368656"/>
                  <a:pt x="845901" y="306569"/>
                </a:cubicBezTo>
                <a:cubicBezTo>
                  <a:pt x="852956" y="244482"/>
                  <a:pt x="1128123" y="213438"/>
                  <a:pt x="1108367" y="162640"/>
                </a:cubicBezTo>
                <a:cubicBezTo>
                  <a:pt x="1088611" y="111842"/>
                  <a:pt x="813445" y="-16566"/>
                  <a:pt x="727367" y="1778"/>
                </a:cubicBezTo>
                <a:cubicBezTo>
                  <a:pt x="641289" y="20122"/>
                  <a:pt x="655401" y="199328"/>
                  <a:pt x="591901" y="272704"/>
                </a:cubicBezTo>
                <a:cubicBezTo>
                  <a:pt x="528401" y="346080"/>
                  <a:pt x="445145" y="396878"/>
                  <a:pt x="346367" y="442032"/>
                </a:cubicBezTo>
                <a:cubicBezTo>
                  <a:pt x="247589" y="487186"/>
                  <a:pt x="-51566" y="461787"/>
                  <a:pt x="7701" y="526696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427" name="Connecteur droit 426"/>
          <p:cNvCxnSpPr>
            <a:stCxn id="426" idx="6"/>
            <a:endCxn id="417" idx="16"/>
          </p:cNvCxnSpPr>
          <p:nvPr/>
        </p:nvCxnSpPr>
        <p:spPr>
          <a:xfrm flipV="1">
            <a:off x="17620565" y="6279722"/>
            <a:ext cx="409728" cy="4563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28" name="Connecteur droit 427"/>
          <p:cNvCxnSpPr>
            <a:stCxn id="426" idx="6"/>
            <a:endCxn id="417" idx="12"/>
          </p:cNvCxnSpPr>
          <p:nvPr/>
        </p:nvCxnSpPr>
        <p:spPr>
          <a:xfrm>
            <a:off x="17620567" y="6325351"/>
            <a:ext cx="121435" cy="181258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29" name="Connecteur droit 428"/>
          <p:cNvCxnSpPr>
            <a:stCxn id="426" idx="4"/>
            <a:endCxn id="417" idx="9"/>
          </p:cNvCxnSpPr>
          <p:nvPr/>
        </p:nvCxnSpPr>
        <p:spPr>
          <a:xfrm flipV="1">
            <a:off x="17578232" y="6671618"/>
            <a:ext cx="191226" cy="2625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0" name="Connecteur droit 429"/>
          <p:cNvCxnSpPr>
            <a:stCxn id="426" idx="4"/>
            <a:endCxn id="417" idx="4"/>
          </p:cNvCxnSpPr>
          <p:nvPr/>
        </p:nvCxnSpPr>
        <p:spPr>
          <a:xfrm>
            <a:off x="17578232" y="6697874"/>
            <a:ext cx="311348" cy="180006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1" name="Connecteur droit 430"/>
          <p:cNvCxnSpPr>
            <a:stCxn id="426" idx="2"/>
            <a:endCxn id="417" idx="3"/>
          </p:cNvCxnSpPr>
          <p:nvPr/>
        </p:nvCxnSpPr>
        <p:spPr>
          <a:xfrm flipV="1">
            <a:off x="17485097" y="6946634"/>
            <a:ext cx="459394" cy="13698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2" name="Connecteur droit 431"/>
          <p:cNvCxnSpPr>
            <a:stCxn id="426" idx="2"/>
            <a:endCxn id="417" idx="44"/>
          </p:cNvCxnSpPr>
          <p:nvPr/>
        </p:nvCxnSpPr>
        <p:spPr>
          <a:xfrm>
            <a:off x="17485100" y="6960331"/>
            <a:ext cx="823191" cy="247567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3" name="Forme libre 432"/>
          <p:cNvSpPr/>
          <p:nvPr/>
        </p:nvSpPr>
        <p:spPr>
          <a:xfrm>
            <a:off x="20473770" y="6202799"/>
            <a:ext cx="809363" cy="876064"/>
          </a:xfrm>
          <a:custGeom>
            <a:avLst/>
            <a:gdLst>
              <a:gd name="connsiteX0" fmla="*/ 160929 w 809364"/>
              <a:gd name="connsiteY0" fmla="*/ 249549 h 876064"/>
              <a:gd name="connsiteX1" fmla="*/ 62 w 809364"/>
              <a:gd name="connsiteY1" fmla="*/ 181818 h 876064"/>
              <a:gd name="connsiteX2" fmla="*/ 143995 w 809364"/>
              <a:gd name="connsiteY2" fmla="*/ 71755 h 876064"/>
              <a:gd name="connsiteX3" fmla="*/ 321795 w 809364"/>
              <a:gd name="connsiteY3" fmla="*/ 4024 h 876064"/>
              <a:gd name="connsiteX4" fmla="*/ 389529 w 809364"/>
              <a:gd name="connsiteY4" fmla="*/ 190285 h 876064"/>
              <a:gd name="connsiteX5" fmla="*/ 474195 w 809364"/>
              <a:gd name="connsiteY5" fmla="*/ 308814 h 876064"/>
              <a:gd name="connsiteX6" fmla="*/ 643529 w 809364"/>
              <a:gd name="connsiteY6" fmla="*/ 427344 h 876064"/>
              <a:gd name="connsiteX7" fmla="*/ 770529 w 809364"/>
              <a:gd name="connsiteY7" fmla="*/ 486609 h 876064"/>
              <a:gd name="connsiteX8" fmla="*/ 753595 w 809364"/>
              <a:gd name="connsiteY8" fmla="*/ 622072 h 876064"/>
              <a:gd name="connsiteX9" fmla="*/ 152462 w 809364"/>
              <a:gd name="connsiteY9" fmla="*/ 876064 h 876064"/>
              <a:gd name="connsiteX10" fmla="*/ 287929 w 809364"/>
              <a:gd name="connsiteY10" fmla="*/ 622072 h 876064"/>
              <a:gd name="connsiteX11" fmla="*/ 93195 w 809364"/>
              <a:gd name="connsiteY11" fmla="*/ 571273 h 876064"/>
              <a:gd name="connsiteX12" fmla="*/ 262529 w 809364"/>
              <a:gd name="connsiteY12" fmla="*/ 334214 h 876064"/>
              <a:gd name="connsiteX13" fmla="*/ 160929 w 809364"/>
              <a:gd name="connsiteY13" fmla="*/ 249549 h 876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09364" h="876064">
                <a:moveTo>
                  <a:pt x="160929" y="249549"/>
                </a:moveTo>
                <a:cubicBezTo>
                  <a:pt x="117184" y="224150"/>
                  <a:pt x="2884" y="211450"/>
                  <a:pt x="62" y="181818"/>
                </a:cubicBezTo>
                <a:cubicBezTo>
                  <a:pt x="-2760" y="152186"/>
                  <a:pt x="90373" y="101387"/>
                  <a:pt x="143995" y="71755"/>
                </a:cubicBezTo>
                <a:cubicBezTo>
                  <a:pt x="197617" y="42123"/>
                  <a:pt x="280873" y="-15731"/>
                  <a:pt x="321795" y="4024"/>
                </a:cubicBezTo>
                <a:cubicBezTo>
                  <a:pt x="362717" y="23779"/>
                  <a:pt x="364129" y="139487"/>
                  <a:pt x="389529" y="190285"/>
                </a:cubicBezTo>
                <a:cubicBezTo>
                  <a:pt x="414929" y="241083"/>
                  <a:pt x="431862" y="269304"/>
                  <a:pt x="474195" y="308814"/>
                </a:cubicBezTo>
                <a:cubicBezTo>
                  <a:pt x="516528" y="348324"/>
                  <a:pt x="594140" y="397712"/>
                  <a:pt x="643529" y="427344"/>
                </a:cubicBezTo>
                <a:cubicBezTo>
                  <a:pt x="692918" y="456976"/>
                  <a:pt x="752185" y="454154"/>
                  <a:pt x="770529" y="486609"/>
                </a:cubicBezTo>
                <a:cubicBezTo>
                  <a:pt x="788873" y="519064"/>
                  <a:pt x="856606" y="557163"/>
                  <a:pt x="753595" y="622072"/>
                </a:cubicBezTo>
                <a:cubicBezTo>
                  <a:pt x="650584" y="686981"/>
                  <a:pt x="230073" y="876064"/>
                  <a:pt x="152462" y="876064"/>
                </a:cubicBezTo>
                <a:cubicBezTo>
                  <a:pt x="74851" y="876064"/>
                  <a:pt x="297807" y="672870"/>
                  <a:pt x="287929" y="622072"/>
                </a:cubicBezTo>
                <a:cubicBezTo>
                  <a:pt x="278051" y="571274"/>
                  <a:pt x="97428" y="619249"/>
                  <a:pt x="93195" y="571273"/>
                </a:cubicBezTo>
                <a:cubicBezTo>
                  <a:pt x="88962" y="523297"/>
                  <a:pt x="249829" y="386423"/>
                  <a:pt x="262529" y="334214"/>
                </a:cubicBezTo>
                <a:cubicBezTo>
                  <a:pt x="275229" y="282005"/>
                  <a:pt x="204674" y="274948"/>
                  <a:pt x="160929" y="249549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434" name="Connecteur droit 433"/>
          <p:cNvCxnSpPr>
            <a:stCxn id="433" idx="1"/>
            <a:endCxn id="417" idx="27"/>
          </p:cNvCxnSpPr>
          <p:nvPr/>
        </p:nvCxnSpPr>
        <p:spPr>
          <a:xfrm flipH="1" flipV="1">
            <a:off x="20086098" y="6307224"/>
            <a:ext cx="387733" cy="77391"/>
          </a:xfrm>
          <a:prstGeom prst="line">
            <a:avLst/>
          </a:prstGeom>
          <a:ln>
            <a:solidFill>
              <a:srgbClr val="7F7F7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5" name="Connecteur droit 434"/>
          <p:cNvCxnSpPr>
            <a:stCxn id="433" idx="1"/>
            <a:endCxn id="417" idx="31"/>
          </p:cNvCxnSpPr>
          <p:nvPr/>
        </p:nvCxnSpPr>
        <p:spPr>
          <a:xfrm flipH="1">
            <a:off x="20316050" y="6384615"/>
            <a:ext cx="157783" cy="115117"/>
          </a:xfrm>
          <a:prstGeom prst="line">
            <a:avLst/>
          </a:prstGeom>
          <a:ln>
            <a:solidFill>
              <a:srgbClr val="7F7F7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6" name="Connecteur droit 435"/>
          <p:cNvCxnSpPr>
            <a:stCxn id="433" idx="11"/>
            <a:endCxn id="417" idx="33"/>
          </p:cNvCxnSpPr>
          <p:nvPr/>
        </p:nvCxnSpPr>
        <p:spPr>
          <a:xfrm flipH="1" flipV="1">
            <a:off x="20302317" y="6616617"/>
            <a:ext cx="264644" cy="157455"/>
          </a:xfrm>
          <a:prstGeom prst="line">
            <a:avLst/>
          </a:prstGeom>
          <a:ln>
            <a:solidFill>
              <a:srgbClr val="7F7F7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7" name="Connecteur droit 436"/>
          <p:cNvCxnSpPr>
            <a:stCxn id="433" idx="11"/>
            <a:endCxn id="417" idx="35"/>
          </p:cNvCxnSpPr>
          <p:nvPr/>
        </p:nvCxnSpPr>
        <p:spPr>
          <a:xfrm flipH="1">
            <a:off x="20168470" y="6774072"/>
            <a:ext cx="398495" cy="124435"/>
          </a:xfrm>
          <a:prstGeom prst="line">
            <a:avLst/>
          </a:prstGeom>
          <a:ln>
            <a:solidFill>
              <a:srgbClr val="7F7F7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8" name="Connecteur droit 437"/>
          <p:cNvCxnSpPr>
            <a:stCxn id="433" idx="9"/>
            <a:endCxn id="417" idx="36"/>
          </p:cNvCxnSpPr>
          <p:nvPr/>
        </p:nvCxnSpPr>
        <p:spPr>
          <a:xfrm flipH="1" flipV="1">
            <a:off x="20027756" y="7022263"/>
            <a:ext cx="598477" cy="56599"/>
          </a:xfrm>
          <a:prstGeom prst="line">
            <a:avLst/>
          </a:prstGeom>
          <a:ln>
            <a:solidFill>
              <a:srgbClr val="7F7F7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9" name="Connecteur droit 438"/>
          <p:cNvCxnSpPr>
            <a:stCxn id="433" idx="9"/>
            <a:endCxn id="417" idx="37"/>
          </p:cNvCxnSpPr>
          <p:nvPr/>
        </p:nvCxnSpPr>
        <p:spPr>
          <a:xfrm flipH="1">
            <a:off x="19804672" y="7078862"/>
            <a:ext cx="821559" cy="9466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40" name="Arc plein 439"/>
          <p:cNvSpPr/>
          <p:nvPr/>
        </p:nvSpPr>
        <p:spPr>
          <a:xfrm>
            <a:off x="16934761" y="5293655"/>
            <a:ext cx="4131736" cy="1526438"/>
          </a:xfrm>
          <a:prstGeom prst="blockArc">
            <a:avLst>
              <a:gd name="adj1" fmla="val 10800000"/>
              <a:gd name="adj2" fmla="val 21577767"/>
              <a:gd name="adj3" fmla="val 7436"/>
            </a:avLst>
          </a:prstGeom>
          <a:solidFill>
            <a:schemeClr val="accent1">
              <a:lumMod val="20000"/>
              <a:lumOff val="80000"/>
            </a:scheme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sp>
        <p:nvSpPr>
          <p:cNvPr id="443" name="Rectangle 442"/>
          <p:cNvSpPr/>
          <p:nvPr/>
        </p:nvSpPr>
        <p:spPr>
          <a:xfrm>
            <a:off x="21744102" y="10131927"/>
            <a:ext cx="285147" cy="109999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46" name="Rectangle 445"/>
          <p:cNvSpPr/>
          <p:nvPr/>
        </p:nvSpPr>
        <p:spPr>
          <a:xfrm>
            <a:off x="21844114" y="11134294"/>
            <a:ext cx="185135" cy="248081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447" name="Image 44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20988718" y="10409072"/>
            <a:ext cx="2057728" cy="688114"/>
          </a:xfrm>
          <a:prstGeom prst="rect">
            <a:avLst/>
          </a:prstGeom>
        </p:spPr>
      </p:pic>
      <p:sp>
        <p:nvSpPr>
          <p:cNvPr id="450" name="Ellipse 449"/>
          <p:cNvSpPr/>
          <p:nvPr/>
        </p:nvSpPr>
        <p:spPr>
          <a:xfrm>
            <a:off x="2672367" y="7173522"/>
            <a:ext cx="1422400" cy="1435100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51" name="Forme libre 450"/>
          <p:cNvSpPr/>
          <p:nvPr/>
        </p:nvSpPr>
        <p:spPr>
          <a:xfrm>
            <a:off x="2840642" y="7395387"/>
            <a:ext cx="1010914" cy="352910"/>
          </a:xfrm>
          <a:custGeom>
            <a:avLst/>
            <a:gdLst>
              <a:gd name="connsiteX0" fmla="*/ 971550 w 1010914"/>
              <a:gd name="connsiteY0" fmla="*/ 143260 h 352910"/>
              <a:gd name="connsiteX1" fmla="*/ 654050 w 1010914"/>
              <a:gd name="connsiteY1" fmla="*/ 9910 h 352910"/>
              <a:gd name="connsiteX2" fmla="*/ 387350 w 1010914"/>
              <a:gd name="connsiteY2" fmla="*/ 28960 h 352910"/>
              <a:gd name="connsiteX3" fmla="*/ 88900 w 1010914"/>
              <a:gd name="connsiteY3" fmla="*/ 181360 h 352910"/>
              <a:gd name="connsiteX4" fmla="*/ 0 w 1010914"/>
              <a:gd name="connsiteY4" fmla="*/ 276610 h 352910"/>
              <a:gd name="connsiteX5" fmla="*/ 88900 w 1010914"/>
              <a:gd name="connsiteY5" fmla="*/ 352810 h 352910"/>
              <a:gd name="connsiteX6" fmla="*/ 222250 w 1010914"/>
              <a:gd name="connsiteY6" fmla="*/ 289310 h 352910"/>
              <a:gd name="connsiteX7" fmla="*/ 374650 w 1010914"/>
              <a:gd name="connsiteY7" fmla="*/ 149610 h 352910"/>
              <a:gd name="connsiteX8" fmla="*/ 654050 w 1010914"/>
              <a:gd name="connsiteY8" fmla="*/ 86110 h 352910"/>
              <a:gd name="connsiteX9" fmla="*/ 895350 w 1010914"/>
              <a:gd name="connsiteY9" fmla="*/ 155960 h 352910"/>
              <a:gd name="connsiteX10" fmla="*/ 996950 w 1010914"/>
              <a:gd name="connsiteY10" fmla="*/ 200410 h 352910"/>
              <a:gd name="connsiteX11" fmla="*/ 971550 w 1010914"/>
              <a:gd name="connsiteY11" fmla="*/ 143260 h 352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10914" h="352910">
                <a:moveTo>
                  <a:pt x="971550" y="143260"/>
                </a:moveTo>
                <a:cubicBezTo>
                  <a:pt x="914400" y="111510"/>
                  <a:pt x="751417" y="28960"/>
                  <a:pt x="654050" y="9910"/>
                </a:cubicBezTo>
                <a:cubicBezTo>
                  <a:pt x="556683" y="-9140"/>
                  <a:pt x="481542" y="385"/>
                  <a:pt x="387350" y="28960"/>
                </a:cubicBezTo>
                <a:cubicBezTo>
                  <a:pt x="293158" y="57535"/>
                  <a:pt x="153458" y="140085"/>
                  <a:pt x="88900" y="181360"/>
                </a:cubicBezTo>
                <a:cubicBezTo>
                  <a:pt x="24342" y="222635"/>
                  <a:pt x="0" y="248035"/>
                  <a:pt x="0" y="276610"/>
                </a:cubicBezTo>
                <a:cubicBezTo>
                  <a:pt x="0" y="305185"/>
                  <a:pt x="51858" y="350693"/>
                  <a:pt x="88900" y="352810"/>
                </a:cubicBezTo>
                <a:cubicBezTo>
                  <a:pt x="125942" y="354927"/>
                  <a:pt x="174625" y="323177"/>
                  <a:pt x="222250" y="289310"/>
                </a:cubicBezTo>
                <a:cubicBezTo>
                  <a:pt x="269875" y="255443"/>
                  <a:pt x="302683" y="183477"/>
                  <a:pt x="374650" y="149610"/>
                </a:cubicBezTo>
                <a:cubicBezTo>
                  <a:pt x="446617" y="115743"/>
                  <a:pt x="567267" y="85052"/>
                  <a:pt x="654050" y="86110"/>
                </a:cubicBezTo>
                <a:cubicBezTo>
                  <a:pt x="740833" y="87168"/>
                  <a:pt x="838200" y="136910"/>
                  <a:pt x="895350" y="155960"/>
                </a:cubicBezTo>
                <a:cubicBezTo>
                  <a:pt x="952500" y="175010"/>
                  <a:pt x="983192" y="202527"/>
                  <a:pt x="996950" y="200410"/>
                </a:cubicBezTo>
                <a:cubicBezTo>
                  <a:pt x="1010708" y="198293"/>
                  <a:pt x="1028700" y="175010"/>
                  <a:pt x="971550" y="143260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60" name="Forme libre 759"/>
          <p:cNvSpPr/>
          <p:nvPr/>
        </p:nvSpPr>
        <p:spPr>
          <a:xfrm>
            <a:off x="2939440" y="7783623"/>
            <a:ext cx="705550" cy="226413"/>
          </a:xfrm>
          <a:custGeom>
            <a:avLst/>
            <a:gdLst>
              <a:gd name="connsiteX0" fmla="*/ 671 w 705550"/>
              <a:gd name="connsiteY0" fmla="*/ 226286 h 226413"/>
              <a:gd name="connsiteX1" fmla="*/ 121321 w 705550"/>
              <a:gd name="connsiteY1" fmla="*/ 92936 h 226413"/>
              <a:gd name="connsiteX2" fmla="*/ 276896 w 705550"/>
              <a:gd name="connsiteY2" fmla="*/ 13561 h 226413"/>
              <a:gd name="connsiteX3" fmla="*/ 394371 w 705550"/>
              <a:gd name="connsiteY3" fmla="*/ 861 h 226413"/>
              <a:gd name="connsiteX4" fmla="*/ 543596 w 705550"/>
              <a:gd name="connsiteY4" fmla="*/ 23086 h 226413"/>
              <a:gd name="connsiteX5" fmla="*/ 705521 w 705550"/>
              <a:gd name="connsiteY5" fmla="*/ 99286 h 226413"/>
              <a:gd name="connsiteX6" fmla="*/ 530896 w 705550"/>
              <a:gd name="connsiteY6" fmla="*/ 32611 h 226413"/>
              <a:gd name="connsiteX7" fmla="*/ 368971 w 705550"/>
              <a:gd name="connsiteY7" fmla="*/ 19911 h 226413"/>
              <a:gd name="connsiteX8" fmla="*/ 175296 w 705550"/>
              <a:gd name="connsiteY8" fmla="*/ 67536 h 226413"/>
              <a:gd name="connsiteX9" fmla="*/ 671 w 705550"/>
              <a:gd name="connsiteY9" fmla="*/ 226286 h 226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05550" h="226413">
                <a:moveTo>
                  <a:pt x="671" y="226286"/>
                </a:moveTo>
                <a:cubicBezTo>
                  <a:pt x="-8325" y="230519"/>
                  <a:pt x="75284" y="128390"/>
                  <a:pt x="121321" y="92936"/>
                </a:cubicBezTo>
                <a:cubicBezTo>
                  <a:pt x="167358" y="57482"/>
                  <a:pt x="231388" y="28907"/>
                  <a:pt x="276896" y="13561"/>
                </a:cubicBezTo>
                <a:cubicBezTo>
                  <a:pt x="322404" y="-1785"/>
                  <a:pt x="349921" y="-727"/>
                  <a:pt x="394371" y="861"/>
                </a:cubicBezTo>
                <a:cubicBezTo>
                  <a:pt x="438821" y="2448"/>
                  <a:pt x="491738" y="6682"/>
                  <a:pt x="543596" y="23086"/>
                </a:cubicBezTo>
                <a:cubicBezTo>
                  <a:pt x="595454" y="39490"/>
                  <a:pt x="707638" y="97698"/>
                  <a:pt x="705521" y="99286"/>
                </a:cubicBezTo>
                <a:cubicBezTo>
                  <a:pt x="703404" y="100874"/>
                  <a:pt x="586988" y="45840"/>
                  <a:pt x="530896" y="32611"/>
                </a:cubicBezTo>
                <a:cubicBezTo>
                  <a:pt x="474804" y="19382"/>
                  <a:pt x="428238" y="14090"/>
                  <a:pt x="368971" y="19911"/>
                </a:cubicBezTo>
                <a:cubicBezTo>
                  <a:pt x="309704" y="25732"/>
                  <a:pt x="235621" y="34198"/>
                  <a:pt x="175296" y="67536"/>
                </a:cubicBezTo>
                <a:cubicBezTo>
                  <a:pt x="114971" y="100874"/>
                  <a:pt x="9667" y="222053"/>
                  <a:pt x="671" y="22628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rgbClr val="00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61" name="Forme libre 760"/>
          <p:cNvSpPr/>
          <p:nvPr/>
        </p:nvSpPr>
        <p:spPr>
          <a:xfrm>
            <a:off x="2921057" y="8101485"/>
            <a:ext cx="772836" cy="111635"/>
          </a:xfrm>
          <a:custGeom>
            <a:avLst/>
            <a:gdLst>
              <a:gd name="connsiteX0" fmla="*/ 4 w 772836"/>
              <a:gd name="connsiteY0" fmla="*/ 16374 h 111635"/>
              <a:gd name="connsiteX1" fmla="*/ 79379 w 772836"/>
              <a:gd name="connsiteY1" fmla="*/ 19549 h 111635"/>
              <a:gd name="connsiteX2" fmla="*/ 196854 w 772836"/>
              <a:gd name="connsiteY2" fmla="*/ 67174 h 111635"/>
              <a:gd name="connsiteX3" fmla="*/ 342904 w 772836"/>
              <a:gd name="connsiteY3" fmla="*/ 105274 h 111635"/>
              <a:gd name="connsiteX4" fmla="*/ 498479 w 772836"/>
              <a:gd name="connsiteY4" fmla="*/ 89399 h 111635"/>
              <a:gd name="connsiteX5" fmla="*/ 581029 w 772836"/>
              <a:gd name="connsiteY5" fmla="*/ 63999 h 111635"/>
              <a:gd name="connsiteX6" fmla="*/ 733429 w 772836"/>
              <a:gd name="connsiteY6" fmla="*/ 16374 h 111635"/>
              <a:gd name="connsiteX7" fmla="*/ 765179 w 772836"/>
              <a:gd name="connsiteY7" fmla="*/ 3674 h 111635"/>
              <a:gd name="connsiteX8" fmla="*/ 615954 w 772836"/>
              <a:gd name="connsiteY8" fmla="*/ 76699 h 111635"/>
              <a:gd name="connsiteX9" fmla="*/ 412754 w 772836"/>
              <a:gd name="connsiteY9" fmla="*/ 111624 h 111635"/>
              <a:gd name="connsiteX10" fmla="*/ 193679 w 772836"/>
              <a:gd name="connsiteY10" fmla="*/ 73524 h 111635"/>
              <a:gd name="connsiteX11" fmla="*/ 82554 w 772836"/>
              <a:gd name="connsiteY11" fmla="*/ 19549 h 111635"/>
              <a:gd name="connsiteX12" fmla="*/ 4 w 772836"/>
              <a:gd name="connsiteY12" fmla="*/ 16374 h 111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72836" h="111635">
                <a:moveTo>
                  <a:pt x="4" y="16374"/>
                </a:moveTo>
                <a:cubicBezTo>
                  <a:pt x="-525" y="16374"/>
                  <a:pt x="46571" y="11082"/>
                  <a:pt x="79379" y="19549"/>
                </a:cubicBezTo>
                <a:cubicBezTo>
                  <a:pt x="112187" y="28016"/>
                  <a:pt x="152933" y="52887"/>
                  <a:pt x="196854" y="67174"/>
                </a:cubicBezTo>
                <a:cubicBezTo>
                  <a:pt x="240775" y="81461"/>
                  <a:pt x="292633" y="101570"/>
                  <a:pt x="342904" y="105274"/>
                </a:cubicBezTo>
                <a:cubicBezTo>
                  <a:pt x="393175" y="108978"/>
                  <a:pt x="458792" y="96278"/>
                  <a:pt x="498479" y="89399"/>
                </a:cubicBezTo>
                <a:cubicBezTo>
                  <a:pt x="538166" y="82520"/>
                  <a:pt x="581029" y="63999"/>
                  <a:pt x="581029" y="63999"/>
                </a:cubicBezTo>
                <a:lnTo>
                  <a:pt x="733429" y="16374"/>
                </a:lnTo>
                <a:cubicBezTo>
                  <a:pt x="764121" y="6320"/>
                  <a:pt x="784758" y="-6380"/>
                  <a:pt x="765179" y="3674"/>
                </a:cubicBezTo>
                <a:cubicBezTo>
                  <a:pt x="745600" y="13728"/>
                  <a:pt x="674691" y="58707"/>
                  <a:pt x="615954" y="76699"/>
                </a:cubicBezTo>
                <a:cubicBezTo>
                  <a:pt x="557217" y="94691"/>
                  <a:pt x="483133" y="112153"/>
                  <a:pt x="412754" y="111624"/>
                </a:cubicBezTo>
                <a:cubicBezTo>
                  <a:pt x="342375" y="111095"/>
                  <a:pt x="248712" y="88870"/>
                  <a:pt x="193679" y="73524"/>
                </a:cubicBezTo>
                <a:cubicBezTo>
                  <a:pt x="138646" y="58178"/>
                  <a:pt x="113775" y="30132"/>
                  <a:pt x="82554" y="19549"/>
                </a:cubicBezTo>
                <a:cubicBezTo>
                  <a:pt x="51333" y="8966"/>
                  <a:pt x="533" y="16374"/>
                  <a:pt x="4" y="16374"/>
                </a:cubicBezTo>
                <a:close/>
              </a:path>
            </a:pathLst>
          </a:custGeom>
          <a:solidFill>
            <a:srgbClr val="000000"/>
          </a:solidFill>
          <a:ln>
            <a:solidFill>
              <a:srgbClr val="00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62" name="Rectangle 761"/>
          <p:cNvSpPr/>
          <p:nvPr/>
        </p:nvSpPr>
        <p:spPr>
          <a:xfrm rot="20729459">
            <a:off x="3041245" y="7678479"/>
            <a:ext cx="694014" cy="701093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cxnSp>
        <p:nvCxnSpPr>
          <p:cNvPr id="763" name="Connecteur droit 762"/>
          <p:cNvCxnSpPr/>
          <p:nvPr/>
        </p:nvCxnSpPr>
        <p:spPr>
          <a:xfrm>
            <a:off x="3048873" y="7749041"/>
            <a:ext cx="173967" cy="680530"/>
          </a:xfrm>
          <a:prstGeom prst="line">
            <a:avLst/>
          </a:prstGeom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65" name="Connecteur droit 764"/>
          <p:cNvCxnSpPr/>
          <p:nvPr/>
        </p:nvCxnSpPr>
        <p:spPr>
          <a:xfrm>
            <a:off x="3085044" y="7741464"/>
            <a:ext cx="173967" cy="680530"/>
          </a:xfrm>
          <a:prstGeom prst="line">
            <a:avLst/>
          </a:prstGeom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67" name="Connecteur droit 766"/>
          <p:cNvCxnSpPr/>
          <p:nvPr/>
        </p:nvCxnSpPr>
        <p:spPr>
          <a:xfrm>
            <a:off x="3122794" y="7730114"/>
            <a:ext cx="173967" cy="680530"/>
          </a:xfrm>
          <a:prstGeom prst="line">
            <a:avLst/>
          </a:prstGeom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69" name="Connecteur droit 768"/>
          <p:cNvCxnSpPr/>
          <p:nvPr/>
        </p:nvCxnSpPr>
        <p:spPr>
          <a:xfrm>
            <a:off x="3158965" y="7722537"/>
            <a:ext cx="173967" cy="680530"/>
          </a:xfrm>
          <a:prstGeom prst="line">
            <a:avLst/>
          </a:prstGeom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71" name="Connecteur droit 770"/>
          <p:cNvCxnSpPr/>
          <p:nvPr/>
        </p:nvCxnSpPr>
        <p:spPr>
          <a:xfrm>
            <a:off x="3194287" y="7707953"/>
            <a:ext cx="173967" cy="680530"/>
          </a:xfrm>
          <a:prstGeom prst="line">
            <a:avLst/>
          </a:prstGeom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73" name="Connecteur droit 772"/>
          <p:cNvCxnSpPr/>
          <p:nvPr/>
        </p:nvCxnSpPr>
        <p:spPr>
          <a:xfrm>
            <a:off x="3230458" y="7700376"/>
            <a:ext cx="173967" cy="680530"/>
          </a:xfrm>
          <a:prstGeom prst="line">
            <a:avLst/>
          </a:prstGeom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75" name="Connecteur droit 774"/>
          <p:cNvCxnSpPr/>
          <p:nvPr/>
        </p:nvCxnSpPr>
        <p:spPr>
          <a:xfrm>
            <a:off x="3267869" y="7688725"/>
            <a:ext cx="173967" cy="680530"/>
          </a:xfrm>
          <a:prstGeom prst="line">
            <a:avLst/>
          </a:prstGeom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77" name="Connecteur droit 776"/>
          <p:cNvCxnSpPr/>
          <p:nvPr/>
        </p:nvCxnSpPr>
        <p:spPr>
          <a:xfrm>
            <a:off x="3304040" y="7681148"/>
            <a:ext cx="173967" cy="680530"/>
          </a:xfrm>
          <a:prstGeom prst="line">
            <a:avLst/>
          </a:prstGeom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79" name="Connecteur droit 778"/>
          <p:cNvCxnSpPr/>
          <p:nvPr/>
        </p:nvCxnSpPr>
        <p:spPr>
          <a:xfrm>
            <a:off x="3341150" y="7666865"/>
            <a:ext cx="173967" cy="680530"/>
          </a:xfrm>
          <a:prstGeom prst="line">
            <a:avLst/>
          </a:prstGeom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81" name="Connecteur droit 780"/>
          <p:cNvCxnSpPr/>
          <p:nvPr/>
        </p:nvCxnSpPr>
        <p:spPr>
          <a:xfrm>
            <a:off x="3377321" y="7659288"/>
            <a:ext cx="173967" cy="680530"/>
          </a:xfrm>
          <a:prstGeom prst="line">
            <a:avLst/>
          </a:prstGeom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83" name="Connecteur droit 782"/>
          <p:cNvCxnSpPr/>
          <p:nvPr/>
        </p:nvCxnSpPr>
        <p:spPr>
          <a:xfrm>
            <a:off x="3417030" y="7648648"/>
            <a:ext cx="173967" cy="680530"/>
          </a:xfrm>
          <a:prstGeom prst="line">
            <a:avLst/>
          </a:prstGeom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85" name="Connecteur droit 784"/>
          <p:cNvCxnSpPr/>
          <p:nvPr/>
        </p:nvCxnSpPr>
        <p:spPr>
          <a:xfrm>
            <a:off x="3453201" y="7641071"/>
            <a:ext cx="173967" cy="680530"/>
          </a:xfrm>
          <a:prstGeom prst="line">
            <a:avLst/>
          </a:prstGeom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87" name="Connecteur droit 786"/>
          <p:cNvCxnSpPr/>
          <p:nvPr/>
        </p:nvCxnSpPr>
        <p:spPr>
          <a:xfrm>
            <a:off x="3490988" y="7627013"/>
            <a:ext cx="173967" cy="680530"/>
          </a:xfrm>
          <a:prstGeom prst="line">
            <a:avLst/>
          </a:prstGeom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89" name="Connecteur droit 788"/>
          <p:cNvCxnSpPr/>
          <p:nvPr/>
        </p:nvCxnSpPr>
        <p:spPr>
          <a:xfrm>
            <a:off x="3527159" y="7619436"/>
            <a:ext cx="173967" cy="680530"/>
          </a:xfrm>
          <a:prstGeom prst="line">
            <a:avLst/>
          </a:prstGeom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91" name="Connecteur droit 790"/>
          <p:cNvCxnSpPr/>
          <p:nvPr/>
        </p:nvCxnSpPr>
        <p:spPr>
          <a:xfrm>
            <a:off x="3567412" y="7607240"/>
            <a:ext cx="173967" cy="680530"/>
          </a:xfrm>
          <a:prstGeom prst="line">
            <a:avLst/>
          </a:prstGeom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93" name="Connecteur droit 792"/>
          <p:cNvCxnSpPr/>
          <p:nvPr/>
        </p:nvCxnSpPr>
        <p:spPr>
          <a:xfrm>
            <a:off x="3603583" y="7599663"/>
            <a:ext cx="173967" cy="680530"/>
          </a:xfrm>
          <a:prstGeom prst="line">
            <a:avLst/>
          </a:prstGeom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95" name="Connecteur droit 794"/>
          <p:cNvCxnSpPr/>
          <p:nvPr/>
        </p:nvCxnSpPr>
        <p:spPr>
          <a:xfrm>
            <a:off x="2972177" y="7770901"/>
            <a:ext cx="173967" cy="680530"/>
          </a:xfrm>
          <a:prstGeom prst="line">
            <a:avLst/>
          </a:prstGeom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97" name="Connecteur droit 796"/>
          <p:cNvCxnSpPr/>
          <p:nvPr/>
        </p:nvCxnSpPr>
        <p:spPr>
          <a:xfrm>
            <a:off x="3008348" y="7763324"/>
            <a:ext cx="173967" cy="680530"/>
          </a:xfrm>
          <a:prstGeom prst="line">
            <a:avLst/>
          </a:prstGeom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43" name="Connecteur droit 842"/>
          <p:cNvCxnSpPr/>
          <p:nvPr/>
        </p:nvCxnSpPr>
        <p:spPr>
          <a:xfrm flipV="1">
            <a:off x="2964205" y="7607240"/>
            <a:ext cx="679673" cy="186840"/>
          </a:xfrm>
          <a:prstGeom prst="line">
            <a:avLst/>
          </a:prstGeom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44" name="Connecteur droit 843"/>
          <p:cNvCxnSpPr/>
          <p:nvPr/>
        </p:nvCxnSpPr>
        <p:spPr>
          <a:xfrm flipV="1">
            <a:off x="2973380" y="7647445"/>
            <a:ext cx="679673" cy="186840"/>
          </a:xfrm>
          <a:prstGeom prst="line">
            <a:avLst/>
          </a:prstGeom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45" name="Connecteur droit 844"/>
          <p:cNvCxnSpPr/>
          <p:nvPr/>
        </p:nvCxnSpPr>
        <p:spPr>
          <a:xfrm flipV="1">
            <a:off x="2985317" y="7690423"/>
            <a:ext cx="679673" cy="186840"/>
          </a:xfrm>
          <a:prstGeom prst="line">
            <a:avLst/>
          </a:prstGeom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46" name="Connecteur droit 845"/>
          <p:cNvCxnSpPr/>
          <p:nvPr/>
        </p:nvCxnSpPr>
        <p:spPr>
          <a:xfrm flipV="1">
            <a:off x="2994492" y="7730628"/>
            <a:ext cx="679673" cy="186840"/>
          </a:xfrm>
          <a:prstGeom prst="line">
            <a:avLst/>
          </a:prstGeom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47" name="Connecteur droit 846"/>
          <p:cNvCxnSpPr/>
          <p:nvPr/>
        </p:nvCxnSpPr>
        <p:spPr>
          <a:xfrm flipV="1">
            <a:off x="3007420" y="7768978"/>
            <a:ext cx="679673" cy="186840"/>
          </a:xfrm>
          <a:prstGeom prst="line">
            <a:avLst/>
          </a:prstGeom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48" name="Connecteur droit 847"/>
          <p:cNvCxnSpPr/>
          <p:nvPr/>
        </p:nvCxnSpPr>
        <p:spPr>
          <a:xfrm flipV="1">
            <a:off x="3016595" y="7809183"/>
            <a:ext cx="679673" cy="186840"/>
          </a:xfrm>
          <a:prstGeom prst="line">
            <a:avLst/>
          </a:prstGeom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49" name="Connecteur droit 848"/>
          <p:cNvCxnSpPr/>
          <p:nvPr/>
        </p:nvCxnSpPr>
        <p:spPr>
          <a:xfrm flipV="1">
            <a:off x="3028532" y="7852161"/>
            <a:ext cx="679673" cy="186840"/>
          </a:xfrm>
          <a:prstGeom prst="line">
            <a:avLst/>
          </a:prstGeom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50" name="Connecteur droit 849"/>
          <p:cNvCxnSpPr/>
          <p:nvPr/>
        </p:nvCxnSpPr>
        <p:spPr>
          <a:xfrm flipV="1">
            <a:off x="3037707" y="7892366"/>
            <a:ext cx="679673" cy="186840"/>
          </a:xfrm>
          <a:prstGeom prst="line">
            <a:avLst/>
          </a:prstGeom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51" name="Connecteur droit 850"/>
          <p:cNvCxnSpPr/>
          <p:nvPr/>
        </p:nvCxnSpPr>
        <p:spPr>
          <a:xfrm flipV="1">
            <a:off x="3047629" y="7936132"/>
            <a:ext cx="679673" cy="186840"/>
          </a:xfrm>
          <a:prstGeom prst="line">
            <a:avLst/>
          </a:prstGeom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52" name="Connecteur droit 851"/>
          <p:cNvCxnSpPr/>
          <p:nvPr/>
        </p:nvCxnSpPr>
        <p:spPr>
          <a:xfrm flipV="1">
            <a:off x="3056804" y="7976337"/>
            <a:ext cx="679673" cy="186840"/>
          </a:xfrm>
          <a:prstGeom prst="line">
            <a:avLst/>
          </a:prstGeom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53" name="Connecteur droit 852"/>
          <p:cNvCxnSpPr/>
          <p:nvPr/>
        </p:nvCxnSpPr>
        <p:spPr>
          <a:xfrm flipV="1">
            <a:off x="3068741" y="8019315"/>
            <a:ext cx="679673" cy="186840"/>
          </a:xfrm>
          <a:prstGeom prst="line">
            <a:avLst/>
          </a:prstGeom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54" name="Connecteur droit 853"/>
          <p:cNvCxnSpPr/>
          <p:nvPr/>
        </p:nvCxnSpPr>
        <p:spPr>
          <a:xfrm flipV="1">
            <a:off x="3077916" y="8059520"/>
            <a:ext cx="679673" cy="186840"/>
          </a:xfrm>
          <a:prstGeom prst="line">
            <a:avLst/>
          </a:prstGeom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55" name="Connecteur droit 854"/>
          <p:cNvCxnSpPr/>
          <p:nvPr/>
        </p:nvCxnSpPr>
        <p:spPr>
          <a:xfrm flipV="1">
            <a:off x="3090844" y="8097870"/>
            <a:ext cx="679673" cy="186840"/>
          </a:xfrm>
          <a:prstGeom prst="line">
            <a:avLst/>
          </a:prstGeom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56" name="Connecteur droit 855"/>
          <p:cNvCxnSpPr/>
          <p:nvPr/>
        </p:nvCxnSpPr>
        <p:spPr>
          <a:xfrm flipV="1">
            <a:off x="3100019" y="8138075"/>
            <a:ext cx="679673" cy="186840"/>
          </a:xfrm>
          <a:prstGeom prst="line">
            <a:avLst/>
          </a:prstGeom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57" name="Connecteur droit 856"/>
          <p:cNvCxnSpPr/>
          <p:nvPr/>
        </p:nvCxnSpPr>
        <p:spPr>
          <a:xfrm flipV="1">
            <a:off x="3111956" y="8181053"/>
            <a:ext cx="679673" cy="186840"/>
          </a:xfrm>
          <a:prstGeom prst="line">
            <a:avLst/>
          </a:prstGeom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58" name="Connecteur droit 857"/>
          <p:cNvCxnSpPr/>
          <p:nvPr/>
        </p:nvCxnSpPr>
        <p:spPr>
          <a:xfrm flipV="1">
            <a:off x="3121131" y="8221258"/>
            <a:ext cx="679673" cy="186840"/>
          </a:xfrm>
          <a:prstGeom prst="line">
            <a:avLst/>
          </a:prstGeom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59" name="Ellipse 858"/>
          <p:cNvSpPr/>
          <p:nvPr/>
        </p:nvSpPr>
        <p:spPr>
          <a:xfrm>
            <a:off x="3277008" y="8118226"/>
            <a:ext cx="182527" cy="149231"/>
          </a:xfrm>
          <a:prstGeom prst="ellipse">
            <a:avLst/>
          </a:prstGeom>
          <a:solidFill>
            <a:srgbClr val="FF0000"/>
          </a:solid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860" name="Organigramme : Délai 859"/>
          <p:cNvSpPr/>
          <p:nvPr/>
        </p:nvSpPr>
        <p:spPr>
          <a:xfrm rot="16200000">
            <a:off x="3284801" y="7822841"/>
            <a:ext cx="168378" cy="48188"/>
          </a:xfrm>
          <a:prstGeom prst="flowChartDelay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861" name="Rectangle 860"/>
          <p:cNvSpPr/>
          <p:nvPr/>
        </p:nvSpPr>
        <p:spPr>
          <a:xfrm>
            <a:off x="3344243" y="7916514"/>
            <a:ext cx="48840" cy="209864"/>
          </a:xfrm>
          <a:prstGeom prst="rect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cxnSp>
        <p:nvCxnSpPr>
          <p:cNvPr id="862" name="Connecteur droit 861"/>
          <p:cNvCxnSpPr/>
          <p:nvPr/>
        </p:nvCxnSpPr>
        <p:spPr>
          <a:xfrm flipH="1">
            <a:off x="3346457" y="7836763"/>
            <a:ext cx="0" cy="28800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63" name="Connecteur droit 862"/>
          <p:cNvCxnSpPr/>
          <p:nvPr/>
        </p:nvCxnSpPr>
        <p:spPr>
          <a:xfrm flipH="1">
            <a:off x="3394463" y="7841525"/>
            <a:ext cx="0" cy="281463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64" name="Connecteur droit 863"/>
          <p:cNvCxnSpPr/>
          <p:nvPr/>
        </p:nvCxnSpPr>
        <p:spPr>
          <a:xfrm>
            <a:off x="3366476" y="8001061"/>
            <a:ext cx="28575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65" name="Connecteur droit 864"/>
          <p:cNvCxnSpPr/>
          <p:nvPr/>
        </p:nvCxnSpPr>
        <p:spPr>
          <a:xfrm>
            <a:off x="3366431" y="7960580"/>
            <a:ext cx="28575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66" name="Connecteur droit 865"/>
          <p:cNvCxnSpPr/>
          <p:nvPr/>
        </p:nvCxnSpPr>
        <p:spPr>
          <a:xfrm>
            <a:off x="3366889" y="7919917"/>
            <a:ext cx="28575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67" name="Connecteur droit 866"/>
          <p:cNvCxnSpPr/>
          <p:nvPr/>
        </p:nvCxnSpPr>
        <p:spPr>
          <a:xfrm>
            <a:off x="3366431" y="8040351"/>
            <a:ext cx="28575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68" name="Connecteur droit 867"/>
          <p:cNvCxnSpPr/>
          <p:nvPr/>
        </p:nvCxnSpPr>
        <p:spPr>
          <a:xfrm>
            <a:off x="3366431" y="7886761"/>
            <a:ext cx="28575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69" name="Connecteur droit 868"/>
          <p:cNvCxnSpPr/>
          <p:nvPr/>
        </p:nvCxnSpPr>
        <p:spPr>
          <a:xfrm>
            <a:off x="3366431" y="7846985"/>
            <a:ext cx="28575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70" name="Connecteur droit 869"/>
          <p:cNvCxnSpPr/>
          <p:nvPr/>
        </p:nvCxnSpPr>
        <p:spPr>
          <a:xfrm>
            <a:off x="3366431" y="8081780"/>
            <a:ext cx="28575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75079916"/>
      </p:ext>
    </p:extLst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 3" descr="1.png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365"/>
          <a:stretch/>
        </p:blipFill>
        <p:spPr>
          <a:xfrm>
            <a:off x="1863083" y="974004"/>
            <a:ext cx="1428326" cy="1438656"/>
          </a:xfrm>
          <a:prstGeom prst="ellipse">
            <a:avLst/>
          </a:prstGeom>
        </p:spPr>
      </p:pic>
      <p:pic>
        <p:nvPicPr>
          <p:cNvPr id="5" name="Image 4" descr="2.pn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2677"/>
          <a:stretch/>
        </p:blipFill>
        <p:spPr>
          <a:xfrm>
            <a:off x="3607936" y="974004"/>
            <a:ext cx="1421299" cy="1444752"/>
          </a:xfrm>
          <a:prstGeom prst="ellipse">
            <a:avLst/>
          </a:prstGeom>
        </p:spPr>
      </p:pic>
      <p:pic>
        <p:nvPicPr>
          <p:cNvPr id="6" name="Image 5" descr="3.png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2956"/>
          <a:stretch/>
        </p:blipFill>
        <p:spPr>
          <a:xfrm>
            <a:off x="5340344" y="974004"/>
            <a:ext cx="1423077" cy="1438656"/>
          </a:xfrm>
          <a:prstGeom prst="ellipse">
            <a:avLst/>
          </a:prstGeom>
        </p:spPr>
      </p:pic>
      <p:pic>
        <p:nvPicPr>
          <p:cNvPr id="7" name="Image 6" descr="4.png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115"/>
          <a:stretch/>
        </p:blipFill>
        <p:spPr>
          <a:xfrm>
            <a:off x="7074530" y="974004"/>
            <a:ext cx="1428326" cy="1438656"/>
          </a:xfrm>
          <a:prstGeom prst="ellipse">
            <a:avLst/>
          </a:prstGeom>
        </p:spPr>
      </p:pic>
      <p:pic>
        <p:nvPicPr>
          <p:cNvPr id="8" name="Image 7" descr="5.png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3868"/>
          <a:stretch/>
        </p:blipFill>
        <p:spPr>
          <a:xfrm>
            <a:off x="8813965" y="974004"/>
            <a:ext cx="1422908" cy="1438656"/>
          </a:xfrm>
          <a:prstGeom prst="ellipse">
            <a:avLst/>
          </a:prstGeom>
        </p:spPr>
      </p:pic>
      <p:pic>
        <p:nvPicPr>
          <p:cNvPr id="9" name="Image 8" descr="6.png"/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3502"/>
          <a:stretch/>
        </p:blipFill>
        <p:spPr>
          <a:xfrm>
            <a:off x="10547982" y="974004"/>
            <a:ext cx="1417659" cy="1438656"/>
          </a:xfrm>
          <a:prstGeom prst="ellipse">
            <a:avLst/>
          </a:prstGeom>
        </p:spPr>
      </p:pic>
      <p:pic>
        <p:nvPicPr>
          <p:cNvPr id="10" name="Image 9" descr="7.png"/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1686" b="39891"/>
          <a:stretch/>
        </p:blipFill>
        <p:spPr>
          <a:xfrm>
            <a:off x="1897542" y="4252974"/>
            <a:ext cx="1422654" cy="1440053"/>
          </a:xfrm>
          <a:prstGeom prst="ellipse">
            <a:avLst/>
          </a:prstGeom>
        </p:spPr>
      </p:pic>
      <p:pic>
        <p:nvPicPr>
          <p:cNvPr id="11" name="Image 10" descr="8.png"/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563"/>
          <a:stretch/>
        </p:blipFill>
        <p:spPr>
          <a:xfrm>
            <a:off x="3635368" y="4254371"/>
            <a:ext cx="1429681" cy="1438656"/>
          </a:xfrm>
          <a:prstGeom prst="ellipse">
            <a:avLst/>
          </a:prstGeom>
        </p:spPr>
      </p:pic>
      <p:pic>
        <p:nvPicPr>
          <p:cNvPr id="12" name="Image 11"/>
          <p:cNvPicPr>
            <a:picLocks noChangeAspect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50" t="4407" r="9430" b="6851"/>
          <a:stretch/>
        </p:blipFill>
        <p:spPr>
          <a:xfrm>
            <a:off x="5489857" y="4395018"/>
            <a:ext cx="1124050" cy="1298009"/>
          </a:xfrm>
          <a:prstGeom prst="rect">
            <a:avLst/>
          </a:prstGeom>
        </p:spPr>
      </p:pic>
      <p:sp>
        <p:nvSpPr>
          <p:cNvPr id="13" name="Text Box 23"/>
          <p:cNvSpPr txBox="1">
            <a:spLocks noChangeArrowheads="1"/>
          </p:cNvSpPr>
          <p:nvPr/>
        </p:nvSpPr>
        <p:spPr bwMode="auto">
          <a:xfrm>
            <a:off x="1915468" y="2106643"/>
            <a:ext cx="1328746" cy="261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1100" dirty="0" smtClean="0">
                <a:solidFill>
                  <a:srgbClr val="767676"/>
                </a:solidFill>
                <a:latin typeface="Helvetica"/>
                <a:cs typeface="Helvetica"/>
              </a:rPr>
              <a:t>10 secondes</a:t>
            </a:r>
            <a:endParaRPr lang="fr-FR" sz="1100" dirty="0">
              <a:solidFill>
                <a:srgbClr val="767676"/>
              </a:solidFill>
              <a:latin typeface="Helvetica"/>
              <a:cs typeface="Helvetica"/>
            </a:endParaRPr>
          </a:p>
        </p:txBody>
      </p:sp>
      <p:sp>
        <p:nvSpPr>
          <p:cNvPr id="14" name="Text Box 23"/>
          <p:cNvSpPr txBox="1">
            <a:spLocks noChangeArrowheads="1"/>
          </p:cNvSpPr>
          <p:nvPr/>
        </p:nvSpPr>
        <p:spPr bwMode="auto">
          <a:xfrm>
            <a:off x="3649882" y="2101800"/>
            <a:ext cx="1328746" cy="261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1100" dirty="0" smtClean="0">
                <a:solidFill>
                  <a:srgbClr val="767676"/>
                </a:solidFill>
                <a:latin typeface="Helvetica"/>
                <a:cs typeface="Helvetica"/>
              </a:rPr>
              <a:t>10 secondes</a:t>
            </a:r>
            <a:endParaRPr lang="fr-FR" sz="1100" dirty="0">
              <a:solidFill>
                <a:srgbClr val="767676"/>
              </a:solidFill>
              <a:latin typeface="Helvetica"/>
              <a:cs typeface="Helvetica"/>
            </a:endParaRPr>
          </a:p>
        </p:txBody>
      </p:sp>
      <p:sp>
        <p:nvSpPr>
          <p:cNvPr id="15" name="Text Box 23"/>
          <p:cNvSpPr txBox="1">
            <a:spLocks noChangeArrowheads="1"/>
          </p:cNvSpPr>
          <p:nvPr/>
        </p:nvSpPr>
        <p:spPr bwMode="auto">
          <a:xfrm>
            <a:off x="5372995" y="2096957"/>
            <a:ext cx="1328746" cy="261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1100" dirty="0" smtClean="0">
                <a:solidFill>
                  <a:srgbClr val="767676"/>
                </a:solidFill>
                <a:latin typeface="Helvetica"/>
                <a:cs typeface="Helvetica"/>
              </a:rPr>
              <a:t>10 secondes</a:t>
            </a:r>
            <a:endParaRPr lang="fr-FR" sz="1100" dirty="0">
              <a:solidFill>
                <a:srgbClr val="767676"/>
              </a:solidFill>
              <a:latin typeface="Helvetica"/>
              <a:cs typeface="Helvetica"/>
            </a:endParaRPr>
          </a:p>
        </p:txBody>
      </p:sp>
      <p:sp>
        <p:nvSpPr>
          <p:cNvPr id="16" name="Text Box 23"/>
          <p:cNvSpPr txBox="1">
            <a:spLocks noChangeArrowheads="1"/>
          </p:cNvSpPr>
          <p:nvPr/>
        </p:nvSpPr>
        <p:spPr bwMode="auto">
          <a:xfrm>
            <a:off x="7112417" y="2096957"/>
            <a:ext cx="1328746" cy="261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1100" dirty="0" smtClean="0">
                <a:solidFill>
                  <a:srgbClr val="767676"/>
                </a:solidFill>
                <a:latin typeface="Helvetica"/>
                <a:cs typeface="Helvetica"/>
              </a:rPr>
              <a:t>10 secondes</a:t>
            </a:r>
            <a:endParaRPr lang="fr-FR" sz="1100" dirty="0">
              <a:solidFill>
                <a:srgbClr val="767676"/>
              </a:solidFill>
              <a:latin typeface="Helvetica"/>
              <a:cs typeface="Helvetica"/>
            </a:endParaRPr>
          </a:p>
        </p:txBody>
      </p:sp>
      <p:sp>
        <p:nvSpPr>
          <p:cNvPr id="17" name="Text Box 23"/>
          <p:cNvSpPr txBox="1">
            <a:spLocks noChangeArrowheads="1"/>
          </p:cNvSpPr>
          <p:nvPr/>
        </p:nvSpPr>
        <p:spPr bwMode="auto">
          <a:xfrm>
            <a:off x="8861046" y="2101800"/>
            <a:ext cx="1328746" cy="261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1100" dirty="0" smtClean="0">
                <a:solidFill>
                  <a:srgbClr val="767676"/>
                </a:solidFill>
                <a:latin typeface="Helvetica"/>
                <a:cs typeface="Helvetica"/>
              </a:rPr>
              <a:t>10 secondes</a:t>
            </a:r>
            <a:endParaRPr lang="fr-FR" sz="1100" dirty="0">
              <a:solidFill>
                <a:srgbClr val="767676"/>
              </a:solidFill>
              <a:latin typeface="Helvetica"/>
              <a:cs typeface="Helvetica"/>
            </a:endParaRPr>
          </a:p>
        </p:txBody>
      </p:sp>
      <p:sp>
        <p:nvSpPr>
          <p:cNvPr id="18" name="Text Box 23"/>
          <p:cNvSpPr txBox="1">
            <a:spLocks noChangeArrowheads="1"/>
          </p:cNvSpPr>
          <p:nvPr/>
        </p:nvSpPr>
        <p:spPr bwMode="auto">
          <a:xfrm>
            <a:off x="10593353" y="2101800"/>
            <a:ext cx="1328746" cy="261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1100" dirty="0" smtClean="0">
                <a:solidFill>
                  <a:srgbClr val="767676"/>
                </a:solidFill>
                <a:latin typeface="Helvetica"/>
                <a:cs typeface="Helvetica"/>
              </a:rPr>
              <a:t>10 secondes</a:t>
            </a:r>
            <a:endParaRPr lang="fr-FR" sz="1100" dirty="0">
              <a:solidFill>
                <a:srgbClr val="767676"/>
              </a:solidFill>
              <a:latin typeface="Helvetica"/>
              <a:cs typeface="Helvetica"/>
            </a:endParaRPr>
          </a:p>
        </p:txBody>
      </p:sp>
    </p:spTree>
    <p:extLst>
      <p:ext uri="{BB962C8B-B14F-4D97-AF65-F5344CB8AC3E}">
        <p14:creationId xmlns:p14="http://schemas.microsoft.com/office/powerpoint/2010/main" val="2068251308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6827226" y="3971771"/>
            <a:ext cx="12374469" cy="124335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4" descr="Image1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4" t="1895" r="12744" b="4167"/>
          <a:stretch>
            <a:fillRect/>
          </a:stretch>
        </p:blipFill>
        <p:spPr bwMode="auto">
          <a:xfrm>
            <a:off x="16768185" y="3971771"/>
            <a:ext cx="12433508" cy="12433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Forme libre 4"/>
          <p:cNvSpPr/>
          <p:nvPr/>
        </p:nvSpPr>
        <p:spPr>
          <a:xfrm>
            <a:off x="19491286" y="5051917"/>
            <a:ext cx="6114857" cy="2146249"/>
          </a:xfrm>
          <a:custGeom>
            <a:avLst/>
            <a:gdLst>
              <a:gd name="connsiteX0" fmla="*/ 6103447 w 6114856"/>
              <a:gd name="connsiteY0" fmla="*/ 2017538 h 2146248"/>
              <a:gd name="connsiteX1" fmla="*/ 5993381 w 6114856"/>
              <a:gd name="connsiteY1" fmla="*/ 2093735 h 2146248"/>
              <a:gd name="connsiteX2" fmla="*/ 5722447 w 6114856"/>
              <a:gd name="connsiteY2" fmla="*/ 2000605 h 2146248"/>
              <a:gd name="connsiteX3" fmla="*/ 5375314 w 6114856"/>
              <a:gd name="connsiteY3" fmla="*/ 1899008 h 2146248"/>
              <a:gd name="connsiteX4" fmla="*/ 5011247 w 6114856"/>
              <a:gd name="connsiteY4" fmla="*/ 1839743 h 2146248"/>
              <a:gd name="connsiteX5" fmla="*/ 4596381 w 6114856"/>
              <a:gd name="connsiteY5" fmla="*/ 1856676 h 2146248"/>
              <a:gd name="connsiteX6" fmla="*/ 3986781 w 6114856"/>
              <a:gd name="connsiteY6" fmla="*/ 2000605 h 2146248"/>
              <a:gd name="connsiteX7" fmla="*/ 3521114 w 6114856"/>
              <a:gd name="connsiteY7" fmla="*/ 2093735 h 2146248"/>
              <a:gd name="connsiteX8" fmla="*/ 3097781 w 6114856"/>
              <a:gd name="connsiteY8" fmla="*/ 2119135 h 2146248"/>
              <a:gd name="connsiteX9" fmla="*/ 2691381 w 6114856"/>
              <a:gd name="connsiteY9" fmla="*/ 2068336 h 2146248"/>
              <a:gd name="connsiteX10" fmla="*/ 1997114 w 6114856"/>
              <a:gd name="connsiteY10" fmla="*/ 1975206 h 2146248"/>
              <a:gd name="connsiteX11" fmla="*/ 1480647 w 6114856"/>
              <a:gd name="connsiteY11" fmla="*/ 1882075 h 2146248"/>
              <a:gd name="connsiteX12" fmla="*/ 1184314 w 6114856"/>
              <a:gd name="connsiteY12" fmla="*/ 1848209 h 2146248"/>
              <a:gd name="connsiteX13" fmla="*/ 896447 w 6114856"/>
              <a:gd name="connsiteY13" fmla="*/ 1839743 h 2146248"/>
              <a:gd name="connsiteX14" fmla="*/ 574714 w 6114856"/>
              <a:gd name="connsiteY14" fmla="*/ 1882075 h 2146248"/>
              <a:gd name="connsiteX15" fmla="*/ 278381 w 6114856"/>
              <a:gd name="connsiteY15" fmla="*/ 2042937 h 2146248"/>
              <a:gd name="connsiteX16" fmla="*/ 134447 w 6114856"/>
              <a:gd name="connsiteY16" fmla="*/ 2144534 h 2146248"/>
              <a:gd name="connsiteX17" fmla="*/ 15914 w 6114856"/>
              <a:gd name="connsiteY17" fmla="*/ 2102202 h 2146248"/>
              <a:gd name="connsiteX18" fmla="*/ 41314 w 6114856"/>
              <a:gd name="connsiteY18" fmla="*/ 2042937 h 2146248"/>
              <a:gd name="connsiteX19" fmla="*/ 379981 w 6114856"/>
              <a:gd name="connsiteY19" fmla="*/ 1763545 h 2146248"/>
              <a:gd name="connsiteX20" fmla="*/ 490047 w 6114856"/>
              <a:gd name="connsiteY20" fmla="*/ 1670415 h 2146248"/>
              <a:gd name="connsiteX21" fmla="*/ 752514 w 6114856"/>
              <a:gd name="connsiteY21" fmla="*/ 1721213 h 2146248"/>
              <a:gd name="connsiteX22" fmla="*/ 1031914 w 6114856"/>
              <a:gd name="connsiteY22" fmla="*/ 1645015 h 2146248"/>
              <a:gd name="connsiteX23" fmla="*/ 1277447 w 6114856"/>
              <a:gd name="connsiteY23" fmla="*/ 1551885 h 2146248"/>
              <a:gd name="connsiteX24" fmla="*/ 1446781 w 6114856"/>
              <a:gd name="connsiteY24" fmla="*/ 1323292 h 2146248"/>
              <a:gd name="connsiteX25" fmla="*/ 1480647 w 6114856"/>
              <a:gd name="connsiteY25" fmla="*/ 1179363 h 2146248"/>
              <a:gd name="connsiteX26" fmla="*/ 1658447 w 6114856"/>
              <a:gd name="connsiteY26" fmla="*/ 1179363 h 2146248"/>
              <a:gd name="connsiteX27" fmla="*/ 2090247 w 6114856"/>
              <a:gd name="connsiteY27" fmla="*/ 1170896 h 2146248"/>
              <a:gd name="connsiteX28" fmla="*/ 2488181 w 6114856"/>
              <a:gd name="connsiteY28" fmla="*/ 1170896 h 2146248"/>
              <a:gd name="connsiteX29" fmla="*/ 2496647 w 6114856"/>
              <a:gd name="connsiteY29" fmla="*/ 1069299 h 2146248"/>
              <a:gd name="connsiteX30" fmla="*/ 2386581 w 6114856"/>
              <a:gd name="connsiteY30" fmla="*/ 993102 h 2146248"/>
              <a:gd name="connsiteX31" fmla="*/ 1768514 w 6114856"/>
              <a:gd name="connsiteY31" fmla="*/ 1001568 h 2146248"/>
              <a:gd name="connsiteX32" fmla="*/ 1370581 w 6114856"/>
              <a:gd name="connsiteY32" fmla="*/ 993102 h 2146248"/>
              <a:gd name="connsiteX33" fmla="*/ 1235114 w 6114856"/>
              <a:gd name="connsiteY33" fmla="*/ 993102 h 2146248"/>
              <a:gd name="connsiteX34" fmla="*/ 1370581 w 6114856"/>
              <a:gd name="connsiteY34" fmla="*/ 798374 h 2146248"/>
              <a:gd name="connsiteX35" fmla="*/ 1683847 w 6114856"/>
              <a:gd name="connsiteY35" fmla="*/ 493583 h 2146248"/>
              <a:gd name="connsiteX36" fmla="*/ 2115647 w 6114856"/>
              <a:gd name="connsiteY36" fmla="*/ 239591 h 2146248"/>
              <a:gd name="connsiteX37" fmla="*/ 2547447 w 6114856"/>
              <a:gd name="connsiteY37" fmla="*/ 78729 h 2146248"/>
              <a:gd name="connsiteX38" fmla="*/ 2869181 w 6114856"/>
              <a:gd name="connsiteY38" fmla="*/ 10998 h 2146248"/>
              <a:gd name="connsiteX39" fmla="*/ 3224781 w 6114856"/>
              <a:gd name="connsiteY39" fmla="*/ 2531 h 2146248"/>
              <a:gd name="connsiteX40" fmla="*/ 3614247 w 6114856"/>
              <a:gd name="connsiteY40" fmla="*/ 36397 h 2146248"/>
              <a:gd name="connsiteX41" fmla="*/ 3961381 w 6114856"/>
              <a:gd name="connsiteY41" fmla="*/ 129528 h 2146248"/>
              <a:gd name="connsiteX42" fmla="*/ 4333914 w 6114856"/>
              <a:gd name="connsiteY42" fmla="*/ 290389 h 2146248"/>
              <a:gd name="connsiteX43" fmla="*/ 4655647 w 6114856"/>
              <a:gd name="connsiteY43" fmla="*/ 493583 h 2146248"/>
              <a:gd name="connsiteX44" fmla="*/ 4935047 w 6114856"/>
              <a:gd name="connsiteY44" fmla="*/ 739109 h 2146248"/>
              <a:gd name="connsiteX45" fmla="*/ 5129781 w 6114856"/>
              <a:gd name="connsiteY45" fmla="*/ 967702 h 2146248"/>
              <a:gd name="connsiteX46" fmla="*/ 4757247 w 6114856"/>
              <a:gd name="connsiteY46" fmla="*/ 1001568 h 2146248"/>
              <a:gd name="connsiteX47" fmla="*/ 4088381 w 6114856"/>
              <a:gd name="connsiteY47" fmla="*/ 1010034 h 2146248"/>
              <a:gd name="connsiteX48" fmla="*/ 3808981 w 6114856"/>
              <a:gd name="connsiteY48" fmla="*/ 1010034 h 2146248"/>
              <a:gd name="connsiteX49" fmla="*/ 3885181 w 6114856"/>
              <a:gd name="connsiteY49" fmla="*/ 1179363 h 2146248"/>
              <a:gd name="connsiteX50" fmla="*/ 4469381 w 6114856"/>
              <a:gd name="connsiteY50" fmla="*/ 1170896 h 2146248"/>
              <a:gd name="connsiteX51" fmla="*/ 4816514 w 6114856"/>
              <a:gd name="connsiteY51" fmla="*/ 1179363 h 2146248"/>
              <a:gd name="connsiteX52" fmla="*/ 4926581 w 6114856"/>
              <a:gd name="connsiteY52" fmla="*/ 1179363 h 2146248"/>
              <a:gd name="connsiteX53" fmla="*/ 4960447 w 6114856"/>
              <a:gd name="connsiteY53" fmla="*/ 1391023 h 2146248"/>
              <a:gd name="connsiteX54" fmla="*/ 5138247 w 6114856"/>
              <a:gd name="connsiteY54" fmla="*/ 1594217 h 2146248"/>
              <a:gd name="connsiteX55" fmla="*/ 5341447 w 6114856"/>
              <a:gd name="connsiteY55" fmla="*/ 1721213 h 2146248"/>
              <a:gd name="connsiteX56" fmla="*/ 5798647 w 6114856"/>
              <a:gd name="connsiteY56" fmla="*/ 1738146 h 2146248"/>
              <a:gd name="connsiteX57" fmla="*/ 5874847 w 6114856"/>
              <a:gd name="connsiteY57" fmla="*/ 1729680 h 2146248"/>
              <a:gd name="connsiteX58" fmla="*/ 6086514 w 6114856"/>
              <a:gd name="connsiteY58" fmla="*/ 1899008 h 2146248"/>
              <a:gd name="connsiteX59" fmla="*/ 6103447 w 6114856"/>
              <a:gd name="connsiteY59" fmla="*/ 2017538 h 214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6114856" h="2146248">
                <a:moveTo>
                  <a:pt x="6103447" y="2017538"/>
                </a:moveTo>
                <a:cubicBezTo>
                  <a:pt x="6087925" y="2049993"/>
                  <a:pt x="6056881" y="2096557"/>
                  <a:pt x="5993381" y="2093735"/>
                </a:cubicBezTo>
                <a:cubicBezTo>
                  <a:pt x="5929881" y="2090913"/>
                  <a:pt x="5825458" y="2033059"/>
                  <a:pt x="5722447" y="2000605"/>
                </a:cubicBezTo>
                <a:cubicBezTo>
                  <a:pt x="5619436" y="1968151"/>
                  <a:pt x="5493847" y="1925818"/>
                  <a:pt x="5375314" y="1899008"/>
                </a:cubicBezTo>
                <a:cubicBezTo>
                  <a:pt x="5256781" y="1872198"/>
                  <a:pt x="5141069" y="1846798"/>
                  <a:pt x="5011247" y="1839743"/>
                </a:cubicBezTo>
                <a:cubicBezTo>
                  <a:pt x="4881425" y="1832688"/>
                  <a:pt x="4767125" y="1829866"/>
                  <a:pt x="4596381" y="1856676"/>
                </a:cubicBezTo>
                <a:cubicBezTo>
                  <a:pt x="4425637" y="1883486"/>
                  <a:pt x="4165992" y="1961095"/>
                  <a:pt x="3986781" y="2000605"/>
                </a:cubicBezTo>
                <a:cubicBezTo>
                  <a:pt x="3807570" y="2040115"/>
                  <a:pt x="3669281" y="2073980"/>
                  <a:pt x="3521114" y="2093735"/>
                </a:cubicBezTo>
                <a:cubicBezTo>
                  <a:pt x="3372947" y="2113490"/>
                  <a:pt x="3236070" y="2123368"/>
                  <a:pt x="3097781" y="2119135"/>
                </a:cubicBezTo>
                <a:cubicBezTo>
                  <a:pt x="2959492" y="2114902"/>
                  <a:pt x="2691381" y="2068336"/>
                  <a:pt x="2691381" y="2068336"/>
                </a:cubicBezTo>
                <a:lnTo>
                  <a:pt x="1997114" y="1975206"/>
                </a:lnTo>
                <a:cubicBezTo>
                  <a:pt x="1795325" y="1944162"/>
                  <a:pt x="1616114" y="1903241"/>
                  <a:pt x="1480647" y="1882075"/>
                </a:cubicBezTo>
                <a:cubicBezTo>
                  <a:pt x="1345180" y="1860909"/>
                  <a:pt x="1281681" y="1855264"/>
                  <a:pt x="1184314" y="1848209"/>
                </a:cubicBezTo>
                <a:cubicBezTo>
                  <a:pt x="1086947" y="1841154"/>
                  <a:pt x="998047" y="1834099"/>
                  <a:pt x="896447" y="1839743"/>
                </a:cubicBezTo>
                <a:cubicBezTo>
                  <a:pt x="794847" y="1845387"/>
                  <a:pt x="677725" y="1848209"/>
                  <a:pt x="574714" y="1882075"/>
                </a:cubicBezTo>
                <a:cubicBezTo>
                  <a:pt x="471703" y="1915941"/>
                  <a:pt x="351759" y="1999194"/>
                  <a:pt x="278381" y="2042937"/>
                </a:cubicBezTo>
                <a:cubicBezTo>
                  <a:pt x="205003" y="2086680"/>
                  <a:pt x="178191" y="2134657"/>
                  <a:pt x="134447" y="2144534"/>
                </a:cubicBezTo>
                <a:cubicBezTo>
                  <a:pt x="90703" y="2154411"/>
                  <a:pt x="31436" y="2119135"/>
                  <a:pt x="15914" y="2102202"/>
                </a:cubicBezTo>
                <a:cubicBezTo>
                  <a:pt x="392" y="2085269"/>
                  <a:pt x="-19364" y="2099380"/>
                  <a:pt x="41314" y="2042937"/>
                </a:cubicBezTo>
                <a:cubicBezTo>
                  <a:pt x="101992" y="1986494"/>
                  <a:pt x="305192" y="1825632"/>
                  <a:pt x="379981" y="1763545"/>
                </a:cubicBezTo>
                <a:cubicBezTo>
                  <a:pt x="454770" y="1701458"/>
                  <a:pt x="427958" y="1677470"/>
                  <a:pt x="490047" y="1670415"/>
                </a:cubicBezTo>
                <a:cubicBezTo>
                  <a:pt x="552136" y="1663360"/>
                  <a:pt x="662203" y="1725446"/>
                  <a:pt x="752514" y="1721213"/>
                </a:cubicBezTo>
                <a:cubicBezTo>
                  <a:pt x="842825" y="1716980"/>
                  <a:pt x="944425" y="1673236"/>
                  <a:pt x="1031914" y="1645015"/>
                </a:cubicBezTo>
                <a:cubicBezTo>
                  <a:pt x="1119403" y="1616794"/>
                  <a:pt x="1208303" y="1605505"/>
                  <a:pt x="1277447" y="1551885"/>
                </a:cubicBezTo>
                <a:cubicBezTo>
                  <a:pt x="1346591" y="1498265"/>
                  <a:pt x="1412914" y="1385379"/>
                  <a:pt x="1446781" y="1323292"/>
                </a:cubicBezTo>
                <a:cubicBezTo>
                  <a:pt x="1480648" y="1261205"/>
                  <a:pt x="1445369" y="1203351"/>
                  <a:pt x="1480647" y="1179363"/>
                </a:cubicBezTo>
                <a:cubicBezTo>
                  <a:pt x="1515925" y="1155375"/>
                  <a:pt x="1658447" y="1179363"/>
                  <a:pt x="1658447" y="1179363"/>
                </a:cubicBezTo>
                <a:lnTo>
                  <a:pt x="2090247" y="1170896"/>
                </a:lnTo>
                <a:cubicBezTo>
                  <a:pt x="2228536" y="1169485"/>
                  <a:pt x="2420448" y="1187829"/>
                  <a:pt x="2488181" y="1170896"/>
                </a:cubicBezTo>
                <a:cubicBezTo>
                  <a:pt x="2555914" y="1153963"/>
                  <a:pt x="2513580" y="1098931"/>
                  <a:pt x="2496647" y="1069299"/>
                </a:cubicBezTo>
                <a:cubicBezTo>
                  <a:pt x="2479714" y="1039667"/>
                  <a:pt x="2507936" y="1004390"/>
                  <a:pt x="2386581" y="993102"/>
                </a:cubicBezTo>
                <a:cubicBezTo>
                  <a:pt x="2265225" y="981813"/>
                  <a:pt x="1937847" y="1001568"/>
                  <a:pt x="1768514" y="1001568"/>
                </a:cubicBezTo>
                <a:cubicBezTo>
                  <a:pt x="1599181" y="1001568"/>
                  <a:pt x="1459481" y="994513"/>
                  <a:pt x="1370581" y="993102"/>
                </a:cubicBezTo>
                <a:cubicBezTo>
                  <a:pt x="1281681" y="991691"/>
                  <a:pt x="1235114" y="1025557"/>
                  <a:pt x="1235114" y="993102"/>
                </a:cubicBezTo>
                <a:cubicBezTo>
                  <a:pt x="1235114" y="960647"/>
                  <a:pt x="1295792" y="881627"/>
                  <a:pt x="1370581" y="798374"/>
                </a:cubicBezTo>
                <a:cubicBezTo>
                  <a:pt x="1445370" y="715121"/>
                  <a:pt x="1559669" y="586713"/>
                  <a:pt x="1683847" y="493583"/>
                </a:cubicBezTo>
                <a:cubicBezTo>
                  <a:pt x="1808025" y="400453"/>
                  <a:pt x="1971714" y="308733"/>
                  <a:pt x="2115647" y="239591"/>
                </a:cubicBezTo>
                <a:cubicBezTo>
                  <a:pt x="2259580" y="170449"/>
                  <a:pt x="2421858" y="116828"/>
                  <a:pt x="2547447" y="78729"/>
                </a:cubicBezTo>
                <a:cubicBezTo>
                  <a:pt x="2673036" y="40630"/>
                  <a:pt x="2756292" y="23698"/>
                  <a:pt x="2869181" y="10998"/>
                </a:cubicBezTo>
                <a:cubicBezTo>
                  <a:pt x="2982070" y="-1702"/>
                  <a:pt x="3100604" y="-1702"/>
                  <a:pt x="3224781" y="2531"/>
                </a:cubicBezTo>
                <a:cubicBezTo>
                  <a:pt x="3348958" y="6764"/>
                  <a:pt x="3491480" y="15231"/>
                  <a:pt x="3614247" y="36397"/>
                </a:cubicBezTo>
                <a:cubicBezTo>
                  <a:pt x="3737014" y="57563"/>
                  <a:pt x="3841436" y="87196"/>
                  <a:pt x="3961381" y="129528"/>
                </a:cubicBezTo>
                <a:cubicBezTo>
                  <a:pt x="4081326" y="171860"/>
                  <a:pt x="4218203" y="229713"/>
                  <a:pt x="4333914" y="290389"/>
                </a:cubicBezTo>
                <a:cubicBezTo>
                  <a:pt x="4449625" y="351065"/>
                  <a:pt x="4555458" y="418796"/>
                  <a:pt x="4655647" y="493583"/>
                </a:cubicBezTo>
                <a:cubicBezTo>
                  <a:pt x="4755836" y="568370"/>
                  <a:pt x="4856025" y="660089"/>
                  <a:pt x="4935047" y="739109"/>
                </a:cubicBezTo>
                <a:cubicBezTo>
                  <a:pt x="5014069" y="818129"/>
                  <a:pt x="5159414" y="923959"/>
                  <a:pt x="5129781" y="967702"/>
                </a:cubicBezTo>
                <a:cubicBezTo>
                  <a:pt x="5100148" y="1011445"/>
                  <a:pt x="4930814" y="994513"/>
                  <a:pt x="4757247" y="1001568"/>
                </a:cubicBezTo>
                <a:cubicBezTo>
                  <a:pt x="4583680" y="1008623"/>
                  <a:pt x="4088381" y="1010034"/>
                  <a:pt x="4088381" y="1010034"/>
                </a:cubicBezTo>
                <a:cubicBezTo>
                  <a:pt x="3930337" y="1011445"/>
                  <a:pt x="3842848" y="981813"/>
                  <a:pt x="3808981" y="1010034"/>
                </a:cubicBezTo>
                <a:cubicBezTo>
                  <a:pt x="3775114" y="1038255"/>
                  <a:pt x="3775114" y="1152553"/>
                  <a:pt x="3885181" y="1179363"/>
                </a:cubicBezTo>
                <a:cubicBezTo>
                  <a:pt x="3995248" y="1206173"/>
                  <a:pt x="4314159" y="1170896"/>
                  <a:pt x="4469381" y="1170896"/>
                </a:cubicBezTo>
                <a:cubicBezTo>
                  <a:pt x="4624603" y="1170896"/>
                  <a:pt x="4740314" y="1177952"/>
                  <a:pt x="4816514" y="1179363"/>
                </a:cubicBezTo>
                <a:cubicBezTo>
                  <a:pt x="4892714" y="1180774"/>
                  <a:pt x="4902592" y="1144086"/>
                  <a:pt x="4926581" y="1179363"/>
                </a:cubicBezTo>
                <a:cubicBezTo>
                  <a:pt x="4950570" y="1214640"/>
                  <a:pt x="4925169" y="1321881"/>
                  <a:pt x="4960447" y="1391023"/>
                </a:cubicBezTo>
                <a:cubicBezTo>
                  <a:pt x="4995725" y="1460165"/>
                  <a:pt x="5074747" y="1539185"/>
                  <a:pt x="5138247" y="1594217"/>
                </a:cubicBezTo>
                <a:cubicBezTo>
                  <a:pt x="5201747" y="1649249"/>
                  <a:pt x="5231380" y="1697225"/>
                  <a:pt x="5341447" y="1721213"/>
                </a:cubicBezTo>
                <a:cubicBezTo>
                  <a:pt x="5451514" y="1745201"/>
                  <a:pt x="5709747" y="1736735"/>
                  <a:pt x="5798647" y="1738146"/>
                </a:cubicBezTo>
                <a:cubicBezTo>
                  <a:pt x="5887547" y="1739557"/>
                  <a:pt x="5826869" y="1702870"/>
                  <a:pt x="5874847" y="1729680"/>
                </a:cubicBezTo>
                <a:cubicBezTo>
                  <a:pt x="5922825" y="1756490"/>
                  <a:pt x="6049825" y="1848210"/>
                  <a:pt x="6086514" y="1899008"/>
                </a:cubicBezTo>
                <a:cubicBezTo>
                  <a:pt x="6123203" y="1949806"/>
                  <a:pt x="6118969" y="1985083"/>
                  <a:pt x="6103447" y="2017538"/>
                </a:cubicBezTo>
                <a:close/>
              </a:path>
            </a:pathLst>
          </a:custGeom>
          <a:solidFill>
            <a:srgbClr val="B9CDE5">
              <a:alpha val="58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" name="Ellipse 5"/>
          <p:cNvSpPr/>
          <p:nvPr/>
        </p:nvSpPr>
        <p:spPr>
          <a:xfrm>
            <a:off x="20173950" y="6457952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" name="Ellipse 6"/>
          <p:cNvSpPr/>
          <p:nvPr/>
        </p:nvSpPr>
        <p:spPr>
          <a:xfrm>
            <a:off x="20472402" y="6426200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" name="Ellipse 7"/>
          <p:cNvSpPr/>
          <p:nvPr/>
        </p:nvSpPr>
        <p:spPr>
          <a:xfrm>
            <a:off x="20586703" y="6159500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" name="Ellipse 8"/>
          <p:cNvSpPr/>
          <p:nvPr/>
        </p:nvSpPr>
        <p:spPr>
          <a:xfrm>
            <a:off x="24714201" y="6245227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" name="Ellipse 9"/>
          <p:cNvSpPr/>
          <p:nvPr/>
        </p:nvSpPr>
        <p:spPr>
          <a:xfrm>
            <a:off x="25019001" y="6454775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" name="Ellipse 10"/>
          <p:cNvSpPr/>
          <p:nvPr/>
        </p:nvSpPr>
        <p:spPr>
          <a:xfrm>
            <a:off x="24720552" y="6454775"/>
            <a:ext cx="146050" cy="146050"/>
          </a:xfrm>
          <a:prstGeom prst="ellipse">
            <a:avLst/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" name="Ellipse 11"/>
          <p:cNvSpPr/>
          <p:nvPr/>
        </p:nvSpPr>
        <p:spPr>
          <a:xfrm>
            <a:off x="24745950" y="5908677"/>
            <a:ext cx="146050" cy="146050"/>
          </a:xfrm>
          <a:prstGeom prst="ellipse">
            <a:avLst/>
          </a:prstGeom>
          <a:solidFill>
            <a:srgbClr val="000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" name="Ellipse 12"/>
          <p:cNvSpPr/>
          <p:nvPr/>
        </p:nvSpPr>
        <p:spPr>
          <a:xfrm>
            <a:off x="20440653" y="5908677"/>
            <a:ext cx="146050" cy="146050"/>
          </a:xfrm>
          <a:prstGeom prst="ellipse">
            <a:avLst/>
          </a:prstGeom>
          <a:solidFill>
            <a:srgbClr val="000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14" name="Connecteur en arc 13"/>
          <p:cNvCxnSpPr/>
          <p:nvPr/>
        </p:nvCxnSpPr>
        <p:spPr>
          <a:xfrm rot="16200000" flipH="1">
            <a:off x="20516852" y="6489702"/>
            <a:ext cx="330200" cy="266699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Connecteur en arc 14"/>
          <p:cNvCxnSpPr/>
          <p:nvPr/>
        </p:nvCxnSpPr>
        <p:spPr>
          <a:xfrm rot="5400000">
            <a:off x="20240623" y="6486524"/>
            <a:ext cx="336550" cy="279402"/>
          </a:xfrm>
          <a:prstGeom prst="curvedConnector3">
            <a:avLst>
              <a:gd name="adj1" fmla="val 99057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" name="Connecteur en arc 15"/>
          <p:cNvCxnSpPr/>
          <p:nvPr/>
        </p:nvCxnSpPr>
        <p:spPr>
          <a:xfrm>
            <a:off x="20713701" y="6268817"/>
            <a:ext cx="254000" cy="136966"/>
          </a:xfrm>
          <a:prstGeom prst="curvedConnector3">
            <a:avLst>
              <a:gd name="adj1" fmla="val 25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" name="Connecteur en arc 16"/>
          <p:cNvCxnSpPr/>
          <p:nvPr/>
        </p:nvCxnSpPr>
        <p:spPr>
          <a:xfrm rot="10800000" flipV="1">
            <a:off x="19958050" y="6597650"/>
            <a:ext cx="279402" cy="265332"/>
          </a:xfrm>
          <a:prstGeom prst="curvedConnector3">
            <a:avLst>
              <a:gd name="adj1" fmla="val -2272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Connecteur en arc 17"/>
          <p:cNvCxnSpPr/>
          <p:nvPr/>
        </p:nvCxnSpPr>
        <p:spPr>
          <a:xfrm rot="16200000" flipH="1">
            <a:off x="24771350" y="6578603"/>
            <a:ext cx="330200" cy="266699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Connecteur en arc 18"/>
          <p:cNvCxnSpPr/>
          <p:nvPr/>
        </p:nvCxnSpPr>
        <p:spPr>
          <a:xfrm rot="5400000">
            <a:off x="24476075" y="6548658"/>
            <a:ext cx="336550" cy="279402"/>
          </a:xfrm>
          <a:prstGeom prst="curvedConnector3">
            <a:avLst>
              <a:gd name="adj1" fmla="val 99057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Connecteur en arc 19"/>
          <p:cNvCxnSpPr/>
          <p:nvPr/>
        </p:nvCxnSpPr>
        <p:spPr>
          <a:xfrm rot="16200000" flipH="1">
            <a:off x="25066624" y="6626225"/>
            <a:ext cx="292101" cy="196850"/>
          </a:xfrm>
          <a:prstGeom prst="curvedConnector3">
            <a:avLst>
              <a:gd name="adj1" fmla="val 10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Connecteur en arc 20"/>
          <p:cNvCxnSpPr/>
          <p:nvPr/>
        </p:nvCxnSpPr>
        <p:spPr>
          <a:xfrm rot="10800000" flipV="1">
            <a:off x="24307803" y="6306916"/>
            <a:ext cx="419101" cy="136966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Connecteur en arc 21"/>
          <p:cNvCxnSpPr/>
          <p:nvPr/>
        </p:nvCxnSpPr>
        <p:spPr>
          <a:xfrm rot="10800000" flipV="1">
            <a:off x="20859750" y="5840193"/>
            <a:ext cx="419101" cy="136966"/>
          </a:xfrm>
          <a:prstGeom prst="curvedConnector3">
            <a:avLst>
              <a:gd name="adj1" fmla="val 36364"/>
            </a:avLst>
          </a:prstGeom>
          <a:ln>
            <a:solidFill>
              <a:srgbClr val="0000FF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Forme libre 22"/>
          <p:cNvSpPr/>
          <p:nvPr/>
        </p:nvSpPr>
        <p:spPr>
          <a:xfrm>
            <a:off x="20567651" y="5981701"/>
            <a:ext cx="311151" cy="19051"/>
          </a:xfrm>
          <a:custGeom>
            <a:avLst/>
            <a:gdLst>
              <a:gd name="connsiteX0" fmla="*/ 311150 w 311150"/>
              <a:gd name="connsiteY0" fmla="*/ 0 h 19050"/>
              <a:gd name="connsiteX1" fmla="*/ 0 w 31115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1150" h="19050">
                <a:moveTo>
                  <a:pt x="311150" y="0"/>
                </a:moveTo>
                <a:lnTo>
                  <a:pt x="0" y="19050"/>
                </a:ln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24" name="Connecteur en arc 23"/>
          <p:cNvCxnSpPr/>
          <p:nvPr/>
        </p:nvCxnSpPr>
        <p:spPr>
          <a:xfrm>
            <a:off x="24003000" y="5908677"/>
            <a:ext cx="495301" cy="92075"/>
          </a:xfrm>
          <a:prstGeom prst="curvedConnector3">
            <a:avLst>
              <a:gd name="adj1" fmla="val 50000"/>
            </a:avLst>
          </a:prstGeom>
          <a:ln>
            <a:solidFill>
              <a:srgbClr val="0000FF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5" name="Forme libre 24"/>
          <p:cNvSpPr/>
          <p:nvPr/>
        </p:nvSpPr>
        <p:spPr>
          <a:xfrm>
            <a:off x="24472898" y="5981701"/>
            <a:ext cx="311151" cy="19051"/>
          </a:xfrm>
          <a:custGeom>
            <a:avLst/>
            <a:gdLst>
              <a:gd name="connsiteX0" fmla="*/ 311150 w 311150"/>
              <a:gd name="connsiteY0" fmla="*/ 0 h 19050"/>
              <a:gd name="connsiteX1" fmla="*/ 0 w 31115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1150" h="19050">
                <a:moveTo>
                  <a:pt x="311150" y="0"/>
                </a:moveTo>
                <a:lnTo>
                  <a:pt x="0" y="19050"/>
                </a:ln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6" name="Forme libre 25"/>
          <p:cNvSpPr/>
          <p:nvPr/>
        </p:nvSpPr>
        <p:spPr>
          <a:xfrm rot="1109659">
            <a:off x="23964901" y="5626102"/>
            <a:ext cx="292101" cy="260350"/>
          </a:xfrm>
          <a:custGeom>
            <a:avLst/>
            <a:gdLst>
              <a:gd name="connsiteX0" fmla="*/ 0 w 292100"/>
              <a:gd name="connsiteY0" fmla="*/ 0 h 260350"/>
              <a:gd name="connsiteX1" fmla="*/ 127000 w 292100"/>
              <a:gd name="connsiteY1" fmla="*/ 184150 h 260350"/>
              <a:gd name="connsiteX2" fmla="*/ 292100 w 292100"/>
              <a:gd name="connsiteY2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00" h="260350">
                <a:moveTo>
                  <a:pt x="0" y="0"/>
                </a:moveTo>
                <a:cubicBezTo>
                  <a:pt x="39158" y="70379"/>
                  <a:pt x="78317" y="140758"/>
                  <a:pt x="127000" y="184150"/>
                </a:cubicBezTo>
                <a:cubicBezTo>
                  <a:pt x="175683" y="227542"/>
                  <a:pt x="292100" y="260350"/>
                  <a:pt x="292100" y="260350"/>
                </a:cubicBez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7" name="Forme libre 26"/>
          <p:cNvSpPr/>
          <p:nvPr/>
        </p:nvSpPr>
        <p:spPr>
          <a:xfrm rot="20988649">
            <a:off x="21112738" y="5929014"/>
            <a:ext cx="163597" cy="82543"/>
          </a:xfrm>
          <a:custGeom>
            <a:avLst/>
            <a:gdLst>
              <a:gd name="connsiteX0" fmla="*/ 0 w 292100"/>
              <a:gd name="connsiteY0" fmla="*/ 0 h 260350"/>
              <a:gd name="connsiteX1" fmla="*/ 127000 w 292100"/>
              <a:gd name="connsiteY1" fmla="*/ 184150 h 260350"/>
              <a:gd name="connsiteX2" fmla="*/ 292100 w 292100"/>
              <a:gd name="connsiteY2" fmla="*/ 260350 h 26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00" h="260350">
                <a:moveTo>
                  <a:pt x="0" y="0"/>
                </a:moveTo>
                <a:cubicBezTo>
                  <a:pt x="39158" y="70379"/>
                  <a:pt x="78317" y="140758"/>
                  <a:pt x="127000" y="184150"/>
                </a:cubicBezTo>
                <a:cubicBezTo>
                  <a:pt x="175683" y="227542"/>
                  <a:pt x="292100" y="260350"/>
                  <a:pt x="292100" y="260350"/>
                </a:cubicBezTo>
              </a:path>
            </a:pathLst>
          </a:custGeom>
          <a:ln>
            <a:solidFill>
              <a:srgbClr val="0000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8" name="Forme libre 27"/>
          <p:cNvSpPr/>
          <p:nvPr/>
        </p:nvSpPr>
        <p:spPr>
          <a:xfrm>
            <a:off x="21077597" y="6268315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solidFill>
            <a:schemeClr val="bg1"/>
          </a:solidFill>
          <a:ln w="76200" cmpd="sng">
            <a:noFill/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29" name="Connecteur droit avec flèche 28"/>
          <p:cNvCxnSpPr/>
          <p:nvPr/>
        </p:nvCxnSpPr>
        <p:spPr>
          <a:xfrm>
            <a:off x="22591087" y="7709474"/>
            <a:ext cx="0" cy="5758865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0" name="Connecteur droit avec flèche 29"/>
          <p:cNvCxnSpPr/>
          <p:nvPr/>
        </p:nvCxnSpPr>
        <p:spPr>
          <a:xfrm flipH="1">
            <a:off x="19077225" y="7709474"/>
            <a:ext cx="1782527" cy="2454073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1" name="Connecteur droit avec flèche 30"/>
          <p:cNvCxnSpPr/>
          <p:nvPr/>
        </p:nvCxnSpPr>
        <p:spPr>
          <a:xfrm flipH="1">
            <a:off x="20287655" y="7709473"/>
            <a:ext cx="1579887" cy="4455084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2" name="Connecteur droit avec flèche 31"/>
          <p:cNvCxnSpPr/>
          <p:nvPr/>
        </p:nvCxnSpPr>
        <p:spPr>
          <a:xfrm>
            <a:off x="23283829" y="7709473"/>
            <a:ext cx="1830422" cy="4455084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Connecteur droit avec flèche 32"/>
          <p:cNvCxnSpPr/>
          <p:nvPr/>
        </p:nvCxnSpPr>
        <p:spPr>
          <a:xfrm>
            <a:off x="24258136" y="7709474"/>
            <a:ext cx="2181517" cy="2454073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Connecteur droit avec flèche 33"/>
          <p:cNvCxnSpPr/>
          <p:nvPr/>
        </p:nvCxnSpPr>
        <p:spPr>
          <a:xfrm flipV="1">
            <a:off x="22591087" y="5155845"/>
            <a:ext cx="0" cy="744352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Connecteur droit avec flèche 34"/>
          <p:cNvCxnSpPr/>
          <p:nvPr/>
        </p:nvCxnSpPr>
        <p:spPr>
          <a:xfrm flipV="1">
            <a:off x="23012887" y="5394090"/>
            <a:ext cx="540342" cy="466101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6" name="Connecteur droit avec flèche 35"/>
          <p:cNvCxnSpPr/>
          <p:nvPr/>
        </p:nvCxnSpPr>
        <p:spPr>
          <a:xfrm flipH="1" flipV="1">
            <a:off x="21592004" y="5395613"/>
            <a:ext cx="575743" cy="466101"/>
          </a:xfrm>
          <a:prstGeom prst="straightConnector1">
            <a:avLst/>
          </a:prstGeom>
          <a:ln w="76200" cmpd="sng">
            <a:solidFill>
              <a:srgbClr val="FE2DFF"/>
            </a:solidFill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7" name="Rectangle 36"/>
          <p:cNvSpPr/>
          <p:nvPr/>
        </p:nvSpPr>
        <p:spPr>
          <a:xfrm rot="15042529">
            <a:off x="16889040" y="6404026"/>
            <a:ext cx="9338829" cy="8441669"/>
          </a:xfrm>
          <a:prstGeom prst="rect">
            <a:avLst/>
          </a:prstGeom>
          <a:noFill/>
          <a:ln>
            <a:noFill/>
          </a:ln>
        </p:spPr>
        <p:txBody>
          <a:bodyPr wrap="none" lIns="91427" tIns="45715" rIns="91427" bIns="45715">
            <a:prstTxWarp prst="textArchUp">
              <a:avLst>
                <a:gd name="adj" fmla="val 5561338"/>
              </a:avLst>
            </a:prstTxWarp>
            <a:spAutoFit/>
          </a:bodyPr>
          <a:lstStyle/>
          <a:p>
            <a:pPr algn="ctr"/>
            <a:r>
              <a:rPr lang="fr-FR" sz="5900" dirty="0">
                <a:ln w="12700">
                  <a:noFill/>
                  <a:prstDash val="solid"/>
                </a:ln>
                <a:solidFill>
                  <a:schemeClr val="bg1">
                    <a:lumMod val="7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Helvetica"/>
                <a:cs typeface="Helvetica"/>
              </a:rPr>
              <a:t>Paroi inextensible</a:t>
            </a:r>
          </a:p>
        </p:txBody>
      </p:sp>
    </p:spTree>
    <p:extLst>
      <p:ext uri="{BB962C8B-B14F-4D97-AF65-F5344CB8AC3E}">
        <p14:creationId xmlns:p14="http://schemas.microsoft.com/office/powerpoint/2010/main" val="51938540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6827226" y="3971771"/>
            <a:ext cx="12374469" cy="124335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6" name="Picture 4" descr="Image1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4" t="1895" r="12744" b="4167"/>
          <a:stretch>
            <a:fillRect/>
          </a:stretch>
        </p:blipFill>
        <p:spPr bwMode="auto">
          <a:xfrm>
            <a:off x="16768185" y="3971771"/>
            <a:ext cx="12433508" cy="12433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Forme libre 8"/>
          <p:cNvSpPr/>
          <p:nvPr/>
        </p:nvSpPr>
        <p:spPr>
          <a:xfrm>
            <a:off x="19971538" y="4511934"/>
            <a:ext cx="5328571" cy="1588274"/>
          </a:xfrm>
          <a:custGeom>
            <a:avLst/>
            <a:gdLst>
              <a:gd name="connsiteX0" fmla="*/ 627863 w 5328572"/>
              <a:gd name="connsiteY0" fmla="*/ 1566953 h 1588275"/>
              <a:gd name="connsiteX1" fmla="*/ 69063 w 5328572"/>
              <a:gd name="connsiteY1" fmla="*/ 1566953 h 1588275"/>
              <a:gd name="connsiteX2" fmla="*/ 9796 w 5328572"/>
              <a:gd name="connsiteY2" fmla="*/ 1566953 h 1588275"/>
              <a:gd name="connsiteX3" fmla="*/ 77530 w 5328572"/>
              <a:gd name="connsiteY3" fmla="*/ 1439957 h 1588275"/>
              <a:gd name="connsiteX4" fmla="*/ 162196 w 5328572"/>
              <a:gd name="connsiteY4" fmla="*/ 1287562 h 1588275"/>
              <a:gd name="connsiteX5" fmla="*/ 390796 w 5328572"/>
              <a:gd name="connsiteY5" fmla="*/ 991237 h 1588275"/>
              <a:gd name="connsiteX6" fmla="*/ 577063 w 5328572"/>
              <a:gd name="connsiteY6" fmla="*/ 796510 h 1588275"/>
              <a:gd name="connsiteX7" fmla="*/ 797196 w 5328572"/>
              <a:gd name="connsiteY7" fmla="*/ 601782 h 1588275"/>
              <a:gd name="connsiteX8" fmla="*/ 1025796 w 5328572"/>
              <a:gd name="connsiteY8" fmla="*/ 457853 h 1588275"/>
              <a:gd name="connsiteX9" fmla="*/ 1322130 w 5328572"/>
              <a:gd name="connsiteY9" fmla="*/ 313924 h 1588275"/>
              <a:gd name="connsiteX10" fmla="*/ 1720063 w 5328572"/>
              <a:gd name="connsiteY10" fmla="*/ 136130 h 1588275"/>
              <a:gd name="connsiteX11" fmla="*/ 2033330 w 5328572"/>
              <a:gd name="connsiteY11" fmla="*/ 59932 h 1588275"/>
              <a:gd name="connsiteX12" fmla="*/ 2321196 w 5328572"/>
              <a:gd name="connsiteY12" fmla="*/ 9133 h 1588275"/>
              <a:gd name="connsiteX13" fmla="*/ 2634463 w 5328572"/>
              <a:gd name="connsiteY13" fmla="*/ 667 h 1588275"/>
              <a:gd name="connsiteX14" fmla="*/ 3049330 w 5328572"/>
              <a:gd name="connsiteY14" fmla="*/ 17600 h 1588275"/>
              <a:gd name="connsiteX15" fmla="*/ 3540396 w 5328572"/>
              <a:gd name="connsiteY15" fmla="*/ 110730 h 1588275"/>
              <a:gd name="connsiteX16" fmla="*/ 3912930 w 5328572"/>
              <a:gd name="connsiteY16" fmla="*/ 246193 h 1588275"/>
              <a:gd name="connsiteX17" fmla="*/ 4327796 w 5328572"/>
              <a:gd name="connsiteY17" fmla="*/ 466320 h 1588275"/>
              <a:gd name="connsiteX18" fmla="*/ 4751130 w 5328572"/>
              <a:gd name="connsiteY18" fmla="*/ 796510 h 1588275"/>
              <a:gd name="connsiteX19" fmla="*/ 5149063 w 5328572"/>
              <a:gd name="connsiteY19" fmla="*/ 1253696 h 1588275"/>
              <a:gd name="connsiteX20" fmla="*/ 5242196 w 5328572"/>
              <a:gd name="connsiteY20" fmla="*/ 1406091 h 1588275"/>
              <a:gd name="connsiteX21" fmla="*/ 5292996 w 5328572"/>
              <a:gd name="connsiteY21" fmla="*/ 1473823 h 1588275"/>
              <a:gd name="connsiteX22" fmla="*/ 5309930 w 5328572"/>
              <a:gd name="connsiteY22" fmla="*/ 1516155 h 1588275"/>
              <a:gd name="connsiteX23" fmla="*/ 5318396 w 5328572"/>
              <a:gd name="connsiteY23" fmla="*/ 1550020 h 1588275"/>
              <a:gd name="connsiteX24" fmla="*/ 5157530 w 5328572"/>
              <a:gd name="connsiteY24" fmla="*/ 1566953 h 1588275"/>
              <a:gd name="connsiteX25" fmla="*/ 4852730 w 5328572"/>
              <a:gd name="connsiteY25" fmla="*/ 1558487 h 1588275"/>
              <a:gd name="connsiteX26" fmla="*/ 4742663 w 5328572"/>
              <a:gd name="connsiteY26" fmla="*/ 1575420 h 1588275"/>
              <a:gd name="connsiteX27" fmla="*/ 4683396 w 5328572"/>
              <a:gd name="connsiteY27" fmla="*/ 1465356 h 1588275"/>
              <a:gd name="connsiteX28" fmla="*/ 4522530 w 5328572"/>
              <a:gd name="connsiteY28" fmla="*/ 1312961 h 1588275"/>
              <a:gd name="connsiteX29" fmla="*/ 4336263 w 5328572"/>
              <a:gd name="connsiteY29" fmla="*/ 1101301 h 1588275"/>
              <a:gd name="connsiteX30" fmla="*/ 4116130 w 5328572"/>
              <a:gd name="connsiteY30" fmla="*/ 923506 h 1588275"/>
              <a:gd name="connsiteX31" fmla="*/ 3887530 w 5328572"/>
              <a:gd name="connsiteY31" fmla="*/ 762644 h 1588275"/>
              <a:gd name="connsiteX32" fmla="*/ 3633530 w 5328572"/>
              <a:gd name="connsiteY32" fmla="*/ 661047 h 1588275"/>
              <a:gd name="connsiteX33" fmla="*/ 3252530 w 5328572"/>
              <a:gd name="connsiteY33" fmla="*/ 542517 h 1588275"/>
              <a:gd name="connsiteX34" fmla="*/ 2981596 w 5328572"/>
              <a:gd name="connsiteY34" fmla="*/ 508652 h 1588275"/>
              <a:gd name="connsiteX35" fmla="*/ 2676796 w 5328572"/>
              <a:gd name="connsiteY35" fmla="*/ 483252 h 1588275"/>
              <a:gd name="connsiteX36" fmla="*/ 2338130 w 5328572"/>
              <a:gd name="connsiteY36" fmla="*/ 508652 h 1588275"/>
              <a:gd name="connsiteX37" fmla="*/ 1863996 w 5328572"/>
              <a:gd name="connsiteY37" fmla="*/ 618715 h 1588275"/>
              <a:gd name="connsiteX38" fmla="*/ 1508396 w 5328572"/>
              <a:gd name="connsiteY38" fmla="*/ 788043 h 1588275"/>
              <a:gd name="connsiteX39" fmla="*/ 1110463 w 5328572"/>
              <a:gd name="connsiteY39" fmla="*/ 1042036 h 1588275"/>
              <a:gd name="connsiteX40" fmla="*/ 873396 w 5328572"/>
              <a:gd name="connsiteY40" fmla="*/ 1279095 h 1588275"/>
              <a:gd name="connsiteX41" fmla="*/ 627863 w 5328572"/>
              <a:gd name="connsiteY41" fmla="*/ 1566953 h 1588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328572" h="1588275">
                <a:moveTo>
                  <a:pt x="627863" y="1566953"/>
                </a:moveTo>
                <a:cubicBezTo>
                  <a:pt x="493807" y="1614929"/>
                  <a:pt x="69063" y="1566953"/>
                  <a:pt x="69063" y="1566953"/>
                </a:cubicBezTo>
                <a:cubicBezTo>
                  <a:pt x="-33948" y="1566953"/>
                  <a:pt x="8385" y="1588119"/>
                  <a:pt x="9796" y="1566953"/>
                </a:cubicBezTo>
                <a:cubicBezTo>
                  <a:pt x="11207" y="1545787"/>
                  <a:pt x="52130" y="1486522"/>
                  <a:pt x="77530" y="1439957"/>
                </a:cubicBezTo>
                <a:cubicBezTo>
                  <a:pt x="102930" y="1393392"/>
                  <a:pt x="109985" y="1362349"/>
                  <a:pt x="162196" y="1287562"/>
                </a:cubicBezTo>
                <a:cubicBezTo>
                  <a:pt x="214407" y="1212775"/>
                  <a:pt x="321652" y="1073079"/>
                  <a:pt x="390796" y="991237"/>
                </a:cubicBezTo>
                <a:cubicBezTo>
                  <a:pt x="459940" y="909395"/>
                  <a:pt x="509330" y="861419"/>
                  <a:pt x="577063" y="796510"/>
                </a:cubicBezTo>
                <a:cubicBezTo>
                  <a:pt x="644796" y="731601"/>
                  <a:pt x="722407" y="658225"/>
                  <a:pt x="797196" y="601782"/>
                </a:cubicBezTo>
                <a:cubicBezTo>
                  <a:pt x="871985" y="545339"/>
                  <a:pt x="938307" y="505829"/>
                  <a:pt x="1025796" y="457853"/>
                </a:cubicBezTo>
                <a:cubicBezTo>
                  <a:pt x="1113285" y="409877"/>
                  <a:pt x="1206419" y="367544"/>
                  <a:pt x="1322130" y="313924"/>
                </a:cubicBezTo>
                <a:cubicBezTo>
                  <a:pt x="1437841" y="260304"/>
                  <a:pt x="1601530" y="178462"/>
                  <a:pt x="1720063" y="136130"/>
                </a:cubicBezTo>
                <a:cubicBezTo>
                  <a:pt x="1838596" y="93798"/>
                  <a:pt x="1933141" y="81098"/>
                  <a:pt x="2033330" y="59932"/>
                </a:cubicBezTo>
                <a:cubicBezTo>
                  <a:pt x="2133519" y="38766"/>
                  <a:pt x="2221007" y="19010"/>
                  <a:pt x="2321196" y="9133"/>
                </a:cubicBezTo>
                <a:cubicBezTo>
                  <a:pt x="2421385" y="-744"/>
                  <a:pt x="2513107" y="-744"/>
                  <a:pt x="2634463" y="667"/>
                </a:cubicBezTo>
                <a:cubicBezTo>
                  <a:pt x="2755819" y="2078"/>
                  <a:pt x="2898341" y="-744"/>
                  <a:pt x="3049330" y="17600"/>
                </a:cubicBezTo>
                <a:cubicBezTo>
                  <a:pt x="3200319" y="35944"/>
                  <a:pt x="3396463" y="72631"/>
                  <a:pt x="3540396" y="110730"/>
                </a:cubicBezTo>
                <a:cubicBezTo>
                  <a:pt x="3684329" y="148829"/>
                  <a:pt x="3781697" y="186928"/>
                  <a:pt x="3912930" y="246193"/>
                </a:cubicBezTo>
                <a:cubicBezTo>
                  <a:pt x="4044163" y="305458"/>
                  <a:pt x="4188096" y="374600"/>
                  <a:pt x="4327796" y="466320"/>
                </a:cubicBezTo>
                <a:cubicBezTo>
                  <a:pt x="4467496" y="558039"/>
                  <a:pt x="4614252" y="665281"/>
                  <a:pt x="4751130" y="796510"/>
                </a:cubicBezTo>
                <a:cubicBezTo>
                  <a:pt x="4888008" y="927739"/>
                  <a:pt x="5067219" y="1152099"/>
                  <a:pt x="5149063" y="1253696"/>
                </a:cubicBezTo>
                <a:cubicBezTo>
                  <a:pt x="5230907" y="1355293"/>
                  <a:pt x="5218207" y="1369403"/>
                  <a:pt x="5242196" y="1406091"/>
                </a:cubicBezTo>
                <a:cubicBezTo>
                  <a:pt x="5266185" y="1442779"/>
                  <a:pt x="5281707" y="1455479"/>
                  <a:pt x="5292996" y="1473823"/>
                </a:cubicBezTo>
                <a:cubicBezTo>
                  <a:pt x="5304285" y="1492167"/>
                  <a:pt x="5305697" y="1503456"/>
                  <a:pt x="5309930" y="1516155"/>
                </a:cubicBezTo>
                <a:cubicBezTo>
                  <a:pt x="5314163" y="1528854"/>
                  <a:pt x="5343796" y="1541554"/>
                  <a:pt x="5318396" y="1550020"/>
                </a:cubicBezTo>
                <a:cubicBezTo>
                  <a:pt x="5292996" y="1558486"/>
                  <a:pt x="5157530" y="1566953"/>
                  <a:pt x="5157530" y="1566953"/>
                </a:cubicBezTo>
                <a:cubicBezTo>
                  <a:pt x="5079919" y="1568364"/>
                  <a:pt x="4921874" y="1557076"/>
                  <a:pt x="4852730" y="1558487"/>
                </a:cubicBezTo>
                <a:cubicBezTo>
                  <a:pt x="4783586" y="1559898"/>
                  <a:pt x="4770885" y="1590942"/>
                  <a:pt x="4742663" y="1575420"/>
                </a:cubicBezTo>
                <a:cubicBezTo>
                  <a:pt x="4714441" y="1559898"/>
                  <a:pt x="4720085" y="1509099"/>
                  <a:pt x="4683396" y="1465356"/>
                </a:cubicBezTo>
                <a:cubicBezTo>
                  <a:pt x="4646707" y="1421613"/>
                  <a:pt x="4580385" y="1373637"/>
                  <a:pt x="4522530" y="1312961"/>
                </a:cubicBezTo>
                <a:cubicBezTo>
                  <a:pt x="4464675" y="1252285"/>
                  <a:pt x="4403996" y="1166210"/>
                  <a:pt x="4336263" y="1101301"/>
                </a:cubicBezTo>
                <a:cubicBezTo>
                  <a:pt x="4268530" y="1036392"/>
                  <a:pt x="4190919" y="979949"/>
                  <a:pt x="4116130" y="923506"/>
                </a:cubicBezTo>
                <a:cubicBezTo>
                  <a:pt x="4041341" y="867063"/>
                  <a:pt x="3967963" y="806387"/>
                  <a:pt x="3887530" y="762644"/>
                </a:cubicBezTo>
                <a:cubicBezTo>
                  <a:pt x="3807097" y="718901"/>
                  <a:pt x="3739363" y="697735"/>
                  <a:pt x="3633530" y="661047"/>
                </a:cubicBezTo>
                <a:cubicBezTo>
                  <a:pt x="3527697" y="624359"/>
                  <a:pt x="3361186" y="567916"/>
                  <a:pt x="3252530" y="542517"/>
                </a:cubicBezTo>
                <a:cubicBezTo>
                  <a:pt x="3143874" y="517118"/>
                  <a:pt x="3077552" y="518529"/>
                  <a:pt x="2981596" y="508652"/>
                </a:cubicBezTo>
                <a:cubicBezTo>
                  <a:pt x="2885640" y="498774"/>
                  <a:pt x="2784040" y="483252"/>
                  <a:pt x="2676796" y="483252"/>
                </a:cubicBezTo>
                <a:cubicBezTo>
                  <a:pt x="2569552" y="483252"/>
                  <a:pt x="2473597" y="486075"/>
                  <a:pt x="2338130" y="508652"/>
                </a:cubicBezTo>
                <a:cubicBezTo>
                  <a:pt x="2202663" y="531229"/>
                  <a:pt x="2002285" y="572150"/>
                  <a:pt x="1863996" y="618715"/>
                </a:cubicBezTo>
                <a:cubicBezTo>
                  <a:pt x="1725707" y="665280"/>
                  <a:pt x="1633985" y="717490"/>
                  <a:pt x="1508396" y="788043"/>
                </a:cubicBezTo>
                <a:cubicBezTo>
                  <a:pt x="1382807" y="858596"/>
                  <a:pt x="1216296" y="960194"/>
                  <a:pt x="1110463" y="1042036"/>
                </a:cubicBezTo>
                <a:cubicBezTo>
                  <a:pt x="1004630" y="1123878"/>
                  <a:pt x="953829" y="1191609"/>
                  <a:pt x="873396" y="1279095"/>
                </a:cubicBezTo>
                <a:cubicBezTo>
                  <a:pt x="792963" y="1366581"/>
                  <a:pt x="761919" y="1518977"/>
                  <a:pt x="627863" y="1566953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  <a:alpha val="44000"/>
            </a:schemeClr>
          </a:solidFill>
          <a:ln w="762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99041595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ZoneTexte 4"/>
          <p:cNvSpPr txBox="1"/>
          <p:nvPr/>
        </p:nvSpPr>
        <p:spPr>
          <a:xfrm>
            <a:off x="-628639" y="10919204"/>
            <a:ext cx="569102" cy="1130938"/>
          </a:xfrm>
          <a:prstGeom prst="rect">
            <a:avLst/>
          </a:prstGeom>
          <a:noFill/>
        </p:spPr>
        <p:txBody>
          <a:bodyPr wrap="none" lIns="281799" tIns="140900" rIns="281799" bIns="140900" rtlCol="0">
            <a:spAutoFit/>
          </a:bodyPr>
          <a:lstStyle/>
          <a:p>
            <a:endParaRPr lang="fr-FR" dirty="0"/>
          </a:p>
        </p:txBody>
      </p:sp>
      <p:pic>
        <p:nvPicPr>
          <p:cNvPr id="8" name="Image 7" descr="IMG_4300.jpg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937"/>
          <a:stretch/>
        </p:blipFill>
        <p:spPr>
          <a:xfrm>
            <a:off x="20419669" y="4115704"/>
            <a:ext cx="9371047" cy="11345815"/>
          </a:xfrm>
          <a:prstGeom prst="rect">
            <a:avLst/>
          </a:prstGeom>
        </p:spPr>
      </p:pic>
      <p:sp>
        <p:nvSpPr>
          <p:cNvPr id="9" name="ZoneTexte 8"/>
          <p:cNvSpPr txBox="1"/>
          <p:nvPr/>
        </p:nvSpPr>
        <p:spPr>
          <a:xfrm>
            <a:off x="23333014" y="4272135"/>
            <a:ext cx="6156302" cy="1000264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5900" dirty="0" err="1">
                <a:solidFill>
                  <a:srgbClr val="307BC5"/>
                </a:solidFill>
                <a:latin typeface="Helvetica"/>
                <a:cs typeface="Helvetica"/>
              </a:rPr>
              <a:t>autoréfractomètre</a:t>
            </a:r>
            <a:endParaRPr lang="fr-FR" sz="5900" dirty="0">
              <a:solidFill>
                <a:srgbClr val="307BC5"/>
              </a:solidFill>
              <a:latin typeface="Helvetica"/>
              <a:cs typeface="Helvetica"/>
            </a:endParaRPr>
          </a:p>
        </p:txBody>
      </p:sp>
      <p:cxnSp>
        <p:nvCxnSpPr>
          <p:cNvPr id="10" name="Connecteur droit avec flèche 9"/>
          <p:cNvCxnSpPr/>
          <p:nvPr/>
        </p:nvCxnSpPr>
        <p:spPr>
          <a:xfrm flipH="1">
            <a:off x="23518043" y="5287795"/>
            <a:ext cx="761924" cy="2687087"/>
          </a:xfrm>
          <a:prstGeom prst="straightConnector1">
            <a:avLst/>
          </a:prstGeom>
          <a:ln>
            <a:solidFill>
              <a:srgbClr val="307BC5"/>
            </a:solidFill>
            <a:headEnd type="none"/>
            <a:tailEnd type="non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201988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ZoneTexte 4"/>
          <p:cNvSpPr txBox="1"/>
          <p:nvPr/>
        </p:nvSpPr>
        <p:spPr>
          <a:xfrm>
            <a:off x="-628639" y="10919204"/>
            <a:ext cx="569102" cy="1130938"/>
          </a:xfrm>
          <a:prstGeom prst="rect">
            <a:avLst/>
          </a:prstGeom>
          <a:noFill/>
        </p:spPr>
        <p:txBody>
          <a:bodyPr wrap="none" lIns="281799" tIns="140900" rIns="281799" bIns="140900" rtlCol="0">
            <a:spAutoFit/>
          </a:bodyPr>
          <a:lstStyle/>
          <a:p>
            <a:endParaRPr lang="fr-FR" dirty="0"/>
          </a:p>
        </p:txBody>
      </p:sp>
      <p:pic>
        <p:nvPicPr>
          <p:cNvPr id="3" name="Image 2" descr="IMG_4321.jpg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291"/>
          <a:stretch/>
        </p:blipFill>
        <p:spPr>
          <a:xfrm>
            <a:off x="21994196" y="3930608"/>
            <a:ext cx="6349364" cy="115309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11281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ZoneTexte 4"/>
          <p:cNvSpPr txBox="1"/>
          <p:nvPr/>
        </p:nvSpPr>
        <p:spPr>
          <a:xfrm>
            <a:off x="-628639" y="10919204"/>
            <a:ext cx="569102" cy="1130938"/>
          </a:xfrm>
          <a:prstGeom prst="rect">
            <a:avLst/>
          </a:prstGeom>
          <a:noFill/>
        </p:spPr>
        <p:txBody>
          <a:bodyPr wrap="none" lIns="281799" tIns="140900" rIns="281799" bIns="140900" rtlCol="0">
            <a:spAutoFit/>
          </a:bodyPr>
          <a:lstStyle/>
          <a:p>
            <a:endParaRPr lang="fr-FR" dirty="0"/>
          </a:p>
        </p:txBody>
      </p:sp>
      <p:pic>
        <p:nvPicPr>
          <p:cNvPr id="8" name="Image 7" descr="IMG_4300.jpg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937"/>
          <a:stretch/>
        </p:blipFill>
        <p:spPr>
          <a:xfrm>
            <a:off x="20419669" y="4115704"/>
            <a:ext cx="9371047" cy="11345815"/>
          </a:xfrm>
          <a:prstGeom prst="rect">
            <a:avLst/>
          </a:prstGeom>
        </p:spPr>
      </p:pic>
      <p:sp>
        <p:nvSpPr>
          <p:cNvPr id="9" name="ZoneTexte 8"/>
          <p:cNvSpPr txBox="1"/>
          <p:nvPr/>
        </p:nvSpPr>
        <p:spPr>
          <a:xfrm>
            <a:off x="21101150" y="4272135"/>
            <a:ext cx="7965829" cy="1000264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5900" dirty="0">
                <a:solidFill>
                  <a:srgbClr val="307BC5"/>
                </a:solidFill>
                <a:latin typeface="Helvetica"/>
                <a:cs typeface="Helvetica"/>
              </a:rPr>
              <a:t>tonomètre automatique</a:t>
            </a:r>
          </a:p>
        </p:txBody>
      </p:sp>
      <p:cxnSp>
        <p:nvCxnSpPr>
          <p:cNvPr id="10" name="Connecteur droit avec flèche 9"/>
          <p:cNvCxnSpPr/>
          <p:nvPr/>
        </p:nvCxnSpPr>
        <p:spPr>
          <a:xfrm flipH="1">
            <a:off x="23518043" y="5287795"/>
            <a:ext cx="761924" cy="2687087"/>
          </a:xfrm>
          <a:prstGeom prst="straightConnector1">
            <a:avLst/>
          </a:prstGeom>
          <a:ln>
            <a:solidFill>
              <a:srgbClr val="4F81BD"/>
            </a:solidFill>
            <a:headEnd type="none"/>
            <a:tailEnd type="non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408323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ZoneTexte 4"/>
          <p:cNvSpPr txBox="1"/>
          <p:nvPr/>
        </p:nvSpPr>
        <p:spPr>
          <a:xfrm>
            <a:off x="-628639" y="10919204"/>
            <a:ext cx="569102" cy="1130938"/>
          </a:xfrm>
          <a:prstGeom prst="rect">
            <a:avLst/>
          </a:prstGeom>
          <a:noFill/>
        </p:spPr>
        <p:txBody>
          <a:bodyPr wrap="none" lIns="281799" tIns="140900" rIns="281799" bIns="140900" rtlCol="0">
            <a:spAutoFit/>
          </a:bodyPr>
          <a:lstStyle/>
          <a:p>
            <a:endParaRPr lang="fr-FR" dirty="0">
              <a:solidFill>
                <a:prstClr val="black"/>
              </a:solidFill>
              <a:latin typeface="Calibri"/>
            </a:endParaRPr>
          </a:p>
        </p:txBody>
      </p:sp>
      <p:pic>
        <p:nvPicPr>
          <p:cNvPr id="6" name="Image 5" descr="IMG_4300.jpg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937"/>
          <a:stretch/>
        </p:blipFill>
        <p:spPr>
          <a:xfrm>
            <a:off x="20419669" y="4115704"/>
            <a:ext cx="9371047" cy="11345815"/>
          </a:xfrm>
          <a:prstGeom prst="rect">
            <a:avLst/>
          </a:prstGeom>
        </p:spPr>
      </p:pic>
      <p:sp>
        <p:nvSpPr>
          <p:cNvPr id="7" name="ZoneTexte 6"/>
          <p:cNvSpPr txBox="1"/>
          <p:nvPr/>
        </p:nvSpPr>
        <p:spPr>
          <a:xfrm>
            <a:off x="20793260" y="4272135"/>
            <a:ext cx="8596097" cy="1000264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5900" dirty="0" err="1">
                <a:solidFill>
                  <a:srgbClr val="307BC5"/>
                </a:solidFill>
                <a:latin typeface="Helvetica"/>
                <a:cs typeface="Helvetica"/>
              </a:rPr>
              <a:t>kératomètre</a:t>
            </a:r>
            <a:r>
              <a:rPr lang="fr-FR" sz="5900" dirty="0">
                <a:solidFill>
                  <a:srgbClr val="307BC5"/>
                </a:solidFill>
                <a:latin typeface="Helvetica"/>
                <a:cs typeface="Helvetica"/>
              </a:rPr>
              <a:t> automatique</a:t>
            </a:r>
          </a:p>
        </p:txBody>
      </p:sp>
      <p:cxnSp>
        <p:nvCxnSpPr>
          <p:cNvPr id="11" name="Connecteur droit avec flèche 10"/>
          <p:cNvCxnSpPr/>
          <p:nvPr/>
        </p:nvCxnSpPr>
        <p:spPr>
          <a:xfrm flipH="1">
            <a:off x="23518043" y="5287795"/>
            <a:ext cx="761924" cy="2687087"/>
          </a:xfrm>
          <a:prstGeom prst="straightConnector1">
            <a:avLst/>
          </a:prstGeom>
          <a:ln>
            <a:solidFill>
              <a:srgbClr val="4F81BD"/>
            </a:solidFill>
            <a:headEnd type="none"/>
            <a:tailEnd type="non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61243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ZoneTexte 4"/>
          <p:cNvSpPr txBox="1"/>
          <p:nvPr/>
        </p:nvSpPr>
        <p:spPr>
          <a:xfrm>
            <a:off x="-628639" y="10919204"/>
            <a:ext cx="569102" cy="1130938"/>
          </a:xfrm>
          <a:prstGeom prst="rect">
            <a:avLst/>
          </a:prstGeom>
          <a:noFill/>
        </p:spPr>
        <p:txBody>
          <a:bodyPr wrap="none" lIns="281799" tIns="140900" rIns="281799" bIns="140900" rtlCol="0">
            <a:spAutoFit/>
          </a:bodyPr>
          <a:lstStyle/>
          <a:p>
            <a:endParaRPr lang="fr-FR" dirty="0">
              <a:solidFill>
                <a:prstClr val="black"/>
              </a:solidFill>
              <a:latin typeface="Calibri"/>
            </a:endParaRPr>
          </a:p>
        </p:txBody>
      </p:sp>
      <p:pic>
        <p:nvPicPr>
          <p:cNvPr id="3" name="Image 2" descr="IMG_4300.jpg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937"/>
          <a:stretch/>
        </p:blipFill>
        <p:spPr>
          <a:xfrm>
            <a:off x="20419669" y="4115704"/>
            <a:ext cx="9371047" cy="11345815"/>
          </a:xfrm>
          <a:prstGeom prst="rect">
            <a:avLst/>
          </a:prstGeom>
        </p:spPr>
      </p:pic>
      <p:sp>
        <p:nvSpPr>
          <p:cNvPr id="4" name="ZoneTexte 3"/>
          <p:cNvSpPr txBox="1"/>
          <p:nvPr/>
        </p:nvSpPr>
        <p:spPr>
          <a:xfrm>
            <a:off x="20691673" y="4272135"/>
            <a:ext cx="8512234" cy="1000264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5900" dirty="0" err="1">
                <a:solidFill>
                  <a:srgbClr val="307BC5"/>
                </a:solidFill>
                <a:latin typeface="Helvetica"/>
                <a:cs typeface="Helvetica"/>
              </a:rPr>
              <a:t>pachymètre</a:t>
            </a:r>
            <a:r>
              <a:rPr lang="fr-FR" sz="5900" dirty="0">
                <a:solidFill>
                  <a:srgbClr val="307BC5"/>
                </a:solidFill>
                <a:latin typeface="Helvetica"/>
                <a:cs typeface="Helvetica"/>
              </a:rPr>
              <a:t> automatique</a:t>
            </a:r>
          </a:p>
        </p:txBody>
      </p:sp>
      <p:cxnSp>
        <p:nvCxnSpPr>
          <p:cNvPr id="6" name="Connecteur droit avec flèche 5"/>
          <p:cNvCxnSpPr/>
          <p:nvPr/>
        </p:nvCxnSpPr>
        <p:spPr>
          <a:xfrm flipH="1">
            <a:off x="23518043" y="5287795"/>
            <a:ext cx="761924" cy="2687087"/>
          </a:xfrm>
          <a:prstGeom prst="straightConnector1">
            <a:avLst/>
          </a:prstGeom>
          <a:ln>
            <a:solidFill>
              <a:srgbClr val="4F81BD"/>
            </a:solidFill>
            <a:headEnd type="none"/>
            <a:tailEnd type="non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444414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ZoneTexte 4"/>
          <p:cNvSpPr txBox="1"/>
          <p:nvPr/>
        </p:nvSpPr>
        <p:spPr>
          <a:xfrm>
            <a:off x="-628639" y="10919204"/>
            <a:ext cx="569102" cy="1130938"/>
          </a:xfrm>
          <a:prstGeom prst="rect">
            <a:avLst/>
          </a:prstGeom>
          <a:noFill/>
        </p:spPr>
        <p:txBody>
          <a:bodyPr wrap="none" lIns="281799" tIns="140900" rIns="281799" bIns="140900" rtlCol="0">
            <a:spAutoFit/>
          </a:bodyPr>
          <a:lstStyle/>
          <a:p>
            <a:endParaRPr lang="fr-FR" dirty="0">
              <a:solidFill>
                <a:prstClr val="black"/>
              </a:solidFill>
              <a:latin typeface="Calibri"/>
            </a:endParaRPr>
          </a:p>
        </p:txBody>
      </p:sp>
      <p:pic>
        <p:nvPicPr>
          <p:cNvPr id="3" name="Image 2" descr="IMG_4322.jpg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586" r="42610"/>
          <a:stretch/>
        </p:blipFill>
        <p:spPr>
          <a:xfrm>
            <a:off x="23213275" y="4584359"/>
            <a:ext cx="6044592" cy="115784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529108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ZoneTexte 4"/>
          <p:cNvSpPr txBox="1"/>
          <p:nvPr/>
        </p:nvSpPr>
        <p:spPr>
          <a:xfrm>
            <a:off x="-628639" y="10919204"/>
            <a:ext cx="569102" cy="1130938"/>
          </a:xfrm>
          <a:prstGeom prst="rect">
            <a:avLst/>
          </a:prstGeom>
          <a:noFill/>
        </p:spPr>
        <p:txBody>
          <a:bodyPr wrap="none" lIns="281799" tIns="140900" rIns="281799" bIns="140900" rtlCol="0">
            <a:spAutoFit/>
          </a:bodyPr>
          <a:lstStyle/>
          <a:p>
            <a:endParaRPr lang="fr-FR" dirty="0">
              <a:solidFill>
                <a:prstClr val="black"/>
              </a:solidFill>
              <a:latin typeface="Calibri"/>
            </a:endParaRPr>
          </a:p>
        </p:txBody>
      </p:sp>
      <p:pic>
        <p:nvPicPr>
          <p:cNvPr id="6" name="Image 5" descr="sd-20150721-3336-Ecully-Centre-Pole-Vision-SAS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212037" y="7351808"/>
            <a:ext cx="11541382" cy="76942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444414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ZoneTexte 4"/>
          <p:cNvSpPr txBox="1"/>
          <p:nvPr/>
        </p:nvSpPr>
        <p:spPr>
          <a:xfrm>
            <a:off x="-628639" y="10919204"/>
            <a:ext cx="569102" cy="1130938"/>
          </a:xfrm>
          <a:prstGeom prst="rect">
            <a:avLst/>
          </a:prstGeom>
          <a:noFill/>
        </p:spPr>
        <p:txBody>
          <a:bodyPr wrap="none" lIns="281799" tIns="140900" rIns="281799" bIns="140900" rtlCol="0">
            <a:spAutoFit/>
          </a:bodyPr>
          <a:lstStyle/>
          <a:p>
            <a:endParaRPr lang="fr-FR" dirty="0">
              <a:solidFill>
                <a:prstClr val="black"/>
              </a:solidFill>
              <a:latin typeface="Calibri"/>
            </a:endParaRPr>
          </a:p>
        </p:txBody>
      </p:sp>
      <p:pic>
        <p:nvPicPr>
          <p:cNvPr id="4" name="Image 3" descr="IMG_4322.jpg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8861"/>
          <a:stretch/>
        </p:blipFill>
        <p:spPr>
          <a:xfrm>
            <a:off x="21892497" y="3931853"/>
            <a:ext cx="7060603" cy="114417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751627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ZoneTexte 4"/>
          <p:cNvSpPr txBox="1"/>
          <p:nvPr/>
        </p:nvSpPr>
        <p:spPr>
          <a:xfrm>
            <a:off x="-628639" y="10919204"/>
            <a:ext cx="569102" cy="1130938"/>
          </a:xfrm>
          <a:prstGeom prst="rect">
            <a:avLst/>
          </a:prstGeom>
          <a:noFill/>
        </p:spPr>
        <p:txBody>
          <a:bodyPr wrap="none" lIns="281799" tIns="140900" rIns="281799" bIns="140900" rtlCol="0">
            <a:spAutoFit/>
          </a:bodyPr>
          <a:lstStyle/>
          <a:p>
            <a:endParaRPr lang="fr-FR" dirty="0">
              <a:solidFill>
                <a:prstClr val="black"/>
              </a:solidFill>
              <a:latin typeface="Calibri"/>
            </a:endParaRPr>
          </a:p>
        </p:txBody>
      </p:sp>
      <p:pic>
        <p:nvPicPr>
          <p:cNvPr id="6" name="Image 5" descr="IMG_4312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794116" y="6936725"/>
            <a:ext cx="11251260" cy="75008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96984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ZoneTexte 4"/>
          <p:cNvSpPr txBox="1"/>
          <p:nvPr/>
        </p:nvSpPr>
        <p:spPr>
          <a:xfrm>
            <a:off x="-628639" y="10919204"/>
            <a:ext cx="569102" cy="1130938"/>
          </a:xfrm>
          <a:prstGeom prst="rect">
            <a:avLst/>
          </a:prstGeom>
          <a:noFill/>
        </p:spPr>
        <p:txBody>
          <a:bodyPr wrap="none" lIns="281799" tIns="140900" rIns="281799" bIns="140900" rtlCol="0">
            <a:spAutoFit/>
          </a:bodyPr>
          <a:lstStyle/>
          <a:p>
            <a:endParaRPr lang="fr-FR" dirty="0">
              <a:solidFill>
                <a:prstClr val="black"/>
              </a:solidFill>
              <a:latin typeface="Calibri"/>
            </a:endParaRPr>
          </a:p>
        </p:txBody>
      </p:sp>
      <p:pic>
        <p:nvPicPr>
          <p:cNvPr id="6" name="Image 1" descr="IMG_4328.jpg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486"/>
          <a:stretch/>
        </p:blipFill>
        <p:spPr bwMode="auto">
          <a:xfrm>
            <a:off x="19666156" y="4264963"/>
            <a:ext cx="6042250" cy="11343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1129342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6827226" y="3971771"/>
            <a:ext cx="12374469" cy="124335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4" descr="Image1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4" t="1895" r="12744" b="4167"/>
          <a:stretch>
            <a:fillRect/>
          </a:stretch>
        </p:blipFill>
        <p:spPr bwMode="auto">
          <a:xfrm>
            <a:off x="16768185" y="3971771"/>
            <a:ext cx="12433508" cy="12433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Forme libre 5"/>
          <p:cNvSpPr/>
          <p:nvPr/>
        </p:nvSpPr>
        <p:spPr>
          <a:xfrm>
            <a:off x="20668848" y="5638447"/>
            <a:ext cx="3967650" cy="506924"/>
          </a:xfrm>
          <a:custGeom>
            <a:avLst/>
            <a:gdLst>
              <a:gd name="connsiteX0" fmla="*/ 15219 w 3967652"/>
              <a:gd name="connsiteY0" fmla="*/ 482769 h 506925"/>
              <a:gd name="connsiteX1" fmla="*/ 1183619 w 3967652"/>
              <a:gd name="connsiteY1" fmla="*/ 491236 h 506925"/>
              <a:gd name="connsiteX2" fmla="*/ 1259819 w 3967652"/>
              <a:gd name="connsiteY2" fmla="*/ 491236 h 506925"/>
              <a:gd name="connsiteX3" fmla="*/ 1293685 w 3967652"/>
              <a:gd name="connsiteY3" fmla="*/ 491236 h 506925"/>
              <a:gd name="connsiteX4" fmla="*/ 1369885 w 3967652"/>
              <a:gd name="connsiteY4" fmla="*/ 431971 h 506925"/>
              <a:gd name="connsiteX5" fmla="*/ 1522285 w 3967652"/>
              <a:gd name="connsiteY5" fmla="*/ 381172 h 506925"/>
              <a:gd name="connsiteX6" fmla="*/ 1649285 w 3967652"/>
              <a:gd name="connsiteY6" fmla="*/ 355773 h 506925"/>
              <a:gd name="connsiteX7" fmla="*/ 1801685 w 3967652"/>
              <a:gd name="connsiteY7" fmla="*/ 338840 h 506925"/>
              <a:gd name="connsiteX8" fmla="*/ 1937152 w 3967652"/>
              <a:gd name="connsiteY8" fmla="*/ 338840 h 506925"/>
              <a:gd name="connsiteX9" fmla="*/ 2106485 w 3967652"/>
              <a:gd name="connsiteY9" fmla="*/ 338840 h 506925"/>
              <a:gd name="connsiteX10" fmla="*/ 2241952 w 3967652"/>
              <a:gd name="connsiteY10" fmla="*/ 347307 h 506925"/>
              <a:gd name="connsiteX11" fmla="*/ 2377419 w 3967652"/>
              <a:gd name="connsiteY11" fmla="*/ 364240 h 506925"/>
              <a:gd name="connsiteX12" fmla="*/ 2580619 w 3967652"/>
              <a:gd name="connsiteY12" fmla="*/ 406572 h 506925"/>
              <a:gd name="connsiteX13" fmla="*/ 2673752 w 3967652"/>
              <a:gd name="connsiteY13" fmla="*/ 465837 h 506925"/>
              <a:gd name="connsiteX14" fmla="*/ 2724552 w 3967652"/>
              <a:gd name="connsiteY14" fmla="*/ 491236 h 506925"/>
              <a:gd name="connsiteX15" fmla="*/ 2733019 w 3967652"/>
              <a:gd name="connsiteY15" fmla="*/ 499702 h 506925"/>
              <a:gd name="connsiteX16" fmla="*/ 3859085 w 3967652"/>
              <a:gd name="connsiteY16" fmla="*/ 499702 h 506925"/>
              <a:gd name="connsiteX17" fmla="*/ 3909885 w 3967652"/>
              <a:gd name="connsiteY17" fmla="*/ 406572 h 506925"/>
              <a:gd name="connsiteX18" fmla="*/ 3740552 w 3967652"/>
              <a:gd name="connsiteY18" fmla="*/ 304975 h 506925"/>
              <a:gd name="connsiteX19" fmla="*/ 3478085 w 3967652"/>
              <a:gd name="connsiteY19" fmla="*/ 194911 h 506925"/>
              <a:gd name="connsiteX20" fmla="*/ 3156352 w 3967652"/>
              <a:gd name="connsiteY20" fmla="*/ 110247 h 506925"/>
              <a:gd name="connsiteX21" fmla="*/ 2792285 w 3967652"/>
              <a:gd name="connsiteY21" fmla="*/ 50982 h 506925"/>
              <a:gd name="connsiteX22" fmla="*/ 2385885 w 3967652"/>
              <a:gd name="connsiteY22" fmla="*/ 17117 h 506925"/>
              <a:gd name="connsiteX23" fmla="*/ 2157285 w 3967652"/>
              <a:gd name="connsiteY23" fmla="*/ 8650 h 506925"/>
              <a:gd name="connsiteX24" fmla="*/ 1945619 w 3967652"/>
              <a:gd name="connsiteY24" fmla="*/ 184 h 506925"/>
              <a:gd name="connsiteX25" fmla="*/ 1564619 w 3967652"/>
              <a:gd name="connsiteY25" fmla="*/ 17117 h 506925"/>
              <a:gd name="connsiteX26" fmla="*/ 1115885 w 3967652"/>
              <a:gd name="connsiteY26" fmla="*/ 50982 h 506925"/>
              <a:gd name="connsiteX27" fmla="*/ 717952 w 3967652"/>
              <a:gd name="connsiteY27" fmla="*/ 127180 h 506925"/>
              <a:gd name="connsiteX28" fmla="*/ 396219 w 3967652"/>
              <a:gd name="connsiteY28" fmla="*/ 220311 h 506925"/>
              <a:gd name="connsiteX29" fmla="*/ 150685 w 3967652"/>
              <a:gd name="connsiteY29" fmla="*/ 347307 h 506925"/>
              <a:gd name="connsiteX30" fmla="*/ 15219 w 3967652"/>
              <a:gd name="connsiteY30" fmla="*/ 431971 h 506925"/>
              <a:gd name="connsiteX31" fmla="*/ 15219 w 3967652"/>
              <a:gd name="connsiteY31" fmla="*/ 482769 h 50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967652" h="506925">
                <a:moveTo>
                  <a:pt x="15219" y="482769"/>
                </a:moveTo>
                <a:lnTo>
                  <a:pt x="1183619" y="491236"/>
                </a:lnTo>
                <a:lnTo>
                  <a:pt x="1259819" y="491236"/>
                </a:lnTo>
                <a:cubicBezTo>
                  <a:pt x="1278163" y="491236"/>
                  <a:pt x="1275341" y="501113"/>
                  <a:pt x="1293685" y="491236"/>
                </a:cubicBezTo>
                <a:cubicBezTo>
                  <a:pt x="1312029" y="481359"/>
                  <a:pt x="1331785" y="450315"/>
                  <a:pt x="1369885" y="431971"/>
                </a:cubicBezTo>
                <a:cubicBezTo>
                  <a:pt x="1407985" y="413627"/>
                  <a:pt x="1475718" y="393872"/>
                  <a:pt x="1522285" y="381172"/>
                </a:cubicBezTo>
                <a:cubicBezTo>
                  <a:pt x="1568852" y="368472"/>
                  <a:pt x="1602719" y="362828"/>
                  <a:pt x="1649285" y="355773"/>
                </a:cubicBezTo>
                <a:cubicBezTo>
                  <a:pt x="1695851" y="348718"/>
                  <a:pt x="1753707" y="341662"/>
                  <a:pt x="1801685" y="338840"/>
                </a:cubicBezTo>
                <a:cubicBezTo>
                  <a:pt x="1849663" y="336018"/>
                  <a:pt x="1937152" y="338840"/>
                  <a:pt x="1937152" y="338840"/>
                </a:cubicBezTo>
                <a:cubicBezTo>
                  <a:pt x="1987952" y="338840"/>
                  <a:pt x="2055685" y="337429"/>
                  <a:pt x="2106485" y="338840"/>
                </a:cubicBezTo>
                <a:cubicBezTo>
                  <a:pt x="2157285" y="340251"/>
                  <a:pt x="2196796" y="343074"/>
                  <a:pt x="2241952" y="347307"/>
                </a:cubicBezTo>
                <a:cubicBezTo>
                  <a:pt x="2287108" y="351540"/>
                  <a:pt x="2320975" y="354363"/>
                  <a:pt x="2377419" y="364240"/>
                </a:cubicBezTo>
                <a:cubicBezTo>
                  <a:pt x="2433863" y="374117"/>
                  <a:pt x="2531230" y="389639"/>
                  <a:pt x="2580619" y="406572"/>
                </a:cubicBezTo>
                <a:cubicBezTo>
                  <a:pt x="2630008" y="423505"/>
                  <a:pt x="2649763" y="451726"/>
                  <a:pt x="2673752" y="465837"/>
                </a:cubicBezTo>
                <a:cubicBezTo>
                  <a:pt x="2697741" y="479948"/>
                  <a:pt x="2714674" y="485592"/>
                  <a:pt x="2724552" y="491236"/>
                </a:cubicBezTo>
                <a:cubicBezTo>
                  <a:pt x="2734430" y="496880"/>
                  <a:pt x="2733019" y="499702"/>
                  <a:pt x="2733019" y="499702"/>
                </a:cubicBezTo>
                <a:cubicBezTo>
                  <a:pt x="2922108" y="501113"/>
                  <a:pt x="3662941" y="515224"/>
                  <a:pt x="3859085" y="499702"/>
                </a:cubicBezTo>
                <a:cubicBezTo>
                  <a:pt x="4055229" y="484180"/>
                  <a:pt x="3929640" y="439026"/>
                  <a:pt x="3909885" y="406572"/>
                </a:cubicBezTo>
                <a:cubicBezTo>
                  <a:pt x="3890130" y="374118"/>
                  <a:pt x="3812519" y="340252"/>
                  <a:pt x="3740552" y="304975"/>
                </a:cubicBezTo>
                <a:cubicBezTo>
                  <a:pt x="3668585" y="269698"/>
                  <a:pt x="3575452" y="227366"/>
                  <a:pt x="3478085" y="194911"/>
                </a:cubicBezTo>
                <a:cubicBezTo>
                  <a:pt x="3380718" y="162456"/>
                  <a:pt x="3270652" y="134235"/>
                  <a:pt x="3156352" y="110247"/>
                </a:cubicBezTo>
                <a:cubicBezTo>
                  <a:pt x="3042052" y="86259"/>
                  <a:pt x="2920696" y="66504"/>
                  <a:pt x="2792285" y="50982"/>
                </a:cubicBezTo>
                <a:cubicBezTo>
                  <a:pt x="2663874" y="35460"/>
                  <a:pt x="2491718" y="24172"/>
                  <a:pt x="2385885" y="17117"/>
                </a:cubicBezTo>
                <a:cubicBezTo>
                  <a:pt x="2280052" y="10062"/>
                  <a:pt x="2157285" y="8650"/>
                  <a:pt x="2157285" y="8650"/>
                </a:cubicBezTo>
                <a:cubicBezTo>
                  <a:pt x="2083907" y="5828"/>
                  <a:pt x="2044397" y="-1227"/>
                  <a:pt x="1945619" y="184"/>
                </a:cubicBezTo>
                <a:cubicBezTo>
                  <a:pt x="1846841" y="1595"/>
                  <a:pt x="1702908" y="8651"/>
                  <a:pt x="1564619" y="17117"/>
                </a:cubicBezTo>
                <a:cubicBezTo>
                  <a:pt x="1426330" y="25583"/>
                  <a:pt x="1256996" y="32638"/>
                  <a:pt x="1115885" y="50982"/>
                </a:cubicBezTo>
                <a:cubicBezTo>
                  <a:pt x="974774" y="69326"/>
                  <a:pt x="837896" y="98958"/>
                  <a:pt x="717952" y="127180"/>
                </a:cubicBezTo>
                <a:cubicBezTo>
                  <a:pt x="598008" y="155401"/>
                  <a:pt x="490763" y="183623"/>
                  <a:pt x="396219" y="220311"/>
                </a:cubicBezTo>
                <a:cubicBezTo>
                  <a:pt x="301675" y="256999"/>
                  <a:pt x="214185" y="312030"/>
                  <a:pt x="150685" y="347307"/>
                </a:cubicBezTo>
                <a:cubicBezTo>
                  <a:pt x="87185" y="382584"/>
                  <a:pt x="39208" y="410805"/>
                  <a:pt x="15219" y="431971"/>
                </a:cubicBezTo>
                <a:cubicBezTo>
                  <a:pt x="-8770" y="453137"/>
                  <a:pt x="-1009" y="463720"/>
                  <a:pt x="15219" y="482769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  <a:alpha val="40000"/>
            </a:schemeClr>
          </a:solidFill>
          <a:ln w="762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923732606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ZoneTexte 4"/>
          <p:cNvSpPr txBox="1"/>
          <p:nvPr/>
        </p:nvSpPr>
        <p:spPr>
          <a:xfrm>
            <a:off x="-628639" y="10919204"/>
            <a:ext cx="569102" cy="1130938"/>
          </a:xfrm>
          <a:prstGeom prst="rect">
            <a:avLst/>
          </a:prstGeom>
          <a:noFill/>
        </p:spPr>
        <p:txBody>
          <a:bodyPr wrap="none" lIns="281799" tIns="140900" rIns="281799" bIns="140900" rtlCol="0">
            <a:spAutoFit/>
          </a:bodyPr>
          <a:lstStyle/>
          <a:p>
            <a:endParaRPr lang="fr-FR" dirty="0">
              <a:solidFill>
                <a:prstClr val="black"/>
              </a:solidFill>
              <a:latin typeface="Calibri"/>
            </a:endParaRPr>
          </a:p>
        </p:txBody>
      </p:sp>
      <p:pic>
        <p:nvPicPr>
          <p:cNvPr id="3" name="Image 2" descr="CORNUT_PIERRE LOIC__CZMI1567507717_19760529_Unknown_Anterior Chamber_20160202195237_OS_20160219183321.jpg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890" r="1474" b="8092"/>
          <a:stretch/>
        </p:blipFill>
        <p:spPr>
          <a:xfrm>
            <a:off x="13066560" y="9543280"/>
            <a:ext cx="16813219" cy="65802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925800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ZoneTexte 4"/>
          <p:cNvSpPr txBox="1"/>
          <p:nvPr/>
        </p:nvSpPr>
        <p:spPr>
          <a:xfrm>
            <a:off x="-628639" y="10919204"/>
            <a:ext cx="569102" cy="1130938"/>
          </a:xfrm>
          <a:prstGeom prst="rect">
            <a:avLst/>
          </a:prstGeom>
          <a:noFill/>
        </p:spPr>
        <p:txBody>
          <a:bodyPr wrap="none" lIns="281799" tIns="140900" rIns="281799" bIns="140900" rtlCol="0">
            <a:spAutoFit/>
          </a:bodyPr>
          <a:lstStyle/>
          <a:p>
            <a:endParaRPr lang="fr-FR" dirty="0">
              <a:solidFill>
                <a:prstClr val="black"/>
              </a:solidFill>
              <a:latin typeface="Calibri"/>
            </a:endParaRPr>
          </a:p>
        </p:txBody>
      </p:sp>
      <p:pic>
        <p:nvPicPr>
          <p:cNvPr id="4" name="Image 3" descr="L'oeil normal.jpg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989" r="2966"/>
          <a:stretch/>
        </p:blipFill>
        <p:spPr>
          <a:xfrm>
            <a:off x="8111857" y="1058076"/>
            <a:ext cx="13684300" cy="8744568"/>
          </a:xfrm>
          <a:prstGeom prst="rect">
            <a:avLst/>
          </a:prstGeom>
        </p:spPr>
      </p:pic>
      <p:pic>
        <p:nvPicPr>
          <p:cNvPr id="7" name="Picture 7" descr="Anatomie-OD de face avant dilatation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639" t="16133" r="18379" b="9738"/>
          <a:stretch>
            <a:fillRect/>
          </a:stretch>
        </p:blipFill>
        <p:spPr bwMode="auto">
          <a:xfrm>
            <a:off x="8111857" y="10262126"/>
            <a:ext cx="6756705" cy="57535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8" descr="Anatomie-OD de face après dilatation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405" t="16498" r="14293" b="4433"/>
          <a:stretch>
            <a:fillRect/>
          </a:stretch>
        </p:blipFill>
        <p:spPr bwMode="auto">
          <a:xfrm>
            <a:off x="15381783" y="10262124"/>
            <a:ext cx="6414373" cy="57033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460224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ZoneTexte 4"/>
          <p:cNvSpPr txBox="1"/>
          <p:nvPr/>
        </p:nvSpPr>
        <p:spPr>
          <a:xfrm>
            <a:off x="-628639" y="10919204"/>
            <a:ext cx="569102" cy="1130938"/>
          </a:xfrm>
          <a:prstGeom prst="rect">
            <a:avLst/>
          </a:prstGeom>
          <a:noFill/>
        </p:spPr>
        <p:txBody>
          <a:bodyPr wrap="none" lIns="281799" tIns="140900" rIns="281799" bIns="140900" rtlCol="0">
            <a:spAutoFit/>
          </a:bodyPr>
          <a:lstStyle/>
          <a:p>
            <a:endParaRPr lang="fr-FR" dirty="0">
              <a:solidFill>
                <a:prstClr val="black"/>
              </a:solidFill>
              <a:latin typeface="Calibri"/>
            </a:endParaRPr>
          </a:p>
        </p:txBody>
      </p:sp>
      <p:graphicFrame>
        <p:nvGraphicFramePr>
          <p:cNvPr id="6" name="Object 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744236898"/>
              </p:ext>
            </p:extLst>
          </p:nvPr>
        </p:nvGraphicFramePr>
        <p:xfrm>
          <a:off x="17670096" y="3977974"/>
          <a:ext cx="11694466" cy="1148354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5857" name="Photo Editor Photo" r:id="rId3" imgW="13714286" imgH="9142857" progId="MSPhotoEd.3">
                  <p:embed/>
                </p:oleObj>
              </mc:Choice>
              <mc:Fallback>
                <p:oleObj name="Photo Editor Photo" r:id="rId3" imgW="13714286" imgH="9142857" progId="MSPhotoEd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 l="18098" t="3946" r="16927" b="391"/>
                      <a:stretch>
                        <a:fillRect/>
                      </a:stretch>
                    </p:blipFill>
                    <p:spPr bwMode="auto">
                      <a:xfrm>
                        <a:off x="17670096" y="3977974"/>
                        <a:ext cx="11694466" cy="1148354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Rectangle 8"/>
          <p:cNvSpPr/>
          <p:nvPr/>
        </p:nvSpPr>
        <p:spPr>
          <a:xfrm>
            <a:off x="13769026" y="12050179"/>
            <a:ext cx="6294965" cy="501931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pic>
        <p:nvPicPr>
          <p:cNvPr id="10" name="Image 9" descr="Vascularisation de la rétine au fond d'oeil.tif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8182"/>
          <a:stretch/>
        </p:blipFill>
        <p:spPr>
          <a:xfrm>
            <a:off x="13949984" y="12324788"/>
            <a:ext cx="5961621" cy="45415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46027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ZoneTexte 4"/>
          <p:cNvSpPr txBox="1"/>
          <p:nvPr/>
        </p:nvSpPr>
        <p:spPr>
          <a:xfrm>
            <a:off x="-628639" y="10919204"/>
            <a:ext cx="569102" cy="1130938"/>
          </a:xfrm>
          <a:prstGeom prst="rect">
            <a:avLst/>
          </a:prstGeom>
          <a:noFill/>
        </p:spPr>
        <p:txBody>
          <a:bodyPr wrap="none" lIns="281799" tIns="140900" rIns="281799" bIns="140900" rtlCol="0">
            <a:spAutoFit/>
          </a:bodyPr>
          <a:lstStyle/>
          <a:p>
            <a:endParaRPr lang="fr-FR" dirty="0">
              <a:solidFill>
                <a:prstClr val="black"/>
              </a:solidFill>
              <a:latin typeface="Calibri"/>
            </a:endParaRPr>
          </a:p>
        </p:txBody>
      </p:sp>
      <p:pic>
        <p:nvPicPr>
          <p:cNvPr id="3" name="Picture 6" descr="Fig 1 OCT SD légendée normale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6835" b="43933"/>
          <a:stretch/>
        </p:blipFill>
        <p:spPr bwMode="auto">
          <a:xfrm>
            <a:off x="16283143" y="4964046"/>
            <a:ext cx="14162384" cy="9844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/>
          <p:cNvSpPr/>
          <p:nvPr/>
        </p:nvSpPr>
        <p:spPr>
          <a:xfrm>
            <a:off x="13638651" y="13081766"/>
            <a:ext cx="3967391" cy="350176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pic>
        <p:nvPicPr>
          <p:cNvPr id="6" name="Picture 5" descr="Rétine%20normale%20légendée"/>
          <p:cNvPicPr>
            <a:picLocks noChangeAspect="1" noChangeArrowheads="1"/>
          </p:cNvPicPr>
          <p:nvPr/>
        </p:nvPicPr>
        <p:blipFill>
          <a:blip r:embed="rId3">
            <a:alphaModFix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840" r="35370" b="-1056"/>
          <a:stretch>
            <a:fillRect/>
          </a:stretch>
        </p:blipFill>
        <p:spPr bwMode="auto">
          <a:xfrm>
            <a:off x="13638651" y="13081765"/>
            <a:ext cx="3960814" cy="345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450467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ZoneTexte 4"/>
          <p:cNvSpPr txBox="1"/>
          <p:nvPr/>
        </p:nvSpPr>
        <p:spPr>
          <a:xfrm>
            <a:off x="-628639" y="10919204"/>
            <a:ext cx="569102" cy="1130938"/>
          </a:xfrm>
          <a:prstGeom prst="rect">
            <a:avLst/>
          </a:prstGeom>
          <a:noFill/>
        </p:spPr>
        <p:txBody>
          <a:bodyPr wrap="none" lIns="281799" tIns="140900" rIns="281799" bIns="140900" rtlCol="0">
            <a:spAutoFit/>
          </a:bodyPr>
          <a:lstStyle/>
          <a:p>
            <a:endParaRPr lang="fr-FR" dirty="0">
              <a:solidFill>
                <a:prstClr val="black"/>
              </a:solidFill>
              <a:latin typeface="Calibri"/>
            </a:endParaRPr>
          </a:p>
        </p:txBody>
      </p:sp>
      <p:pic>
        <p:nvPicPr>
          <p:cNvPr id="3" name="Image 2" descr="Angiographie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752723" y="5219530"/>
            <a:ext cx="15384558" cy="7733305"/>
          </a:xfrm>
          <a:prstGeom prst="rect">
            <a:avLst/>
          </a:prstGeom>
        </p:spPr>
      </p:pic>
      <p:sp>
        <p:nvSpPr>
          <p:cNvPr id="4" name="Rectangle 3"/>
          <p:cNvSpPr/>
          <p:nvPr/>
        </p:nvSpPr>
        <p:spPr>
          <a:xfrm>
            <a:off x="13769029" y="12050180"/>
            <a:ext cx="3967391" cy="461072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pic>
        <p:nvPicPr>
          <p:cNvPr id="6" name="Image 5" descr="La vascularisation de l'oeil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442879" y="12050180"/>
            <a:ext cx="3107131" cy="41939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46184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ZoneTexte 4"/>
          <p:cNvSpPr txBox="1"/>
          <p:nvPr/>
        </p:nvSpPr>
        <p:spPr>
          <a:xfrm>
            <a:off x="-628639" y="10919204"/>
            <a:ext cx="569102" cy="1130938"/>
          </a:xfrm>
          <a:prstGeom prst="rect">
            <a:avLst/>
          </a:prstGeom>
          <a:noFill/>
        </p:spPr>
        <p:txBody>
          <a:bodyPr wrap="none" lIns="281799" tIns="140900" rIns="281799" bIns="140900" rtlCol="0">
            <a:spAutoFit/>
          </a:bodyPr>
          <a:lstStyle/>
          <a:p>
            <a:endParaRPr lang="fr-FR" dirty="0">
              <a:solidFill>
                <a:prstClr val="black"/>
              </a:solidFill>
              <a:latin typeface="Calibri"/>
            </a:endParaRPr>
          </a:p>
        </p:txBody>
      </p:sp>
      <p:pic>
        <p:nvPicPr>
          <p:cNvPr id="3" name="Image 2" descr="Angiographie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83959" y="3988141"/>
            <a:ext cx="13025765" cy="6547617"/>
          </a:xfrm>
          <a:prstGeom prst="rect">
            <a:avLst/>
          </a:prstGeom>
        </p:spPr>
      </p:pic>
      <p:sp>
        <p:nvSpPr>
          <p:cNvPr id="4" name="ZoneTexte 3"/>
          <p:cNvSpPr txBox="1"/>
          <p:nvPr/>
        </p:nvSpPr>
        <p:spPr>
          <a:xfrm>
            <a:off x="16987468" y="4157767"/>
            <a:ext cx="5533053" cy="569377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3100" dirty="0">
                <a:solidFill>
                  <a:srgbClr val="FE2DFF"/>
                </a:solidFill>
                <a:latin typeface="Helvetica"/>
                <a:cs typeface="Helvetica"/>
              </a:rPr>
              <a:t>Angiographie à la fluorescéine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23688621" y="4119589"/>
            <a:ext cx="5289828" cy="1046430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3100" dirty="0">
                <a:solidFill>
                  <a:srgbClr val="FE2DFF"/>
                </a:solidFill>
                <a:latin typeface="Helvetica"/>
                <a:cs typeface="Helvetica"/>
              </a:rPr>
              <a:t>Angiographie à l’</a:t>
            </a:r>
            <a:r>
              <a:rPr lang="fr-FR" sz="3100" dirty="0" err="1">
                <a:solidFill>
                  <a:srgbClr val="FE2DFF"/>
                </a:solidFill>
                <a:latin typeface="Helvetica"/>
                <a:cs typeface="Helvetica"/>
              </a:rPr>
              <a:t>infracyanine</a:t>
            </a:r>
            <a:endParaRPr lang="fr-FR" sz="3100" dirty="0">
              <a:solidFill>
                <a:srgbClr val="FE2DFF"/>
              </a:solidFill>
              <a:latin typeface="Helvetica"/>
              <a:cs typeface="Helvetica"/>
            </a:endParaRPr>
          </a:p>
          <a:p>
            <a:pPr algn="ctr"/>
            <a:endParaRPr lang="fr-FR" sz="3100" dirty="0">
              <a:solidFill>
                <a:srgbClr val="FE2DFF"/>
              </a:solidFill>
              <a:latin typeface="Helvetica"/>
              <a:cs typeface="Helvetica"/>
            </a:endParaRPr>
          </a:p>
        </p:txBody>
      </p:sp>
      <p:pic>
        <p:nvPicPr>
          <p:cNvPr id="7" name="Image 6" descr="CORNUT_PIERRE LOIC__CZMI1567507717_19760529_Unknown_Angiography 6x6 mm_20160202184658_OS_20160219183622 - Superficiel.AngiographyEnface.jp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635"/>
          <a:stretch/>
        </p:blipFill>
        <p:spPr>
          <a:xfrm>
            <a:off x="19864615" y="10875042"/>
            <a:ext cx="6113236" cy="5707595"/>
          </a:xfrm>
          <a:prstGeom prst="rect">
            <a:avLst/>
          </a:prstGeom>
        </p:spPr>
      </p:pic>
      <p:sp>
        <p:nvSpPr>
          <p:cNvPr id="8" name="ZoneTexte 7"/>
          <p:cNvSpPr txBox="1"/>
          <p:nvPr/>
        </p:nvSpPr>
        <p:spPr>
          <a:xfrm>
            <a:off x="20750113" y="15063904"/>
            <a:ext cx="4405641" cy="1046430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3100" dirty="0">
                <a:solidFill>
                  <a:srgbClr val="FE2DFF"/>
                </a:solidFill>
                <a:latin typeface="Helvetica"/>
                <a:cs typeface="Helvetica"/>
              </a:rPr>
              <a:t>OCT angiographie</a:t>
            </a:r>
          </a:p>
          <a:p>
            <a:pPr algn="ctr"/>
            <a:r>
              <a:rPr lang="fr-FR" sz="3100" dirty="0">
                <a:solidFill>
                  <a:srgbClr val="FE2DFF"/>
                </a:solidFill>
                <a:latin typeface="Helvetica"/>
                <a:cs typeface="Helvetica"/>
              </a:rPr>
              <a:t>(obtenue sans injection)</a:t>
            </a:r>
          </a:p>
        </p:txBody>
      </p:sp>
    </p:spTree>
    <p:extLst>
      <p:ext uri="{BB962C8B-B14F-4D97-AF65-F5344CB8AC3E}">
        <p14:creationId xmlns:p14="http://schemas.microsoft.com/office/powerpoint/2010/main" val="11699356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ZoneTexte 4"/>
          <p:cNvSpPr txBox="1"/>
          <p:nvPr/>
        </p:nvSpPr>
        <p:spPr>
          <a:xfrm>
            <a:off x="-628639" y="10919204"/>
            <a:ext cx="569102" cy="1130938"/>
          </a:xfrm>
          <a:prstGeom prst="rect">
            <a:avLst/>
          </a:prstGeom>
          <a:noFill/>
        </p:spPr>
        <p:txBody>
          <a:bodyPr wrap="none" lIns="281799" tIns="140900" rIns="281799" bIns="140900" rtlCol="0">
            <a:spAutoFit/>
          </a:bodyPr>
          <a:lstStyle/>
          <a:p>
            <a:endParaRPr lang="fr-FR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5528107" y="3845239"/>
            <a:ext cx="15119945" cy="1111239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4" name="Image 3" descr="Sans titre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739769" y="4063465"/>
            <a:ext cx="6108700" cy="3759201"/>
          </a:xfrm>
          <a:prstGeom prst="rect">
            <a:avLst/>
          </a:prstGeom>
        </p:spPr>
      </p:pic>
      <p:pic>
        <p:nvPicPr>
          <p:cNvPr id="6" name="Picture 4" descr="LAF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294861" y="8563527"/>
            <a:ext cx="6456472" cy="55956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27546799" y="7736502"/>
            <a:ext cx="3123714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ctr" defTabSz="914276">
              <a:defRPr/>
            </a:pPr>
            <a:r>
              <a:rPr lang="fr-FR" sz="31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Fente lumineuse</a:t>
            </a:r>
          </a:p>
        </p:txBody>
      </p:sp>
      <p:sp>
        <p:nvSpPr>
          <p:cNvPr id="8" name="Line 6"/>
          <p:cNvSpPr>
            <a:spLocks noChangeShapeType="1"/>
          </p:cNvSpPr>
          <p:nvPr/>
        </p:nvSpPr>
        <p:spPr bwMode="auto">
          <a:xfrm>
            <a:off x="29108653" y="9047967"/>
            <a:ext cx="0" cy="28082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9" name="Line 7"/>
          <p:cNvSpPr>
            <a:spLocks noChangeShapeType="1"/>
          </p:cNvSpPr>
          <p:nvPr/>
        </p:nvSpPr>
        <p:spPr bwMode="auto">
          <a:xfrm flipV="1">
            <a:off x="26316688" y="6195435"/>
            <a:ext cx="0" cy="414951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3100" kern="0">
              <a:solidFill>
                <a:sysClr val="windowText" lastClr="000000"/>
              </a:solidFill>
            </a:endParaRPr>
          </a:p>
        </p:txBody>
      </p:sp>
      <p:sp>
        <p:nvSpPr>
          <p:cNvPr id="10" name="Text Box 9"/>
          <p:cNvSpPr txBox="1">
            <a:spLocks noChangeArrowheads="1"/>
          </p:cNvSpPr>
          <p:nvPr/>
        </p:nvSpPr>
        <p:spPr bwMode="auto">
          <a:xfrm>
            <a:off x="25478216" y="5272697"/>
            <a:ext cx="2009859" cy="5847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ctr" defTabSz="914276">
              <a:defRPr/>
            </a:pPr>
            <a:r>
              <a:rPr lang="fr-FR" sz="3200" kern="0" dirty="0">
                <a:latin typeface="Helvetica"/>
                <a:cs typeface="Helvetica"/>
              </a:rPr>
              <a:t>La cornée</a:t>
            </a:r>
          </a:p>
        </p:txBody>
      </p:sp>
      <p:sp>
        <p:nvSpPr>
          <p:cNvPr id="11" name="Text Box 10"/>
          <p:cNvSpPr txBox="1">
            <a:spLocks noChangeArrowheads="1"/>
          </p:cNvSpPr>
          <p:nvPr/>
        </p:nvSpPr>
        <p:spPr bwMode="auto">
          <a:xfrm>
            <a:off x="24669302" y="7600554"/>
            <a:ext cx="1112309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ctr" defTabSz="914276">
              <a:defRPr/>
            </a:pPr>
            <a:r>
              <a:rPr lang="fr-FR" sz="31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L</a:t>
            </a:r>
            <a:r>
              <a:rPr lang="ja-JP" altLang="fr-FR" sz="31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’</a:t>
            </a:r>
            <a:r>
              <a:rPr lang="fr-FR" sz="31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iris</a:t>
            </a:r>
          </a:p>
        </p:txBody>
      </p:sp>
      <p:sp>
        <p:nvSpPr>
          <p:cNvPr id="12" name="Text Box 11"/>
          <p:cNvSpPr txBox="1">
            <a:spLocks noChangeArrowheads="1"/>
          </p:cNvSpPr>
          <p:nvPr/>
        </p:nvSpPr>
        <p:spPr bwMode="auto">
          <a:xfrm>
            <a:off x="21186533" y="12217005"/>
            <a:ext cx="3654227" cy="34316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ctr" defTabSz="914276">
              <a:defRPr/>
            </a:pPr>
            <a:r>
              <a:rPr lang="fr-FR" sz="31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Le cristallin :</a:t>
            </a:r>
          </a:p>
          <a:p>
            <a:pPr algn="ctr" defTabSz="914276">
              <a:defRPr/>
            </a:pPr>
            <a:endParaRPr lang="fr-FR" sz="3100" kern="0" dirty="0">
              <a:solidFill>
                <a:sysClr val="windowText" lastClr="000000"/>
              </a:solidFill>
              <a:latin typeface="Helvetica"/>
              <a:cs typeface="Helvetica"/>
            </a:endParaRPr>
          </a:p>
          <a:p>
            <a:pPr algn="ctr" defTabSz="914276">
              <a:defRPr/>
            </a:pPr>
            <a:r>
              <a:rPr lang="fr-FR" sz="31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capsule antérieure</a:t>
            </a:r>
          </a:p>
          <a:p>
            <a:pPr algn="ctr" defTabSz="914276">
              <a:defRPr/>
            </a:pPr>
            <a:endParaRPr lang="fr-FR" sz="3100" kern="0" dirty="0">
              <a:solidFill>
                <a:sysClr val="windowText" lastClr="000000"/>
              </a:solidFill>
              <a:latin typeface="Helvetica"/>
              <a:cs typeface="Helvetica"/>
            </a:endParaRPr>
          </a:p>
          <a:p>
            <a:pPr algn="ctr" defTabSz="914276">
              <a:defRPr/>
            </a:pPr>
            <a:r>
              <a:rPr lang="fr-FR" sz="31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capsule postérieure</a:t>
            </a:r>
          </a:p>
          <a:p>
            <a:pPr algn="ctr" defTabSz="914276">
              <a:defRPr/>
            </a:pPr>
            <a:endParaRPr lang="fr-FR" sz="3100" kern="0" dirty="0">
              <a:solidFill>
                <a:sysClr val="windowText" lastClr="000000"/>
              </a:solidFill>
              <a:latin typeface="Helvetica"/>
              <a:cs typeface="Helvetica"/>
            </a:endParaRPr>
          </a:p>
          <a:p>
            <a:pPr algn="ctr" defTabSz="914276">
              <a:defRPr/>
            </a:pPr>
            <a:endParaRPr lang="fr-FR" sz="3100" kern="0" dirty="0">
              <a:solidFill>
                <a:sysClr val="windowText" lastClr="000000"/>
              </a:solidFill>
              <a:latin typeface="Helvetica"/>
              <a:cs typeface="Helvetica"/>
            </a:endParaRPr>
          </a:p>
        </p:txBody>
      </p:sp>
      <p:sp>
        <p:nvSpPr>
          <p:cNvPr id="13" name="Line 12"/>
          <p:cNvSpPr>
            <a:spLocks noChangeShapeType="1"/>
          </p:cNvSpPr>
          <p:nvPr/>
        </p:nvSpPr>
        <p:spPr bwMode="auto">
          <a:xfrm>
            <a:off x="24896730" y="8178404"/>
            <a:ext cx="576263" cy="208756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3100" kern="0">
              <a:solidFill>
                <a:sysClr val="windowText" lastClr="000000"/>
              </a:solidFill>
            </a:endParaRPr>
          </a:p>
        </p:txBody>
      </p:sp>
      <p:sp>
        <p:nvSpPr>
          <p:cNvPr id="14" name="Line 15"/>
          <p:cNvSpPr>
            <a:spLocks noChangeShapeType="1"/>
          </p:cNvSpPr>
          <p:nvPr/>
        </p:nvSpPr>
        <p:spPr bwMode="auto">
          <a:xfrm>
            <a:off x="24230005" y="12632099"/>
            <a:ext cx="14446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3100" kern="0">
              <a:solidFill>
                <a:sysClr val="windowText" lastClr="000000"/>
              </a:solidFill>
            </a:endParaRPr>
          </a:p>
        </p:txBody>
      </p:sp>
      <p:sp>
        <p:nvSpPr>
          <p:cNvPr id="15" name="Line 16"/>
          <p:cNvSpPr>
            <a:spLocks noChangeShapeType="1"/>
          </p:cNvSpPr>
          <p:nvPr/>
        </p:nvSpPr>
        <p:spPr bwMode="auto">
          <a:xfrm flipH="1">
            <a:off x="24374470" y="10924536"/>
            <a:ext cx="1512886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3100" kern="0">
              <a:solidFill>
                <a:sysClr val="windowText" lastClr="000000"/>
              </a:solidFill>
            </a:endParaRPr>
          </a:p>
        </p:txBody>
      </p:sp>
      <p:sp>
        <p:nvSpPr>
          <p:cNvPr id="16" name="Line 24"/>
          <p:cNvSpPr>
            <a:spLocks noChangeShapeType="1"/>
          </p:cNvSpPr>
          <p:nvPr/>
        </p:nvSpPr>
        <p:spPr bwMode="auto">
          <a:xfrm flipV="1">
            <a:off x="19737175" y="5579741"/>
            <a:ext cx="5574571" cy="507608"/>
          </a:xfrm>
          <a:prstGeom prst="line">
            <a:avLst/>
          </a:prstGeom>
          <a:noFill/>
          <a:ln w="2540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7" name="Line 25"/>
          <p:cNvSpPr>
            <a:spLocks noChangeShapeType="1"/>
          </p:cNvSpPr>
          <p:nvPr/>
        </p:nvSpPr>
        <p:spPr bwMode="auto">
          <a:xfrm>
            <a:off x="18934950" y="6772650"/>
            <a:ext cx="2617024" cy="6580246"/>
          </a:xfrm>
          <a:prstGeom prst="line">
            <a:avLst/>
          </a:prstGeom>
          <a:noFill/>
          <a:ln w="2540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8" name="Line 26"/>
          <p:cNvSpPr>
            <a:spLocks noChangeShapeType="1"/>
          </p:cNvSpPr>
          <p:nvPr/>
        </p:nvSpPr>
        <p:spPr bwMode="auto">
          <a:xfrm>
            <a:off x="17972808" y="6772649"/>
            <a:ext cx="3157747" cy="7850117"/>
          </a:xfrm>
          <a:prstGeom prst="line">
            <a:avLst/>
          </a:prstGeom>
          <a:noFill/>
          <a:ln w="2540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9" name="Line 14"/>
          <p:cNvSpPr>
            <a:spLocks noChangeShapeType="1"/>
          </p:cNvSpPr>
          <p:nvPr/>
        </p:nvSpPr>
        <p:spPr bwMode="auto">
          <a:xfrm>
            <a:off x="24374466" y="10919205"/>
            <a:ext cx="0" cy="1712894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3100" kern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12361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5528107" y="3845239"/>
            <a:ext cx="15119945" cy="1111239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8" name="Image 37" descr="Sans titre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739769" y="4063465"/>
            <a:ext cx="6108700" cy="3759201"/>
          </a:xfrm>
          <a:prstGeom prst="rect">
            <a:avLst/>
          </a:prstGeom>
        </p:spPr>
      </p:pic>
      <p:pic>
        <p:nvPicPr>
          <p:cNvPr id="39" name="Picture 4" descr="LAF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294861" y="8563527"/>
            <a:ext cx="6456472" cy="55956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" name="Text Box 5"/>
          <p:cNvSpPr txBox="1">
            <a:spLocks noChangeArrowheads="1"/>
          </p:cNvSpPr>
          <p:nvPr/>
        </p:nvSpPr>
        <p:spPr bwMode="auto">
          <a:xfrm>
            <a:off x="27546799" y="7736502"/>
            <a:ext cx="3123714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ctr" defTabSz="914276">
              <a:defRPr/>
            </a:pPr>
            <a:r>
              <a:rPr lang="fr-FR" sz="31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Fente lumineuse</a:t>
            </a:r>
          </a:p>
        </p:txBody>
      </p:sp>
      <p:sp>
        <p:nvSpPr>
          <p:cNvPr id="41" name="Line 6"/>
          <p:cNvSpPr>
            <a:spLocks noChangeShapeType="1"/>
          </p:cNvSpPr>
          <p:nvPr/>
        </p:nvSpPr>
        <p:spPr bwMode="auto">
          <a:xfrm>
            <a:off x="29108653" y="9047967"/>
            <a:ext cx="0" cy="28082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2" name="Line 7"/>
          <p:cNvSpPr>
            <a:spLocks noChangeShapeType="1"/>
          </p:cNvSpPr>
          <p:nvPr/>
        </p:nvSpPr>
        <p:spPr bwMode="auto">
          <a:xfrm flipV="1">
            <a:off x="26316688" y="6195435"/>
            <a:ext cx="0" cy="414951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3100" kern="0">
              <a:solidFill>
                <a:sysClr val="windowText" lastClr="000000"/>
              </a:solidFill>
            </a:endParaRPr>
          </a:p>
        </p:txBody>
      </p:sp>
      <p:sp>
        <p:nvSpPr>
          <p:cNvPr id="43" name="Text Box 9"/>
          <p:cNvSpPr txBox="1">
            <a:spLocks noChangeArrowheads="1"/>
          </p:cNvSpPr>
          <p:nvPr/>
        </p:nvSpPr>
        <p:spPr bwMode="auto">
          <a:xfrm>
            <a:off x="25658385" y="5166866"/>
            <a:ext cx="2637278" cy="754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ctr" defTabSz="914276">
              <a:defRPr/>
            </a:pPr>
            <a:r>
              <a:rPr lang="fr-FR" sz="4300" kern="0" dirty="0">
                <a:solidFill>
                  <a:srgbClr val="FE2DFF"/>
                </a:solidFill>
                <a:latin typeface="Helvetica"/>
                <a:cs typeface="Helvetica"/>
              </a:rPr>
              <a:t>La cornée</a:t>
            </a:r>
          </a:p>
        </p:txBody>
      </p:sp>
      <p:sp>
        <p:nvSpPr>
          <p:cNvPr id="44" name="Text Box 10"/>
          <p:cNvSpPr txBox="1">
            <a:spLocks noChangeArrowheads="1"/>
          </p:cNvSpPr>
          <p:nvPr/>
        </p:nvSpPr>
        <p:spPr bwMode="auto">
          <a:xfrm>
            <a:off x="24669302" y="7600554"/>
            <a:ext cx="1112309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ctr" defTabSz="914276">
              <a:defRPr/>
            </a:pPr>
            <a:r>
              <a:rPr lang="fr-FR" sz="31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L</a:t>
            </a:r>
            <a:r>
              <a:rPr lang="ja-JP" altLang="fr-FR" sz="31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’</a:t>
            </a:r>
            <a:r>
              <a:rPr lang="fr-FR" sz="31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iris</a:t>
            </a:r>
          </a:p>
        </p:txBody>
      </p:sp>
      <p:sp>
        <p:nvSpPr>
          <p:cNvPr id="45" name="Text Box 11"/>
          <p:cNvSpPr txBox="1">
            <a:spLocks noChangeArrowheads="1"/>
          </p:cNvSpPr>
          <p:nvPr/>
        </p:nvSpPr>
        <p:spPr bwMode="auto">
          <a:xfrm>
            <a:off x="21186533" y="12217005"/>
            <a:ext cx="3654227" cy="34316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ctr" defTabSz="914276">
              <a:defRPr/>
            </a:pPr>
            <a:r>
              <a:rPr lang="fr-FR" sz="31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Le cristallin :</a:t>
            </a:r>
          </a:p>
          <a:p>
            <a:pPr algn="ctr" defTabSz="914276">
              <a:defRPr/>
            </a:pPr>
            <a:endParaRPr lang="fr-FR" sz="3100" kern="0" dirty="0">
              <a:solidFill>
                <a:sysClr val="windowText" lastClr="000000"/>
              </a:solidFill>
              <a:latin typeface="Helvetica"/>
              <a:cs typeface="Helvetica"/>
            </a:endParaRPr>
          </a:p>
          <a:p>
            <a:pPr algn="ctr" defTabSz="914276">
              <a:defRPr/>
            </a:pPr>
            <a:r>
              <a:rPr lang="fr-FR" sz="31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capsule antérieure</a:t>
            </a:r>
          </a:p>
          <a:p>
            <a:pPr algn="ctr" defTabSz="914276">
              <a:defRPr/>
            </a:pPr>
            <a:endParaRPr lang="fr-FR" sz="3100" kern="0" dirty="0">
              <a:solidFill>
                <a:sysClr val="windowText" lastClr="000000"/>
              </a:solidFill>
              <a:latin typeface="Helvetica"/>
              <a:cs typeface="Helvetica"/>
            </a:endParaRPr>
          </a:p>
          <a:p>
            <a:pPr algn="ctr" defTabSz="914276">
              <a:defRPr/>
            </a:pPr>
            <a:r>
              <a:rPr lang="fr-FR" sz="31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capsule postérieure</a:t>
            </a:r>
          </a:p>
          <a:p>
            <a:pPr algn="ctr" defTabSz="914276">
              <a:defRPr/>
            </a:pPr>
            <a:endParaRPr lang="fr-FR" sz="3100" kern="0" dirty="0">
              <a:solidFill>
                <a:sysClr val="windowText" lastClr="000000"/>
              </a:solidFill>
              <a:latin typeface="Helvetica"/>
              <a:cs typeface="Helvetica"/>
            </a:endParaRPr>
          </a:p>
          <a:p>
            <a:pPr algn="ctr" defTabSz="914276">
              <a:defRPr/>
            </a:pPr>
            <a:endParaRPr lang="fr-FR" sz="3100" kern="0" dirty="0">
              <a:solidFill>
                <a:sysClr val="windowText" lastClr="000000"/>
              </a:solidFill>
              <a:latin typeface="Helvetica"/>
              <a:cs typeface="Helvetica"/>
            </a:endParaRPr>
          </a:p>
        </p:txBody>
      </p:sp>
      <p:sp>
        <p:nvSpPr>
          <p:cNvPr id="46" name="Line 12"/>
          <p:cNvSpPr>
            <a:spLocks noChangeShapeType="1"/>
          </p:cNvSpPr>
          <p:nvPr/>
        </p:nvSpPr>
        <p:spPr bwMode="auto">
          <a:xfrm>
            <a:off x="24896730" y="8178404"/>
            <a:ext cx="576263" cy="208756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3100" kern="0">
              <a:solidFill>
                <a:sysClr val="windowText" lastClr="000000"/>
              </a:solidFill>
            </a:endParaRPr>
          </a:p>
        </p:txBody>
      </p:sp>
      <p:sp>
        <p:nvSpPr>
          <p:cNvPr id="47" name="Line 15"/>
          <p:cNvSpPr>
            <a:spLocks noChangeShapeType="1"/>
          </p:cNvSpPr>
          <p:nvPr/>
        </p:nvSpPr>
        <p:spPr bwMode="auto">
          <a:xfrm>
            <a:off x="24230005" y="12632099"/>
            <a:ext cx="14446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3100" kern="0">
              <a:solidFill>
                <a:sysClr val="windowText" lastClr="000000"/>
              </a:solidFill>
            </a:endParaRPr>
          </a:p>
        </p:txBody>
      </p:sp>
      <p:sp>
        <p:nvSpPr>
          <p:cNvPr id="48" name="Line 16"/>
          <p:cNvSpPr>
            <a:spLocks noChangeShapeType="1"/>
          </p:cNvSpPr>
          <p:nvPr/>
        </p:nvSpPr>
        <p:spPr bwMode="auto">
          <a:xfrm flipH="1">
            <a:off x="24374470" y="10924536"/>
            <a:ext cx="1512886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3100" kern="0">
              <a:solidFill>
                <a:sysClr val="windowText" lastClr="000000"/>
              </a:solidFill>
            </a:endParaRPr>
          </a:p>
        </p:txBody>
      </p:sp>
      <p:sp>
        <p:nvSpPr>
          <p:cNvPr id="49" name="Line 24"/>
          <p:cNvSpPr>
            <a:spLocks noChangeShapeType="1"/>
          </p:cNvSpPr>
          <p:nvPr/>
        </p:nvSpPr>
        <p:spPr bwMode="auto">
          <a:xfrm flipV="1">
            <a:off x="19737175" y="5579741"/>
            <a:ext cx="5574571" cy="507608"/>
          </a:xfrm>
          <a:prstGeom prst="line">
            <a:avLst/>
          </a:prstGeom>
          <a:noFill/>
          <a:ln w="2540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0" name="Line 25"/>
          <p:cNvSpPr>
            <a:spLocks noChangeShapeType="1"/>
          </p:cNvSpPr>
          <p:nvPr/>
        </p:nvSpPr>
        <p:spPr bwMode="auto">
          <a:xfrm>
            <a:off x="18934950" y="6772650"/>
            <a:ext cx="2617024" cy="6580246"/>
          </a:xfrm>
          <a:prstGeom prst="line">
            <a:avLst/>
          </a:prstGeom>
          <a:noFill/>
          <a:ln w="2540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1" name="Line 26"/>
          <p:cNvSpPr>
            <a:spLocks noChangeShapeType="1"/>
          </p:cNvSpPr>
          <p:nvPr/>
        </p:nvSpPr>
        <p:spPr bwMode="auto">
          <a:xfrm>
            <a:off x="17972808" y="6772649"/>
            <a:ext cx="3157747" cy="7850117"/>
          </a:xfrm>
          <a:prstGeom prst="line">
            <a:avLst/>
          </a:prstGeom>
          <a:noFill/>
          <a:ln w="2540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2" name="Line 14"/>
          <p:cNvSpPr>
            <a:spLocks noChangeShapeType="1"/>
          </p:cNvSpPr>
          <p:nvPr/>
        </p:nvSpPr>
        <p:spPr bwMode="auto">
          <a:xfrm>
            <a:off x="24374466" y="10919205"/>
            <a:ext cx="0" cy="1712894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3100" kern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2145455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5380854" y="3774684"/>
            <a:ext cx="15557240" cy="1146516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9" name="Image 8" descr="Sans titre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739766" y="4266642"/>
            <a:ext cx="6108700" cy="3759201"/>
          </a:xfrm>
          <a:prstGeom prst="rect">
            <a:avLst/>
          </a:prstGeom>
        </p:spPr>
      </p:pic>
      <p:pic>
        <p:nvPicPr>
          <p:cNvPr id="16" name="Picture 4" descr="LAF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294861" y="8563527"/>
            <a:ext cx="6456472" cy="55956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" name="Text Box 5"/>
          <p:cNvSpPr txBox="1">
            <a:spLocks noChangeArrowheads="1"/>
          </p:cNvSpPr>
          <p:nvPr/>
        </p:nvSpPr>
        <p:spPr bwMode="auto">
          <a:xfrm>
            <a:off x="27546799" y="7736502"/>
            <a:ext cx="3123714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ctr" defTabSz="914276">
              <a:defRPr/>
            </a:pPr>
            <a:r>
              <a:rPr lang="fr-FR" sz="31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Fente lumineuse</a:t>
            </a:r>
          </a:p>
        </p:txBody>
      </p:sp>
      <p:sp>
        <p:nvSpPr>
          <p:cNvPr id="18" name="Line 6"/>
          <p:cNvSpPr>
            <a:spLocks noChangeShapeType="1"/>
          </p:cNvSpPr>
          <p:nvPr/>
        </p:nvSpPr>
        <p:spPr bwMode="auto">
          <a:xfrm>
            <a:off x="29108653" y="9047967"/>
            <a:ext cx="0" cy="28082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9" name="Line 7"/>
          <p:cNvSpPr>
            <a:spLocks noChangeShapeType="1"/>
          </p:cNvSpPr>
          <p:nvPr/>
        </p:nvSpPr>
        <p:spPr bwMode="auto">
          <a:xfrm flipV="1">
            <a:off x="26316688" y="6195435"/>
            <a:ext cx="0" cy="414951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3100" kern="0">
              <a:solidFill>
                <a:sysClr val="windowText" lastClr="000000"/>
              </a:solidFill>
            </a:endParaRPr>
          </a:p>
        </p:txBody>
      </p:sp>
      <p:sp>
        <p:nvSpPr>
          <p:cNvPr id="20" name="Text Box 9"/>
          <p:cNvSpPr txBox="1">
            <a:spLocks noChangeArrowheads="1"/>
          </p:cNvSpPr>
          <p:nvPr/>
        </p:nvSpPr>
        <p:spPr bwMode="auto">
          <a:xfrm>
            <a:off x="25340281" y="5268453"/>
            <a:ext cx="1952821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ctr" defTabSz="914276">
              <a:defRPr/>
            </a:pPr>
            <a:r>
              <a:rPr lang="fr-FR" sz="31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La cornée</a:t>
            </a:r>
          </a:p>
        </p:txBody>
      </p:sp>
      <p:sp>
        <p:nvSpPr>
          <p:cNvPr id="21" name="Text Box 10"/>
          <p:cNvSpPr txBox="1">
            <a:spLocks noChangeArrowheads="1"/>
          </p:cNvSpPr>
          <p:nvPr/>
        </p:nvSpPr>
        <p:spPr bwMode="auto">
          <a:xfrm>
            <a:off x="24669302" y="7600554"/>
            <a:ext cx="1112309" cy="5693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ctr" defTabSz="914276">
              <a:defRPr/>
            </a:pPr>
            <a:r>
              <a:rPr lang="fr-FR" sz="31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L</a:t>
            </a:r>
            <a:r>
              <a:rPr lang="ja-JP" altLang="fr-FR" sz="31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’</a:t>
            </a:r>
            <a:r>
              <a:rPr lang="fr-FR" sz="31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iris</a:t>
            </a:r>
          </a:p>
        </p:txBody>
      </p:sp>
      <p:sp>
        <p:nvSpPr>
          <p:cNvPr id="22" name="Text Box 11"/>
          <p:cNvSpPr txBox="1">
            <a:spLocks noChangeArrowheads="1"/>
          </p:cNvSpPr>
          <p:nvPr/>
        </p:nvSpPr>
        <p:spPr bwMode="auto">
          <a:xfrm>
            <a:off x="21288121" y="12369390"/>
            <a:ext cx="3654227" cy="35701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ctr" defTabSz="914276">
              <a:defRPr/>
            </a:pPr>
            <a:r>
              <a:rPr lang="fr-FR" sz="4000" kern="0" dirty="0">
                <a:solidFill>
                  <a:srgbClr val="FE2DFF"/>
                </a:solidFill>
                <a:latin typeface="Helvetica"/>
                <a:cs typeface="Helvetica"/>
              </a:rPr>
              <a:t>Le cristallin </a:t>
            </a:r>
            <a:r>
              <a:rPr lang="fr-FR" sz="31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:</a:t>
            </a:r>
          </a:p>
          <a:p>
            <a:pPr algn="ctr" defTabSz="914276">
              <a:defRPr/>
            </a:pPr>
            <a:endParaRPr lang="fr-FR" sz="3100" kern="0" dirty="0">
              <a:solidFill>
                <a:sysClr val="windowText" lastClr="000000"/>
              </a:solidFill>
              <a:latin typeface="Helvetica"/>
              <a:cs typeface="Helvetica"/>
            </a:endParaRPr>
          </a:p>
          <a:p>
            <a:pPr algn="ctr" defTabSz="914276">
              <a:defRPr/>
            </a:pPr>
            <a:r>
              <a:rPr lang="fr-FR" sz="31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capsule antérieure</a:t>
            </a:r>
          </a:p>
          <a:p>
            <a:pPr algn="ctr" defTabSz="914276">
              <a:defRPr/>
            </a:pPr>
            <a:endParaRPr lang="fr-FR" sz="3100" kern="0" dirty="0">
              <a:solidFill>
                <a:sysClr val="windowText" lastClr="000000"/>
              </a:solidFill>
              <a:latin typeface="Helvetica"/>
              <a:cs typeface="Helvetica"/>
            </a:endParaRPr>
          </a:p>
          <a:p>
            <a:pPr algn="ctr" defTabSz="914276">
              <a:defRPr/>
            </a:pPr>
            <a:r>
              <a:rPr lang="fr-FR" sz="31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capsule postérieure</a:t>
            </a:r>
          </a:p>
          <a:p>
            <a:pPr algn="ctr" defTabSz="914276">
              <a:defRPr/>
            </a:pPr>
            <a:endParaRPr lang="fr-FR" sz="3100" kern="0" dirty="0">
              <a:solidFill>
                <a:sysClr val="windowText" lastClr="000000"/>
              </a:solidFill>
              <a:latin typeface="Helvetica"/>
              <a:cs typeface="Helvetica"/>
            </a:endParaRPr>
          </a:p>
          <a:p>
            <a:pPr algn="ctr" defTabSz="914276">
              <a:defRPr/>
            </a:pPr>
            <a:endParaRPr lang="fr-FR" sz="3100" kern="0" dirty="0">
              <a:solidFill>
                <a:sysClr val="windowText" lastClr="000000"/>
              </a:solidFill>
              <a:latin typeface="Helvetica"/>
              <a:cs typeface="Helvetica"/>
            </a:endParaRPr>
          </a:p>
        </p:txBody>
      </p:sp>
      <p:sp>
        <p:nvSpPr>
          <p:cNvPr id="23" name="Line 12"/>
          <p:cNvSpPr>
            <a:spLocks noChangeShapeType="1"/>
          </p:cNvSpPr>
          <p:nvPr/>
        </p:nvSpPr>
        <p:spPr bwMode="auto">
          <a:xfrm>
            <a:off x="24896730" y="8178404"/>
            <a:ext cx="576263" cy="208756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3100" kern="0">
              <a:solidFill>
                <a:sysClr val="windowText" lastClr="000000"/>
              </a:solidFill>
            </a:endParaRPr>
          </a:p>
        </p:txBody>
      </p:sp>
      <p:sp>
        <p:nvSpPr>
          <p:cNvPr id="24" name="Line 15"/>
          <p:cNvSpPr>
            <a:spLocks noChangeShapeType="1"/>
          </p:cNvSpPr>
          <p:nvPr/>
        </p:nvSpPr>
        <p:spPr bwMode="auto">
          <a:xfrm>
            <a:off x="24654407" y="12826616"/>
            <a:ext cx="14446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3100" kern="0">
              <a:solidFill>
                <a:sysClr val="windowText" lastClr="000000"/>
              </a:solidFill>
            </a:endParaRPr>
          </a:p>
        </p:txBody>
      </p:sp>
      <p:sp>
        <p:nvSpPr>
          <p:cNvPr id="25" name="Line 16"/>
          <p:cNvSpPr>
            <a:spLocks noChangeShapeType="1"/>
          </p:cNvSpPr>
          <p:nvPr/>
        </p:nvSpPr>
        <p:spPr bwMode="auto">
          <a:xfrm flipH="1" flipV="1">
            <a:off x="24790402" y="10919203"/>
            <a:ext cx="1096952" cy="533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3100" kern="0">
              <a:solidFill>
                <a:sysClr val="windowText" lastClr="000000"/>
              </a:solidFill>
            </a:endParaRPr>
          </a:p>
        </p:txBody>
      </p:sp>
      <p:sp>
        <p:nvSpPr>
          <p:cNvPr id="26" name="Line 24"/>
          <p:cNvSpPr>
            <a:spLocks noChangeShapeType="1"/>
          </p:cNvSpPr>
          <p:nvPr/>
        </p:nvSpPr>
        <p:spPr bwMode="auto">
          <a:xfrm flipV="1">
            <a:off x="19737175" y="5579741"/>
            <a:ext cx="5574571" cy="507608"/>
          </a:xfrm>
          <a:prstGeom prst="line">
            <a:avLst/>
          </a:prstGeom>
          <a:noFill/>
          <a:ln w="2540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7" name="Line 25"/>
          <p:cNvSpPr>
            <a:spLocks noChangeShapeType="1"/>
          </p:cNvSpPr>
          <p:nvPr/>
        </p:nvSpPr>
        <p:spPr bwMode="auto">
          <a:xfrm>
            <a:off x="18934950" y="6772652"/>
            <a:ext cx="2617024" cy="6053965"/>
          </a:xfrm>
          <a:prstGeom prst="line">
            <a:avLst/>
          </a:prstGeom>
          <a:noFill/>
          <a:ln w="2540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8" name="Line 26"/>
          <p:cNvSpPr>
            <a:spLocks noChangeShapeType="1"/>
          </p:cNvSpPr>
          <p:nvPr/>
        </p:nvSpPr>
        <p:spPr bwMode="auto">
          <a:xfrm>
            <a:off x="17972808" y="6772649"/>
            <a:ext cx="3157747" cy="7850117"/>
          </a:xfrm>
          <a:prstGeom prst="line">
            <a:avLst/>
          </a:prstGeom>
          <a:noFill/>
          <a:ln w="2540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9" name="Line 14"/>
          <p:cNvSpPr>
            <a:spLocks noChangeShapeType="1"/>
          </p:cNvSpPr>
          <p:nvPr/>
        </p:nvSpPr>
        <p:spPr bwMode="auto">
          <a:xfrm>
            <a:off x="24790400" y="10919202"/>
            <a:ext cx="0" cy="1907414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3100" kern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3774841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9296622" y="4233291"/>
            <a:ext cx="11829153" cy="1226037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" name="Ellipse 2"/>
          <p:cNvSpPr/>
          <p:nvPr/>
        </p:nvSpPr>
        <p:spPr>
          <a:xfrm>
            <a:off x="19962756" y="6072853"/>
            <a:ext cx="10441530" cy="3927101"/>
          </a:xfrm>
          <a:prstGeom prst="ellipse">
            <a:avLst/>
          </a:prstGeom>
          <a:noFill/>
          <a:ln>
            <a:prstDash val="dot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" name="Ellipse 4"/>
          <p:cNvSpPr/>
          <p:nvPr/>
        </p:nvSpPr>
        <p:spPr>
          <a:xfrm>
            <a:off x="20229034" y="6009350"/>
            <a:ext cx="9870465" cy="3665331"/>
          </a:xfrm>
          <a:prstGeom prst="ellipse">
            <a:avLst/>
          </a:prstGeom>
          <a:noFill/>
          <a:ln>
            <a:prstDash val="dot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" name="Ellipse 5"/>
          <p:cNvSpPr/>
          <p:nvPr/>
        </p:nvSpPr>
        <p:spPr>
          <a:xfrm>
            <a:off x="19568731" y="6187158"/>
            <a:ext cx="11191133" cy="4126091"/>
          </a:xfrm>
          <a:prstGeom prst="ellipse">
            <a:avLst/>
          </a:prstGeom>
          <a:noFill/>
          <a:ln>
            <a:prstDash val="dot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" name="Ellipse 6"/>
          <p:cNvSpPr/>
          <p:nvPr/>
        </p:nvSpPr>
        <p:spPr>
          <a:xfrm>
            <a:off x="20434300" y="6009348"/>
            <a:ext cx="9461998" cy="3228605"/>
          </a:xfrm>
          <a:prstGeom prst="ellipse">
            <a:avLst/>
          </a:prstGeom>
          <a:noFill/>
          <a:ln>
            <a:prstDash val="dot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" name="Ellipse 7"/>
          <p:cNvSpPr/>
          <p:nvPr/>
        </p:nvSpPr>
        <p:spPr>
          <a:xfrm>
            <a:off x="20739099" y="5945849"/>
            <a:ext cx="8788401" cy="2834905"/>
          </a:xfrm>
          <a:prstGeom prst="ellipse">
            <a:avLst/>
          </a:prstGeom>
          <a:noFill/>
          <a:ln>
            <a:prstDash val="dot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" name="Ellipse 8"/>
          <p:cNvSpPr/>
          <p:nvPr/>
        </p:nvSpPr>
        <p:spPr>
          <a:xfrm>
            <a:off x="21069300" y="5895049"/>
            <a:ext cx="8127999" cy="2415804"/>
          </a:xfrm>
          <a:prstGeom prst="ellipse">
            <a:avLst/>
          </a:prstGeom>
          <a:noFill/>
          <a:ln>
            <a:prstDash val="dot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" name="Ellipse 9"/>
          <p:cNvSpPr/>
          <p:nvPr/>
        </p:nvSpPr>
        <p:spPr>
          <a:xfrm>
            <a:off x="21348703" y="5882350"/>
            <a:ext cx="7594598" cy="1857006"/>
          </a:xfrm>
          <a:prstGeom prst="ellipse">
            <a:avLst/>
          </a:prstGeom>
          <a:noFill/>
          <a:ln>
            <a:prstDash val="dot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" name="Ellipse 10"/>
          <p:cNvSpPr/>
          <p:nvPr/>
        </p:nvSpPr>
        <p:spPr>
          <a:xfrm>
            <a:off x="21615403" y="5971250"/>
            <a:ext cx="7162798" cy="1349004"/>
          </a:xfrm>
          <a:prstGeom prst="ellipse">
            <a:avLst/>
          </a:prstGeom>
          <a:noFill/>
          <a:ln>
            <a:prstDash val="dot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" name="Ellipse 11"/>
          <p:cNvSpPr/>
          <p:nvPr/>
        </p:nvSpPr>
        <p:spPr>
          <a:xfrm>
            <a:off x="21907503" y="6123648"/>
            <a:ext cx="6553199" cy="889682"/>
          </a:xfrm>
          <a:prstGeom prst="ellipse">
            <a:avLst/>
          </a:prstGeom>
          <a:noFill/>
          <a:ln>
            <a:prstDash val="dot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" name="Ellipse 12"/>
          <p:cNvSpPr/>
          <p:nvPr/>
        </p:nvSpPr>
        <p:spPr>
          <a:xfrm>
            <a:off x="22186901" y="6199848"/>
            <a:ext cx="5943600" cy="548904"/>
          </a:xfrm>
          <a:prstGeom prst="ellipse">
            <a:avLst/>
          </a:prstGeom>
          <a:noFill/>
          <a:ln>
            <a:prstDash val="dot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4" name="Ellipse 13"/>
          <p:cNvSpPr/>
          <p:nvPr/>
        </p:nvSpPr>
        <p:spPr>
          <a:xfrm>
            <a:off x="22364703" y="6276050"/>
            <a:ext cx="5410198" cy="244105"/>
          </a:xfrm>
          <a:prstGeom prst="ellipse">
            <a:avLst/>
          </a:prstGeom>
          <a:noFill/>
          <a:ln>
            <a:prstDash val="dot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5" name="Ellipse 14"/>
          <p:cNvSpPr/>
          <p:nvPr/>
        </p:nvSpPr>
        <p:spPr>
          <a:xfrm>
            <a:off x="22758403" y="6250652"/>
            <a:ext cx="4559298" cy="91704"/>
          </a:xfrm>
          <a:prstGeom prst="ellipse">
            <a:avLst/>
          </a:prstGeom>
          <a:noFill/>
          <a:ln>
            <a:prstDash val="dot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16" name="Connecteur droit 15"/>
          <p:cNvCxnSpPr/>
          <p:nvPr/>
        </p:nvCxnSpPr>
        <p:spPr>
          <a:xfrm flipH="1">
            <a:off x="25003759" y="4563491"/>
            <a:ext cx="50792" cy="6750416"/>
          </a:xfrm>
          <a:prstGeom prst="line">
            <a:avLst/>
          </a:prstGeom>
          <a:ln>
            <a:solidFill>
              <a:srgbClr val="FE2DFF"/>
            </a:solidFill>
            <a:prstDash val="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" name="Connecteur droit avec flèche 16"/>
          <p:cNvCxnSpPr>
            <a:endCxn id="6" idx="5"/>
          </p:cNvCxnSpPr>
          <p:nvPr/>
        </p:nvCxnSpPr>
        <p:spPr>
          <a:xfrm>
            <a:off x="25003756" y="8310855"/>
            <a:ext cx="4117204" cy="1398142"/>
          </a:xfrm>
          <a:prstGeom prst="straightConnector1">
            <a:avLst/>
          </a:prstGeom>
          <a:ln>
            <a:solidFill>
              <a:srgbClr val="FE2DFF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Connecteur droit avec flèche 17"/>
          <p:cNvCxnSpPr/>
          <p:nvPr/>
        </p:nvCxnSpPr>
        <p:spPr>
          <a:xfrm flipV="1">
            <a:off x="25031713" y="6123648"/>
            <a:ext cx="1546686" cy="2187206"/>
          </a:xfrm>
          <a:prstGeom prst="straightConnector1">
            <a:avLst/>
          </a:prstGeom>
          <a:ln>
            <a:solidFill>
              <a:srgbClr val="FE2DFF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19" name="Image 18"/>
          <p:cNvPicPr>
            <a:picLocks noChangeAspect="1"/>
          </p:cNvPicPr>
          <p:nvPr/>
        </p:nvPicPr>
        <p:blipFill rotWithShape="1">
          <a:blip r:embed="rId2"/>
          <a:srcRect l="26120" t="59788" r="39044" b="5224"/>
          <a:stretch/>
        </p:blipFill>
        <p:spPr>
          <a:xfrm>
            <a:off x="19569016" y="12345097"/>
            <a:ext cx="5891893" cy="3594751"/>
          </a:xfrm>
          <a:prstGeom prst="rect">
            <a:avLst/>
          </a:prstGeom>
        </p:spPr>
      </p:pic>
      <p:pic>
        <p:nvPicPr>
          <p:cNvPr id="20" name="Image 1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130204" y="12395892"/>
            <a:ext cx="4731234" cy="35438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4195703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6827226" y="3971771"/>
            <a:ext cx="12374469" cy="124335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4" descr="Image1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4" t="1895" r="12744" b="4167"/>
          <a:stretch>
            <a:fillRect/>
          </a:stretch>
        </p:blipFill>
        <p:spPr bwMode="auto">
          <a:xfrm>
            <a:off x="16768185" y="3971771"/>
            <a:ext cx="12433508" cy="12433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Forme libre 6"/>
          <p:cNvSpPr/>
          <p:nvPr/>
        </p:nvSpPr>
        <p:spPr>
          <a:xfrm>
            <a:off x="21077597" y="6268315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762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099970974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9155513" y="3668850"/>
            <a:ext cx="10838537" cy="1340669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" name="Cube 2"/>
          <p:cNvSpPr/>
          <p:nvPr/>
        </p:nvSpPr>
        <p:spPr>
          <a:xfrm>
            <a:off x="19759234" y="11258037"/>
            <a:ext cx="4317567" cy="1427576"/>
          </a:xfrm>
          <a:prstGeom prst="cube">
            <a:avLst>
              <a:gd name="adj" fmla="val 84677"/>
            </a:avLst>
          </a:prstGeom>
          <a:solidFill>
            <a:srgbClr val="CCFFCC">
              <a:alpha val="39000"/>
            </a:srgb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" name="Cube 4"/>
          <p:cNvSpPr/>
          <p:nvPr/>
        </p:nvSpPr>
        <p:spPr>
          <a:xfrm>
            <a:off x="19759248" y="5234616"/>
            <a:ext cx="4317553" cy="7199213"/>
          </a:xfrm>
          <a:prstGeom prst="cube">
            <a:avLst>
              <a:gd name="adj" fmla="val 28287"/>
            </a:avLst>
          </a:prstGeom>
          <a:solidFill>
            <a:schemeClr val="accent1">
              <a:lumMod val="20000"/>
              <a:lumOff val="80000"/>
              <a:alpha val="39000"/>
            </a:scheme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" name="Cube 5"/>
          <p:cNvSpPr/>
          <p:nvPr/>
        </p:nvSpPr>
        <p:spPr>
          <a:xfrm>
            <a:off x="19759248" y="4320296"/>
            <a:ext cx="4317567" cy="2162993"/>
          </a:xfrm>
          <a:prstGeom prst="cube">
            <a:avLst>
              <a:gd name="adj" fmla="val 56486"/>
            </a:avLst>
          </a:prstGeom>
          <a:gradFill flip="none" rotWithShape="1">
            <a:gsLst>
              <a:gs pos="0">
                <a:schemeClr val="accent1">
                  <a:tint val="100000"/>
                  <a:shade val="100000"/>
                  <a:satMod val="130000"/>
                  <a:alpha val="39000"/>
                </a:schemeClr>
              </a:gs>
              <a:gs pos="100000">
                <a:schemeClr val="accent1">
                  <a:tint val="50000"/>
                  <a:shade val="100000"/>
                  <a:satMod val="350000"/>
                  <a:alpha val="39000"/>
                </a:schemeClr>
              </a:gs>
            </a:gsLst>
            <a:lin ang="16200000" scaled="0"/>
            <a:tileRect/>
          </a:gra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" name="Cube 6"/>
          <p:cNvSpPr/>
          <p:nvPr/>
        </p:nvSpPr>
        <p:spPr>
          <a:xfrm>
            <a:off x="20750691" y="11470719"/>
            <a:ext cx="2008187" cy="833937"/>
          </a:xfrm>
          <a:prstGeom prst="cube">
            <a:avLst>
              <a:gd name="adj" fmla="val 77157"/>
            </a:avLst>
          </a:prstGeom>
          <a:solidFill>
            <a:schemeClr val="bg1">
              <a:lumMod val="75000"/>
              <a:alpha val="10000"/>
            </a:schemeClr>
          </a:solidFill>
          <a:ln>
            <a:solidFill>
              <a:schemeClr val="accent1"/>
            </a:solidFill>
            <a:prstDash val="dot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8" name="Connecteur droit 7"/>
          <p:cNvCxnSpPr/>
          <p:nvPr/>
        </p:nvCxnSpPr>
        <p:spPr>
          <a:xfrm>
            <a:off x="20999452" y="11877675"/>
            <a:ext cx="44452" cy="139700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" name="Connecteur droit 8"/>
          <p:cNvCxnSpPr/>
          <p:nvPr/>
        </p:nvCxnSpPr>
        <p:spPr>
          <a:xfrm>
            <a:off x="21218525" y="11795128"/>
            <a:ext cx="38100" cy="136524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" name="Connecteur droit 9"/>
          <p:cNvCxnSpPr/>
          <p:nvPr/>
        </p:nvCxnSpPr>
        <p:spPr>
          <a:xfrm>
            <a:off x="21043899" y="12017375"/>
            <a:ext cx="152402" cy="32803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" name="Connecteur droit 10"/>
          <p:cNvCxnSpPr/>
          <p:nvPr/>
        </p:nvCxnSpPr>
        <p:spPr>
          <a:xfrm flipV="1">
            <a:off x="21196301" y="11931650"/>
            <a:ext cx="60324" cy="118528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Connecteur droit 11"/>
          <p:cNvCxnSpPr/>
          <p:nvPr/>
        </p:nvCxnSpPr>
        <p:spPr>
          <a:xfrm flipH="1" flipV="1">
            <a:off x="21142327" y="11741151"/>
            <a:ext cx="76201" cy="53976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" name="Connecteur droit 12"/>
          <p:cNvCxnSpPr/>
          <p:nvPr/>
        </p:nvCxnSpPr>
        <p:spPr>
          <a:xfrm flipV="1">
            <a:off x="21212179" y="11706226"/>
            <a:ext cx="73023" cy="85724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Connecteur droit 13"/>
          <p:cNvCxnSpPr/>
          <p:nvPr/>
        </p:nvCxnSpPr>
        <p:spPr>
          <a:xfrm flipH="1" flipV="1">
            <a:off x="21285200" y="11706227"/>
            <a:ext cx="123823" cy="34925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Connecteur droit 14"/>
          <p:cNvCxnSpPr/>
          <p:nvPr/>
        </p:nvCxnSpPr>
        <p:spPr>
          <a:xfrm flipH="1" flipV="1">
            <a:off x="21409027" y="11741152"/>
            <a:ext cx="60324" cy="190500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" name="Connecteur droit 15"/>
          <p:cNvCxnSpPr/>
          <p:nvPr/>
        </p:nvCxnSpPr>
        <p:spPr>
          <a:xfrm flipH="1" flipV="1">
            <a:off x="21256627" y="11931651"/>
            <a:ext cx="130174" cy="85724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" name="Connecteur droit 16"/>
          <p:cNvCxnSpPr/>
          <p:nvPr/>
        </p:nvCxnSpPr>
        <p:spPr>
          <a:xfrm flipH="1">
            <a:off x="21386802" y="11931651"/>
            <a:ext cx="82549" cy="85724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Connecteur droit 17"/>
          <p:cNvCxnSpPr/>
          <p:nvPr/>
        </p:nvCxnSpPr>
        <p:spPr>
          <a:xfrm flipH="1" flipV="1">
            <a:off x="21196302" y="12050179"/>
            <a:ext cx="15873" cy="59272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Connecteur droit 18"/>
          <p:cNvCxnSpPr/>
          <p:nvPr/>
        </p:nvCxnSpPr>
        <p:spPr>
          <a:xfrm>
            <a:off x="21469353" y="11931652"/>
            <a:ext cx="123826" cy="53973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Connecteur droit 19"/>
          <p:cNvCxnSpPr/>
          <p:nvPr/>
        </p:nvCxnSpPr>
        <p:spPr>
          <a:xfrm>
            <a:off x="21593173" y="11985624"/>
            <a:ext cx="57151" cy="123826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Connecteur droit 20"/>
          <p:cNvCxnSpPr>
            <a:endCxn id="7" idx="1"/>
          </p:cNvCxnSpPr>
          <p:nvPr/>
        </p:nvCxnSpPr>
        <p:spPr>
          <a:xfrm>
            <a:off x="21386804" y="12017375"/>
            <a:ext cx="46260" cy="96784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Connecteur droit 21"/>
          <p:cNvCxnSpPr/>
          <p:nvPr/>
        </p:nvCxnSpPr>
        <p:spPr>
          <a:xfrm flipV="1">
            <a:off x="21212177" y="12114163"/>
            <a:ext cx="0" cy="190494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" name="Connecteur droit 22"/>
          <p:cNvCxnSpPr>
            <a:stCxn id="7" idx="3"/>
            <a:endCxn id="7" idx="1"/>
          </p:cNvCxnSpPr>
          <p:nvPr/>
        </p:nvCxnSpPr>
        <p:spPr>
          <a:xfrm flipV="1">
            <a:off x="21433063" y="12114159"/>
            <a:ext cx="0" cy="190497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" name="Connecteur droit 23"/>
          <p:cNvCxnSpPr/>
          <p:nvPr/>
        </p:nvCxnSpPr>
        <p:spPr>
          <a:xfrm flipV="1">
            <a:off x="21650324" y="12109452"/>
            <a:ext cx="0" cy="195204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Connecteur droit 24"/>
          <p:cNvCxnSpPr/>
          <p:nvPr/>
        </p:nvCxnSpPr>
        <p:spPr>
          <a:xfrm flipV="1">
            <a:off x="20977228" y="12017376"/>
            <a:ext cx="66676" cy="92075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" name="Connecteur droit 25"/>
          <p:cNvCxnSpPr/>
          <p:nvPr/>
        </p:nvCxnSpPr>
        <p:spPr>
          <a:xfrm flipV="1">
            <a:off x="20977227" y="12114163"/>
            <a:ext cx="0" cy="190494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Connecteur droit 26"/>
          <p:cNvCxnSpPr/>
          <p:nvPr/>
        </p:nvCxnSpPr>
        <p:spPr>
          <a:xfrm>
            <a:off x="20843875" y="12074526"/>
            <a:ext cx="133351" cy="34925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Connecteur droit 27"/>
          <p:cNvCxnSpPr/>
          <p:nvPr/>
        </p:nvCxnSpPr>
        <p:spPr>
          <a:xfrm>
            <a:off x="20808949" y="12050178"/>
            <a:ext cx="34927" cy="24346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" name="Connecteur droit 28"/>
          <p:cNvCxnSpPr/>
          <p:nvPr/>
        </p:nvCxnSpPr>
        <p:spPr>
          <a:xfrm flipV="1">
            <a:off x="20796252" y="12074525"/>
            <a:ext cx="47625" cy="52335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0" name="Connecteur droit 29"/>
          <p:cNvCxnSpPr/>
          <p:nvPr/>
        </p:nvCxnSpPr>
        <p:spPr>
          <a:xfrm flipV="1">
            <a:off x="20796250" y="12114163"/>
            <a:ext cx="0" cy="190494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1" name="Connecteur droit 30"/>
          <p:cNvCxnSpPr/>
          <p:nvPr/>
        </p:nvCxnSpPr>
        <p:spPr>
          <a:xfrm flipV="1">
            <a:off x="21415379" y="11653837"/>
            <a:ext cx="73023" cy="85724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2" name="Connecteur droit 31"/>
          <p:cNvCxnSpPr/>
          <p:nvPr/>
        </p:nvCxnSpPr>
        <p:spPr>
          <a:xfrm>
            <a:off x="21488403" y="11653837"/>
            <a:ext cx="104776" cy="32803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Connecteur droit 32"/>
          <p:cNvCxnSpPr/>
          <p:nvPr/>
        </p:nvCxnSpPr>
        <p:spPr>
          <a:xfrm>
            <a:off x="21593175" y="11686640"/>
            <a:ext cx="85726" cy="139700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Connecteur droit 33"/>
          <p:cNvCxnSpPr/>
          <p:nvPr/>
        </p:nvCxnSpPr>
        <p:spPr>
          <a:xfrm flipV="1">
            <a:off x="21593175" y="11931650"/>
            <a:ext cx="85726" cy="53976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Connecteur droit 34"/>
          <p:cNvCxnSpPr/>
          <p:nvPr/>
        </p:nvCxnSpPr>
        <p:spPr>
          <a:xfrm flipV="1">
            <a:off x="21678899" y="11826342"/>
            <a:ext cx="0" cy="105310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6" name="Connecteur droit 35"/>
          <p:cNvCxnSpPr/>
          <p:nvPr/>
        </p:nvCxnSpPr>
        <p:spPr>
          <a:xfrm>
            <a:off x="21256627" y="11617326"/>
            <a:ext cx="28575" cy="88901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7" name="Connecteur droit 36"/>
          <p:cNvCxnSpPr/>
          <p:nvPr/>
        </p:nvCxnSpPr>
        <p:spPr>
          <a:xfrm flipH="1" flipV="1">
            <a:off x="21428077" y="11463338"/>
            <a:ext cx="60324" cy="190500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8" name="Connecteur droit 37"/>
          <p:cNvCxnSpPr/>
          <p:nvPr/>
        </p:nvCxnSpPr>
        <p:spPr>
          <a:xfrm flipH="1">
            <a:off x="21593175" y="11591924"/>
            <a:ext cx="85726" cy="94716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9" name="Connecteur droit 38"/>
          <p:cNvCxnSpPr/>
          <p:nvPr/>
        </p:nvCxnSpPr>
        <p:spPr>
          <a:xfrm flipH="1" flipV="1">
            <a:off x="21656677" y="11466515"/>
            <a:ext cx="22228" cy="122239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0" name="Connecteur droit 39"/>
          <p:cNvCxnSpPr/>
          <p:nvPr/>
        </p:nvCxnSpPr>
        <p:spPr>
          <a:xfrm flipH="1" flipV="1">
            <a:off x="21678900" y="11826342"/>
            <a:ext cx="155575" cy="38634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1" name="Connecteur droit 40"/>
          <p:cNvCxnSpPr/>
          <p:nvPr/>
        </p:nvCxnSpPr>
        <p:spPr>
          <a:xfrm flipH="1">
            <a:off x="21831301" y="11741152"/>
            <a:ext cx="104773" cy="123823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2" name="Connecteur droit 41"/>
          <p:cNvCxnSpPr/>
          <p:nvPr/>
        </p:nvCxnSpPr>
        <p:spPr>
          <a:xfrm flipH="1">
            <a:off x="21678899" y="11594542"/>
            <a:ext cx="152402" cy="0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" name="Connecteur droit 42"/>
          <p:cNvCxnSpPr/>
          <p:nvPr/>
        </p:nvCxnSpPr>
        <p:spPr>
          <a:xfrm flipH="1" flipV="1">
            <a:off x="21831301" y="11594542"/>
            <a:ext cx="104773" cy="145019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" name="Connecteur droit 43"/>
          <p:cNvCxnSpPr/>
          <p:nvPr/>
        </p:nvCxnSpPr>
        <p:spPr>
          <a:xfrm flipH="1" flipV="1">
            <a:off x="21678901" y="11931651"/>
            <a:ext cx="107950" cy="85724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5" name="Connecteur droit 44"/>
          <p:cNvCxnSpPr/>
          <p:nvPr/>
        </p:nvCxnSpPr>
        <p:spPr>
          <a:xfrm flipH="1" flipV="1">
            <a:off x="21834475" y="11864975"/>
            <a:ext cx="60324" cy="120650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6" name="Connecteur droit 45"/>
          <p:cNvCxnSpPr/>
          <p:nvPr/>
        </p:nvCxnSpPr>
        <p:spPr>
          <a:xfrm flipV="1">
            <a:off x="21859876" y="11985626"/>
            <a:ext cx="34927" cy="64552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7" name="Connecteur droit 46"/>
          <p:cNvCxnSpPr/>
          <p:nvPr/>
        </p:nvCxnSpPr>
        <p:spPr>
          <a:xfrm flipH="1" flipV="1">
            <a:off x="21786855" y="12017375"/>
            <a:ext cx="73023" cy="32803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8" name="Connecteur droit 47"/>
          <p:cNvCxnSpPr/>
          <p:nvPr/>
        </p:nvCxnSpPr>
        <p:spPr>
          <a:xfrm flipV="1">
            <a:off x="21751926" y="12017376"/>
            <a:ext cx="34927" cy="92075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9" name="Connecteur droit 48"/>
          <p:cNvCxnSpPr/>
          <p:nvPr/>
        </p:nvCxnSpPr>
        <p:spPr>
          <a:xfrm flipH="1" flipV="1">
            <a:off x="21859876" y="12050179"/>
            <a:ext cx="34927" cy="59272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0" name="Connecteur droit 49"/>
          <p:cNvCxnSpPr/>
          <p:nvPr/>
        </p:nvCxnSpPr>
        <p:spPr>
          <a:xfrm flipV="1">
            <a:off x="21751926" y="12109452"/>
            <a:ext cx="0" cy="195204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1" name="Connecteur droit 50"/>
          <p:cNvCxnSpPr/>
          <p:nvPr/>
        </p:nvCxnSpPr>
        <p:spPr>
          <a:xfrm flipV="1">
            <a:off x="21894799" y="12109452"/>
            <a:ext cx="0" cy="195204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2" name="Connecteur droit 51"/>
          <p:cNvCxnSpPr/>
          <p:nvPr/>
        </p:nvCxnSpPr>
        <p:spPr>
          <a:xfrm flipH="1">
            <a:off x="21831301" y="11470719"/>
            <a:ext cx="63498" cy="118034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3" name="Connecteur droit 52"/>
          <p:cNvCxnSpPr/>
          <p:nvPr/>
        </p:nvCxnSpPr>
        <p:spPr>
          <a:xfrm flipH="1" flipV="1">
            <a:off x="21936073" y="11741152"/>
            <a:ext cx="95251" cy="25398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4" name="Connecteur droit 53"/>
          <p:cNvCxnSpPr/>
          <p:nvPr/>
        </p:nvCxnSpPr>
        <p:spPr>
          <a:xfrm flipH="1" flipV="1">
            <a:off x="22031324" y="11766553"/>
            <a:ext cx="57151" cy="190500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5" name="Connecteur droit 54"/>
          <p:cNvCxnSpPr/>
          <p:nvPr/>
        </p:nvCxnSpPr>
        <p:spPr>
          <a:xfrm flipH="1" flipV="1">
            <a:off x="21894799" y="11985626"/>
            <a:ext cx="136525" cy="64552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" name="Connecteur droit 55"/>
          <p:cNvCxnSpPr/>
          <p:nvPr/>
        </p:nvCxnSpPr>
        <p:spPr>
          <a:xfrm flipH="1">
            <a:off x="22031324" y="11957053"/>
            <a:ext cx="57151" cy="93129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" name="Connecteur droit 56"/>
          <p:cNvCxnSpPr/>
          <p:nvPr/>
        </p:nvCxnSpPr>
        <p:spPr>
          <a:xfrm flipH="1">
            <a:off x="22031324" y="11686642"/>
            <a:ext cx="57151" cy="79909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8" name="Connecteur droit 57"/>
          <p:cNvCxnSpPr/>
          <p:nvPr/>
        </p:nvCxnSpPr>
        <p:spPr>
          <a:xfrm>
            <a:off x="22079674" y="11539538"/>
            <a:ext cx="11975" cy="149227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9" name="Connecteur droit 58"/>
          <p:cNvCxnSpPr/>
          <p:nvPr/>
        </p:nvCxnSpPr>
        <p:spPr>
          <a:xfrm flipH="1" flipV="1">
            <a:off x="22027289" y="12054353"/>
            <a:ext cx="4037" cy="59809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0" name="Connecteur droit 59"/>
          <p:cNvCxnSpPr/>
          <p:nvPr/>
        </p:nvCxnSpPr>
        <p:spPr>
          <a:xfrm flipV="1">
            <a:off x="22027288" y="12114162"/>
            <a:ext cx="0" cy="195204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1" name="Connecteur droit 60"/>
          <p:cNvCxnSpPr/>
          <p:nvPr/>
        </p:nvCxnSpPr>
        <p:spPr>
          <a:xfrm flipH="1" flipV="1">
            <a:off x="22091654" y="11957051"/>
            <a:ext cx="76197" cy="93127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2" name="Connecteur droit 61"/>
          <p:cNvCxnSpPr/>
          <p:nvPr/>
        </p:nvCxnSpPr>
        <p:spPr>
          <a:xfrm flipH="1" flipV="1">
            <a:off x="22031326" y="12050178"/>
            <a:ext cx="84111" cy="44727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3" name="Connecteur droit 62"/>
          <p:cNvCxnSpPr/>
          <p:nvPr/>
        </p:nvCxnSpPr>
        <p:spPr>
          <a:xfrm>
            <a:off x="22088475" y="11686640"/>
            <a:ext cx="79375" cy="54511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4" name="Connecteur droit 63"/>
          <p:cNvCxnSpPr/>
          <p:nvPr/>
        </p:nvCxnSpPr>
        <p:spPr>
          <a:xfrm>
            <a:off x="22167850" y="11741152"/>
            <a:ext cx="0" cy="136524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5" name="Connecteur droit 64"/>
          <p:cNvCxnSpPr/>
          <p:nvPr/>
        </p:nvCxnSpPr>
        <p:spPr>
          <a:xfrm flipH="1">
            <a:off x="22088475" y="11877676"/>
            <a:ext cx="79375" cy="79374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6" name="Connecteur droit 65"/>
          <p:cNvCxnSpPr/>
          <p:nvPr/>
        </p:nvCxnSpPr>
        <p:spPr>
          <a:xfrm>
            <a:off x="22167851" y="11877675"/>
            <a:ext cx="127000" cy="53976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7" name="Connecteur droit 66"/>
          <p:cNvCxnSpPr/>
          <p:nvPr/>
        </p:nvCxnSpPr>
        <p:spPr>
          <a:xfrm flipV="1">
            <a:off x="22167851" y="11653837"/>
            <a:ext cx="127000" cy="87314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8" name="Connecteur droit 67"/>
          <p:cNvCxnSpPr/>
          <p:nvPr/>
        </p:nvCxnSpPr>
        <p:spPr>
          <a:xfrm>
            <a:off x="22218649" y="11470720"/>
            <a:ext cx="76201" cy="183118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9" name="Connecteur droit 68"/>
          <p:cNvCxnSpPr/>
          <p:nvPr/>
        </p:nvCxnSpPr>
        <p:spPr>
          <a:xfrm flipH="1" flipV="1">
            <a:off x="22294849" y="11653841"/>
            <a:ext cx="82549" cy="34925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0" name="Connecteur droit 69"/>
          <p:cNvCxnSpPr/>
          <p:nvPr/>
        </p:nvCxnSpPr>
        <p:spPr>
          <a:xfrm>
            <a:off x="22377398" y="11691936"/>
            <a:ext cx="11975" cy="149227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1" name="Connecteur droit 70"/>
          <p:cNvCxnSpPr/>
          <p:nvPr/>
        </p:nvCxnSpPr>
        <p:spPr>
          <a:xfrm flipH="1">
            <a:off x="22377403" y="11563349"/>
            <a:ext cx="66676" cy="123291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2" name="Connecteur droit 71"/>
          <p:cNvCxnSpPr/>
          <p:nvPr/>
        </p:nvCxnSpPr>
        <p:spPr>
          <a:xfrm>
            <a:off x="22428561" y="11466514"/>
            <a:ext cx="11975" cy="94161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3" name="Connecteur droit 72"/>
          <p:cNvCxnSpPr/>
          <p:nvPr/>
        </p:nvCxnSpPr>
        <p:spPr>
          <a:xfrm>
            <a:off x="22444074" y="11569701"/>
            <a:ext cx="76201" cy="47626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4" name="Connecteur droit 73"/>
          <p:cNvCxnSpPr/>
          <p:nvPr/>
        </p:nvCxnSpPr>
        <p:spPr>
          <a:xfrm>
            <a:off x="22517825" y="11615742"/>
            <a:ext cx="11975" cy="74611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5" name="Connecteur droit 74"/>
          <p:cNvCxnSpPr/>
          <p:nvPr/>
        </p:nvCxnSpPr>
        <p:spPr>
          <a:xfrm flipV="1">
            <a:off x="22175653" y="12050178"/>
            <a:ext cx="0" cy="195204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6" name="Connecteur droit 75"/>
          <p:cNvCxnSpPr/>
          <p:nvPr/>
        </p:nvCxnSpPr>
        <p:spPr>
          <a:xfrm flipV="1">
            <a:off x="22294850" y="11938006"/>
            <a:ext cx="0" cy="195204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7" name="Connecteur droit 76"/>
          <p:cNvCxnSpPr/>
          <p:nvPr/>
        </p:nvCxnSpPr>
        <p:spPr>
          <a:xfrm flipV="1">
            <a:off x="22388514" y="11842752"/>
            <a:ext cx="0" cy="195204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8" name="Connecteur droit 77"/>
          <p:cNvCxnSpPr/>
          <p:nvPr/>
        </p:nvCxnSpPr>
        <p:spPr>
          <a:xfrm flipV="1">
            <a:off x="22529800" y="11706226"/>
            <a:ext cx="0" cy="195204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9" name="Connecteur droit 78"/>
          <p:cNvCxnSpPr/>
          <p:nvPr/>
        </p:nvCxnSpPr>
        <p:spPr>
          <a:xfrm flipV="1">
            <a:off x="22125713" y="12094905"/>
            <a:ext cx="0" cy="195204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0" name="Connecteur droit 79"/>
          <p:cNvCxnSpPr/>
          <p:nvPr/>
        </p:nvCxnSpPr>
        <p:spPr>
          <a:xfrm>
            <a:off x="21958301" y="11470720"/>
            <a:ext cx="121377" cy="66674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1" name="Connecteur droit 80"/>
          <p:cNvCxnSpPr/>
          <p:nvPr/>
        </p:nvCxnSpPr>
        <p:spPr>
          <a:xfrm flipH="1">
            <a:off x="22079679" y="11481334"/>
            <a:ext cx="41638" cy="56059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2" name="Connecteur droit 81"/>
          <p:cNvCxnSpPr/>
          <p:nvPr/>
        </p:nvCxnSpPr>
        <p:spPr>
          <a:xfrm flipH="1">
            <a:off x="22519913" y="11477071"/>
            <a:ext cx="57514" cy="133859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3" name="Connecteur droit 82"/>
          <p:cNvCxnSpPr/>
          <p:nvPr/>
        </p:nvCxnSpPr>
        <p:spPr>
          <a:xfrm>
            <a:off x="22584140" y="11467068"/>
            <a:ext cx="69486" cy="70326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4" name="Connecteur droit 83"/>
          <p:cNvCxnSpPr/>
          <p:nvPr/>
        </p:nvCxnSpPr>
        <p:spPr>
          <a:xfrm>
            <a:off x="22653628" y="11536361"/>
            <a:ext cx="18686" cy="23765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5" name="Connecteur droit 84"/>
          <p:cNvCxnSpPr/>
          <p:nvPr/>
        </p:nvCxnSpPr>
        <p:spPr>
          <a:xfrm flipV="1">
            <a:off x="22672312" y="11571348"/>
            <a:ext cx="0" cy="195204"/>
          </a:xfrm>
          <a:prstGeom prst="line">
            <a:avLst/>
          </a:prstGeom>
          <a:ln w="3175" cmpd="sng">
            <a:prstDash val="sys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86" name="Image 85"/>
          <p:cNvPicPr>
            <a:picLocks noChangeAspect="1"/>
          </p:cNvPicPr>
          <p:nvPr/>
        </p:nvPicPr>
        <p:blipFill rotWithShape="1">
          <a:blip r:embed="rId2"/>
          <a:srcRect l="67838" t="36997" r="5879" b="27573"/>
          <a:stretch/>
        </p:blipFill>
        <p:spPr>
          <a:xfrm>
            <a:off x="24940333" y="12245382"/>
            <a:ext cx="4520747" cy="4422461"/>
          </a:xfrm>
          <a:prstGeom prst="rect">
            <a:avLst/>
          </a:prstGeom>
        </p:spPr>
      </p:pic>
      <p:sp>
        <p:nvSpPr>
          <p:cNvPr id="87" name="Forme libre 86"/>
          <p:cNvSpPr/>
          <p:nvPr/>
        </p:nvSpPr>
        <p:spPr>
          <a:xfrm>
            <a:off x="22745700" y="11480801"/>
            <a:ext cx="2209801" cy="800100"/>
          </a:xfrm>
          <a:custGeom>
            <a:avLst/>
            <a:gdLst>
              <a:gd name="connsiteX0" fmla="*/ 0 w 2209800"/>
              <a:gd name="connsiteY0" fmla="*/ 0 h 800100"/>
              <a:gd name="connsiteX1" fmla="*/ 393700 w 2209800"/>
              <a:gd name="connsiteY1" fmla="*/ 368300 h 800100"/>
              <a:gd name="connsiteX2" fmla="*/ 2209800 w 2209800"/>
              <a:gd name="connsiteY2" fmla="*/ 800100 h 80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09800" h="800100">
                <a:moveTo>
                  <a:pt x="0" y="0"/>
                </a:moveTo>
                <a:cubicBezTo>
                  <a:pt x="12700" y="117475"/>
                  <a:pt x="25400" y="234950"/>
                  <a:pt x="393700" y="368300"/>
                </a:cubicBezTo>
                <a:cubicBezTo>
                  <a:pt x="762000" y="501650"/>
                  <a:pt x="2209800" y="800100"/>
                  <a:pt x="2209800" y="800100"/>
                </a:cubicBezTo>
              </a:path>
            </a:pathLst>
          </a:custGeom>
          <a:ln>
            <a:solidFill>
              <a:schemeClr val="tx1"/>
            </a:solidFill>
            <a:prstDash val="dot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8" name="Forme libre 87"/>
          <p:cNvSpPr/>
          <p:nvPr/>
        </p:nvSpPr>
        <p:spPr>
          <a:xfrm>
            <a:off x="22123401" y="12073188"/>
            <a:ext cx="2819400" cy="4614283"/>
          </a:xfrm>
          <a:custGeom>
            <a:avLst/>
            <a:gdLst>
              <a:gd name="connsiteX0" fmla="*/ 0 w 2819400"/>
              <a:gd name="connsiteY0" fmla="*/ 29913 h 4614283"/>
              <a:gd name="connsiteX1" fmla="*/ 927100 w 2819400"/>
              <a:gd name="connsiteY1" fmla="*/ 220413 h 4614283"/>
              <a:gd name="connsiteX2" fmla="*/ 2019300 w 2819400"/>
              <a:gd name="connsiteY2" fmla="*/ 1668213 h 4614283"/>
              <a:gd name="connsiteX3" fmla="*/ 2476500 w 2819400"/>
              <a:gd name="connsiteY3" fmla="*/ 4284413 h 4614283"/>
              <a:gd name="connsiteX4" fmla="*/ 2819400 w 2819400"/>
              <a:gd name="connsiteY4" fmla="*/ 4576513 h 4614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19400" h="4614283">
                <a:moveTo>
                  <a:pt x="0" y="29913"/>
                </a:moveTo>
                <a:cubicBezTo>
                  <a:pt x="295275" y="-11362"/>
                  <a:pt x="590550" y="-52637"/>
                  <a:pt x="927100" y="220413"/>
                </a:cubicBezTo>
                <a:cubicBezTo>
                  <a:pt x="1263650" y="493463"/>
                  <a:pt x="1761067" y="990880"/>
                  <a:pt x="2019300" y="1668213"/>
                </a:cubicBezTo>
                <a:cubicBezTo>
                  <a:pt x="2277533" y="2345546"/>
                  <a:pt x="2343150" y="3799696"/>
                  <a:pt x="2476500" y="4284413"/>
                </a:cubicBezTo>
                <a:cubicBezTo>
                  <a:pt x="2609850" y="4769130"/>
                  <a:pt x="2819400" y="4576513"/>
                  <a:pt x="2819400" y="4576513"/>
                </a:cubicBezTo>
              </a:path>
            </a:pathLst>
          </a:custGeom>
          <a:ln>
            <a:solidFill>
              <a:schemeClr val="tx1"/>
            </a:solidFill>
            <a:prstDash val="dot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9" name="Text Box 48"/>
          <p:cNvSpPr txBox="1">
            <a:spLocks noChangeArrowheads="1"/>
          </p:cNvSpPr>
          <p:nvPr/>
        </p:nvSpPr>
        <p:spPr bwMode="auto">
          <a:xfrm>
            <a:off x="24889521" y="4486694"/>
            <a:ext cx="4498526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700" kern="0" dirty="0">
                <a:solidFill>
                  <a:srgbClr val="767676"/>
                </a:solidFill>
                <a:latin typeface="Helvetica"/>
                <a:cs typeface="Helvetica"/>
              </a:rPr>
              <a:t>Epithélium cornéen</a:t>
            </a:r>
          </a:p>
        </p:txBody>
      </p:sp>
      <p:sp>
        <p:nvSpPr>
          <p:cNvPr id="90" name="Text Box 48"/>
          <p:cNvSpPr txBox="1">
            <a:spLocks noChangeArrowheads="1"/>
          </p:cNvSpPr>
          <p:nvPr/>
        </p:nvSpPr>
        <p:spPr bwMode="auto">
          <a:xfrm>
            <a:off x="24962552" y="7636025"/>
            <a:ext cx="4498526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700" kern="0" dirty="0">
                <a:solidFill>
                  <a:srgbClr val="767676"/>
                </a:solidFill>
                <a:latin typeface="Helvetica"/>
                <a:cs typeface="Helvetica"/>
              </a:rPr>
              <a:t>Stroma cornéen</a:t>
            </a:r>
          </a:p>
        </p:txBody>
      </p:sp>
      <p:sp>
        <p:nvSpPr>
          <p:cNvPr id="91" name="Text Box 48"/>
          <p:cNvSpPr txBox="1">
            <a:spLocks noChangeArrowheads="1"/>
          </p:cNvSpPr>
          <p:nvPr/>
        </p:nvSpPr>
        <p:spPr bwMode="auto">
          <a:xfrm>
            <a:off x="24889521" y="10992228"/>
            <a:ext cx="4498526" cy="12310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700" kern="0" dirty="0">
                <a:solidFill>
                  <a:srgbClr val="767676"/>
                </a:solidFill>
                <a:latin typeface="Helvetica"/>
                <a:cs typeface="Helvetica"/>
              </a:rPr>
              <a:t>Endothélium cornéen</a:t>
            </a:r>
          </a:p>
        </p:txBody>
      </p:sp>
      <p:cxnSp>
        <p:nvCxnSpPr>
          <p:cNvPr id="92" name="Connecteur droit avec flèche 91"/>
          <p:cNvCxnSpPr/>
          <p:nvPr/>
        </p:nvCxnSpPr>
        <p:spPr>
          <a:xfrm flipH="1">
            <a:off x="24076815" y="4842259"/>
            <a:ext cx="812706" cy="0"/>
          </a:xfrm>
          <a:prstGeom prst="straightConnector1">
            <a:avLst/>
          </a:prstGeom>
          <a:ln>
            <a:solidFill>
              <a:srgbClr val="767676"/>
            </a:solidFill>
            <a:headEnd type="non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3" name="Connecteur droit avec flèche 92"/>
          <p:cNvCxnSpPr/>
          <p:nvPr/>
        </p:nvCxnSpPr>
        <p:spPr>
          <a:xfrm flipH="1">
            <a:off x="24086354" y="8023333"/>
            <a:ext cx="812706" cy="0"/>
          </a:xfrm>
          <a:prstGeom prst="straightConnector1">
            <a:avLst/>
          </a:prstGeom>
          <a:ln>
            <a:solidFill>
              <a:srgbClr val="767676"/>
            </a:solidFill>
            <a:headEnd type="non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4" name="Connecteur droit avec flèche 93"/>
          <p:cNvCxnSpPr/>
          <p:nvPr/>
        </p:nvCxnSpPr>
        <p:spPr>
          <a:xfrm flipH="1">
            <a:off x="24076832" y="11365751"/>
            <a:ext cx="812706" cy="0"/>
          </a:xfrm>
          <a:prstGeom prst="straightConnector1">
            <a:avLst/>
          </a:prstGeom>
          <a:ln>
            <a:solidFill>
              <a:srgbClr val="767676"/>
            </a:solidFill>
            <a:headEnd type="non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5" name="Connecteur droit avec flèche 94"/>
          <p:cNvCxnSpPr/>
          <p:nvPr/>
        </p:nvCxnSpPr>
        <p:spPr>
          <a:xfrm>
            <a:off x="27073737" y="11642191"/>
            <a:ext cx="0" cy="552675"/>
          </a:xfrm>
          <a:prstGeom prst="straightConnector1">
            <a:avLst/>
          </a:prstGeom>
          <a:ln>
            <a:solidFill>
              <a:srgbClr val="767676"/>
            </a:solidFill>
            <a:headEnd type="non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47525525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9948166" y="2363575"/>
            <a:ext cx="20100177" cy="1510001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 dirty="0">
              <a:solidFill>
                <a:prstClr val="white"/>
              </a:solidFill>
              <a:latin typeface="Calibri"/>
            </a:endParaRPr>
          </a:p>
        </p:txBody>
      </p:sp>
      <p:graphicFrame>
        <p:nvGraphicFramePr>
          <p:cNvPr id="3" name="Object 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722109612"/>
              </p:ext>
            </p:extLst>
          </p:nvPr>
        </p:nvGraphicFramePr>
        <p:xfrm>
          <a:off x="17670096" y="3977974"/>
          <a:ext cx="11694466" cy="1148354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4832" name="Photo Editor Photo" r:id="rId3" imgW="13714286" imgH="9142857" progId="MSPhotoEd.3">
                  <p:embed/>
                </p:oleObj>
              </mc:Choice>
              <mc:Fallback>
                <p:oleObj name="Photo Editor Photo" r:id="rId3" imgW="13714286" imgH="9142857" progId="MSPhotoEd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 l="18098" t="3946" r="16927" b="391"/>
                      <a:stretch>
                        <a:fillRect/>
                      </a:stretch>
                    </p:blipFill>
                    <p:spPr bwMode="auto">
                      <a:xfrm>
                        <a:off x="17670096" y="3977974"/>
                        <a:ext cx="11694466" cy="1148354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4"/>
          <p:cNvSpPr/>
          <p:nvPr/>
        </p:nvSpPr>
        <p:spPr>
          <a:xfrm>
            <a:off x="13769026" y="12050179"/>
            <a:ext cx="6294965" cy="501931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" name="Oval 4"/>
          <p:cNvSpPr>
            <a:spLocks noChangeArrowheads="1"/>
          </p:cNvSpPr>
          <p:nvPr/>
        </p:nvSpPr>
        <p:spPr bwMode="auto">
          <a:xfrm>
            <a:off x="17779643" y="14519336"/>
            <a:ext cx="431800" cy="431801"/>
          </a:xfrm>
          <a:prstGeom prst="ellipse">
            <a:avLst/>
          </a:prstGeom>
          <a:solidFill>
            <a:srgbClr val="767676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7" name="Oval 5"/>
          <p:cNvSpPr>
            <a:spLocks noChangeArrowheads="1"/>
          </p:cNvSpPr>
          <p:nvPr/>
        </p:nvSpPr>
        <p:spPr bwMode="auto">
          <a:xfrm>
            <a:off x="17924105" y="14663799"/>
            <a:ext cx="144463" cy="142874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8" name="Freeform 6"/>
          <p:cNvSpPr>
            <a:spLocks/>
          </p:cNvSpPr>
          <p:nvPr/>
        </p:nvSpPr>
        <p:spPr bwMode="auto">
          <a:xfrm>
            <a:off x="15692082" y="13366812"/>
            <a:ext cx="2232025" cy="1187450"/>
          </a:xfrm>
          <a:custGeom>
            <a:avLst/>
            <a:gdLst>
              <a:gd name="T0" fmla="*/ 1406 w 1406"/>
              <a:gd name="T1" fmla="*/ 748 h 748"/>
              <a:gd name="T2" fmla="*/ 1225 w 1406"/>
              <a:gd name="T3" fmla="*/ 431 h 748"/>
              <a:gd name="T4" fmla="*/ 1043 w 1406"/>
              <a:gd name="T5" fmla="*/ 476 h 748"/>
              <a:gd name="T6" fmla="*/ 862 w 1406"/>
              <a:gd name="T7" fmla="*/ 204 h 748"/>
              <a:gd name="T8" fmla="*/ 499 w 1406"/>
              <a:gd name="T9" fmla="*/ 23 h 748"/>
              <a:gd name="T10" fmla="*/ 91 w 1406"/>
              <a:gd name="T11" fmla="*/ 340 h 748"/>
              <a:gd name="T12" fmla="*/ 0 w 1406"/>
              <a:gd name="T13" fmla="*/ 703 h 7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06" h="748">
                <a:moveTo>
                  <a:pt x="1406" y="748"/>
                </a:moveTo>
                <a:cubicBezTo>
                  <a:pt x="1345" y="612"/>
                  <a:pt x="1285" y="476"/>
                  <a:pt x="1225" y="431"/>
                </a:cubicBezTo>
                <a:cubicBezTo>
                  <a:pt x="1165" y="386"/>
                  <a:pt x="1103" y="514"/>
                  <a:pt x="1043" y="476"/>
                </a:cubicBezTo>
                <a:cubicBezTo>
                  <a:pt x="983" y="438"/>
                  <a:pt x="953" y="280"/>
                  <a:pt x="862" y="204"/>
                </a:cubicBezTo>
                <a:cubicBezTo>
                  <a:pt x="771" y="128"/>
                  <a:pt x="627" y="0"/>
                  <a:pt x="499" y="23"/>
                </a:cubicBezTo>
                <a:cubicBezTo>
                  <a:pt x="371" y="46"/>
                  <a:pt x="174" y="227"/>
                  <a:pt x="91" y="340"/>
                </a:cubicBezTo>
                <a:cubicBezTo>
                  <a:pt x="8" y="453"/>
                  <a:pt x="15" y="650"/>
                  <a:pt x="0" y="703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9" name="Freeform 7"/>
          <p:cNvSpPr>
            <a:spLocks/>
          </p:cNvSpPr>
          <p:nvPr/>
        </p:nvSpPr>
        <p:spPr bwMode="auto">
          <a:xfrm>
            <a:off x="16874768" y="12647672"/>
            <a:ext cx="300039" cy="1223964"/>
          </a:xfrm>
          <a:custGeom>
            <a:avLst/>
            <a:gdLst>
              <a:gd name="T0" fmla="*/ 189 w 189"/>
              <a:gd name="T1" fmla="*/ 771 h 771"/>
              <a:gd name="T2" fmla="*/ 53 w 189"/>
              <a:gd name="T3" fmla="*/ 499 h 771"/>
              <a:gd name="T4" fmla="*/ 8 w 189"/>
              <a:gd name="T5" fmla="*/ 136 h 771"/>
              <a:gd name="T6" fmla="*/ 99 w 189"/>
              <a:gd name="T7" fmla="*/ 0 h 7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9" h="771">
                <a:moveTo>
                  <a:pt x="189" y="771"/>
                </a:moveTo>
                <a:cubicBezTo>
                  <a:pt x="136" y="688"/>
                  <a:pt x="83" y="605"/>
                  <a:pt x="53" y="499"/>
                </a:cubicBezTo>
                <a:cubicBezTo>
                  <a:pt x="23" y="393"/>
                  <a:pt x="0" y="219"/>
                  <a:pt x="8" y="136"/>
                </a:cubicBezTo>
                <a:cubicBezTo>
                  <a:pt x="16" y="53"/>
                  <a:pt x="57" y="26"/>
                  <a:pt x="99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0" name="Freeform 8"/>
          <p:cNvSpPr>
            <a:spLocks/>
          </p:cNvSpPr>
          <p:nvPr/>
        </p:nvSpPr>
        <p:spPr bwMode="auto">
          <a:xfrm>
            <a:off x="15836543" y="14879698"/>
            <a:ext cx="2159002" cy="1176339"/>
          </a:xfrm>
          <a:custGeom>
            <a:avLst/>
            <a:gdLst>
              <a:gd name="T0" fmla="*/ 1360 w 1360"/>
              <a:gd name="T1" fmla="*/ 0 h 741"/>
              <a:gd name="T2" fmla="*/ 1224 w 1360"/>
              <a:gd name="T3" fmla="*/ 363 h 741"/>
              <a:gd name="T4" fmla="*/ 952 w 1360"/>
              <a:gd name="T5" fmla="*/ 453 h 741"/>
              <a:gd name="T6" fmla="*/ 635 w 1360"/>
              <a:gd name="T7" fmla="*/ 726 h 741"/>
              <a:gd name="T8" fmla="*/ 0 w 1360"/>
              <a:gd name="T9" fmla="*/ 544 h 7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60" h="741">
                <a:moveTo>
                  <a:pt x="1360" y="0"/>
                </a:moveTo>
                <a:cubicBezTo>
                  <a:pt x="1326" y="144"/>
                  <a:pt x="1292" y="288"/>
                  <a:pt x="1224" y="363"/>
                </a:cubicBezTo>
                <a:cubicBezTo>
                  <a:pt x="1156" y="438"/>
                  <a:pt x="1050" y="392"/>
                  <a:pt x="952" y="453"/>
                </a:cubicBezTo>
                <a:cubicBezTo>
                  <a:pt x="854" y="514"/>
                  <a:pt x="794" y="711"/>
                  <a:pt x="635" y="726"/>
                </a:cubicBezTo>
                <a:cubicBezTo>
                  <a:pt x="476" y="741"/>
                  <a:pt x="238" y="642"/>
                  <a:pt x="0" y="544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1" name="Freeform 9"/>
          <p:cNvSpPr>
            <a:spLocks/>
          </p:cNvSpPr>
          <p:nvPr/>
        </p:nvSpPr>
        <p:spPr bwMode="auto">
          <a:xfrm rot="842174">
            <a:off x="16700140" y="15614710"/>
            <a:ext cx="431800" cy="1152525"/>
          </a:xfrm>
          <a:custGeom>
            <a:avLst/>
            <a:gdLst>
              <a:gd name="T0" fmla="*/ 272 w 272"/>
              <a:gd name="T1" fmla="*/ 0 h 726"/>
              <a:gd name="T2" fmla="*/ 136 w 272"/>
              <a:gd name="T3" fmla="*/ 363 h 726"/>
              <a:gd name="T4" fmla="*/ 136 w 272"/>
              <a:gd name="T5" fmla="*/ 589 h 726"/>
              <a:gd name="T6" fmla="*/ 0 w 272"/>
              <a:gd name="T7" fmla="*/ 726 h 7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72" h="726">
                <a:moveTo>
                  <a:pt x="272" y="0"/>
                </a:moveTo>
                <a:cubicBezTo>
                  <a:pt x="215" y="132"/>
                  <a:pt x="159" y="265"/>
                  <a:pt x="136" y="363"/>
                </a:cubicBezTo>
                <a:cubicBezTo>
                  <a:pt x="113" y="461"/>
                  <a:pt x="159" y="529"/>
                  <a:pt x="136" y="589"/>
                </a:cubicBezTo>
                <a:cubicBezTo>
                  <a:pt x="113" y="649"/>
                  <a:pt x="56" y="687"/>
                  <a:pt x="0" y="726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2" name="Freeform 10"/>
          <p:cNvSpPr>
            <a:spLocks/>
          </p:cNvSpPr>
          <p:nvPr/>
        </p:nvSpPr>
        <p:spPr bwMode="auto">
          <a:xfrm>
            <a:off x="18068568" y="12935011"/>
            <a:ext cx="731838" cy="1655763"/>
          </a:xfrm>
          <a:custGeom>
            <a:avLst/>
            <a:gdLst>
              <a:gd name="T0" fmla="*/ 0 w 461"/>
              <a:gd name="T1" fmla="*/ 1043 h 1043"/>
              <a:gd name="T2" fmla="*/ 90 w 461"/>
              <a:gd name="T3" fmla="*/ 635 h 1043"/>
              <a:gd name="T4" fmla="*/ 408 w 461"/>
              <a:gd name="T5" fmla="*/ 272 h 1043"/>
              <a:gd name="T6" fmla="*/ 408 w 461"/>
              <a:gd name="T7" fmla="*/ 0 h 10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61" h="1043">
                <a:moveTo>
                  <a:pt x="0" y="1043"/>
                </a:moveTo>
                <a:cubicBezTo>
                  <a:pt x="11" y="903"/>
                  <a:pt x="22" y="763"/>
                  <a:pt x="90" y="635"/>
                </a:cubicBezTo>
                <a:cubicBezTo>
                  <a:pt x="158" y="507"/>
                  <a:pt x="355" y="378"/>
                  <a:pt x="408" y="272"/>
                </a:cubicBezTo>
                <a:cubicBezTo>
                  <a:pt x="461" y="166"/>
                  <a:pt x="434" y="83"/>
                  <a:pt x="408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3" name="Freeform 11"/>
          <p:cNvSpPr>
            <a:spLocks/>
          </p:cNvSpPr>
          <p:nvPr/>
        </p:nvSpPr>
        <p:spPr bwMode="auto">
          <a:xfrm rot="893242">
            <a:off x="18225730" y="13582712"/>
            <a:ext cx="792163" cy="574675"/>
          </a:xfrm>
          <a:custGeom>
            <a:avLst/>
            <a:gdLst>
              <a:gd name="T0" fmla="*/ 0 w 499"/>
              <a:gd name="T1" fmla="*/ 362 h 362"/>
              <a:gd name="T2" fmla="*/ 136 w 499"/>
              <a:gd name="T3" fmla="*/ 90 h 362"/>
              <a:gd name="T4" fmla="*/ 499 w 499"/>
              <a:gd name="T5" fmla="*/ 0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99" h="362">
                <a:moveTo>
                  <a:pt x="0" y="362"/>
                </a:moveTo>
                <a:cubicBezTo>
                  <a:pt x="26" y="256"/>
                  <a:pt x="53" y="150"/>
                  <a:pt x="136" y="90"/>
                </a:cubicBezTo>
                <a:cubicBezTo>
                  <a:pt x="219" y="30"/>
                  <a:pt x="359" y="15"/>
                  <a:pt x="499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4" name="Freeform 12"/>
          <p:cNvSpPr>
            <a:spLocks/>
          </p:cNvSpPr>
          <p:nvPr/>
        </p:nvSpPr>
        <p:spPr bwMode="auto">
          <a:xfrm>
            <a:off x="18068566" y="14879699"/>
            <a:ext cx="1079499" cy="1368425"/>
          </a:xfrm>
          <a:custGeom>
            <a:avLst/>
            <a:gdLst>
              <a:gd name="T0" fmla="*/ 0 w 680"/>
              <a:gd name="T1" fmla="*/ 0 h 862"/>
              <a:gd name="T2" fmla="*/ 136 w 680"/>
              <a:gd name="T3" fmla="*/ 453 h 862"/>
              <a:gd name="T4" fmla="*/ 544 w 680"/>
              <a:gd name="T5" fmla="*/ 680 h 862"/>
              <a:gd name="T6" fmla="*/ 680 w 680"/>
              <a:gd name="T7" fmla="*/ 862 h 8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80" h="862">
                <a:moveTo>
                  <a:pt x="0" y="0"/>
                </a:moveTo>
                <a:cubicBezTo>
                  <a:pt x="22" y="170"/>
                  <a:pt x="45" y="340"/>
                  <a:pt x="136" y="453"/>
                </a:cubicBezTo>
                <a:cubicBezTo>
                  <a:pt x="227" y="566"/>
                  <a:pt x="453" y="612"/>
                  <a:pt x="544" y="680"/>
                </a:cubicBezTo>
                <a:cubicBezTo>
                  <a:pt x="635" y="748"/>
                  <a:pt x="657" y="805"/>
                  <a:pt x="680" y="86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5" name="Freeform 13"/>
          <p:cNvSpPr>
            <a:spLocks/>
          </p:cNvSpPr>
          <p:nvPr/>
        </p:nvSpPr>
        <p:spPr bwMode="auto">
          <a:xfrm>
            <a:off x="18787706" y="15816324"/>
            <a:ext cx="720726" cy="155575"/>
          </a:xfrm>
          <a:custGeom>
            <a:avLst/>
            <a:gdLst>
              <a:gd name="T0" fmla="*/ 0 w 454"/>
              <a:gd name="T1" fmla="*/ 45 h 98"/>
              <a:gd name="T2" fmla="*/ 227 w 454"/>
              <a:gd name="T3" fmla="*/ 90 h 98"/>
              <a:gd name="T4" fmla="*/ 454 w 454"/>
              <a:gd name="T5" fmla="*/ 0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54" h="98">
                <a:moveTo>
                  <a:pt x="0" y="45"/>
                </a:moveTo>
                <a:cubicBezTo>
                  <a:pt x="75" y="71"/>
                  <a:pt x="151" y="98"/>
                  <a:pt x="227" y="90"/>
                </a:cubicBezTo>
                <a:cubicBezTo>
                  <a:pt x="303" y="82"/>
                  <a:pt x="378" y="41"/>
                  <a:pt x="454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6" name="Freeform 14"/>
          <p:cNvSpPr>
            <a:spLocks/>
          </p:cNvSpPr>
          <p:nvPr/>
        </p:nvSpPr>
        <p:spPr bwMode="auto">
          <a:xfrm>
            <a:off x="18052696" y="12863574"/>
            <a:ext cx="1223962" cy="1655763"/>
          </a:xfrm>
          <a:custGeom>
            <a:avLst/>
            <a:gdLst>
              <a:gd name="T0" fmla="*/ 0 w 771"/>
              <a:gd name="T1" fmla="*/ 1043 h 1043"/>
              <a:gd name="T2" fmla="*/ 136 w 771"/>
              <a:gd name="T3" fmla="*/ 816 h 1043"/>
              <a:gd name="T4" fmla="*/ 182 w 771"/>
              <a:gd name="T5" fmla="*/ 453 h 1043"/>
              <a:gd name="T6" fmla="*/ 590 w 771"/>
              <a:gd name="T7" fmla="*/ 272 h 1043"/>
              <a:gd name="T8" fmla="*/ 771 w 771"/>
              <a:gd name="T9" fmla="*/ 0 h 10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71" h="1043">
                <a:moveTo>
                  <a:pt x="0" y="1043"/>
                </a:moveTo>
                <a:cubicBezTo>
                  <a:pt x="53" y="978"/>
                  <a:pt x="106" y="914"/>
                  <a:pt x="136" y="816"/>
                </a:cubicBezTo>
                <a:cubicBezTo>
                  <a:pt x="166" y="718"/>
                  <a:pt x="106" y="544"/>
                  <a:pt x="182" y="453"/>
                </a:cubicBezTo>
                <a:cubicBezTo>
                  <a:pt x="258" y="362"/>
                  <a:pt x="492" y="347"/>
                  <a:pt x="590" y="272"/>
                </a:cubicBezTo>
                <a:cubicBezTo>
                  <a:pt x="688" y="197"/>
                  <a:pt x="729" y="98"/>
                  <a:pt x="771" y="0"/>
                </a:cubicBezTo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7" name="Freeform 15"/>
          <p:cNvSpPr>
            <a:spLocks/>
          </p:cNvSpPr>
          <p:nvPr/>
        </p:nvSpPr>
        <p:spPr bwMode="auto">
          <a:xfrm>
            <a:off x="18284466" y="13511272"/>
            <a:ext cx="719139" cy="431801"/>
          </a:xfrm>
          <a:custGeom>
            <a:avLst/>
            <a:gdLst>
              <a:gd name="T0" fmla="*/ 0 w 453"/>
              <a:gd name="T1" fmla="*/ 272 h 272"/>
              <a:gd name="T2" fmla="*/ 181 w 453"/>
              <a:gd name="T3" fmla="*/ 181 h 272"/>
              <a:gd name="T4" fmla="*/ 317 w 453"/>
              <a:gd name="T5" fmla="*/ 136 h 272"/>
              <a:gd name="T6" fmla="*/ 453 w 453"/>
              <a:gd name="T7" fmla="*/ 0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53" h="272">
                <a:moveTo>
                  <a:pt x="0" y="272"/>
                </a:moveTo>
                <a:cubicBezTo>
                  <a:pt x="64" y="238"/>
                  <a:pt x="128" y="204"/>
                  <a:pt x="181" y="181"/>
                </a:cubicBezTo>
                <a:cubicBezTo>
                  <a:pt x="234" y="158"/>
                  <a:pt x="272" y="166"/>
                  <a:pt x="317" y="136"/>
                </a:cubicBezTo>
                <a:cubicBezTo>
                  <a:pt x="362" y="106"/>
                  <a:pt x="407" y="53"/>
                  <a:pt x="453" y="0"/>
                </a:cubicBezTo>
              </a:path>
            </a:pathLst>
          </a:custGeom>
          <a:noFill/>
          <a:ln w="349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8" name="Freeform 16"/>
          <p:cNvSpPr>
            <a:spLocks/>
          </p:cNvSpPr>
          <p:nvPr/>
        </p:nvSpPr>
        <p:spPr bwMode="auto">
          <a:xfrm>
            <a:off x="18140006" y="14879698"/>
            <a:ext cx="1512886" cy="1176339"/>
          </a:xfrm>
          <a:custGeom>
            <a:avLst/>
            <a:gdLst>
              <a:gd name="T0" fmla="*/ 0 w 953"/>
              <a:gd name="T1" fmla="*/ 0 h 741"/>
              <a:gd name="T2" fmla="*/ 91 w 953"/>
              <a:gd name="T3" fmla="*/ 408 h 741"/>
              <a:gd name="T4" fmla="*/ 181 w 953"/>
              <a:gd name="T5" fmla="*/ 635 h 741"/>
              <a:gd name="T6" fmla="*/ 454 w 953"/>
              <a:gd name="T7" fmla="*/ 726 h 741"/>
              <a:gd name="T8" fmla="*/ 771 w 953"/>
              <a:gd name="T9" fmla="*/ 544 h 741"/>
              <a:gd name="T10" fmla="*/ 953 w 953"/>
              <a:gd name="T11" fmla="*/ 544 h 7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53" h="741">
                <a:moveTo>
                  <a:pt x="0" y="0"/>
                </a:moveTo>
                <a:cubicBezTo>
                  <a:pt x="30" y="151"/>
                  <a:pt x="61" y="302"/>
                  <a:pt x="91" y="408"/>
                </a:cubicBezTo>
                <a:cubicBezTo>
                  <a:pt x="121" y="514"/>
                  <a:pt x="121" y="582"/>
                  <a:pt x="181" y="635"/>
                </a:cubicBezTo>
                <a:cubicBezTo>
                  <a:pt x="241" y="688"/>
                  <a:pt x="356" y="741"/>
                  <a:pt x="454" y="726"/>
                </a:cubicBezTo>
                <a:cubicBezTo>
                  <a:pt x="552" y="711"/>
                  <a:pt x="688" y="574"/>
                  <a:pt x="771" y="544"/>
                </a:cubicBezTo>
                <a:cubicBezTo>
                  <a:pt x="854" y="514"/>
                  <a:pt x="903" y="529"/>
                  <a:pt x="953" y="544"/>
                </a:cubicBezTo>
              </a:path>
            </a:pathLst>
          </a:custGeom>
          <a:noFill/>
          <a:ln w="349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9" name="Freeform 17"/>
          <p:cNvSpPr>
            <a:spLocks/>
          </p:cNvSpPr>
          <p:nvPr/>
        </p:nvSpPr>
        <p:spPr bwMode="auto">
          <a:xfrm>
            <a:off x="18716266" y="16032223"/>
            <a:ext cx="647699" cy="503238"/>
          </a:xfrm>
          <a:custGeom>
            <a:avLst/>
            <a:gdLst>
              <a:gd name="T0" fmla="*/ 0 w 408"/>
              <a:gd name="T1" fmla="*/ 0 h 317"/>
              <a:gd name="T2" fmla="*/ 181 w 408"/>
              <a:gd name="T3" fmla="*/ 90 h 317"/>
              <a:gd name="T4" fmla="*/ 272 w 408"/>
              <a:gd name="T5" fmla="*/ 272 h 317"/>
              <a:gd name="T6" fmla="*/ 408 w 408"/>
              <a:gd name="T7" fmla="*/ 317 h 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08" h="317">
                <a:moveTo>
                  <a:pt x="0" y="0"/>
                </a:moveTo>
                <a:cubicBezTo>
                  <a:pt x="68" y="22"/>
                  <a:pt x="136" y="45"/>
                  <a:pt x="181" y="90"/>
                </a:cubicBezTo>
                <a:cubicBezTo>
                  <a:pt x="226" y="135"/>
                  <a:pt x="234" y="234"/>
                  <a:pt x="272" y="272"/>
                </a:cubicBezTo>
                <a:cubicBezTo>
                  <a:pt x="310" y="310"/>
                  <a:pt x="359" y="313"/>
                  <a:pt x="408" y="317"/>
                </a:cubicBezTo>
              </a:path>
            </a:pathLst>
          </a:custGeom>
          <a:noFill/>
          <a:ln w="349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0" name="Freeform 18"/>
          <p:cNvSpPr>
            <a:spLocks/>
          </p:cNvSpPr>
          <p:nvPr/>
        </p:nvSpPr>
        <p:spPr bwMode="auto">
          <a:xfrm>
            <a:off x="15566670" y="13309663"/>
            <a:ext cx="2305049" cy="1319213"/>
          </a:xfrm>
          <a:custGeom>
            <a:avLst/>
            <a:gdLst>
              <a:gd name="T0" fmla="*/ 1452 w 1452"/>
              <a:gd name="T1" fmla="*/ 831 h 831"/>
              <a:gd name="T2" fmla="*/ 1361 w 1452"/>
              <a:gd name="T3" fmla="*/ 559 h 831"/>
              <a:gd name="T4" fmla="*/ 1225 w 1452"/>
              <a:gd name="T5" fmla="*/ 423 h 831"/>
              <a:gd name="T6" fmla="*/ 1043 w 1452"/>
              <a:gd name="T7" fmla="*/ 514 h 831"/>
              <a:gd name="T8" fmla="*/ 862 w 1452"/>
              <a:gd name="T9" fmla="*/ 151 h 831"/>
              <a:gd name="T10" fmla="*/ 499 w 1452"/>
              <a:gd name="T11" fmla="*/ 15 h 831"/>
              <a:gd name="T12" fmla="*/ 182 w 1452"/>
              <a:gd name="T13" fmla="*/ 242 h 831"/>
              <a:gd name="T14" fmla="*/ 0 w 1452"/>
              <a:gd name="T15" fmla="*/ 514 h 8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52" h="831">
                <a:moveTo>
                  <a:pt x="1452" y="831"/>
                </a:moveTo>
                <a:cubicBezTo>
                  <a:pt x="1425" y="729"/>
                  <a:pt x="1399" y="627"/>
                  <a:pt x="1361" y="559"/>
                </a:cubicBezTo>
                <a:cubicBezTo>
                  <a:pt x="1323" y="491"/>
                  <a:pt x="1278" y="430"/>
                  <a:pt x="1225" y="423"/>
                </a:cubicBezTo>
                <a:cubicBezTo>
                  <a:pt x="1172" y="416"/>
                  <a:pt x="1103" y="559"/>
                  <a:pt x="1043" y="514"/>
                </a:cubicBezTo>
                <a:cubicBezTo>
                  <a:pt x="983" y="469"/>
                  <a:pt x="953" y="234"/>
                  <a:pt x="862" y="151"/>
                </a:cubicBezTo>
                <a:cubicBezTo>
                  <a:pt x="771" y="68"/>
                  <a:pt x="612" y="0"/>
                  <a:pt x="499" y="15"/>
                </a:cubicBezTo>
                <a:cubicBezTo>
                  <a:pt x="386" y="30"/>
                  <a:pt x="265" y="159"/>
                  <a:pt x="182" y="242"/>
                </a:cubicBezTo>
                <a:cubicBezTo>
                  <a:pt x="99" y="325"/>
                  <a:pt x="49" y="419"/>
                  <a:pt x="0" y="514"/>
                </a:cubicBezTo>
              </a:path>
            </a:pathLst>
          </a:custGeom>
          <a:noFill/>
          <a:ln w="349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1" name="Freeform 19"/>
          <p:cNvSpPr>
            <a:spLocks/>
          </p:cNvSpPr>
          <p:nvPr/>
        </p:nvSpPr>
        <p:spPr bwMode="auto">
          <a:xfrm>
            <a:off x="16749355" y="12358748"/>
            <a:ext cx="396877" cy="1657350"/>
          </a:xfrm>
          <a:custGeom>
            <a:avLst/>
            <a:gdLst>
              <a:gd name="T0" fmla="*/ 250 w 250"/>
              <a:gd name="T1" fmla="*/ 1044 h 1044"/>
              <a:gd name="T2" fmla="*/ 205 w 250"/>
              <a:gd name="T3" fmla="*/ 681 h 1044"/>
              <a:gd name="T4" fmla="*/ 23 w 250"/>
              <a:gd name="T5" fmla="*/ 318 h 1044"/>
              <a:gd name="T6" fmla="*/ 69 w 250"/>
              <a:gd name="T7" fmla="*/ 0 h 10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0" h="1044">
                <a:moveTo>
                  <a:pt x="250" y="1044"/>
                </a:moveTo>
                <a:cubicBezTo>
                  <a:pt x="246" y="923"/>
                  <a:pt x="243" y="802"/>
                  <a:pt x="205" y="681"/>
                </a:cubicBezTo>
                <a:cubicBezTo>
                  <a:pt x="167" y="560"/>
                  <a:pt x="46" y="431"/>
                  <a:pt x="23" y="318"/>
                </a:cubicBezTo>
                <a:cubicBezTo>
                  <a:pt x="0" y="205"/>
                  <a:pt x="34" y="102"/>
                  <a:pt x="69" y="0"/>
                </a:cubicBezTo>
              </a:path>
            </a:pathLst>
          </a:custGeom>
          <a:noFill/>
          <a:ln w="349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2" name="Freeform 20"/>
          <p:cNvSpPr>
            <a:spLocks/>
          </p:cNvSpPr>
          <p:nvPr/>
        </p:nvSpPr>
        <p:spPr bwMode="auto">
          <a:xfrm>
            <a:off x="15619055" y="14806673"/>
            <a:ext cx="2449512" cy="1309689"/>
          </a:xfrm>
          <a:custGeom>
            <a:avLst/>
            <a:gdLst>
              <a:gd name="T0" fmla="*/ 1543 w 1543"/>
              <a:gd name="T1" fmla="*/ 0 h 825"/>
              <a:gd name="T2" fmla="*/ 1452 w 1543"/>
              <a:gd name="T3" fmla="*/ 363 h 825"/>
              <a:gd name="T4" fmla="*/ 1271 w 1543"/>
              <a:gd name="T5" fmla="*/ 363 h 825"/>
              <a:gd name="T6" fmla="*/ 1089 w 1543"/>
              <a:gd name="T7" fmla="*/ 590 h 825"/>
              <a:gd name="T8" fmla="*/ 908 w 1543"/>
              <a:gd name="T9" fmla="*/ 726 h 825"/>
              <a:gd name="T10" fmla="*/ 726 w 1543"/>
              <a:gd name="T11" fmla="*/ 817 h 825"/>
              <a:gd name="T12" fmla="*/ 318 w 1543"/>
              <a:gd name="T13" fmla="*/ 772 h 825"/>
              <a:gd name="T14" fmla="*/ 0 w 1543"/>
              <a:gd name="T15" fmla="*/ 817 h 8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543" h="825">
                <a:moveTo>
                  <a:pt x="1543" y="0"/>
                </a:moveTo>
                <a:cubicBezTo>
                  <a:pt x="1520" y="151"/>
                  <a:pt x="1497" y="303"/>
                  <a:pt x="1452" y="363"/>
                </a:cubicBezTo>
                <a:cubicBezTo>
                  <a:pt x="1407" y="423"/>
                  <a:pt x="1331" y="325"/>
                  <a:pt x="1271" y="363"/>
                </a:cubicBezTo>
                <a:cubicBezTo>
                  <a:pt x="1211" y="401"/>
                  <a:pt x="1149" y="530"/>
                  <a:pt x="1089" y="590"/>
                </a:cubicBezTo>
                <a:cubicBezTo>
                  <a:pt x="1029" y="650"/>
                  <a:pt x="968" y="688"/>
                  <a:pt x="908" y="726"/>
                </a:cubicBezTo>
                <a:cubicBezTo>
                  <a:pt x="848" y="764"/>
                  <a:pt x="824" y="809"/>
                  <a:pt x="726" y="817"/>
                </a:cubicBezTo>
                <a:cubicBezTo>
                  <a:pt x="628" y="825"/>
                  <a:pt x="439" y="772"/>
                  <a:pt x="318" y="772"/>
                </a:cubicBezTo>
                <a:cubicBezTo>
                  <a:pt x="197" y="772"/>
                  <a:pt x="98" y="794"/>
                  <a:pt x="0" y="817"/>
                </a:cubicBezTo>
              </a:path>
            </a:pathLst>
          </a:custGeom>
          <a:noFill/>
          <a:ln w="349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3" name="Freeform 21"/>
          <p:cNvSpPr>
            <a:spLocks/>
          </p:cNvSpPr>
          <p:nvPr/>
        </p:nvSpPr>
        <p:spPr bwMode="auto">
          <a:xfrm>
            <a:off x="16627119" y="15887761"/>
            <a:ext cx="576263" cy="1008061"/>
          </a:xfrm>
          <a:custGeom>
            <a:avLst/>
            <a:gdLst>
              <a:gd name="T0" fmla="*/ 363 w 363"/>
              <a:gd name="T1" fmla="*/ 0 h 635"/>
              <a:gd name="T2" fmla="*/ 273 w 363"/>
              <a:gd name="T3" fmla="*/ 181 h 635"/>
              <a:gd name="T4" fmla="*/ 46 w 363"/>
              <a:gd name="T5" fmla="*/ 317 h 635"/>
              <a:gd name="T6" fmla="*/ 0 w 363"/>
              <a:gd name="T7" fmla="*/ 635 h 6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63" h="635">
                <a:moveTo>
                  <a:pt x="363" y="0"/>
                </a:moveTo>
                <a:cubicBezTo>
                  <a:pt x="344" y="64"/>
                  <a:pt x="326" y="128"/>
                  <a:pt x="273" y="181"/>
                </a:cubicBezTo>
                <a:cubicBezTo>
                  <a:pt x="220" y="234"/>
                  <a:pt x="91" y="241"/>
                  <a:pt x="46" y="317"/>
                </a:cubicBezTo>
                <a:cubicBezTo>
                  <a:pt x="1" y="393"/>
                  <a:pt x="0" y="514"/>
                  <a:pt x="0" y="635"/>
                </a:cubicBezTo>
              </a:path>
            </a:pathLst>
          </a:custGeom>
          <a:noFill/>
          <a:ln w="349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4" name="Oval 26"/>
          <p:cNvSpPr>
            <a:spLocks noChangeArrowheads="1"/>
          </p:cNvSpPr>
          <p:nvPr/>
        </p:nvSpPr>
        <p:spPr bwMode="auto">
          <a:xfrm>
            <a:off x="16771583" y="14849538"/>
            <a:ext cx="73023" cy="73024"/>
          </a:xfrm>
          <a:prstGeom prst="ellipse">
            <a:avLst/>
          </a:prstGeom>
          <a:solidFill>
            <a:schemeClr val="bg2"/>
          </a:solidFill>
          <a:ln w="9525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cxnSp>
        <p:nvCxnSpPr>
          <p:cNvPr id="25" name="Connecteur droit 24"/>
          <p:cNvCxnSpPr/>
          <p:nvPr/>
        </p:nvCxnSpPr>
        <p:spPr>
          <a:xfrm>
            <a:off x="13139004" y="14251216"/>
            <a:ext cx="651577" cy="0"/>
          </a:xfrm>
          <a:prstGeom prst="line">
            <a:avLst/>
          </a:pr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" name="Connecteur droit avec flèche 25"/>
          <p:cNvCxnSpPr/>
          <p:nvPr/>
        </p:nvCxnSpPr>
        <p:spPr>
          <a:xfrm flipV="1">
            <a:off x="13769026" y="9389356"/>
            <a:ext cx="6294965" cy="4860147"/>
          </a:xfrm>
          <a:prstGeom prst="straightConnector1">
            <a:avLst/>
          </a:prstGeom>
          <a:ln>
            <a:solidFill>
              <a:srgbClr val="FE2DFF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Connecteur droit avec flèche 26"/>
          <p:cNvCxnSpPr>
            <a:endCxn id="6" idx="2"/>
          </p:cNvCxnSpPr>
          <p:nvPr/>
        </p:nvCxnSpPr>
        <p:spPr>
          <a:xfrm>
            <a:off x="13769027" y="14249504"/>
            <a:ext cx="4010616" cy="485733"/>
          </a:xfrm>
          <a:prstGeom prst="straightConnector1">
            <a:avLst/>
          </a:prstGeom>
          <a:ln>
            <a:solidFill>
              <a:srgbClr val="FE2DFF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8" name="Text Box 48"/>
          <p:cNvSpPr txBox="1">
            <a:spLocks noChangeArrowheads="1"/>
          </p:cNvSpPr>
          <p:nvPr/>
        </p:nvSpPr>
        <p:spPr bwMode="auto">
          <a:xfrm>
            <a:off x="10534182" y="12863574"/>
            <a:ext cx="4498526" cy="17543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5400" kern="0" dirty="0" smtClean="0">
                <a:solidFill>
                  <a:srgbClr val="FE2DFF"/>
                </a:solidFill>
                <a:latin typeface="Helvetica"/>
                <a:cs typeface="Helvetica"/>
              </a:rPr>
              <a:t>Nerf</a:t>
            </a:r>
          </a:p>
          <a:p>
            <a:pPr defTabSz="914276">
              <a:defRPr/>
            </a:pPr>
            <a:r>
              <a:rPr lang="fr-FR" sz="5400" kern="0" dirty="0" smtClean="0">
                <a:solidFill>
                  <a:srgbClr val="FE2DFF"/>
                </a:solidFill>
                <a:latin typeface="Helvetica"/>
                <a:cs typeface="Helvetica"/>
              </a:rPr>
              <a:t>optique</a:t>
            </a:r>
            <a:endParaRPr lang="fr-FR" sz="5400" kern="0" dirty="0">
              <a:solidFill>
                <a:srgbClr val="FE2DFF"/>
              </a:solidFill>
              <a:latin typeface="Helvetica"/>
              <a:cs typeface="Helvetica"/>
            </a:endParaRPr>
          </a:p>
        </p:txBody>
      </p:sp>
    </p:spTree>
    <p:extLst>
      <p:ext uri="{BB962C8B-B14F-4D97-AF65-F5344CB8AC3E}">
        <p14:creationId xmlns:p14="http://schemas.microsoft.com/office/powerpoint/2010/main" val="4146680921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4604756" y="3971771"/>
            <a:ext cx="14596940" cy="1313778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4" name="Picture 4" descr="Image1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4" t="1895" r="12744" b="4167"/>
          <a:stretch>
            <a:fillRect/>
          </a:stretch>
        </p:blipFill>
        <p:spPr bwMode="auto">
          <a:xfrm>
            <a:off x="16768185" y="3971771"/>
            <a:ext cx="12433508" cy="12433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35" name="Forme libre 34"/>
          <p:cNvSpPr/>
          <p:nvPr/>
        </p:nvSpPr>
        <p:spPr>
          <a:xfrm>
            <a:off x="19930533" y="14024069"/>
            <a:ext cx="1594180" cy="2027030"/>
          </a:xfrm>
          <a:custGeom>
            <a:avLst/>
            <a:gdLst>
              <a:gd name="connsiteX0" fmla="*/ 990600 w 1594181"/>
              <a:gd name="connsiteY0" fmla="*/ 1968985 h 2027029"/>
              <a:gd name="connsiteX1" fmla="*/ 160867 w 1594181"/>
              <a:gd name="connsiteY1" fmla="*/ 1647261 h 2027029"/>
              <a:gd name="connsiteX2" fmla="*/ 42334 w 1594181"/>
              <a:gd name="connsiteY2" fmla="*/ 1596462 h 2027029"/>
              <a:gd name="connsiteX3" fmla="*/ 0 w 1594181"/>
              <a:gd name="connsiteY3" fmla="*/ 1579530 h 2027029"/>
              <a:gd name="connsiteX4" fmla="*/ 42334 w 1594181"/>
              <a:gd name="connsiteY4" fmla="*/ 1410201 h 2027029"/>
              <a:gd name="connsiteX5" fmla="*/ 245534 w 1594181"/>
              <a:gd name="connsiteY5" fmla="*/ 927616 h 2027029"/>
              <a:gd name="connsiteX6" fmla="*/ 406400 w 1594181"/>
              <a:gd name="connsiteY6" fmla="*/ 546627 h 2027029"/>
              <a:gd name="connsiteX7" fmla="*/ 508000 w 1594181"/>
              <a:gd name="connsiteY7" fmla="*/ 258769 h 2027029"/>
              <a:gd name="connsiteX8" fmla="*/ 584200 w 1594181"/>
              <a:gd name="connsiteY8" fmla="*/ 123307 h 2027029"/>
              <a:gd name="connsiteX9" fmla="*/ 711200 w 1594181"/>
              <a:gd name="connsiteY9" fmla="*/ 30176 h 2027029"/>
              <a:gd name="connsiteX10" fmla="*/ 914400 w 1594181"/>
              <a:gd name="connsiteY10" fmla="*/ 4777 h 2027029"/>
              <a:gd name="connsiteX11" fmla="*/ 1058334 w 1594181"/>
              <a:gd name="connsiteY11" fmla="*/ 114840 h 2027029"/>
              <a:gd name="connsiteX12" fmla="*/ 1083734 w 1594181"/>
              <a:gd name="connsiteY12" fmla="*/ 267236 h 2027029"/>
              <a:gd name="connsiteX13" fmla="*/ 1185334 w 1594181"/>
              <a:gd name="connsiteY13" fmla="*/ 182571 h 2027029"/>
              <a:gd name="connsiteX14" fmla="*/ 1337734 w 1594181"/>
              <a:gd name="connsiteY14" fmla="*/ 174105 h 2027029"/>
              <a:gd name="connsiteX15" fmla="*/ 1447800 w 1594181"/>
              <a:gd name="connsiteY15" fmla="*/ 216437 h 2027029"/>
              <a:gd name="connsiteX16" fmla="*/ 1557867 w 1594181"/>
              <a:gd name="connsiteY16" fmla="*/ 292635 h 2027029"/>
              <a:gd name="connsiteX17" fmla="*/ 1583267 w 1594181"/>
              <a:gd name="connsiteY17" fmla="*/ 411165 h 2027029"/>
              <a:gd name="connsiteX18" fmla="*/ 1591734 w 1594181"/>
              <a:gd name="connsiteY18" fmla="*/ 487362 h 2027029"/>
              <a:gd name="connsiteX19" fmla="*/ 1540934 w 1594181"/>
              <a:gd name="connsiteY19" fmla="*/ 690556 h 2027029"/>
              <a:gd name="connsiteX20" fmla="*/ 1363134 w 1594181"/>
              <a:gd name="connsiteY20" fmla="*/ 1164675 h 2027029"/>
              <a:gd name="connsiteX21" fmla="*/ 1117600 w 1594181"/>
              <a:gd name="connsiteY21" fmla="*/ 1808123 h 2027029"/>
              <a:gd name="connsiteX22" fmla="*/ 1049867 w 1594181"/>
              <a:gd name="connsiteY22" fmla="*/ 2011317 h 2027029"/>
              <a:gd name="connsiteX23" fmla="*/ 990600 w 1594181"/>
              <a:gd name="connsiteY23" fmla="*/ 1968985 h 2027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94181" h="2027029">
                <a:moveTo>
                  <a:pt x="990600" y="1968985"/>
                </a:moveTo>
                <a:cubicBezTo>
                  <a:pt x="842433" y="1908309"/>
                  <a:pt x="318911" y="1709348"/>
                  <a:pt x="160867" y="1647261"/>
                </a:cubicBezTo>
                <a:cubicBezTo>
                  <a:pt x="2823" y="1585174"/>
                  <a:pt x="69145" y="1607751"/>
                  <a:pt x="42334" y="1596462"/>
                </a:cubicBezTo>
                <a:cubicBezTo>
                  <a:pt x="15523" y="1585173"/>
                  <a:pt x="0" y="1610573"/>
                  <a:pt x="0" y="1579530"/>
                </a:cubicBezTo>
                <a:cubicBezTo>
                  <a:pt x="0" y="1548487"/>
                  <a:pt x="1412" y="1518853"/>
                  <a:pt x="42334" y="1410201"/>
                </a:cubicBezTo>
                <a:cubicBezTo>
                  <a:pt x="83256" y="1301549"/>
                  <a:pt x="245534" y="927616"/>
                  <a:pt x="245534" y="927616"/>
                </a:cubicBezTo>
                <a:cubicBezTo>
                  <a:pt x="306212" y="783687"/>
                  <a:pt x="362656" y="658101"/>
                  <a:pt x="406400" y="546627"/>
                </a:cubicBezTo>
                <a:cubicBezTo>
                  <a:pt x="450144" y="435153"/>
                  <a:pt x="478367" y="329322"/>
                  <a:pt x="508000" y="258769"/>
                </a:cubicBezTo>
                <a:cubicBezTo>
                  <a:pt x="537633" y="188216"/>
                  <a:pt x="550333" y="161406"/>
                  <a:pt x="584200" y="123307"/>
                </a:cubicBezTo>
                <a:cubicBezTo>
                  <a:pt x="618067" y="85208"/>
                  <a:pt x="656167" y="49931"/>
                  <a:pt x="711200" y="30176"/>
                </a:cubicBezTo>
                <a:cubicBezTo>
                  <a:pt x="766233" y="10421"/>
                  <a:pt x="856544" y="-9334"/>
                  <a:pt x="914400" y="4777"/>
                </a:cubicBezTo>
                <a:cubicBezTo>
                  <a:pt x="972256" y="18888"/>
                  <a:pt x="1030112" y="71097"/>
                  <a:pt x="1058334" y="114840"/>
                </a:cubicBezTo>
                <a:cubicBezTo>
                  <a:pt x="1086556" y="158583"/>
                  <a:pt x="1062567" y="255947"/>
                  <a:pt x="1083734" y="267236"/>
                </a:cubicBezTo>
                <a:cubicBezTo>
                  <a:pt x="1104901" y="278524"/>
                  <a:pt x="1143001" y="198093"/>
                  <a:pt x="1185334" y="182571"/>
                </a:cubicBezTo>
                <a:cubicBezTo>
                  <a:pt x="1227667" y="167049"/>
                  <a:pt x="1293990" y="168461"/>
                  <a:pt x="1337734" y="174105"/>
                </a:cubicBezTo>
                <a:cubicBezTo>
                  <a:pt x="1381478" y="179749"/>
                  <a:pt x="1411111" y="196682"/>
                  <a:pt x="1447800" y="216437"/>
                </a:cubicBezTo>
                <a:cubicBezTo>
                  <a:pt x="1484489" y="236192"/>
                  <a:pt x="1535289" y="260180"/>
                  <a:pt x="1557867" y="292635"/>
                </a:cubicBezTo>
                <a:cubicBezTo>
                  <a:pt x="1580445" y="325090"/>
                  <a:pt x="1577623" y="378711"/>
                  <a:pt x="1583267" y="411165"/>
                </a:cubicBezTo>
                <a:cubicBezTo>
                  <a:pt x="1588911" y="443619"/>
                  <a:pt x="1598789" y="440797"/>
                  <a:pt x="1591734" y="487362"/>
                </a:cubicBezTo>
                <a:cubicBezTo>
                  <a:pt x="1584679" y="533927"/>
                  <a:pt x="1579034" y="577671"/>
                  <a:pt x="1540934" y="690556"/>
                </a:cubicBezTo>
                <a:cubicBezTo>
                  <a:pt x="1502834" y="803441"/>
                  <a:pt x="1433690" y="978414"/>
                  <a:pt x="1363134" y="1164675"/>
                </a:cubicBezTo>
                <a:cubicBezTo>
                  <a:pt x="1292578" y="1350936"/>
                  <a:pt x="1169811" y="1667016"/>
                  <a:pt x="1117600" y="1808123"/>
                </a:cubicBezTo>
                <a:cubicBezTo>
                  <a:pt x="1065389" y="1949230"/>
                  <a:pt x="1075267" y="1981685"/>
                  <a:pt x="1049867" y="2011317"/>
                </a:cubicBezTo>
                <a:cubicBezTo>
                  <a:pt x="1024467" y="2040949"/>
                  <a:pt x="1138767" y="2029661"/>
                  <a:pt x="990600" y="1968985"/>
                </a:cubicBezTo>
                <a:close/>
              </a:path>
            </a:pathLst>
          </a:custGeom>
          <a:solidFill>
            <a:schemeClr val="bg1">
              <a:lumMod val="75000"/>
              <a:alpha val="99000"/>
            </a:schemeClr>
          </a:solidFill>
          <a:ln w="76200" cmpd="sng">
            <a:noFill/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6" name="Forme libre 35"/>
          <p:cNvSpPr/>
          <p:nvPr/>
        </p:nvSpPr>
        <p:spPr>
          <a:xfrm>
            <a:off x="16789400" y="14444299"/>
            <a:ext cx="5067302" cy="2167301"/>
          </a:xfrm>
          <a:custGeom>
            <a:avLst/>
            <a:gdLst>
              <a:gd name="connsiteX0" fmla="*/ 5067300 w 5067300"/>
              <a:gd name="connsiteY0" fmla="*/ 33702 h 2167302"/>
              <a:gd name="connsiteX1" fmla="*/ 4787900 w 5067300"/>
              <a:gd name="connsiteY1" fmla="*/ 8302 h 2167302"/>
              <a:gd name="connsiteX2" fmla="*/ 4610100 w 5067300"/>
              <a:gd name="connsiteY2" fmla="*/ 160702 h 2167302"/>
              <a:gd name="connsiteX3" fmla="*/ 4368800 w 5067300"/>
              <a:gd name="connsiteY3" fmla="*/ 833802 h 2167302"/>
              <a:gd name="connsiteX4" fmla="*/ 4114800 w 5067300"/>
              <a:gd name="connsiteY4" fmla="*/ 1557702 h 2167302"/>
              <a:gd name="connsiteX5" fmla="*/ 3759200 w 5067300"/>
              <a:gd name="connsiteY5" fmla="*/ 2053002 h 2167302"/>
              <a:gd name="connsiteX6" fmla="*/ 2540000 w 5067300"/>
              <a:gd name="connsiteY6" fmla="*/ 2167302 h 2167302"/>
              <a:gd name="connsiteX7" fmla="*/ 0 w 5067300"/>
              <a:gd name="connsiteY7" fmla="*/ 2116502 h 2167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67300" h="2167302">
                <a:moveTo>
                  <a:pt x="5067300" y="33702"/>
                </a:moveTo>
                <a:cubicBezTo>
                  <a:pt x="4965700" y="10418"/>
                  <a:pt x="4864100" y="-12865"/>
                  <a:pt x="4787900" y="8302"/>
                </a:cubicBezTo>
                <a:cubicBezTo>
                  <a:pt x="4711700" y="29469"/>
                  <a:pt x="4679950" y="23119"/>
                  <a:pt x="4610100" y="160702"/>
                </a:cubicBezTo>
                <a:cubicBezTo>
                  <a:pt x="4540250" y="298285"/>
                  <a:pt x="4451350" y="600969"/>
                  <a:pt x="4368800" y="833802"/>
                </a:cubicBezTo>
                <a:cubicBezTo>
                  <a:pt x="4286250" y="1066635"/>
                  <a:pt x="4216400" y="1354502"/>
                  <a:pt x="4114800" y="1557702"/>
                </a:cubicBezTo>
                <a:cubicBezTo>
                  <a:pt x="4013200" y="1760902"/>
                  <a:pt x="4021667" y="1951402"/>
                  <a:pt x="3759200" y="2053002"/>
                </a:cubicBezTo>
                <a:cubicBezTo>
                  <a:pt x="3496733" y="2154602"/>
                  <a:pt x="2540000" y="2167302"/>
                  <a:pt x="2540000" y="2167302"/>
                </a:cubicBezTo>
                <a:lnTo>
                  <a:pt x="0" y="2116502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7" name="Forme libre 36"/>
          <p:cNvSpPr/>
          <p:nvPr/>
        </p:nvSpPr>
        <p:spPr>
          <a:xfrm>
            <a:off x="16535401" y="14398884"/>
            <a:ext cx="5638800" cy="2123816"/>
          </a:xfrm>
          <a:custGeom>
            <a:avLst/>
            <a:gdLst>
              <a:gd name="connsiteX0" fmla="*/ 5638800 w 5638800"/>
              <a:gd name="connsiteY0" fmla="*/ 117216 h 2123816"/>
              <a:gd name="connsiteX1" fmla="*/ 5384800 w 5638800"/>
              <a:gd name="connsiteY1" fmla="*/ 41016 h 2123816"/>
              <a:gd name="connsiteX2" fmla="*/ 5067300 w 5638800"/>
              <a:gd name="connsiteY2" fmla="*/ 2916 h 2123816"/>
              <a:gd name="connsiteX3" fmla="*/ 4851400 w 5638800"/>
              <a:gd name="connsiteY3" fmla="*/ 117216 h 2123816"/>
              <a:gd name="connsiteX4" fmla="*/ 4622800 w 5638800"/>
              <a:gd name="connsiteY4" fmla="*/ 726816 h 2123816"/>
              <a:gd name="connsiteX5" fmla="*/ 4318000 w 5638800"/>
              <a:gd name="connsiteY5" fmla="*/ 1615816 h 2123816"/>
              <a:gd name="connsiteX6" fmla="*/ 4165600 w 5638800"/>
              <a:gd name="connsiteY6" fmla="*/ 1882516 h 2123816"/>
              <a:gd name="connsiteX7" fmla="*/ 4025900 w 5638800"/>
              <a:gd name="connsiteY7" fmla="*/ 1996816 h 2123816"/>
              <a:gd name="connsiteX8" fmla="*/ 3619500 w 5638800"/>
              <a:gd name="connsiteY8" fmla="*/ 2085716 h 2123816"/>
              <a:gd name="connsiteX9" fmla="*/ 3009900 w 5638800"/>
              <a:gd name="connsiteY9" fmla="*/ 2123816 h 2123816"/>
              <a:gd name="connsiteX10" fmla="*/ 0 w 5638800"/>
              <a:gd name="connsiteY10" fmla="*/ 2098416 h 2123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638800" h="2123816">
                <a:moveTo>
                  <a:pt x="5638800" y="117216"/>
                </a:moveTo>
                <a:cubicBezTo>
                  <a:pt x="5559425" y="88641"/>
                  <a:pt x="5480050" y="60066"/>
                  <a:pt x="5384800" y="41016"/>
                </a:cubicBezTo>
                <a:cubicBezTo>
                  <a:pt x="5289550" y="21966"/>
                  <a:pt x="5156200" y="-9784"/>
                  <a:pt x="5067300" y="2916"/>
                </a:cubicBezTo>
                <a:cubicBezTo>
                  <a:pt x="4978400" y="15616"/>
                  <a:pt x="4925483" y="-3434"/>
                  <a:pt x="4851400" y="117216"/>
                </a:cubicBezTo>
                <a:cubicBezTo>
                  <a:pt x="4777317" y="237866"/>
                  <a:pt x="4711700" y="477049"/>
                  <a:pt x="4622800" y="726816"/>
                </a:cubicBezTo>
                <a:cubicBezTo>
                  <a:pt x="4533900" y="976583"/>
                  <a:pt x="4394200" y="1423199"/>
                  <a:pt x="4318000" y="1615816"/>
                </a:cubicBezTo>
                <a:cubicBezTo>
                  <a:pt x="4241800" y="1808433"/>
                  <a:pt x="4214283" y="1819016"/>
                  <a:pt x="4165600" y="1882516"/>
                </a:cubicBezTo>
                <a:cubicBezTo>
                  <a:pt x="4116917" y="1946016"/>
                  <a:pt x="4116917" y="1962949"/>
                  <a:pt x="4025900" y="1996816"/>
                </a:cubicBezTo>
                <a:cubicBezTo>
                  <a:pt x="3934883" y="2030683"/>
                  <a:pt x="3788833" y="2064549"/>
                  <a:pt x="3619500" y="2085716"/>
                </a:cubicBezTo>
                <a:cubicBezTo>
                  <a:pt x="3450167" y="2106883"/>
                  <a:pt x="3009900" y="2123816"/>
                  <a:pt x="3009900" y="2123816"/>
                </a:cubicBezTo>
                <a:lnTo>
                  <a:pt x="0" y="2098416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8" name="Forme libre 37"/>
          <p:cNvSpPr/>
          <p:nvPr/>
        </p:nvSpPr>
        <p:spPr>
          <a:xfrm>
            <a:off x="16306803" y="14292374"/>
            <a:ext cx="6197600" cy="2154127"/>
          </a:xfrm>
          <a:custGeom>
            <a:avLst/>
            <a:gdLst>
              <a:gd name="connsiteX0" fmla="*/ 6197600 w 6197600"/>
              <a:gd name="connsiteY0" fmla="*/ 274527 h 2154127"/>
              <a:gd name="connsiteX1" fmla="*/ 5397500 w 6197600"/>
              <a:gd name="connsiteY1" fmla="*/ 7827 h 2154127"/>
              <a:gd name="connsiteX2" fmla="*/ 5041900 w 6197600"/>
              <a:gd name="connsiteY2" fmla="*/ 122127 h 2154127"/>
              <a:gd name="connsiteX3" fmla="*/ 4838700 w 6197600"/>
              <a:gd name="connsiteY3" fmla="*/ 630127 h 2154127"/>
              <a:gd name="connsiteX4" fmla="*/ 4495800 w 6197600"/>
              <a:gd name="connsiteY4" fmla="*/ 1633427 h 2154127"/>
              <a:gd name="connsiteX5" fmla="*/ 4279900 w 6197600"/>
              <a:gd name="connsiteY5" fmla="*/ 2027127 h 2154127"/>
              <a:gd name="connsiteX6" fmla="*/ 3644900 w 6197600"/>
              <a:gd name="connsiteY6" fmla="*/ 2116027 h 2154127"/>
              <a:gd name="connsiteX7" fmla="*/ 2921000 w 6197600"/>
              <a:gd name="connsiteY7" fmla="*/ 2154127 h 2154127"/>
              <a:gd name="connsiteX8" fmla="*/ 0 w 6197600"/>
              <a:gd name="connsiteY8" fmla="*/ 2128727 h 2154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197600" h="2154127">
                <a:moveTo>
                  <a:pt x="6197600" y="274527"/>
                </a:moveTo>
                <a:cubicBezTo>
                  <a:pt x="5893858" y="153877"/>
                  <a:pt x="5590117" y="33227"/>
                  <a:pt x="5397500" y="7827"/>
                </a:cubicBezTo>
                <a:cubicBezTo>
                  <a:pt x="5204883" y="-17573"/>
                  <a:pt x="5135033" y="18410"/>
                  <a:pt x="5041900" y="122127"/>
                </a:cubicBezTo>
                <a:cubicBezTo>
                  <a:pt x="4948767" y="225844"/>
                  <a:pt x="4929717" y="378244"/>
                  <a:pt x="4838700" y="630127"/>
                </a:cubicBezTo>
                <a:cubicBezTo>
                  <a:pt x="4747683" y="882010"/>
                  <a:pt x="4588933" y="1400594"/>
                  <a:pt x="4495800" y="1633427"/>
                </a:cubicBezTo>
                <a:cubicBezTo>
                  <a:pt x="4402667" y="1866260"/>
                  <a:pt x="4421717" y="1946694"/>
                  <a:pt x="4279900" y="2027127"/>
                </a:cubicBezTo>
                <a:cubicBezTo>
                  <a:pt x="4138083" y="2107560"/>
                  <a:pt x="3871383" y="2094860"/>
                  <a:pt x="3644900" y="2116027"/>
                </a:cubicBezTo>
                <a:cubicBezTo>
                  <a:pt x="3418417" y="2137194"/>
                  <a:pt x="2921000" y="2154127"/>
                  <a:pt x="2921000" y="2154127"/>
                </a:cubicBezTo>
                <a:lnTo>
                  <a:pt x="0" y="2128727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9" name="Forme libre 38"/>
          <p:cNvSpPr/>
          <p:nvPr/>
        </p:nvSpPr>
        <p:spPr>
          <a:xfrm>
            <a:off x="16078199" y="14192937"/>
            <a:ext cx="7340601" cy="2157607"/>
          </a:xfrm>
          <a:custGeom>
            <a:avLst/>
            <a:gdLst>
              <a:gd name="connsiteX0" fmla="*/ 7340600 w 7340600"/>
              <a:gd name="connsiteY0" fmla="*/ 297762 h 2157606"/>
              <a:gd name="connsiteX1" fmla="*/ 5791200 w 7340600"/>
              <a:gd name="connsiteY1" fmla="*/ 31062 h 2157606"/>
              <a:gd name="connsiteX2" fmla="*/ 5334000 w 7340600"/>
              <a:gd name="connsiteY2" fmla="*/ 43762 h 2157606"/>
              <a:gd name="connsiteX3" fmla="*/ 5118100 w 7340600"/>
              <a:gd name="connsiteY3" fmla="*/ 373962 h 2157606"/>
              <a:gd name="connsiteX4" fmla="*/ 4826000 w 7340600"/>
              <a:gd name="connsiteY4" fmla="*/ 1275662 h 2157606"/>
              <a:gd name="connsiteX5" fmla="*/ 4584700 w 7340600"/>
              <a:gd name="connsiteY5" fmla="*/ 1936062 h 2157606"/>
              <a:gd name="connsiteX6" fmla="*/ 4406900 w 7340600"/>
              <a:gd name="connsiteY6" fmla="*/ 2075762 h 2157606"/>
              <a:gd name="connsiteX7" fmla="*/ 3606800 w 7340600"/>
              <a:gd name="connsiteY7" fmla="*/ 2151962 h 2157606"/>
              <a:gd name="connsiteX8" fmla="*/ 3505200 w 7340600"/>
              <a:gd name="connsiteY8" fmla="*/ 2151962 h 2157606"/>
              <a:gd name="connsiteX9" fmla="*/ 0 w 7340600"/>
              <a:gd name="connsiteY9" fmla="*/ 2139262 h 2157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40600" h="2157606">
                <a:moveTo>
                  <a:pt x="7340600" y="297762"/>
                </a:moveTo>
                <a:cubicBezTo>
                  <a:pt x="6733116" y="185578"/>
                  <a:pt x="6125633" y="73395"/>
                  <a:pt x="5791200" y="31062"/>
                </a:cubicBezTo>
                <a:cubicBezTo>
                  <a:pt x="5456767" y="-11271"/>
                  <a:pt x="5446183" y="-13388"/>
                  <a:pt x="5334000" y="43762"/>
                </a:cubicBezTo>
                <a:cubicBezTo>
                  <a:pt x="5221817" y="100912"/>
                  <a:pt x="5202767" y="168645"/>
                  <a:pt x="5118100" y="373962"/>
                </a:cubicBezTo>
                <a:cubicBezTo>
                  <a:pt x="5033433" y="579279"/>
                  <a:pt x="4914900" y="1015312"/>
                  <a:pt x="4826000" y="1275662"/>
                </a:cubicBezTo>
                <a:cubicBezTo>
                  <a:pt x="4737100" y="1536012"/>
                  <a:pt x="4654550" y="1802712"/>
                  <a:pt x="4584700" y="1936062"/>
                </a:cubicBezTo>
                <a:cubicBezTo>
                  <a:pt x="4514850" y="2069412"/>
                  <a:pt x="4569883" y="2039779"/>
                  <a:pt x="4406900" y="2075762"/>
                </a:cubicBezTo>
                <a:cubicBezTo>
                  <a:pt x="4243917" y="2111745"/>
                  <a:pt x="3757083" y="2139262"/>
                  <a:pt x="3606800" y="2151962"/>
                </a:cubicBezTo>
                <a:cubicBezTo>
                  <a:pt x="3456517" y="2164662"/>
                  <a:pt x="3505200" y="2151962"/>
                  <a:pt x="3505200" y="2151962"/>
                </a:cubicBezTo>
                <a:lnTo>
                  <a:pt x="0" y="2139262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0" name="Forme libre 39"/>
          <p:cNvSpPr/>
          <p:nvPr/>
        </p:nvSpPr>
        <p:spPr>
          <a:xfrm>
            <a:off x="15875000" y="14100712"/>
            <a:ext cx="8407401" cy="2155290"/>
          </a:xfrm>
          <a:custGeom>
            <a:avLst/>
            <a:gdLst>
              <a:gd name="connsiteX0" fmla="*/ 8407400 w 8407400"/>
              <a:gd name="connsiteY0" fmla="*/ 161390 h 2155290"/>
              <a:gd name="connsiteX1" fmla="*/ 7531100 w 8407400"/>
              <a:gd name="connsiteY1" fmla="*/ 237590 h 2155290"/>
              <a:gd name="connsiteX2" fmla="*/ 6781800 w 8407400"/>
              <a:gd name="connsiteY2" fmla="*/ 135990 h 2155290"/>
              <a:gd name="connsiteX3" fmla="*/ 5905500 w 8407400"/>
              <a:gd name="connsiteY3" fmla="*/ 8990 h 2155290"/>
              <a:gd name="connsiteX4" fmla="*/ 5486400 w 8407400"/>
              <a:gd name="connsiteY4" fmla="*/ 47090 h 2155290"/>
              <a:gd name="connsiteX5" fmla="*/ 5308600 w 8407400"/>
              <a:gd name="connsiteY5" fmla="*/ 339190 h 2155290"/>
              <a:gd name="connsiteX6" fmla="*/ 4902200 w 8407400"/>
              <a:gd name="connsiteY6" fmla="*/ 1520290 h 2155290"/>
              <a:gd name="connsiteX7" fmla="*/ 4711700 w 8407400"/>
              <a:gd name="connsiteY7" fmla="*/ 2002890 h 2155290"/>
              <a:gd name="connsiteX8" fmla="*/ 4508500 w 8407400"/>
              <a:gd name="connsiteY8" fmla="*/ 2091790 h 2155290"/>
              <a:gd name="connsiteX9" fmla="*/ 3886200 w 8407400"/>
              <a:gd name="connsiteY9" fmla="*/ 2142590 h 2155290"/>
              <a:gd name="connsiteX10" fmla="*/ 2387600 w 8407400"/>
              <a:gd name="connsiteY10" fmla="*/ 2155290 h 2155290"/>
              <a:gd name="connsiteX11" fmla="*/ 0 w 8407400"/>
              <a:gd name="connsiteY11" fmla="*/ 2142590 h 2155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407400" h="2155290">
                <a:moveTo>
                  <a:pt x="8407400" y="161390"/>
                </a:moveTo>
                <a:cubicBezTo>
                  <a:pt x="8104716" y="201606"/>
                  <a:pt x="7802033" y="241823"/>
                  <a:pt x="7531100" y="237590"/>
                </a:cubicBezTo>
                <a:cubicBezTo>
                  <a:pt x="7260167" y="233357"/>
                  <a:pt x="6781800" y="135990"/>
                  <a:pt x="6781800" y="135990"/>
                </a:cubicBezTo>
                <a:cubicBezTo>
                  <a:pt x="6510867" y="97890"/>
                  <a:pt x="6121400" y="23807"/>
                  <a:pt x="5905500" y="8990"/>
                </a:cubicBezTo>
                <a:cubicBezTo>
                  <a:pt x="5689600" y="-5827"/>
                  <a:pt x="5585883" y="-7943"/>
                  <a:pt x="5486400" y="47090"/>
                </a:cubicBezTo>
                <a:cubicBezTo>
                  <a:pt x="5386917" y="102123"/>
                  <a:pt x="5405967" y="93657"/>
                  <a:pt x="5308600" y="339190"/>
                </a:cubicBezTo>
                <a:cubicBezTo>
                  <a:pt x="5211233" y="584723"/>
                  <a:pt x="5001683" y="1243007"/>
                  <a:pt x="4902200" y="1520290"/>
                </a:cubicBezTo>
                <a:cubicBezTo>
                  <a:pt x="4802717" y="1797573"/>
                  <a:pt x="4777317" y="1907640"/>
                  <a:pt x="4711700" y="2002890"/>
                </a:cubicBezTo>
                <a:cubicBezTo>
                  <a:pt x="4646083" y="2098140"/>
                  <a:pt x="4646083" y="2068507"/>
                  <a:pt x="4508500" y="2091790"/>
                </a:cubicBezTo>
                <a:cubicBezTo>
                  <a:pt x="4370917" y="2115073"/>
                  <a:pt x="4239683" y="2132007"/>
                  <a:pt x="3886200" y="2142590"/>
                </a:cubicBezTo>
                <a:cubicBezTo>
                  <a:pt x="3532717" y="2153173"/>
                  <a:pt x="2387600" y="2155290"/>
                  <a:pt x="2387600" y="2155290"/>
                </a:cubicBezTo>
                <a:lnTo>
                  <a:pt x="0" y="214259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1" name="Forme libre 40"/>
          <p:cNvSpPr/>
          <p:nvPr/>
        </p:nvSpPr>
        <p:spPr>
          <a:xfrm>
            <a:off x="15595602" y="13360401"/>
            <a:ext cx="10033001" cy="2844799"/>
          </a:xfrm>
          <a:custGeom>
            <a:avLst/>
            <a:gdLst>
              <a:gd name="connsiteX0" fmla="*/ 10033000 w 10033000"/>
              <a:gd name="connsiteY0" fmla="*/ 0 h 2844800"/>
              <a:gd name="connsiteX1" fmla="*/ 9321800 w 10033000"/>
              <a:gd name="connsiteY1" fmla="*/ 520700 h 2844800"/>
              <a:gd name="connsiteX2" fmla="*/ 8724900 w 10033000"/>
              <a:gd name="connsiteY2" fmla="*/ 812800 h 2844800"/>
              <a:gd name="connsiteX3" fmla="*/ 7861300 w 10033000"/>
              <a:gd name="connsiteY3" fmla="*/ 876300 h 2844800"/>
              <a:gd name="connsiteX4" fmla="*/ 6654800 w 10033000"/>
              <a:gd name="connsiteY4" fmla="*/ 736600 h 2844800"/>
              <a:gd name="connsiteX5" fmla="*/ 5829300 w 10033000"/>
              <a:gd name="connsiteY5" fmla="*/ 647700 h 2844800"/>
              <a:gd name="connsiteX6" fmla="*/ 5588000 w 10033000"/>
              <a:gd name="connsiteY6" fmla="*/ 927100 h 2844800"/>
              <a:gd name="connsiteX7" fmla="*/ 5295900 w 10033000"/>
              <a:gd name="connsiteY7" fmla="*/ 1714500 h 2844800"/>
              <a:gd name="connsiteX8" fmla="*/ 4978400 w 10033000"/>
              <a:gd name="connsiteY8" fmla="*/ 2603500 h 2844800"/>
              <a:gd name="connsiteX9" fmla="*/ 4838700 w 10033000"/>
              <a:gd name="connsiteY9" fmla="*/ 2743200 h 2844800"/>
              <a:gd name="connsiteX10" fmla="*/ 4229100 w 10033000"/>
              <a:gd name="connsiteY10" fmla="*/ 2819400 h 2844800"/>
              <a:gd name="connsiteX11" fmla="*/ 2590800 w 10033000"/>
              <a:gd name="connsiteY11" fmla="*/ 2844800 h 2844800"/>
              <a:gd name="connsiteX12" fmla="*/ 0 w 10033000"/>
              <a:gd name="connsiteY12" fmla="*/ 2819400 h 284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33000" h="2844800">
                <a:moveTo>
                  <a:pt x="10033000" y="0"/>
                </a:moveTo>
                <a:cubicBezTo>
                  <a:pt x="9786408" y="192616"/>
                  <a:pt x="9539817" y="385233"/>
                  <a:pt x="9321800" y="520700"/>
                </a:cubicBezTo>
                <a:cubicBezTo>
                  <a:pt x="9103783" y="656167"/>
                  <a:pt x="8968317" y="753533"/>
                  <a:pt x="8724900" y="812800"/>
                </a:cubicBezTo>
                <a:cubicBezTo>
                  <a:pt x="8481483" y="872067"/>
                  <a:pt x="8206317" y="889000"/>
                  <a:pt x="7861300" y="876300"/>
                </a:cubicBezTo>
                <a:cubicBezTo>
                  <a:pt x="7516283" y="863600"/>
                  <a:pt x="6654800" y="736600"/>
                  <a:pt x="6654800" y="736600"/>
                </a:cubicBezTo>
                <a:cubicBezTo>
                  <a:pt x="6316133" y="698500"/>
                  <a:pt x="6007100" y="615950"/>
                  <a:pt x="5829300" y="647700"/>
                </a:cubicBezTo>
                <a:cubicBezTo>
                  <a:pt x="5651500" y="679450"/>
                  <a:pt x="5676900" y="749300"/>
                  <a:pt x="5588000" y="927100"/>
                </a:cubicBezTo>
                <a:cubicBezTo>
                  <a:pt x="5499100" y="1104900"/>
                  <a:pt x="5397500" y="1435100"/>
                  <a:pt x="5295900" y="1714500"/>
                </a:cubicBezTo>
                <a:cubicBezTo>
                  <a:pt x="5194300" y="1993900"/>
                  <a:pt x="5054600" y="2432050"/>
                  <a:pt x="4978400" y="2603500"/>
                </a:cubicBezTo>
                <a:cubicBezTo>
                  <a:pt x="4902200" y="2774950"/>
                  <a:pt x="4963583" y="2707217"/>
                  <a:pt x="4838700" y="2743200"/>
                </a:cubicBezTo>
                <a:cubicBezTo>
                  <a:pt x="4713817" y="2779183"/>
                  <a:pt x="4603750" y="2802467"/>
                  <a:pt x="4229100" y="2819400"/>
                </a:cubicBezTo>
                <a:cubicBezTo>
                  <a:pt x="3854450" y="2836333"/>
                  <a:pt x="2590800" y="2844800"/>
                  <a:pt x="2590800" y="2844800"/>
                </a:cubicBezTo>
                <a:lnTo>
                  <a:pt x="0" y="28194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2" name="Forme libre 41"/>
          <p:cNvSpPr/>
          <p:nvPr/>
        </p:nvSpPr>
        <p:spPr>
          <a:xfrm>
            <a:off x="15316201" y="12014201"/>
            <a:ext cx="11252199" cy="4115185"/>
          </a:xfrm>
          <a:custGeom>
            <a:avLst/>
            <a:gdLst>
              <a:gd name="connsiteX0" fmla="*/ 11252200 w 11252200"/>
              <a:gd name="connsiteY0" fmla="*/ 0 h 4115185"/>
              <a:gd name="connsiteX1" fmla="*/ 10528300 w 11252200"/>
              <a:gd name="connsiteY1" fmla="*/ 1092200 h 4115185"/>
              <a:gd name="connsiteX2" fmla="*/ 9931400 w 11252200"/>
              <a:gd name="connsiteY2" fmla="*/ 1524000 h 4115185"/>
              <a:gd name="connsiteX3" fmla="*/ 8978900 w 11252200"/>
              <a:gd name="connsiteY3" fmla="*/ 1993900 h 4115185"/>
              <a:gd name="connsiteX4" fmla="*/ 7975600 w 11252200"/>
              <a:gd name="connsiteY4" fmla="*/ 2095500 h 4115185"/>
              <a:gd name="connsiteX5" fmla="*/ 7023100 w 11252200"/>
              <a:gd name="connsiteY5" fmla="*/ 2044700 h 4115185"/>
              <a:gd name="connsiteX6" fmla="*/ 6045200 w 11252200"/>
              <a:gd name="connsiteY6" fmla="*/ 1943100 h 4115185"/>
              <a:gd name="connsiteX7" fmla="*/ 5816600 w 11252200"/>
              <a:gd name="connsiteY7" fmla="*/ 2184400 h 4115185"/>
              <a:gd name="connsiteX8" fmla="*/ 5549900 w 11252200"/>
              <a:gd name="connsiteY8" fmla="*/ 2908300 h 4115185"/>
              <a:gd name="connsiteX9" fmla="*/ 5207000 w 11252200"/>
              <a:gd name="connsiteY9" fmla="*/ 3835400 h 4115185"/>
              <a:gd name="connsiteX10" fmla="*/ 5118100 w 11252200"/>
              <a:gd name="connsiteY10" fmla="*/ 3987800 h 4115185"/>
              <a:gd name="connsiteX11" fmla="*/ 4635500 w 11252200"/>
              <a:gd name="connsiteY11" fmla="*/ 4089400 h 4115185"/>
              <a:gd name="connsiteX12" fmla="*/ 2882900 w 11252200"/>
              <a:gd name="connsiteY12" fmla="*/ 4114800 h 4115185"/>
              <a:gd name="connsiteX13" fmla="*/ 0 w 11252200"/>
              <a:gd name="connsiteY13" fmla="*/ 4076700 h 4115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252200" h="4115185">
                <a:moveTo>
                  <a:pt x="11252200" y="0"/>
                </a:moveTo>
                <a:cubicBezTo>
                  <a:pt x="11000316" y="419100"/>
                  <a:pt x="10748433" y="838200"/>
                  <a:pt x="10528300" y="1092200"/>
                </a:cubicBezTo>
                <a:cubicBezTo>
                  <a:pt x="10308167" y="1346200"/>
                  <a:pt x="10189633" y="1373717"/>
                  <a:pt x="9931400" y="1524000"/>
                </a:cubicBezTo>
                <a:cubicBezTo>
                  <a:pt x="9673167" y="1674283"/>
                  <a:pt x="9304867" y="1898650"/>
                  <a:pt x="8978900" y="1993900"/>
                </a:cubicBezTo>
                <a:cubicBezTo>
                  <a:pt x="8652933" y="2089150"/>
                  <a:pt x="8301567" y="2087033"/>
                  <a:pt x="7975600" y="2095500"/>
                </a:cubicBezTo>
                <a:cubicBezTo>
                  <a:pt x="7649633" y="2103967"/>
                  <a:pt x="7344833" y="2070100"/>
                  <a:pt x="7023100" y="2044700"/>
                </a:cubicBezTo>
                <a:cubicBezTo>
                  <a:pt x="6701367" y="2019300"/>
                  <a:pt x="6246283" y="1919817"/>
                  <a:pt x="6045200" y="1943100"/>
                </a:cubicBezTo>
                <a:cubicBezTo>
                  <a:pt x="5844117" y="1966383"/>
                  <a:pt x="5899150" y="2023533"/>
                  <a:pt x="5816600" y="2184400"/>
                </a:cubicBezTo>
                <a:cubicBezTo>
                  <a:pt x="5734050" y="2345267"/>
                  <a:pt x="5549900" y="2908300"/>
                  <a:pt x="5549900" y="2908300"/>
                </a:cubicBezTo>
                <a:cubicBezTo>
                  <a:pt x="5448300" y="3183467"/>
                  <a:pt x="5278967" y="3655483"/>
                  <a:pt x="5207000" y="3835400"/>
                </a:cubicBezTo>
                <a:cubicBezTo>
                  <a:pt x="5135033" y="4015317"/>
                  <a:pt x="5213350" y="3945467"/>
                  <a:pt x="5118100" y="3987800"/>
                </a:cubicBezTo>
                <a:cubicBezTo>
                  <a:pt x="5022850" y="4030133"/>
                  <a:pt x="5008033" y="4068233"/>
                  <a:pt x="4635500" y="4089400"/>
                </a:cubicBezTo>
                <a:cubicBezTo>
                  <a:pt x="4262967" y="4110567"/>
                  <a:pt x="3655483" y="4116917"/>
                  <a:pt x="2882900" y="4114800"/>
                </a:cubicBezTo>
                <a:cubicBezTo>
                  <a:pt x="2110317" y="4112683"/>
                  <a:pt x="0" y="4076700"/>
                  <a:pt x="0" y="4076700"/>
                </a:cubicBez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3" name="Forme libre 42"/>
          <p:cNvSpPr/>
          <p:nvPr/>
        </p:nvSpPr>
        <p:spPr>
          <a:xfrm>
            <a:off x="15036801" y="10325100"/>
            <a:ext cx="11925300" cy="5716224"/>
          </a:xfrm>
          <a:custGeom>
            <a:avLst/>
            <a:gdLst>
              <a:gd name="connsiteX0" fmla="*/ 11925300 w 11925300"/>
              <a:gd name="connsiteY0" fmla="*/ 0 h 5716223"/>
              <a:gd name="connsiteX1" fmla="*/ 11620500 w 11925300"/>
              <a:gd name="connsiteY1" fmla="*/ 1193800 h 5716223"/>
              <a:gd name="connsiteX2" fmla="*/ 11023600 w 11925300"/>
              <a:gd name="connsiteY2" fmla="*/ 2171700 h 5716223"/>
              <a:gd name="connsiteX3" fmla="*/ 10261600 w 11925300"/>
              <a:gd name="connsiteY3" fmla="*/ 3009900 h 5716223"/>
              <a:gd name="connsiteX4" fmla="*/ 9372600 w 11925300"/>
              <a:gd name="connsiteY4" fmla="*/ 3467100 h 5716223"/>
              <a:gd name="connsiteX5" fmla="*/ 8509000 w 11925300"/>
              <a:gd name="connsiteY5" fmla="*/ 3657600 h 5716223"/>
              <a:gd name="connsiteX6" fmla="*/ 7239000 w 11925300"/>
              <a:gd name="connsiteY6" fmla="*/ 3619500 h 5716223"/>
              <a:gd name="connsiteX7" fmla="*/ 6197600 w 11925300"/>
              <a:gd name="connsiteY7" fmla="*/ 3530600 h 5716223"/>
              <a:gd name="connsiteX8" fmla="*/ 5994400 w 11925300"/>
              <a:gd name="connsiteY8" fmla="*/ 3962400 h 5716223"/>
              <a:gd name="connsiteX9" fmla="*/ 5854700 w 11925300"/>
              <a:gd name="connsiteY9" fmla="*/ 4330700 h 5716223"/>
              <a:gd name="connsiteX10" fmla="*/ 5486400 w 11925300"/>
              <a:gd name="connsiteY10" fmla="*/ 5308600 h 5716223"/>
              <a:gd name="connsiteX11" fmla="*/ 5334000 w 11925300"/>
              <a:gd name="connsiteY11" fmla="*/ 5575300 h 5716223"/>
              <a:gd name="connsiteX12" fmla="*/ 4660900 w 11925300"/>
              <a:gd name="connsiteY12" fmla="*/ 5689600 h 5716223"/>
              <a:gd name="connsiteX13" fmla="*/ 3175000 w 11925300"/>
              <a:gd name="connsiteY13" fmla="*/ 5715000 h 5716223"/>
              <a:gd name="connsiteX14" fmla="*/ 0 w 11925300"/>
              <a:gd name="connsiteY14" fmla="*/ 5664200 h 5716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925300" h="5716223">
                <a:moveTo>
                  <a:pt x="11925300" y="0"/>
                </a:moveTo>
                <a:cubicBezTo>
                  <a:pt x="11848041" y="415925"/>
                  <a:pt x="11770783" y="831850"/>
                  <a:pt x="11620500" y="1193800"/>
                </a:cubicBezTo>
                <a:cubicBezTo>
                  <a:pt x="11470217" y="1555750"/>
                  <a:pt x="11250083" y="1869017"/>
                  <a:pt x="11023600" y="2171700"/>
                </a:cubicBezTo>
                <a:cubicBezTo>
                  <a:pt x="10797117" y="2474383"/>
                  <a:pt x="10536767" y="2794000"/>
                  <a:pt x="10261600" y="3009900"/>
                </a:cubicBezTo>
                <a:cubicBezTo>
                  <a:pt x="9986433" y="3225800"/>
                  <a:pt x="9664700" y="3359150"/>
                  <a:pt x="9372600" y="3467100"/>
                </a:cubicBezTo>
                <a:cubicBezTo>
                  <a:pt x="9080500" y="3575050"/>
                  <a:pt x="8864600" y="3632200"/>
                  <a:pt x="8509000" y="3657600"/>
                </a:cubicBezTo>
                <a:cubicBezTo>
                  <a:pt x="8153400" y="3683000"/>
                  <a:pt x="7624233" y="3640667"/>
                  <a:pt x="7239000" y="3619500"/>
                </a:cubicBezTo>
                <a:cubicBezTo>
                  <a:pt x="6853767" y="3598333"/>
                  <a:pt x="6405033" y="3473450"/>
                  <a:pt x="6197600" y="3530600"/>
                </a:cubicBezTo>
                <a:cubicBezTo>
                  <a:pt x="5990167" y="3587750"/>
                  <a:pt x="6051550" y="3829050"/>
                  <a:pt x="5994400" y="3962400"/>
                </a:cubicBezTo>
                <a:cubicBezTo>
                  <a:pt x="5937250" y="4095750"/>
                  <a:pt x="5854700" y="4330700"/>
                  <a:pt x="5854700" y="4330700"/>
                </a:cubicBezTo>
                <a:cubicBezTo>
                  <a:pt x="5770033" y="4555067"/>
                  <a:pt x="5573183" y="5101167"/>
                  <a:pt x="5486400" y="5308600"/>
                </a:cubicBezTo>
                <a:cubicBezTo>
                  <a:pt x="5399617" y="5516033"/>
                  <a:pt x="5471583" y="5511800"/>
                  <a:pt x="5334000" y="5575300"/>
                </a:cubicBezTo>
                <a:cubicBezTo>
                  <a:pt x="5196417" y="5638800"/>
                  <a:pt x="5020733" y="5666317"/>
                  <a:pt x="4660900" y="5689600"/>
                </a:cubicBezTo>
                <a:cubicBezTo>
                  <a:pt x="4301067" y="5712883"/>
                  <a:pt x="3951817" y="5719233"/>
                  <a:pt x="3175000" y="5715000"/>
                </a:cubicBezTo>
                <a:cubicBezTo>
                  <a:pt x="2398183" y="5710767"/>
                  <a:pt x="0" y="5664200"/>
                  <a:pt x="0" y="5664200"/>
                </a:cubicBez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4" name="Ellipse 43"/>
          <p:cNvSpPr/>
          <p:nvPr/>
        </p:nvSpPr>
        <p:spPr>
          <a:xfrm>
            <a:off x="21805899" y="14444298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5" name="Ellipse 44"/>
          <p:cNvSpPr/>
          <p:nvPr/>
        </p:nvSpPr>
        <p:spPr>
          <a:xfrm>
            <a:off x="22174201" y="14481270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6" name="Ellipse 45"/>
          <p:cNvSpPr/>
          <p:nvPr/>
        </p:nvSpPr>
        <p:spPr>
          <a:xfrm>
            <a:off x="22517101" y="14545899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7" name="Ellipse 46"/>
          <p:cNvSpPr/>
          <p:nvPr/>
        </p:nvSpPr>
        <p:spPr>
          <a:xfrm>
            <a:off x="23444202" y="14444298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8" name="Ellipse 47"/>
          <p:cNvSpPr/>
          <p:nvPr/>
        </p:nvSpPr>
        <p:spPr>
          <a:xfrm>
            <a:off x="24295102" y="14215699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9" name="Ellipse 48"/>
          <p:cNvSpPr/>
          <p:nvPr/>
        </p:nvSpPr>
        <p:spPr>
          <a:xfrm>
            <a:off x="25641300" y="13326699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0" name="Ellipse 49"/>
          <p:cNvSpPr/>
          <p:nvPr/>
        </p:nvSpPr>
        <p:spPr>
          <a:xfrm>
            <a:off x="26543000" y="11916998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1" name="Ellipse 50"/>
          <p:cNvSpPr/>
          <p:nvPr/>
        </p:nvSpPr>
        <p:spPr>
          <a:xfrm>
            <a:off x="26911301" y="10240598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2" name="Forme libre 51"/>
          <p:cNvSpPr/>
          <p:nvPr/>
        </p:nvSpPr>
        <p:spPr>
          <a:xfrm>
            <a:off x="16509999" y="13893801"/>
            <a:ext cx="4015356" cy="1770525"/>
          </a:xfrm>
          <a:custGeom>
            <a:avLst/>
            <a:gdLst>
              <a:gd name="connsiteX0" fmla="*/ 3733800 w 4015356"/>
              <a:gd name="connsiteY0" fmla="*/ 0 h 1770526"/>
              <a:gd name="connsiteX1" fmla="*/ 3975100 w 4015356"/>
              <a:gd name="connsiteY1" fmla="*/ 101600 h 1770526"/>
              <a:gd name="connsiteX2" fmla="*/ 4000500 w 4015356"/>
              <a:gd name="connsiteY2" fmla="*/ 241300 h 1770526"/>
              <a:gd name="connsiteX3" fmla="*/ 3822700 w 4015356"/>
              <a:gd name="connsiteY3" fmla="*/ 774700 h 1770526"/>
              <a:gd name="connsiteX4" fmla="*/ 3467100 w 4015356"/>
              <a:gd name="connsiteY4" fmla="*/ 1651000 h 1770526"/>
              <a:gd name="connsiteX5" fmla="*/ 3124200 w 4015356"/>
              <a:gd name="connsiteY5" fmla="*/ 1765300 h 1770526"/>
              <a:gd name="connsiteX6" fmla="*/ 2641600 w 4015356"/>
              <a:gd name="connsiteY6" fmla="*/ 1752600 h 1770526"/>
              <a:gd name="connsiteX7" fmla="*/ 0 w 4015356"/>
              <a:gd name="connsiteY7" fmla="*/ 1701800 h 1770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5356" h="1770526">
                <a:moveTo>
                  <a:pt x="3733800" y="0"/>
                </a:moveTo>
                <a:cubicBezTo>
                  <a:pt x="3832225" y="30691"/>
                  <a:pt x="3930650" y="61383"/>
                  <a:pt x="3975100" y="101600"/>
                </a:cubicBezTo>
                <a:cubicBezTo>
                  <a:pt x="4019550" y="141817"/>
                  <a:pt x="4025900" y="129117"/>
                  <a:pt x="4000500" y="241300"/>
                </a:cubicBezTo>
                <a:cubicBezTo>
                  <a:pt x="3975100" y="353483"/>
                  <a:pt x="3911600" y="539750"/>
                  <a:pt x="3822700" y="774700"/>
                </a:cubicBezTo>
                <a:cubicBezTo>
                  <a:pt x="3733800" y="1009650"/>
                  <a:pt x="3583517" y="1485900"/>
                  <a:pt x="3467100" y="1651000"/>
                </a:cubicBezTo>
                <a:cubicBezTo>
                  <a:pt x="3350683" y="1816100"/>
                  <a:pt x="3261783" y="1748367"/>
                  <a:pt x="3124200" y="1765300"/>
                </a:cubicBezTo>
                <a:cubicBezTo>
                  <a:pt x="2986617" y="1782233"/>
                  <a:pt x="2641600" y="1752600"/>
                  <a:pt x="2641600" y="1752600"/>
                </a:cubicBezTo>
                <a:lnTo>
                  <a:pt x="0" y="17018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3" name="Forme libre 52"/>
          <p:cNvSpPr/>
          <p:nvPr/>
        </p:nvSpPr>
        <p:spPr>
          <a:xfrm>
            <a:off x="16243300" y="13525502"/>
            <a:ext cx="4357448" cy="2201915"/>
          </a:xfrm>
          <a:custGeom>
            <a:avLst/>
            <a:gdLst>
              <a:gd name="connsiteX0" fmla="*/ 3543300 w 4357449"/>
              <a:gd name="connsiteY0" fmla="*/ 0 h 2201916"/>
              <a:gd name="connsiteX1" fmla="*/ 3924300 w 4357449"/>
              <a:gd name="connsiteY1" fmla="*/ 254000 h 2201916"/>
              <a:gd name="connsiteX2" fmla="*/ 4241800 w 4357449"/>
              <a:gd name="connsiteY2" fmla="*/ 381000 h 2201916"/>
              <a:gd name="connsiteX3" fmla="*/ 4356100 w 4357449"/>
              <a:gd name="connsiteY3" fmla="*/ 558800 h 2201916"/>
              <a:gd name="connsiteX4" fmla="*/ 4178300 w 4357449"/>
              <a:gd name="connsiteY4" fmla="*/ 1092200 h 2201916"/>
              <a:gd name="connsiteX5" fmla="*/ 3835400 w 4357449"/>
              <a:gd name="connsiteY5" fmla="*/ 2019300 h 2201916"/>
              <a:gd name="connsiteX6" fmla="*/ 3581400 w 4357449"/>
              <a:gd name="connsiteY6" fmla="*/ 2184400 h 2201916"/>
              <a:gd name="connsiteX7" fmla="*/ 3111500 w 4357449"/>
              <a:gd name="connsiteY7" fmla="*/ 2197100 h 2201916"/>
              <a:gd name="connsiteX8" fmla="*/ 0 w 4357449"/>
              <a:gd name="connsiteY8" fmla="*/ 2133600 h 2201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57449" h="2201916">
                <a:moveTo>
                  <a:pt x="3543300" y="0"/>
                </a:moveTo>
                <a:cubicBezTo>
                  <a:pt x="3675591" y="95250"/>
                  <a:pt x="3807883" y="190500"/>
                  <a:pt x="3924300" y="254000"/>
                </a:cubicBezTo>
                <a:cubicBezTo>
                  <a:pt x="4040717" y="317500"/>
                  <a:pt x="4169833" y="330200"/>
                  <a:pt x="4241800" y="381000"/>
                </a:cubicBezTo>
                <a:cubicBezTo>
                  <a:pt x="4313767" y="431800"/>
                  <a:pt x="4366683" y="440267"/>
                  <a:pt x="4356100" y="558800"/>
                </a:cubicBezTo>
                <a:cubicBezTo>
                  <a:pt x="4345517" y="677333"/>
                  <a:pt x="4265083" y="848783"/>
                  <a:pt x="4178300" y="1092200"/>
                </a:cubicBezTo>
                <a:cubicBezTo>
                  <a:pt x="4091517" y="1335617"/>
                  <a:pt x="3934883" y="1837267"/>
                  <a:pt x="3835400" y="2019300"/>
                </a:cubicBezTo>
                <a:cubicBezTo>
                  <a:pt x="3735917" y="2201333"/>
                  <a:pt x="3702050" y="2154767"/>
                  <a:pt x="3581400" y="2184400"/>
                </a:cubicBezTo>
                <a:cubicBezTo>
                  <a:pt x="3460750" y="2214033"/>
                  <a:pt x="3111500" y="2197100"/>
                  <a:pt x="3111500" y="2197100"/>
                </a:cubicBezTo>
                <a:lnTo>
                  <a:pt x="0" y="21336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4" name="Forme libre 53"/>
          <p:cNvSpPr/>
          <p:nvPr/>
        </p:nvSpPr>
        <p:spPr>
          <a:xfrm>
            <a:off x="16040101" y="13017501"/>
            <a:ext cx="4642096" cy="2745148"/>
          </a:xfrm>
          <a:custGeom>
            <a:avLst/>
            <a:gdLst>
              <a:gd name="connsiteX0" fmla="*/ 3225800 w 4642095"/>
              <a:gd name="connsiteY0" fmla="*/ 0 h 2745148"/>
              <a:gd name="connsiteX1" fmla="*/ 3835400 w 4642095"/>
              <a:gd name="connsiteY1" fmla="*/ 457200 h 2745148"/>
              <a:gd name="connsiteX2" fmla="*/ 4470400 w 4642095"/>
              <a:gd name="connsiteY2" fmla="*/ 787400 h 2745148"/>
              <a:gd name="connsiteX3" fmla="*/ 4635500 w 4642095"/>
              <a:gd name="connsiteY3" fmla="*/ 977900 h 2745148"/>
              <a:gd name="connsiteX4" fmla="*/ 4305300 w 4642095"/>
              <a:gd name="connsiteY4" fmla="*/ 2019300 h 2745148"/>
              <a:gd name="connsiteX5" fmla="*/ 4038600 w 4642095"/>
              <a:gd name="connsiteY5" fmla="*/ 2654300 h 2745148"/>
              <a:gd name="connsiteX6" fmla="*/ 3670300 w 4642095"/>
              <a:gd name="connsiteY6" fmla="*/ 2743200 h 2745148"/>
              <a:gd name="connsiteX7" fmla="*/ 2019300 w 4642095"/>
              <a:gd name="connsiteY7" fmla="*/ 2717800 h 2745148"/>
              <a:gd name="connsiteX8" fmla="*/ 0 w 4642095"/>
              <a:gd name="connsiteY8" fmla="*/ 2717800 h 2745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42095" h="2745148">
                <a:moveTo>
                  <a:pt x="3225800" y="0"/>
                </a:moveTo>
                <a:cubicBezTo>
                  <a:pt x="3426883" y="162983"/>
                  <a:pt x="3627967" y="325967"/>
                  <a:pt x="3835400" y="457200"/>
                </a:cubicBezTo>
                <a:cubicBezTo>
                  <a:pt x="4042833" y="588433"/>
                  <a:pt x="4337050" y="700617"/>
                  <a:pt x="4470400" y="787400"/>
                </a:cubicBezTo>
                <a:cubicBezTo>
                  <a:pt x="4603750" y="874183"/>
                  <a:pt x="4663017" y="772583"/>
                  <a:pt x="4635500" y="977900"/>
                </a:cubicBezTo>
                <a:cubicBezTo>
                  <a:pt x="4607983" y="1183217"/>
                  <a:pt x="4404783" y="1739900"/>
                  <a:pt x="4305300" y="2019300"/>
                </a:cubicBezTo>
                <a:cubicBezTo>
                  <a:pt x="4205817" y="2298700"/>
                  <a:pt x="4144433" y="2533650"/>
                  <a:pt x="4038600" y="2654300"/>
                </a:cubicBezTo>
                <a:cubicBezTo>
                  <a:pt x="3932767" y="2774950"/>
                  <a:pt x="4006850" y="2732617"/>
                  <a:pt x="3670300" y="2743200"/>
                </a:cubicBezTo>
                <a:cubicBezTo>
                  <a:pt x="3333750" y="2753783"/>
                  <a:pt x="2019300" y="2717800"/>
                  <a:pt x="2019300" y="2717800"/>
                </a:cubicBezTo>
                <a:lnTo>
                  <a:pt x="0" y="27178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5" name="Forme libre 54"/>
          <p:cNvSpPr/>
          <p:nvPr/>
        </p:nvSpPr>
        <p:spPr>
          <a:xfrm>
            <a:off x="15862301" y="12242800"/>
            <a:ext cx="4911383" cy="3606800"/>
          </a:xfrm>
          <a:custGeom>
            <a:avLst/>
            <a:gdLst>
              <a:gd name="connsiteX0" fmla="*/ 2921000 w 4911382"/>
              <a:gd name="connsiteY0" fmla="*/ 0 h 3606800"/>
              <a:gd name="connsiteX1" fmla="*/ 3606800 w 4911382"/>
              <a:gd name="connsiteY1" fmla="*/ 749300 h 3606800"/>
              <a:gd name="connsiteX2" fmla="*/ 4559300 w 4911382"/>
              <a:gd name="connsiteY2" fmla="*/ 1371600 h 3606800"/>
              <a:gd name="connsiteX3" fmla="*/ 4851400 w 4911382"/>
              <a:gd name="connsiteY3" fmla="*/ 1524000 h 3606800"/>
              <a:gd name="connsiteX4" fmla="*/ 4902200 w 4911382"/>
              <a:gd name="connsiteY4" fmla="*/ 1765300 h 3606800"/>
              <a:gd name="connsiteX5" fmla="*/ 4724400 w 4911382"/>
              <a:gd name="connsiteY5" fmla="*/ 2400300 h 3606800"/>
              <a:gd name="connsiteX6" fmla="*/ 4381500 w 4911382"/>
              <a:gd name="connsiteY6" fmla="*/ 3378200 h 3606800"/>
              <a:gd name="connsiteX7" fmla="*/ 4203700 w 4911382"/>
              <a:gd name="connsiteY7" fmla="*/ 3556000 h 3606800"/>
              <a:gd name="connsiteX8" fmla="*/ 4025900 w 4911382"/>
              <a:gd name="connsiteY8" fmla="*/ 3594100 h 3606800"/>
              <a:gd name="connsiteX9" fmla="*/ 3441700 w 4911382"/>
              <a:gd name="connsiteY9" fmla="*/ 3606800 h 3606800"/>
              <a:gd name="connsiteX10" fmla="*/ 0 w 4911382"/>
              <a:gd name="connsiteY10" fmla="*/ 3568700 h 360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911382" h="3606800">
                <a:moveTo>
                  <a:pt x="2921000" y="0"/>
                </a:moveTo>
                <a:cubicBezTo>
                  <a:pt x="3127375" y="260350"/>
                  <a:pt x="3333750" y="520700"/>
                  <a:pt x="3606800" y="749300"/>
                </a:cubicBezTo>
                <a:cubicBezTo>
                  <a:pt x="3879850" y="977900"/>
                  <a:pt x="4351867" y="1242483"/>
                  <a:pt x="4559300" y="1371600"/>
                </a:cubicBezTo>
                <a:cubicBezTo>
                  <a:pt x="4766733" y="1500717"/>
                  <a:pt x="4794250" y="1458383"/>
                  <a:pt x="4851400" y="1524000"/>
                </a:cubicBezTo>
                <a:cubicBezTo>
                  <a:pt x="4908550" y="1589617"/>
                  <a:pt x="4923367" y="1619250"/>
                  <a:pt x="4902200" y="1765300"/>
                </a:cubicBezTo>
                <a:cubicBezTo>
                  <a:pt x="4881033" y="1911350"/>
                  <a:pt x="4811183" y="2131483"/>
                  <a:pt x="4724400" y="2400300"/>
                </a:cubicBezTo>
                <a:cubicBezTo>
                  <a:pt x="4637617" y="2669117"/>
                  <a:pt x="4468283" y="3185583"/>
                  <a:pt x="4381500" y="3378200"/>
                </a:cubicBezTo>
                <a:cubicBezTo>
                  <a:pt x="4294717" y="3570817"/>
                  <a:pt x="4262967" y="3520017"/>
                  <a:pt x="4203700" y="3556000"/>
                </a:cubicBezTo>
                <a:cubicBezTo>
                  <a:pt x="4144433" y="3591983"/>
                  <a:pt x="4152900" y="3585633"/>
                  <a:pt x="4025900" y="3594100"/>
                </a:cubicBezTo>
                <a:cubicBezTo>
                  <a:pt x="3898900" y="3602567"/>
                  <a:pt x="3441700" y="3606800"/>
                  <a:pt x="3441700" y="3606800"/>
                </a:cubicBezTo>
                <a:lnTo>
                  <a:pt x="0" y="35687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6" name="Forme libre 55"/>
          <p:cNvSpPr/>
          <p:nvPr/>
        </p:nvSpPr>
        <p:spPr>
          <a:xfrm>
            <a:off x="15608301" y="10668002"/>
            <a:ext cx="5265548" cy="5257800"/>
          </a:xfrm>
          <a:custGeom>
            <a:avLst/>
            <a:gdLst>
              <a:gd name="connsiteX0" fmla="*/ 2692400 w 5265546"/>
              <a:gd name="connsiteY0" fmla="*/ 0 h 5257800"/>
              <a:gd name="connsiteX1" fmla="*/ 3022600 w 5265546"/>
              <a:gd name="connsiteY1" fmla="*/ 1244600 h 5257800"/>
              <a:gd name="connsiteX2" fmla="*/ 3619500 w 5265546"/>
              <a:gd name="connsiteY2" fmla="*/ 1892300 h 5257800"/>
              <a:gd name="connsiteX3" fmla="*/ 4368800 w 5265546"/>
              <a:gd name="connsiteY3" fmla="*/ 2527300 h 5257800"/>
              <a:gd name="connsiteX4" fmla="*/ 5156200 w 5265546"/>
              <a:gd name="connsiteY4" fmla="*/ 2971800 h 5257800"/>
              <a:gd name="connsiteX5" fmla="*/ 5257800 w 5265546"/>
              <a:gd name="connsiteY5" fmla="*/ 3213100 h 5257800"/>
              <a:gd name="connsiteX6" fmla="*/ 5207000 w 5265546"/>
              <a:gd name="connsiteY6" fmla="*/ 3606800 h 5257800"/>
              <a:gd name="connsiteX7" fmla="*/ 4800600 w 5265546"/>
              <a:gd name="connsiteY7" fmla="*/ 4838700 h 5257800"/>
              <a:gd name="connsiteX8" fmla="*/ 4686300 w 5265546"/>
              <a:gd name="connsiteY8" fmla="*/ 5105400 h 5257800"/>
              <a:gd name="connsiteX9" fmla="*/ 4432300 w 5265546"/>
              <a:gd name="connsiteY9" fmla="*/ 5207000 h 5257800"/>
              <a:gd name="connsiteX10" fmla="*/ 3721100 w 5265546"/>
              <a:gd name="connsiteY10" fmla="*/ 5257800 h 5257800"/>
              <a:gd name="connsiteX11" fmla="*/ 0 w 5265546"/>
              <a:gd name="connsiteY11" fmla="*/ 5219700 h 525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265546" h="5257800">
                <a:moveTo>
                  <a:pt x="2692400" y="0"/>
                </a:moveTo>
                <a:cubicBezTo>
                  <a:pt x="2780241" y="464608"/>
                  <a:pt x="2868083" y="929217"/>
                  <a:pt x="3022600" y="1244600"/>
                </a:cubicBezTo>
                <a:cubicBezTo>
                  <a:pt x="3177117" y="1559983"/>
                  <a:pt x="3395133" y="1678517"/>
                  <a:pt x="3619500" y="1892300"/>
                </a:cubicBezTo>
                <a:cubicBezTo>
                  <a:pt x="3843867" y="2106083"/>
                  <a:pt x="4112683" y="2347383"/>
                  <a:pt x="4368800" y="2527300"/>
                </a:cubicBezTo>
                <a:cubicBezTo>
                  <a:pt x="4624917" y="2707217"/>
                  <a:pt x="5008033" y="2857500"/>
                  <a:pt x="5156200" y="2971800"/>
                </a:cubicBezTo>
                <a:cubicBezTo>
                  <a:pt x="5304367" y="3086100"/>
                  <a:pt x="5249333" y="3107267"/>
                  <a:pt x="5257800" y="3213100"/>
                </a:cubicBezTo>
                <a:cubicBezTo>
                  <a:pt x="5266267" y="3318933"/>
                  <a:pt x="5283200" y="3335867"/>
                  <a:pt x="5207000" y="3606800"/>
                </a:cubicBezTo>
                <a:cubicBezTo>
                  <a:pt x="5130800" y="3877733"/>
                  <a:pt x="4887383" y="4588933"/>
                  <a:pt x="4800600" y="4838700"/>
                </a:cubicBezTo>
                <a:cubicBezTo>
                  <a:pt x="4713817" y="5088467"/>
                  <a:pt x="4747683" y="5044017"/>
                  <a:pt x="4686300" y="5105400"/>
                </a:cubicBezTo>
                <a:cubicBezTo>
                  <a:pt x="4624917" y="5166783"/>
                  <a:pt x="4593167" y="5181600"/>
                  <a:pt x="4432300" y="5207000"/>
                </a:cubicBezTo>
                <a:cubicBezTo>
                  <a:pt x="4271433" y="5232400"/>
                  <a:pt x="3721100" y="5257800"/>
                  <a:pt x="3721100" y="5257800"/>
                </a:cubicBezTo>
                <a:lnTo>
                  <a:pt x="0" y="52197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7" name="Forme libre 56"/>
          <p:cNvSpPr/>
          <p:nvPr/>
        </p:nvSpPr>
        <p:spPr>
          <a:xfrm>
            <a:off x="15316199" y="9537702"/>
            <a:ext cx="5726435" cy="6451600"/>
          </a:xfrm>
          <a:custGeom>
            <a:avLst/>
            <a:gdLst>
              <a:gd name="connsiteX0" fmla="*/ 3035300 w 5726435"/>
              <a:gd name="connsiteY0" fmla="*/ 0 h 6451600"/>
              <a:gd name="connsiteX1" fmla="*/ 3175000 w 5726435"/>
              <a:gd name="connsiteY1" fmla="*/ 1346200 h 6451600"/>
              <a:gd name="connsiteX2" fmla="*/ 3441700 w 5726435"/>
              <a:gd name="connsiteY2" fmla="*/ 2286000 h 6451600"/>
              <a:gd name="connsiteX3" fmla="*/ 4203700 w 5726435"/>
              <a:gd name="connsiteY3" fmla="*/ 3098800 h 6451600"/>
              <a:gd name="connsiteX4" fmla="*/ 4826000 w 5726435"/>
              <a:gd name="connsiteY4" fmla="*/ 3619500 h 6451600"/>
              <a:gd name="connsiteX5" fmla="*/ 5638800 w 5726435"/>
              <a:gd name="connsiteY5" fmla="*/ 4076700 h 6451600"/>
              <a:gd name="connsiteX6" fmla="*/ 5676900 w 5726435"/>
              <a:gd name="connsiteY6" fmla="*/ 4419600 h 6451600"/>
              <a:gd name="connsiteX7" fmla="*/ 5397500 w 5726435"/>
              <a:gd name="connsiteY7" fmla="*/ 5422900 h 6451600"/>
              <a:gd name="connsiteX8" fmla="*/ 5080000 w 5726435"/>
              <a:gd name="connsiteY8" fmla="*/ 6235700 h 6451600"/>
              <a:gd name="connsiteX9" fmla="*/ 4775200 w 5726435"/>
              <a:gd name="connsiteY9" fmla="*/ 6362700 h 6451600"/>
              <a:gd name="connsiteX10" fmla="*/ 3810000 w 5726435"/>
              <a:gd name="connsiteY10" fmla="*/ 6451600 h 6451600"/>
              <a:gd name="connsiteX11" fmla="*/ 0 w 5726435"/>
              <a:gd name="connsiteY11" fmla="*/ 6400800 h 645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726435" h="6451600">
                <a:moveTo>
                  <a:pt x="3035300" y="0"/>
                </a:moveTo>
                <a:cubicBezTo>
                  <a:pt x="3071283" y="482600"/>
                  <a:pt x="3107267" y="965200"/>
                  <a:pt x="3175000" y="1346200"/>
                </a:cubicBezTo>
                <a:cubicBezTo>
                  <a:pt x="3242733" y="1727200"/>
                  <a:pt x="3270250" y="1993900"/>
                  <a:pt x="3441700" y="2286000"/>
                </a:cubicBezTo>
                <a:cubicBezTo>
                  <a:pt x="3613150" y="2578100"/>
                  <a:pt x="3972983" y="2876550"/>
                  <a:pt x="4203700" y="3098800"/>
                </a:cubicBezTo>
                <a:cubicBezTo>
                  <a:pt x="4434417" y="3321050"/>
                  <a:pt x="4586817" y="3456517"/>
                  <a:pt x="4826000" y="3619500"/>
                </a:cubicBezTo>
                <a:cubicBezTo>
                  <a:pt x="5065183" y="3782483"/>
                  <a:pt x="5496983" y="3943350"/>
                  <a:pt x="5638800" y="4076700"/>
                </a:cubicBezTo>
                <a:cubicBezTo>
                  <a:pt x="5780617" y="4210050"/>
                  <a:pt x="5717117" y="4195233"/>
                  <a:pt x="5676900" y="4419600"/>
                </a:cubicBezTo>
                <a:cubicBezTo>
                  <a:pt x="5636683" y="4643967"/>
                  <a:pt x="5496983" y="5120217"/>
                  <a:pt x="5397500" y="5422900"/>
                </a:cubicBezTo>
                <a:cubicBezTo>
                  <a:pt x="5298017" y="5725583"/>
                  <a:pt x="5183717" y="6079067"/>
                  <a:pt x="5080000" y="6235700"/>
                </a:cubicBezTo>
                <a:cubicBezTo>
                  <a:pt x="4976283" y="6392333"/>
                  <a:pt x="4986867" y="6326717"/>
                  <a:pt x="4775200" y="6362700"/>
                </a:cubicBezTo>
                <a:cubicBezTo>
                  <a:pt x="4563533" y="6398683"/>
                  <a:pt x="3810000" y="6451600"/>
                  <a:pt x="3810000" y="6451600"/>
                </a:cubicBezTo>
                <a:lnTo>
                  <a:pt x="0" y="64008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8" name="Ellipse 57"/>
          <p:cNvSpPr/>
          <p:nvPr/>
        </p:nvSpPr>
        <p:spPr>
          <a:xfrm>
            <a:off x="20104102" y="13834698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9" name="Ellipse 58"/>
          <p:cNvSpPr/>
          <p:nvPr/>
        </p:nvSpPr>
        <p:spPr>
          <a:xfrm>
            <a:off x="19710399" y="13491800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0" name="Ellipse 59"/>
          <p:cNvSpPr/>
          <p:nvPr/>
        </p:nvSpPr>
        <p:spPr>
          <a:xfrm>
            <a:off x="19164302" y="12983798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1" name="Ellipse 60"/>
          <p:cNvSpPr/>
          <p:nvPr/>
        </p:nvSpPr>
        <p:spPr>
          <a:xfrm>
            <a:off x="18643599" y="12183698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2" name="Ellipse 61"/>
          <p:cNvSpPr/>
          <p:nvPr/>
        </p:nvSpPr>
        <p:spPr>
          <a:xfrm>
            <a:off x="18199101" y="10596198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3" name="Ellipse 62"/>
          <p:cNvSpPr/>
          <p:nvPr/>
        </p:nvSpPr>
        <p:spPr>
          <a:xfrm>
            <a:off x="18288000" y="9402399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071322989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4604755" y="3971771"/>
            <a:ext cx="15698350" cy="1313778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3" name="Picture 4" descr="Image1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4" t="1895" r="12744" b="4167"/>
          <a:stretch>
            <a:fillRect/>
          </a:stretch>
        </p:blipFill>
        <p:spPr bwMode="auto">
          <a:xfrm>
            <a:off x="16768185" y="3971771"/>
            <a:ext cx="12433508" cy="12433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64" name="Forme libre 63"/>
          <p:cNvSpPr/>
          <p:nvPr/>
        </p:nvSpPr>
        <p:spPr>
          <a:xfrm>
            <a:off x="19930533" y="14024069"/>
            <a:ext cx="1594180" cy="2027030"/>
          </a:xfrm>
          <a:custGeom>
            <a:avLst/>
            <a:gdLst>
              <a:gd name="connsiteX0" fmla="*/ 990600 w 1594181"/>
              <a:gd name="connsiteY0" fmla="*/ 1968985 h 2027029"/>
              <a:gd name="connsiteX1" fmla="*/ 160867 w 1594181"/>
              <a:gd name="connsiteY1" fmla="*/ 1647261 h 2027029"/>
              <a:gd name="connsiteX2" fmla="*/ 42334 w 1594181"/>
              <a:gd name="connsiteY2" fmla="*/ 1596462 h 2027029"/>
              <a:gd name="connsiteX3" fmla="*/ 0 w 1594181"/>
              <a:gd name="connsiteY3" fmla="*/ 1579530 h 2027029"/>
              <a:gd name="connsiteX4" fmla="*/ 42334 w 1594181"/>
              <a:gd name="connsiteY4" fmla="*/ 1410201 h 2027029"/>
              <a:gd name="connsiteX5" fmla="*/ 245534 w 1594181"/>
              <a:gd name="connsiteY5" fmla="*/ 927616 h 2027029"/>
              <a:gd name="connsiteX6" fmla="*/ 406400 w 1594181"/>
              <a:gd name="connsiteY6" fmla="*/ 546627 h 2027029"/>
              <a:gd name="connsiteX7" fmla="*/ 508000 w 1594181"/>
              <a:gd name="connsiteY7" fmla="*/ 258769 h 2027029"/>
              <a:gd name="connsiteX8" fmla="*/ 584200 w 1594181"/>
              <a:gd name="connsiteY8" fmla="*/ 123307 h 2027029"/>
              <a:gd name="connsiteX9" fmla="*/ 711200 w 1594181"/>
              <a:gd name="connsiteY9" fmla="*/ 30176 h 2027029"/>
              <a:gd name="connsiteX10" fmla="*/ 914400 w 1594181"/>
              <a:gd name="connsiteY10" fmla="*/ 4777 h 2027029"/>
              <a:gd name="connsiteX11" fmla="*/ 1058334 w 1594181"/>
              <a:gd name="connsiteY11" fmla="*/ 114840 h 2027029"/>
              <a:gd name="connsiteX12" fmla="*/ 1083734 w 1594181"/>
              <a:gd name="connsiteY12" fmla="*/ 267236 h 2027029"/>
              <a:gd name="connsiteX13" fmla="*/ 1185334 w 1594181"/>
              <a:gd name="connsiteY13" fmla="*/ 182571 h 2027029"/>
              <a:gd name="connsiteX14" fmla="*/ 1337734 w 1594181"/>
              <a:gd name="connsiteY14" fmla="*/ 174105 h 2027029"/>
              <a:gd name="connsiteX15" fmla="*/ 1447800 w 1594181"/>
              <a:gd name="connsiteY15" fmla="*/ 216437 h 2027029"/>
              <a:gd name="connsiteX16" fmla="*/ 1557867 w 1594181"/>
              <a:gd name="connsiteY16" fmla="*/ 292635 h 2027029"/>
              <a:gd name="connsiteX17" fmla="*/ 1583267 w 1594181"/>
              <a:gd name="connsiteY17" fmla="*/ 411165 h 2027029"/>
              <a:gd name="connsiteX18" fmla="*/ 1591734 w 1594181"/>
              <a:gd name="connsiteY18" fmla="*/ 487362 h 2027029"/>
              <a:gd name="connsiteX19" fmla="*/ 1540934 w 1594181"/>
              <a:gd name="connsiteY19" fmla="*/ 690556 h 2027029"/>
              <a:gd name="connsiteX20" fmla="*/ 1363134 w 1594181"/>
              <a:gd name="connsiteY20" fmla="*/ 1164675 h 2027029"/>
              <a:gd name="connsiteX21" fmla="*/ 1117600 w 1594181"/>
              <a:gd name="connsiteY21" fmla="*/ 1808123 h 2027029"/>
              <a:gd name="connsiteX22" fmla="*/ 1049867 w 1594181"/>
              <a:gd name="connsiteY22" fmla="*/ 2011317 h 2027029"/>
              <a:gd name="connsiteX23" fmla="*/ 990600 w 1594181"/>
              <a:gd name="connsiteY23" fmla="*/ 1968985 h 2027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94181" h="2027029">
                <a:moveTo>
                  <a:pt x="990600" y="1968985"/>
                </a:moveTo>
                <a:cubicBezTo>
                  <a:pt x="842433" y="1908309"/>
                  <a:pt x="318911" y="1709348"/>
                  <a:pt x="160867" y="1647261"/>
                </a:cubicBezTo>
                <a:cubicBezTo>
                  <a:pt x="2823" y="1585174"/>
                  <a:pt x="69145" y="1607751"/>
                  <a:pt x="42334" y="1596462"/>
                </a:cubicBezTo>
                <a:cubicBezTo>
                  <a:pt x="15523" y="1585173"/>
                  <a:pt x="0" y="1610573"/>
                  <a:pt x="0" y="1579530"/>
                </a:cubicBezTo>
                <a:cubicBezTo>
                  <a:pt x="0" y="1548487"/>
                  <a:pt x="1412" y="1518853"/>
                  <a:pt x="42334" y="1410201"/>
                </a:cubicBezTo>
                <a:cubicBezTo>
                  <a:pt x="83256" y="1301549"/>
                  <a:pt x="245534" y="927616"/>
                  <a:pt x="245534" y="927616"/>
                </a:cubicBezTo>
                <a:cubicBezTo>
                  <a:pt x="306212" y="783687"/>
                  <a:pt x="362656" y="658101"/>
                  <a:pt x="406400" y="546627"/>
                </a:cubicBezTo>
                <a:cubicBezTo>
                  <a:pt x="450144" y="435153"/>
                  <a:pt x="478367" y="329322"/>
                  <a:pt x="508000" y="258769"/>
                </a:cubicBezTo>
                <a:cubicBezTo>
                  <a:pt x="537633" y="188216"/>
                  <a:pt x="550333" y="161406"/>
                  <a:pt x="584200" y="123307"/>
                </a:cubicBezTo>
                <a:cubicBezTo>
                  <a:pt x="618067" y="85208"/>
                  <a:pt x="656167" y="49931"/>
                  <a:pt x="711200" y="30176"/>
                </a:cubicBezTo>
                <a:cubicBezTo>
                  <a:pt x="766233" y="10421"/>
                  <a:pt x="856544" y="-9334"/>
                  <a:pt x="914400" y="4777"/>
                </a:cubicBezTo>
                <a:cubicBezTo>
                  <a:pt x="972256" y="18888"/>
                  <a:pt x="1030112" y="71097"/>
                  <a:pt x="1058334" y="114840"/>
                </a:cubicBezTo>
                <a:cubicBezTo>
                  <a:pt x="1086556" y="158583"/>
                  <a:pt x="1062567" y="255947"/>
                  <a:pt x="1083734" y="267236"/>
                </a:cubicBezTo>
                <a:cubicBezTo>
                  <a:pt x="1104901" y="278524"/>
                  <a:pt x="1143001" y="198093"/>
                  <a:pt x="1185334" y="182571"/>
                </a:cubicBezTo>
                <a:cubicBezTo>
                  <a:pt x="1227667" y="167049"/>
                  <a:pt x="1293990" y="168461"/>
                  <a:pt x="1337734" y="174105"/>
                </a:cubicBezTo>
                <a:cubicBezTo>
                  <a:pt x="1381478" y="179749"/>
                  <a:pt x="1411111" y="196682"/>
                  <a:pt x="1447800" y="216437"/>
                </a:cubicBezTo>
                <a:cubicBezTo>
                  <a:pt x="1484489" y="236192"/>
                  <a:pt x="1535289" y="260180"/>
                  <a:pt x="1557867" y="292635"/>
                </a:cubicBezTo>
                <a:cubicBezTo>
                  <a:pt x="1580445" y="325090"/>
                  <a:pt x="1577623" y="378711"/>
                  <a:pt x="1583267" y="411165"/>
                </a:cubicBezTo>
                <a:cubicBezTo>
                  <a:pt x="1588911" y="443619"/>
                  <a:pt x="1598789" y="440797"/>
                  <a:pt x="1591734" y="487362"/>
                </a:cubicBezTo>
                <a:cubicBezTo>
                  <a:pt x="1584679" y="533927"/>
                  <a:pt x="1579034" y="577671"/>
                  <a:pt x="1540934" y="690556"/>
                </a:cubicBezTo>
                <a:cubicBezTo>
                  <a:pt x="1502834" y="803441"/>
                  <a:pt x="1433690" y="978414"/>
                  <a:pt x="1363134" y="1164675"/>
                </a:cubicBezTo>
                <a:cubicBezTo>
                  <a:pt x="1292578" y="1350936"/>
                  <a:pt x="1169811" y="1667016"/>
                  <a:pt x="1117600" y="1808123"/>
                </a:cubicBezTo>
                <a:cubicBezTo>
                  <a:pt x="1065389" y="1949230"/>
                  <a:pt x="1075267" y="1981685"/>
                  <a:pt x="1049867" y="2011317"/>
                </a:cubicBezTo>
                <a:cubicBezTo>
                  <a:pt x="1024467" y="2040949"/>
                  <a:pt x="1138767" y="2029661"/>
                  <a:pt x="990600" y="1968985"/>
                </a:cubicBezTo>
                <a:close/>
              </a:path>
            </a:pathLst>
          </a:custGeom>
          <a:solidFill>
            <a:schemeClr val="bg1">
              <a:lumMod val="75000"/>
              <a:alpha val="99000"/>
            </a:schemeClr>
          </a:solidFill>
          <a:ln w="76200" cmpd="sng">
            <a:noFill/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5" name="Forme libre 64"/>
          <p:cNvSpPr/>
          <p:nvPr/>
        </p:nvSpPr>
        <p:spPr>
          <a:xfrm>
            <a:off x="16789400" y="14444299"/>
            <a:ext cx="5067302" cy="2167301"/>
          </a:xfrm>
          <a:custGeom>
            <a:avLst/>
            <a:gdLst>
              <a:gd name="connsiteX0" fmla="*/ 5067300 w 5067300"/>
              <a:gd name="connsiteY0" fmla="*/ 33702 h 2167302"/>
              <a:gd name="connsiteX1" fmla="*/ 4787900 w 5067300"/>
              <a:gd name="connsiteY1" fmla="*/ 8302 h 2167302"/>
              <a:gd name="connsiteX2" fmla="*/ 4610100 w 5067300"/>
              <a:gd name="connsiteY2" fmla="*/ 160702 h 2167302"/>
              <a:gd name="connsiteX3" fmla="*/ 4368800 w 5067300"/>
              <a:gd name="connsiteY3" fmla="*/ 833802 h 2167302"/>
              <a:gd name="connsiteX4" fmla="*/ 4114800 w 5067300"/>
              <a:gd name="connsiteY4" fmla="*/ 1557702 h 2167302"/>
              <a:gd name="connsiteX5" fmla="*/ 3759200 w 5067300"/>
              <a:gd name="connsiteY5" fmla="*/ 2053002 h 2167302"/>
              <a:gd name="connsiteX6" fmla="*/ 2540000 w 5067300"/>
              <a:gd name="connsiteY6" fmla="*/ 2167302 h 2167302"/>
              <a:gd name="connsiteX7" fmla="*/ 0 w 5067300"/>
              <a:gd name="connsiteY7" fmla="*/ 2116502 h 2167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67300" h="2167302">
                <a:moveTo>
                  <a:pt x="5067300" y="33702"/>
                </a:moveTo>
                <a:cubicBezTo>
                  <a:pt x="4965700" y="10418"/>
                  <a:pt x="4864100" y="-12865"/>
                  <a:pt x="4787900" y="8302"/>
                </a:cubicBezTo>
                <a:cubicBezTo>
                  <a:pt x="4711700" y="29469"/>
                  <a:pt x="4679950" y="23119"/>
                  <a:pt x="4610100" y="160702"/>
                </a:cubicBezTo>
                <a:cubicBezTo>
                  <a:pt x="4540250" y="298285"/>
                  <a:pt x="4451350" y="600969"/>
                  <a:pt x="4368800" y="833802"/>
                </a:cubicBezTo>
                <a:cubicBezTo>
                  <a:pt x="4286250" y="1066635"/>
                  <a:pt x="4216400" y="1354502"/>
                  <a:pt x="4114800" y="1557702"/>
                </a:cubicBezTo>
                <a:cubicBezTo>
                  <a:pt x="4013200" y="1760902"/>
                  <a:pt x="4021667" y="1951402"/>
                  <a:pt x="3759200" y="2053002"/>
                </a:cubicBezTo>
                <a:cubicBezTo>
                  <a:pt x="3496733" y="2154602"/>
                  <a:pt x="2540000" y="2167302"/>
                  <a:pt x="2540000" y="2167302"/>
                </a:cubicBezTo>
                <a:lnTo>
                  <a:pt x="0" y="2116502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6" name="Forme libre 65"/>
          <p:cNvSpPr/>
          <p:nvPr/>
        </p:nvSpPr>
        <p:spPr>
          <a:xfrm>
            <a:off x="16535401" y="14398884"/>
            <a:ext cx="5638800" cy="2123816"/>
          </a:xfrm>
          <a:custGeom>
            <a:avLst/>
            <a:gdLst>
              <a:gd name="connsiteX0" fmla="*/ 5638800 w 5638800"/>
              <a:gd name="connsiteY0" fmla="*/ 117216 h 2123816"/>
              <a:gd name="connsiteX1" fmla="*/ 5384800 w 5638800"/>
              <a:gd name="connsiteY1" fmla="*/ 41016 h 2123816"/>
              <a:gd name="connsiteX2" fmla="*/ 5067300 w 5638800"/>
              <a:gd name="connsiteY2" fmla="*/ 2916 h 2123816"/>
              <a:gd name="connsiteX3" fmla="*/ 4851400 w 5638800"/>
              <a:gd name="connsiteY3" fmla="*/ 117216 h 2123816"/>
              <a:gd name="connsiteX4" fmla="*/ 4622800 w 5638800"/>
              <a:gd name="connsiteY4" fmla="*/ 726816 h 2123816"/>
              <a:gd name="connsiteX5" fmla="*/ 4318000 w 5638800"/>
              <a:gd name="connsiteY5" fmla="*/ 1615816 h 2123816"/>
              <a:gd name="connsiteX6" fmla="*/ 4165600 w 5638800"/>
              <a:gd name="connsiteY6" fmla="*/ 1882516 h 2123816"/>
              <a:gd name="connsiteX7" fmla="*/ 4025900 w 5638800"/>
              <a:gd name="connsiteY7" fmla="*/ 1996816 h 2123816"/>
              <a:gd name="connsiteX8" fmla="*/ 3619500 w 5638800"/>
              <a:gd name="connsiteY8" fmla="*/ 2085716 h 2123816"/>
              <a:gd name="connsiteX9" fmla="*/ 3009900 w 5638800"/>
              <a:gd name="connsiteY9" fmla="*/ 2123816 h 2123816"/>
              <a:gd name="connsiteX10" fmla="*/ 0 w 5638800"/>
              <a:gd name="connsiteY10" fmla="*/ 2098416 h 2123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638800" h="2123816">
                <a:moveTo>
                  <a:pt x="5638800" y="117216"/>
                </a:moveTo>
                <a:cubicBezTo>
                  <a:pt x="5559425" y="88641"/>
                  <a:pt x="5480050" y="60066"/>
                  <a:pt x="5384800" y="41016"/>
                </a:cubicBezTo>
                <a:cubicBezTo>
                  <a:pt x="5289550" y="21966"/>
                  <a:pt x="5156200" y="-9784"/>
                  <a:pt x="5067300" y="2916"/>
                </a:cubicBezTo>
                <a:cubicBezTo>
                  <a:pt x="4978400" y="15616"/>
                  <a:pt x="4925483" y="-3434"/>
                  <a:pt x="4851400" y="117216"/>
                </a:cubicBezTo>
                <a:cubicBezTo>
                  <a:pt x="4777317" y="237866"/>
                  <a:pt x="4711700" y="477049"/>
                  <a:pt x="4622800" y="726816"/>
                </a:cubicBezTo>
                <a:cubicBezTo>
                  <a:pt x="4533900" y="976583"/>
                  <a:pt x="4394200" y="1423199"/>
                  <a:pt x="4318000" y="1615816"/>
                </a:cubicBezTo>
                <a:cubicBezTo>
                  <a:pt x="4241800" y="1808433"/>
                  <a:pt x="4214283" y="1819016"/>
                  <a:pt x="4165600" y="1882516"/>
                </a:cubicBezTo>
                <a:cubicBezTo>
                  <a:pt x="4116917" y="1946016"/>
                  <a:pt x="4116917" y="1962949"/>
                  <a:pt x="4025900" y="1996816"/>
                </a:cubicBezTo>
                <a:cubicBezTo>
                  <a:pt x="3934883" y="2030683"/>
                  <a:pt x="3788833" y="2064549"/>
                  <a:pt x="3619500" y="2085716"/>
                </a:cubicBezTo>
                <a:cubicBezTo>
                  <a:pt x="3450167" y="2106883"/>
                  <a:pt x="3009900" y="2123816"/>
                  <a:pt x="3009900" y="2123816"/>
                </a:cubicBezTo>
                <a:lnTo>
                  <a:pt x="0" y="2098416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7" name="Forme libre 66"/>
          <p:cNvSpPr/>
          <p:nvPr/>
        </p:nvSpPr>
        <p:spPr>
          <a:xfrm>
            <a:off x="16306803" y="14292374"/>
            <a:ext cx="6197600" cy="2154127"/>
          </a:xfrm>
          <a:custGeom>
            <a:avLst/>
            <a:gdLst>
              <a:gd name="connsiteX0" fmla="*/ 6197600 w 6197600"/>
              <a:gd name="connsiteY0" fmla="*/ 274527 h 2154127"/>
              <a:gd name="connsiteX1" fmla="*/ 5397500 w 6197600"/>
              <a:gd name="connsiteY1" fmla="*/ 7827 h 2154127"/>
              <a:gd name="connsiteX2" fmla="*/ 5041900 w 6197600"/>
              <a:gd name="connsiteY2" fmla="*/ 122127 h 2154127"/>
              <a:gd name="connsiteX3" fmla="*/ 4838700 w 6197600"/>
              <a:gd name="connsiteY3" fmla="*/ 630127 h 2154127"/>
              <a:gd name="connsiteX4" fmla="*/ 4495800 w 6197600"/>
              <a:gd name="connsiteY4" fmla="*/ 1633427 h 2154127"/>
              <a:gd name="connsiteX5" fmla="*/ 4279900 w 6197600"/>
              <a:gd name="connsiteY5" fmla="*/ 2027127 h 2154127"/>
              <a:gd name="connsiteX6" fmla="*/ 3644900 w 6197600"/>
              <a:gd name="connsiteY6" fmla="*/ 2116027 h 2154127"/>
              <a:gd name="connsiteX7" fmla="*/ 2921000 w 6197600"/>
              <a:gd name="connsiteY7" fmla="*/ 2154127 h 2154127"/>
              <a:gd name="connsiteX8" fmla="*/ 0 w 6197600"/>
              <a:gd name="connsiteY8" fmla="*/ 2128727 h 2154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197600" h="2154127">
                <a:moveTo>
                  <a:pt x="6197600" y="274527"/>
                </a:moveTo>
                <a:cubicBezTo>
                  <a:pt x="5893858" y="153877"/>
                  <a:pt x="5590117" y="33227"/>
                  <a:pt x="5397500" y="7827"/>
                </a:cubicBezTo>
                <a:cubicBezTo>
                  <a:pt x="5204883" y="-17573"/>
                  <a:pt x="5135033" y="18410"/>
                  <a:pt x="5041900" y="122127"/>
                </a:cubicBezTo>
                <a:cubicBezTo>
                  <a:pt x="4948767" y="225844"/>
                  <a:pt x="4929717" y="378244"/>
                  <a:pt x="4838700" y="630127"/>
                </a:cubicBezTo>
                <a:cubicBezTo>
                  <a:pt x="4747683" y="882010"/>
                  <a:pt x="4588933" y="1400594"/>
                  <a:pt x="4495800" y="1633427"/>
                </a:cubicBezTo>
                <a:cubicBezTo>
                  <a:pt x="4402667" y="1866260"/>
                  <a:pt x="4421717" y="1946694"/>
                  <a:pt x="4279900" y="2027127"/>
                </a:cubicBezTo>
                <a:cubicBezTo>
                  <a:pt x="4138083" y="2107560"/>
                  <a:pt x="3871383" y="2094860"/>
                  <a:pt x="3644900" y="2116027"/>
                </a:cubicBezTo>
                <a:cubicBezTo>
                  <a:pt x="3418417" y="2137194"/>
                  <a:pt x="2921000" y="2154127"/>
                  <a:pt x="2921000" y="2154127"/>
                </a:cubicBezTo>
                <a:lnTo>
                  <a:pt x="0" y="2128727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8" name="Forme libre 67"/>
          <p:cNvSpPr/>
          <p:nvPr/>
        </p:nvSpPr>
        <p:spPr>
          <a:xfrm>
            <a:off x="16078199" y="14192937"/>
            <a:ext cx="7340601" cy="2157607"/>
          </a:xfrm>
          <a:custGeom>
            <a:avLst/>
            <a:gdLst>
              <a:gd name="connsiteX0" fmla="*/ 7340600 w 7340600"/>
              <a:gd name="connsiteY0" fmla="*/ 297762 h 2157606"/>
              <a:gd name="connsiteX1" fmla="*/ 5791200 w 7340600"/>
              <a:gd name="connsiteY1" fmla="*/ 31062 h 2157606"/>
              <a:gd name="connsiteX2" fmla="*/ 5334000 w 7340600"/>
              <a:gd name="connsiteY2" fmla="*/ 43762 h 2157606"/>
              <a:gd name="connsiteX3" fmla="*/ 5118100 w 7340600"/>
              <a:gd name="connsiteY3" fmla="*/ 373962 h 2157606"/>
              <a:gd name="connsiteX4" fmla="*/ 4826000 w 7340600"/>
              <a:gd name="connsiteY4" fmla="*/ 1275662 h 2157606"/>
              <a:gd name="connsiteX5" fmla="*/ 4584700 w 7340600"/>
              <a:gd name="connsiteY5" fmla="*/ 1936062 h 2157606"/>
              <a:gd name="connsiteX6" fmla="*/ 4406900 w 7340600"/>
              <a:gd name="connsiteY6" fmla="*/ 2075762 h 2157606"/>
              <a:gd name="connsiteX7" fmla="*/ 3606800 w 7340600"/>
              <a:gd name="connsiteY7" fmla="*/ 2151962 h 2157606"/>
              <a:gd name="connsiteX8" fmla="*/ 3505200 w 7340600"/>
              <a:gd name="connsiteY8" fmla="*/ 2151962 h 2157606"/>
              <a:gd name="connsiteX9" fmla="*/ 0 w 7340600"/>
              <a:gd name="connsiteY9" fmla="*/ 2139262 h 2157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40600" h="2157606">
                <a:moveTo>
                  <a:pt x="7340600" y="297762"/>
                </a:moveTo>
                <a:cubicBezTo>
                  <a:pt x="6733116" y="185578"/>
                  <a:pt x="6125633" y="73395"/>
                  <a:pt x="5791200" y="31062"/>
                </a:cubicBezTo>
                <a:cubicBezTo>
                  <a:pt x="5456767" y="-11271"/>
                  <a:pt x="5446183" y="-13388"/>
                  <a:pt x="5334000" y="43762"/>
                </a:cubicBezTo>
                <a:cubicBezTo>
                  <a:pt x="5221817" y="100912"/>
                  <a:pt x="5202767" y="168645"/>
                  <a:pt x="5118100" y="373962"/>
                </a:cubicBezTo>
                <a:cubicBezTo>
                  <a:pt x="5033433" y="579279"/>
                  <a:pt x="4914900" y="1015312"/>
                  <a:pt x="4826000" y="1275662"/>
                </a:cubicBezTo>
                <a:cubicBezTo>
                  <a:pt x="4737100" y="1536012"/>
                  <a:pt x="4654550" y="1802712"/>
                  <a:pt x="4584700" y="1936062"/>
                </a:cubicBezTo>
                <a:cubicBezTo>
                  <a:pt x="4514850" y="2069412"/>
                  <a:pt x="4569883" y="2039779"/>
                  <a:pt x="4406900" y="2075762"/>
                </a:cubicBezTo>
                <a:cubicBezTo>
                  <a:pt x="4243917" y="2111745"/>
                  <a:pt x="3757083" y="2139262"/>
                  <a:pt x="3606800" y="2151962"/>
                </a:cubicBezTo>
                <a:cubicBezTo>
                  <a:pt x="3456517" y="2164662"/>
                  <a:pt x="3505200" y="2151962"/>
                  <a:pt x="3505200" y="2151962"/>
                </a:cubicBezTo>
                <a:lnTo>
                  <a:pt x="0" y="2139262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9" name="Forme libre 68"/>
          <p:cNvSpPr/>
          <p:nvPr/>
        </p:nvSpPr>
        <p:spPr>
          <a:xfrm>
            <a:off x="15875000" y="14100712"/>
            <a:ext cx="8407401" cy="2155290"/>
          </a:xfrm>
          <a:custGeom>
            <a:avLst/>
            <a:gdLst>
              <a:gd name="connsiteX0" fmla="*/ 8407400 w 8407400"/>
              <a:gd name="connsiteY0" fmla="*/ 161390 h 2155290"/>
              <a:gd name="connsiteX1" fmla="*/ 7531100 w 8407400"/>
              <a:gd name="connsiteY1" fmla="*/ 237590 h 2155290"/>
              <a:gd name="connsiteX2" fmla="*/ 6781800 w 8407400"/>
              <a:gd name="connsiteY2" fmla="*/ 135990 h 2155290"/>
              <a:gd name="connsiteX3" fmla="*/ 5905500 w 8407400"/>
              <a:gd name="connsiteY3" fmla="*/ 8990 h 2155290"/>
              <a:gd name="connsiteX4" fmla="*/ 5486400 w 8407400"/>
              <a:gd name="connsiteY4" fmla="*/ 47090 h 2155290"/>
              <a:gd name="connsiteX5" fmla="*/ 5308600 w 8407400"/>
              <a:gd name="connsiteY5" fmla="*/ 339190 h 2155290"/>
              <a:gd name="connsiteX6" fmla="*/ 4902200 w 8407400"/>
              <a:gd name="connsiteY6" fmla="*/ 1520290 h 2155290"/>
              <a:gd name="connsiteX7" fmla="*/ 4711700 w 8407400"/>
              <a:gd name="connsiteY7" fmla="*/ 2002890 h 2155290"/>
              <a:gd name="connsiteX8" fmla="*/ 4508500 w 8407400"/>
              <a:gd name="connsiteY8" fmla="*/ 2091790 h 2155290"/>
              <a:gd name="connsiteX9" fmla="*/ 3886200 w 8407400"/>
              <a:gd name="connsiteY9" fmla="*/ 2142590 h 2155290"/>
              <a:gd name="connsiteX10" fmla="*/ 2387600 w 8407400"/>
              <a:gd name="connsiteY10" fmla="*/ 2155290 h 2155290"/>
              <a:gd name="connsiteX11" fmla="*/ 0 w 8407400"/>
              <a:gd name="connsiteY11" fmla="*/ 2142590 h 2155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407400" h="2155290">
                <a:moveTo>
                  <a:pt x="8407400" y="161390"/>
                </a:moveTo>
                <a:cubicBezTo>
                  <a:pt x="8104716" y="201606"/>
                  <a:pt x="7802033" y="241823"/>
                  <a:pt x="7531100" y="237590"/>
                </a:cubicBezTo>
                <a:cubicBezTo>
                  <a:pt x="7260167" y="233357"/>
                  <a:pt x="6781800" y="135990"/>
                  <a:pt x="6781800" y="135990"/>
                </a:cubicBezTo>
                <a:cubicBezTo>
                  <a:pt x="6510867" y="97890"/>
                  <a:pt x="6121400" y="23807"/>
                  <a:pt x="5905500" y="8990"/>
                </a:cubicBezTo>
                <a:cubicBezTo>
                  <a:pt x="5689600" y="-5827"/>
                  <a:pt x="5585883" y="-7943"/>
                  <a:pt x="5486400" y="47090"/>
                </a:cubicBezTo>
                <a:cubicBezTo>
                  <a:pt x="5386917" y="102123"/>
                  <a:pt x="5405967" y="93657"/>
                  <a:pt x="5308600" y="339190"/>
                </a:cubicBezTo>
                <a:cubicBezTo>
                  <a:pt x="5211233" y="584723"/>
                  <a:pt x="5001683" y="1243007"/>
                  <a:pt x="4902200" y="1520290"/>
                </a:cubicBezTo>
                <a:cubicBezTo>
                  <a:pt x="4802717" y="1797573"/>
                  <a:pt x="4777317" y="1907640"/>
                  <a:pt x="4711700" y="2002890"/>
                </a:cubicBezTo>
                <a:cubicBezTo>
                  <a:pt x="4646083" y="2098140"/>
                  <a:pt x="4646083" y="2068507"/>
                  <a:pt x="4508500" y="2091790"/>
                </a:cubicBezTo>
                <a:cubicBezTo>
                  <a:pt x="4370917" y="2115073"/>
                  <a:pt x="4239683" y="2132007"/>
                  <a:pt x="3886200" y="2142590"/>
                </a:cubicBezTo>
                <a:cubicBezTo>
                  <a:pt x="3532717" y="2153173"/>
                  <a:pt x="2387600" y="2155290"/>
                  <a:pt x="2387600" y="2155290"/>
                </a:cubicBezTo>
                <a:lnTo>
                  <a:pt x="0" y="214259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0" name="Forme libre 69"/>
          <p:cNvSpPr/>
          <p:nvPr/>
        </p:nvSpPr>
        <p:spPr>
          <a:xfrm>
            <a:off x="15595602" y="13360401"/>
            <a:ext cx="10033001" cy="2844799"/>
          </a:xfrm>
          <a:custGeom>
            <a:avLst/>
            <a:gdLst>
              <a:gd name="connsiteX0" fmla="*/ 10033000 w 10033000"/>
              <a:gd name="connsiteY0" fmla="*/ 0 h 2844800"/>
              <a:gd name="connsiteX1" fmla="*/ 9321800 w 10033000"/>
              <a:gd name="connsiteY1" fmla="*/ 520700 h 2844800"/>
              <a:gd name="connsiteX2" fmla="*/ 8724900 w 10033000"/>
              <a:gd name="connsiteY2" fmla="*/ 812800 h 2844800"/>
              <a:gd name="connsiteX3" fmla="*/ 7861300 w 10033000"/>
              <a:gd name="connsiteY3" fmla="*/ 876300 h 2844800"/>
              <a:gd name="connsiteX4" fmla="*/ 6654800 w 10033000"/>
              <a:gd name="connsiteY4" fmla="*/ 736600 h 2844800"/>
              <a:gd name="connsiteX5" fmla="*/ 5829300 w 10033000"/>
              <a:gd name="connsiteY5" fmla="*/ 647700 h 2844800"/>
              <a:gd name="connsiteX6" fmla="*/ 5588000 w 10033000"/>
              <a:gd name="connsiteY6" fmla="*/ 927100 h 2844800"/>
              <a:gd name="connsiteX7" fmla="*/ 5295900 w 10033000"/>
              <a:gd name="connsiteY7" fmla="*/ 1714500 h 2844800"/>
              <a:gd name="connsiteX8" fmla="*/ 4978400 w 10033000"/>
              <a:gd name="connsiteY8" fmla="*/ 2603500 h 2844800"/>
              <a:gd name="connsiteX9" fmla="*/ 4838700 w 10033000"/>
              <a:gd name="connsiteY9" fmla="*/ 2743200 h 2844800"/>
              <a:gd name="connsiteX10" fmla="*/ 4229100 w 10033000"/>
              <a:gd name="connsiteY10" fmla="*/ 2819400 h 2844800"/>
              <a:gd name="connsiteX11" fmla="*/ 2590800 w 10033000"/>
              <a:gd name="connsiteY11" fmla="*/ 2844800 h 2844800"/>
              <a:gd name="connsiteX12" fmla="*/ 0 w 10033000"/>
              <a:gd name="connsiteY12" fmla="*/ 2819400 h 284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33000" h="2844800">
                <a:moveTo>
                  <a:pt x="10033000" y="0"/>
                </a:moveTo>
                <a:cubicBezTo>
                  <a:pt x="9786408" y="192616"/>
                  <a:pt x="9539817" y="385233"/>
                  <a:pt x="9321800" y="520700"/>
                </a:cubicBezTo>
                <a:cubicBezTo>
                  <a:pt x="9103783" y="656167"/>
                  <a:pt x="8968317" y="753533"/>
                  <a:pt x="8724900" y="812800"/>
                </a:cubicBezTo>
                <a:cubicBezTo>
                  <a:pt x="8481483" y="872067"/>
                  <a:pt x="8206317" y="889000"/>
                  <a:pt x="7861300" y="876300"/>
                </a:cubicBezTo>
                <a:cubicBezTo>
                  <a:pt x="7516283" y="863600"/>
                  <a:pt x="6654800" y="736600"/>
                  <a:pt x="6654800" y="736600"/>
                </a:cubicBezTo>
                <a:cubicBezTo>
                  <a:pt x="6316133" y="698500"/>
                  <a:pt x="6007100" y="615950"/>
                  <a:pt x="5829300" y="647700"/>
                </a:cubicBezTo>
                <a:cubicBezTo>
                  <a:pt x="5651500" y="679450"/>
                  <a:pt x="5676900" y="749300"/>
                  <a:pt x="5588000" y="927100"/>
                </a:cubicBezTo>
                <a:cubicBezTo>
                  <a:pt x="5499100" y="1104900"/>
                  <a:pt x="5397500" y="1435100"/>
                  <a:pt x="5295900" y="1714500"/>
                </a:cubicBezTo>
                <a:cubicBezTo>
                  <a:pt x="5194300" y="1993900"/>
                  <a:pt x="5054600" y="2432050"/>
                  <a:pt x="4978400" y="2603500"/>
                </a:cubicBezTo>
                <a:cubicBezTo>
                  <a:pt x="4902200" y="2774950"/>
                  <a:pt x="4963583" y="2707217"/>
                  <a:pt x="4838700" y="2743200"/>
                </a:cubicBezTo>
                <a:cubicBezTo>
                  <a:pt x="4713817" y="2779183"/>
                  <a:pt x="4603750" y="2802467"/>
                  <a:pt x="4229100" y="2819400"/>
                </a:cubicBezTo>
                <a:cubicBezTo>
                  <a:pt x="3854450" y="2836333"/>
                  <a:pt x="2590800" y="2844800"/>
                  <a:pt x="2590800" y="2844800"/>
                </a:cubicBezTo>
                <a:lnTo>
                  <a:pt x="0" y="28194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1" name="Forme libre 70"/>
          <p:cNvSpPr/>
          <p:nvPr/>
        </p:nvSpPr>
        <p:spPr>
          <a:xfrm>
            <a:off x="15316201" y="12014201"/>
            <a:ext cx="11252199" cy="4115185"/>
          </a:xfrm>
          <a:custGeom>
            <a:avLst/>
            <a:gdLst>
              <a:gd name="connsiteX0" fmla="*/ 11252200 w 11252200"/>
              <a:gd name="connsiteY0" fmla="*/ 0 h 4115185"/>
              <a:gd name="connsiteX1" fmla="*/ 10528300 w 11252200"/>
              <a:gd name="connsiteY1" fmla="*/ 1092200 h 4115185"/>
              <a:gd name="connsiteX2" fmla="*/ 9931400 w 11252200"/>
              <a:gd name="connsiteY2" fmla="*/ 1524000 h 4115185"/>
              <a:gd name="connsiteX3" fmla="*/ 8978900 w 11252200"/>
              <a:gd name="connsiteY3" fmla="*/ 1993900 h 4115185"/>
              <a:gd name="connsiteX4" fmla="*/ 7975600 w 11252200"/>
              <a:gd name="connsiteY4" fmla="*/ 2095500 h 4115185"/>
              <a:gd name="connsiteX5" fmla="*/ 7023100 w 11252200"/>
              <a:gd name="connsiteY5" fmla="*/ 2044700 h 4115185"/>
              <a:gd name="connsiteX6" fmla="*/ 6045200 w 11252200"/>
              <a:gd name="connsiteY6" fmla="*/ 1943100 h 4115185"/>
              <a:gd name="connsiteX7" fmla="*/ 5816600 w 11252200"/>
              <a:gd name="connsiteY7" fmla="*/ 2184400 h 4115185"/>
              <a:gd name="connsiteX8" fmla="*/ 5549900 w 11252200"/>
              <a:gd name="connsiteY8" fmla="*/ 2908300 h 4115185"/>
              <a:gd name="connsiteX9" fmla="*/ 5207000 w 11252200"/>
              <a:gd name="connsiteY9" fmla="*/ 3835400 h 4115185"/>
              <a:gd name="connsiteX10" fmla="*/ 5118100 w 11252200"/>
              <a:gd name="connsiteY10" fmla="*/ 3987800 h 4115185"/>
              <a:gd name="connsiteX11" fmla="*/ 4635500 w 11252200"/>
              <a:gd name="connsiteY11" fmla="*/ 4089400 h 4115185"/>
              <a:gd name="connsiteX12" fmla="*/ 2882900 w 11252200"/>
              <a:gd name="connsiteY12" fmla="*/ 4114800 h 4115185"/>
              <a:gd name="connsiteX13" fmla="*/ 0 w 11252200"/>
              <a:gd name="connsiteY13" fmla="*/ 4076700 h 4115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252200" h="4115185">
                <a:moveTo>
                  <a:pt x="11252200" y="0"/>
                </a:moveTo>
                <a:cubicBezTo>
                  <a:pt x="11000316" y="419100"/>
                  <a:pt x="10748433" y="838200"/>
                  <a:pt x="10528300" y="1092200"/>
                </a:cubicBezTo>
                <a:cubicBezTo>
                  <a:pt x="10308167" y="1346200"/>
                  <a:pt x="10189633" y="1373717"/>
                  <a:pt x="9931400" y="1524000"/>
                </a:cubicBezTo>
                <a:cubicBezTo>
                  <a:pt x="9673167" y="1674283"/>
                  <a:pt x="9304867" y="1898650"/>
                  <a:pt x="8978900" y="1993900"/>
                </a:cubicBezTo>
                <a:cubicBezTo>
                  <a:pt x="8652933" y="2089150"/>
                  <a:pt x="8301567" y="2087033"/>
                  <a:pt x="7975600" y="2095500"/>
                </a:cubicBezTo>
                <a:cubicBezTo>
                  <a:pt x="7649633" y="2103967"/>
                  <a:pt x="7344833" y="2070100"/>
                  <a:pt x="7023100" y="2044700"/>
                </a:cubicBezTo>
                <a:cubicBezTo>
                  <a:pt x="6701367" y="2019300"/>
                  <a:pt x="6246283" y="1919817"/>
                  <a:pt x="6045200" y="1943100"/>
                </a:cubicBezTo>
                <a:cubicBezTo>
                  <a:pt x="5844117" y="1966383"/>
                  <a:pt x="5899150" y="2023533"/>
                  <a:pt x="5816600" y="2184400"/>
                </a:cubicBezTo>
                <a:cubicBezTo>
                  <a:pt x="5734050" y="2345267"/>
                  <a:pt x="5549900" y="2908300"/>
                  <a:pt x="5549900" y="2908300"/>
                </a:cubicBezTo>
                <a:cubicBezTo>
                  <a:pt x="5448300" y="3183467"/>
                  <a:pt x="5278967" y="3655483"/>
                  <a:pt x="5207000" y="3835400"/>
                </a:cubicBezTo>
                <a:cubicBezTo>
                  <a:pt x="5135033" y="4015317"/>
                  <a:pt x="5213350" y="3945467"/>
                  <a:pt x="5118100" y="3987800"/>
                </a:cubicBezTo>
                <a:cubicBezTo>
                  <a:pt x="5022850" y="4030133"/>
                  <a:pt x="5008033" y="4068233"/>
                  <a:pt x="4635500" y="4089400"/>
                </a:cubicBezTo>
                <a:cubicBezTo>
                  <a:pt x="4262967" y="4110567"/>
                  <a:pt x="3655483" y="4116917"/>
                  <a:pt x="2882900" y="4114800"/>
                </a:cubicBezTo>
                <a:cubicBezTo>
                  <a:pt x="2110317" y="4112683"/>
                  <a:pt x="0" y="4076700"/>
                  <a:pt x="0" y="4076700"/>
                </a:cubicBez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2" name="Forme libre 71"/>
          <p:cNvSpPr/>
          <p:nvPr/>
        </p:nvSpPr>
        <p:spPr>
          <a:xfrm>
            <a:off x="15036801" y="10325100"/>
            <a:ext cx="11925300" cy="5716224"/>
          </a:xfrm>
          <a:custGeom>
            <a:avLst/>
            <a:gdLst>
              <a:gd name="connsiteX0" fmla="*/ 11925300 w 11925300"/>
              <a:gd name="connsiteY0" fmla="*/ 0 h 5716223"/>
              <a:gd name="connsiteX1" fmla="*/ 11620500 w 11925300"/>
              <a:gd name="connsiteY1" fmla="*/ 1193800 h 5716223"/>
              <a:gd name="connsiteX2" fmla="*/ 11023600 w 11925300"/>
              <a:gd name="connsiteY2" fmla="*/ 2171700 h 5716223"/>
              <a:gd name="connsiteX3" fmla="*/ 10261600 w 11925300"/>
              <a:gd name="connsiteY3" fmla="*/ 3009900 h 5716223"/>
              <a:gd name="connsiteX4" fmla="*/ 9372600 w 11925300"/>
              <a:gd name="connsiteY4" fmla="*/ 3467100 h 5716223"/>
              <a:gd name="connsiteX5" fmla="*/ 8509000 w 11925300"/>
              <a:gd name="connsiteY5" fmla="*/ 3657600 h 5716223"/>
              <a:gd name="connsiteX6" fmla="*/ 7239000 w 11925300"/>
              <a:gd name="connsiteY6" fmla="*/ 3619500 h 5716223"/>
              <a:gd name="connsiteX7" fmla="*/ 6197600 w 11925300"/>
              <a:gd name="connsiteY7" fmla="*/ 3530600 h 5716223"/>
              <a:gd name="connsiteX8" fmla="*/ 5994400 w 11925300"/>
              <a:gd name="connsiteY8" fmla="*/ 3962400 h 5716223"/>
              <a:gd name="connsiteX9" fmla="*/ 5854700 w 11925300"/>
              <a:gd name="connsiteY9" fmla="*/ 4330700 h 5716223"/>
              <a:gd name="connsiteX10" fmla="*/ 5486400 w 11925300"/>
              <a:gd name="connsiteY10" fmla="*/ 5308600 h 5716223"/>
              <a:gd name="connsiteX11" fmla="*/ 5334000 w 11925300"/>
              <a:gd name="connsiteY11" fmla="*/ 5575300 h 5716223"/>
              <a:gd name="connsiteX12" fmla="*/ 4660900 w 11925300"/>
              <a:gd name="connsiteY12" fmla="*/ 5689600 h 5716223"/>
              <a:gd name="connsiteX13" fmla="*/ 3175000 w 11925300"/>
              <a:gd name="connsiteY13" fmla="*/ 5715000 h 5716223"/>
              <a:gd name="connsiteX14" fmla="*/ 0 w 11925300"/>
              <a:gd name="connsiteY14" fmla="*/ 5664200 h 5716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925300" h="5716223">
                <a:moveTo>
                  <a:pt x="11925300" y="0"/>
                </a:moveTo>
                <a:cubicBezTo>
                  <a:pt x="11848041" y="415925"/>
                  <a:pt x="11770783" y="831850"/>
                  <a:pt x="11620500" y="1193800"/>
                </a:cubicBezTo>
                <a:cubicBezTo>
                  <a:pt x="11470217" y="1555750"/>
                  <a:pt x="11250083" y="1869017"/>
                  <a:pt x="11023600" y="2171700"/>
                </a:cubicBezTo>
                <a:cubicBezTo>
                  <a:pt x="10797117" y="2474383"/>
                  <a:pt x="10536767" y="2794000"/>
                  <a:pt x="10261600" y="3009900"/>
                </a:cubicBezTo>
                <a:cubicBezTo>
                  <a:pt x="9986433" y="3225800"/>
                  <a:pt x="9664700" y="3359150"/>
                  <a:pt x="9372600" y="3467100"/>
                </a:cubicBezTo>
                <a:cubicBezTo>
                  <a:pt x="9080500" y="3575050"/>
                  <a:pt x="8864600" y="3632200"/>
                  <a:pt x="8509000" y="3657600"/>
                </a:cubicBezTo>
                <a:cubicBezTo>
                  <a:pt x="8153400" y="3683000"/>
                  <a:pt x="7624233" y="3640667"/>
                  <a:pt x="7239000" y="3619500"/>
                </a:cubicBezTo>
                <a:cubicBezTo>
                  <a:pt x="6853767" y="3598333"/>
                  <a:pt x="6405033" y="3473450"/>
                  <a:pt x="6197600" y="3530600"/>
                </a:cubicBezTo>
                <a:cubicBezTo>
                  <a:pt x="5990167" y="3587750"/>
                  <a:pt x="6051550" y="3829050"/>
                  <a:pt x="5994400" y="3962400"/>
                </a:cubicBezTo>
                <a:cubicBezTo>
                  <a:pt x="5937250" y="4095750"/>
                  <a:pt x="5854700" y="4330700"/>
                  <a:pt x="5854700" y="4330700"/>
                </a:cubicBezTo>
                <a:cubicBezTo>
                  <a:pt x="5770033" y="4555067"/>
                  <a:pt x="5573183" y="5101167"/>
                  <a:pt x="5486400" y="5308600"/>
                </a:cubicBezTo>
                <a:cubicBezTo>
                  <a:pt x="5399617" y="5516033"/>
                  <a:pt x="5471583" y="5511800"/>
                  <a:pt x="5334000" y="5575300"/>
                </a:cubicBezTo>
                <a:cubicBezTo>
                  <a:pt x="5196417" y="5638800"/>
                  <a:pt x="5020733" y="5666317"/>
                  <a:pt x="4660900" y="5689600"/>
                </a:cubicBezTo>
                <a:cubicBezTo>
                  <a:pt x="4301067" y="5712883"/>
                  <a:pt x="3951817" y="5719233"/>
                  <a:pt x="3175000" y="5715000"/>
                </a:cubicBezTo>
                <a:cubicBezTo>
                  <a:pt x="2398183" y="5710767"/>
                  <a:pt x="0" y="5664200"/>
                  <a:pt x="0" y="5664200"/>
                </a:cubicBez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3" name="Ellipse 72"/>
          <p:cNvSpPr/>
          <p:nvPr/>
        </p:nvSpPr>
        <p:spPr>
          <a:xfrm>
            <a:off x="21805899" y="14444298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4" name="Ellipse 73"/>
          <p:cNvSpPr/>
          <p:nvPr/>
        </p:nvSpPr>
        <p:spPr>
          <a:xfrm>
            <a:off x="22174201" y="14481270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5" name="Ellipse 74"/>
          <p:cNvSpPr/>
          <p:nvPr/>
        </p:nvSpPr>
        <p:spPr>
          <a:xfrm>
            <a:off x="22517101" y="14545899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6" name="Ellipse 75"/>
          <p:cNvSpPr/>
          <p:nvPr/>
        </p:nvSpPr>
        <p:spPr>
          <a:xfrm>
            <a:off x="23444202" y="14444298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7" name="Ellipse 76"/>
          <p:cNvSpPr/>
          <p:nvPr/>
        </p:nvSpPr>
        <p:spPr>
          <a:xfrm>
            <a:off x="24295102" y="14215699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8" name="Ellipse 77"/>
          <p:cNvSpPr/>
          <p:nvPr/>
        </p:nvSpPr>
        <p:spPr>
          <a:xfrm>
            <a:off x="25641300" y="13326699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9" name="Ellipse 78"/>
          <p:cNvSpPr/>
          <p:nvPr/>
        </p:nvSpPr>
        <p:spPr>
          <a:xfrm>
            <a:off x="26543000" y="11916998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0" name="Ellipse 79"/>
          <p:cNvSpPr/>
          <p:nvPr/>
        </p:nvSpPr>
        <p:spPr>
          <a:xfrm>
            <a:off x="26911301" y="10240598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1" name="Forme libre 80"/>
          <p:cNvSpPr/>
          <p:nvPr/>
        </p:nvSpPr>
        <p:spPr>
          <a:xfrm>
            <a:off x="16509999" y="13893801"/>
            <a:ext cx="4015356" cy="1770525"/>
          </a:xfrm>
          <a:custGeom>
            <a:avLst/>
            <a:gdLst>
              <a:gd name="connsiteX0" fmla="*/ 3733800 w 4015356"/>
              <a:gd name="connsiteY0" fmla="*/ 0 h 1770526"/>
              <a:gd name="connsiteX1" fmla="*/ 3975100 w 4015356"/>
              <a:gd name="connsiteY1" fmla="*/ 101600 h 1770526"/>
              <a:gd name="connsiteX2" fmla="*/ 4000500 w 4015356"/>
              <a:gd name="connsiteY2" fmla="*/ 241300 h 1770526"/>
              <a:gd name="connsiteX3" fmla="*/ 3822700 w 4015356"/>
              <a:gd name="connsiteY3" fmla="*/ 774700 h 1770526"/>
              <a:gd name="connsiteX4" fmla="*/ 3467100 w 4015356"/>
              <a:gd name="connsiteY4" fmla="*/ 1651000 h 1770526"/>
              <a:gd name="connsiteX5" fmla="*/ 3124200 w 4015356"/>
              <a:gd name="connsiteY5" fmla="*/ 1765300 h 1770526"/>
              <a:gd name="connsiteX6" fmla="*/ 2641600 w 4015356"/>
              <a:gd name="connsiteY6" fmla="*/ 1752600 h 1770526"/>
              <a:gd name="connsiteX7" fmla="*/ 0 w 4015356"/>
              <a:gd name="connsiteY7" fmla="*/ 1701800 h 1770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5356" h="1770526">
                <a:moveTo>
                  <a:pt x="3733800" y="0"/>
                </a:moveTo>
                <a:cubicBezTo>
                  <a:pt x="3832225" y="30691"/>
                  <a:pt x="3930650" y="61383"/>
                  <a:pt x="3975100" y="101600"/>
                </a:cubicBezTo>
                <a:cubicBezTo>
                  <a:pt x="4019550" y="141817"/>
                  <a:pt x="4025900" y="129117"/>
                  <a:pt x="4000500" y="241300"/>
                </a:cubicBezTo>
                <a:cubicBezTo>
                  <a:pt x="3975100" y="353483"/>
                  <a:pt x="3911600" y="539750"/>
                  <a:pt x="3822700" y="774700"/>
                </a:cubicBezTo>
                <a:cubicBezTo>
                  <a:pt x="3733800" y="1009650"/>
                  <a:pt x="3583517" y="1485900"/>
                  <a:pt x="3467100" y="1651000"/>
                </a:cubicBezTo>
                <a:cubicBezTo>
                  <a:pt x="3350683" y="1816100"/>
                  <a:pt x="3261783" y="1748367"/>
                  <a:pt x="3124200" y="1765300"/>
                </a:cubicBezTo>
                <a:cubicBezTo>
                  <a:pt x="2986617" y="1782233"/>
                  <a:pt x="2641600" y="1752600"/>
                  <a:pt x="2641600" y="1752600"/>
                </a:cubicBezTo>
                <a:lnTo>
                  <a:pt x="0" y="17018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2" name="Forme libre 81"/>
          <p:cNvSpPr/>
          <p:nvPr/>
        </p:nvSpPr>
        <p:spPr>
          <a:xfrm>
            <a:off x="16243300" y="13525502"/>
            <a:ext cx="4357448" cy="2201915"/>
          </a:xfrm>
          <a:custGeom>
            <a:avLst/>
            <a:gdLst>
              <a:gd name="connsiteX0" fmla="*/ 3543300 w 4357449"/>
              <a:gd name="connsiteY0" fmla="*/ 0 h 2201916"/>
              <a:gd name="connsiteX1" fmla="*/ 3924300 w 4357449"/>
              <a:gd name="connsiteY1" fmla="*/ 254000 h 2201916"/>
              <a:gd name="connsiteX2" fmla="*/ 4241800 w 4357449"/>
              <a:gd name="connsiteY2" fmla="*/ 381000 h 2201916"/>
              <a:gd name="connsiteX3" fmla="*/ 4356100 w 4357449"/>
              <a:gd name="connsiteY3" fmla="*/ 558800 h 2201916"/>
              <a:gd name="connsiteX4" fmla="*/ 4178300 w 4357449"/>
              <a:gd name="connsiteY4" fmla="*/ 1092200 h 2201916"/>
              <a:gd name="connsiteX5" fmla="*/ 3835400 w 4357449"/>
              <a:gd name="connsiteY5" fmla="*/ 2019300 h 2201916"/>
              <a:gd name="connsiteX6" fmla="*/ 3581400 w 4357449"/>
              <a:gd name="connsiteY6" fmla="*/ 2184400 h 2201916"/>
              <a:gd name="connsiteX7" fmla="*/ 3111500 w 4357449"/>
              <a:gd name="connsiteY7" fmla="*/ 2197100 h 2201916"/>
              <a:gd name="connsiteX8" fmla="*/ 0 w 4357449"/>
              <a:gd name="connsiteY8" fmla="*/ 2133600 h 2201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57449" h="2201916">
                <a:moveTo>
                  <a:pt x="3543300" y="0"/>
                </a:moveTo>
                <a:cubicBezTo>
                  <a:pt x="3675591" y="95250"/>
                  <a:pt x="3807883" y="190500"/>
                  <a:pt x="3924300" y="254000"/>
                </a:cubicBezTo>
                <a:cubicBezTo>
                  <a:pt x="4040717" y="317500"/>
                  <a:pt x="4169833" y="330200"/>
                  <a:pt x="4241800" y="381000"/>
                </a:cubicBezTo>
                <a:cubicBezTo>
                  <a:pt x="4313767" y="431800"/>
                  <a:pt x="4366683" y="440267"/>
                  <a:pt x="4356100" y="558800"/>
                </a:cubicBezTo>
                <a:cubicBezTo>
                  <a:pt x="4345517" y="677333"/>
                  <a:pt x="4265083" y="848783"/>
                  <a:pt x="4178300" y="1092200"/>
                </a:cubicBezTo>
                <a:cubicBezTo>
                  <a:pt x="4091517" y="1335617"/>
                  <a:pt x="3934883" y="1837267"/>
                  <a:pt x="3835400" y="2019300"/>
                </a:cubicBezTo>
                <a:cubicBezTo>
                  <a:pt x="3735917" y="2201333"/>
                  <a:pt x="3702050" y="2154767"/>
                  <a:pt x="3581400" y="2184400"/>
                </a:cubicBezTo>
                <a:cubicBezTo>
                  <a:pt x="3460750" y="2214033"/>
                  <a:pt x="3111500" y="2197100"/>
                  <a:pt x="3111500" y="2197100"/>
                </a:cubicBezTo>
                <a:lnTo>
                  <a:pt x="0" y="21336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3" name="Forme libre 82"/>
          <p:cNvSpPr/>
          <p:nvPr/>
        </p:nvSpPr>
        <p:spPr>
          <a:xfrm>
            <a:off x="16040101" y="13017501"/>
            <a:ext cx="4642096" cy="2745148"/>
          </a:xfrm>
          <a:custGeom>
            <a:avLst/>
            <a:gdLst>
              <a:gd name="connsiteX0" fmla="*/ 3225800 w 4642095"/>
              <a:gd name="connsiteY0" fmla="*/ 0 h 2745148"/>
              <a:gd name="connsiteX1" fmla="*/ 3835400 w 4642095"/>
              <a:gd name="connsiteY1" fmla="*/ 457200 h 2745148"/>
              <a:gd name="connsiteX2" fmla="*/ 4470400 w 4642095"/>
              <a:gd name="connsiteY2" fmla="*/ 787400 h 2745148"/>
              <a:gd name="connsiteX3" fmla="*/ 4635500 w 4642095"/>
              <a:gd name="connsiteY3" fmla="*/ 977900 h 2745148"/>
              <a:gd name="connsiteX4" fmla="*/ 4305300 w 4642095"/>
              <a:gd name="connsiteY4" fmla="*/ 2019300 h 2745148"/>
              <a:gd name="connsiteX5" fmla="*/ 4038600 w 4642095"/>
              <a:gd name="connsiteY5" fmla="*/ 2654300 h 2745148"/>
              <a:gd name="connsiteX6" fmla="*/ 3670300 w 4642095"/>
              <a:gd name="connsiteY6" fmla="*/ 2743200 h 2745148"/>
              <a:gd name="connsiteX7" fmla="*/ 2019300 w 4642095"/>
              <a:gd name="connsiteY7" fmla="*/ 2717800 h 2745148"/>
              <a:gd name="connsiteX8" fmla="*/ 0 w 4642095"/>
              <a:gd name="connsiteY8" fmla="*/ 2717800 h 2745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42095" h="2745148">
                <a:moveTo>
                  <a:pt x="3225800" y="0"/>
                </a:moveTo>
                <a:cubicBezTo>
                  <a:pt x="3426883" y="162983"/>
                  <a:pt x="3627967" y="325967"/>
                  <a:pt x="3835400" y="457200"/>
                </a:cubicBezTo>
                <a:cubicBezTo>
                  <a:pt x="4042833" y="588433"/>
                  <a:pt x="4337050" y="700617"/>
                  <a:pt x="4470400" y="787400"/>
                </a:cubicBezTo>
                <a:cubicBezTo>
                  <a:pt x="4603750" y="874183"/>
                  <a:pt x="4663017" y="772583"/>
                  <a:pt x="4635500" y="977900"/>
                </a:cubicBezTo>
                <a:cubicBezTo>
                  <a:pt x="4607983" y="1183217"/>
                  <a:pt x="4404783" y="1739900"/>
                  <a:pt x="4305300" y="2019300"/>
                </a:cubicBezTo>
                <a:cubicBezTo>
                  <a:pt x="4205817" y="2298700"/>
                  <a:pt x="4144433" y="2533650"/>
                  <a:pt x="4038600" y="2654300"/>
                </a:cubicBezTo>
                <a:cubicBezTo>
                  <a:pt x="3932767" y="2774950"/>
                  <a:pt x="4006850" y="2732617"/>
                  <a:pt x="3670300" y="2743200"/>
                </a:cubicBezTo>
                <a:cubicBezTo>
                  <a:pt x="3333750" y="2753783"/>
                  <a:pt x="2019300" y="2717800"/>
                  <a:pt x="2019300" y="2717800"/>
                </a:cubicBezTo>
                <a:lnTo>
                  <a:pt x="0" y="27178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4" name="Forme libre 83"/>
          <p:cNvSpPr/>
          <p:nvPr/>
        </p:nvSpPr>
        <p:spPr>
          <a:xfrm>
            <a:off x="15862301" y="12242800"/>
            <a:ext cx="4911383" cy="3606800"/>
          </a:xfrm>
          <a:custGeom>
            <a:avLst/>
            <a:gdLst>
              <a:gd name="connsiteX0" fmla="*/ 2921000 w 4911382"/>
              <a:gd name="connsiteY0" fmla="*/ 0 h 3606800"/>
              <a:gd name="connsiteX1" fmla="*/ 3606800 w 4911382"/>
              <a:gd name="connsiteY1" fmla="*/ 749300 h 3606800"/>
              <a:gd name="connsiteX2" fmla="*/ 4559300 w 4911382"/>
              <a:gd name="connsiteY2" fmla="*/ 1371600 h 3606800"/>
              <a:gd name="connsiteX3" fmla="*/ 4851400 w 4911382"/>
              <a:gd name="connsiteY3" fmla="*/ 1524000 h 3606800"/>
              <a:gd name="connsiteX4" fmla="*/ 4902200 w 4911382"/>
              <a:gd name="connsiteY4" fmla="*/ 1765300 h 3606800"/>
              <a:gd name="connsiteX5" fmla="*/ 4724400 w 4911382"/>
              <a:gd name="connsiteY5" fmla="*/ 2400300 h 3606800"/>
              <a:gd name="connsiteX6" fmla="*/ 4381500 w 4911382"/>
              <a:gd name="connsiteY6" fmla="*/ 3378200 h 3606800"/>
              <a:gd name="connsiteX7" fmla="*/ 4203700 w 4911382"/>
              <a:gd name="connsiteY7" fmla="*/ 3556000 h 3606800"/>
              <a:gd name="connsiteX8" fmla="*/ 4025900 w 4911382"/>
              <a:gd name="connsiteY8" fmla="*/ 3594100 h 3606800"/>
              <a:gd name="connsiteX9" fmla="*/ 3441700 w 4911382"/>
              <a:gd name="connsiteY9" fmla="*/ 3606800 h 3606800"/>
              <a:gd name="connsiteX10" fmla="*/ 0 w 4911382"/>
              <a:gd name="connsiteY10" fmla="*/ 3568700 h 360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911382" h="3606800">
                <a:moveTo>
                  <a:pt x="2921000" y="0"/>
                </a:moveTo>
                <a:cubicBezTo>
                  <a:pt x="3127375" y="260350"/>
                  <a:pt x="3333750" y="520700"/>
                  <a:pt x="3606800" y="749300"/>
                </a:cubicBezTo>
                <a:cubicBezTo>
                  <a:pt x="3879850" y="977900"/>
                  <a:pt x="4351867" y="1242483"/>
                  <a:pt x="4559300" y="1371600"/>
                </a:cubicBezTo>
                <a:cubicBezTo>
                  <a:pt x="4766733" y="1500717"/>
                  <a:pt x="4794250" y="1458383"/>
                  <a:pt x="4851400" y="1524000"/>
                </a:cubicBezTo>
                <a:cubicBezTo>
                  <a:pt x="4908550" y="1589617"/>
                  <a:pt x="4923367" y="1619250"/>
                  <a:pt x="4902200" y="1765300"/>
                </a:cubicBezTo>
                <a:cubicBezTo>
                  <a:pt x="4881033" y="1911350"/>
                  <a:pt x="4811183" y="2131483"/>
                  <a:pt x="4724400" y="2400300"/>
                </a:cubicBezTo>
                <a:cubicBezTo>
                  <a:pt x="4637617" y="2669117"/>
                  <a:pt x="4468283" y="3185583"/>
                  <a:pt x="4381500" y="3378200"/>
                </a:cubicBezTo>
                <a:cubicBezTo>
                  <a:pt x="4294717" y="3570817"/>
                  <a:pt x="4262967" y="3520017"/>
                  <a:pt x="4203700" y="3556000"/>
                </a:cubicBezTo>
                <a:cubicBezTo>
                  <a:pt x="4144433" y="3591983"/>
                  <a:pt x="4152900" y="3585633"/>
                  <a:pt x="4025900" y="3594100"/>
                </a:cubicBezTo>
                <a:cubicBezTo>
                  <a:pt x="3898900" y="3602567"/>
                  <a:pt x="3441700" y="3606800"/>
                  <a:pt x="3441700" y="3606800"/>
                </a:cubicBezTo>
                <a:lnTo>
                  <a:pt x="0" y="35687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5" name="Forme libre 84"/>
          <p:cNvSpPr/>
          <p:nvPr/>
        </p:nvSpPr>
        <p:spPr>
          <a:xfrm>
            <a:off x="15608301" y="10668002"/>
            <a:ext cx="5265548" cy="5257800"/>
          </a:xfrm>
          <a:custGeom>
            <a:avLst/>
            <a:gdLst>
              <a:gd name="connsiteX0" fmla="*/ 2692400 w 5265546"/>
              <a:gd name="connsiteY0" fmla="*/ 0 h 5257800"/>
              <a:gd name="connsiteX1" fmla="*/ 3022600 w 5265546"/>
              <a:gd name="connsiteY1" fmla="*/ 1244600 h 5257800"/>
              <a:gd name="connsiteX2" fmla="*/ 3619500 w 5265546"/>
              <a:gd name="connsiteY2" fmla="*/ 1892300 h 5257800"/>
              <a:gd name="connsiteX3" fmla="*/ 4368800 w 5265546"/>
              <a:gd name="connsiteY3" fmla="*/ 2527300 h 5257800"/>
              <a:gd name="connsiteX4" fmla="*/ 5156200 w 5265546"/>
              <a:gd name="connsiteY4" fmla="*/ 2971800 h 5257800"/>
              <a:gd name="connsiteX5" fmla="*/ 5257800 w 5265546"/>
              <a:gd name="connsiteY5" fmla="*/ 3213100 h 5257800"/>
              <a:gd name="connsiteX6" fmla="*/ 5207000 w 5265546"/>
              <a:gd name="connsiteY6" fmla="*/ 3606800 h 5257800"/>
              <a:gd name="connsiteX7" fmla="*/ 4800600 w 5265546"/>
              <a:gd name="connsiteY7" fmla="*/ 4838700 h 5257800"/>
              <a:gd name="connsiteX8" fmla="*/ 4686300 w 5265546"/>
              <a:gd name="connsiteY8" fmla="*/ 5105400 h 5257800"/>
              <a:gd name="connsiteX9" fmla="*/ 4432300 w 5265546"/>
              <a:gd name="connsiteY9" fmla="*/ 5207000 h 5257800"/>
              <a:gd name="connsiteX10" fmla="*/ 3721100 w 5265546"/>
              <a:gd name="connsiteY10" fmla="*/ 5257800 h 5257800"/>
              <a:gd name="connsiteX11" fmla="*/ 0 w 5265546"/>
              <a:gd name="connsiteY11" fmla="*/ 5219700 h 525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265546" h="5257800">
                <a:moveTo>
                  <a:pt x="2692400" y="0"/>
                </a:moveTo>
                <a:cubicBezTo>
                  <a:pt x="2780241" y="464608"/>
                  <a:pt x="2868083" y="929217"/>
                  <a:pt x="3022600" y="1244600"/>
                </a:cubicBezTo>
                <a:cubicBezTo>
                  <a:pt x="3177117" y="1559983"/>
                  <a:pt x="3395133" y="1678517"/>
                  <a:pt x="3619500" y="1892300"/>
                </a:cubicBezTo>
                <a:cubicBezTo>
                  <a:pt x="3843867" y="2106083"/>
                  <a:pt x="4112683" y="2347383"/>
                  <a:pt x="4368800" y="2527300"/>
                </a:cubicBezTo>
                <a:cubicBezTo>
                  <a:pt x="4624917" y="2707217"/>
                  <a:pt x="5008033" y="2857500"/>
                  <a:pt x="5156200" y="2971800"/>
                </a:cubicBezTo>
                <a:cubicBezTo>
                  <a:pt x="5304367" y="3086100"/>
                  <a:pt x="5249333" y="3107267"/>
                  <a:pt x="5257800" y="3213100"/>
                </a:cubicBezTo>
                <a:cubicBezTo>
                  <a:pt x="5266267" y="3318933"/>
                  <a:pt x="5283200" y="3335867"/>
                  <a:pt x="5207000" y="3606800"/>
                </a:cubicBezTo>
                <a:cubicBezTo>
                  <a:pt x="5130800" y="3877733"/>
                  <a:pt x="4887383" y="4588933"/>
                  <a:pt x="4800600" y="4838700"/>
                </a:cubicBezTo>
                <a:cubicBezTo>
                  <a:pt x="4713817" y="5088467"/>
                  <a:pt x="4747683" y="5044017"/>
                  <a:pt x="4686300" y="5105400"/>
                </a:cubicBezTo>
                <a:cubicBezTo>
                  <a:pt x="4624917" y="5166783"/>
                  <a:pt x="4593167" y="5181600"/>
                  <a:pt x="4432300" y="5207000"/>
                </a:cubicBezTo>
                <a:cubicBezTo>
                  <a:pt x="4271433" y="5232400"/>
                  <a:pt x="3721100" y="5257800"/>
                  <a:pt x="3721100" y="5257800"/>
                </a:cubicBezTo>
                <a:lnTo>
                  <a:pt x="0" y="52197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6" name="Forme libre 85"/>
          <p:cNvSpPr/>
          <p:nvPr/>
        </p:nvSpPr>
        <p:spPr>
          <a:xfrm>
            <a:off x="15316199" y="9537702"/>
            <a:ext cx="5726435" cy="6451600"/>
          </a:xfrm>
          <a:custGeom>
            <a:avLst/>
            <a:gdLst>
              <a:gd name="connsiteX0" fmla="*/ 3035300 w 5726435"/>
              <a:gd name="connsiteY0" fmla="*/ 0 h 6451600"/>
              <a:gd name="connsiteX1" fmla="*/ 3175000 w 5726435"/>
              <a:gd name="connsiteY1" fmla="*/ 1346200 h 6451600"/>
              <a:gd name="connsiteX2" fmla="*/ 3441700 w 5726435"/>
              <a:gd name="connsiteY2" fmla="*/ 2286000 h 6451600"/>
              <a:gd name="connsiteX3" fmla="*/ 4203700 w 5726435"/>
              <a:gd name="connsiteY3" fmla="*/ 3098800 h 6451600"/>
              <a:gd name="connsiteX4" fmla="*/ 4826000 w 5726435"/>
              <a:gd name="connsiteY4" fmla="*/ 3619500 h 6451600"/>
              <a:gd name="connsiteX5" fmla="*/ 5638800 w 5726435"/>
              <a:gd name="connsiteY5" fmla="*/ 4076700 h 6451600"/>
              <a:gd name="connsiteX6" fmla="*/ 5676900 w 5726435"/>
              <a:gd name="connsiteY6" fmla="*/ 4419600 h 6451600"/>
              <a:gd name="connsiteX7" fmla="*/ 5397500 w 5726435"/>
              <a:gd name="connsiteY7" fmla="*/ 5422900 h 6451600"/>
              <a:gd name="connsiteX8" fmla="*/ 5080000 w 5726435"/>
              <a:gd name="connsiteY8" fmla="*/ 6235700 h 6451600"/>
              <a:gd name="connsiteX9" fmla="*/ 4775200 w 5726435"/>
              <a:gd name="connsiteY9" fmla="*/ 6362700 h 6451600"/>
              <a:gd name="connsiteX10" fmla="*/ 3810000 w 5726435"/>
              <a:gd name="connsiteY10" fmla="*/ 6451600 h 6451600"/>
              <a:gd name="connsiteX11" fmla="*/ 0 w 5726435"/>
              <a:gd name="connsiteY11" fmla="*/ 6400800 h 645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726435" h="6451600">
                <a:moveTo>
                  <a:pt x="3035300" y="0"/>
                </a:moveTo>
                <a:cubicBezTo>
                  <a:pt x="3071283" y="482600"/>
                  <a:pt x="3107267" y="965200"/>
                  <a:pt x="3175000" y="1346200"/>
                </a:cubicBezTo>
                <a:cubicBezTo>
                  <a:pt x="3242733" y="1727200"/>
                  <a:pt x="3270250" y="1993900"/>
                  <a:pt x="3441700" y="2286000"/>
                </a:cubicBezTo>
                <a:cubicBezTo>
                  <a:pt x="3613150" y="2578100"/>
                  <a:pt x="3972983" y="2876550"/>
                  <a:pt x="4203700" y="3098800"/>
                </a:cubicBezTo>
                <a:cubicBezTo>
                  <a:pt x="4434417" y="3321050"/>
                  <a:pt x="4586817" y="3456517"/>
                  <a:pt x="4826000" y="3619500"/>
                </a:cubicBezTo>
                <a:cubicBezTo>
                  <a:pt x="5065183" y="3782483"/>
                  <a:pt x="5496983" y="3943350"/>
                  <a:pt x="5638800" y="4076700"/>
                </a:cubicBezTo>
                <a:cubicBezTo>
                  <a:pt x="5780617" y="4210050"/>
                  <a:pt x="5717117" y="4195233"/>
                  <a:pt x="5676900" y="4419600"/>
                </a:cubicBezTo>
                <a:cubicBezTo>
                  <a:pt x="5636683" y="4643967"/>
                  <a:pt x="5496983" y="5120217"/>
                  <a:pt x="5397500" y="5422900"/>
                </a:cubicBezTo>
                <a:cubicBezTo>
                  <a:pt x="5298017" y="5725583"/>
                  <a:pt x="5183717" y="6079067"/>
                  <a:pt x="5080000" y="6235700"/>
                </a:cubicBezTo>
                <a:cubicBezTo>
                  <a:pt x="4976283" y="6392333"/>
                  <a:pt x="4986867" y="6326717"/>
                  <a:pt x="4775200" y="6362700"/>
                </a:cubicBezTo>
                <a:cubicBezTo>
                  <a:pt x="4563533" y="6398683"/>
                  <a:pt x="3810000" y="6451600"/>
                  <a:pt x="3810000" y="6451600"/>
                </a:cubicBezTo>
                <a:lnTo>
                  <a:pt x="0" y="64008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7" name="Ellipse 86"/>
          <p:cNvSpPr/>
          <p:nvPr/>
        </p:nvSpPr>
        <p:spPr>
          <a:xfrm>
            <a:off x="20104102" y="13834698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8" name="Ellipse 87"/>
          <p:cNvSpPr/>
          <p:nvPr/>
        </p:nvSpPr>
        <p:spPr>
          <a:xfrm>
            <a:off x="19710399" y="13491800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9" name="Ellipse 88"/>
          <p:cNvSpPr/>
          <p:nvPr/>
        </p:nvSpPr>
        <p:spPr>
          <a:xfrm>
            <a:off x="19164302" y="12983798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0" name="Ellipse 89"/>
          <p:cNvSpPr/>
          <p:nvPr/>
        </p:nvSpPr>
        <p:spPr>
          <a:xfrm>
            <a:off x="18643599" y="12183698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1" name="Ellipse 90"/>
          <p:cNvSpPr/>
          <p:nvPr/>
        </p:nvSpPr>
        <p:spPr>
          <a:xfrm>
            <a:off x="18199101" y="10596198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2" name="Ellipse 91"/>
          <p:cNvSpPr/>
          <p:nvPr/>
        </p:nvSpPr>
        <p:spPr>
          <a:xfrm>
            <a:off x="18288000" y="9402399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3" name="Rectangle 92"/>
          <p:cNvSpPr/>
          <p:nvPr/>
        </p:nvSpPr>
        <p:spPr>
          <a:xfrm>
            <a:off x="16243300" y="4115701"/>
            <a:ext cx="3657601" cy="10918567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4" name="Rectangle 93"/>
          <p:cNvSpPr/>
          <p:nvPr/>
        </p:nvSpPr>
        <p:spPr>
          <a:xfrm>
            <a:off x="22174201" y="4115701"/>
            <a:ext cx="6626513" cy="11668683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5" name="Rectangle 94"/>
          <p:cNvSpPr/>
          <p:nvPr/>
        </p:nvSpPr>
        <p:spPr>
          <a:xfrm>
            <a:off x="18168251" y="4115702"/>
            <a:ext cx="6510393" cy="375308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96" name="Connecteur droit avec flèche 95"/>
          <p:cNvCxnSpPr/>
          <p:nvPr/>
        </p:nvCxnSpPr>
        <p:spPr>
          <a:xfrm>
            <a:off x="22669488" y="13923600"/>
            <a:ext cx="0" cy="596900"/>
          </a:xfrm>
          <a:prstGeom prst="straightConnector1">
            <a:avLst/>
          </a:prstGeom>
          <a:ln>
            <a:solidFill>
              <a:srgbClr val="307BC5"/>
            </a:solidFill>
            <a:headEnd type="arrow"/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7" name="Connecteur droit avec flèche 96"/>
          <p:cNvCxnSpPr/>
          <p:nvPr/>
        </p:nvCxnSpPr>
        <p:spPr>
          <a:xfrm flipH="1">
            <a:off x="19444014" y="12875850"/>
            <a:ext cx="266387" cy="518747"/>
          </a:xfrm>
          <a:prstGeom prst="straightConnector1">
            <a:avLst/>
          </a:prstGeom>
          <a:ln>
            <a:solidFill>
              <a:srgbClr val="307BC5"/>
            </a:solidFill>
            <a:headEnd type="arrow"/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8" name="Connecteur droit 97"/>
          <p:cNvCxnSpPr/>
          <p:nvPr/>
        </p:nvCxnSpPr>
        <p:spPr>
          <a:xfrm>
            <a:off x="22174203" y="14519369"/>
            <a:ext cx="546090" cy="0"/>
          </a:xfrm>
          <a:prstGeom prst="line">
            <a:avLst/>
          </a:prstGeom>
          <a:ln>
            <a:solidFill>
              <a:srgbClr val="FE2DFF"/>
            </a:solidFill>
            <a:prstDash val="sys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9" name="Connecteur droit 98"/>
          <p:cNvCxnSpPr/>
          <p:nvPr/>
        </p:nvCxnSpPr>
        <p:spPr>
          <a:xfrm>
            <a:off x="19545299" y="12776201"/>
            <a:ext cx="355599" cy="207598"/>
          </a:xfrm>
          <a:prstGeom prst="line">
            <a:avLst/>
          </a:prstGeom>
          <a:ln>
            <a:solidFill>
              <a:srgbClr val="FE2DFF"/>
            </a:solidFill>
            <a:prstDash val="sys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0" name="Connecteur droit 99"/>
          <p:cNvCxnSpPr/>
          <p:nvPr/>
        </p:nvCxnSpPr>
        <p:spPr>
          <a:xfrm>
            <a:off x="19164300" y="13208001"/>
            <a:ext cx="723911" cy="415196"/>
          </a:xfrm>
          <a:prstGeom prst="line">
            <a:avLst/>
          </a:prstGeom>
          <a:ln>
            <a:solidFill>
              <a:srgbClr val="FE2DFF"/>
            </a:solidFill>
            <a:prstDash val="sys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1" name="ZoneTexte 100"/>
          <p:cNvSpPr txBox="1"/>
          <p:nvPr/>
        </p:nvSpPr>
        <p:spPr>
          <a:xfrm>
            <a:off x="22702703" y="13682468"/>
            <a:ext cx="7039638" cy="1908205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5900" dirty="0">
                <a:solidFill>
                  <a:srgbClr val="307BC5"/>
                </a:solidFill>
                <a:latin typeface="Helvetica"/>
                <a:cs typeface="Helvetica"/>
              </a:rPr>
              <a:t>Epaisseur des fibres</a:t>
            </a:r>
          </a:p>
          <a:p>
            <a:pPr algn="ctr"/>
            <a:r>
              <a:rPr lang="fr-FR" sz="5900" dirty="0">
                <a:solidFill>
                  <a:srgbClr val="307BC5"/>
                </a:solidFill>
                <a:latin typeface="Helvetica"/>
                <a:cs typeface="Helvetica"/>
              </a:rPr>
              <a:t>du nerf optique</a:t>
            </a:r>
          </a:p>
        </p:txBody>
      </p:sp>
      <p:cxnSp>
        <p:nvCxnSpPr>
          <p:cNvPr id="102" name="Connecteur droit 101"/>
          <p:cNvCxnSpPr/>
          <p:nvPr/>
        </p:nvCxnSpPr>
        <p:spPr>
          <a:xfrm>
            <a:off x="22174203" y="13931901"/>
            <a:ext cx="546090" cy="0"/>
          </a:xfrm>
          <a:prstGeom prst="line">
            <a:avLst/>
          </a:prstGeom>
          <a:ln>
            <a:solidFill>
              <a:srgbClr val="FE2DFF"/>
            </a:solidFill>
            <a:prstDash val="sys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3" name="Rectangle 102"/>
          <p:cNvSpPr/>
          <p:nvPr/>
        </p:nvSpPr>
        <p:spPr>
          <a:xfrm rot="1849834">
            <a:off x="19082615" y="7543602"/>
            <a:ext cx="4845251" cy="52696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140197488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4604755" y="3971771"/>
            <a:ext cx="15521963" cy="1313778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4" descr="Image1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4" t="1895" r="12744" b="4167"/>
          <a:stretch>
            <a:fillRect/>
          </a:stretch>
        </p:blipFill>
        <p:spPr bwMode="auto">
          <a:xfrm>
            <a:off x="16768185" y="3971771"/>
            <a:ext cx="12433508" cy="12433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Forme libre 4"/>
          <p:cNvSpPr/>
          <p:nvPr/>
        </p:nvSpPr>
        <p:spPr>
          <a:xfrm>
            <a:off x="19930533" y="14024069"/>
            <a:ext cx="1594180" cy="2027030"/>
          </a:xfrm>
          <a:custGeom>
            <a:avLst/>
            <a:gdLst>
              <a:gd name="connsiteX0" fmla="*/ 990600 w 1594181"/>
              <a:gd name="connsiteY0" fmla="*/ 1968985 h 2027029"/>
              <a:gd name="connsiteX1" fmla="*/ 160867 w 1594181"/>
              <a:gd name="connsiteY1" fmla="*/ 1647261 h 2027029"/>
              <a:gd name="connsiteX2" fmla="*/ 42334 w 1594181"/>
              <a:gd name="connsiteY2" fmla="*/ 1596462 h 2027029"/>
              <a:gd name="connsiteX3" fmla="*/ 0 w 1594181"/>
              <a:gd name="connsiteY3" fmla="*/ 1579530 h 2027029"/>
              <a:gd name="connsiteX4" fmla="*/ 42334 w 1594181"/>
              <a:gd name="connsiteY4" fmla="*/ 1410201 h 2027029"/>
              <a:gd name="connsiteX5" fmla="*/ 245534 w 1594181"/>
              <a:gd name="connsiteY5" fmla="*/ 927616 h 2027029"/>
              <a:gd name="connsiteX6" fmla="*/ 406400 w 1594181"/>
              <a:gd name="connsiteY6" fmla="*/ 546627 h 2027029"/>
              <a:gd name="connsiteX7" fmla="*/ 508000 w 1594181"/>
              <a:gd name="connsiteY7" fmla="*/ 258769 h 2027029"/>
              <a:gd name="connsiteX8" fmla="*/ 584200 w 1594181"/>
              <a:gd name="connsiteY8" fmla="*/ 123307 h 2027029"/>
              <a:gd name="connsiteX9" fmla="*/ 711200 w 1594181"/>
              <a:gd name="connsiteY9" fmla="*/ 30176 h 2027029"/>
              <a:gd name="connsiteX10" fmla="*/ 914400 w 1594181"/>
              <a:gd name="connsiteY10" fmla="*/ 4777 h 2027029"/>
              <a:gd name="connsiteX11" fmla="*/ 1058334 w 1594181"/>
              <a:gd name="connsiteY11" fmla="*/ 114840 h 2027029"/>
              <a:gd name="connsiteX12" fmla="*/ 1083734 w 1594181"/>
              <a:gd name="connsiteY12" fmla="*/ 267236 h 2027029"/>
              <a:gd name="connsiteX13" fmla="*/ 1185334 w 1594181"/>
              <a:gd name="connsiteY13" fmla="*/ 182571 h 2027029"/>
              <a:gd name="connsiteX14" fmla="*/ 1337734 w 1594181"/>
              <a:gd name="connsiteY14" fmla="*/ 174105 h 2027029"/>
              <a:gd name="connsiteX15" fmla="*/ 1447800 w 1594181"/>
              <a:gd name="connsiteY15" fmla="*/ 216437 h 2027029"/>
              <a:gd name="connsiteX16" fmla="*/ 1557867 w 1594181"/>
              <a:gd name="connsiteY16" fmla="*/ 292635 h 2027029"/>
              <a:gd name="connsiteX17" fmla="*/ 1583267 w 1594181"/>
              <a:gd name="connsiteY17" fmla="*/ 411165 h 2027029"/>
              <a:gd name="connsiteX18" fmla="*/ 1591734 w 1594181"/>
              <a:gd name="connsiteY18" fmla="*/ 487362 h 2027029"/>
              <a:gd name="connsiteX19" fmla="*/ 1540934 w 1594181"/>
              <a:gd name="connsiteY19" fmla="*/ 690556 h 2027029"/>
              <a:gd name="connsiteX20" fmla="*/ 1363134 w 1594181"/>
              <a:gd name="connsiteY20" fmla="*/ 1164675 h 2027029"/>
              <a:gd name="connsiteX21" fmla="*/ 1117600 w 1594181"/>
              <a:gd name="connsiteY21" fmla="*/ 1808123 h 2027029"/>
              <a:gd name="connsiteX22" fmla="*/ 1049867 w 1594181"/>
              <a:gd name="connsiteY22" fmla="*/ 2011317 h 2027029"/>
              <a:gd name="connsiteX23" fmla="*/ 990600 w 1594181"/>
              <a:gd name="connsiteY23" fmla="*/ 1968985 h 2027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94181" h="2027029">
                <a:moveTo>
                  <a:pt x="990600" y="1968985"/>
                </a:moveTo>
                <a:cubicBezTo>
                  <a:pt x="842433" y="1908309"/>
                  <a:pt x="318911" y="1709348"/>
                  <a:pt x="160867" y="1647261"/>
                </a:cubicBezTo>
                <a:cubicBezTo>
                  <a:pt x="2823" y="1585174"/>
                  <a:pt x="69145" y="1607751"/>
                  <a:pt x="42334" y="1596462"/>
                </a:cubicBezTo>
                <a:cubicBezTo>
                  <a:pt x="15523" y="1585173"/>
                  <a:pt x="0" y="1610573"/>
                  <a:pt x="0" y="1579530"/>
                </a:cubicBezTo>
                <a:cubicBezTo>
                  <a:pt x="0" y="1548487"/>
                  <a:pt x="1412" y="1518853"/>
                  <a:pt x="42334" y="1410201"/>
                </a:cubicBezTo>
                <a:cubicBezTo>
                  <a:pt x="83256" y="1301549"/>
                  <a:pt x="245534" y="927616"/>
                  <a:pt x="245534" y="927616"/>
                </a:cubicBezTo>
                <a:cubicBezTo>
                  <a:pt x="306212" y="783687"/>
                  <a:pt x="362656" y="658101"/>
                  <a:pt x="406400" y="546627"/>
                </a:cubicBezTo>
                <a:cubicBezTo>
                  <a:pt x="450144" y="435153"/>
                  <a:pt x="478367" y="329322"/>
                  <a:pt x="508000" y="258769"/>
                </a:cubicBezTo>
                <a:cubicBezTo>
                  <a:pt x="537633" y="188216"/>
                  <a:pt x="550333" y="161406"/>
                  <a:pt x="584200" y="123307"/>
                </a:cubicBezTo>
                <a:cubicBezTo>
                  <a:pt x="618067" y="85208"/>
                  <a:pt x="656167" y="49931"/>
                  <a:pt x="711200" y="30176"/>
                </a:cubicBezTo>
                <a:cubicBezTo>
                  <a:pt x="766233" y="10421"/>
                  <a:pt x="856544" y="-9334"/>
                  <a:pt x="914400" y="4777"/>
                </a:cubicBezTo>
                <a:cubicBezTo>
                  <a:pt x="972256" y="18888"/>
                  <a:pt x="1030112" y="71097"/>
                  <a:pt x="1058334" y="114840"/>
                </a:cubicBezTo>
                <a:cubicBezTo>
                  <a:pt x="1086556" y="158583"/>
                  <a:pt x="1062567" y="255947"/>
                  <a:pt x="1083734" y="267236"/>
                </a:cubicBezTo>
                <a:cubicBezTo>
                  <a:pt x="1104901" y="278524"/>
                  <a:pt x="1143001" y="198093"/>
                  <a:pt x="1185334" y="182571"/>
                </a:cubicBezTo>
                <a:cubicBezTo>
                  <a:pt x="1227667" y="167049"/>
                  <a:pt x="1293990" y="168461"/>
                  <a:pt x="1337734" y="174105"/>
                </a:cubicBezTo>
                <a:cubicBezTo>
                  <a:pt x="1381478" y="179749"/>
                  <a:pt x="1411111" y="196682"/>
                  <a:pt x="1447800" y="216437"/>
                </a:cubicBezTo>
                <a:cubicBezTo>
                  <a:pt x="1484489" y="236192"/>
                  <a:pt x="1535289" y="260180"/>
                  <a:pt x="1557867" y="292635"/>
                </a:cubicBezTo>
                <a:cubicBezTo>
                  <a:pt x="1580445" y="325090"/>
                  <a:pt x="1577623" y="378711"/>
                  <a:pt x="1583267" y="411165"/>
                </a:cubicBezTo>
                <a:cubicBezTo>
                  <a:pt x="1588911" y="443619"/>
                  <a:pt x="1598789" y="440797"/>
                  <a:pt x="1591734" y="487362"/>
                </a:cubicBezTo>
                <a:cubicBezTo>
                  <a:pt x="1584679" y="533927"/>
                  <a:pt x="1579034" y="577671"/>
                  <a:pt x="1540934" y="690556"/>
                </a:cubicBezTo>
                <a:cubicBezTo>
                  <a:pt x="1502834" y="803441"/>
                  <a:pt x="1433690" y="978414"/>
                  <a:pt x="1363134" y="1164675"/>
                </a:cubicBezTo>
                <a:cubicBezTo>
                  <a:pt x="1292578" y="1350936"/>
                  <a:pt x="1169811" y="1667016"/>
                  <a:pt x="1117600" y="1808123"/>
                </a:cubicBezTo>
                <a:cubicBezTo>
                  <a:pt x="1065389" y="1949230"/>
                  <a:pt x="1075267" y="1981685"/>
                  <a:pt x="1049867" y="2011317"/>
                </a:cubicBezTo>
                <a:cubicBezTo>
                  <a:pt x="1024467" y="2040949"/>
                  <a:pt x="1138767" y="2029661"/>
                  <a:pt x="990600" y="1968985"/>
                </a:cubicBezTo>
                <a:close/>
              </a:path>
            </a:pathLst>
          </a:custGeom>
          <a:solidFill>
            <a:schemeClr val="bg1">
              <a:lumMod val="75000"/>
              <a:alpha val="99000"/>
            </a:schemeClr>
          </a:solidFill>
          <a:ln w="76200" cmpd="sng">
            <a:noFill/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" name="Forme libre 5"/>
          <p:cNvSpPr/>
          <p:nvPr/>
        </p:nvSpPr>
        <p:spPr>
          <a:xfrm>
            <a:off x="16789400" y="14444299"/>
            <a:ext cx="5067302" cy="2167301"/>
          </a:xfrm>
          <a:custGeom>
            <a:avLst/>
            <a:gdLst>
              <a:gd name="connsiteX0" fmla="*/ 5067300 w 5067300"/>
              <a:gd name="connsiteY0" fmla="*/ 33702 h 2167302"/>
              <a:gd name="connsiteX1" fmla="*/ 4787900 w 5067300"/>
              <a:gd name="connsiteY1" fmla="*/ 8302 h 2167302"/>
              <a:gd name="connsiteX2" fmla="*/ 4610100 w 5067300"/>
              <a:gd name="connsiteY2" fmla="*/ 160702 h 2167302"/>
              <a:gd name="connsiteX3" fmla="*/ 4368800 w 5067300"/>
              <a:gd name="connsiteY3" fmla="*/ 833802 h 2167302"/>
              <a:gd name="connsiteX4" fmla="*/ 4114800 w 5067300"/>
              <a:gd name="connsiteY4" fmla="*/ 1557702 h 2167302"/>
              <a:gd name="connsiteX5" fmla="*/ 3759200 w 5067300"/>
              <a:gd name="connsiteY5" fmla="*/ 2053002 h 2167302"/>
              <a:gd name="connsiteX6" fmla="*/ 2540000 w 5067300"/>
              <a:gd name="connsiteY6" fmla="*/ 2167302 h 2167302"/>
              <a:gd name="connsiteX7" fmla="*/ 0 w 5067300"/>
              <a:gd name="connsiteY7" fmla="*/ 2116502 h 2167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67300" h="2167302">
                <a:moveTo>
                  <a:pt x="5067300" y="33702"/>
                </a:moveTo>
                <a:cubicBezTo>
                  <a:pt x="4965700" y="10418"/>
                  <a:pt x="4864100" y="-12865"/>
                  <a:pt x="4787900" y="8302"/>
                </a:cubicBezTo>
                <a:cubicBezTo>
                  <a:pt x="4711700" y="29469"/>
                  <a:pt x="4679950" y="23119"/>
                  <a:pt x="4610100" y="160702"/>
                </a:cubicBezTo>
                <a:cubicBezTo>
                  <a:pt x="4540250" y="298285"/>
                  <a:pt x="4451350" y="600969"/>
                  <a:pt x="4368800" y="833802"/>
                </a:cubicBezTo>
                <a:cubicBezTo>
                  <a:pt x="4286250" y="1066635"/>
                  <a:pt x="4216400" y="1354502"/>
                  <a:pt x="4114800" y="1557702"/>
                </a:cubicBezTo>
                <a:cubicBezTo>
                  <a:pt x="4013200" y="1760902"/>
                  <a:pt x="4021667" y="1951402"/>
                  <a:pt x="3759200" y="2053002"/>
                </a:cubicBezTo>
                <a:cubicBezTo>
                  <a:pt x="3496733" y="2154602"/>
                  <a:pt x="2540000" y="2167302"/>
                  <a:pt x="2540000" y="2167302"/>
                </a:cubicBezTo>
                <a:lnTo>
                  <a:pt x="0" y="2116502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" name="Forme libre 6"/>
          <p:cNvSpPr/>
          <p:nvPr/>
        </p:nvSpPr>
        <p:spPr>
          <a:xfrm>
            <a:off x="16535401" y="14398884"/>
            <a:ext cx="5638800" cy="2123816"/>
          </a:xfrm>
          <a:custGeom>
            <a:avLst/>
            <a:gdLst>
              <a:gd name="connsiteX0" fmla="*/ 5638800 w 5638800"/>
              <a:gd name="connsiteY0" fmla="*/ 117216 h 2123816"/>
              <a:gd name="connsiteX1" fmla="*/ 5384800 w 5638800"/>
              <a:gd name="connsiteY1" fmla="*/ 41016 h 2123816"/>
              <a:gd name="connsiteX2" fmla="*/ 5067300 w 5638800"/>
              <a:gd name="connsiteY2" fmla="*/ 2916 h 2123816"/>
              <a:gd name="connsiteX3" fmla="*/ 4851400 w 5638800"/>
              <a:gd name="connsiteY3" fmla="*/ 117216 h 2123816"/>
              <a:gd name="connsiteX4" fmla="*/ 4622800 w 5638800"/>
              <a:gd name="connsiteY4" fmla="*/ 726816 h 2123816"/>
              <a:gd name="connsiteX5" fmla="*/ 4318000 w 5638800"/>
              <a:gd name="connsiteY5" fmla="*/ 1615816 h 2123816"/>
              <a:gd name="connsiteX6" fmla="*/ 4165600 w 5638800"/>
              <a:gd name="connsiteY6" fmla="*/ 1882516 h 2123816"/>
              <a:gd name="connsiteX7" fmla="*/ 4025900 w 5638800"/>
              <a:gd name="connsiteY7" fmla="*/ 1996816 h 2123816"/>
              <a:gd name="connsiteX8" fmla="*/ 3619500 w 5638800"/>
              <a:gd name="connsiteY8" fmla="*/ 2085716 h 2123816"/>
              <a:gd name="connsiteX9" fmla="*/ 3009900 w 5638800"/>
              <a:gd name="connsiteY9" fmla="*/ 2123816 h 2123816"/>
              <a:gd name="connsiteX10" fmla="*/ 0 w 5638800"/>
              <a:gd name="connsiteY10" fmla="*/ 2098416 h 2123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638800" h="2123816">
                <a:moveTo>
                  <a:pt x="5638800" y="117216"/>
                </a:moveTo>
                <a:cubicBezTo>
                  <a:pt x="5559425" y="88641"/>
                  <a:pt x="5480050" y="60066"/>
                  <a:pt x="5384800" y="41016"/>
                </a:cubicBezTo>
                <a:cubicBezTo>
                  <a:pt x="5289550" y="21966"/>
                  <a:pt x="5156200" y="-9784"/>
                  <a:pt x="5067300" y="2916"/>
                </a:cubicBezTo>
                <a:cubicBezTo>
                  <a:pt x="4978400" y="15616"/>
                  <a:pt x="4925483" y="-3434"/>
                  <a:pt x="4851400" y="117216"/>
                </a:cubicBezTo>
                <a:cubicBezTo>
                  <a:pt x="4777317" y="237866"/>
                  <a:pt x="4711700" y="477049"/>
                  <a:pt x="4622800" y="726816"/>
                </a:cubicBezTo>
                <a:cubicBezTo>
                  <a:pt x="4533900" y="976583"/>
                  <a:pt x="4394200" y="1423199"/>
                  <a:pt x="4318000" y="1615816"/>
                </a:cubicBezTo>
                <a:cubicBezTo>
                  <a:pt x="4241800" y="1808433"/>
                  <a:pt x="4214283" y="1819016"/>
                  <a:pt x="4165600" y="1882516"/>
                </a:cubicBezTo>
                <a:cubicBezTo>
                  <a:pt x="4116917" y="1946016"/>
                  <a:pt x="4116917" y="1962949"/>
                  <a:pt x="4025900" y="1996816"/>
                </a:cubicBezTo>
                <a:cubicBezTo>
                  <a:pt x="3934883" y="2030683"/>
                  <a:pt x="3788833" y="2064549"/>
                  <a:pt x="3619500" y="2085716"/>
                </a:cubicBezTo>
                <a:cubicBezTo>
                  <a:pt x="3450167" y="2106883"/>
                  <a:pt x="3009900" y="2123816"/>
                  <a:pt x="3009900" y="2123816"/>
                </a:cubicBezTo>
                <a:lnTo>
                  <a:pt x="0" y="2098416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" name="Forme libre 7"/>
          <p:cNvSpPr/>
          <p:nvPr/>
        </p:nvSpPr>
        <p:spPr>
          <a:xfrm>
            <a:off x="16306803" y="14292374"/>
            <a:ext cx="6197600" cy="2154127"/>
          </a:xfrm>
          <a:custGeom>
            <a:avLst/>
            <a:gdLst>
              <a:gd name="connsiteX0" fmla="*/ 6197600 w 6197600"/>
              <a:gd name="connsiteY0" fmla="*/ 274527 h 2154127"/>
              <a:gd name="connsiteX1" fmla="*/ 5397500 w 6197600"/>
              <a:gd name="connsiteY1" fmla="*/ 7827 h 2154127"/>
              <a:gd name="connsiteX2" fmla="*/ 5041900 w 6197600"/>
              <a:gd name="connsiteY2" fmla="*/ 122127 h 2154127"/>
              <a:gd name="connsiteX3" fmla="*/ 4838700 w 6197600"/>
              <a:gd name="connsiteY3" fmla="*/ 630127 h 2154127"/>
              <a:gd name="connsiteX4" fmla="*/ 4495800 w 6197600"/>
              <a:gd name="connsiteY4" fmla="*/ 1633427 h 2154127"/>
              <a:gd name="connsiteX5" fmla="*/ 4279900 w 6197600"/>
              <a:gd name="connsiteY5" fmla="*/ 2027127 h 2154127"/>
              <a:gd name="connsiteX6" fmla="*/ 3644900 w 6197600"/>
              <a:gd name="connsiteY6" fmla="*/ 2116027 h 2154127"/>
              <a:gd name="connsiteX7" fmla="*/ 2921000 w 6197600"/>
              <a:gd name="connsiteY7" fmla="*/ 2154127 h 2154127"/>
              <a:gd name="connsiteX8" fmla="*/ 0 w 6197600"/>
              <a:gd name="connsiteY8" fmla="*/ 2128727 h 2154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197600" h="2154127">
                <a:moveTo>
                  <a:pt x="6197600" y="274527"/>
                </a:moveTo>
                <a:cubicBezTo>
                  <a:pt x="5893858" y="153877"/>
                  <a:pt x="5590117" y="33227"/>
                  <a:pt x="5397500" y="7827"/>
                </a:cubicBezTo>
                <a:cubicBezTo>
                  <a:pt x="5204883" y="-17573"/>
                  <a:pt x="5135033" y="18410"/>
                  <a:pt x="5041900" y="122127"/>
                </a:cubicBezTo>
                <a:cubicBezTo>
                  <a:pt x="4948767" y="225844"/>
                  <a:pt x="4929717" y="378244"/>
                  <a:pt x="4838700" y="630127"/>
                </a:cubicBezTo>
                <a:cubicBezTo>
                  <a:pt x="4747683" y="882010"/>
                  <a:pt x="4588933" y="1400594"/>
                  <a:pt x="4495800" y="1633427"/>
                </a:cubicBezTo>
                <a:cubicBezTo>
                  <a:pt x="4402667" y="1866260"/>
                  <a:pt x="4421717" y="1946694"/>
                  <a:pt x="4279900" y="2027127"/>
                </a:cubicBezTo>
                <a:cubicBezTo>
                  <a:pt x="4138083" y="2107560"/>
                  <a:pt x="3871383" y="2094860"/>
                  <a:pt x="3644900" y="2116027"/>
                </a:cubicBezTo>
                <a:cubicBezTo>
                  <a:pt x="3418417" y="2137194"/>
                  <a:pt x="2921000" y="2154127"/>
                  <a:pt x="2921000" y="2154127"/>
                </a:cubicBezTo>
                <a:lnTo>
                  <a:pt x="0" y="2128727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" name="Forme libre 8"/>
          <p:cNvSpPr/>
          <p:nvPr/>
        </p:nvSpPr>
        <p:spPr>
          <a:xfrm>
            <a:off x="16078199" y="14192937"/>
            <a:ext cx="7340601" cy="2157607"/>
          </a:xfrm>
          <a:custGeom>
            <a:avLst/>
            <a:gdLst>
              <a:gd name="connsiteX0" fmla="*/ 7340600 w 7340600"/>
              <a:gd name="connsiteY0" fmla="*/ 297762 h 2157606"/>
              <a:gd name="connsiteX1" fmla="*/ 5791200 w 7340600"/>
              <a:gd name="connsiteY1" fmla="*/ 31062 h 2157606"/>
              <a:gd name="connsiteX2" fmla="*/ 5334000 w 7340600"/>
              <a:gd name="connsiteY2" fmla="*/ 43762 h 2157606"/>
              <a:gd name="connsiteX3" fmla="*/ 5118100 w 7340600"/>
              <a:gd name="connsiteY3" fmla="*/ 373962 h 2157606"/>
              <a:gd name="connsiteX4" fmla="*/ 4826000 w 7340600"/>
              <a:gd name="connsiteY4" fmla="*/ 1275662 h 2157606"/>
              <a:gd name="connsiteX5" fmla="*/ 4584700 w 7340600"/>
              <a:gd name="connsiteY5" fmla="*/ 1936062 h 2157606"/>
              <a:gd name="connsiteX6" fmla="*/ 4406900 w 7340600"/>
              <a:gd name="connsiteY6" fmla="*/ 2075762 h 2157606"/>
              <a:gd name="connsiteX7" fmla="*/ 3606800 w 7340600"/>
              <a:gd name="connsiteY7" fmla="*/ 2151962 h 2157606"/>
              <a:gd name="connsiteX8" fmla="*/ 3505200 w 7340600"/>
              <a:gd name="connsiteY8" fmla="*/ 2151962 h 2157606"/>
              <a:gd name="connsiteX9" fmla="*/ 0 w 7340600"/>
              <a:gd name="connsiteY9" fmla="*/ 2139262 h 2157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40600" h="2157606">
                <a:moveTo>
                  <a:pt x="7340600" y="297762"/>
                </a:moveTo>
                <a:cubicBezTo>
                  <a:pt x="6733116" y="185578"/>
                  <a:pt x="6125633" y="73395"/>
                  <a:pt x="5791200" y="31062"/>
                </a:cubicBezTo>
                <a:cubicBezTo>
                  <a:pt x="5456767" y="-11271"/>
                  <a:pt x="5446183" y="-13388"/>
                  <a:pt x="5334000" y="43762"/>
                </a:cubicBezTo>
                <a:cubicBezTo>
                  <a:pt x="5221817" y="100912"/>
                  <a:pt x="5202767" y="168645"/>
                  <a:pt x="5118100" y="373962"/>
                </a:cubicBezTo>
                <a:cubicBezTo>
                  <a:pt x="5033433" y="579279"/>
                  <a:pt x="4914900" y="1015312"/>
                  <a:pt x="4826000" y="1275662"/>
                </a:cubicBezTo>
                <a:cubicBezTo>
                  <a:pt x="4737100" y="1536012"/>
                  <a:pt x="4654550" y="1802712"/>
                  <a:pt x="4584700" y="1936062"/>
                </a:cubicBezTo>
                <a:cubicBezTo>
                  <a:pt x="4514850" y="2069412"/>
                  <a:pt x="4569883" y="2039779"/>
                  <a:pt x="4406900" y="2075762"/>
                </a:cubicBezTo>
                <a:cubicBezTo>
                  <a:pt x="4243917" y="2111745"/>
                  <a:pt x="3757083" y="2139262"/>
                  <a:pt x="3606800" y="2151962"/>
                </a:cubicBezTo>
                <a:cubicBezTo>
                  <a:pt x="3456517" y="2164662"/>
                  <a:pt x="3505200" y="2151962"/>
                  <a:pt x="3505200" y="2151962"/>
                </a:cubicBezTo>
                <a:lnTo>
                  <a:pt x="0" y="2139262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" name="Forme libre 9"/>
          <p:cNvSpPr/>
          <p:nvPr/>
        </p:nvSpPr>
        <p:spPr>
          <a:xfrm>
            <a:off x="15875000" y="14100712"/>
            <a:ext cx="8407401" cy="2155290"/>
          </a:xfrm>
          <a:custGeom>
            <a:avLst/>
            <a:gdLst>
              <a:gd name="connsiteX0" fmla="*/ 8407400 w 8407400"/>
              <a:gd name="connsiteY0" fmla="*/ 161390 h 2155290"/>
              <a:gd name="connsiteX1" fmla="*/ 7531100 w 8407400"/>
              <a:gd name="connsiteY1" fmla="*/ 237590 h 2155290"/>
              <a:gd name="connsiteX2" fmla="*/ 6781800 w 8407400"/>
              <a:gd name="connsiteY2" fmla="*/ 135990 h 2155290"/>
              <a:gd name="connsiteX3" fmla="*/ 5905500 w 8407400"/>
              <a:gd name="connsiteY3" fmla="*/ 8990 h 2155290"/>
              <a:gd name="connsiteX4" fmla="*/ 5486400 w 8407400"/>
              <a:gd name="connsiteY4" fmla="*/ 47090 h 2155290"/>
              <a:gd name="connsiteX5" fmla="*/ 5308600 w 8407400"/>
              <a:gd name="connsiteY5" fmla="*/ 339190 h 2155290"/>
              <a:gd name="connsiteX6" fmla="*/ 4902200 w 8407400"/>
              <a:gd name="connsiteY6" fmla="*/ 1520290 h 2155290"/>
              <a:gd name="connsiteX7" fmla="*/ 4711700 w 8407400"/>
              <a:gd name="connsiteY7" fmla="*/ 2002890 h 2155290"/>
              <a:gd name="connsiteX8" fmla="*/ 4508500 w 8407400"/>
              <a:gd name="connsiteY8" fmla="*/ 2091790 h 2155290"/>
              <a:gd name="connsiteX9" fmla="*/ 3886200 w 8407400"/>
              <a:gd name="connsiteY9" fmla="*/ 2142590 h 2155290"/>
              <a:gd name="connsiteX10" fmla="*/ 2387600 w 8407400"/>
              <a:gd name="connsiteY10" fmla="*/ 2155290 h 2155290"/>
              <a:gd name="connsiteX11" fmla="*/ 0 w 8407400"/>
              <a:gd name="connsiteY11" fmla="*/ 2142590 h 2155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407400" h="2155290">
                <a:moveTo>
                  <a:pt x="8407400" y="161390"/>
                </a:moveTo>
                <a:cubicBezTo>
                  <a:pt x="8104716" y="201606"/>
                  <a:pt x="7802033" y="241823"/>
                  <a:pt x="7531100" y="237590"/>
                </a:cubicBezTo>
                <a:cubicBezTo>
                  <a:pt x="7260167" y="233357"/>
                  <a:pt x="6781800" y="135990"/>
                  <a:pt x="6781800" y="135990"/>
                </a:cubicBezTo>
                <a:cubicBezTo>
                  <a:pt x="6510867" y="97890"/>
                  <a:pt x="6121400" y="23807"/>
                  <a:pt x="5905500" y="8990"/>
                </a:cubicBezTo>
                <a:cubicBezTo>
                  <a:pt x="5689600" y="-5827"/>
                  <a:pt x="5585883" y="-7943"/>
                  <a:pt x="5486400" y="47090"/>
                </a:cubicBezTo>
                <a:cubicBezTo>
                  <a:pt x="5386917" y="102123"/>
                  <a:pt x="5405967" y="93657"/>
                  <a:pt x="5308600" y="339190"/>
                </a:cubicBezTo>
                <a:cubicBezTo>
                  <a:pt x="5211233" y="584723"/>
                  <a:pt x="5001683" y="1243007"/>
                  <a:pt x="4902200" y="1520290"/>
                </a:cubicBezTo>
                <a:cubicBezTo>
                  <a:pt x="4802717" y="1797573"/>
                  <a:pt x="4777317" y="1907640"/>
                  <a:pt x="4711700" y="2002890"/>
                </a:cubicBezTo>
                <a:cubicBezTo>
                  <a:pt x="4646083" y="2098140"/>
                  <a:pt x="4646083" y="2068507"/>
                  <a:pt x="4508500" y="2091790"/>
                </a:cubicBezTo>
                <a:cubicBezTo>
                  <a:pt x="4370917" y="2115073"/>
                  <a:pt x="4239683" y="2132007"/>
                  <a:pt x="3886200" y="2142590"/>
                </a:cubicBezTo>
                <a:cubicBezTo>
                  <a:pt x="3532717" y="2153173"/>
                  <a:pt x="2387600" y="2155290"/>
                  <a:pt x="2387600" y="2155290"/>
                </a:cubicBezTo>
                <a:lnTo>
                  <a:pt x="0" y="214259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" name="Forme libre 10"/>
          <p:cNvSpPr/>
          <p:nvPr/>
        </p:nvSpPr>
        <p:spPr>
          <a:xfrm>
            <a:off x="15595602" y="13360401"/>
            <a:ext cx="10033001" cy="2844799"/>
          </a:xfrm>
          <a:custGeom>
            <a:avLst/>
            <a:gdLst>
              <a:gd name="connsiteX0" fmla="*/ 10033000 w 10033000"/>
              <a:gd name="connsiteY0" fmla="*/ 0 h 2844800"/>
              <a:gd name="connsiteX1" fmla="*/ 9321800 w 10033000"/>
              <a:gd name="connsiteY1" fmla="*/ 520700 h 2844800"/>
              <a:gd name="connsiteX2" fmla="*/ 8724900 w 10033000"/>
              <a:gd name="connsiteY2" fmla="*/ 812800 h 2844800"/>
              <a:gd name="connsiteX3" fmla="*/ 7861300 w 10033000"/>
              <a:gd name="connsiteY3" fmla="*/ 876300 h 2844800"/>
              <a:gd name="connsiteX4" fmla="*/ 6654800 w 10033000"/>
              <a:gd name="connsiteY4" fmla="*/ 736600 h 2844800"/>
              <a:gd name="connsiteX5" fmla="*/ 5829300 w 10033000"/>
              <a:gd name="connsiteY5" fmla="*/ 647700 h 2844800"/>
              <a:gd name="connsiteX6" fmla="*/ 5588000 w 10033000"/>
              <a:gd name="connsiteY6" fmla="*/ 927100 h 2844800"/>
              <a:gd name="connsiteX7" fmla="*/ 5295900 w 10033000"/>
              <a:gd name="connsiteY7" fmla="*/ 1714500 h 2844800"/>
              <a:gd name="connsiteX8" fmla="*/ 4978400 w 10033000"/>
              <a:gd name="connsiteY8" fmla="*/ 2603500 h 2844800"/>
              <a:gd name="connsiteX9" fmla="*/ 4838700 w 10033000"/>
              <a:gd name="connsiteY9" fmla="*/ 2743200 h 2844800"/>
              <a:gd name="connsiteX10" fmla="*/ 4229100 w 10033000"/>
              <a:gd name="connsiteY10" fmla="*/ 2819400 h 2844800"/>
              <a:gd name="connsiteX11" fmla="*/ 2590800 w 10033000"/>
              <a:gd name="connsiteY11" fmla="*/ 2844800 h 2844800"/>
              <a:gd name="connsiteX12" fmla="*/ 0 w 10033000"/>
              <a:gd name="connsiteY12" fmla="*/ 2819400 h 284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33000" h="2844800">
                <a:moveTo>
                  <a:pt x="10033000" y="0"/>
                </a:moveTo>
                <a:cubicBezTo>
                  <a:pt x="9786408" y="192616"/>
                  <a:pt x="9539817" y="385233"/>
                  <a:pt x="9321800" y="520700"/>
                </a:cubicBezTo>
                <a:cubicBezTo>
                  <a:pt x="9103783" y="656167"/>
                  <a:pt x="8968317" y="753533"/>
                  <a:pt x="8724900" y="812800"/>
                </a:cubicBezTo>
                <a:cubicBezTo>
                  <a:pt x="8481483" y="872067"/>
                  <a:pt x="8206317" y="889000"/>
                  <a:pt x="7861300" y="876300"/>
                </a:cubicBezTo>
                <a:cubicBezTo>
                  <a:pt x="7516283" y="863600"/>
                  <a:pt x="6654800" y="736600"/>
                  <a:pt x="6654800" y="736600"/>
                </a:cubicBezTo>
                <a:cubicBezTo>
                  <a:pt x="6316133" y="698500"/>
                  <a:pt x="6007100" y="615950"/>
                  <a:pt x="5829300" y="647700"/>
                </a:cubicBezTo>
                <a:cubicBezTo>
                  <a:pt x="5651500" y="679450"/>
                  <a:pt x="5676900" y="749300"/>
                  <a:pt x="5588000" y="927100"/>
                </a:cubicBezTo>
                <a:cubicBezTo>
                  <a:pt x="5499100" y="1104900"/>
                  <a:pt x="5397500" y="1435100"/>
                  <a:pt x="5295900" y="1714500"/>
                </a:cubicBezTo>
                <a:cubicBezTo>
                  <a:pt x="5194300" y="1993900"/>
                  <a:pt x="5054600" y="2432050"/>
                  <a:pt x="4978400" y="2603500"/>
                </a:cubicBezTo>
                <a:cubicBezTo>
                  <a:pt x="4902200" y="2774950"/>
                  <a:pt x="4963583" y="2707217"/>
                  <a:pt x="4838700" y="2743200"/>
                </a:cubicBezTo>
                <a:cubicBezTo>
                  <a:pt x="4713817" y="2779183"/>
                  <a:pt x="4603750" y="2802467"/>
                  <a:pt x="4229100" y="2819400"/>
                </a:cubicBezTo>
                <a:cubicBezTo>
                  <a:pt x="3854450" y="2836333"/>
                  <a:pt x="2590800" y="2844800"/>
                  <a:pt x="2590800" y="2844800"/>
                </a:cubicBezTo>
                <a:lnTo>
                  <a:pt x="0" y="28194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" name="Forme libre 11"/>
          <p:cNvSpPr/>
          <p:nvPr/>
        </p:nvSpPr>
        <p:spPr>
          <a:xfrm>
            <a:off x="15316201" y="12014201"/>
            <a:ext cx="11252199" cy="4115185"/>
          </a:xfrm>
          <a:custGeom>
            <a:avLst/>
            <a:gdLst>
              <a:gd name="connsiteX0" fmla="*/ 11252200 w 11252200"/>
              <a:gd name="connsiteY0" fmla="*/ 0 h 4115185"/>
              <a:gd name="connsiteX1" fmla="*/ 10528300 w 11252200"/>
              <a:gd name="connsiteY1" fmla="*/ 1092200 h 4115185"/>
              <a:gd name="connsiteX2" fmla="*/ 9931400 w 11252200"/>
              <a:gd name="connsiteY2" fmla="*/ 1524000 h 4115185"/>
              <a:gd name="connsiteX3" fmla="*/ 8978900 w 11252200"/>
              <a:gd name="connsiteY3" fmla="*/ 1993900 h 4115185"/>
              <a:gd name="connsiteX4" fmla="*/ 7975600 w 11252200"/>
              <a:gd name="connsiteY4" fmla="*/ 2095500 h 4115185"/>
              <a:gd name="connsiteX5" fmla="*/ 7023100 w 11252200"/>
              <a:gd name="connsiteY5" fmla="*/ 2044700 h 4115185"/>
              <a:gd name="connsiteX6" fmla="*/ 6045200 w 11252200"/>
              <a:gd name="connsiteY6" fmla="*/ 1943100 h 4115185"/>
              <a:gd name="connsiteX7" fmla="*/ 5816600 w 11252200"/>
              <a:gd name="connsiteY7" fmla="*/ 2184400 h 4115185"/>
              <a:gd name="connsiteX8" fmla="*/ 5549900 w 11252200"/>
              <a:gd name="connsiteY8" fmla="*/ 2908300 h 4115185"/>
              <a:gd name="connsiteX9" fmla="*/ 5207000 w 11252200"/>
              <a:gd name="connsiteY9" fmla="*/ 3835400 h 4115185"/>
              <a:gd name="connsiteX10" fmla="*/ 5118100 w 11252200"/>
              <a:gd name="connsiteY10" fmla="*/ 3987800 h 4115185"/>
              <a:gd name="connsiteX11" fmla="*/ 4635500 w 11252200"/>
              <a:gd name="connsiteY11" fmla="*/ 4089400 h 4115185"/>
              <a:gd name="connsiteX12" fmla="*/ 2882900 w 11252200"/>
              <a:gd name="connsiteY12" fmla="*/ 4114800 h 4115185"/>
              <a:gd name="connsiteX13" fmla="*/ 0 w 11252200"/>
              <a:gd name="connsiteY13" fmla="*/ 4076700 h 4115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252200" h="4115185">
                <a:moveTo>
                  <a:pt x="11252200" y="0"/>
                </a:moveTo>
                <a:cubicBezTo>
                  <a:pt x="11000316" y="419100"/>
                  <a:pt x="10748433" y="838200"/>
                  <a:pt x="10528300" y="1092200"/>
                </a:cubicBezTo>
                <a:cubicBezTo>
                  <a:pt x="10308167" y="1346200"/>
                  <a:pt x="10189633" y="1373717"/>
                  <a:pt x="9931400" y="1524000"/>
                </a:cubicBezTo>
                <a:cubicBezTo>
                  <a:pt x="9673167" y="1674283"/>
                  <a:pt x="9304867" y="1898650"/>
                  <a:pt x="8978900" y="1993900"/>
                </a:cubicBezTo>
                <a:cubicBezTo>
                  <a:pt x="8652933" y="2089150"/>
                  <a:pt x="8301567" y="2087033"/>
                  <a:pt x="7975600" y="2095500"/>
                </a:cubicBezTo>
                <a:cubicBezTo>
                  <a:pt x="7649633" y="2103967"/>
                  <a:pt x="7344833" y="2070100"/>
                  <a:pt x="7023100" y="2044700"/>
                </a:cubicBezTo>
                <a:cubicBezTo>
                  <a:pt x="6701367" y="2019300"/>
                  <a:pt x="6246283" y="1919817"/>
                  <a:pt x="6045200" y="1943100"/>
                </a:cubicBezTo>
                <a:cubicBezTo>
                  <a:pt x="5844117" y="1966383"/>
                  <a:pt x="5899150" y="2023533"/>
                  <a:pt x="5816600" y="2184400"/>
                </a:cubicBezTo>
                <a:cubicBezTo>
                  <a:pt x="5734050" y="2345267"/>
                  <a:pt x="5549900" y="2908300"/>
                  <a:pt x="5549900" y="2908300"/>
                </a:cubicBezTo>
                <a:cubicBezTo>
                  <a:pt x="5448300" y="3183467"/>
                  <a:pt x="5278967" y="3655483"/>
                  <a:pt x="5207000" y="3835400"/>
                </a:cubicBezTo>
                <a:cubicBezTo>
                  <a:pt x="5135033" y="4015317"/>
                  <a:pt x="5213350" y="3945467"/>
                  <a:pt x="5118100" y="3987800"/>
                </a:cubicBezTo>
                <a:cubicBezTo>
                  <a:pt x="5022850" y="4030133"/>
                  <a:pt x="5008033" y="4068233"/>
                  <a:pt x="4635500" y="4089400"/>
                </a:cubicBezTo>
                <a:cubicBezTo>
                  <a:pt x="4262967" y="4110567"/>
                  <a:pt x="3655483" y="4116917"/>
                  <a:pt x="2882900" y="4114800"/>
                </a:cubicBezTo>
                <a:cubicBezTo>
                  <a:pt x="2110317" y="4112683"/>
                  <a:pt x="0" y="4076700"/>
                  <a:pt x="0" y="4076700"/>
                </a:cubicBez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" name="Forme libre 12"/>
          <p:cNvSpPr/>
          <p:nvPr/>
        </p:nvSpPr>
        <p:spPr>
          <a:xfrm>
            <a:off x="15036801" y="10325100"/>
            <a:ext cx="11925300" cy="5716224"/>
          </a:xfrm>
          <a:custGeom>
            <a:avLst/>
            <a:gdLst>
              <a:gd name="connsiteX0" fmla="*/ 11925300 w 11925300"/>
              <a:gd name="connsiteY0" fmla="*/ 0 h 5716223"/>
              <a:gd name="connsiteX1" fmla="*/ 11620500 w 11925300"/>
              <a:gd name="connsiteY1" fmla="*/ 1193800 h 5716223"/>
              <a:gd name="connsiteX2" fmla="*/ 11023600 w 11925300"/>
              <a:gd name="connsiteY2" fmla="*/ 2171700 h 5716223"/>
              <a:gd name="connsiteX3" fmla="*/ 10261600 w 11925300"/>
              <a:gd name="connsiteY3" fmla="*/ 3009900 h 5716223"/>
              <a:gd name="connsiteX4" fmla="*/ 9372600 w 11925300"/>
              <a:gd name="connsiteY4" fmla="*/ 3467100 h 5716223"/>
              <a:gd name="connsiteX5" fmla="*/ 8509000 w 11925300"/>
              <a:gd name="connsiteY5" fmla="*/ 3657600 h 5716223"/>
              <a:gd name="connsiteX6" fmla="*/ 7239000 w 11925300"/>
              <a:gd name="connsiteY6" fmla="*/ 3619500 h 5716223"/>
              <a:gd name="connsiteX7" fmla="*/ 6197600 w 11925300"/>
              <a:gd name="connsiteY7" fmla="*/ 3530600 h 5716223"/>
              <a:gd name="connsiteX8" fmla="*/ 5994400 w 11925300"/>
              <a:gd name="connsiteY8" fmla="*/ 3962400 h 5716223"/>
              <a:gd name="connsiteX9" fmla="*/ 5854700 w 11925300"/>
              <a:gd name="connsiteY9" fmla="*/ 4330700 h 5716223"/>
              <a:gd name="connsiteX10" fmla="*/ 5486400 w 11925300"/>
              <a:gd name="connsiteY10" fmla="*/ 5308600 h 5716223"/>
              <a:gd name="connsiteX11" fmla="*/ 5334000 w 11925300"/>
              <a:gd name="connsiteY11" fmla="*/ 5575300 h 5716223"/>
              <a:gd name="connsiteX12" fmla="*/ 4660900 w 11925300"/>
              <a:gd name="connsiteY12" fmla="*/ 5689600 h 5716223"/>
              <a:gd name="connsiteX13" fmla="*/ 3175000 w 11925300"/>
              <a:gd name="connsiteY13" fmla="*/ 5715000 h 5716223"/>
              <a:gd name="connsiteX14" fmla="*/ 0 w 11925300"/>
              <a:gd name="connsiteY14" fmla="*/ 5664200 h 5716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925300" h="5716223">
                <a:moveTo>
                  <a:pt x="11925300" y="0"/>
                </a:moveTo>
                <a:cubicBezTo>
                  <a:pt x="11848041" y="415925"/>
                  <a:pt x="11770783" y="831850"/>
                  <a:pt x="11620500" y="1193800"/>
                </a:cubicBezTo>
                <a:cubicBezTo>
                  <a:pt x="11470217" y="1555750"/>
                  <a:pt x="11250083" y="1869017"/>
                  <a:pt x="11023600" y="2171700"/>
                </a:cubicBezTo>
                <a:cubicBezTo>
                  <a:pt x="10797117" y="2474383"/>
                  <a:pt x="10536767" y="2794000"/>
                  <a:pt x="10261600" y="3009900"/>
                </a:cubicBezTo>
                <a:cubicBezTo>
                  <a:pt x="9986433" y="3225800"/>
                  <a:pt x="9664700" y="3359150"/>
                  <a:pt x="9372600" y="3467100"/>
                </a:cubicBezTo>
                <a:cubicBezTo>
                  <a:pt x="9080500" y="3575050"/>
                  <a:pt x="8864600" y="3632200"/>
                  <a:pt x="8509000" y="3657600"/>
                </a:cubicBezTo>
                <a:cubicBezTo>
                  <a:pt x="8153400" y="3683000"/>
                  <a:pt x="7624233" y="3640667"/>
                  <a:pt x="7239000" y="3619500"/>
                </a:cubicBezTo>
                <a:cubicBezTo>
                  <a:pt x="6853767" y="3598333"/>
                  <a:pt x="6405033" y="3473450"/>
                  <a:pt x="6197600" y="3530600"/>
                </a:cubicBezTo>
                <a:cubicBezTo>
                  <a:pt x="5990167" y="3587750"/>
                  <a:pt x="6051550" y="3829050"/>
                  <a:pt x="5994400" y="3962400"/>
                </a:cubicBezTo>
                <a:cubicBezTo>
                  <a:pt x="5937250" y="4095750"/>
                  <a:pt x="5854700" y="4330700"/>
                  <a:pt x="5854700" y="4330700"/>
                </a:cubicBezTo>
                <a:cubicBezTo>
                  <a:pt x="5770033" y="4555067"/>
                  <a:pt x="5573183" y="5101167"/>
                  <a:pt x="5486400" y="5308600"/>
                </a:cubicBezTo>
                <a:cubicBezTo>
                  <a:pt x="5399617" y="5516033"/>
                  <a:pt x="5471583" y="5511800"/>
                  <a:pt x="5334000" y="5575300"/>
                </a:cubicBezTo>
                <a:cubicBezTo>
                  <a:pt x="5196417" y="5638800"/>
                  <a:pt x="5020733" y="5666317"/>
                  <a:pt x="4660900" y="5689600"/>
                </a:cubicBezTo>
                <a:cubicBezTo>
                  <a:pt x="4301067" y="5712883"/>
                  <a:pt x="3951817" y="5719233"/>
                  <a:pt x="3175000" y="5715000"/>
                </a:cubicBezTo>
                <a:cubicBezTo>
                  <a:pt x="2398183" y="5710767"/>
                  <a:pt x="0" y="5664200"/>
                  <a:pt x="0" y="5664200"/>
                </a:cubicBez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4" name="Ellipse 13"/>
          <p:cNvSpPr/>
          <p:nvPr/>
        </p:nvSpPr>
        <p:spPr>
          <a:xfrm>
            <a:off x="21805899" y="14444298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5" name="Ellipse 14"/>
          <p:cNvSpPr/>
          <p:nvPr/>
        </p:nvSpPr>
        <p:spPr>
          <a:xfrm>
            <a:off x="22174201" y="14481270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6" name="Ellipse 15"/>
          <p:cNvSpPr/>
          <p:nvPr/>
        </p:nvSpPr>
        <p:spPr>
          <a:xfrm>
            <a:off x="22517101" y="14545899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7" name="Ellipse 16"/>
          <p:cNvSpPr/>
          <p:nvPr/>
        </p:nvSpPr>
        <p:spPr>
          <a:xfrm>
            <a:off x="23444202" y="14444298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8" name="Ellipse 17"/>
          <p:cNvSpPr/>
          <p:nvPr/>
        </p:nvSpPr>
        <p:spPr>
          <a:xfrm>
            <a:off x="24295102" y="14215699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9" name="Ellipse 18"/>
          <p:cNvSpPr/>
          <p:nvPr/>
        </p:nvSpPr>
        <p:spPr>
          <a:xfrm>
            <a:off x="25641300" y="13326699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0" name="Ellipse 19"/>
          <p:cNvSpPr/>
          <p:nvPr/>
        </p:nvSpPr>
        <p:spPr>
          <a:xfrm>
            <a:off x="26543000" y="11916998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1" name="Ellipse 20"/>
          <p:cNvSpPr/>
          <p:nvPr/>
        </p:nvSpPr>
        <p:spPr>
          <a:xfrm>
            <a:off x="26911301" y="10240598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2" name="Forme libre 21"/>
          <p:cNvSpPr/>
          <p:nvPr/>
        </p:nvSpPr>
        <p:spPr>
          <a:xfrm>
            <a:off x="16509999" y="13893801"/>
            <a:ext cx="4015356" cy="1770525"/>
          </a:xfrm>
          <a:custGeom>
            <a:avLst/>
            <a:gdLst>
              <a:gd name="connsiteX0" fmla="*/ 3733800 w 4015356"/>
              <a:gd name="connsiteY0" fmla="*/ 0 h 1770526"/>
              <a:gd name="connsiteX1" fmla="*/ 3975100 w 4015356"/>
              <a:gd name="connsiteY1" fmla="*/ 101600 h 1770526"/>
              <a:gd name="connsiteX2" fmla="*/ 4000500 w 4015356"/>
              <a:gd name="connsiteY2" fmla="*/ 241300 h 1770526"/>
              <a:gd name="connsiteX3" fmla="*/ 3822700 w 4015356"/>
              <a:gd name="connsiteY3" fmla="*/ 774700 h 1770526"/>
              <a:gd name="connsiteX4" fmla="*/ 3467100 w 4015356"/>
              <a:gd name="connsiteY4" fmla="*/ 1651000 h 1770526"/>
              <a:gd name="connsiteX5" fmla="*/ 3124200 w 4015356"/>
              <a:gd name="connsiteY5" fmla="*/ 1765300 h 1770526"/>
              <a:gd name="connsiteX6" fmla="*/ 2641600 w 4015356"/>
              <a:gd name="connsiteY6" fmla="*/ 1752600 h 1770526"/>
              <a:gd name="connsiteX7" fmla="*/ 0 w 4015356"/>
              <a:gd name="connsiteY7" fmla="*/ 1701800 h 1770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5356" h="1770526">
                <a:moveTo>
                  <a:pt x="3733800" y="0"/>
                </a:moveTo>
                <a:cubicBezTo>
                  <a:pt x="3832225" y="30691"/>
                  <a:pt x="3930650" y="61383"/>
                  <a:pt x="3975100" y="101600"/>
                </a:cubicBezTo>
                <a:cubicBezTo>
                  <a:pt x="4019550" y="141817"/>
                  <a:pt x="4025900" y="129117"/>
                  <a:pt x="4000500" y="241300"/>
                </a:cubicBezTo>
                <a:cubicBezTo>
                  <a:pt x="3975100" y="353483"/>
                  <a:pt x="3911600" y="539750"/>
                  <a:pt x="3822700" y="774700"/>
                </a:cubicBezTo>
                <a:cubicBezTo>
                  <a:pt x="3733800" y="1009650"/>
                  <a:pt x="3583517" y="1485900"/>
                  <a:pt x="3467100" y="1651000"/>
                </a:cubicBezTo>
                <a:cubicBezTo>
                  <a:pt x="3350683" y="1816100"/>
                  <a:pt x="3261783" y="1748367"/>
                  <a:pt x="3124200" y="1765300"/>
                </a:cubicBezTo>
                <a:cubicBezTo>
                  <a:pt x="2986617" y="1782233"/>
                  <a:pt x="2641600" y="1752600"/>
                  <a:pt x="2641600" y="1752600"/>
                </a:cubicBezTo>
                <a:lnTo>
                  <a:pt x="0" y="17018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3" name="Forme libre 22"/>
          <p:cNvSpPr/>
          <p:nvPr/>
        </p:nvSpPr>
        <p:spPr>
          <a:xfrm>
            <a:off x="16243300" y="13525502"/>
            <a:ext cx="4357448" cy="2201915"/>
          </a:xfrm>
          <a:custGeom>
            <a:avLst/>
            <a:gdLst>
              <a:gd name="connsiteX0" fmla="*/ 3543300 w 4357449"/>
              <a:gd name="connsiteY0" fmla="*/ 0 h 2201916"/>
              <a:gd name="connsiteX1" fmla="*/ 3924300 w 4357449"/>
              <a:gd name="connsiteY1" fmla="*/ 254000 h 2201916"/>
              <a:gd name="connsiteX2" fmla="*/ 4241800 w 4357449"/>
              <a:gd name="connsiteY2" fmla="*/ 381000 h 2201916"/>
              <a:gd name="connsiteX3" fmla="*/ 4356100 w 4357449"/>
              <a:gd name="connsiteY3" fmla="*/ 558800 h 2201916"/>
              <a:gd name="connsiteX4" fmla="*/ 4178300 w 4357449"/>
              <a:gd name="connsiteY4" fmla="*/ 1092200 h 2201916"/>
              <a:gd name="connsiteX5" fmla="*/ 3835400 w 4357449"/>
              <a:gd name="connsiteY5" fmla="*/ 2019300 h 2201916"/>
              <a:gd name="connsiteX6" fmla="*/ 3581400 w 4357449"/>
              <a:gd name="connsiteY6" fmla="*/ 2184400 h 2201916"/>
              <a:gd name="connsiteX7" fmla="*/ 3111500 w 4357449"/>
              <a:gd name="connsiteY7" fmla="*/ 2197100 h 2201916"/>
              <a:gd name="connsiteX8" fmla="*/ 0 w 4357449"/>
              <a:gd name="connsiteY8" fmla="*/ 2133600 h 2201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57449" h="2201916">
                <a:moveTo>
                  <a:pt x="3543300" y="0"/>
                </a:moveTo>
                <a:cubicBezTo>
                  <a:pt x="3675591" y="95250"/>
                  <a:pt x="3807883" y="190500"/>
                  <a:pt x="3924300" y="254000"/>
                </a:cubicBezTo>
                <a:cubicBezTo>
                  <a:pt x="4040717" y="317500"/>
                  <a:pt x="4169833" y="330200"/>
                  <a:pt x="4241800" y="381000"/>
                </a:cubicBezTo>
                <a:cubicBezTo>
                  <a:pt x="4313767" y="431800"/>
                  <a:pt x="4366683" y="440267"/>
                  <a:pt x="4356100" y="558800"/>
                </a:cubicBezTo>
                <a:cubicBezTo>
                  <a:pt x="4345517" y="677333"/>
                  <a:pt x="4265083" y="848783"/>
                  <a:pt x="4178300" y="1092200"/>
                </a:cubicBezTo>
                <a:cubicBezTo>
                  <a:pt x="4091517" y="1335617"/>
                  <a:pt x="3934883" y="1837267"/>
                  <a:pt x="3835400" y="2019300"/>
                </a:cubicBezTo>
                <a:cubicBezTo>
                  <a:pt x="3735917" y="2201333"/>
                  <a:pt x="3702050" y="2154767"/>
                  <a:pt x="3581400" y="2184400"/>
                </a:cubicBezTo>
                <a:cubicBezTo>
                  <a:pt x="3460750" y="2214033"/>
                  <a:pt x="3111500" y="2197100"/>
                  <a:pt x="3111500" y="2197100"/>
                </a:cubicBezTo>
                <a:lnTo>
                  <a:pt x="0" y="21336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4" name="Forme libre 23"/>
          <p:cNvSpPr/>
          <p:nvPr/>
        </p:nvSpPr>
        <p:spPr>
          <a:xfrm>
            <a:off x="16040101" y="13017501"/>
            <a:ext cx="4642096" cy="2745148"/>
          </a:xfrm>
          <a:custGeom>
            <a:avLst/>
            <a:gdLst>
              <a:gd name="connsiteX0" fmla="*/ 3225800 w 4642095"/>
              <a:gd name="connsiteY0" fmla="*/ 0 h 2745148"/>
              <a:gd name="connsiteX1" fmla="*/ 3835400 w 4642095"/>
              <a:gd name="connsiteY1" fmla="*/ 457200 h 2745148"/>
              <a:gd name="connsiteX2" fmla="*/ 4470400 w 4642095"/>
              <a:gd name="connsiteY2" fmla="*/ 787400 h 2745148"/>
              <a:gd name="connsiteX3" fmla="*/ 4635500 w 4642095"/>
              <a:gd name="connsiteY3" fmla="*/ 977900 h 2745148"/>
              <a:gd name="connsiteX4" fmla="*/ 4305300 w 4642095"/>
              <a:gd name="connsiteY4" fmla="*/ 2019300 h 2745148"/>
              <a:gd name="connsiteX5" fmla="*/ 4038600 w 4642095"/>
              <a:gd name="connsiteY5" fmla="*/ 2654300 h 2745148"/>
              <a:gd name="connsiteX6" fmla="*/ 3670300 w 4642095"/>
              <a:gd name="connsiteY6" fmla="*/ 2743200 h 2745148"/>
              <a:gd name="connsiteX7" fmla="*/ 2019300 w 4642095"/>
              <a:gd name="connsiteY7" fmla="*/ 2717800 h 2745148"/>
              <a:gd name="connsiteX8" fmla="*/ 0 w 4642095"/>
              <a:gd name="connsiteY8" fmla="*/ 2717800 h 2745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42095" h="2745148">
                <a:moveTo>
                  <a:pt x="3225800" y="0"/>
                </a:moveTo>
                <a:cubicBezTo>
                  <a:pt x="3426883" y="162983"/>
                  <a:pt x="3627967" y="325967"/>
                  <a:pt x="3835400" y="457200"/>
                </a:cubicBezTo>
                <a:cubicBezTo>
                  <a:pt x="4042833" y="588433"/>
                  <a:pt x="4337050" y="700617"/>
                  <a:pt x="4470400" y="787400"/>
                </a:cubicBezTo>
                <a:cubicBezTo>
                  <a:pt x="4603750" y="874183"/>
                  <a:pt x="4663017" y="772583"/>
                  <a:pt x="4635500" y="977900"/>
                </a:cubicBezTo>
                <a:cubicBezTo>
                  <a:pt x="4607983" y="1183217"/>
                  <a:pt x="4404783" y="1739900"/>
                  <a:pt x="4305300" y="2019300"/>
                </a:cubicBezTo>
                <a:cubicBezTo>
                  <a:pt x="4205817" y="2298700"/>
                  <a:pt x="4144433" y="2533650"/>
                  <a:pt x="4038600" y="2654300"/>
                </a:cubicBezTo>
                <a:cubicBezTo>
                  <a:pt x="3932767" y="2774950"/>
                  <a:pt x="4006850" y="2732617"/>
                  <a:pt x="3670300" y="2743200"/>
                </a:cubicBezTo>
                <a:cubicBezTo>
                  <a:pt x="3333750" y="2753783"/>
                  <a:pt x="2019300" y="2717800"/>
                  <a:pt x="2019300" y="2717800"/>
                </a:cubicBezTo>
                <a:lnTo>
                  <a:pt x="0" y="27178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5" name="Forme libre 24"/>
          <p:cNvSpPr/>
          <p:nvPr/>
        </p:nvSpPr>
        <p:spPr>
          <a:xfrm>
            <a:off x="15862301" y="12242800"/>
            <a:ext cx="4911383" cy="3606800"/>
          </a:xfrm>
          <a:custGeom>
            <a:avLst/>
            <a:gdLst>
              <a:gd name="connsiteX0" fmla="*/ 2921000 w 4911382"/>
              <a:gd name="connsiteY0" fmla="*/ 0 h 3606800"/>
              <a:gd name="connsiteX1" fmla="*/ 3606800 w 4911382"/>
              <a:gd name="connsiteY1" fmla="*/ 749300 h 3606800"/>
              <a:gd name="connsiteX2" fmla="*/ 4559300 w 4911382"/>
              <a:gd name="connsiteY2" fmla="*/ 1371600 h 3606800"/>
              <a:gd name="connsiteX3" fmla="*/ 4851400 w 4911382"/>
              <a:gd name="connsiteY3" fmla="*/ 1524000 h 3606800"/>
              <a:gd name="connsiteX4" fmla="*/ 4902200 w 4911382"/>
              <a:gd name="connsiteY4" fmla="*/ 1765300 h 3606800"/>
              <a:gd name="connsiteX5" fmla="*/ 4724400 w 4911382"/>
              <a:gd name="connsiteY5" fmla="*/ 2400300 h 3606800"/>
              <a:gd name="connsiteX6" fmla="*/ 4381500 w 4911382"/>
              <a:gd name="connsiteY6" fmla="*/ 3378200 h 3606800"/>
              <a:gd name="connsiteX7" fmla="*/ 4203700 w 4911382"/>
              <a:gd name="connsiteY7" fmla="*/ 3556000 h 3606800"/>
              <a:gd name="connsiteX8" fmla="*/ 4025900 w 4911382"/>
              <a:gd name="connsiteY8" fmla="*/ 3594100 h 3606800"/>
              <a:gd name="connsiteX9" fmla="*/ 3441700 w 4911382"/>
              <a:gd name="connsiteY9" fmla="*/ 3606800 h 3606800"/>
              <a:gd name="connsiteX10" fmla="*/ 0 w 4911382"/>
              <a:gd name="connsiteY10" fmla="*/ 3568700 h 360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911382" h="3606800">
                <a:moveTo>
                  <a:pt x="2921000" y="0"/>
                </a:moveTo>
                <a:cubicBezTo>
                  <a:pt x="3127375" y="260350"/>
                  <a:pt x="3333750" y="520700"/>
                  <a:pt x="3606800" y="749300"/>
                </a:cubicBezTo>
                <a:cubicBezTo>
                  <a:pt x="3879850" y="977900"/>
                  <a:pt x="4351867" y="1242483"/>
                  <a:pt x="4559300" y="1371600"/>
                </a:cubicBezTo>
                <a:cubicBezTo>
                  <a:pt x="4766733" y="1500717"/>
                  <a:pt x="4794250" y="1458383"/>
                  <a:pt x="4851400" y="1524000"/>
                </a:cubicBezTo>
                <a:cubicBezTo>
                  <a:pt x="4908550" y="1589617"/>
                  <a:pt x="4923367" y="1619250"/>
                  <a:pt x="4902200" y="1765300"/>
                </a:cubicBezTo>
                <a:cubicBezTo>
                  <a:pt x="4881033" y="1911350"/>
                  <a:pt x="4811183" y="2131483"/>
                  <a:pt x="4724400" y="2400300"/>
                </a:cubicBezTo>
                <a:cubicBezTo>
                  <a:pt x="4637617" y="2669117"/>
                  <a:pt x="4468283" y="3185583"/>
                  <a:pt x="4381500" y="3378200"/>
                </a:cubicBezTo>
                <a:cubicBezTo>
                  <a:pt x="4294717" y="3570817"/>
                  <a:pt x="4262967" y="3520017"/>
                  <a:pt x="4203700" y="3556000"/>
                </a:cubicBezTo>
                <a:cubicBezTo>
                  <a:pt x="4144433" y="3591983"/>
                  <a:pt x="4152900" y="3585633"/>
                  <a:pt x="4025900" y="3594100"/>
                </a:cubicBezTo>
                <a:cubicBezTo>
                  <a:pt x="3898900" y="3602567"/>
                  <a:pt x="3441700" y="3606800"/>
                  <a:pt x="3441700" y="3606800"/>
                </a:cubicBezTo>
                <a:lnTo>
                  <a:pt x="0" y="35687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6" name="Forme libre 25"/>
          <p:cNvSpPr/>
          <p:nvPr/>
        </p:nvSpPr>
        <p:spPr>
          <a:xfrm>
            <a:off x="15608301" y="10668002"/>
            <a:ext cx="5265548" cy="5257800"/>
          </a:xfrm>
          <a:custGeom>
            <a:avLst/>
            <a:gdLst>
              <a:gd name="connsiteX0" fmla="*/ 2692400 w 5265546"/>
              <a:gd name="connsiteY0" fmla="*/ 0 h 5257800"/>
              <a:gd name="connsiteX1" fmla="*/ 3022600 w 5265546"/>
              <a:gd name="connsiteY1" fmla="*/ 1244600 h 5257800"/>
              <a:gd name="connsiteX2" fmla="*/ 3619500 w 5265546"/>
              <a:gd name="connsiteY2" fmla="*/ 1892300 h 5257800"/>
              <a:gd name="connsiteX3" fmla="*/ 4368800 w 5265546"/>
              <a:gd name="connsiteY3" fmla="*/ 2527300 h 5257800"/>
              <a:gd name="connsiteX4" fmla="*/ 5156200 w 5265546"/>
              <a:gd name="connsiteY4" fmla="*/ 2971800 h 5257800"/>
              <a:gd name="connsiteX5" fmla="*/ 5257800 w 5265546"/>
              <a:gd name="connsiteY5" fmla="*/ 3213100 h 5257800"/>
              <a:gd name="connsiteX6" fmla="*/ 5207000 w 5265546"/>
              <a:gd name="connsiteY6" fmla="*/ 3606800 h 5257800"/>
              <a:gd name="connsiteX7" fmla="*/ 4800600 w 5265546"/>
              <a:gd name="connsiteY7" fmla="*/ 4838700 h 5257800"/>
              <a:gd name="connsiteX8" fmla="*/ 4686300 w 5265546"/>
              <a:gd name="connsiteY8" fmla="*/ 5105400 h 5257800"/>
              <a:gd name="connsiteX9" fmla="*/ 4432300 w 5265546"/>
              <a:gd name="connsiteY9" fmla="*/ 5207000 h 5257800"/>
              <a:gd name="connsiteX10" fmla="*/ 3721100 w 5265546"/>
              <a:gd name="connsiteY10" fmla="*/ 5257800 h 5257800"/>
              <a:gd name="connsiteX11" fmla="*/ 0 w 5265546"/>
              <a:gd name="connsiteY11" fmla="*/ 5219700 h 525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265546" h="5257800">
                <a:moveTo>
                  <a:pt x="2692400" y="0"/>
                </a:moveTo>
                <a:cubicBezTo>
                  <a:pt x="2780241" y="464608"/>
                  <a:pt x="2868083" y="929217"/>
                  <a:pt x="3022600" y="1244600"/>
                </a:cubicBezTo>
                <a:cubicBezTo>
                  <a:pt x="3177117" y="1559983"/>
                  <a:pt x="3395133" y="1678517"/>
                  <a:pt x="3619500" y="1892300"/>
                </a:cubicBezTo>
                <a:cubicBezTo>
                  <a:pt x="3843867" y="2106083"/>
                  <a:pt x="4112683" y="2347383"/>
                  <a:pt x="4368800" y="2527300"/>
                </a:cubicBezTo>
                <a:cubicBezTo>
                  <a:pt x="4624917" y="2707217"/>
                  <a:pt x="5008033" y="2857500"/>
                  <a:pt x="5156200" y="2971800"/>
                </a:cubicBezTo>
                <a:cubicBezTo>
                  <a:pt x="5304367" y="3086100"/>
                  <a:pt x="5249333" y="3107267"/>
                  <a:pt x="5257800" y="3213100"/>
                </a:cubicBezTo>
                <a:cubicBezTo>
                  <a:pt x="5266267" y="3318933"/>
                  <a:pt x="5283200" y="3335867"/>
                  <a:pt x="5207000" y="3606800"/>
                </a:cubicBezTo>
                <a:cubicBezTo>
                  <a:pt x="5130800" y="3877733"/>
                  <a:pt x="4887383" y="4588933"/>
                  <a:pt x="4800600" y="4838700"/>
                </a:cubicBezTo>
                <a:cubicBezTo>
                  <a:pt x="4713817" y="5088467"/>
                  <a:pt x="4747683" y="5044017"/>
                  <a:pt x="4686300" y="5105400"/>
                </a:cubicBezTo>
                <a:cubicBezTo>
                  <a:pt x="4624917" y="5166783"/>
                  <a:pt x="4593167" y="5181600"/>
                  <a:pt x="4432300" y="5207000"/>
                </a:cubicBezTo>
                <a:cubicBezTo>
                  <a:pt x="4271433" y="5232400"/>
                  <a:pt x="3721100" y="5257800"/>
                  <a:pt x="3721100" y="5257800"/>
                </a:cubicBezTo>
                <a:lnTo>
                  <a:pt x="0" y="52197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7" name="Forme libre 26"/>
          <p:cNvSpPr/>
          <p:nvPr/>
        </p:nvSpPr>
        <p:spPr>
          <a:xfrm>
            <a:off x="15316199" y="9537702"/>
            <a:ext cx="5726435" cy="6451600"/>
          </a:xfrm>
          <a:custGeom>
            <a:avLst/>
            <a:gdLst>
              <a:gd name="connsiteX0" fmla="*/ 3035300 w 5726435"/>
              <a:gd name="connsiteY0" fmla="*/ 0 h 6451600"/>
              <a:gd name="connsiteX1" fmla="*/ 3175000 w 5726435"/>
              <a:gd name="connsiteY1" fmla="*/ 1346200 h 6451600"/>
              <a:gd name="connsiteX2" fmla="*/ 3441700 w 5726435"/>
              <a:gd name="connsiteY2" fmla="*/ 2286000 h 6451600"/>
              <a:gd name="connsiteX3" fmla="*/ 4203700 w 5726435"/>
              <a:gd name="connsiteY3" fmla="*/ 3098800 h 6451600"/>
              <a:gd name="connsiteX4" fmla="*/ 4826000 w 5726435"/>
              <a:gd name="connsiteY4" fmla="*/ 3619500 h 6451600"/>
              <a:gd name="connsiteX5" fmla="*/ 5638800 w 5726435"/>
              <a:gd name="connsiteY5" fmla="*/ 4076700 h 6451600"/>
              <a:gd name="connsiteX6" fmla="*/ 5676900 w 5726435"/>
              <a:gd name="connsiteY6" fmla="*/ 4419600 h 6451600"/>
              <a:gd name="connsiteX7" fmla="*/ 5397500 w 5726435"/>
              <a:gd name="connsiteY7" fmla="*/ 5422900 h 6451600"/>
              <a:gd name="connsiteX8" fmla="*/ 5080000 w 5726435"/>
              <a:gd name="connsiteY8" fmla="*/ 6235700 h 6451600"/>
              <a:gd name="connsiteX9" fmla="*/ 4775200 w 5726435"/>
              <a:gd name="connsiteY9" fmla="*/ 6362700 h 6451600"/>
              <a:gd name="connsiteX10" fmla="*/ 3810000 w 5726435"/>
              <a:gd name="connsiteY10" fmla="*/ 6451600 h 6451600"/>
              <a:gd name="connsiteX11" fmla="*/ 0 w 5726435"/>
              <a:gd name="connsiteY11" fmla="*/ 6400800 h 645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726435" h="6451600">
                <a:moveTo>
                  <a:pt x="3035300" y="0"/>
                </a:moveTo>
                <a:cubicBezTo>
                  <a:pt x="3071283" y="482600"/>
                  <a:pt x="3107267" y="965200"/>
                  <a:pt x="3175000" y="1346200"/>
                </a:cubicBezTo>
                <a:cubicBezTo>
                  <a:pt x="3242733" y="1727200"/>
                  <a:pt x="3270250" y="1993900"/>
                  <a:pt x="3441700" y="2286000"/>
                </a:cubicBezTo>
                <a:cubicBezTo>
                  <a:pt x="3613150" y="2578100"/>
                  <a:pt x="3972983" y="2876550"/>
                  <a:pt x="4203700" y="3098800"/>
                </a:cubicBezTo>
                <a:cubicBezTo>
                  <a:pt x="4434417" y="3321050"/>
                  <a:pt x="4586817" y="3456517"/>
                  <a:pt x="4826000" y="3619500"/>
                </a:cubicBezTo>
                <a:cubicBezTo>
                  <a:pt x="5065183" y="3782483"/>
                  <a:pt x="5496983" y="3943350"/>
                  <a:pt x="5638800" y="4076700"/>
                </a:cubicBezTo>
                <a:cubicBezTo>
                  <a:pt x="5780617" y="4210050"/>
                  <a:pt x="5717117" y="4195233"/>
                  <a:pt x="5676900" y="4419600"/>
                </a:cubicBezTo>
                <a:cubicBezTo>
                  <a:pt x="5636683" y="4643967"/>
                  <a:pt x="5496983" y="5120217"/>
                  <a:pt x="5397500" y="5422900"/>
                </a:cubicBezTo>
                <a:cubicBezTo>
                  <a:pt x="5298017" y="5725583"/>
                  <a:pt x="5183717" y="6079067"/>
                  <a:pt x="5080000" y="6235700"/>
                </a:cubicBezTo>
                <a:cubicBezTo>
                  <a:pt x="4976283" y="6392333"/>
                  <a:pt x="4986867" y="6326717"/>
                  <a:pt x="4775200" y="6362700"/>
                </a:cubicBezTo>
                <a:cubicBezTo>
                  <a:pt x="4563533" y="6398683"/>
                  <a:pt x="3810000" y="6451600"/>
                  <a:pt x="3810000" y="6451600"/>
                </a:cubicBezTo>
                <a:lnTo>
                  <a:pt x="0" y="64008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8" name="Ellipse 27"/>
          <p:cNvSpPr/>
          <p:nvPr/>
        </p:nvSpPr>
        <p:spPr>
          <a:xfrm>
            <a:off x="20104102" y="13834698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9" name="Ellipse 28"/>
          <p:cNvSpPr/>
          <p:nvPr/>
        </p:nvSpPr>
        <p:spPr>
          <a:xfrm>
            <a:off x="19710399" y="13491800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0" name="Ellipse 29"/>
          <p:cNvSpPr/>
          <p:nvPr/>
        </p:nvSpPr>
        <p:spPr>
          <a:xfrm>
            <a:off x="19164302" y="12983798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1" name="Ellipse 30"/>
          <p:cNvSpPr/>
          <p:nvPr/>
        </p:nvSpPr>
        <p:spPr>
          <a:xfrm>
            <a:off x="18643599" y="12183698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2" name="Ellipse 31"/>
          <p:cNvSpPr/>
          <p:nvPr/>
        </p:nvSpPr>
        <p:spPr>
          <a:xfrm>
            <a:off x="18199101" y="10596198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3" name="Ellipse 32"/>
          <p:cNvSpPr/>
          <p:nvPr/>
        </p:nvSpPr>
        <p:spPr>
          <a:xfrm>
            <a:off x="18288000" y="9402399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4" name="Rectangle 33"/>
          <p:cNvSpPr/>
          <p:nvPr/>
        </p:nvSpPr>
        <p:spPr>
          <a:xfrm>
            <a:off x="16243300" y="4115701"/>
            <a:ext cx="3657601" cy="10918567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5" name="Rectangle 34"/>
          <p:cNvSpPr/>
          <p:nvPr/>
        </p:nvSpPr>
        <p:spPr>
          <a:xfrm>
            <a:off x="22174201" y="4115701"/>
            <a:ext cx="6626513" cy="11668683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6" name="Rectangle 35"/>
          <p:cNvSpPr/>
          <p:nvPr/>
        </p:nvSpPr>
        <p:spPr>
          <a:xfrm>
            <a:off x="18168251" y="4115702"/>
            <a:ext cx="6510393" cy="375308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37" name="Connecteur droit avec flèche 36"/>
          <p:cNvCxnSpPr/>
          <p:nvPr/>
        </p:nvCxnSpPr>
        <p:spPr>
          <a:xfrm>
            <a:off x="22669488" y="13923600"/>
            <a:ext cx="0" cy="596900"/>
          </a:xfrm>
          <a:prstGeom prst="straightConnector1">
            <a:avLst/>
          </a:prstGeom>
          <a:ln>
            <a:solidFill>
              <a:srgbClr val="307BC5"/>
            </a:solidFill>
            <a:headEnd type="arrow"/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8" name="Connecteur droit avec flèche 37"/>
          <p:cNvCxnSpPr/>
          <p:nvPr/>
        </p:nvCxnSpPr>
        <p:spPr>
          <a:xfrm flipH="1">
            <a:off x="19444014" y="12875850"/>
            <a:ext cx="266387" cy="518747"/>
          </a:xfrm>
          <a:prstGeom prst="straightConnector1">
            <a:avLst/>
          </a:prstGeom>
          <a:ln>
            <a:solidFill>
              <a:srgbClr val="307BC5"/>
            </a:solidFill>
            <a:headEnd type="arrow"/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9" name="Connecteur droit 38"/>
          <p:cNvCxnSpPr/>
          <p:nvPr/>
        </p:nvCxnSpPr>
        <p:spPr>
          <a:xfrm>
            <a:off x="22174203" y="14519369"/>
            <a:ext cx="546090" cy="0"/>
          </a:xfrm>
          <a:prstGeom prst="line">
            <a:avLst/>
          </a:prstGeom>
          <a:ln>
            <a:solidFill>
              <a:srgbClr val="FE2DFF"/>
            </a:solidFill>
            <a:prstDash val="sys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0" name="Connecteur droit 39"/>
          <p:cNvCxnSpPr/>
          <p:nvPr/>
        </p:nvCxnSpPr>
        <p:spPr>
          <a:xfrm>
            <a:off x="19545299" y="12776201"/>
            <a:ext cx="355599" cy="207598"/>
          </a:xfrm>
          <a:prstGeom prst="line">
            <a:avLst/>
          </a:prstGeom>
          <a:ln>
            <a:solidFill>
              <a:srgbClr val="FE2DFF"/>
            </a:solidFill>
            <a:prstDash val="sys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1" name="Connecteur droit 40"/>
          <p:cNvCxnSpPr/>
          <p:nvPr/>
        </p:nvCxnSpPr>
        <p:spPr>
          <a:xfrm>
            <a:off x="19164300" y="13208001"/>
            <a:ext cx="723911" cy="415196"/>
          </a:xfrm>
          <a:prstGeom prst="line">
            <a:avLst/>
          </a:prstGeom>
          <a:ln>
            <a:solidFill>
              <a:srgbClr val="FE2DFF"/>
            </a:solidFill>
            <a:prstDash val="sys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2" name="ZoneTexte 41"/>
          <p:cNvSpPr txBox="1"/>
          <p:nvPr/>
        </p:nvSpPr>
        <p:spPr>
          <a:xfrm>
            <a:off x="22702703" y="13682468"/>
            <a:ext cx="7039638" cy="1908205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5900" dirty="0">
                <a:solidFill>
                  <a:srgbClr val="307BC5"/>
                </a:solidFill>
                <a:latin typeface="Helvetica"/>
                <a:cs typeface="Helvetica"/>
              </a:rPr>
              <a:t>Epaisseur des fibres</a:t>
            </a:r>
          </a:p>
          <a:p>
            <a:pPr algn="ctr"/>
            <a:r>
              <a:rPr lang="fr-FR" sz="5900" dirty="0">
                <a:solidFill>
                  <a:srgbClr val="307BC5"/>
                </a:solidFill>
                <a:latin typeface="Helvetica"/>
                <a:cs typeface="Helvetica"/>
              </a:rPr>
              <a:t>du nerf optique</a:t>
            </a:r>
          </a:p>
        </p:txBody>
      </p:sp>
      <p:cxnSp>
        <p:nvCxnSpPr>
          <p:cNvPr id="43" name="Connecteur droit 42"/>
          <p:cNvCxnSpPr/>
          <p:nvPr/>
        </p:nvCxnSpPr>
        <p:spPr>
          <a:xfrm>
            <a:off x="22174203" y="13931901"/>
            <a:ext cx="546090" cy="0"/>
          </a:xfrm>
          <a:prstGeom prst="line">
            <a:avLst/>
          </a:prstGeom>
          <a:ln>
            <a:solidFill>
              <a:srgbClr val="FE2DFF"/>
            </a:solidFill>
            <a:prstDash val="sys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4" name="Rectangle 43"/>
          <p:cNvSpPr/>
          <p:nvPr/>
        </p:nvSpPr>
        <p:spPr>
          <a:xfrm rot="1849834">
            <a:off x="19082615" y="7543602"/>
            <a:ext cx="4845251" cy="52696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pic>
        <p:nvPicPr>
          <p:cNvPr id="45" name="Image 44" descr="OG  5 minutes.pn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139" b="15854"/>
          <a:stretch/>
        </p:blipFill>
        <p:spPr>
          <a:xfrm>
            <a:off x="18122165" y="4762780"/>
            <a:ext cx="10847270" cy="72514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47190826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4604755" y="2963304"/>
            <a:ext cx="16474447" cy="1414624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4" descr="Image1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4" t="1895" r="12744" b="4167"/>
          <a:stretch>
            <a:fillRect/>
          </a:stretch>
        </p:blipFill>
        <p:spPr bwMode="auto">
          <a:xfrm>
            <a:off x="16768185" y="3971771"/>
            <a:ext cx="12433508" cy="12433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Forme libre 4"/>
          <p:cNvSpPr/>
          <p:nvPr/>
        </p:nvSpPr>
        <p:spPr>
          <a:xfrm>
            <a:off x="19930533" y="14024069"/>
            <a:ext cx="1594180" cy="2027030"/>
          </a:xfrm>
          <a:custGeom>
            <a:avLst/>
            <a:gdLst>
              <a:gd name="connsiteX0" fmla="*/ 990600 w 1594181"/>
              <a:gd name="connsiteY0" fmla="*/ 1968985 h 2027029"/>
              <a:gd name="connsiteX1" fmla="*/ 160867 w 1594181"/>
              <a:gd name="connsiteY1" fmla="*/ 1647261 h 2027029"/>
              <a:gd name="connsiteX2" fmla="*/ 42334 w 1594181"/>
              <a:gd name="connsiteY2" fmla="*/ 1596462 h 2027029"/>
              <a:gd name="connsiteX3" fmla="*/ 0 w 1594181"/>
              <a:gd name="connsiteY3" fmla="*/ 1579530 h 2027029"/>
              <a:gd name="connsiteX4" fmla="*/ 42334 w 1594181"/>
              <a:gd name="connsiteY4" fmla="*/ 1410201 h 2027029"/>
              <a:gd name="connsiteX5" fmla="*/ 245534 w 1594181"/>
              <a:gd name="connsiteY5" fmla="*/ 927616 h 2027029"/>
              <a:gd name="connsiteX6" fmla="*/ 406400 w 1594181"/>
              <a:gd name="connsiteY6" fmla="*/ 546627 h 2027029"/>
              <a:gd name="connsiteX7" fmla="*/ 508000 w 1594181"/>
              <a:gd name="connsiteY7" fmla="*/ 258769 h 2027029"/>
              <a:gd name="connsiteX8" fmla="*/ 584200 w 1594181"/>
              <a:gd name="connsiteY8" fmla="*/ 123307 h 2027029"/>
              <a:gd name="connsiteX9" fmla="*/ 711200 w 1594181"/>
              <a:gd name="connsiteY9" fmla="*/ 30176 h 2027029"/>
              <a:gd name="connsiteX10" fmla="*/ 914400 w 1594181"/>
              <a:gd name="connsiteY10" fmla="*/ 4777 h 2027029"/>
              <a:gd name="connsiteX11" fmla="*/ 1058334 w 1594181"/>
              <a:gd name="connsiteY11" fmla="*/ 114840 h 2027029"/>
              <a:gd name="connsiteX12" fmla="*/ 1083734 w 1594181"/>
              <a:gd name="connsiteY12" fmla="*/ 267236 h 2027029"/>
              <a:gd name="connsiteX13" fmla="*/ 1185334 w 1594181"/>
              <a:gd name="connsiteY13" fmla="*/ 182571 h 2027029"/>
              <a:gd name="connsiteX14" fmla="*/ 1337734 w 1594181"/>
              <a:gd name="connsiteY14" fmla="*/ 174105 h 2027029"/>
              <a:gd name="connsiteX15" fmla="*/ 1447800 w 1594181"/>
              <a:gd name="connsiteY15" fmla="*/ 216437 h 2027029"/>
              <a:gd name="connsiteX16" fmla="*/ 1557867 w 1594181"/>
              <a:gd name="connsiteY16" fmla="*/ 292635 h 2027029"/>
              <a:gd name="connsiteX17" fmla="*/ 1583267 w 1594181"/>
              <a:gd name="connsiteY17" fmla="*/ 411165 h 2027029"/>
              <a:gd name="connsiteX18" fmla="*/ 1591734 w 1594181"/>
              <a:gd name="connsiteY18" fmla="*/ 487362 h 2027029"/>
              <a:gd name="connsiteX19" fmla="*/ 1540934 w 1594181"/>
              <a:gd name="connsiteY19" fmla="*/ 690556 h 2027029"/>
              <a:gd name="connsiteX20" fmla="*/ 1363134 w 1594181"/>
              <a:gd name="connsiteY20" fmla="*/ 1164675 h 2027029"/>
              <a:gd name="connsiteX21" fmla="*/ 1117600 w 1594181"/>
              <a:gd name="connsiteY21" fmla="*/ 1808123 h 2027029"/>
              <a:gd name="connsiteX22" fmla="*/ 1049867 w 1594181"/>
              <a:gd name="connsiteY22" fmla="*/ 2011317 h 2027029"/>
              <a:gd name="connsiteX23" fmla="*/ 990600 w 1594181"/>
              <a:gd name="connsiteY23" fmla="*/ 1968985 h 2027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94181" h="2027029">
                <a:moveTo>
                  <a:pt x="990600" y="1968985"/>
                </a:moveTo>
                <a:cubicBezTo>
                  <a:pt x="842433" y="1908309"/>
                  <a:pt x="318911" y="1709348"/>
                  <a:pt x="160867" y="1647261"/>
                </a:cubicBezTo>
                <a:cubicBezTo>
                  <a:pt x="2823" y="1585174"/>
                  <a:pt x="69145" y="1607751"/>
                  <a:pt x="42334" y="1596462"/>
                </a:cubicBezTo>
                <a:cubicBezTo>
                  <a:pt x="15523" y="1585173"/>
                  <a:pt x="0" y="1610573"/>
                  <a:pt x="0" y="1579530"/>
                </a:cubicBezTo>
                <a:cubicBezTo>
                  <a:pt x="0" y="1548487"/>
                  <a:pt x="1412" y="1518853"/>
                  <a:pt x="42334" y="1410201"/>
                </a:cubicBezTo>
                <a:cubicBezTo>
                  <a:pt x="83256" y="1301549"/>
                  <a:pt x="245534" y="927616"/>
                  <a:pt x="245534" y="927616"/>
                </a:cubicBezTo>
                <a:cubicBezTo>
                  <a:pt x="306212" y="783687"/>
                  <a:pt x="362656" y="658101"/>
                  <a:pt x="406400" y="546627"/>
                </a:cubicBezTo>
                <a:cubicBezTo>
                  <a:pt x="450144" y="435153"/>
                  <a:pt x="478367" y="329322"/>
                  <a:pt x="508000" y="258769"/>
                </a:cubicBezTo>
                <a:cubicBezTo>
                  <a:pt x="537633" y="188216"/>
                  <a:pt x="550333" y="161406"/>
                  <a:pt x="584200" y="123307"/>
                </a:cubicBezTo>
                <a:cubicBezTo>
                  <a:pt x="618067" y="85208"/>
                  <a:pt x="656167" y="49931"/>
                  <a:pt x="711200" y="30176"/>
                </a:cubicBezTo>
                <a:cubicBezTo>
                  <a:pt x="766233" y="10421"/>
                  <a:pt x="856544" y="-9334"/>
                  <a:pt x="914400" y="4777"/>
                </a:cubicBezTo>
                <a:cubicBezTo>
                  <a:pt x="972256" y="18888"/>
                  <a:pt x="1030112" y="71097"/>
                  <a:pt x="1058334" y="114840"/>
                </a:cubicBezTo>
                <a:cubicBezTo>
                  <a:pt x="1086556" y="158583"/>
                  <a:pt x="1062567" y="255947"/>
                  <a:pt x="1083734" y="267236"/>
                </a:cubicBezTo>
                <a:cubicBezTo>
                  <a:pt x="1104901" y="278524"/>
                  <a:pt x="1143001" y="198093"/>
                  <a:pt x="1185334" y="182571"/>
                </a:cubicBezTo>
                <a:cubicBezTo>
                  <a:pt x="1227667" y="167049"/>
                  <a:pt x="1293990" y="168461"/>
                  <a:pt x="1337734" y="174105"/>
                </a:cubicBezTo>
                <a:cubicBezTo>
                  <a:pt x="1381478" y="179749"/>
                  <a:pt x="1411111" y="196682"/>
                  <a:pt x="1447800" y="216437"/>
                </a:cubicBezTo>
                <a:cubicBezTo>
                  <a:pt x="1484489" y="236192"/>
                  <a:pt x="1535289" y="260180"/>
                  <a:pt x="1557867" y="292635"/>
                </a:cubicBezTo>
                <a:cubicBezTo>
                  <a:pt x="1580445" y="325090"/>
                  <a:pt x="1577623" y="378711"/>
                  <a:pt x="1583267" y="411165"/>
                </a:cubicBezTo>
                <a:cubicBezTo>
                  <a:pt x="1588911" y="443619"/>
                  <a:pt x="1598789" y="440797"/>
                  <a:pt x="1591734" y="487362"/>
                </a:cubicBezTo>
                <a:cubicBezTo>
                  <a:pt x="1584679" y="533927"/>
                  <a:pt x="1579034" y="577671"/>
                  <a:pt x="1540934" y="690556"/>
                </a:cubicBezTo>
                <a:cubicBezTo>
                  <a:pt x="1502834" y="803441"/>
                  <a:pt x="1433690" y="978414"/>
                  <a:pt x="1363134" y="1164675"/>
                </a:cubicBezTo>
                <a:cubicBezTo>
                  <a:pt x="1292578" y="1350936"/>
                  <a:pt x="1169811" y="1667016"/>
                  <a:pt x="1117600" y="1808123"/>
                </a:cubicBezTo>
                <a:cubicBezTo>
                  <a:pt x="1065389" y="1949230"/>
                  <a:pt x="1075267" y="1981685"/>
                  <a:pt x="1049867" y="2011317"/>
                </a:cubicBezTo>
                <a:cubicBezTo>
                  <a:pt x="1024467" y="2040949"/>
                  <a:pt x="1138767" y="2029661"/>
                  <a:pt x="990600" y="1968985"/>
                </a:cubicBezTo>
                <a:close/>
              </a:path>
            </a:pathLst>
          </a:custGeom>
          <a:solidFill>
            <a:schemeClr val="bg1">
              <a:lumMod val="75000"/>
              <a:alpha val="99000"/>
            </a:schemeClr>
          </a:solidFill>
          <a:ln w="76200" cmpd="sng">
            <a:noFill/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" name="Forme libre 5"/>
          <p:cNvSpPr/>
          <p:nvPr/>
        </p:nvSpPr>
        <p:spPr>
          <a:xfrm>
            <a:off x="16789400" y="14444299"/>
            <a:ext cx="5067302" cy="2167301"/>
          </a:xfrm>
          <a:custGeom>
            <a:avLst/>
            <a:gdLst>
              <a:gd name="connsiteX0" fmla="*/ 5067300 w 5067300"/>
              <a:gd name="connsiteY0" fmla="*/ 33702 h 2167302"/>
              <a:gd name="connsiteX1" fmla="*/ 4787900 w 5067300"/>
              <a:gd name="connsiteY1" fmla="*/ 8302 h 2167302"/>
              <a:gd name="connsiteX2" fmla="*/ 4610100 w 5067300"/>
              <a:gd name="connsiteY2" fmla="*/ 160702 h 2167302"/>
              <a:gd name="connsiteX3" fmla="*/ 4368800 w 5067300"/>
              <a:gd name="connsiteY3" fmla="*/ 833802 h 2167302"/>
              <a:gd name="connsiteX4" fmla="*/ 4114800 w 5067300"/>
              <a:gd name="connsiteY4" fmla="*/ 1557702 h 2167302"/>
              <a:gd name="connsiteX5" fmla="*/ 3759200 w 5067300"/>
              <a:gd name="connsiteY5" fmla="*/ 2053002 h 2167302"/>
              <a:gd name="connsiteX6" fmla="*/ 2540000 w 5067300"/>
              <a:gd name="connsiteY6" fmla="*/ 2167302 h 2167302"/>
              <a:gd name="connsiteX7" fmla="*/ 0 w 5067300"/>
              <a:gd name="connsiteY7" fmla="*/ 2116502 h 2167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67300" h="2167302">
                <a:moveTo>
                  <a:pt x="5067300" y="33702"/>
                </a:moveTo>
                <a:cubicBezTo>
                  <a:pt x="4965700" y="10418"/>
                  <a:pt x="4864100" y="-12865"/>
                  <a:pt x="4787900" y="8302"/>
                </a:cubicBezTo>
                <a:cubicBezTo>
                  <a:pt x="4711700" y="29469"/>
                  <a:pt x="4679950" y="23119"/>
                  <a:pt x="4610100" y="160702"/>
                </a:cubicBezTo>
                <a:cubicBezTo>
                  <a:pt x="4540250" y="298285"/>
                  <a:pt x="4451350" y="600969"/>
                  <a:pt x="4368800" y="833802"/>
                </a:cubicBezTo>
                <a:cubicBezTo>
                  <a:pt x="4286250" y="1066635"/>
                  <a:pt x="4216400" y="1354502"/>
                  <a:pt x="4114800" y="1557702"/>
                </a:cubicBezTo>
                <a:cubicBezTo>
                  <a:pt x="4013200" y="1760902"/>
                  <a:pt x="4021667" y="1951402"/>
                  <a:pt x="3759200" y="2053002"/>
                </a:cubicBezTo>
                <a:cubicBezTo>
                  <a:pt x="3496733" y="2154602"/>
                  <a:pt x="2540000" y="2167302"/>
                  <a:pt x="2540000" y="2167302"/>
                </a:cubicBezTo>
                <a:lnTo>
                  <a:pt x="0" y="2116502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" name="Forme libre 6"/>
          <p:cNvSpPr/>
          <p:nvPr/>
        </p:nvSpPr>
        <p:spPr>
          <a:xfrm>
            <a:off x="16535401" y="14398884"/>
            <a:ext cx="5638800" cy="2123816"/>
          </a:xfrm>
          <a:custGeom>
            <a:avLst/>
            <a:gdLst>
              <a:gd name="connsiteX0" fmla="*/ 5638800 w 5638800"/>
              <a:gd name="connsiteY0" fmla="*/ 117216 h 2123816"/>
              <a:gd name="connsiteX1" fmla="*/ 5384800 w 5638800"/>
              <a:gd name="connsiteY1" fmla="*/ 41016 h 2123816"/>
              <a:gd name="connsiteX2" fmla="*/ 5067300 w 5638800"/>
              <a:gd name="connsiteY2" fmla="*/ 2916 h 2123816"/>
              <a:gd name="connsiteX3" fmla="*/ 4851400 w 5638800"/>
              <a:gd name="connsiteY3" fmla="*/ 117216 h 2123816"/>
              <a:gd name="connsiteX4" fmla="*/ 4622800 w 5638800"/>
              <a:gd name="connsiteY4" fmla="*/ 726816 h 2123816"/>
              <a:gd name="connsiteX5" fmla="*/ 4318000 w 5638800"/>
              <a:gd name="connsiteY5" fmla="*/ 1615816 h 2123816"/>
              <a:gd name="connsiteX6" fmla="*/ 4165600 w 5638800"/>
              <a:gd name="connsiteY6" fmla="*/ 1882516 h 2123816"/>
              <a:gd name="connsiteX7" fmla="*/ 4025900 w 5638800"/>
              <a:gd name="connsiteY7" fmla="*/ 1996816 h 2123816"/>
              <a:gd name="connsiteX8" fmla="*/ 3619500 w 5638800"/>
              <a:gd name="connsiteY8" fmla="*/ 2085716 h 2123816"/>
              <a:gd name="connsiteX9" fmla="*/ 3009900 w 5638800"/>
              <a:gd name="connsiteY9" fmla="*/ 2123816 h 2123816"/>
              <a:gd name="connsiteX10" fmla="*/ 0 w 5638800"/>
              <a:gd name="connsiteY10" fmla="*/ 2098416 h 2123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638800" h="2123816">
                <a:moveTo>
                  <a:pt x="5638800" y="117216"/>
                </a:moveTo>
                <a:cubicBezTo>
                  <a:pt x="5559425" y="88641"/>
                  <a:pt x="5480050" y="60066"/>
                  <a:pt x="5384800" y="41016"/>
                </a:cubicBezTo>
                <a:cubicBezTo>
                  <a:pt x="5289550" y="21966"/>
                  <a:pt x="5156200" y="-9784"/>
                  <a:pt x="5067300" y="2916"/>
                </a:cubicBezTo>
                <a:cubicBezTo>
                  <a:pt x="4978400" y="15616"/>
                  <a:pt x="4925483" y="-3434"/>
                  <a:pt x="4851400" y="117216"/>
                </a:cubicBezTo>
                <a:cubicBezTo>
                  <a:pt x="4777317" y="237866"/>
                  <a:pt x="4711700" y="477049"/>
                  <a:pt x="4622800" y="726816"/>
                </a:cubicBezTo>
                <a:cubicBezTo>
                  <a:pt x="4533900" y="976583"/>
                  <a:pt x="4394200" y="1423199"/>
                  <a:pt x="4318000" y="1615816"/>
                </a:cubicBezTo>
                <a:cubicBezTo>
                  <a:pt x="4241800" y="1808433"/>
                  <a:pt x="4214283" y="1819016"/>
                  <a:pt x="4165600" y="1882516"/>
                </a:cubicBezTo>
                <a:cubicBezTo>
                  <a:pt x="4116917" y="1946016"/>
                  <a:pt x="4116917" y="1962949"/>
                  <a:pt x="4025900" y="1996816"/>
                </a:cubicBezTo>
                <a:cubicBezTo>
                  <a:pt x="3934883" y="2030683"/>
                  <a:pt x="3788833" y="2064549"/>
                  <a:pt x="3619500" y="2085716"/>
                </a:cubicBezTo>
                <a:cubicBezTo>
                  <a:pt x="3450167" y="2106883"/>
                  <a:pt x="3009900" y="2123816"/>
                  <a:pt x="3009900" y="2123816"/>
                </a:cubicBezTo>
                <a:lnTo>
                  <a:pt x="0" y="2098416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" name="Forme libre 7"/>
          <p:cNvSpPr/>
          <p:nvPr/>
        </p:nvSpPr>
        <p:spPr>
          <a:xfrm>
            <a:off x="16306803" y="14292374"/>
            <a:ext cx="6197600" cy="2154127"/>
          </a:xfrm>
          <a:custGeom>
            <a:avLst/>
            <a:gdLst>
              <a:gd name="connsiteX0" fmla="*/ 6197600 w 6197600"/>
              <a:gd name="connsiteY0" fmla="*/ 274527 h 2154127"/>
              <a:gd name="connsiteX1" fmla="*/ 5397500 w 6197600"/>
              <a:gd name="connsiteY1" fmla="*/ 7827 h 2154127"/>
              <a:gd name="connsiteX2" fmla="*/ 5041900 w 6197600"/>
              <a:gd name="connsiteY2" fmla="*/ 122127 h 2154127"/>
              <a:gd name="connsiteX3" fmla="*/ 4838700 w 6197600"/>
              <a:gd name="connsiteY3" fmla="*/ 630127 h 2154127"/>
              <a:gd name="connsiteX4" fmla="*/ 4495800 w 6197600"/>
              <a:gd name="connsiteY4" fmla="*/ 1633427 h 2154127"/>
              <a:gd name="connsiteX5" fmla="*/ 4279900 w 6197600"/>
              <a:gd name="connsiteY5" fmla="*/ 2027127 h 2154127"/>
              <a:gd name="connsiteX6" fmla="*/ 3644900 w 6197600"/>
              <a:gd name="connsiteY6" fmla="*/ 2116027 h 2154127"/>
              <a:gd name="connsiteX7" fmla="*/ 2921000 w 6197600"/>
              <a:gd name="connsiteY7" fmla="*/ 2154127 h 2154127"/>
              <a:gd name="connsiteX8" fmla="*/ 0 w 6197600"/>
              <a:gd name="connsiteY8" fmla="*/ 2128727 h 2154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197600" h="2154127">
                <a:moveTo>
                  <a:pt x="6197600" y="274527"/>
                </a:moveTo>
                <a:cubicBezTo>
                  <a:pt x="5893858" y="153877"/>
                  <a:pt x="5590117" y="33227"/>
                  <a:pt x="5397500" y="7827"/>
                </a:cubicBezTo>
                <a:cubicBezTo>
                  <a:pt x="5204883" y="-17573"/>
                  <a:pt x="5135033" y="18410"/>
                  <a:pt x="5041900" y="122127"/>
                </a:cubicBezTo>
                <a:cubicBezTo>
                  <a:pt x="4948767" y="225844"/>
                  <a:pt x="4929717" y="378244"/>
                  <a:pt x="4838700" y="630127"/>
                </a:cubicBezTo>
                <a:cubicBezTo>
                  <a:pt x="4747683" y="882010"/>
                  <a:pt x="4588933" y="1400594"/>
                  <a:pt x="4495800" y="1633427"/>
                </a:cubicBezTo>
                <a:cubicBezTo>
                  <a:pt x="4402667" y="1866260"/>
                  <a:pt x="4421717" y="1946694"/>
                  <a:pt x="4279900" y="2027127"/>
                </a:cubicBezTo>
                <a:cubicBezTo>
                  <a:pt x="4138083" y="2107560"/>
                  <a:pt x="3871383" y="2094860"/>
                  <a:pt x="3644900" y="2116027"/>
                </a:cubicBezTo>
                <a:cubicBezTo>
                  <a:pt x="3418417" y="2137194"/>
                  <a:pt x="2921000" y="2154127"/>
                  <a:pt x="2921000" y="2154127"/>
                </a:cubicBezTo>
                <a:lnTo>
                  <a:pt x="0" y="2128727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" name="Forme libre 8"/>
          <p:cNvSpPr/>
          <p:nvPr/>
        </p:nvSpPr>
        <p:spPr>
          <a:xfrm>
            <a:off x="16078199" y="14192937"/>
            <a:ext cx="7340601" cy="2157607"/>
          </a:xfrm>
          <a:custGeom>
            <a:avLst/>
            <a:gdLst>
              <a:gd name="connsiteX0" fmla="*/ 7340600 w 7340600"/>
              <a:gd name="connsiteY0" fmla="*/ 297762 h 2157606"/>
              <a:gd name="connsiteX1" fmla="*/ 5791200 w 7340600"/>
              <a:gd name="connsiteY1" fmla="*/ 31062 h 2157606"/>
              <a:gd name="connsiteX2" fmla="*/ 5334000 w 7340600"/>
              <a:gd name="connsiteY2" fmla="*/ 43762 h 2157606"/>
              <a:gd name="connsiteX3" fmla="*/ 5118100 w 7340600"/>
              <a:gd name="connsiteY3" fmla="*/ 373962 h 2157606"/>
              <a:gd name="connsiteX4" fmla="*/ 4826000 w 7340600"/>
              <a:gd name="connsiteY4" fmla="*/ 1275662 h 2157606"/>
              <a:gd name="connsiteX5" fmla="*/ 4584700 w 7340600"/>
              <a:gd name="connsiteY5" fmla="*/ 1936062 h 2157606"/>
              <a:gd name="connsiteX6" fmla="*/ 4406900 w 7340600"/>
              <a:gd name="connsiteY6" fmla="*/ 2075762 h 2157606"/>
              <a:gd name="connsiteX7" fmla="*/ 3606800 w 7340600"/>
              <a:gd name="connsiteY7" fmla="*/ 2151962 h 2157606"/>
              <a:gd name="connsiteX8" fmla="*/ 3505200 w 7340600"/>
              <a:gd name="connsiteY8" fmla="*/ 2151962 h 2157606"/>
              <a:gd name="connsiteX9" fmla="*/ 0 w 7340600"/>
              <a:gd name="connsiteY9" fmla="*/ 2139262 h 2157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40600" h="2157606">
                <a:moveTo>
                  <a:pt x="7340600" y="297762"/>
                </a:moveTo>
                <a:cubicBezTo>
                  <a:pt x="6733116" y="185578"/>
                  <a:pt x="6125633" y="73395"/>
                  <a:pt x="5791200" y="31062"/>
                </a:cubicBezTo>
                <a:cubicBezTo>
                  <a:pt x="5456767" y="-11271"/>
                  <a:pt x="5446183" y="-13388"/>
                  <a:pt x="5334000" y="43762"/>
                </a:cubicBezTo>
                <a:cubicBezTo>
                  <a:pt x="5221817" y="100912"/>
                  <a:pt x="5202767" y="168645"/>
                  <a:pt x="5118100" y="373962"/>
                </a:cubicBezTo>
                <a:cubicBezTo>
                  <a:pt x="5033433" y="579279"/>
                  <a:pt x="4914900" y="1015312"/>
                  <a:pt x="4826000" y="1275662"/>
                </a:cubicBezTo>
                <a:cubicBezTo>
                  <a:pt x="4737100" y="1536012"/>
                  <a:pt x="4654550" y="1802712"/>
                  <a:pt x="4584700" y="1936062"/>
                </a:cubicBezTo>
                <a:cubicBezTo>
                  <a:pt x="4514850" y="2069412"/>
                  <a:pt x="4569883" y="2039779"/>
                  <a:pt x="4406900" y="2075762"/>
                </a:cubicBezTo>
                <a:cubicBezTo>
                  <a:pt x="4243917" y="2111745"/>
                  <a:pt x="3757083" y="2139262"/>
                  <a:pt x="3606800" y="2151962"/>
                </a:cubicBezTo>
                <a:cubicBezTo>
                  <a:pt x="3456517" y="2164662"/>
                  <a:pt x="3505200" y="2151962"/>
                  <a:pt x="3505200" y="2151962"/>
                </a:cubicBezTo>
                <a:lnTo>
                  <a:pt x="0" y="2139262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" name="Forme libre 9"/>
          <p:cNvSpPr/>
          <p:nvPr/>
        </p:nvSpPr>
        <p:spPr>
          <a:xfrm>
            <a:off x="15875000" y="14100712"/>
            <a:ext cx="8407401" cy="2155290"/>
          </a:xfrm>
          <a:custGeom>
            <a:avLst/>
            <a:gdLst>
              <a:gd name="connsiteX0" fmla="*/ 8407400 w 8407400"/>
              <a:gd name="connsiteY0" fmla="*/ 161390 h 2155290"/>
              <a:gd name="connsiteX1" fmla="*/ 7531100 w 8407400"/>
              <a:gd name="connsiteY1" fmla="*/ 237590 h 2155290"/>
              <a:gd name="connsiteX2" fmla="*/ 6781800 w 8407400"/>
              <a:gd name="connsiteY2" fmla="*/ 135990 h 2155290"/>
              <a:gd name="connsiteX3" fmla="*/ 5905500 w 8407400"/>
              <a:gd name="connsiteY3" fmla="*/ 8990 h 2155290"/>
              <a:gd name="connsiteX4" fmla="*/ 5486400 w 8407400"/>
              <a:gd name="connsiteY4" fmla="*/ 47090 h 2155290"/>
              <a:gd name="connsiteX5" fmla="*/ 5308600 w 8407400"/>
              <a:gd name="connsiteY5" fmla="*/ 339190 h 2155290"/>
              <a:gd name="connsiteX6" fmla="*/ 4902200 w 8407400"/>
              <a:gd name="connsiteY6" fmla="*/ 1520290 h 2155290"/>
              <a:gd name="connsiteX7" fmla="*/ 4711700 w 8407400"/>
              <a:gd name="connsiteY7" fmla="*/ 2002890 h 2155290"/>
              <a:gd name="connsiteX8" fmla="*/ 4508500 w 8407400"/>
              <a:gd name="connsiteY8" fmla="*/ 2091790 h 2155290"/>
              <a:gd name="connsiteX9" fmla="*/ 3886200 w 8407400"/>
              <a:gd name="connsiteY9" fmla="*/ 2142590 h 2155290"/>
              <a:gd name="connsiteX10" fmla="*/ 2387600 w 8407400"/>
              <a:gd name="connsiteY10" fmla="*/ 2155290 h 2155290"/>
              <a:gd name="connsiteX11" fmla="*/ 0 w 8407400"/>
              <a:gd name="connsiteY11" fmla="*/ 2142590 h 2155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407400" h="2155290">
                <a:moveTo>
                  <a:pt x="8407400" y="161390"/>
                </a:moveTo>
                <a:cubicBezTo>
                  <a:pt x="8104716" y="201606"/>
                  <a:pt x="7802033" y="241823"/>
                  <a:pt x="7531100" y="237590"/>
                </a:cubicBezTo>
                <a:cubicBezTo>
                  <a:pt x="7260167" y="233357"/>
                  <a:pt x="6781800" y="135990"/>
                  <a:pt x="6781800" y="135990"/>
                </a:cubicBezTo>
                <a:cubicBezTo>
                  <a:pt x="6510867" y="97890"/>
                  <a:pt x="6121400" y="23807"/>
                  <a:pt x="5905500" y="8990"/>
                </a:cubicBezTo>
                <a:cubicBezTo>
                  <a:pt x="5689600" y="-5827"/>
                  <a:pt x="5585883" y="-7943"/>
                  <a:pt x="5486400" y="47090"/>
                </a:cubicBezTo>
                <a:cubicBezTo>
                  <a:pt x="5386917" y="102123"/>
                  <a:pt x="5405967" y="93657"/>
                  <a:pt x="5308600" y="339190"/>
                </a:cubicBezTo>
                <a:cubicBezTo>
                  <a:pt x="5211233" y="584723"/>
                  <a:pt x="5001683" y="1243007"/>
                  <a:pt x="4902200" y="1520290"/>
                </a:cubicBezTo>
                <a:cubicBezTo>
                  <a:pt x="4802717" y="1797573"/>
                  <a:pt x="4777317" y="1907640"/>
                  <a:pt x="4711700" y="2002890"/>
                </a:cubicBezTo>
                <a:cubicBezTo>
                  <a:pt x="4646083" y="2098140"/>
                  <a:pt x="4646083" y="2068507"/>
                  <a:pt x="4508500" y="2091790"/>
                </a:cubicBezTo>
                <a:cubicBezTo>
                  <a:pt x="4370917" y="2115073"/>
                  <a:pt x="4239683" y="2132007"/>
                  <a:pt x="3886200" y="2142590"/>
                </a:cubicBezTo>
                <a:cubicBezTo>
                  <a:pt x="3532717" y="2153173"/>
                  <a:pt x="2387600" y="2155290"/>
                  <a:pt x="2387600" y="2155290"/>
                </a:cubicBezTo>
                <a:lnTo>
                  <a:pt x="0" y="214259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" name="Forme libre 10"/>
          <p:cNvSpPr/>
          <p:nvPr/>
        </p:nvSpPr>
        <p:spPr>
          <a:xfrm>
            <a:off x="15595602" y="13360401"/>
            <a:ext cx="10033001" cy="2844799"/>
          </a:xfrm>
          <a:custGeom>
            <a:avLst/>
            <a:gdLst>
              <a:gd name="connsiteX0" fmla="*/ 10033000 w 10033000"/>
              <a:gd name="connsiteY0" fmla="*/ 0 h 2844800"/>
              <a:gd name="connsiteX1" fmla="*/ 9321800 w 10033000"/>
              <a:gd name="connsiteY1" fmla="*/ 520700 h 2844800"/>
              <a:gd name="connsiteX2" fmla="*/ 8724900 w 10033000"/>
              <a:gd name="connsiteY2" fmla="*/ 812800 h 2844800"/>
              <a:gd name="connsiteX3" fmla="*/ 7861300 w 10033000"/>
              <a:gd name="connsiteY3" fmla="*/ 876300 h 2844800"/>
              <a:gd name="connsiteX4" fmla="*/ 6654800 w 10033000"/>
              <a:gd name="connsiteY4" fmla="*/ 736600 h 2844800"/>
              <a:gd name="connsiteX5" fmla="*/ 5829300 w 10033000"/>
              <a:gd name="connsiteY5" fmla="*/ 647700 h 2844800"/>
              <a:gd name="connsiteX6" fmla="*/ 5588000 w 10033000"/>
              <a:gd name="connsiteY6" fmla="*/ 927100 h 2844800"/>
              <a:gd name="connsiteX7" fmla="*/ 5295900 w 10033000"/>
              <a:gd name="connsiteY7" fmla="*/ 1714500 h 2844800"/>
              <a:gd name="connsiteX8" fmla="*/ 4978400 w 10033000"/>
              <a:gd name="connsiteY8" fmla="*/ 2603500 h 2844800"/>
              <a:gd name="connsiteX9" fmla="*/ 4838700 w 10033000"/>
              <a:gd name="connsiteY9" fmla="*/ 2743200 h 2844800"/>
              <a:gd name="connsiteX10" fmla="*/ 4229100 w 10033000"/>
              <a:gd name="connsiteY10" fmla="*/ 2819400 h 2844800"/>
              <a:gd name="connsiteX11" fmla="*/ 2590800 w 10033000"/>
              <a:gd name="connsiteY11" fmla="*/ 2844800 h 2844800"/>
              <a:gd name="connsiteX12" fmla="*/ 0 w 10033000"/>
              <a:gd name="connsiteY12" fmla="*/ 2819400 h 284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33000" h="2844800">
                <a:moveTo>
                  <a:pt x="10033000" y="0"/>
                </a:moveTo>
                <a:cubicBezTo>
                  <a:pt x="9786408" y="192616"/>
                  <a:pt x="9539817" y="385233"/>
                  <a:pt x="9321800" y="520700"/>
                </a:cubicBezTo>
                <a:cubicBezTo>
                  <a:pt x="9103783" y="656167"/>
                  <a:pt x="8968317" y="753533"/>
                  <a:pt x="8724900" y="812800"/>
                </a:cubicBezTo>
                <a:cubicBezTo>
                  <a:pt x="8481483" y="872067"/>
                  <a:pt x="8206317" y="889000"/>
                  <a:pt x="7861300" y="876300"/>
                </a:cubicBezTo>
                <a:cubicBezTo>
                  <a:pt x="7516283" y="863600"/>
                  <a:pt x="6654800" y="736600"/>
                  <a:pt x="6654800" y="736600"/>
                </a:cubicBezTo>
                <a:cubicBezTo>
                  <a:pt x="6316133" y="698500"/>
                  <a:pt x="6007100" y="615950"/>
                  <a:pt x="5829300" y="647700"/>
                </a:cubicBezTo>
                <a:cubicBezTo>
                  <a:pt x="5651500" y="679450"/>
                  <a:pt x="5676900" y="749300"/>
                  <a:pt x="5588000" y="927100"/>
                </a:cubicBezTo>
                <a:cubicBezTo>
                  <a:pt x="5499100" y="1104900"/>
                  <a:pt x="5397500" y="1435100"/>
                  <a:pt x="5295900" y="1714500"/>
                </a:cubicBezTo>
                <a:cubicBezTo>
                  <a:pt x="5194300" y="1993900"/>
                  <a:pt x="5054600" y="2432050"/>
                  <a:pt x="4978400" y="2603500"/>
                </a:cubicBezTo>
                <a:cubicBezTo>
                  <a:pt x="4902200" y="2774950"/>
                  <a:pt x="4963583" y="2707217"/>
                  <a:pt x="4838700" y="2743200"/>
                </a:cubicBezTo>
                <a:cubicBezTo>
                  <a:pt x="4713817" y="2779183"/>
                  <a:pt x="4603750" y="2802467"/>
                  <a:pt x="4229100" y="2819400"/>
                </a:cubicBezTo>
                <a:cubicBezTo>
                  <a:pt x="3854450" y="2836333"/>
                  <a:pt x="2590800" y="2844800"/>
                  <a:pt x="2590800" y="2844800"/>
                </a:cubicBezTo>
                <a:lnTo>
                  <a:pt x="0" y="28194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" name="Forme libre 11"/>
          <p:cNvSpPr/>
          <p:nvPr/>
        </p:nvSpPr>
        <p:spPr>
          <a:xfrm>
            <a:off x="15316201" y="12014201"/>
            <a:ext cx="11252199" cy="4115185"/>
          </a:xfrm>
          <a:custGeom>
            <a:avLst/>
            <a:gdLst>
              <a:gd name="connsiteX0" fmla="*/ 11252200 w 11252200"/>
              <a:gd name="connsiteY0" fmla="*/ 0 h 4115185"/>
              <a:gd name="connsiteX1" fmla="*/ 10528300 w 11252200"/>
              <a:gd name="connsiteY1" fmla="*/ 1092200 h 4115185"/>
              <a:gd name="connsiteX2" fmla="*/ 9931400 w 11252200"/>
              <a:gd name="connsiteY2" fmla="*/ 1524000 h 4115185"/>
              <a:gd name="connsiteX3" fmla="*/ 8978900 w 11252200"/>
              <a:gd name="connsiteY3" fmla="*/ 1993900 h 4115185"/>
              <a:gd name="connsiteX4" fmla="*/ 7975600 w 11252200"/>
              <a:gd name="connsiteY4" fmla="*/ 2095500 h 4115185"/>
              <a:gd name="connsiteX5" fmla="*/ 7023100 w 11252200"/>
              <a:gd name="connsiteY5" fmla="*/ 2044700 h 4115185"/>
              <a:gd name="connsiteX6" fmla="*/ 6045200 w 11252200"/>
              <a:gd name="connsiteY6" fmla="*/ 1943100 h 4115185"/>
              <a:gd name="connsiteX7" fmla="*/ 5816600 w 11252200"/>
              <a:gd name="connsiteY7" fmla="*/ 2184400 h 4115185"/>
              <a:gd name="connsiteX8" fmla="*/ 5549900 w 11252200"/>
              <a:gd name="connsiteY8" fmla="*/ 2908300 h 4115185"/>
              <a:gd name="connsiteX9" fmla="*/ 5207000 w 11252200"/>
              <a:gd name="connsiteY9" fmla="*/ 3835400 h 4115185"/>
              <a:gd name="connsiteX10" fmla="*/ 5118100 w 11252200"/>
              <a:gd name="connsiteY10" fmla="*/ 3987800 h 4115185"/>
              <a:gd name="connsiteX11" fmla="*/ 4635500 w 11252200"/>
              <a:gd name="connsiteY11" fmla="*/ 4089400 h 4115185"/>
              <a:gd name="connsiteX12" fmla="*/ 2882900 w 11252200"/>
              <a:gd name="connsiteY12" fmla="*/ 4114800 h 4115185"/>
              <a:gd name="connsiteX13" fmla="*/ 0 w 11252200"/>
              <a:gd name="connsiteY13" fmla="*/ 4076700 h 4115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252200" h="4115185">
                <a:moveTo>
                  <a:pt x="11252200" y="0"/>
                </a:moveTo>
                <a:cubicBezTo>
                  <a:pt x="11000316" y="419100"/>
                  <a:pt x="10748433" y="838200"/>
                  <a:pt x="10528300" y="1092200"/>
                </a:cubicBezTo>
                <a:cubicBezTo>
                  <a:pt x="10308167" y="1346200"/>
                  <a:pt x="10189633" y="1373717"/>
                  <a:pt x="9931400" y="1524000"/>
                </a:cubicBezTo>
                <a:cubicBezTo>
                  <a:pt x="9673167" y="1674283"/>
                  <a:pt x="9304867" y="1898650"/>
                  <a:pt x="8978900" y="1993900"/>
                </a:cubicBezTo>
                <a:cubicBezTo>
                  <a:pt x="8652933" y="2089150"/>
                  <a:pt x="8301567" y="2087033"/>
                  <a:pt x="7975600" y="2095500"/>
                </a:cubicBezTo>
                <a:cubicBezTo>
                  <a:pt x="7649633" y="2103967"/>
                  <a:pt x="7344833" y="2070100"/>
                  <a:pt x="7023100" y="2044700"/>
                </a:cubicBezTo>
                <a:cubicBezTo>
                  <a:pt x="6701367" y="2019300"/>
                  <a:pt x="6246283" y="1919817"/>
                  <a:pt x="6045200" y="1943100"/>
                </a:cubicBezTo>
                <a:cubicBezTo>
                  <a:pt x="5844117" y="1966383"/>
                  <a:pt x="5899150" y="2023533"/>
                  <a:pt x="5816600" y="2184400"/>
                </a:cubicBezTo>
                <a:cubicBezTo>
                  <a:pt x="5734050" y="2345267"/>
                  <a:pt x="5549900" y="2908300"/>
                  <a:pt x="5549900" y="2908300"/>
                </a:cubicBezTo>
                <a:cubicBezTo>
                  <a:pt x="5448300" y="3183467"/>
                  <a:pt x="5278967" y="3655483"/>
                  <a:pt x="5207000" y="3835400"/>
                </a:cubicBezTo>
                <a:cubicBezTo>
                  <a:pt x="5135033" y="4015317"/>
                  <a:pt x="5213350" y="3945467"/>
                  <a:pt x="5118100" y="3987800"/>
                </a:cubicBezTo>
                <a:cubicBezTo>
                  <a:pt x="5022850" y="4030133"/>
                  <a:pt x="5008033" y="4068233"/>
                  <a:pt x="4635500" y="4089400"/>
                </a:cubicBezTo>
                <a:cubicBezTo>
                  <a:pt x="4262967" y="4110567"/>
                  <a:pt x="3655483" y="4116917"/>
                  <a:pt x="2882900" y="4114800"/>
                </a:cubicBezTo>
                <a:cubicBezTo>
                  <a:pt x="2110317" y="4112683"/>
                  <a:pt x="0" y="4076700"/>
                  <a:pt x="0" y="4076700"/>
                </a:cubicBez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" name="Forme libre 12"/>
          <p:cNvSpPr/>
          <p:nvPr/>
        </p:nvSpPr>
        <p:spPr>
          <a:xfrm>
            <a:off x="15036801" y="10325100"/>
            <a:ext cx="11925300" cy="5716224"/>
          </a:xfrm>
          <a:custGeom>
            <a:avLst/>
            <a:gdLst>
              <a:gd name="connsiteX0" fmla="*/ 11925300 w 11925300"/>
              <a:gd name="connsiteY0" fmla="*/ 0 h 5716223"/>
              <a:gd name="connsiteX1" fmla="*/ 11620500 w 11925300"/>
              <a:gd name="connsiteY1" fmla="*/ 1193800 h 5716223"/>
              <a:gd name="connsiteX2" fmla="*/ 11023600 w 11925300"/>
              <a:gd name="connsiteY2" fmla="*/ 2171700 h 5716223"/>
              <a:gd name="connsiteX3" fmla="*/ 10261600 w 11925300"/>
              <a:gd name="connsiteY3" fmla="*/ 3009900 h 5716223"/>
              <a:gd name="connsiteX4" fmla="*/ 9372600 w 11925300"/>
              <a:gd name="connsiteY4" fmla="*/ 3467100 h 5716223"/>
              <a:gd name="connsiteX5" fmla="*/ 8509000 w 11925300"/>
              <a:gd name="connsiteY5" fmla="*/ 3657600 h 5716223"/>
              <a:gd name="connsiteX6" fmla="*/ 7239000 w 11925300"/>
              <a:gd name="connsiteY6" fmla="*/ 3619500 h 5716223"/>
              <a:gd name="connsiteX7" fmla="*/ 6197600 w 11925300"/>
              <a:gd name="connsiteY7" fmla="*/ 3530600 h 5716223"/>
              <a:gd name="connsiteX8" fmla="*/ 5994400 w 11925300"/>
              <a:gd name="connsiteY8" fmla="*/ 3962400 h 5716223"/>
              <a:gd name="connsiteX9" fmla="*/ 5854700 w 11925300"/>
              <a:gd name="connsiteY9" fmla="*/ 4330700 h 5716223"/>
              <a:gd name="connsiteX10" fmla="*/ 5486400 w 11925300"/>
              <a:gd name="connsiteY10" fmla="*/ 5308600 h 5716223"/>
              <a:gd name="connsiteX11" fmla="*/ 5334000 w 11925300"/>
              <a:gd name="connsiteY11" fmla="*/ 5575300 h 5716223"/>
              <a:gd name="connsiteX12" fmla="*/ 4660900 w 11925300"/>
              <a:gd name="connsiteY12" fmla="*/ 5689600 h 5716223"/>
              <a:gd name="connsiteX13" fmla="*/ 3175000 w 11925300"/>
              <a:gd name="connsiteY13" fmla="*/ 5715000 h 5716223"/>
              <a:gd name="connsiteX14" fmla="*/ 0 w 11925300"/>
              <a:gd name="connsiteY14" fmla="*/ 5664200 h 5716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925300" h="5716223">
                <a:moveTo>
                  <a:pt x="11925300" y="0"/>
                </a:moveTo>
                <a:cubicBezTo>
                  <a:pt x="11848041" y="415925"/>
                  <a:pt x="11770783" y="831850"/>
                  <a:pt x="11620500" y="1193800"/>
                </a:cubicBezTo>
                <a:cubicBezTo>
                  <a:pt x="11470217" y="1555750"/>
                  <a:pt x="11250083" y="1869017"/>
                  <a:pt x="11023600" y="2171700"/>
                </a:cubicBezTo>
                <a:cubicBezTo>
                  <a:pt x="10797117" y="2474383"/>
                  <a:pt x="10536767" y="2794000"/>
                  <a:pt x="10261600" y="3009900"/>
                </a:cubicBezTo>
                <a:cubicBezTo>
                  <a:pt x="9986433" y="3225800"/>
                  <a:pt x="9664700" y="3359150"/>
                  <a:pt x="9372600" y="3467100"/>
                </a:cubicBezTo>
                <a:cubicBezTo>
                  <a:pt x="9080500" y="3575050"/>
                  <a:pt x="8864600" y="3632200"/>
                  <a:pt x="8509000" y="3657600"/>
                </a:cubicBezTo>
                <a:cubicBezTo>
                  <a:pt x="8153400" y="3683000"/>
                  <a:pt x="7624233" y="3640667"/>
                  <a:pt x="7239000" y="3619500"/>
                </a:cubicBezTo>
                <a:cubicBezTo>
                  <a:pt x="6853767" y="3598333"/>
                  <a:pt x="6405033" y="3473450"/>
                  <a:pt x="6197600" y="3530600"/>
                </a:cubicBezTo>
                <a:cubicBezTo>
                  <a:pt x="5990167" y="3587750"/>
                  <a:pt x="6051550" y="3829050"/>
                  <a:pt x="5994400" y="3962400"/>
                </a:cubicBezTo>
                <a:cubicBezTo>
                  <a:pt x="5937250" y="4095750"/>
                  <a:pt x="5854700" y="4330700"/>
                  <a:pt x="5854700" y="4330700"/>
                </a:cubicBezTo>
                <a:cubicBezTo>
                  <a:pt x="5770033" y="4555067"/>
                  <a:pt x="5573183" y="5101167"/>
                  <a:pt x="5486400" y="5308600"/>
                </a:cubicBezTo>
                <a:cubicBezTo>
                  <a:pt x="5399617" y="5516033"/>
                  <a:pt x="5471583" y="5511800"/>
                  <a:pt x="5334000" y="5575300"/>
                </a:cubicBezTo>
                <a:cubicBezTo>
                  <a:pt x="5196417" y="5638800"/>
                  <a:pt x="5020733" y="5666317"/>
                  <a:pt x="4660900" y="5689600"/>
                </a:cubicBezTo>
                <a:cubicBezTo>
                  <a:pt x="4301067" y="5712883"/>
                  <a:pt x="3951817" y="5719233"/>
                  <a:pt x="3175000" y="5715000"/>
                </a:cubicBezTo>
                <a:cubicBezTo>
                  <a:pt x="2398183" y="5710767"/>
                  <a:pt x="0" y="5664200"/>
                  <a:pt x="0" y="5664200"/>
                </a:cubicBez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4" name="Ellipse 13"/>
          <p:cNvSpPr/>
          <p:nvPr/>
        </p:nvSpPr>
        <p:spPr>
          <a:xfrm>
            <a:off x="21805899" y="14444298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5" name="Ellipse 14"/>
          <p:cNvSpPr/>
          <p:nvPr/>
        </p:nvSpPr>
        <p:spPr>
          <a:xfrm>
            <a:off x="22174201" y="14481270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6" name="Ellipse 15"/>
          <p:cNvSpPr/>
          <p:nvPr/>
        </p:nvSpPr>
        <p:spPr>
          <a:xfrm>
            <a:off x="22517101" y="14545899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7" name="Ellipse 16"/>
          <p:cNvSpPr/>
          <p:nvPr/>
        </p:nvSpPr>
        <p:spPr>
          <a:xfrm>
            <a:off x="23444202" y="14444298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8" name="Ellipse 17"/>
          <p:cNvSpPr/>
          <p:nvPr/>
        </p:nvSpPr>
        <p:spPr>
          <a:xfrm>
            <a:off x="24295102" y="14215699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9" name="Ellipse 18"/>
          <p:cNvSpPr/>
          <p:nvPr/>
        </p:nvSpPr>
        <p:spPr>
          <a:xfrm>
            <a:off x="25641300" y="13326699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0" name="Ellipse 19"/>
          <p:cNvSpPr/>
          <p:nvPr/>
        </p:nvSpPr>
        <p:spPr>
          <a:xfrm>
            <a:off x="26543000" y="11916998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1" name="Ellipse 20"/>
          <p:cNvSpPr/>
          <p:nvPr/>
        </p:nvSpPr>
        <p:spPr>
          <a:xfrm>
            <a:off x="26911301" y="10240598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2" name="Forme libre 21"/>
          <p:cNvSpPr/>
          <p:nvPr/>
        </p:nvSpPr>
        <p:spPr>
          <a:xfrm>
            <a:off x="16509999" y="13893801"/>
            <a:ext cx="4015356" cy="1770525"/>
          </a:xfrm>
          <a:custGeom>
            <a:avLst/>
            <a:gdLst>
              <a:gd name="connsiteX0" fmla="*/ 3733800 w 4015356"/>
              <a:gd name="connsiteY0" fmla="*/ 0 h 1770526"/>
              <a:gd name="connsiteX1" fmla="*/ 3975100 w 4015356"/>
              <a:gd name="connsiteY1" fmla="*/ 101600 h 1770526"/>
              <a:gd name="connsiteX2" fmla="*/ 4000500 w 4015356"/>
              <a:gd name="connsiteY2" fmla="*/ 241300 h 1770526"/>
              <a:gd name="connsiteX3" fmla="*/ 3822700 w 4015356"/>
              <a:gd name="connsiteY3" fmla="*/ 774700 h 1770526"/>
              <a:gd name="connsiteX4" fmla="*/ 3467100 w 4015356"/>
              <a:gd name="connsiteY4" fmla="*/ 1651000 h 1770526"/>
              <a:gd name="connsiteX5" fmla="*/ 3124200 w 4015356"/>
              <a:gd name="connsiteY5" fmla="*/ 1765300 h 1770526"/>
              <a:gd name="connsiteX6" fmla="*/ 2641600 w 4015356"/>
              <a:gd name="connsiteY6" fmla="*/ 1752600 h 1770526"/>
              <a:gd name="connsiteX7" fmla="*/ 0 w 4015356"/>
              <a:gd name="connsiteY7" fmla="*/ 1701800 h 1770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15356" h="1770526">
                <a:moveTo>
                  <a:pt x="3733800" y="0"/>
                </a:moveTo>
                <a:cubicBezTo>
                  <a:pt x="3832225" y="30691"/>
                  <a:pt x="3930650" y="61383"/>
                  <a:pt x="3975100" y="101600"/>
                </a:cubicBezTo>
                <a:cubicBezTo>
                  <a:pt x="4019550" y="141817"/>
                  <a:pt x="4025900" y="129117"/>
                  <a:pt x="4000500" y="241300"/>
                </a:cubicBezTo>
                <a:cubicBezTo>
                  <a:pt x="3975100" y="353483"/>
                  <a:pt x="3911600" y="539750"/>
                  <a:pt x="3822700" y="774700"/>
                </a:cubicBezTo>
                <a:cubicBezTo>
                  <a:pt x="3733800" y="1009650"/>
                  <a:pt x="3583517" y="1485900"/>
                  <a:pt x="3467100" y="1651000"/>
                </a:cubicBezTo>
                <a:cubicBezTo>
                  <a:pt x="3350683" y="1816100"/>
                  <a:pt x="3261783" y="1748367"/>
                  <a:pt x="3124200" y="1765300"/>
                </a:cubicBezTo>
                <a:cubicBezTo>
                  <a:pt x="2986617" y="1782233"/>
                  <a:pt x="2641600" y="1752600"/>
                  <a:pt x="2641600" y="1752600"/>
                </a:cubicBezTo>
                <a:lnTo>
                  <a:pt x="0" y="17018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3" name="Forme libre 22"/>
          <p:cNvSpPr/>
          <p:nvPr/>
        </p:nvSpPr>
        <p:spPr>
          <a:xfrm>
            <a:off x="16243300" y="13525502"/>
            <a:ext cx="4357448" cy="2201915"/>
          </a:xfrm>
          <a:custGeom>
            <a:avLst/>
            <a:gdLst>
              <a:gd name="connsiteX0" fmla="*/ 3543300 w 4357449"/>
              <a:gd name="connsiteY0" fmla="*/ 0 h 2201916"/>
              <a:gd name="connsiteX1" fmla="*/ 3924300 w 4357449"/>
              <a:gd name="connsiteY1" fmla="*/ 254000 h 2201916"/>
              <a:gd name="connsiteX2" fmla="*/ 4241800 w 4357449"/>
              <a:gd name="connsiteY2" fmla="*/ 381000 h 2201916"/>
              <a:gd name="connsiteX3" fmla="*/ 4356100 w 4357449"/>
              <a:gd name="connsiteY3" fmla="*/ 558800 h 2201916"/>
              <a:gd name="connsiteX4" fmla="*/ 4178300 w 4357449"/>
              <a:gd name="connsiteY4" fmla="*/ 1092200 h 2201916"/>
              <a:gd name="connsiteX5" fmla="*/ 3835400 w 4357449"/>
              <a:gd name="connsiteY5" fmla="*/ 2019300 h 2201916"/>
              <a:gd name="connsiteX6" fmla="*/ 3581400 w 4357449"/>
              <a:gd name="connsiteY6" fmla="*/ 2184400 h 2201916"/>
              <a:gd name="connsiteX7" fmla="*/ 3111500 w 4357449"/>
              <a:gd name="connsiteY7" fmla="*/ 2197100 h 2201916"/>
              <a:gd name="connsiteX8" fmla="*/ 0 w 4357449"/>
              <a:gd name="connsiteY8" fmla="*/ 2133600 h 2201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57449" h="2201916">
                <a:moveTo>
                  <a:pt x="3543300" y="0"/>
                </a:moveTo>
                <a:cubicBezTo>
                  <a:pt x="3675591" y="95250"/>
                  <a:pt x="3807883" y="190500"/>
                  <a:pt x="3924300" y="254000"/>
                </a:cubicBezTo>
                <a:cubicBezTo>
                  <a:pt x="4040717" y="317500"/>
                  <a:pt x="4169833" y="330200"/>
                  <a:pt x="4241800" y="381000"/>
                </a:cubicBezTo>
                <a:cubicBezTo>
                  <a:pt x="4313767" y="431800"/>
                  <a:pt x="4366683" y="440267"/>
                  <a:pt x="4356100" y="558800"/>
                </a:cubicBezTo>
                <a:cubicBezTo>
                  <a:pt x="4345517" y="677333"/>
                  <a:pt x="4265083" y="848783"/>
                  <a:pt x="4178300" y="1092200"/>
                </a:cubicBezTo>
                <a:cubicBezTo>
                  <a:pt x="4091517" y="1335617"/>
                  <a:pt x="3934883" y="1837267"/>
                  <a:pt x="3835400" y="2019300"/>
                </a:cubicBezTo>
                <a:cubicBezTo>
                  <a:pt x="3735917" y="2201333"/>
                  <a:pt x="3702050" y="2154767"/>
                  <a:pt x="3581400" y="2184400"/>
                </a:cubicBezTo>
                <a:cubicBezTo>
                  <a:pt x="3460750" y="2214033"/>
                  <a:pt x="3111500" y="2197100"/>
                  <a:pt x="3111500" y="2197100"/>
                </a:cubicBezTo>
                <a:lnTo>
                  <a:pt x="0" y="21336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4" name="Forme libre 23"/>
          <p:cNvSpPr/>
          <p:nvPr/>
        </p:nvSpPr>
        <p:spPr>
          <a:xfrm>
            <a:off x="16040101" y="13017501"/>
            <a:ext cx="4642096" cy="2745148"/>
          </a:xfrm>
          <a:custGeom>
            <a:avLst/>
            <a:gdLst>
              <a:gd name="connsiteX0" fmla="*/ 3225800 w 4642095"/>
              <a:gd name="connsiteY0" fmla="*/ 0 h 2745148"/>
              <a:gd name="connsiteX1" fmla="*/ 3835400 w 4642095"/>
              <a:gd name="connsiteY1" fmla="*/ 457200 h 2745148"/>
              <a:gd name="connsiteX2" fmla="*/ 4470400 w 4642095"/>
              <a:gd name="connsiteY2" fmla="*/ 787400 h 2745148"/>
              <a:gd name="connsiteX3" fmla="*/ 4635500 w 4642095"/>
              <a:gd name="connsiteY3" fmla="*/ 977900 h 2745148"/>
              <a:gd name="connsiteX4" fmla="*/ 4305300 w 4642095"/>
              <a:gd name="connsiteY4" fmla="*/ 2019300 h 2745148"/>
              <a:gd name="connsiteX5" fmla="*/ 4038600 w 4642095"/>
              <a:gd name="connsiteY5" fmla="*/ 2654300 h 2745148"/>
              <a:gd name="connsiteX6" fmla="*/ 3670300 w 4642095"/>
              <a:gd name="connsiteY6" fmla="*/ 2743200 h 2745148"/>
              <a:gd name="connsiteX7" fmla="*/ 2019300 w 4642095"/>
              <a:gd name="connsiteY7" fmla="*/ 2717800 h 2745148"/>
              <a:gd name="connsiteX8" fmla="*/ 0 w 4642095"/>
              <a:gd name="connsiteY8" fmla="*/ 2717800 h 2745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42095" h="2745148">
                <a:moveTo>
                  <a:pt x="3225800" y="0"/>
                </a:moveTo>
                <a:cubicBezTo>
                  <a:pt x="3426883" y="162983"/>
                  <a:pt x="3627967" y="325967"/>
                  <a:pt x="3835400" y="457200"/>
                </a:cubicBezTo>
                <a:cubicBezTo>
                  <a:pt x="4042833" y="588433"/>
                  <a:pt x="4337050" y="700617"/>
                  <a:pt x="4470400" y="787400"/>
                </a:cubicBezTo>
                <a:cubicBezTo>
                  <a:pt x="4603750" y="874183"/>
                  <a:pt x="4663017" y="772583"/>
                  <a:pt x="4635500" y="977900"/>
                </a:cubicBezTo>
                <a:cubicBezTo>
                  <a:pt x="4607983" y="1183217"/>
                  <a:pt x="4404783" y="1739900"/>
                  <a:pt x="4305300" y="2019300"/>
                </a:cubicBezTo>
                <a:cubicBezTo>
                  <a:pt x="4205817" y="2298700"/>
                  <a:pt x="4144433" y="2533650"/>
                  <a:pt x="4038600" y="2654300"/>
                </a:cubicBezTo>
                <a:cubicBezTo>
                  <a:pt x="3932767" y="2774950"/>
                  <a:pt x="4006850" y="2732617"/>
                  <a:pt x="3670300" y="2743200"/>
                </a:cubicBezTo>
                <a:cubicBezTo>
                  <a:pt x="3333750" y="2753783"/>
                  <a:pt x="2019300" y="2717800"/>
                  <a:pt x="2019300" y="2717800"/>
                </a:cubicBezTo>
                <a:lnTo>
                  <a:pt x="0" y="27178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5" name="Forme libre 24"/>
          <p:cNvSpPr/>
          <p:nvPr/>
        </p:nvSpPr>
        <p:spPr>
          <a:xfrm>
            <a:off x="15862301" y="12242800"/>
            <a:ext cx="4911383" cy="3606800"/>
          </a:xfrm>
          <a:custGeom>
            <a:avLst/>
            <a:gdLst>
              <a:gd name="connsiteX0" fmla="*/ 2921000 w 4911382"/>
              <a:gd name="connsiteY0" fmla="*/ 0 h 3606800"/>
              <a:gd name="connsiteX1" fmla="*/ 3606800 w 4911382"/>
              <a:gd name="connsiteY1" fmla="*/ 749300 h 3606800"/>
              <a:gd name="connsiteX2" fmla="*/ 4559300 w 4911382"/>
              <a:gd name="connsiteY2" fmla="*/ 1371600 h 3606800"/>
              <a:gd name="connsiteX3" fmla="*/ 4851400 w 4911382"/>
              <a:gd name="connsiteY3" fmla="*/ 1524000 h 3606800"/>
              <a:gd name="connsiteX4" fmla="*/ 4902200 w 4911382"/>
              <a:gd name="connsiteY4" fmla="*/ 1765300 h 3606800"/>
              <a:gd name="connsiteX5" fmla="*/ 4724400 w 4911382"/>
              <a:gd name="connsiteY5" fmla="*/ 2400300 h 3606800"/>
              <a:gd name="connsiteX6" fmla="*/ 4381500 w 4911382"/>
              <a:gd name="connsiteY6" fmla="*/ 3378200 h 3606800"/>
              <a:gd name="connsiteX7" fmla="*/ 4203700 w 4911382"/>
              <a:gd name="connsiteY7" fmla="*/ 3556000 h 3606800"/>
              <a:gd name="connsiteX8" fmla="*/ 4025900 w 4911382"/>
              <a:gd name="connsiteY8" fmla="*/ 3594100 h 3606800"/>
              <a:gd name="connsiteX9" fmla="*/ 3441700 w 4911382"/>
              <a:gd name="connsiteY9" fmla="*/ 3606800 h 3606800"/>
              <a:gd name="connsiteX10" fmla="*/ 0 w 4911382"/>
              <a:gd name="connsiteY10" fmla="*/ 3568700 h 360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911382" h="3606800">
                <a:moveTo>
                  <a:pt x="2921000" y="0"/>
                </a:moveTo>
                <a:cubicBezTo>
                  <a:pt x="3127375" y="260350"/>
                  <a:pt x="3333750" y="520700"/>
                  <a:pt x="3606800" y="749300"/>
                </a:cubicBezTo>
                <a:cubicBezTo>
                  <a:pt x="3879850" y="977900"/>
                  <a:pt x="4351867" y="1242483"/>
                  <a:pt x="4559300" y="1371600"/>
                </a:cubicBezTo>
                <a:cubicBezTo>
                  <a:pt x="4766733" y="1500717"/>
                  <a:pt x="4794250" y="1458383"/>
                  <a:pt x="4851400" y="1524000"/>
                </a:cubicBezTo>
                <a:cubicBezTo>
                  <a:pt x="4908550" y="1589617"/>
                  <a:pt x="4923367" y="1619250"/>
                  <a:pt x="4902200" y="1765300"/>
                </a:cubicBezTo>
                <a:cubicBezTo>
                  <a:pt x="4881033" y="1911350"/>
                  <a:pt x="4811183" y="2131483"/>
                  <a:pt x="4724400" y="2400300"/>
                </a:cubicBezTo>
                <a:cubicBezTo>
                  <a:pt x="4637617" y="2669117"/>
                  <a:pt x="4468283" y="3185583"/>
                  <a:pt x="4381500" y="3378200"/>
                </a:cubicBezTo>
                <a:cubicBezTo>
                  <a:pt x="4294717" y="3570817"/>
                  <a:pt x="4262967" y="3520017"/>
                  <a:pt x="4203700" y="3556000"/>
                </a:cubicBezTo>
                <a:cubicBezTo>
                  <a:pt x="4144433" y="3591983"/>
                  <a:pt x="4152900" y="3585633"/>
                  <a:pt x="4025900" y="3594100"/>
                </a:cubicBezTo>
                <a:cubicBezTo>
                  <a:pt x="3898900" y="3602567"/>
                  <a:pt x="3441700" y="3606800"/>
                  <a:pt x="3441700" y="3606800"/>
                </a:cubicBezTo>
                <a:lnTo>
                  <a:pt x="0" y="35687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6" name="Forme libre 25"/>
          <p:cNvSpPr/>
          <p:nvPr/>
        </p:nvSpPr>
        <p:spPr>
          <a:xfrm>
            <a:off x="15608301" y="10668002"/>
            <a:ext cx="5265548" cy="5257800"/>
          </a:xfrm>
          <a:custGeom>
            <a:avLst/>
            <a:gdLst>
              <a:gd name="connsiteX0" fmla="*/ 2692400 w 5265546"/>
              <a:gd name="connsiteY0" fmla="*/ 0 h 5257800"/>
              <a:gd name="connsiteX1" fmla="*/ 3022600 w 5265546"/>
              <a:gd name="connsiteY1" fmla="*/ 1244600 h 5257800"/>
              <a:gd name="connsiteX2" fmla="*/ 3619500 w 5265546"/>
              <a:gd name="connsiteY2" fmla="*/ 1892300 h 5257800"/>
              <a:gd name="connsiteX3" fmla="*/ 4368800 w 5265546"/>
              <a:gd name="connsiteY3" fmla="*/ 2527300 h 5257800"/>
              <a:gd name="connsiteX4" fmla="*/ 5156200 w 5265546"/>
              <a:gd name="connsiteY4" fmla="*/ 2971800 h 5257800"/>
              <a:gd name="connsiteX5" fmla="*/ 5257800 w 5265546"/>
              <a:gd name="connsiteY5" fmla="*/ 3213100 h 5257800"/>
              <a:gd name="connsiteX6" fmla="*/ 5207000 w 5265546"/>
              <a:gd name="connsiteY6" fmla="*/ 3606800 h 5257800"/>
              <a:gd name="connsiteX7" fmla="*/ 4800600 w 5265546"/>
              <a:gd name="connsiteY7" fmla="*/ 4838700 h 5257800"/>
              <a:gd name="connsiteX8" fmla="*/ 4686300 w 5265546"/>
              <a:gd name="connsiteY8" fmla="*/ 5105400 h 5257800"/>
              <a:gd name="connsiteX9" fmla="*/ 4432300 w 5265546"/>
              <a:gd name="connsiteY9" fmla="*/ 5207000 h 5257800"/>
              <a:gd name="connsiteX10" fmla="*/ 3721100 w 5265546"/>
              <a:gd name="connsiteY10" fmla="*/ 5257800 h 5257800"/>
              <a:gd name="connsiteX11" fmla="*/ 0 w 5265546"/>
              <a:gd name="connsiteY11" fmla="*/ 5219700 h 525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265546" h="5257800">
                <a:moveTo>
                  <a:pt x="2692400" y="0"/>
                </a:moveTo>
                <a:cubicBezTo>
                  <a:pt x="2780241" y="464608"/>
                  <a:pt x="2868083" y="929217"/>
                  <a:pt x="3022600" y="1244600"/>
                </a:cubicBezTo>
                <a:cubicBezTo>
                  <a:pt x="3177117" y="1559983"/>
                  <a:pt x="3395133" y="1678517"/>
                  <a:pt x="3619500" y="1892300"/>
                </a:cubicBezTo>
                <a:cubicBezTo>
                  <a:pt x="3843867" y="2106083"/>
                  <a:pt x="4112683" y="2347383"/>
                  <a:pt x="4368800" y="2527300"/>
                </a:cubicBezTo>
                <a:cubicBezTo>
                  <a:pt x="4624917" y="2707217"/>
                  <a:pt x="5008033" y="2857500"/>
                  <a:pt x="5156200" y="2971800"/>
                </a:cubicBezTo>
                <a:cubicBezTo>
                  <a:pt x="5304367" y="3086100"/>
                  <a:pt x="5249333" y="3107267"/>
                  <a:pt x="5257800" y="3213100"/>
                </a:cubicBezTo>
                <a:cubicBezTo>
                  <a:pt x="5266267" y="3318933"/>
                  <a:pt x="5283200" y="3335867"/>
                  <a:pt x="5207000" y="3606800"/>
                </a:cubicBezTo>
                <a:cubicBezTo>
                  <a:pt x="5130800" y="3877733"/>
                  <a:pt x="4887383" y="4588933"/>
                  <a:pt x="4800600" y="4838700"/>
                </a:cubicBezTo>
                <a:cubicBezTo>
                  <a:pt x="4713817" y="5088467"/>
                  <a:pt x="4747683" y="5044017"/>
                  <a:pt x="4686300" y="5105400"/>
                </a:cubicBezTo>
                <a:cubicBezTo>
                  <a:pt x="4624917" y="5166783"/>
                  <a:pt x="4593167" y="5181600"/>
                  <a:pt x="4432300" y="5207000"/>
                </a:cubicBezTo>
                <a:cubicBezTo>
                  <a:pt x="4271433" y="5232400"/>
                  <a:pt x="3721100" y="5257800"/>
                  <a:pt x="3721100" y="5257800"/>
                </a:cubicBezTo>
                <a:lnTo>
                  <a:pt x="0" y="52197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7" name="Forme libre 26"/>
          <p:cNvSpPr/>
          <p:nvPr/>
        </p:nvSpPr>
        <p:spPr>
          <a:xfrm>
            <a:off x="15316199" y="9537702"/>
            <a:ext cx="5726435" cy="6451600"/>
          </a:xfrm>
          <a:custGeom>
            <a:avLst/>
            <a:gdLst>
              <a:gd name="connsiteX0" fmla="*/ 3035300 w 5726435"/>
              <a:gd name="connsiteY0" fmla="*/ 0 h 6451600"/>
              <a:gd name="connsiteX1" fmla="*/ 3175000 w 5726435"/>
              <a:gd name="connsiteY1" fmla="*/ 1346200 h 6451600"/>
              <a:gd name="connsiteX2" fmla="*/ 3441700 w 5726435"/>
              <a:gd name="connsiteY2" fmla="*/ 2286000 h 6451600"/>
              <a:gd name="connsiteX3" fmla="*/ 4203700 w 5726435"/>
              <a:gd name="connsiteY3" fmla="*/ 3098800 h 6451600"/>
              <a:gd name="connsiteX4" fmla="*/ 4826000 w 5726435"/>
              <a:gd name="connsiteY4" fmla="*/ 3619500 h 6451600"/>
              <a:gd name="connsiteX5" fmla="*/ 5638800 w 5726435"/>
              <a:gd name="connsiteY5" fmla="*/ 4076700 h 6451600"/>
              <a:gd name="connsiteX6" fmla="*/ 5676900 w 5726435"/>
              <a:gd name="connsiteY6" fmla="*/ 4419600 h 6451600"/>
              <a:gd name="connsiteX7" fmla="*/ 5397500 w 5726435"/>
              <a:gd name="connsiteY7" fmla="*/ 5422900 h 6451600"/>
              <a:gd name="connsiteX8" fmla="*/ 5080000 w 5726435"/>
              <a:gd name="connsiteY8" fmla="*/ 6235700 h 6451600"/>
              <a:gd name="connsiteX9" fmla="*/ 4775200 w 5726435"/>
              <a:gd name="connsiteY9" fmla="*/ 6362700 h 6451600"/>
              <a:gd name="connsiteX10" fmla="*/ 3810000 w 5726435"/>
              <a:gd name="connsiteY10" fmla="*/ 6451600 h 6451600"/>
              <a:gd name="connsiteX11" fmla="*/ 0 w 5726435"/>
              <a:gd name="connsiteY11" fmla="*/ 6400800 h 645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726435" h="6451600">
                <a:moveTo>
                  <a:pt x="3035300" y="0"/>
                </a:moveTo>
                <a:cubicBezTo>
                  <a:pt x="3071283" y="482600"/>
                  <a:pt x="3107267" y="965200"/>
                  <a:pt x="3175000" y="1346200"/>
                </a:cubicBezTo>
                <a:cubicBezTo>
                  <a:pt x="3242733" y="1727200"/>
                  <a:pt x="3270250" y="1993900"/>
                  <a:pt x="3441700" y="2286000"/>
                </a:cubicBezTo>
                <a:cubicBezTo>
                  <a:pt x="3613150" y="2578100"/>
                  <a:pt x="3972983" y="2876550"/>
                  <a:pt x="4203700" y="3098800"/>
                </a:cubicBezTo>
                <a:cubicBezTo>
                  <a:pt x="4434417" y="3321050"/>
                  <a:pt x="4586817" y="3456517"/>
                  <a:pt x="4826000" y="3619500"/>
                </a:cubicBezTo>
                <a:cubicBezTo>
                  <a:pt x="5065183" y="3782483"/>
                  <a:pt x="5496983" y="3943350"/>
                  <a:pt x="5638800" y="4076700"/>
                </a:cubicBezTo>
                <a:cubicBezTo>
                  <a:pt x="5780617" y="4210050"/>
                  <a:pt x="5717117" y="4195233"/>
                  <a:pt x="5676900" y="4419600"/>
                </a:cubicBezTo>
                <a:cubicBezTo>
                  <a:pt x="5636683" y="4643967"/>
                  <a:pt x="5496983" y="5120217"/>
                  <a:pt x="5397500" y="5422900"/>
                </a:cubicBezTo>
                <a:cubicBezTo>
                  <a:pt x="5298017" y="5725583"/>
                  <a:pt x="5183717" y="6079067"/>
                  <a:pt x="5080000" y="6235700"/>
                </a:cubicBezTo>
                <a:cubicBezTo>
                  <a:pt x="4976283" y="6392333"/>
                  <a:pt x="4986867" y="6326717"/>
                  <a:pt x="4775200" y="6362700"/>
                </a:cubicBezTo>
                <a:cubicBezTo>
                  <a:pt x="4563533" y="6398683"/>
                  <a:pt x="3810000" y="6451600"/>
                  <a:pt x="3810000" y="6451600"/>
                </a:cubicBezTo>
                <a:lnTo>
                  <a:pt x="0" y="6400800"/>
                </a:lnTo>
              </a:path>
            </a:pathLst>
          </a:cu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8" name="Ellipse 27"/>
          <p:cNvSpPr/>
          <p:nvPr/>
        </p:nvSpPr>
        <p:spPr>
          <a:xfrm>
            <a:off x="20104102" y="13834698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9" name="Ellipse 28"/>
          <p:cNvSpPr/>
          <p:nvPr/>
        </p:nvSpPr>
        <p:spPr>
          <a:xfrm>
            <a:off x="19710399" y="13491800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0" name="Ellipse 29"/>
          <p:cNvSpPr/>
          <p:nvPr/>
        </p:nvSpPr>
        <p:spPr>
          <a:xfrm>
            <a:off x="19164302" y="12983798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1" name="Ellipse 30"/>
          <p:cNvSpPr/>
          <p:nvPr/>
        </p:nvSpPr>
        <p:spPr>
          <a:xfrm>
            <a:off x="18643599" y="12183698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2" name="Ellipse 31"/>
          <p:cNvSpPr/>
          <p:nvPr/>
        </p:nvSpPr>
        <p:spPr>
          <a:xfrm>
            <a:off x="18199101" y="10596198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3" name="Ellipse 32"/>
          <p:cNvSpPr/>
          <p:nvPr/>
        </p:nvSpPr>
        <p:spPr>
          <a:xfrm>
            <a:off x="18288000" y="9402399"/>
            <a:ext cx="101599" cy="114299"/>
          </a:xfrm>
          <a:prstGeom prst="ellipse">
            <a:avLst/>
          </a:prstGeom>
          <a:solidFill>
            <a:srgbClr val="FFFF00"/>
          </a:solidFill>
          <a:ln>
            <a:solidFill>
              <a:srgbClr val="5FFFA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4" name="Rectangle 33"/>
          <p:cNvSpPr/>
          <p:nvPr/>
        </p:nvSpPr>
        <p:spPr>
          <a:xfrm>
            <a:off x="16243300" y="4115701"/>
            <a:ext cx="3657601" cy="10918567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5" name="Rectangle 34"/>
          <p:cNvSpPr/>
          <p:nvPr/>
        </p:nvSpPr>
        <p:spPr>
          <a:xfrm>
            <a:off x="22174201" y="4115701"/>
            <a:ext cx="6626513" cy="11668683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6" name="Rectangle 35"/>
          <p:cNvSpPr/>
          <p:nvPr/>
        </p:nvSpPr>
        <p:spPr>
          <a:xfrm>
            <a:off x="18168251" y="4115702"/>
            <a:ext cx="6510393" cy="375308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37" name="Connecteur droit avec flèche 36"/>
          <p:cNvCxnSpPr/>
          <p:nvPr/>
        </p:nvCxnSpPr>
        <p:spPr>
          <a:xfrm>
            <a:off x="22669488" y="13923600"/>
            <a:ext cx="0" cy="596900"/>
          </a:xfrm>
          <a:prstGeom prst="straightConnector1">
            <a:avLst/>
          </a:prstGeom>
          <a:ln>
            <a:solidFill>
              <a:srgbClr val="307BC5"/>
            </a:solidFill>
            <a:headEnd type="arrow"/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8" name="Connecteur droit avec flèche 37"/>
          <p:cNvCxnSpPr/>
          <p:nvPr/>
        </p:nvCxnSpPr>
        <p:spPr>
          <a:xfrm flipH="1">
            <a:off x="19444014" y="12875850"/>
            <a:ext cx="266387" cy="518747"/>
          </a:xfrm>
          <a:prstGeom prst="straightConnector1">
            <a:avLst/>
          </a:prstGeom>
          <a:ln>
            <a:solidFill>
              <a:srgbClr val="307BC5"/>
            </a:solidFill>
            <a:headEnd type="arrow"/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9" name="Connecteur droit 38"/>
          <p:cNvCxnSpPr/>
          <p:nvPr/>
        </p:nvCxnSpPr>
        <p:spPr>
          <a:xfrm>
            <a:off x="22174203" y="14519369"/>
            <a:ext cx="546090" cy="0"/>
          </a:xfrm>
          <a:prstGeom prst="line">
            <a:avLst/>
          </a:prstGeom>
          <a:ln>
            <a:solidFill>
              <a:srgbClr val="FE2DFF"/>
            </a:solidFill>
            <a:prstDash val="sys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0" name="Connecteur droit 39"/>
          <p:cNvCxnSpPr/>
          <p:nvPr/>
        </p:nvCxnSpPr>
        <p:spPr>
          <a:xfrm>
            <a:off x="19545299" y="12776201"/>
            <a:ext cx="355599" cy="207598"/>
          </a:xfrm>
          <a:prstGeom prst="line">
            <a:avLst/>
          </a:prstGeom>
          <a:ln>
            <a:solidFill>
              <a:srgbClr val="FE2DFF"/>
            </a:solidFill>
            <a:prstDash val="sys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1" name="Connecteur droit 40"/>
          <p:cNvCxnSpPr/>
          <p:nvPr/>
        </p:nvCxnSpPr>
        <p:spPr>
          <a:xfrm>
            <a:off x="19164300" y="13208001"/>
            <a:ext cx="723911" cy="415196"/>
          </a:xfrm>
          <a:prstGeom prst="line">
            <a:avLst/>
          </a:prstGeom>
          <a:ln>
            <a:solidFill>
              <a:srgbClr val="FE2DFF"/>
            </a:solidFill>
            <a:prstDash val="sys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2" name="ZoneTexte 41"/>
          <p:cNvSpPr txBox="1"/>
          <p:nvPr/>
        </p:nvSpPr>
        <p:spPr>
          <a:xfrm>
            <a:off x="22702703" y="13682468"/>
            <a:ext cx="7039638" cy="1908205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5900" dirty="0">
                <a:solidFill>
                  <a:srgbClr val="307BC5"/>
                </a:solidFill>
                <a:latin typeface="Helvetica"/>
                <a:cs typeface="Helvetica"/>
              </a:rPr>
              <a:t>Epaisseur des fibres</a:t>
            </a:r>
          </a:p>
          <a:p>
            <a:pPr algn="ctr"/>
            <a:r>
              <a:rPr lang="fr-FR" sz="5900" dirty="0">
                <a:solidFill>
                  <a:srgbClr val="307BC5"/>
                </a:solidFill>
                <a:latin typeface="Helvetica"/>
                <a:cs typeface="Helvetica"/>
              </a:rPr>
              <a:t>du nerf optique</a:t>
            </a:r>
          </a:p>
        </p:txBody>
      </p:sp>
      <p:cxnSp>
        <p:nvCxnSpPr>
          <p:cNvPr id="43" name="Connecteur droit 42"/>
          <p:cNvCxnSpPr/>
          <p:nvPr/>
        </p:nvCxnSpPr>
        <p:spPr>
          <a:xfrm>
            <a:off x="22174203" y="13931901"/>
            <a:ext cx="546090" cy="0"/>
          </a:xfrm>
          <a:prstGeom prst="line">
            <a:avLst/>
          </a:prstGeom>
          <a:ln>
            <a:solidFill>
              <a:srgbClr val="FE2DFF"/>
            </a:solidFill>
            <a:prstDash val="sys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4" name="Rectangle 43"/>
          <p:cNvSpPr/>
          <p:nvPr/>
        </p:nvSpPr>
        <p:spPr>
          <a:xfrm rot="1849834">
            <a:off x="19082615" y="7543602"/>
            <a:ext cx="4845251" cy="52696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pic>
        <p:nvPicPr>
          <p:cNvPr id="45" name="Image 44" descr="RNFL excavation physio.tif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7483"/>
          <a:stretch/>
        </p:blipFill>
        <p:spPr>
          <a:xfrm>
            <a:off x="15608301" y="3445036"/>
            <a:ext cx="15049500" cy="8847502"/>
          </a:xfrm>
          <a:prstGeom prst="rect">
            <a:avLst/>
          </a:prstGeom>
        </p:spPr>
      </p:pic>
      <p:sp>
        <p:nvSpPr>
          <p:cNvPr id="46" name="Forme libre 45"/>
          <p:cNvSpPr/>
          <p:nvPr/>
        </p:nvSpPr>
        <p:spPr>
          <a:xfrm>
            <a:off x="20226870" y="9465449"/>
            <a:ext cx="10024533" cy="1024437"/>
          </a:xfrm>
          <a:custGeom>
            <a:avLst/>
            <a:gdLst>
              <a:gd name="connsiteX0" fmla="*/ 0 w 10024533"/>
              <a:gd name="connsiteY0" fmla="*/ 922839 h 1024436"/>
              <a:gd name="connsiteX1" fmla="*/ 0 w 10024533"/>
              <a:gd name="connsiteY1" fmla="*/ 922839 h 1024436"/>
              <a:gd name="connsiteX2" fmla="*/ 101600 w 10024533"/>
              <a:gd name="connsiteY2" fmla="*/ 914373 h 1024436"/>
              <a:gd name="connsiteX3" fmla="*/ 101600 w 10024533"/>
              <a:gd name="connsiteY3" fmla="*/ 914373 h 1024436"/>
              <a:gd name="connsiteX4" fmla="*/ 237066 w 10024533"/>
              <a:gd name="connsiteY4" fmla="*/ 897440 h 1024436"/>
              <a:gd name="connsiteX5" fmla="*/ 397933 w 10024533"/>
              <a:gd name="connsiteY5" fmla="*/ 795843 h 1024436"/>
              <a:gd name="connsiteX6" fmla="*/ 524933 w 10024533"/>
              <a:gd name="connsiteY6" fmla="*/ 728112 h 1024436"/>
              <a:gd name="connsiteX7" fmla="*/ 601133 w 10024533"/>
              <a:gd name="connsiteY7" fmla="*/ 728112 h 1024436"/>
              <a:gd name="connsiteX8" fmla="*/ 668866 w 10024533"/>
              <a:gd name="connsiteY8" fmla="*/ 770444 h 1024436"/>
              <a:gd name="connsiteX9" fmla="*/ 668866 w 10024533"/>
              <a:gd name="connsiteY9" fmla="*/ 770444 h 1024436"/>
              <a:gd name="connsiteX10" fmla="*/ 829733 w 10024533"/>
              <a:gd name="connsiteY10" fmla="*/ 745045 h 1024436"/>
              <a:gd name="connsiteX11" fmla="*/ 931333 w 10024533"/>
              <a:gd name="connsiteY11" fmla="*/ 626515 h 1024436"/>
              <a:gd name="connsiteX12" fmla="*/ 1024466 w 10024533"/>
              <a:gd name="connsiteY12" fmla="*/ 457187 h 1024436"/>
              <a:gd name="connsiteX13" fmla="*/ 1092200 w 10024533"/>
              <a:gd name="connsiteY13" fmla="*/ 423321 h 1024436"/>
              <a:gd name="connsiteX14" fmla="*/ 1193800 w 10024533"/>
              <a:gd name="connsiteY14" fmla="*/ 423321 h 1024436"/>
              <a:gd name="connsiteX15" fmla="*/ 1278466 w 10024533"/>
              <a:gd name="connsiteY15" fmla="*/ 423321 h 1024436"/>
              <a:gd name="connsiteX16" fmla="*/ 1397000 w 10024533"/>
              <a:gd name="connsiteY16" fmla="*/ 355590 h 1024436"/>
              <a:gd name="connsiteX17" fmla="*/ 1507066 w 10024533"/>
              <a:gd name="connsiteY17" fmla="*/ 270926 h 1024436"/>
              <a:gd name="connsiteX18" fmla="*/ 1566333 w 10024533"/>
              <a:gd name="connsiteY18" fmla="*/ 101597 h 1024436"/>
              <a:gd name="connsiteX19" fmla="*/ 1659466 w 10024533"/>
              <a:gd name="connsiteY19" fmla="*/ 0 h 1024436"/>
              <a:gd name="connsiteX20" fmla="*/ 1659466 w 10024533"/>
              <a:gd name="connsiteY20" fmla="*/ 0 h 1024436"/>
              <a:gd name="connsiteX21" fmla="*/ 1769533 w 10024533"/>
              <a:gd name="connsiteY21" fmla="*/ 59265 h 1024436"/>
              <a:gd name="connsiteX22" fmla="*/ 1828800 w 10024533"/>
              <a:gd name="connsiteY22" fmla="*/ 160862 h 1024436"/>
              <a:gd name="connsiteX23" fmla="*/ 1913466 w 10024533"/>
              <a:gd name="connsiteY23" fmla="*/ 194728 h 1024436"/>
              <a:gd name="connsiteX24" fmla="*/ 1998133 w 10024533"/>
              <a:gd name="connsiteY24" fmla="*/ 194728 h 1024436"/>
              <a:gd name="connsiteX25" fmla="*/ 2116666 w 10024533"/>
              <a:gd name="connsiteY25" fmla="*/ 169329 h 1024436"/>
              <a:gd name="connsiteX26" fmla="*/ 2192866 w 10024533"/>
              <a:gd name="connsiteY26" fmla="*/ 169329 h 1024436"/>
              <a:gd name="connsiteX27" fmla="*/ 2277533 w 10024533"/>
              <a:gd name="connsiteY27" fmla="*/ 279392 h 1024436"/>
              <a:gd name="connsiteX28" fmla="*/ 2345266 w 10024533"/>
              <a:gd name="connsiteY28" fmla="*/ 397922 h 1024436"/>
              <a:gd name="connsiteX29" fmla="*/ 2438400 w 10024533"/>
              <a:gd name="connsiteY29" fmla="*/ 533384 h 1024436"/>
              <a:gd name="connsiteX30" fmla="*/ 2548466 w 10024533"/>
              <a:gd name="connsiteY30" fmla="*/ 626515 h 1024436"/>
              <a:gd name="connsiteX31" fmla="*/ 2548466 w 10024533"/>
              <a:gd name="connsiteY31" fmla="*/ 626515 h 1024436"/>
              <a:gd name="connsiteX32" fmla="*/ 2683933 w 10024533"/>
              <a:gd name="connsiteY32" fmla="*/ 592649 h 1024436"/>
              <a:gd name="connsiteX33" fmla="*/ 2777066 w 10024533"/>
              <a:gd name="connsiteY33" fmla="*/ 550317 h 1024436"/>
              <a:gd name="connsiteX34" fmla="*/ 2853266 w 10024533"/>
              <a:gd name="connsiteY34" fmla="*/ 541851 h 1024436"/>
              <a:gd name="connsiteX35" fmla="*/ 2921000 w 10024533"/>
              <a:gd name="connsiteY35" fmla="*/ 507985 h 1024436"/>
              <a:gd name="connsiteX36" fmla="*/ 2921000 w 10024533"/>
              <a:gd name="connsiteY36" fmla="*/ 507985 h 1024436"/>
              <a:gd name="connsiteX37" fmla="*/ 3073400 w 10024533"/>
              <a:gd name="connsiteY37" fmla="*/ 558784 h 1024436"/>
              <a:gd name="connsiteX38" fmla="*/ 3073400 w 10024533"/>
              <a:gd name="connsiteY38" fmla="*/ 558784 h 1024436"/>
              <a:gd name="connsiteX39" fmla="*/ 3175000 w 10024533"/>
              <a:gd name="connsiteY39" fmla="*/ 609582 h 1024436"/>
              <a:gd name="connsiteX40" fmla="*/ 3268133 w 10024533"/>
              <a:gd name="connsiteY40" fmla="*/ 592649 h 1024436"/>
              <a:gd name="connsiteX41" fmla="*/ 3352800 w 10024533"/>
              <a:gd name="connsiteY41" fmla="*/ 575716 h 1024436"/>
              <a:gd name="connsiteX42" fmla="*/ 3352800 w 10024533"/>
              <a:gd name="connsiteY42" fmla="*/ 575716 h 1024436"/>
              <a:gd name="connsiteX43" fmla="*/ 3352800 w 10024533"/>
              <a:gd name="connsiteY43" fmla="*/ 575716 h 1024436"/>
              <a:gd name="connsiteX44" fmla="*/ 3488266 w 10024533"/>
              <a:gd name="connsiteY44" fmla="*/ 592649 h 1024436"/>
              <a:gd name="connsiteX45" fmla="*/ 3488266 w 10024533"/>
              <a:gd name="connsiteY45" fmla="*/ 592649 h 1024436"/>
              <a:gd name="connsiteX46" fmla="*/ 3572933 w 10024533"/>
              <a:gd name="connsiteY46" fmla="*/ 601116 h 1024436"/>
              <a:gd name="connsiteX47" fmla="*/ 3725333 w 10024533"/>
              <a:gd name="connsiteY47" fmla="*/ 719645 h 1024436"/>
              <a:gd name="connsiteX48" fmla="*/ 3835400 w 10024533"/>
              <a:gd name="connsiteY48" fmla="*/ 821242 h 1024436"/>
              <a:gd name="connsiteX49" fmla="*/ 3911600 w 10024533"/>
              <a:gd name="connsiteY49" fmla="*/ 863574 h 1024436"/>
              <a:gd name="connsiteX50" fmla="*/ 3911600 w 10024533"/>
              <a:gd name="connsiteY50" fmla="*/ 863574 h 1024436"/>
              <a:gd name="connsiteX51" fmla="*/ 4055533 w 10024533"/>
              <a:gd name="connsiteY51" fmla="*/ 795843 h 1024436"/>
              <a:gd name="connsiteX52" fmla="*/ 4131733 w 10024533"/>
              <a:gd name="connsiteY52" fmla="*/ 753511 h 1024436"/>
              <a:gd name="connsiteX53" fmla="*/ 4224866 w 10024533"/>
              <a:gd name="connsiteY53" fmla="*/ 711179 h 1024436"/>
              <a:gd name="connsiteX54" fmla="*/ 4275666 w 10024533"/>
              <a:gd name="connsiteY54" fmla="*/ 778910 h 1024436"/>
              <a:gd name="connsiteX55" fmla="*/ 4351866 w 10024533"/>
              <a:gd name="connsiteY55" fmla="*/ 846642 h 1024436"/>
              <a:gd name="connsiteX56" fmla="*/ 4351866 w 10024533"/>
              <a:gd name="connsiteY56" fmla="*/ 846642 h 1024436"/>
              <a:gd name="connsiteX57" fmla="*/ 4428066 w 10024533"/>
              <a:gd name="connsiteY57" fmla="*/ 880507 h 1024436"/>
              <a:gd name="connsiteX58" fmla="*/ 4504266 w 10024533"/>
              <a:gd name="connsiteY58" fmla="*/ 931306 h 1024436"/>
              <a:gd name="connsiteX59" fmla="*/ 4622800 w 10024533"/>
              <a:gd name="connsiteY59" fmla="*/ 965171 h 1024436"/>
              <a:gd name="connsiteX60" fmla="*/ 4699000 w 10024533"/>
              <a:gd name="connsiteY60" fmla="*/ 922839 h 1024436"/>
              <a:gd name="connsiteX61" fmla="*/ 4758266 w 10024533"/>
              <a:gd name="connsiteY61" fmla="*/ 880507 h 1024436"/>
              <a:gd name="connsiteX62" fmla="*/ 4758266 w 10024533"/>
              <a:gd name="connsiteY62" fmla="*/ 880507 h 1024436"/>
              <a:gd name="connsiteX63" fmla="*/ 4834466 w 10024533"/>
              <a:gd name="connsiteY63" fmla="*/ 897440 h 1024436"/>
              <a:gd name="connsiteX64" fmla="*/ 4834466 w 10024533"/>
              <a:gd name="connsiteY64" fmla="*/ 897440 h 1024436"/>
              <a:gd name="connsiteX65" fmla="*/ 4893733 w 10024533"/>
              <a:gd name="connsiteY65" fmla="*/ 939772 h 1024436"/>
              <a:gd name="connsiteX66" fmla="*/ 4893733 w 10024533"/>
              <a:gd name="connsiteY66" fmla="*/ 939772 h 1024436"/>
              <a:gd name="connsiteX67" fmla="*/ 5012266 w 10024533"/>
              <a:gd name="connsiteY67" fmla="*/ 888974 h 1024436"/>
              <a:gd name="connsiteX68" fmla="*/ 5012266 w 10024533"/>
              <a:gd name="connsiteY68" fmla="*/ 888974 h 1024436"/>
              <a:gd name="connsiteX69" fmla="*/ 5080000 w 10024533"/>
              <a:gd name="connsiteY69" fmla="*/ 914373 h 1024436"/>
              <a:gd name="connsiteX70" fmla="*/ 5139266 w 10024533"/>
              <a:gd name="connsiteY70" fmla="*/ 973638 h 1024436"/>
              <a:gd name="connsiteX71" fmla="*/ 5139266 w 10024533"/>
              <a:gd name="connsiteY71" fmla="*/ 973638 h 1024436"/>
              <a:gd name="connsiteX72" fmla="*/ 5232400 w 10024533"/>
              <a:gd name="connsiteY72" fmla="*/ 999037 h 1024436"/>
              <a:gd name="connsiteX73" fmla="*/ 5334000 w 10024533"/>
              <a:gd name="connsiteY73" fmla="*/ 948239 h 1024436"/>
              <a:gd name="connsiteX74" fmla="*/ 5418666 w 10024533"/>
              <a:gd name="connsiteY74" fmla="*/ 922839 h 1024436"/>
              <a:gd name="connsiteX75" fmla="*/ 5418666 w 10024533"/>
              <a:gd name="connsiteY75" fmla="*/ 922839 h 1024436"/>
              <a:gd name="connsiteX76" fmla="*/ 5511800 w 10024533"/>
              <a:gd name="connsiteY76" fmla="*/ 821242 h 1024436"/>
              <a:gd name="connsiteX77" fmla="*/ 5511800 w 10024533"/>
              <a:gd name="connsiteY77" fmla="*/ 821242 h 1024436"/>
              <a:gd name="connsiteX78" fmla="*/ 5588000 w 10024533"/>
              <a:gd name="connsiteY78" fmla="*/ 778910 h 1024436"/>
              <a:gd name="connsiteX79" fmla="*/ 5638800 w 10024533"/>
              <a:gd name="connsiteY79" fmla="*/ 838175 h 1024436"/>
              <a:gd name="connsiteX80" fmla="*/ 5698066 w 10024533"/>
              <a:gd name="connsiteY80" fmla="*/ 931306 h 1024436"/>
              <a:gd name="connsiteX81" fmla="*/ 5698066 w 10024533"/>
              <a:gd name="connsiteY81" fmla="*/ 931306 h 1024436"/>
              <a:gd name="connsiteX82" fmla="*/ 5740400 w 10024533"/>
              <a:gd name="connsiteY82" fmla="*/ 990571 h 1024436"/>
              <a:gd name="connsiteX83" fmla="*/ 5740400 w 10024533"/>
              <a:gd name="connsiteY83" fmla="*/ 990571 h 1024436"/>
              <a:gd name="connsiteX84" fmla="*/ 5833533 w 10024533"/>
              <a:gd name="connsiteY84" fmla="*/ 956705 h 1024436"/>
              <a:gd name="connsiteX85" fmla="*/ 5833533 w 10024533"/>
              <a:gd name="connsiteY85" fmla="*/ 956705 h 1024436"/>
              <a:gd name="connsiteX86" fmla="*/ 5926666 w 10024533"/>
              <a:gd name="connsiteY86" fmla="*/ 982104 h 1024436"/>
              <a:gd name="connsiteX87" fmla="*/ 5969000 w 10024533"/>
              <a:gd name="connsiteY87" fmla="*/ 982104 h 1024436"/>
              <a:gd name="connsiteX88" fmla="*/ 5969000 w 10024533"/>
              <a:gd name="connsiteY88" fmla="*/ 982104 h 1024436"/>
              <a:gd name="connsiteX89" fmla="*/ 6104466 w 10024533"/>
              <a:gd name="connsiteY89" fmla="*/ 880507 h 1024436"/>
              <a:gd name="connsiteX90" fmla="*/ 6189133 w 10024533"/>
              <a:gd name="connsiteY90" fmla="*/ 829709 h 1024436"/>
              <a:gd name="connsiteX91" fmla="*/ 6189133 w 10024533"/>
              <a:gd name="connsiteY91" fmla="*/ 829709 h 1024436"/>
              <a:gd name="connsiteX92" fmla="*/ 6189133 w 10024533"/>
              <a:gd name="connsiteY92" fmla="*/ 829709 h 1024436"/>
              <a:gd name="connsiteX93" fmla="*/ 6307666 w 10024533"/>
              <a:gd name="connsiteY93" fmla="*/ 702713 h 1024436"/>
              <a:gd name="connsiteX94" fmla="*/ 6307666 w 10024533"/>
              <a:gd name="connsiteY94" fmla="*/ 702713 h 1024436"/>
              <a:gd name="connsiteX95" fmla="*/ 6409266 w 10024533"/>
              <a:gd name="connsiteY95" fmla="*/ 685780 h 1024436"/>
              <a:gd name="connsiteX96" fmla="*/ 6409266 w 10024533"/>
              <a:gd name="connsiteY96" fmla="*/ 685780 h 1024436"/>
              <a:gd name="connsiteX97" fmla="*/ 6519333 w 10024533"/>
              <a:gd name="connsiteY97" fmla="*/ 668847 h 1024436"/>
              <a:gd name="connsiteX98" fmla="*/ 6519333 w 10024533"/>
              <a:gd name="connsiteY98" fmla="*/ 668847 h 1024436"/>
              <a:gd name="connsiteX99" fmla="*/ 6680200 w 10024533"/>
              <a:gd name="connsiteY99" fmla="*/ 728112 h 1024436"/>
              <a:gd name="connsiteX100" fmla="*/ 6781800 w 10024533"/>
              <a:gd name="connsiteY100" fmla="*/ 812776 h 1024436"/>
              <a:gd name="connsiteX101" fmla="*/ 6781800 w 10024533"/>
              <a:gd name="connsiteY101" fmla="*/ 812776 h 1024436"/>
              <a:gd name="connsiteX102" fmla="*/ 6858000 w 10024533"/>
              <a:gd name="connsiteY102" fmla="*/ 872041 h 1024436"/>
              <a:gd name="connsiteX103" fmla="*/ 6858000 w 10024533"/>
              <a:gd name="connsiteY103" fmla="*/ 872041 h 1024436"/>
              <a:gd name="connsiteX104" fmla="*/ 6985000 w 10024533"/>
              <a:gd name="connsiteY104" fmla="*/ 787377 h 1024436"/>
              <a:gd name="connsiteX105" fmla="*/ 6985000 w 10024533"/>
              <a:gd name="connsiteY105" fmla="*/ 787377 h 1024436"/>
              <a:gd name="connsiteX106" fmla="*/ 7095066 w 10024533"/>
              <a:gd name="connsiteY106" fmla="*/ 787377 h 1024436"/>
              <a:gd name="connsiteX107" fmla="*/ 7188200 w 10024533"/>
              <a:gd name="connsiteY107" fmla="*/ 770444 h 1024436"/>
              <a:gd name="connsiteX108" fmla="*/ 7213600 w 10024533"/>
              <a:gd name="connsiteY108" fmla="*/ 702713 h 1024436"/>
              <a:gd name="connsiteX109" fmla="*/ 7289800 w 10024533"/>
              <a:gd name="connsiteY109" fmla="*/ 651914 h 1024436"/>
              <a:gd name="connsiteX110" fmla="*/ 7289800 w 10024533"/>
              <a:gd name="connsiteY110" fmla="*/ 651914 h 1024436"/>
              <a:gd name="connsiteX111" fmla="*/ 7357533 w 10024533"/>
              <a:gd name="connsiteY111" fmla="*/ 702713 h 1024436"/>
              <a:gd name="connsiteX112" fmla="*/ 7357533 w 10024533"/>
              <a:gd name="connsiteY112" fmla="*/ 702713 h 1024436"/>
              <a:gd name="connsiteX113" fmla="*/ 7484533 w 10024533"/>
              <a:gd name="connsiteY113" fmla="*/ 694246 h 1024436"/>
              <a:gd name="connsiteX114" fmla="*/ 7493000 w 10024533"/>
              <a:gd name="connsiteY114" fmla="*/ 609582 h 1024436"/>
              <a:gd name="connsiteX115" fmla="*/ 7493000 w 10024533"/>
              <a:gd name="connsiteY115" fmla="*/ 609582 h 1024436"/>
              <a:gd name="connsiteX116" fmla="*/ 7586133 w 10024533"/>
              <a:gd name="connsiteY116" fmla="*/ 533384 h 1024436"/>
              <a:gd name="connsiteX117" fmla="*/ 7586133 w 10024533"/>
              <a:gd name="connsiteY117" fmla="*/ 533384 h 1024436"/>
              <a:gd name="connsiteX118" fmla="*/ 7696200 w 10024533"/>
              <a:gd name="connsiteY118" fmla="*/ 491052 h 1024436"/>
              <a:gd name="connsiteX119" fmla="*/ 7780866 w 10024533"/>
              <a:gd name="connsiteY119" fmla="*/ 516452 h 1024436"/>
              <a:gd name="connsiteX120" fmla="*/ 7857066 w 10024533"/>
              <a:gd name="connsiteY120" fmla="*/ 516452 h 1024436"/>
              <a:gd name="connsiteX121" fmla="*/ 7916333 w 10024533"/>
              <a:gd name="connsiteY121" fmla="*/ 474119 h 1024436"/>
              <a:gd name="connsiteX122" fmla="*/ 7950200 w 10024533"/>
              <a:gd name="connsiteY122" fmla="*/ 389455 h 1024436"/>
              <a:gd name="connsiteX123" fmla="*/ 7992533 w 10024533"/>
              <a:gd name="connsiteY123" fmla="*/ 330190 h 1024436"/>
              <a:gd name="connsiteX124" fmla="*/ 8068733 w 10024533"/>
              <a:gd name="connsiteY124" fmla="*/ 237060 h 1024436"/>
              <a:gd name="connsiteX125" fmla="*/ 8068733 w 10024533"/>
              <a:gd name="connsiteY125" fmla="*/ 237060 h 1024436"/>
              <a:gd name="connsiteX126" fmla="*/ 8187266 w 10024533"/>
              <a:gd name="connsiteY126" fmla="*/ 203194 h 1024436"/>
              <a:gd name="connsiteX127" fmla="*/ 8280400 w 10024533"/>
              <a:gd name="connsiteY127" fmla="*/ 177795 h 1024436"/>
              <a:gd name="connsiteX128" fmla="*/ 8356600 w 10024533"/>
              <a:gd name="connsiteY128" fmla="*/ 237060 h 1024436"/>
              <a:gd name="connsiteX129" fmla="*/ 8356600 w 10024533"/>
              <a:gd name="connsiteY129" fmla="*/ 237060 h 1024436"/>
              <a:gd name="connsiteX130" fmla="*/ 8356600 w 10024533"/>
              <a:gd name="connsiteY130" fmla="*/ 237060 h 1024436"/>
              <a:gd name="connsiteX131" fmla="*/ 8432800 w 10024533"/>
              <a:gd name="connsiteY131" fmla="*/ 313258 h 1024436"/>
              <a:gd name="connsiteX132" fmla="*/ 8432800 w 10024533"/>
              <a:gd name="connsiteY132" fmla="*/ 313258 h 1024436"/>
              <a:gd name="connsiteX133" fmla="*/ 8525933 w 10024533"/>
              <a:gd name="connsiteY133" fmla="*/ 287858 h 1024436"/>
              <a:gd name="connsiteX134" fmla="*/ 8525933 w 10024533"/>
              <a:gd name="connsiteY134" fmla="*/ 287858 h 1024436"/>
              <a:gd name="connsiteX135" fmla="*/ 8610600 w 10024533"/>
              <a:gd name="connsiteY135" fmla="*/ 380989 h 1024436"/>
              <a:gd name="connsiteX136" fmla="*/ 8669866 w 10024533"/>
              <a:gd name="connsiteY136" fmla="*/ 474119 h 1024436"/>
              <a:gd name="connsiteX137" fmla="*/ 8686800 w 10024533"/>
              <a:gd name="connsiteY137" fmla="*/ 550317 h 1024436"/>
              <a:gd name="connsiteX138" fmla="*/ 8737600 w 10024533"/>
              <a:gd name="connsiteY138" fmla="*/ 609582 h 1024436"/>
              <a:gd name="connsiteX139" fmla="*/ 8737600 w 10024533"/>
              <a:gd name="connsiteY139" fmla="*/ 609582 h 1024436"/>
              <a:gd name="connsiteX140" fmla="*/ 8822266 w 10024533"/>
              <a:gd name="connsiteY140" fmla="*/ 643448 h 1024436"/>
              <a:gd name="connsiteX141" fmla="*/ 8822266 w 10024533"/>
              <a:gd name="connsiteY141" fmla="*/ 643448 h 1024436"/>
              <a:gd name="connsiteX142" fmla="*/ 8915400 w 10024533"/>
              <a:gd name="connsiteY142" fmla="*/ 643448 h 1024436"/>
              <a:gd name="connsiteX143" fmla="*/ 8915400 w 10024533"/>
              <a:gd name="connsiteY143" fmla="*/ 643448 h 1024436"/>
              <a:gd name="connsiteX144" fmla="*/ 9000066 w 10024533"/>
              <a:gd name="connsiteY144" fmla="*/ 753511 h 1024436"/>
              <a:gd name="connsiteX145" fmla="*/ 9076266 w 10024533"/>
              <a:gd name="connsiteY145" fmla="*/ 770444 h 1024436"/>
              <a:gd name="connsiteX146" fmla="*/ 9076266 w 10024533"/>
              <a:gd name="connsiteY146" fmla="*/ 770444 h 1024436"/>
              <a:gd name="connsiteX147" fmla="*/ 9169400 w 10024533"/>
              <a:gd name="connsiteY147" fmla="*/ 787377 h 1024436"/>
              <a:gd name="connsiteX148" fmla="*/ 9254066 w 10024533"/>
              <a:gd name="connsiteY148" fmla="*/ 829709 h 1024436"/>
              <a:gd name="connsiteX149" fmla="*/ 9338733 w 10024533"/>
              <a:gd name="connsiteY149" fmla="*/ 880507 h 1024436"/>
              <a:gd name="connsiteX150" fmla="*/ 9406466 w 10024533"/>
              <a:gd name="connsiteY150" fmla="*/ 922839 h 1024436"/>
              <a:gd name="connsiteX151" fmla="*/ 9499600 w 10024533"/>
              <a:gd name="connsiteY151" fmla="*/ 939772 h 1024436"/>
              <a:gd name="connsiteX152" fmla="*/ 9575800 w 10024533"/>
              <a:gd name="connsiteY152" fmla="*/ 939772 h 1024436"/>
              <a:gd name="connsiteX153" fmla="*/ 9575800 w 10024533"/>
              <a:gd name="connsiteY153" fmla="*/ 939772 h 1024436"/>
              <a:gd name="connsiteX154" fmla="*/ 9660466 w 10024533"/>
              <a:gd name="connsiteY154" fmla="*/ 939772 h 1024436"/>
              <a:gd name="connsiteX155" fmla="*/ 9660466 w 10024533"/>
              <a:gd name="connsiteY155" fmla="*/ 939772 h 1024436"/>
              <a:gd name="connsiteX156" fmla="*/ 9736666 w 10024533"/>
              <a:gd name="connsiteY156" fmla="*/ 922839 h 1024436"/>
              <a:gd name="connsiteX157" fmla="*/ 9736666 w 10024533"/>
              <a:gd name="connsiteY157" fmla="*/ 922839 h 1024436"/>
              <a:gd name="connsiteX158" fmla="*/ 9821333 w 10024533"/>
              <a:gd name="connsiteY158" fmla="*/ 939772 h 1024436"/>
              <a:gd name="connsiteX159" fmla="*/ 9821333 w 10024533"/>
              <a:gd name="connsiteY159" fmla="*/ 939772 h 1024436"/>
              <a:gd name="connsiteX160" fmla="*/ 9872133 w 10024533"/>
              <a:gd name="connsiteY160" fmla="*/ 1024436 h 1024436"/>
              <a:gd name="connsiteX161" fmla="*/ 9872133 w 10024533"/>
              <a:gd name="connsiteY161" fmla="*/ 1024436 h 1024436"/>
              <a:gd name="connsiteX162" fmla="*/ 9956800 w 10024533"/>
              <a:gd name="connsiteY162" fmla="*/ 999037 h 1024436"/>
              <a:gd name="connsiteX163" fmla="*/ 9956800 w 10024533"/>
              <a:gd name="connsiteY163" fmla="*/ 999037 h 1024436"/>
              <a:gd name="connsiteX164" fmla="*/ 10024533 w 10024533"/>
              <a:gd name="connsiteY164" fmla="*/ 931306 h 1024436"/>
              <a:gd name="connsiteX165" fmla="*/ 10024533 w 10024533"/>
              <a:gd name="connsiteY165" fmla="*/ 931306 h 1024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</a:cxnLst>
            <a:rect l="l" t="t" r="r" b="b"/>
            <a:pathLst>
              <a:path w="10024533" h="1024436">
                <a:moveTo>
                  <a:pt x="0" y="922839"/>
                </a:moveTo>
                <a:lnTo>
                  <a:pt x="0" y="922839"/>
                </a:lnTo>
                <a:lnTo>
                  <a:pt x="101600" y="914373"/>
                </a:lnTo>
                <a:lnTo>
                  <a:pt x="101600" y="914373"/>
                </a:lnTo>
                <a:lnTo>
                  <a:pt x="237066" y="897440"/>
                </a:lnTo>
                <a:lnTo>
                  <a:pt x="397933" y="795843"/>
                </a:lnTo>
                <a:lnTo>
                  <a:pt x="524933" y="728112"/>
                </a:lnTo>
                <a:lnTo>
                  <a:pt x="601133" y="728112"/>
                </a:lnTo>
                <a:lnTo>
                  <a:pt x="668866" y="770444"/>
                </a:lnTo>
                <a:lnTo>
                  <a:pt x="668866" y="770444"/>
                </a:lnTo>
                <a:lnTo>
                  <a:pt x="829733" y="745045"/>
                </a:lnTo>
                <a:lnTo>
                  <a:pt x="931333" y="626515"/>
                </a:lnTo>
                <a:lnTo>
                  <a:pt x="1024466" y="457187"/>
                </a:lnTo>
                <a:lnTo>
                  <a:pt x="1092200" y="423321"/>
                </a:lnTo>
                <a:lnTo>
                  <a:pt x="1193800" y="423321"/>
                </a:lnTo>
                <a:lnTo>
                  <a:pt x="1278466" y="423321"/>
                </a:lnTo>
                <a:lnTo>
                  <a:pt x="1397000" y="355590"/>
                </a:lnTo>
                <a:lnTo>
                  <a:pt x="1507066" y="270926"/>
                </a:lnTo>
                <a:lnTo>
                  <a:pt x="1566333" y="101597"/>
                </a:lnTo>
                <a:lnTo>
                  <a:pt x="1659466" y="0"/>
                </a:lnTo>
                <a:lnTo>
                  <a:pt x="1659466" y="0"/>
                </a:lnTo>
                <a:lnTo>
                  <a:pt x="1769533" y="59265"/>
                </a:lnTo>
                <a:lnTo>
                  <a:pt x="1828800" y="160862"/>
                </a:lnTo>
                <a:lnTo>
                  <a:pt x="1913466" y="194728"/>
                </a:lnTo>
                <a:lnTo>
                  <a:pt x="1998133" y="194728"/>
                </a:lnTo>
                <a:lnTo>
                  <a:pt x="2116666" y="169329"/>
                </a:lnTo>
                <a:lnTo>
                  <a:pt x="2192866" y="169329"/>
                </a:lnTo>
                <a:lnTo>
                  <a:pt x="2277533" y="279392"/>
                </a:lnTo>
                <a:lnTo>
                  <a:pt x="2345266" y="397922"/>
                </a:lnTo>
                <a:lnTo>
                  <a:pt x="2438400" y="533384"/>
                </a:lnTo>
                <a:lnTo>
                  <a:pt x="2548466" y="626515"/>
                </a:lnTo>
                <a:lnTo>
                  <a:pt x="2548466" y="626515"/>
                </a:lnTo>
                <a:lnTo>
                  <a:pt x="2683933" y="592649"/>
                </a:lnTo>
                <a:lnTo>
                  <a:pt x="2777066" y="550317"/>
                </a:lnTo>
                <a:lnTo>
                  <a:pt x="2853266" y="541851"/>
                </a:lnTo>
                <a:lnTo>
                  <a:pt x="2921000" y="507985"/>
                </a:lnTo>
                <a:lnTo>
                  <a:pt x="2921000" y="507985"/>
                </a:lnTo>
                <a:lnTo>
                  <a:pt x="3073400" y="558784"/>
                </a:lnTo>
                <a:lnTo>
                  <a:pt x="3073400" y="558784"/>
                </a:lnTo>
                <a:lnTo>
                  <a:pt x="3175000" y="609582"/>
                </a:lnTo>
                <a:lnTo>
                  <a:pt x="3268133" y="592649"/>
                </a:lnTo>
                <a:lnTo>
                  <a:pt x="3352800" y="575716"/>
                </a:lnTo>
                <a:lnTo>
                  <a:pt x="3352800" y="575716"/>
                </a:lnTo>
                <a:lnTo>
                  <a:pt x="3352800" y="575716"/>
                </a:lnTo>
                <a:lnTo>
                  <a:pt x="3488266" y="592649"/>
                </a:lnTo>
                <a:lnTo>
                  <a:pt x="3488266" y="592649"/>
                </a:lnTo>
                <a:lnTo>
                  <a:pt x="3572933" y="601116"/>
                </a:lnTo>
                <a:lnTo>
                  <a:pt x="3725333" y="719645"/>
                </a:lnTo>
                <a:lnTo>
                  <a:pt x="3835400" y="821242"/>
                </a:lnTo>
                <a:lnTo>
                  <a:pt x="3911600" y="863574"/>
                </a:lnTo>
                <a:lnTo>
                  <a:pt x="3911600" y="863574"/>
                </a:lnTo>
                <a:lnTo>
                  <a:pt x="4055533" y="795843"/>
                </a:lnTo>
                <a:lnTo>
                  <a:pt x="4131733" y="753511"/>
                </a:lnTo>
                <a:lnTo>
                  <a:pt x="4224866" y="711179"/>
                </a:lnTo>
                <a:lnTo>
                  <a:pt x="4275666" y="778910"/>
                </a:lnTo>
                <a:lnTo>
                  <a:pt x="4351866" y="846642"/>
                </a:lnTo>
                <a:lnTo>
                  <a:pt x="4351866" y="846642"/>
                </a:lnTo>
                <a:lnTo>
                  <a:pt x="4428066" y="880507"/>
                </a:lnTo>
                <a:lnTo>
                  <a:pt x="4504266" y="931306"/>
                </a:lnTo>
                <a:lnTo>
                  <a:pt x="4622800" y="965171"/>
                </a:lnTo>
                <a:lnTo>
                  <a:pt x="4699000" y="922839"/>
                </a:lnTo>
                <a:lnTo>
                  <a:pt x="4758266" y="880507"/>
                </a:lnTo>
                <a:lnTo>
                  <a:pt x="4758266" y="880507"/>
                </a:lnTo>
                <a:lnTo>
                  <a:pt x="4834466" y="897440"/>
                </a:lnTo>
                <a:lnTo>
                  <a:pt x="4834466" y="897440"/>
                </a:lnTo>
                <a:lnTo>
                  <a:pt x="4893733" y="939772"/>
                </a:lnTo>
                <a:lnTo>
                  <a:pt x="4893733" y="939772"/>
                </a:lnTo>
                <a:lnTo>
                  <a:pt x="5012266" y="888974"/>
                </a:lnTo>
                <a:lnTo>
                  <a:pt x="5012266" y="888974"/>
                </a:lnTo>
                <a:lnTo>
                  <a:pt x="5080000" y="914373"/>
                </a:lnTo>
                <a:lnTo>
                  <a:pt x="5139266" y="973638"/>
                </a:lnTo>
                <a:lnTo>
                  <a:pt x="5139266" y="973638"/>
                </a:lnTo>
                <a:lnTo>
                  <a:pt x="5232400" y="999037"/>
                </a:lnTo>
                <a:lnTo>
                  <a:pt x="5334000" y="948239"/>
                </a:lnTo>
                <a:lnTo>
                  <a:pt x="5418666" y="922839"/>
                </a:lnTo>
                <a:lnTo>
                  <a:pt x="5418666" y="922839"/>
                </a:lnTo>
                <a:lnTo>
                  <a:pt x="5511800" y="821242"/>
                </a:lnTo>
                <a:lnTo>
                  <a:pt x="5511800" y="821242"/>
                </a:lnTo>
                <a:lnTo>
                  <a:pt x="5588000" y="778910"/>
                </a:lnTo>
                <a:lnTo>
                  <a:pt x="5638800" y="838175"/>
                </a:lnTo>
                <a:lnTo>
                  <a:pt x="5698066" y="931306"/>
                </a:lnTo>
                <a:lnTo>
                  <a:pt x="5698066" y="931306"/>
                </a:lnTo>
                <a:lnTo>
                  <a:pt x="5740400" y="990571"/>
                </a:lnTo>
                <a:lnTo>
                  <a:pt x="5740400" y="990571"/>
                </a:lnTo>
                <a:lnTo>
                  <a:pt x="5833533" y="956705"/>
                </a:lnTo>
                <a:lnTo>
                  <a:pt x="5833533" y="956705"/>
                </a:lnTo>
                <a:lnTo>
                  <a:pt x="5926666" y="982104"/>
                </a:lnTo>
                <a:lnTo>
                  <a:pt x="5969000" y="982104"/>
                </a:lnTo>
                <a:lnTo>
                  <a:pt x="5969000" y="982104"/>
                </a:lnTo>
                <a:lnTo>
                  <a:pt x="6104466" y="880507"/>
                </a:lnTo>
                <a:lnTo>
                  <a:pt x="6189133" y="829709"/>
                </a:lnTo>
                <a:lnTo>
                  <a:pt x="6189133" y="829709"/>
                </a:lnTo>
                <a:lnTo>
                  <a:pt x="6189133" y="829709"/>
                </a:lnTo>
                <a:lnTo>
                  <a:pt x="6307666" y="702713"/>
                </a:lnTo>
                <a:lnTo>
                  <a:pt x="6307666" y="702713"/>
                </a:lnTo>
                <a:lnTo>
                  <a:pt x="6409266" y="685780"/>
                </a:lnTo>
                <a:lnTo>
                  <a:pt x="6409266" y="685780"/>
                </a:lnTo>
                <a:lnTo>
                  <a:pt x="6519333" y="668847"/>
                </a:lnTo>
                <a:lnTo>
                  <a:pt x="6519333" y="668847"/>
                </a:lnTo>
                <a:lnTo>
                  <a:pt x="6680200" y="728112"/>
                </a:lnTo>
                <a:lnTo>
                  <a:pt x="6781800" y="812776"/>
                </a:lnTo>
                <a:lnTo>
                  <a:pt x="6781800" y="812776"/>
                </a:lnTo>
                <a:lnTo>
                  <a:pt x="6858000" y="872041"/>
                </a:lnTo>
                <a:lnTo>
                  <a:pt x="6858000" y="872041"/>
                </a:lnTo>
                <a:lnTo>
                  <a:pt x="6985000" y="787377"/>
                </a:lnTo>
                <a:lnTo>
                  <a:pt x="6985000" y="787377"/>
                </a:lnTo>
                <a:lnTo>
                  <a:pt x="7095066" y="787377"/>
                </a:lnTo>
                <a:lnTo>
                  <a:pt x="7188200" y="770444"/>
                </a:lnTo>
                <a:lnTo>
                  <a:pt x="7213600" y="702713"/>
                </a:lnTo>
                <a:lnTo>
                  <a:pt x="7289800" y="651914"/>
                </a:lnTo>
                <a:lnTo>
                  <a:pt x="7289800" y="651914"/>
                </a:lnTo>
                <a:lnTo>
                  <a:pt x="7357533" y="702713"/>
                </a:lnTo>
                <a:lnTo>
                  <a:pt x="7357533" y="702713"/>
                </a:lnTo>
                <a:lnTo>
                  <a:pt x="7484533" y="694246"/>
                </a:lnTo>
                <a:lnTo>
                  <a:pt x="7493000" y="609582"/>
                </a:lnTo>
                <a:lnTo>
                  <a:pt x="7493000" y="609582"/>
                </a:lnTo>
                <a:lnTo>
                  <a:pt x="7586133" y="533384"/>
                </a:lnTo>
                <a:lnTo>
                  <a:pt x="7586133" y="533384"/>
                </a:lnTo>
                <a:lnTo>
                  <a:pt x="7696200" y="491052"/>
                </a:lnTo>
                <a:lnTo>
                  <a:pt x="7780866" y="516452"/>
                </a:lnTo>
                <a:lnTo>
                  <a:pt x="7857066" y="516452"/>
                </a:lnTo>
                <a:lnTo>
                  <a:pt x="7916333" y="474119"/>
                </a:lnTo>
                <a:lnTo>
                  <a:pt x="7950200" y="389455"/>
                </a:lnTo>
                <a:lnTo>
                  <a:pt x="7992533" y="330190"/>
                </a:lnTo>
                <a:lnTo>
                  <a:pt x="8068733" y="237060"/>
                </a:lnTo>
                <a:lnTo>
                  <a:pt x="8068733" y="237060"/>
                </a:lnTo>
                <a:lnTo>
                  <a:pt x="8187266" y="203194"/>
                </a:lnTo>
                <a:lnTo>
                  <a:pt x="8280400" y="177795"/>
                </a:lnTo>
                <a:lnTo>
                  <a:pt x="8356600" y="237060"/>
                </a:lnTo>
                <a:lnTo>
                  <a:pt x="8356600" y="237060"/>
                </a:lnTo>
                <a:lnTo>
                  <a:pt x="8356600" y="237060"/>
                </a:lnTo>
                <a:lnTo>
                  <a:pt x="8432800" y="313258"/>
                </a:lnTo>
                <a:lnTo>
                  <a:pt x="8432800" y="313258"/>
                </a:lnTo>
                <a:lnTo>
                  <a:pt x="8525933" y="287858"/>
                </a:lnTo>
                <a:lnTo>
                  <a:pt x="8525933" y="287858"/>
                </a:lnTo>
                <a:lnTo>
                  <a:pt x="8610600" y="380989"/>
                </a:lnTo>
                <a:lnTo>
                  <a:pt x="8669866" y="474119"/>
                </a:lnTo>
                <a:lnTo>
                  <a:pt x="8686800" y="550317"/>
                </a:lnTo>
                <a:lnTo>
                  <a:pt x="8737600" y="609582"/>
                </a:lnTo>
                <a:lnTo>
                  <a:pt x="8737600" y="609582"/>
                </a:lnTo>
                <a:lnTo>
                  <a:pt x="8822266" y="643448"/>
                </a:lnTo>
                <a:lnTo>
                  <a:pt x="8822266" y="643448"/>
                </a:lnTo>
                <a:lnTo>
                  <a:pt x="8915400" y="643448"/>
                </a:lnTo>
                <a:lnTo>
                  <a:pt x="8915400" y="643448"/>
                </a:lnTo>
                <a:lnTo>
                  <a:pt x="9000066" y="753511"/>
                </a:lnTo>
                <a:lnTo>
                  <a:pt x="9076266" y="770444"/>
                </a:lnTo>
                <a:lnTo>
                  <a:pt x="9076266" y="770444"/>
                </a:lnTo>
                <a:lnTo>
                  <a:pt x="9169400" y="787377"/>
                </a:lnTo>
                <a:lnTo>
                  <a:pt x="9254066" y="829709"/>
                </a:lnTo>
                <a:lnTo>
                  <a:pt x="9338733" y="880507"/>
                </a:lnTo>
                <a:lnTo>
                  <a:pt x="9406466" y="922839"/>
                </a:lnTo>
                <a:lnTo>
                  <a:pt x="9499600" y="939772"/>
                </a:lnTo>
                <a:lnTo>
                  <a:pt x="9575800" y="939772"/>
                </a:lnTo>
                <a:lnTo>
                  <a:pt x="9575800" y="939772"/>
                </a:lnTo>
                <a:lnTo>
                  <a:pt x="9660466" y="939772"/>
                </a:lnTo>
                <a:lnTo>
                  <a:pt x="9660466" y="939772"/>
                </a:lnTo>
                <a:lnTo>
                  <a:pt x="9736666" y="922839"/>
                </a:lnTo>
                <a:lnTo>
                  <a:pt x="9736666" y="922839"/>
                </a:lnTo>
                <a:lnTo>
                  <a:pt x="9821333" y="939772"/>
                </a:lnTo>
                <a:lnTo>
                  <a:pt x="9821333" y="939772"/>
                </a:lnTo>
                <a:lnTo>
                  <a:pt x="9872133" y="1024436"/>
                </a:lnTo>
                <a:lnTo>
                  <a:pt x="9872133" y="1024436"/>
                </a:lnTo>
                <a:lnTo>
                  <a:pt x="9956800" y="999037"/>
                </a:lnTo>
                <a:lnTo>
                  <a:pt x="9956800" y="999037"/>
                </a:lnTo>
                <a:lnTo>
                  <a:pt x="10024533" y="931306"/>
                </a:lnTo>
                <a:lnTo>
                  <a:pt x="10024533" y="931306"/>
                </a:lnTo>
              </a:path>
            </a:pathLst>
          </a:custGeom>
          <a:ln w="57150" cmpd="sng">
            <a:solidFill>
              <a:srgbClr val="307BC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ln>
                <a:solidFill>
                  <a:srgbClr val="307BC5"/>
                </a:solidFill>
              </a:ln>
              <a:solidFill>
                <a:srgbClr val="307BC5"/>
              </a:solidFill>
            </a:endParaRPr>
          </a:p>
        </p:txBody>
      </p:sp>
      <p:sp>
        <p:nvSpPr>
          <p:cNvPr id="47" name="ZoneTexte 46"/>
          <p:cNvSpPr txBox="1"/>
          <p:nvPr/>
        </p:nvSpPr>
        <p:spPr>
          <a:xfrm>
            <a:off x="19558211" y="11163301"/>
            <a:ext cx="1480142" cy="276989"/>
          </a:xfrm>
          <a:prstGeom prst="rect">
            <a:avLst/>
          </a:prstGeom>
          <a:solidFill>
            <a:srgbClr val="FFFFFF"/>
          </a:solidFill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1200" dirty="0"/>
              <a:t>SECTEUR TEMPORAL</a:t>
            </a:r>
          </a:p>
        </p:txBody>
      </p:sp>
      <p:sp>
        <p:nvSpPr>
          <p:cNvPr id="48" name="ZoneTexte 47"/>
          <p:cNvSpPr txBox="1"/>
          <p:nvPr/>
        </p:nvSpPr>
        <p:spPr>
          <a:xfrm>
            <a:off x="22031641" y="11163301"/>
            <a:ext cx="1492690" cy="276989"/>
          </a:xfrm>
          <a:prstGeom prst="rect">
            <a:avLst/>
          </a:prstGeom>
          <a:solidFill>
            <a:srgbClr val="FFFFFF"/>
          </a:solidFill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1200" dirty="0"/>
              <a:t>SECTEUR SUPERIEUR</a:t>
            </a:r>
          </a:p>
        </p:txBody>
      </p:sp>
      <p:sp>
        <p:nvSpPr>
          <p:cNvPr id="49" name="ZoneTexte 48"/>
          <p:cNvSpPr txBox="1"/>
          <p:nvPr/>
        </p:nvSpPr>
        <p:spPr>
          <a:xfrm>
            <a:off x="24692292" y="11163301"/>
            <a:ext cx="1197738" cy="276989"/>
          </a:xfrm>
          <a:prstGeom prst="rect">
            <a:avLst/>
          </a:prstGeom>
          <a:solidFill>
            <a:srgbClr val="FFFFFF"/>
          </a:solidFill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1200" dirty="0"/>
              <a:t>SECTEUR NASAL</a:t>
            </a:r>
          </a:p>
        </p:txBody>
      </p:sp>
      <p:sp>
        <p:nvSpPr>
          <p:cNvPr id="50" name="ZoneTexte 49"/>
          <p:cNvSpPr txBox="1"/>
          <p:nvPr/>
        </p:nvSpPr>
        <p:spPr>
          <a:xfrm>
            <a:off x="27067188" y="11163301"/>
            <a:ext cx="1454218" cy="276989"/>
          </a:xfrm>
          <a:prstGeom prst="rect">
            <a:avLst/>
          </a:prstGeom>
          <a:solidFill>
            <a:srgbClr val="FFFFFF"/>
          </a:solidFill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1200" dirty="0"/>
              <a:t>SECTEUR INFERIEUR</a:t>
            </a:r>
          </a:p>
        </p:txBody>
      </p:sp>
      <p:cxnSp>
        <p:nvCxnSpPr>
          <p:cNvPr id="51" name="Connecteur droit avec flèche 50"/>
          <p:cNvCxnSpPr/>
          <p:nvPr/>
        </p:nvCxnSpPr>
        <p:spPr>
          <a:xfrm flipV="1">
            <a:off x="29941851" y="10446017"/>
            <a:ext cx="21684" cy="3827410"/>
          </a:xfrm>
          <a:prstGeom prst="straightConnector1">
            <a:avLst/>
          </a:prstGeom>
          <a:ln w="57150" cmpd="sng"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2" name="Connecteur droit 51"/>
          <p:cNvCxnSpPr/>
          <p:nvPr/>
        </p:nvCxnSpPr>
        <p:spPr>
          <a:xfrm flipH="1">
            <a:off x="29775044" y="14248029"/>
            <a:ext cx="141407" cy="0"/>
          </a:xfrm>
          <a:prstGeom prst="line">
            <a:avLst/>
          </a:prstGeom>
          <a:ln w="57150" cmpd="sng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6" name="Rectangle 55"/>
          <p:cNvSpPr/>
          <p:nvPr/>
        </p:nvSpPr>
        <p:spPr>
          <a:xfrm>
            <a:off x="22809199" y="8570438"/>
            <a:ext cx="1689102" cy="254516"/>
          </a:xfrm>
          <a:prstGeom prst="rect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7" name="Rectangle 56"/>
          <p:cNvSpPr/>
          <p:nvPr/>
        </p:nvSpPr>
        <p:spPr>
          <a:xfrm>
            <a:off x="22809199" y="8937706"/>
            <a:ext cx="1689102" cy="254516"/>
          </a:xfrm>
          <a:prstGeom prst="rect">
            <a:avLst/>
          </a:prstGeom>
          <a:solidFill>
            <a:srgbClr val="EEEC5B"/>
          </a:solidFill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8" name="Rectangle 57"/>
          <p:cNvSpPr/>
          <p:nvPr/>
        </p:nvSpPr>
        <p:spPr>
          <a:xfrm>
            <a:off x="22809199" y="9321544"/>
            <a:ext cx="1689102" cy="254516"/>
          </a:xfrm>
          <a:prstGeom prst="rect">
            <a:avLst/>
          </a:prstGeom>
          <a:solidFill>
            <a:srgbClr val="CA746A"/>
          </a:solidFill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9" name="ZoneTexte 58"/>
          <p:cNvSpPr txBox="1"/>
          <p:nvPr/>
        </p:nvSpPr>
        <p:spPr>
          <a:xfrm>
            <a:off x="20630635" y="8490110"/>
            <a:ext cx="2192589" cy="369322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1800" b="1" dirty="0">
                <a:solidFill>
                  <a:srgbClr val="307BC5"/>
                </a:solidFill>
                <a:latin typeface="+mj-lt"/>
                <a:cs typeface="Helvetica"/>
              </a:rPr>
              <a:t>Epaisseur des fibres :</a:t>
            </a:r>
          </a:p>
        </p:txBody>
      </p:sp>
      <p:sp>
        <p:nvSpPr>
          <p:cNvPr id="60" name="ZoneTexte 59"/>
          <p:cNvSpPr txBox="1"/>
          <p:nvPr/>
        </p:nvSpPr>
        <p:spPr>
          <a:xfrm>
            <a:off x="23137169" y="8494911"/>
            <a:ext cx="998640" cy="369322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1800" dirty="0">
                <a:latin typeface="+mj-lt"/>
                <a:cs typeface="Helvetica"/>
              </a:rPr>
              <a:t>Normale</a:t>
            </a:r>
          </a:p>
        </p:txBody>
      </p:sp>
      <p:sp>
        <p:nvSpPr>
          <p:cNvPr id="61" name="ZoneTexte 60"/>
          <p:cNvSpPr txBox="1"/>
          <p:nvPr/>
        </p:nvSpPr>
        <p:spPr>
          <a:xfrm>
            <a:off x="23251469" y="8860988"/>
            <a:ext cx="764200" cy="369322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1800" dirty="0">
                <a:latin typeface="+mj-lt"/>
                <a:cs typeface="Helvetica"/>
              </a:rPr>
              <a:t>Limite</a:t>
            </a:r>
          </a:p>
        </p:txBody>
      </p:sp>
      <p:sp>
        <p:nvSpPr>
          <p:cNvPr id="62" name="ZoneTexte 61"/>
          <p:cNvSpPr txBox="1"/>
          <p:nvPr/>
        </p:nvSpPr>
        <p:spPr>
          <a:xfrm>
            <a:off x="23200666" y="9236267"/>
            <a:ext cx="912528" cy="369322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1800" dirty="0">
                <a:latin typeface="+mj-lt"/>
                <a:cs typeface="Helvetica"/>
              </a:rPr>
              <a:t>Réduite</a:t>
            </a:r>
          </a:p>
        </p:txBody>
      </p:sp>
      <p:cxnSp>
        <p:nvCxnSpPr>
          <p:cNvPr id="63" name="Connecteur droit avec flèche 62"/>
          <p:cNvCxnSpPr/>
          <p:nvPr/>
        </p:nvCxnSpPr>
        <p:spPr>
          <a:xfrm>
            <a:off x="20939473" y="8824952"/>
            <a:ext cx="14262" cy="1415647"/>
          </a:xfrm>
          <a:prstGeom prst="straightConnector1">
            <a:avLst/>
          </a:prstGeom>
          <a:ln w="28575" cmpd="sng"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48808592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6768185" y="2575252"/>
            <a:ext cx="14444300" cy="1383002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4" descr="Image1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4" t="1895" r="12744" b="4167"/>
          <a:stretch>
            <a:fillRect/>
          </a:stretch>
        </p:blipFill>
        <p:spPr bwMode="auto">
          <a:xfrm>
            <a:off x="16768185" y="3971771"/>
            <a:ext cx="12433508" cy="12433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Rectangle 4"/>
          <p:cNvSpPr/>
          <p:nvPr/>
        </p:nvSpPr>
        <p:spPr>
          <a:xfrm>
            <a:off x="22052289" y="4637680"/>
            <a:ext cx="1308514" cy="2019527"/>
          </a:xfrm>
          <a:prstGeom prst="rect">
            <a:avLst/>
          </a:prstGeom>
          <a:solidFill>
            <a:srgbClr val="FFFF00">
              <a:alpha val="40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" name="Triangle isocèle 5"/>
          <p:cNvSpPr/>
          <p:nvPr/>
        </p:nvSpPr>
        <p:spPr>
          <a:xfrm flipV="1">
            <a:off x="22052289" y="6657208"/>
            <a:ext cx="1308514" cy="8025458"/>
          </a:xfrm>
          <a:prstGeom prst="triangle">
            <a:avLst/>
          </a:prstGeom>
          <a:solidFill>
            <a:srgbClr val="FFFF00">
              <a:alpha val="32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" name="ZoneTexte 6"/>
          <p:cNvSpPr txBox="1"/>
          <p:nvPr/>
        </p:nvSpPr>
        <p:spPr>
          <a:xfrm>
            <a:off x="27980717" y="4637681"/>
            <a:ext cx="2666182" cy="1000264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Cornée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27980718" y="7336713"/>
            <a:ext cx="3085499" cy="1000264"/>
          </a:xfrm>
          <a:prstGeom prst="rect">
            <a:avLst/>
          </a:prstGeom>
          <a:noFill/>
          <a:ln>
            <a:noFill/>
          </a:ln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Cristallin</a:t>
            </a:r>
          </a:p>
        </p:txBody>
      </p:sp>
      <p:cxnSp>
        <p:nvCxnSpPr>
          <p:cNvPr id="9" name="Connecteur droit avec flèche 8"/>
          <p:cNvCxnSpPr/>
          <p:nvPr/>
        </p:nvCxnSpPr>
        <p:spPr>
          <a:xfrm flipH="1">
            <a:off x="24938711" y="5233410"/>
            <a:ext cx="2888065" cy="0"/>
          </a:xfrm>
          <a:prstGeom prst="straightConnector1">
            <a:avLst/>
          </a:prstGeom>
          <a:ln>
            <a:solidFill>
              <a:srgbClr val="767676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" name="Connecteur droit avec flèche 9"/>
          <p:cNvCxnSpPr/>
          <p:nvPr/>
        </p:nvCxnSpPr>
        <p:spPr>
          <a:xfrm flipH="1" flipV="1">
            <a:off x="23822628" y="6657207"/>
            <a:ext cx="1116082" cy="1346833"/>
          </a:xfrm>
          <a:prstGeom prst="straightConnector1">
            <a:avLst/>
          </a:prstGeom>
          <a:ln>
            <a:solidFill>
              <a:srgbClr val="767676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" name="Connecteur droit 10"/>
          <p:cNvCxnSpPr/>
          <p:nvPr/>
        </p:nvCxnSpPr>
        <p:spPr>
          <a:xfrm>
            <a:off x="24938710" y="8004041"/>
            <a:ext cx="3042008" cy="0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" name="ZoneTexte 11"/>
          <p:cNvSpPr txBox="1"/>
          <p:nvPr/>
        </p:nvSpPr>
        <p:spPr>
          <a:xfrm>
            <a:off x="28125737" y="13551561"/>
            <a:ext cx="2371737" cy="1000264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Rétine</a:t>
            </a:r>
          </a:p>
        </p:txBody>
      </p:sp>
      <p:cxnSp>
        <p:nvCxnSpPr>
          <p:cNvPr id="13" name="Connecteur droit avec flèche 12"/>
          <p:cNvCxnSpPr/>
          <p:nvPr/>
        </p:nvCxnSpPr>
        <p:spPr>
          <a:xfrm flipH="1" flipV="1">
            <a:off x="25862371" y="13375562"/>
            <a:ext cx="1190152" cy="770036"/>
          </a:xfrm>
          <a:prstGeom prst="straightConnector1">
            <a:avLst/>
          </a:prstGeom>
          <a:ln>
            <a:solidFill>
              <a:srgbClr val="767676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Connecteur droit 13"/>
          <p:cNvCxnSpPr/>
          <p:nvPr/>
        </p:nvCxnSpPr>
        <p:spPr>
          <a:xfrm>
            <a:off x="27052521" y="14145597"/>
            <a:ext cx="1073214" cy="0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" name="Trapèze 14"/>
          <p:cNvSpPr/>
          <p:nvPr/>
        </p:nvSpPr>
        <p:spPr>
          <a:xfrm>
            <a:off x="22052289" y="3309363"/>
            <a:ext cx="1308514" cy="1328315"/>
          </a:xfrm>
          <a:prstGeom prst="trapezoid">
            <a:avLst>
              <a:gd name="adj" fmla="val 10294"/>
            </a:avLst>
          </a:prstGeom>
          <a:solidFill>
            <a:srgbClr val="FFFF00">
              <a:alpha val="53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6" name="ZoneTexte 15"/>
          <p:cNvSpPr txBox="1"/>
          <p:nvPr/>
        </p:nvSpPr>
        <p:spPr>
          <a:xfrm>
            <a:off x="28935758" y="11542348"/>
            <a:ext cx="1727060" cy="1000264"/>
          </a:xfrm>
          <a:prstGeom prst="rect">
            <a:avLst/>
          </a:prstGeom>
          <a:noFill/>
          <a:ln>
            <a:noFill/>
          </a:ln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Vitré</a:t>
            </a:r>
          </a:p>
        </p:txBody>
      </p:sp>
      <p:cxnSp>
        <p:nvCxnSpPr>
          <p:cNvPr id="17" name="Connecteur droit avec flèche 16"/>
          <p:cNvCxnSpPr/>
          <p:nvPr/>
        </p:nvCxnSpPr>
        <p:spPr>
          <a:xfrm flipH="1" flipV="1">
            <a:off x="23975029" y="10862842"/>
            <a:ext cx="1116082" cy="1346833"/>
          </a:xfrm>
          <a:prstGeom prst="straightConnector1">
            <a:avLst/>
          </a:prstGeom>
          <a:ln>
            <a:solidFill>
              <a:srgbClr val="767676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Connecteur droit 17"/>
          <p:cNvCxnSpPr/>
          <p:nvPr/>
        </p:nvCxnSpPr>
        <p:spPr>
          <a:xfrm>
            <a:off x="25091111" y="12209675"/>
            <a:ext cx="3542226" cy="0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70720072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6768185" y="2575252"/>
            <a:ext cx="14444300" cy="1383002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19" name="Picture 4" descr="Image1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4" t="1895" r="12744" b="4167"/>
          <a:stretch>
            <a:fillRect/>
          </a:stretch>
        </p:blipFill>
        <p:spPr bwMode="auto">
          <a:xfrm>
            <a:off x="16768185" y="3971771"/>
            <a:ext cx="12433508" cy="12433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Rectangle 19"/>
          <p:cNvSpPr/>
          <p:nvPr/>
        </p:nvSpPr>
        <p:spPr>
          <a:xfrm>
            <a:off x="22052289" y="4637680"/>
            <a:ext cx="1308514" cy="2019527"/>
          </a:xfrm>
          <a:prstGeom prst="rect">
            <a:avLst/>
          </a:prstGeom>
          <a:solidFill>
            <a:srgbClr val="FFFF00">
              <a:alpha val="40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1" name="Triangle isocèle 20"/>
          <p:cNvSpPr/>
          <p:nvPr/>
        </p:nvSpPr>
        <p:spPr>
          <a:xfrm flipV="1">
            <a:off x="22052289" y="6657208"/>
            <a:ext cx="1308514" cy="8025458"/>
          </a:xfrm>
          <a:prstGeom prst="triangle">
            <a:avLst/>
          </a:prstGeom>
          <a:solidFill>
            <a:srgbClr val="FFFF00">
              <a:alpha val="32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2" name="ZoneTexte 21"/>
          <p:cNvSpPr txBox="1"/>
          <p:nvPr/>
        </p:nvSpPr>
        <p:spPr>
          <a:xfrm>
            <a:off x="27980717" y="4637681"/>
            <a:ext cx="2666182" cy="1000264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Cornée</a:t>
            </a:r>
          </a:p>
        </p:txBody>
      </p:sp>
      <p:sp>
        <p:nvSpPr>
          <p:cNvPr id="23" name="ZoneTexte 22"/>
          <p:cNvSpPr txBox="1"/>
          <p:nvPr/>
        </p:nvSpPr>
        <p:spPr>
          <a:xfrm>
            <a:off x="27980718" y="7336713"/>
            <a:ext cx="3085499" cy="1000264"/>
          </a:xfrm>
          <a:prstGeom prst="rect">
            <a:avLst/>
          </a:prstGeom>
          <a:noFill/>
          <a:ln>
            <a:noFill/>
          </a:ln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Cristallin</a:t>
            </a:r>
          </a:p>
        </p:txBody>
      </p:sp>
      <p:cxnSp>
        <p:nvCxnSpPr>
          <p:cNvPr id="24" name="Connecteur droit avec flèche 23"/>
          <p:cNvCxnSpPr/>
          <p:nvPr/>
        </p:nvCxnSpPr>
        <p:spPr>
          <a:xfrm flipH="1">
            <a:off x="24938711" y="5233410"/>
            <a:ext cx="2888065" cy="0"/>
          </a:xfrm>
          <a:prstGeom prst="straightConnector1">
            <a:avLst/>
          </a:prstGeom>
          <a:ln>
            <a:solidFill>
              <a:srgbClr val="FE2DFF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Connecteur droit avec flèche 24"/>
          <p:cNvCxnSpPr/>
          <p:nvPr/>
        </p:nvCxnSpPr>
        <p:spPr>
          <a:xfrm flipH="1" flipV="1">
            <a:off x="23822628" y="6657207"/>
            <a:ext cx="1116082" cy="1346833"/>
          </a:xfrm>
          <a:prstGeom prst="straightConnector1">
            <a:avLst/>
          </a:prstGeom>
          <a:ln>
            <a:solidFill>
              <a:srgbClr val="767676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" name="Connecteur droit 25"/>
          <p:cNvCxnSpPr/>
          <p:nvPr/>
        </p:nvCxnSpPr>
        <p:spPr>
          <a:xfrm>
            <a:off x="24938710" y="8004041"/>
            <a:ext cx="3042008" cy="0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7" name="ZoneTexte 26"/>
          <p:cNvSpPr txBox="1"/>
          <p:nvPr/>
        </p:nvSpPr>
        <p:spPr>
          <a:xfrm>
            <a:off x="28125737" y="13551561"/>
            <a:ext cx="2371737" cy="1000264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Rétine</a:t>
            </a:r>
          </a:p>
        </p:txBody>
      </p:sp>
      <p:cxnSp>
        <p:nvCxnSpPr>
          <p:cNvPr id="28" name="Connecteur droit avec flèche 27"/>
          <p:cNvCxnSpPr/>
          <p:nvPr/>
        </p:nvCxnSpPr>
        <p:spPr>
          <a:xfrm flipH="1" flipV="1">
            <a:off x="25862371" y="13375562"/>
            <a:ext cx="1190152" cy="770036"/>
          </a:xfrm>
          <a:prstGeom prst="straightConnector1">
            <a:avLst/>
          </a:prstGeom>
          <a:ln>
            <a:solidFill>
              <a:srgbClr val="767676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" name="Connecteur droit 28"/>
          <p:cNvCxnSpPr/>
          <p:nvPr/>
        </p:nvCxnSpPr>
        <p:spPr>
          <a:xfrm>
            <a:off x="27052521" y="14145597"/>
            <a:ext cx="1073214" cy="0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0" name="Trapèze 29"/>
          <p:cNvSpPr/>
          <p:nvPr/>
        </p:nvSpPr>
        <p:spPr>
          <a:xfrm>
            <a:off x="22052289" y="3309363"/>
            <a:ext cx="1308514" cy="1328315"/>
          </a:xfrm>
          <a:prstGeom prst="trapezoid">
            <a:avLst>
              <a:gd name="adj" fmla="val 10294"/>
            </a:avLst>
          </a:prstGeom>
          <a:solidFill>
            <a:srgbClr val="FFFF00">
              <a:alpha val="53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1" name="Forme libre 30"/>
          <p:cNvSpPr/>
          <p:nvPr/>
        </p:nvSpPr>
        <p:spPr>
          <a:xfrm>
            <a:off x="19971538" y="4511934"/>
            <a:ext cx="5328571" cy="1588274"/>
          </a:xfrm>
          <a:custGeom>
            <a:avLst/>
            <a:gdLst>
              <a:gd name="connsiteX0" fmla="*/ 627863 w 5328572"/>
              <a:gd name="connsiteY0" fmla="*/ 1566953 h 1588275"/>
              <a:gd name="connsiteX1" fmla="*/ 69063 w 5328572"/>
              <a:gd name="connsiteY1" fmla="*/ 1566953 h 1588275"/>
              <a:gd name="connsiteX2" fmla="*/ 9796 w 5328572"/>
              <a:gd name="connsiteY2" fmla="*/ 1566953 h 1588275"/>
              <a:gd name="connsiteX3" fmla="*/ 77530 w 5328572"/>
              <a:gd name="connsiteY3" fmla="*/ 1439957 h 1588275"/>
              <a:gd name="connsiteX4" fmla="*/ 162196 w 5328572"/>
              <a:gd name="connsiteY4" fmla="*/ 1287562 h 1588275"/>
              <a:gd name="connsiteX5" fmla="*/ 390796 w 5328572"/>
              <a:gd name="connsiteY5" fmla="*/ 991237 h 1588275"/>
              <a:gd name="connsiteX6" fmla="*/ 577063 w 5328572"/>
              <a:gd name="connsiteY6" fmla="*/ 796510 h 1588275"/>
              <a:gd name="connsiteX7" fmla="*/ 797196 w 5328572"/>
              <a:gd name="connsiteY7" fmla="*/ 601782 h 1588275"/>
              <a:gd name="connsiteX8" fmla="*/ 1025796 w 5328572"/>
              <a:gd name="connsiteY8" fmla="*/ 457853 h 1588275"/>
              <a:gd name="connsiteX9" fmla="*/ 1322130 w 5328572"/>
              <a:gd name="connsiteY9" fmla="*/ 313924 h 1588275"/>
              <a:gd name="connsiteX10" fmla="*/ 1720063 w 5328572"/>
              <a:gd name="connsiteY10" fmla="*/ 136130 h 1588275"/>
              <a:gd name="connsiteX11" fmla="*/ 2033330 w 5328572"/>
              <a:gd name="connsiteY11" fmla="*/ 59932 h 1588275"/>
              <a:gd name="connsiteX12" fmla="*/ 2321196 w 5328572"/>
              <a:gd name="connsiteY12" fmla="*/ 9133 h 1588275"/>
              <a:gd name="connsiteX13" fmla="*/ 2634463 w 5328572"/>
              <a:gd name="connsiteY13" fmla="*/ 667 h 1588275"/>
              <a:gd name="connsiteX14" fmla="*/ 3049330 w 5328572"/>
              <a:gd name="connsiteY14" fmla="*/ 17600 h 1588275"/>
              <a:gd name="connsiteX15" fmla="*/ 3540396 w 5328572"/>
              <a:gd name="connsiteY15" fmla="*/ 110730 h 1588275"/>
              <a:gd name="connsiteX16" fmla="*/ 3912930 w 5328572"/>
              <a:gd name="connsiteY16" fmla="*/ 246193 h 1588275"/>
              <a:gd name="connsiteX17" fmla="*/ 4327796 w 5328572"/>
              <a:gd name="connsiteY17" fmla="*/ 466320 h 1588275"/>
              <a:gd name="connsiteX18" fmla="*/ 4751130 w 5328572"/>
              <a:gd name="connsiteY18" fmla="*/ 796510 h 1588275"/>
              <a:gd name="connsiteX19" fmla="*/ 5149063 w 5328572"/>
              <a:gd name="connsiteY19" fmla="*/ 1253696 h 1588275"/>
              <a:gd name="connsiteX20" fmla="*/ 5242196 w 5328572"/>
              <a:gd name="connsiteY20" fmla="*/ 1406091 h 1588275"/>
              <a:gd name="connsiteX21" fmla="*/ 5292996 w 5328572"/>
              <a:gd name="connsiteY21" fmla="*/ 1473823 h 1588275"/>
              <a:gd name="connsiteX22" fmla="*/ 5309930 w 5328572"/>
              <a:gd name="connsiteY22" fmla="*/ 1516155 h 1588275"/>
              <a:gd name="connsiteX23" fmla="*/ 5318396 w 5328572"/>
              <a:gd name="connsiteY23" fmla="*/ 1550020 h 1588275"/>
              <a:gd name="connsiteX24" fmla="*/ 5157530 w 5328572"/>
              <a:gd name="connsiteY24" fmla="*/ 1566953 h 1588275"/>
              <a:gd name="connsiteX25" fmla="*/ 4852730 w 5328572"/>
              <a:gd name="connsiteY25" fmla="*/ 1558487 h 1588275"/>
              <a:gd name="connsiteX26" fmla="*/ 4742663 w 5328572"/>
              <a:gd name="connsiteY26" fmla="*/ 1575420 h 1588275"/>
              <a:gd name="connsiteX27" fmla="*/ 4683396 w 5328572"/>
              <a:gd name="connsiteY27" fmla="*/ 1465356 h 1588275"/>
              <a:gd name="connsiteX28" fmla="*/ 4522530 w 5328572"/>
              <a:gd name="connsiteY28" fmla="*/ 1312961 h 1588275"/>
              <a:gd name="connsiteX29" fmla="*/ 4336263 w 5328572"/>
              <a:gd name="connsiteY29" fmla="*/ 1101301 h 1588275"/>
              <a:gd name="connsiteX30" fmla="*/ 4116130 w 5328572"/>
              <a:gd name="connsiteY30" fmla="*/ 923506 h 1588275"/>
              <a:gd name="connsiteX31" fmla="*/ 3887530 w 5328572"/>
              <a:gd name="connsiteY31" fmla="*/ 762644 h 1588275"/>
              <a:gd name="connsiteX32" fmla="*/ 3633530 w 5328572"/>
              <a:gd name="connsiteY32" fmla="*/ 661047 h 1588275"/>
              <a:gd name="connsiteX33" fmla="*/ 3252530 w 5328572"/>
              <a:gd name="connsiteY33" fmla="*/ 542517 h 1588275"/>
              <a:gd name="connsiteX34" fmla="*/ 2981596 w 5328572"/>
              <a:gd name="connsiteY34" fmla="*/ 508652 h 1588275"/>
              <a:gd name="connsiteX35" fmla="*/ 2676796 w 5328572"/>
              <a:gd name="connsiteY35" fmla="*/ 483252 h 1588275"/>
              <a:gd name="connsiteX36" fmla="*/ 2338130 w 5328572"/>
              <a:gd name="connsiteY36" fmla="*/ 508652 h 1588275"/>
              <a:gd name="connsiteX37" fmla="*/ 1863996 w 5328572"/>
              <a:gd name="connsiteY37" fmla="*/ 618715 h 1588275"/>
              <a:gd name="connsiteX38" fmla="*/ 1508396 w 5328572"/>
              <a:gd name="connsiteY38" fmla="*/ 788043 h 1588275"/>
              <a:gd name="connsiteX39" fmla="*/ 1110463 w 5328572"/>
              <a:gd name="connsiteY39" fmla="*/ 1042036 h 1588275"/>
              <a:gd name="connsiteX40" fmla="*/ 873396 w 5328572"/>
              <a:gd name="connsiteY40" fmla="*/ 1279095 h 1588275"/>
              <a:gd name="connsiteX41" fmla="*/ 627863 w 5328572"/>
              <a:gd name="connsiteY41" fmla="*/ 1566953 h 1588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328572" h="1588275">
                <a:moveTo>
                  <a:pt x="627863" y="1566953"/>
                </a:moveTo>
                <a:cubicBezTo>
                  <a:pt x="493807" y="1614929"/>
                  <a:pt x="69063" y="1566953"/>
                  <a:pt x="69063" y="1566953"/>
                </a:cubicBezTo>
                <a:cubicBezTo>
                  <a:pt x="-33948" y="1566953"/>
                  <a:pt x="8385" y="1588119"/>
                  <a:pt x="9796" y="1566953"/>
                </a:cubicBezTo>
                <a:cubicBezTo>
                  <a:pt x="11207" y="1545787"/>
                  <a:pt x="52130" y="1486522"/>
                  <a:pt x="77530" y="1439957"/>
                </a:cubicBezTo>
                <a:cubicBezTo>
                  <a:pt x="102930" y="1393392"/>
                  <a:pt x="109985" y="1362349"/>
                  <a:pt x="162196" y="1287562"/>
                </a:cubicBezTo>
                <a:cubicBezTo>
                  <a:pt x="214407" y="1212775"/>
                  <a:pt x="321652" y="1073079"/>
                  <a:pt x="390796" y="991237"/>
                </a:cubicBezTo>
                <a:cubicBezTo>
                  <a:pt x="459940" y="909395"/>
                  <a:pt x="509330" y="861419"/>
                  <a:pt x="577063" y="796510"/>
                </a:cubicBezTo>
                <a:cubicBezTo>
                  <a:pt x="644796" y="731601"/>
                  <a:pt x="722407" y="658225"/>
                  <a:pt x="797196" y="601782"/>
                </a:cubicBezTo>
                <a:cubicBezTo>
                  <a:pt x="871985" y="545339"/>
                  <a:pt x="938307" y="505829"/>
                  <a:pt x="1025796" y="457853"/>
                </a:cubicBezTo>
                <a:cubicBezTo>
                  <a:pt x="1113285" y="409877"/>
                  <a:pt x="1206419" y="367544"/>
                  <a:pt x="1322130" y="313924"/>
                </a:cubicBezTo>
                <a:cubicBezTo>
                  <a:pt x="1437841" y="260304"/>
                  <a:pt x="1601530" y="178462"/>
                  <a:pt x="1720063" y="136130"/>
                </a:cubicBezTo>
                <a:cubicBezTo>
                  <a:pt x="1838596" y="93798"/>
                  <a:pt x="1933141" y="81098"/>
                  <a:pt x="2033330" y="59932"/>
                </a:cubicBezTo>
                <a:cubicBezTo>
                  <a:pt x="2133519" y="38766"/>
                  <a:pt x="2221007" y="19010"/>
                  <a:pt x="2321196" y="9133"/>
                </a:cubicBezTo>
                <a:cubicBezTo>
                  <a:pt x="2421385" y="-744"/>
                  <a:pt x="2513107" y="-744"/>
                  <a:pt x="2634463" y="667"/>
                </a:cubicBezTo>
                <a:cubicBezTo>
                  <a:pt x="2755819" y="2078"/>
                  <a:pt x="2898341" y="-744"/>
                  <a:pt x="3049330" y="17600"/>
                </a:cubicBezTo>
                <a:cubicBezTo>
                  <a:pt x="3200319" y="35944"/>
                  <a:pt x="3396463" y="72631"/>
                  <a:pt x="3540396" y="110730"/>
                </a:cubicBezTo>
                <a:cubicBezTo>
                  <a:pt x="3684329" y="148829"/>
                  <a:pt x="3781697" y="186928"/>
                  <a:pt x="3912930" y="246193"/>
                </a:cubicBezTo>
                <a:cubicBezTo>
                  <a:pt x="4044163" y="305458"/>
                  <a:pt x="4188096" y="374600"/>
                  <a:pt x="4327796" y="466320"/>
                </a:cubicBezTo>
                <a:cubicBezTo>
                  <a:pt x="4467496" y="558039"/>
                  <a:pt x="4614252" y="665281"/>
                  <a:pt x="4751130" y="796510"/>
                </a:cubicBezTo>
                <a:cubicBezTo>
                  <a:pt x="4888008" y="927739"/>
                  <a:pt x="5067219" y="1152099"/>
                  <a:pt x="5149063" y="1253696"/>
                </a:cubicBezTo>
                <a:cubicBezTo>
                  <a:pt x="5230907" y="1355293"/>
                  <a:pt x="5218207" y="1369403"/>
                  <a:pt x="5242196" y="1406091"/>
                </a:cubicBezTo>
                <a:cubicBezTo>
                  <a:pt x="5266185" y="1442779"/>
                  <a:pt x="5281707" y="1455479"/>
                  <a:pt x="5292996" y="1473823"/>
                </a:cubicBezTo>
                <a:cubicBezTo>
                  <a:pt x="5304285" y="1492167"/>
                  <a:pt x="5305697" y="1503456"/>
                  <a:pt x="5309930" y="1516155"/>
                </a:cubicBezTo>
                <a:cubicBezTo>
                  <a:pt x="5314163" y="1528854"/>
                  <a:pt x="5343796" y="1541554"/>
                  <a:pt x="5318396" y="1550020"/>
                </a:cubicBezTo>
                <a:cubicBezTo>
                  <a:pt x="5292996" y="1558486"/>
                  <a:pt x="5157530" y="1566953"/>
                  <a:pt x="5157530" y="1566953"/>
                </a:cubicBezTo>
                <a:cubicBezTo>
                  <a:pt x="5079919" y="1568364"/>
                  <a:pt x="4921874" y="1557076"/>
                  <a:pt x="4852730" y="1558487"/>
                </a:cubicBezTo>
                <a:cubicBezTo>
                  <a:pt x="4783586" y="1559898"/>
                  <a:pt x="4770885" y="1590942"/>
                  <a:pt x="4742663" y="1575420"/>
                </a:cubicBezTo>
                <a:cubicBezTo>
                  <a:pt x="4714441" y="1559898"/>
                  <a:pt x="4720085" y="1509099"/>
                  <a:pt x="4683396" y="1465356"/>
                </a:cubicBezTo>
                <a:cubicBezTo>
                  <a:pt x="4646707" y="1421613"/>
                  <a:pt x="4580385" y="1373637"/>
                  <a:pt x="4522530" y="1312961"/>
                </a:cubicBezTo>
                <a:cubicBezTo>
                  <a:pt x="4464675" y="1252285"/>
                  <a:pt x="4403996" y="1166210"/>
                  <a:pt x="4336263" y="1101301"/>
                </a:cubicBezTo>
                <a:cubicBezTo>
                  <a:pt x="4268530" y="1036392"/>
                  <a:pt x="4190919" y="979949"/>
                  <a:pt x="4116130" y="923506"/>
                </a:cubicBezTo>
                <a:cubicBezTo>
                  <a:pt x="4041341" y="867063"/>
                  <a:pt x="3967963" y="806387"/>
                  <a:pt x="3887530" y="762644"/>
                </a:cubicBezTo>
                <a:cubicBezTo>
                  <a:pt x="3807097" y="718901"/>
                  <a:pt x="3739363" y="697735"/>
                  <a:pt x="3633530" y="661047"/>
                </a:cubicBezTo>
                <a:cubicBezTo>
                  <a:pt x="3527697" y="624359"/>
                  <a:pt x="3361186" y="567916"/>
                  <a:pt x="3252530" y="542517"/>
                </a:cubicBezTo>
                <a:cubicBezTo>
                  <a:pt x="3143874" y="517118"/>
                  <a:pt x="3077552" y="518529"/>
                  <a:pt x="2981596" y="508652"/>
                </a:cubicBezTo>
                <a:cubicBezTo>
                  <a:pt x="2885640" y="498774"/>
                  <a:pt x="2784040" y="483252"/>
                  <a:pt x="2676796" y="483252"/>
                </a:cubicBezTo>
                <a:cubicBezTo>
                  <a:pt x="2569552" y="483252"/>
                  <a:pt x="2473597" y="486075"/>
                  <a:pt x="2338130" y="508652"/>
                </a:cubicBezTo>
                <a:cubicBezTo>
                  <a:pt x="2202663" y="531229"/>
                  <a:pt x="2002285" y="572150"/>
                  <a:pt x="1863996" y="618715"/>
                </a:cubicBezTo>
                <a:cubicBezTo>
                  <a:pt x="1725707" y="665280"/>
                  <a:pt x="1633985" y="717490"/>
                  <a:pt x="1508396" y="788043"/>
                </a:cubicBezTo>
                <a:cubicBezTo>
                  <a:pt x="1382807" y="858596"/>
                  <a:pt x="1216296" y="960194"/>
                  <a:pt x="1110463" y="1042036"/>
                </a:cubicBezTo>
                <a:cubicBezTo>
                  <a:pt x="1004630" y="1123878"/>
                  <a:pt x="953829" y="1191609"/>
                  <a:pt x="873396" y="1279095"/>
                </a:cubicBezTo>
                <a:cubicBezTo>
                  <a:pt x="792963" y="1366581"/>
                  <a:pt x="761919" y="1518977"/>
                  <a:pt x="627863" y="1566953"/>
                </a:cubicBezTo>
                <a:close/>
              </a:path>
            </a:pathLst>
          </a:custGeom>
          <a:solidFill>
            <a:srgbClr val="B9CDE5">
              <a:alpha val="44000"/>
            </a:srgbClr>
          </a:solidFill>
          <a:ln w="762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289937980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6768185" y="2575252"/>
            <a:ext cx="14444300" cy="1383002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4" descr="Image1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4" t="1895" r="12744" b="4167"/>
          <a:stretch>
            <a:fillRect/>
          </a:stretch>
        </p:blipFill>
        <p:spPr bwMode="auto">
          <a:xfrm>
            <a:off x="16768185" y="3971771"/>
            <a:ext cx="12433508" cy="12433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ZoneTexte 4"/>
          <p:cNvSpPr txBox="1"/>
          <p:nvPr/>
        </p:nvSpPr>
        <p:spPr>
          <a:xfrm>
            <a:off x="27980717" y="4637681"/>
            <a:ext cx="2666182" cy="1000264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Cornée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27980718" y="7336713"/>
            <a:ext cx="3085499" cy="1000264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Cristallin</a:t>
            </a:r>
          </a:p>
        </p:txBody>
      </p:sp>
      <p:cxnSp>
        <p:nvCxnSpPr>
          <p:cNvPr id="7" name="Connecteur droit avec flèche 6"/>
          <p:cNvCxnSpPr/>
          <p:nvPr/>
        </p:nvCxnSpPr>
        <p:spPr>
          <a:xfrm flipH="1">
            <a:off x="24938711" y="5233410"/>
            <a:ext cx="2888065" cy="0"/>
          </a:xfrm>
          <a:prstGeom prst="straightConnector1">
            <a:avLst/>
          </a:prstGeom>
          <a:ln>
            <a:solidFill>
              <a:srgbClr val="767676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" name="Connecteur droit avec flèche 7"/>
          <p:cNvCxnSpPr/>
          <p:nvPr/>
        </p:nvCxnSpPr>
        <p:spPr>
          <a:xfrm flipH="1" flipV="1">
            <a:off x="23822628" y="6657207"/>
            <a:ext cx="1116082" cy="1346833"/>
          </a:xfrm>
          <a:prstGeom prst="straightConnector1">
            <a:avLst/>
          </a:prstGeom>
          <a:ln>
            <a:solidFill>
              <a:srgbClr val="FE2DFF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" name="Connecteur droit 8"/>
          <p:cNvCxnSpPr/>
          <p:nvPr/>
        </p:nvCxnSpPr>
        <p:spPr>
          <a:xfrm>
            <a:off x="24938710" y="8004041"/>
            <a:ext cx="3042008" cy="0"/>
          </a:xfrm>
          <a:prstGeom prst="line">
            <a:avLst/>
          </a:pr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ZoneTexte 9"/>
          <p:cNvSpPr txBox="1"/>
          <p:nvPr/>
        </p:nvSpPr>
        <p:spPr>
          <a:xfrm>
            <a:off x="28125737" y="13551561"/>
            <a:ext cx="2371737" cy="1000264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Rétine</a:t>
            </a:r>
          </a:p>
        </p:txBody>
      </p:sp>
      <p:cxnSp>
        <p:nvCxnSpPr>
          <p:cNvPr id="11" name="Connecteur droit avec flèche 10"/>
          <p:cNvCxnSpPr/>
          <p:nvPr/>
        </p:nvCxnSpPr>
        <p:spPr>
          <a:xfrm flipH="1" flipV="1">
            <a:off x="25862371" y="13375562"/>
            <a:ext cx="1190152" cy="770036"/>
          </a:xfrm>
          <a:prstGeom prst="straightConnector1">
            <a:avLst/>
          </a:prstGeom>
          <a:ln>
            <a:solidFill>
              <a:srgbClr val="767676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Connecteur droit 11"/>
          <p:cNvCxnSpPr/>
          <p:nvPr/>
        </p:nvCxnSpPr>
        <p:spPr>
          <a:xfrm>
            <a:off x="27052521" y="14145597"/>
            <a:ext cx="1073214" cy="0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" name="Forme libre 12"/>
          <p:cNvSpPr/>
          <p:nvPr/>
        </p:nvSpPr>
        <p:spPr>
          <a:xfrm>
            <a:off x="21077597" y="6268315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solidFill>
            <a:srgbClr val="B9CDE5"/>
          </a:solidFill>
          <a:ln w="762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4" name="Rectangle 13"/>
          <p:cNvSpPr/>
          <p:nvPr/>
        </p:nvSpPr>
        <p:spPr>
          <a:xfrm>
            <a:off x="22052289" y="4637680"/>
            <a:ext cx="1308514" cy="2019527"/>
          </a:xfrm>
          <a:prstGeom prst="rect">
            <a:avLst/>
          </a:prstGeom>
          <a:solidFill>
            <a:srgbClr val="FFFF00">
              <a:alpha val="40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5" name="Triangle isocèle 14"/>
          <p:cNvSpPr/>
          <p:nvPr/>
        </p:nvSpPr>
        <p:spPr>
          <a:xfrm flipV="1">
            <a:off x="22052289" y="6657208"/>
            <a:ext cx="1308514" cy="8025458"/>
          </a:xfrm>
          <a:prstGeom prst="triangle">
            <a:avLst/>
          </a:prstGeom>
          <a:solidFill>
            <a:srgbClr val="FFFF00">
              <a:alpha val="32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6" name="Trapèze 15"/>
          <p:cNvSpPr/>
          <p:nvPr/>
        </p:nvSpPr>
        <p:spPr>
          <a:xfrm>
            <a:off x="22052289" y="3309363"/>
            <a:ext cx="1308514" cy="1328315"/>
          </a:xfrm>
          <a:prstGeom prst="trapezoid">
            <a:avLst>
              <a:gd name="adj" fmla="val 10294"/>
            </a:avLst>
          </a:prstGeom>
          <a:solidFill>
            <a:srgbClr val="FFFF00">
              <a:alpha val="53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461930085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6838739" y="2857468"/>
            <a:ext cx="13570197" cy="1383002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4" descr="Image15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676" t="77477" r="42129" b="4166"/>
          <a:stretch/>
        </p:blipFill>
        <p:spPr bwMode="auto">
          <a:xfrm>
            <a:off x="20313626" y="13728055"/>
            <a:ext cx="4546599" cy="24296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Rectangle 4"/>
          <p:cNvSpPr/>
          <p:nvPr/>
        </p:nvSpPr>
        <p:spPr>
          <a:xfrm>
            <a:off x="22039022" y="4115704"/>
            <a:ext cx="1308514" cy="2405575"/>
          </a:xfrm>
          <a:prstGeom prst="rect">
            <a:avLst/>
          </a:prstGeom>
          <a:solidFill>
            <a:srgbClr val="FFFF00">
              <a:alpha val="40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" name="Triangle isocèle 5"/>
          <p:cNvSpPr/>
          <p:nvPr/>
        </p:nvSpPr>
        <p:spPr>
          <a:xfrm flipV="1">
            <a:off x="22039022" y="6521279"/>
            <a:ext cx="1308514" cy="8125863"/>
          </a:xfrm>
          <a:prstGeom prst="triangle">
            <a:avLst/>
          </a:prstGeom>
          <a:solidFill>
            <a:srgbClr val="FFFF00">
              <a:alpha val="32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" name="ZoneTexte 6"/>
          <p:cNvSpPr txBox="1"/>
          <p:nvPr/>
        </p:nvSpPr>
        <p:spPr>
          <a:xfrm>
            <a:off x="19882992" y="9780925"/>
            <a:ext cx="5609527" cy="1908205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5900" dirty="0">
                <a:solidFill>
                  <a:srgbClr val="FF0000"/>
                </a:solidFill>
                <a:latin typeface="Helvetica"/>
                <a:cs typeface="Helvetica"/>
              </a:rPr>
              <a:t>Accommodation</a:t>
            </a:r>
          </a:p>
          <a:p>
            <a:pPr algn="ctr"/>
            <a:r>
              <a:rPr lang="fr-FR" sz="5900" dirty="0">
                <a:solidFill>
                  <a:srgbClr val="FF0000"/>
                </a:solidFill>
                <a:latin typeface="Helvetica"/>
                <a:cs typeface="Helvetica"/>
              </a:rPr>
              <a:t>inactive</a:t>
            </a:r>
          </a:p>
        </p:txBody>
      </p:sp>
      <p:cxnSp>
        <p:nvCxnSpPr>
          <p:cNvPr id="8" name="Connecteur droit 7"/>
          <p:cNvCxnSpPr/>
          <p:nvPr/>
        </p:nvCxnSpPr>
        <p:spPr>
          <a:xfrm>
            <a:off x="20753021" y="6139842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" name="Connecteur droit 8"/>
          <p:cNvCxnSpPr/>
          <p:nvPr/>
        </p:nvCxnSpPr>
        <p:spPr>
          <a:xfrm>
            <a:off x="23323712" y="6133492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Forme libre 9"/>
          <p:cNvSpPr/>
          <p:nvPr/>
        </p:nvSpPr>
        <p:spPr>
          <a:xfrm>
            <a:off x="19358221" y="6078779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" name="Forme libre 10"/>
          <p:cNvSpPr/>
          <p:nvPr/>
        </p:nvSpPr>
        <p:spPr>
          <a:xfrm>
            <a:off x="24383804" y="6083207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" name="Ellipse 11"/>
          <p:cNvSpPr/>
          <p:nvPr/>
        </p:nvSpPr>
        <p:spPr>
          <a:xfrm>
            <a:off x="20121197" y="6461574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" name="Ellipse 12"/>
          <p:cNvSpPr/>
          <p:nvPr/>
        </p:nvSpPr>
        <p:spPr>
          <a:xfrm>
            <a:off x="20430230" y="6417124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4" name="Ellipse 13"/>
          <p:cNvSpPr/>
          <p:nvPr/>
        </p:nvSpPr>
        <p:spPr>
          <a:xfrm>
            <a:off x="20540297" y="6155521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5" name="Ellipse 14"/>
          <p:cNvSpPr/>
          <p:nvPr/>
        </p:nvSpPr>
        <p:spPr>
          <a:xfrm>
            <a:off x="24667799" y="6245047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6" name="Ellipse 15"/>
          <p:cNvSpPr/>
          <p:nvPr/>
        </p:nvSpPr>
        <p:spPr>
          <a:xfrm>
            <a:off x="24672033" y="6460323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7" name="Ellipse 16"/>
          <p:cNvSpPr/>
          <p:nvPr/>
        </p:nvSpPr>
        <p:spPr>
          <a:xfrm>
            <a:off x="24968364" y="6456089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8" name="Forme libre 17"/>
          <p:cNvSpPr/>
          <p:nvPr/>
        </p:nvSpPr>
        <p:spPr>
          <a:xfrm>
            <a:off x="20885167" y="6254242"/>
            <a:ext cx="3498637" cy="35193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noFill/>
          <a:ln w="762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9" name="Forme libre 18"/>
          <p:cNvSpPr/>
          <p:nvPr/>
        </p:nvSpPr>
        <p:spPr>
          <a:xfrm>
            <a:off x="20392106" y="6270085"/>
            <a:ext cx="493458" cy="416202"/>
          </a:xfrm>
          <a:custGeom>
            <a:avLst/>
            <a:gdLst>
              <a:gd name="connsiteX0" fmla="*/ 249793 w 493457"/>
              <a:gd name="connsiteY0" fmla="*/ 381844 h 416202"/>
              <a:gd name="connsiteX1" fmla="*/ 4260 w 493457"/>
              <a:gd name="connsiteY1" fmla="*/ 415709 h 416202"/>
              <a:gd name="connsiteX2" fmla="*/ 105860 w 493457"/>
              <a:gd name="connsiteY2" fmla="*/ 356445 h 416202"/>
              <a:gd name="connsiteX3" fmla="*/ 258260 w 493457"/>
              <a:gd name="connsiteY3" fmla="*/ 280247 h 416202"/>
              <a:gd name="connsiteX4" fmla="*/ 359860 w 493457"/>
              <a:gd name="connsiteY4" fmla="*/ 170183 h 416202"/>
              <a:gd name="connsiteX5" fmla="*/ 436060 w 493457"/>
              <a:gd name="connsiteY5" fmla="*/ 77053 h 416202"/>
              <a:gd name="connsiteX6" fmla="*/ 478393 w 493457"/>
              <a:gd name="connsiteY6" fmla="*/ 855 h 416202"/>
              <a:gd name="connsiteX7" fmla="*/ 486860 w 493457"/>
              <a:gd name="connsiteY7" fmla="*/ 127851 h 416202"/>
              <a:gd name="connsiteX8" fmla="*/ 486860 w 493457"/>
              <a:gd name="connsiteY8" fmla="*/ 237915 h 416202"/>
              <a:gd name="connsiteX9" fmla="*/ 402193 w 493457"/>
              <a:gd name="connsiteY9" fmla="*/ 254848 h 416202"/>
              <a:gd name="connsiteX10" fmla="*/ 436060 w 493457"/>
              <a:gd name="connsiteY10" fmla="*/ 331045 h 416202"/>
              <a:gd name="connsiteX11" fmla="*/ 249793 w 493457"/>
              <a:gd name="connsiteY11" fmla="*/ 381844 h 416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93457" h="416202">
                <a:moveTo>
                  <a:pt x="249793" y="381844"/>
                </a:moveTo>
                <a:cubicBezTo>
                  <a:pt x="177826" y="395955"/>
                  <a:pt x="28249" y="419942"/>
                  <a:pt x="4260" y="415709"/>
                </a:cubicBezTo>
                <a:cubicBezTo>
                  <a:pt x="-19729" y="411476"/>
                  <a:pt x="63527" y="379022"/>
                  <a:pt x="105860" y="356445"/>
                </a:cubicBezTo>
                <a:cubicBezTo>
                  <a:pt x="148193" y="333868"/>
                  <a:pt x="215927" y="311291"/>
                  <a:pt x="258260" y="280247"/>
                </a:cubicBezTo>
                <a:cubicBezTo>
                  <a:pt x="300593" y="249203"/>
                  <a:pt x="330227" y="204049"/>
                  <a:pt x="359860" y="170183"/>
                </a:cubicBezTo>
                <a:cubicBezTo>
                  <a:pt x="389493" y="136317"/>
                  <a:pt x="416305" y="105274"/>
                  <a:pt x="436060" y="77053"/>
                </a:cubicBezTo>
                <a:cubicBezTo>
                  <a:pt x="455815" y="48832"/>
                  <a:pt x="469926" y="-7611"/>
                  <a:pt x="478393" y="855"/>
                </a:cubicBezTo>
                <a:cubicBezTo>
                  <a:pt x="486860" y="9321"/>
                  <a:pt x="485449" y="88341"/>
                  <a:pt x="486860" y="127851"/>
                </a:cubicBezTo>
                <a:cubicBezTo>
                  <a:pt x="488271" y="167361"/>
                  <a:pt x="500971" y="216749"/>
                  <a:pt x="486860" y="237915"/>
                </a:cubicBezTo>
                <a:cubicBezTo>
                  <a:pt x="472749" y="259081"/>
                  <a:pt x="410660" y="239326"/>
                  <a:pt x="402193" y="254848"/>
                </a:cubicBezTo>
                <a:cubicBezTo>
                  <a:pt x="393726" y="270370"/>
                  <a:pt x="461460" y="309879"/>
                  <a:pt x="436060" y="331045"/>
                </a:cubicBezTo>
                <a:cubicBezTo>
                  <a:pt x="410660" y="352211"/>
                  <a:pt x="321760" y="367733"/>
                  <a:pt x="249793" y="381844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0" name="Forme libre 19"/>
          <p:cNvSpPr/>
          <p:nvPr/>
        </p:nvSpPr>
        <p:spPr>
          <a:xfrm>
            <a:off x="24358276" y="6271845"/>
            <a:ext cx="334827" cy="413980"/>
          </a:xfrm>
          <a:custGeom>
            <a:avLst/>
            <a:gdLst>
              <a:gd name="connsiteX0" fmla="*/ 262956 w 334827"/>
              <a:gd name="connsiteY0" fmla="*/ 337755 h 413981"/>
              <a:gd name="connsiteX1" fmla="*/ 322222 w 334827"/>
              <a:gd name="connsiteY1" fmla="*/ 413952 h 413981"/>
              <a:gd name="connsiteX2" fmla="*/ 17422 w 334827"/>
              <a:gd name="connsiteY2" fmla="*/ 346221 h 413981"/>
              <a:gd name="connsiteX3" fmla="*/ 102089 w 334827"/>
              <a:gd name="connsiteY3" fmla="*/ 295423 h 413981"/>
              <a:gd name="connsiteX4" fmla="*/ 34356 w 334827"/>
              <a:gd name="connsiteY4" fmla="*/ 219225 h 413981"/>
              <a:gd name="connsiteX5" fmla="*/ 68222 w 334827"/>
              <a:gd name="connsiteY5" fmla="*/ 176893 h 413981"/>
              <a:gd name="connsiteX6" fmla="*/ 489 w 334827"/>
              <a:gd name="connsiteY6" fmla="*/ 32964 h 413981"/>
              <a:gd name="connsiteX7" fmla="*/ 42822 w 334827"/>
              <a:gd name="connsiteY7" fmla="*/ 16031 h 413981"/>
              <a:gd name="connsiteX8" fmla="*/ 135956 w 334827"/>
              <a:gd name="connsiteY8" fmla="*/ 227691 h 413981"/>
              <a:gd name="connsiteX9" fmla="*/ 262956 w 334827"/>
              <a:gd name="connsiteY9" fmla="*/ 337755 h 41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4827" h="413981">
                <a:moveTo>
                  <a:pt x="262956" y="337755"/>
                </a:moveTo>
                <a:cubicBezTo>
                  <a:pt x="294000" y="368799"/>
                  <a:pt x="363144" y="412541"/>
                  <a:pt x="322222" y="413952"/>
                </a:cubicBezTo>
                <a:cubicBezTo>
                  <a:pt x="281300" y="415363"/>
                  <a:pt x="54111" y="365976"/>
                  <a:pt x="17422" y="346221"/>
                </a:cubicBezTo>
                <a:cubicBezTo>
                  <a:pt x="-19267" y="326466"/>
                  <a:pt x="99267" y="316589"/>
                  <a:pt x="102089" y="295423"/>
                </a:cubicBezTo>
                <a:cubicBezTo>
                  <a:pt x="104911" y="274257"/>
                  <a:pt x="40000" y="238980"/>
                  <a:pt x="34356" y="219225"/>
                </a:cubicBezTo>
                <a:cubicBezTo>
                  <a:pt x="28711" y="199470"/>
                  <a:pt x="73866" y="207936"/>
                  <a:pt x="68222" y="176893"/>
                </a:cubicBezTo>
                <a:cubicBezTo>
                  <a:pt x="62578" y="145850"/>
                  <a:pt x="4722" y="59774"/>
                  <a:pt x="489" y="32964"/>
                </a:cubicBezTo>
                <a:cubicBezTo>
                  <a:pt x="-3744" y="6154"/>
                  <a:pt x="20244" y="-16424"/>
                  <a:pt x="42822" y="16031"/>
                </a:cubicBezTo>
                <a:cubicBezTo>
                  <a:pt x="65400" y="48486"/>
                  <a:pt x="99267" y="172659"/>
                  <a:pt x="135956" y="227691"/>
                </a:cubicBezTo>
                <a:cubicBezTo>
                  <a:pt x="172645" y="282723"/>
                  <a:pt x="231912" y="306711"/>
                  <a:pt x="262956" y="337755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21" name="Connecteur droit 20"/>
          <p:cNvCxnSpPr>
            <a:stCxn id="19" idx="10"/>
            <a:endCxn id="18" idx="0"/>
          </p:cNvCxnSpPr>
          <p:nvPr/>
        </p:nvCxnSpPr>
        <p:spPr>
          <a:xfrm flipV="1">
            <a:off x="20828164" y="6538182"/>
            <a:ext cx="611342" cy="62949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Connecteur droit 21"/>
          <p:cNvCxnSpPr>
            <a:stCxn id="19" idx="8"/>
            <a:endCxn id="18" idx="3"/>
          </p:cNvCxnSpPr>
          <p:nvPr/>
        </p:nvCxnSpPr>
        <p:spPr>
          <a:xfrm flipV="1">
            <a:off x="20878964" y="6487223"/>
            <a:ext cx="281138" cy="20779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" name="Connecteur droit 22"/>
          <p:cNvCxnSpPr>
            <a:stCxn id="19" idx="10"/>
            <a:endCxn id="18" idx="44"/>
          </p:cNvCxnSpPr>
          <p:nvPr/>
        </p:nvCxnSpPr>
        <p:spPr>
          <a:xfrm flipV="1">
            <a:off x="20828164" y="6564680"/>
            <a:ext cx="825551" cy="36450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" name="Connecteur droit 23"/>
          <p:cNvCxnSpPr>
            <a:stCxn id="20" idx="2"/>
            <a:endCxn id="18" idx="37"/>
          </p:cNvCxnSpPr>
          <p:nvPr/>
        </p:nvCxnSpPr>
        <p:spPr>
          <a:xfrm flipH="1" flipV="1">
            <a:off x="23684048" y="6554490"/>
            <a:ext cx="691649" cy="63574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Connecteur droit 24"/>
          <p:cNvCxnSpPr>
            <a:stCxn id="20" idx="2"/>
            <a:endCxn id="18" idx="35"/>
          </p:cNvCxnSpPr>
          <p:nvPr/>
        </p:nvCxnSpPr>
        <p:spPr>
          <a:xfrm flipH="1" flipV="1">
            <a:off x="24177662" y="6472952"/>
            <a:ext cx="198035" cy="145112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" name="Connecteur droit 25"/>
          <p:cNvCxnSpPr>
            <a:stCxn id="20" idx="4"/>
            <a:endCxn id="18" idx="35"/>
          </p:cNvCxnSpPr>
          <p:nvPr/>
        </p:nvCxnSpPr>
        <p:spPr>
          <a:xfrm flipH="1" flipV="1">
            <a:off x="24177658" y="6472953"/>
            <a:ext cx="214971" cy="18115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7" name="Arc plein 26"/>
          <p:cNvSpPr/>
          <p:nvPr/>
        </p:nvSpPr>
        <p:spPr>
          <a:xfrm>
            <a:off x="20540295" y="5327042"/>
            <a:ext cx="4131736" cy="1526438"/>
          </a:xfrm>
          <a:prstGeom prst="blockArc">
            <a:avLst>
              <a:gd name="adj1" fmla="val 10800000"/>
              <a:gd name="adj2" fmla="val 21577767"/>
              <a:gd name="adj3" fmla="val 7436"/>
            </a:avLst>
          </a:prstGeom>
          <a:solidFill>
            <a:schemeClr val="accent1">
              <a:lumMod val="20000"/>
              <a:lumOff val="80000"/>
            </a:scheme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cxnSp>
        <p:nvCxnSpPr>
          <p:cNvPr id="28" name="Connecteur droit avec flèche 27"/>
          <p:cNvCxnSpPr/>
          <p:nvPr/>
        </p:nvCxnSpPr>
        <p:spPr>
          <a:xfrm flipH="1">
            <a:off x="22740873" y="16234694"/>
            <a:ext cx="3069111" cy="0"/>
          </a:xfrm>
          <a:prstGeom prst="straightConnector1">
            <a:avLst/>
          </a:prstGeom>
          <a:ln>
            <a:solidFill>
              <a:srgbClr val="FE2DFF"/>
            </a:solidFill>
            <a:prstDash val="solid"/>
            <a:headEnd type="none"/>
            <a:tailEnd type="non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" name="Connecteur droit avec flèche 28"/>
          <p:cNvCxnSpPr/>
          <p:nvPr/>
        </p:nvCxnSpPr>
        <p:spPr>
          <a:xfrm flipV="1">
            <a:off x="22740869" y="14377022"/>
            <a:ext cx="0" cy="1857672"/>
          </a:xfrm>
          <a:prstGeom prst="straightConnector1">
            <a:avLst/>
          </a:prstGeom>
          <a:ln>
            <a:solidFill>
              <a:srgbClr val="FE2DFF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0" name="ZoneTexte 29"/>
          <p:cNvSpPr txBox="1"/>
          <p:nvPr/>
        </p:nvSpPr>
        <p:spPr>
          <a:xfrm>
            <a:off x="20255326" y="3100040"/>
            <a:ext cx="4671883" cy="1000264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Vision de loin</a:t>
            </a:r>
          </a:p>
        </p:txBody>
      </p:sp>
      <p:sp>
        <p:nvSpPr>
          <p:cNvPr id="31" name="ZoneTexte 30"/>
          <p:cNvSpPr txBox="1"/>
          <p:nvPr/>
        </p:nvSpPr>
        <p:spPr>
          <a:xfrm>
            <a:off x="25844212" y="14609413"/>
            <a:ext cx="4221903" cy="1908205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Focalisation</a:t>
            </a:r>
          </a:p>
          <a:p>
            <a:pPr algn="ctr"/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sur la rétine </a:t>
            </a:r>
          </a:p>
        </p:txBody>
      </p:sp>
      <p:sp>
        <p:nvSpPr>
          <p:cNvPr id="32" name="Rectangle 31"/>
          <p:cNvSpPr/>
          <p:nvPr/>
        </p:nvSpPr>
        <p:spPr>
          <a:xfrm rot="14268093">
            <a:off x="17715977" y="5217213"/>
            <a:ext cx="9338829" cy="9300681"/>
          </a:xfrm>
          <a:prstGeom prst="rect">
            <a:avLst/>
          </a:prstGeom>
          <a:noFill/>
          <a:ln>
            <a:noFill/>
          </a:ln>
        </p:spPr>
        <p:txBody>
          <a:bodyPr wrap="none" lIns="91427" tIns="45715" rIns="91427" bIns="45715">
            <a:prstTxWarp prst="textArchUp">
              <a:avLst>
                <a:gd name="adj" fmla="val 5561338"/>
              </a:avLst>
            </a:prstTxWarp>
            <a:spAutoFit/>
          </a:bodyPr>
          <a:lstStyle/>
          <a:p>
            <a:pPr algn="ctr"/>
            <a:r>
              <a:rPr lang="fr-FR" sz="5900" dirty="0">
                <a:ln w="12700">
                  <a:noFill/>
                  <a:prstDash val="solid"/>
                </a:ln>
                <a:solidFill>
                  <a:schemeClr val="tx1">
                    <a:lumMod val="65000"/>
                    <a:lumOff val="3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Helvetica"/>
                <a:cs typeface="Helvetica"/>
              </a:rPr>
              <a:t>Œil normal</a:t>
            </a:r>
          </a:p>
        </p:txBody>
      </p:sp>
    </p:spTree>
    <p:extLst>
      <p:ext uri="{BB962C8B-B14F-4D97-AF65-F5344CB8AC3E}">
        <p14:creationId xmlns:p14="http://schemas.microsoft.com/office/powerpoint/2010/main" val="415448848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6827226" y="3971771"/>
            <a:ext cx="12374469" cy="124335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4" descr="Image1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4" t="1895" r="12744" b="4167"/>
          <a:stretch>
            <a:fillRect/>
          </a:stretch>
        </p:blipFill>
        <p:spPr bwMode="auto">
          <a:xfrm>
            <a:off x="16768185" y="3971771"/>
            <a:ext cx="12433508" cy="12433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Forme libre 6"/>
          <p:cNvSpPr/>
          <p:nvPr/>
        </p:nvSpPr>
        <p:spPr>
          <a:xfrm>
            <a:off x="18312721" y="6945130"/>
            <a:ext cx="8742702" cy="7369790"/>
          </a:xfrm>
          <a:custGeom>
            <a:avLst/>
            <a:gdLst>
              <a:gd name="connsiteX0" fmla="*/ 915326 w 4026826"/>
              <a:gd name="connsiteY0" fmla="*/ 5210 h 3569225"/>
              <a:gd name="connsiteX1" fmla="*/ 686726 w 4026826"/>
              <a:gd name="connsiteY1" fmla="*/ 106810 h 3569225"/>
              <a:gd name="connsiteX2" fmla="*/ 508926 w 4026826"/>
              <a:gd name="connsiteY2" fmla="*/ 284610 h 3569225"/>
              <a:gd name="connsiteX3" fmla="*/ 293026 w 4026826"/>
              <a:gd name="connsiteY3" fmla="*/ 576710 h 3569225"/>
              <a:gd name="connsiteX4" fmla="*/ 115226 w 4026826"/>
              <a:gd name="connsiteY4" fmla="*/ 919610 h 3569225"/>
              <a:gd name="connsiteX5" fmla="*/ 26326 w 4026826"/>
              <a:gd name="connsiteY5" fmla="*/ 1313310 h 3569225"/>
              <a:gd name="connsiteX6" fmla="*/ 926 w 4026826"/>
              <a:gd name="connsiteY6" fmla="*/ 1580010 h 3569225"/>
              <a:gd name="connsiteX7" fmla="*/ 51726 w 4026826"/>
              <a:gd name="connsiteY7" fmla="*/ 1935610 h 3569225"/>
              <a:gd name="connsiteX8" fmla="*/ 140626 w 4026826"/>
              <a:gd name="connsiteY8" fmla="*/ 2253110 h 3569225"/>
              <a:gd name="connsiteX9" fmla="*/ 267626 w 4026826"/>
              <a:gd name="connsiteY9" fmla="*/ 2557910 h 3569225"/>
              <a:gd name="connsiteX10" fmla="*/ 496226 w 4026826"/>
              <a:gd name="connsiteY10" fmla="*/ 2888110 h 3569225"/>
              <a:gd name="connsiteX11" fmla="*/ 737526 w 4026826"/>
              <a:gd name="connsiteY11" fmla="*/ 3116710 h 3569225"/>
              <a:gd name="connsiteX12" fmla="*/ 1055026 w 4026826"/>
              <a:gd name="connsiteY12" fmla="*/ 3332610 h 3569225"/>
              <a:gd name="connsiteX13" fmla="*/ 1448726 w 4026826"/>
              <a:gd name="connsiteY13" fmla="*/ 3459610 h 3569225"/>
              <a:gd name="connsiteX14" fmla="*/ 1486826 w 4026826"/>
              <a:gd name="connsiteY14" fmla="*/ 3485010 h 3569225"/>
              <a:gd name="connsiteX15" fmla="*/ 1905926 w 4026826"/>
              <a:gd name="connsiteY15" fmla="*/ 3561210 h 3569225"/>
              <a:gd name="connsiteX16" fmla="*/ 2147226 w 4026826"/>
              <a:gd name="connsiteY16" fmla="*/ 3561210 h 3569225"/>
              <a:gd name="connsiteX17" fmla="*/ 2439326 w 4026826"/>
              <a:gd name="connsiteY17" fmla="*/ 3510410 h 3569225"/>
              <a:gd name="connsiteX18" fmla="*/ 2756826 w 4026826"/>
              <a:gd name="connsiteY18" fmla="*/ 3408810 h 3569225"/>
              <a:gd name="connsiteX19" fmla="*/ 3087026 w 4026826"/>
              <a:gd name="connsiteY19" fmla="*/ 3269110 h 3569225"/>
              <a:gd name="connsiteX20" fmla="*/ 3277526 w 4026826"/>
              <a:gd name="connsiteY20" fmla="*/ 3104010 h 3569225"/>
              <a:gd name="connsiteX21" fmla="*/ 3391826 w 4026826"/>
              <a:gd name="connsiteY21" fmla="*/ 3015110 h 3569225"/>
              <a:gd name="connsiteX22" fmla="*/ 3620426 w 4026826"/>
              <a:gd name="connsiteY22" fmla="*/ 2824610 h 3569225"/>
              <a:gd name="connsiteX23" fmla="*/ 3772826 w 4026826"/>
              <a:gd name="connsiteY23" fmla="*/ 2545210 h 3569225"/>
              <a:gd name="connsiteX24" fmla="*/ 3899826 w 4026826"/>
              <a:gd name="connsiteY24" fmla="*/ 2278510 h 3569225"/>
              <a:gd name="connsiteX25" fmla="*/ 3976026 w 4026826"/>
              <a:gd name="connsiteY25" fmla="*/ 2049910 h 3569225"/>
              <a:gd name="connsiteX26" fmla="*/ 4014126 w 4026826"/>
              <a:gd name="connsiteY26" fmla="*/ 1783210 h 3569225"/>
              <a:gd name="connsiteX27" fmla="*/ 4026826 w 4026826"/>
              <a:gd name="connsiteY27" fmla="*/ 1580010 h 3569225"/>
              <a:gd name="connsiteX28" fmla="*/ 4014126 w 4026826"/>
              <a:gd name="connsiteY28" fmla="*/ 1376810 h 3569225"/>
              <a:gd name="connsiteX29" fmla="*/ 3988726 w 4026826"/>
              <a:gd name="connsiteY29" fmla="*/ 1186310 h 3569225"/>
              <a:gd name="connsiteX30" fmla="*/ 3925226 w 4026826"/>
              <a:gd name="connsiteY30" fmla="*/ 995810 h 3569225"/>
              <a:gd name="connsiteX31" fmla="*/ 3836326 w 4026826"/>
              <a:gd name="connsiteY31" fmla="*/ 716410 h 3569225"/>
              <a:gd name="connsiteX32" fmla="*/ 3658526 w 4026826"/>
              <a:gd name="connsiteY32" fmla="*/ 462410 h 3569225"/>
              <a:gd name="connsiteX33" fmla="*/ 3468026 w 4026826"/>
              <a:gd name="connsiteY33" fmla="*/ 208410 h 3569225"/>
              <a:gd name="connsiteX34" fmla="*/ 3379126 w 4026826"/>
              <a:gd name="connsiteY34" fmla="*/ 132210 h 3569225"/>
              <a:gd name="connsiteX35" fmla="*/ 3201326 w 4026826"/>
              <a:gd name="connsiteY35" fmla="*/ 68710 h 3569225"/>
              <a:gd name="connsiteX36" fmla="*/ 3061626 w 4026826"/>
              <a:gd name="connsiteY36" fmla="*/ 17910 h 3569225"/>
              <a:gd name="connsiteX37" fmla="*/ 2934626 w 4026826"/>
              <a:gd name="connsiteY37" fmla="*/ 5210 h 3569225"/>
              <a:gd name="connsiteX38" fmla="*/ 2794926 w 4026826"/>
              <a:gd name="connsiteY38" fmla="*/ 5210 h 3569225"/>
              <a:gd name="connsiteX39" fmla="*/ 2579026 w 4026826"/>
              <a:gd name="connsiteY39" fmla="*/ 68710 h 3569225"/>
              <a:gd name="connsiteX40" fmla="*/ 2325026 w 4026826"/>
              <a:gd name="connsiteY40" fmla="*/ 106810 h 3569225"/>
              <a:gd name="connsiteX41" fmla="*/ 2159926 w 4026826"/>
              <a:gd name="connsiteY41" fmla="*/ 132210 h 3569225"/>
              <a:gd name="connsiteX42" fmla="*/ 2045626 w 4026826"/>
              <a:gd name="connsiteY42" fmla="*/ 132210 h 3569225"/>
              <a:gd name="connsiteX43" fmla="*/ 1791626 w 4026826"/>
              <a:gd name="connsiteY43" fmla="*/ 119510 h 3569225"/>
              <a:gd name="connsiteX44" fmla="*/ 1486826 w 4026826"/>
              <a:gd name="connsiteY44" fmla="*/ 81410 h 3569225"/>
              <a:gd name="connsiteX45" fmla="*/ 1194726 w 4026826"/>
              <a:gd name="connsiteY45" fmla="*/ 30610 h 3569225"/>
              <a:gd name="connsiteX46" fmla="*/ 915326 w 4026826"/>
              <a:gd name="connsiteY46" fmla="*/ 5210 h 356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4026826" h="3569225">
                <a:moveTo>
                  <a:pt x="915326" y="5210"/>
                </a:moveTo>
                <a:cubicBezTo>
                  <a:pt x="830659" y="17910"/>
                  <a:pt x="754459" y="60243"/>
                  <a:pt x="686726" y="106810"/>
                </a:cubicBezTo>
                <a:cubicBezTo>
                  <a:pt x="618993" y="153377"/>
                  <a:pt x="574543" y="206293"/>
                  <a:pt x="508926" y="284610"/>
                </a:cubicBezTo>
                <a:cubicBezTo>
                  <a:pt x="443309" y="362927"/>
                  <a:pt x="358643" y="470877"/>
                  <a:pt x="293026" y="576710"/>
                </a:cubicBezTo>
                <a:cubicBezTo>
                  <a:pt x="227409" y="682543"/>
                  <a:pt x="159676" y="796843"/>
                  <a:pt x="115226" y="919610"/>
                </a:cubicBezTo>
                <a:cubicBezTo>
                  <a:pt x="70776" y="1042377"/>
                  <a:pt x="45376" y="1203244"/>
                  <a:pt x="26326" y="1313310"/>
                </a:cubicBezTo>
                <a:cubicBezTo>
                  <a:pt x="7276" y="1423376"/>
                  <a:pt x="-3307" y="1476293"/>
                  <a:pt x="926" y="1580010"/>
                </a:cubicBezTo>
                <a:cubicBezTo>
                  <a:pt x="5159" y="1683727"/>
                  <a:pt x="28443" y="1823427"/>
                  <a:pt x="51726" y="1935610"/>
                </a:cubicBezTo>
                <a:cubicBezTo>
                  <a:pt x="75009" y="2047793"/>
                  <a:pt x="104643" y="2149393"/>
                  <a:pt x="140626" y="2253110"/>
                </a:cubicBezTo>
                <a:cubicBezTo>
                  <a:pt x="176609" y="2356827"/>
                  <a:pt x="208359" y="2452077"/>
                  <a:pt x="267626" y="2557910"/>
                </a:cubicBezTo>
                <a:cubicBezTo>
                  <a:pt x="326893" y="2663743"/>
                  <a:pt x="417909" y="2794977"/>
                  <a:pt x="496226" y="2888110"/>
                </a:cubicBezTo>
                <a:cubicBezTo>
                  <a:pt x="574543" y="2981243"/>
                  <a:pt x="644393" y="3042627"/>
                  <a:pt x="737526" y="3116710"/>
                </a:cubicBezTo>
                <a:cubicBezTo>
                  <a:pt x="830659" y="3190793"/>
                  <a:pt x="936493" y="3275460"/>
                  <a:pt x="1055026" y="3332610"/>
                </a:cubicBezTo>
                <a:cubicBezTo>
                  <a:pt x="1173559" y="3389760"/>
                  <a:pt x="1376759" y="3434210"/>
                  <a:pt x="1448726" y="3459610"/>
                </a:cubicBezTo>
                <a:cubicBezTo>
                  <a:pt x="1520693" y="3485010"/>
                  <a:pt x="1410626" y="3468077"/>
                  <a:pt x="1486826" y="3485010"/>
                </a:cubicBezTo>
                <a:cubicBezTo>
                  <a:pt x="1563026" y="3501943"/>
                  <a:pt x="1795859" y="3548510"/>
                  <a:pt x="1905926" y="3561210"/>
                </a:cubicBezTo>
                <a:cubicBezTo>
                  <a:pt x="2015993" y="3573910"/>
                  <a:pt x="2058326" y="3569677"/>
                  <a:pt x="2147226" y="3561210"/>
                </a:cubicBezTo>
                <a:cubicBezTo>
                  <a:pt x="2236126" y="3552743"/>
                  <a:pt x="2337726" y="3535810"/>
                  <a:pt x="2439326" y="3510410"/>
                </a:cubicBezTo>
                <a:cubicBezTo>
                  <a:pt x="2540926" y="3485010"/>
                  <a:pt x="2648876" y="3449027"/>
                  <a:pt x="2756826" y="3408810"/>
                </a:cubicBezTo>
                <a:cubicBezTo>
                  <a:pt x="2864776" y="3368593"/>
                  <a:pt x="3000243" y="3319910"/>
                  <a:pt x="3087026" y="3269110"/>
                </a:cubicBezTo>
                <a:cubicBezTo>
                  <a:pt x="3173809" y="3218310"/>
                  <a:pt x="3226726" y="3146343"/>
                  <a:pt x="3277526" y="3104010"/>
                </a:cubicBezTo>
                <a:cubicBezTo>
                  <a:pt x="3328326" y="3061677"/>
                  <a:pt x="3334676" y="3061677"/>
                  <a:pt x="3391826" y="3015110"/>
                </a:cubicBezTo>
                <a:cubicBezTo>
                  <a:pt x="3448976" y="2968543"/>
                  <a:pt x="3556926" y="2902927"/>
                  <a:pt x="3620426" y="2824610"/>
                </a:cubicBezTo>
                <a:cubicBezTo>
                  <a:pt x="3683926" y="2746293"/>
                  <a:pt x="3726259" y="2636227"/>
                  <a:pt x="3772826" y="2545210"/>
                </a:cubicBezTo>
                <a:cubicBezTo>
                  <a:pt x="3819393" y="2454193"/>
                  <a:pt x="3865959" y="2361060"/>
                  <a:pt x="3899826" y="2278510"/>
                </a:cubicBezTo>
                <a:cubicBezTo>
                  <a:pt x="3933693" y="2195960"/>
                  <a:pt x="3956976" y="2132460"/>
                  <a:pt x="3976026" y="2049910"/>
                </a:cubicBezTo>
                <a:cubicBezTo>
                  <a:pt x="3995076" y="1967360"/>
                  <a:pt x="4005659" y="1861527"/>
                  <a:pt x="4014126" y="1783210"/>
                </a:cubicBezTo>
                <a:cubicBezTo>
                  <a:pt x="4022593" y="1704893"/>
                  <a:pt x="4026826" y="1647743"/>
                  <a:pt x="4026826" y="1580010"/>
                </a:cubicBezTo>
                <a:cubicBezTo>
                  <a:pt x="4026826" y="1512277"/>
                  <a:pt x="4020476" y="1442427"/>
                  <a:pt x="4014126" y="1376810"/>
                </a:cubicBezTo>
                <a:cubicBezTo>
                  <a:pt x="4007776" y="1311193"/>
                  <a:pt x="4003543" y="1249810"/>
                  <a:pt x="3988726" y="1186310"/>
                </a:cubicBezTo>
                <a:cubicBezTo>
                  <a:pt x="3973909" y="1122810"/>
                  <a:pt x="3950626" y="1074127"/>
                  <a:pt x="3925226" y="995810"/>
                </a:cubicBezTo>
                <a:cubicBezTo>
                  <a:pt x="3899826" y="917493"/>
                  <a:pt x="3880776" y="805310"/>
                  <a:pt x="3836326" y="716410"/>
                </a:cubicBezTo>
                <a:cubicBezTo>
                  <a:pt x="3791876" y="627510"/>
                  <a:pt x="3719909" y="547077"/>
                  <a:pt x="3658526" y="462410"/>
                </a:cubicBezTo>
                <a:cubicBezTo>
                  <a:pt x="3597143" y="377743"/>
                  <a:pt x="3514593" y="263443"/>
                  <a:pt x="3468026" y="208410"/>
                </a:cubicBezTo>
                <a:cubicBezTo>
                  <a:pt x="3421459" y="153377"/>
                  <a:pt x="3423576" y="155493"/>
                  <a:pt x="3379126" y="132210"/>
                </a:cubicBezTo>
                <a:cubicBezTo>
                  <a:pt x="3334676" y="108927"/>
                  <a:pt x="3201326" y="68710"/>
                  <a:pt x="3201326" y="68710"/>
                </a:cubicBezTo>
                <a:cubicBezTo>
                  <a:pt x="3148409" y="49660"/>
                  <a:pt x="3106076" y="28493"/>
                  <a:pt x="3061626" y="17910"/>
                </a:cubicBezTo>
                <a:cubicBezTo>
                  <a:pt x="3017176" y="7327"/>
                  <a:pt x="2979076" y="7327"/>
                  <a:pt x="2934626" y="5210"/>
                </a:cubicBezTo>
                <a:cubicBezTo>
                  <a:pt x="2890176" y="3093"/>
                  <a:pt x="2854193" y="-5373"/>
                  <a:pt x="2794926" y="5210"/>
                </a:cubicBezTo>
                <a:cubicBezTo>
                  <a:pt x="2735659" y="15793"/>
                  <a:pt x="2657343" y="51777"/>
                  <a:pt x="2579026" y="68710"/>
                </a:cubicBezTo>
                <a:cubicBezTo>
                  <a:pt x="2500709" y="85643"/>
                  <a:pt x="2325026" y="106810"/>
                  <a:pt x="2325026" y="106810"/>
                </a:cubicBezTo>
                <a:cubicBezTo>
                  <a:pt x="2255176" y="117393"/>
                  <a:pt x="2206493" y="127977"/>
                  <a:pt x="2159926" y="132210"/>
                </a:cubicBezTo>
                <a:cubicBezTo>
                  <a:pt x="2113359" y="136443"/>
                  <a:pt x="2107009" y="134327"/>
                  <a:pt x="2045626" y="132210"/>
                </a:cubicBezTo>
                <a:cubicBezTo>
                  <a:pt x="1984243" y="130093"/>
                  <a:pt x="1884759" y="127977"/>
                  <a:pt x="1791626" y="119510"/>
                </a:cubicBezTo>
                <a:cubicBezTo>
                  <a:pt x="1698493" y="111043"/>
                  <a:pt x="1586309" y="96227"/>
                  <a:pt x="1486826" y="81410"/>
                </a:cubicBezTo>
                <a:cubicBezTo>
                  <a:pt x="1387343" y="66593"/>
                  <a:pt x="1287859" y="41193"/>
                  <a:pt x="1194726" y="30610"/>
                </a:cubicBezTo>
                <a:cubicBezTo>
                  <a:pt x="1101593" y="20027"/>
                  <a:pt x="999993" y="-7490"/>
                  <a:pt x="915326" y="5210"/>
                </a:cubicBezTo>
                <a:close/>
              </a:path>
            </a:pathLst>
          </a:custGeom>
          <a:solidFill>
            <a:srgbClr val="DCE6F2">
              <a:alpha val="43000"/>
            </a:srgbClr>
          </a:solidFill>
          <a:ln w="762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099970974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7544279" y="2857468"/>
            <a:ext cx="13570197" cy="1383002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3" name="ZoneTexte 32"/>
          <p:cNvSpPr txBox="1"/>
          <p:nvPr/>
        </p:nvSpPr>
        <p:spPr>
          <a:xfrm>
            <a:off x="20108288" y="3100040"/>
            <a:ext cx="4965959" cy="1000264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Vision de près</a:t>
            </a:r>
          </a:p>
        </p:txBody>
      </p:sp>
      <p:sp>
        <p:nvSpPr>
          <p:cNvPr id="34" name="ZoneTexte 33"/>
          <p:cNvSpPr txBox="1"/>
          <p:nvPr/>
        </p:nvSpPr>
        <p:spPr>
          <a:xfrm>
            <a:off x="25108287" y="14609413"/>
            <a:ext cx="5693760" cy="1908205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Focalisation</a:t>
            </a:r>
          </a:p>
          <a:p>
            <a:pPr algn="ctr"/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derrière la rétine </a:t>
            </a:r>
          </a:p>
        </p:txBody>
      </p:sp>
      <p:pic>
        <p:nvPicPr>
          <p:cNvPr id="35" name="Picture 4" descr="Image15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676" t="77477" r="42129" b="4166"/>
          <a:stretch/>
        </p:blipFill>
        <p:spPr bwMode="auto">
          <a:xfrm>
            <a:off x="20309392" y="13713313"/>
            <a:ext cx="4546599" cy="24296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36" name="Rectangle 35"/>
          <p:cNvSpPr/>
          <p:nvPr/>
        </p:nvSpPr>
        <p:spPr>
          <a:xfrm>
            <a:off x="22034787" y="5312298"/>
            <a:ext cx="1308514" cy="1194237"/>
          </a:xfrm>
          <a:prstGeom prst="rect">
            <a:avLst/>
          </a:prstGeom>
          <a:solidFill>
            <a:srgbClr val="FFFF00">
              <a:alpha val="40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7" name="Triangle isocèle 36"/>
          <p:cNvSpPr/>
          <p:nvPr/>
        </p:nvSpPr>
        <p:spPr>
          <a:xfrm flipV="1">
            <a:off x="22034787" y="6506538"/>
            <a:ext cx="1308514" cy="9594477"/>
          </a:xfrm>
          <a:prstGeom prst="triangle">
            <a:avLst/>
          </a:prstGeom>
          <a:solidFill>
            <a:srgbClr val="FFFF00">
              <a:alpha val="32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8" name="ZoneTexte 37"/>
          <p:cNvSpPr txBox="1"/>
          <p:nvPr/>
        </p:nvSpPr>
        <p:spPr>
          <a:xfrm>
            <a:off x="19878758" y="9766182"/>
            <a:ext cx="5609527" cy="1908205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5900" dirty="0">
                <a:solidFill>
                  <a:srgbClr val="FF0000"/>
                </a:solidFill>
                <a:latin typeface="Helvetica"/>
                <a:cs typeface="Helvetica"/>
              </a:rPr>
              <a:t>Accommodation</a:t>
            </a:r>
          </a:p>
          <a:p>
            <a:pPr algn="ctr"/>
            <a:r>
              <a:rPr lang="fr-FR" sz="5900" dirty="0">
                <a:solidFill>
                  <a:srgbClr val="FF0000"/>
                </a:solidFill>
                <a:latin typeface="Helvetica"/>
                <a:cs typeface="Helvetica"/>
              </a:rPr>
              <a:t>inactive</a:t>
            </a:r>
          </a:p>
        </p:txBody>
      </p:sp>
      <p:cxnSp>
        <p:nvCxnSpPr>
          <p:cNvPr id="39" name="Connecteur droit 38"/>
          <p:cNvCxnSpPr/>
          <p:nvPr/>
        </p:nvCxnSpPr>
        <p:spPr>
          <a:xfrm>
            <a:off x="20748787" y="6125100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0" name="Connecteur droit 39"/>
          <p:cNvCxnSpPr/>
          <p:nvPr/>
        </p:nvCxnSpPr>
        <p:spPr>
          <a:xfrm>
            <a:off x="23319478" y="6118750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1" name="Forme libre 40"/>
          <p:cNvSpPr/>
          <p:nvPr/>
        </p:nvSpPr>
        <p:spPr>
          <a:xfrm>
            <a:off x="19353987" y="6064037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2" name="Forme libre 41"/>
          <p:cNvSpPr/>
          <p:nvPr/>
        </p:nvSpPr>
        <p:spPr>
          <a:xfrm>
            <a:off x="24379570" y="6068467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3" name="Ellipse 42"/>
          <p:cNvSpPr/>
          <p:nvPr/>
        </p:nvSpPr>
        <p:spPr>
          <a:xfrm>
            <a:off x="20116963" y="6446831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4" name="Ellipse 43"/>
          <p:cNvSpPr/>
          <p:nvPr/>
        </p:nvSpPr>
        <p:spPr>
          <a:xfrm>
            <a:off x="20425996" y="6402383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5" name="Ellipse 44"/>
          <p:cNvSpPr/>
          <p:nvPr/>
        </p:nvSpPr>
        <p:spPr>
          <a:xfrm>
            <a:off x="20536063" y="6140779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6" name="Ellipse 45"/>
          <p:cNvSpPr/>
          <p:nvPr/>
        </p:nvSpPr>
        <p:spPr>
          <a:xfrm>
            <a:off x="24663565" y="6230305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7" name="Ellipse 46"/>
          <p:cNvSpPr/>
          <p:nvPr/>
        </p:nvSpPr>
        <p:spPr>
          <a:xfrm>
            <a:off x="24667799" y="6445580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8" name="Ellipse 47"/>
          <p:cNvSpPr/>
          <p:nvPr/>
        </p:nvSpPr>
        <p:spPr>
          <a:xfrm>
            <a:off x="24964130" y="6441347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9" name="Forme libre 48"/>
          <p:cNvSpPr/>
          <p:nvPr/>
        </p:nvSpPr>
        <p:spPr>
          <a:xfrm>
            <a:off x="20880933" y="6239502"/>
            <a:ext cx="3498637" cy="35193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noFill/>
          <a:ln w="762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0" name="Forme libre 49"/>
          <p:cNvSpPr/>
          <p:nvPr/>
        </p:nvSpPr>
        <p:spPr>
          <a:xfrm>
            <a:off x="20387871" y="6255345"/>
            <a:ext cx="493458" cy="416202"/>
          </a:xfrm>
          <a:custGeom>
            <a:avLst/>
            <a:gdLst>
              <a:gd name="connsiteX0" fmla="*/ 249793 w 493457"/>
              <a:gd name="connsiteY0" fmla="*/ 381844 h 416202"/>
              <a:gd name="connsiteX1" fmla="*/ 4260 w 493457"/>
              <a:gd name="connsiteY1" fmla="*/ 415709 h 416202"/>
              <a:gd name="connsiteX2" fmla="*/ 105860 w 493457"/>
              <a:gd name="connsiteY2" fmla="*/ 356445 h 416202"/>
              <a:gd name="connsiteX3" fmla="*/ 258260 w 493457"/>
              <a:gd name="connsiteY3" fmla="*/ 280247 h 416202"/>
              <a:gd name="connsiteX4" fmla="*/ 359860 w 493457"/>
              <a:gd name="connsiteY4" fmla="*/ 170183 h 416202"/>
              <a:gd name="connsiteX5" fmla="*/ 436060 w 493457"/>
              <a:gd name="connsiteY5" fmla="*/ 77053 h 416202"/>
              <a:gd name="connsiteX6" fmla="*/ 478393 w 493457"/>
              <a:gd name="connsiteY6" fmla="*/ 855 h 416202"/>
              <a:gd name="connsiteX7" fmla="*/ 486860 w 493457"/>
              <a:gd name="connsiteY7" fmla="*/ 127851 h 416202"/>
              <a:gd name="connsiteX8" fmla="*/ 486860 w 493457"/>
              <a:gd name="connsiteY8" fmla="*/ 237915 h 416202"/>
              <a:gd name="connsiteX9" fmla="*/ 402193 w 493457"/>
              <a:gd name="connsiteY9" fmla="*/ 254848 h 416202"/>
              <a:gd name="connsiteX10" fmla="*/ 436060 w 493457"/>
              <a:gd name="connsiteY10" fmla="*/ 331045 h 416202"/>
              <a:gd name="connsiteX11" fmla="*/ 249793 w 493457"/>
              <a:gd name="connsiteY11" fmla="*/ 381844 h 416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93457" h="416202">
                <a:moveTo>
                  <a:pt x="249793" y="381844"/>
                </a:moveTo>
                <a:cubicBezTo>
                  <a:pt x="177826" y="395955"/>
                  <a:pt x="28249" y="419942"/>
                  <a:pt x="4260" y="415709"/>
                </a:cubicBezTo>
                <a:cubicBezTo>
                  <a:pt x="-19729" y="411476"/>
                  <a:pt x="63527" y="379022"/>
                  <a:pt x="105860" y="356445"/>
                </a:cubicBezTo>
                <a:cubicBezTo>
                  <a:pt x="148193" y="333868"/>
                  <a:pt x="215927" y="311291"/>
                  <a:pt x="258260" y="280247"/>
                </a:cubicBezTo>
                <a:cubicBezTo>
                  <a:pt x="300593" y="249203"/>
                  <a:pt x="330227" y="204049"/>
                  <a:pt x="359860" y="170183"/>
                </a:cubicBezTo>
                <a:cubicBezTo>
                  <a:pt x="389493" y="136317"/>
                  <a:pt x="416305" y="105274"/>
                  <a:pt x="436060" y="77053"/>
                </a:cubicBezTo>
                <a:cubicBezTo>
                  <a:pt x="455815" y="48832"/>
                  <a:pt x="469926" y="-7611"/>
                  <a:pt x="478393" y="855"/>
                </a:cubicBezTo>
                <a:cubicBezTo>
                  <a:pt x="486860" y="9321"/>
                  <a:pt x="485449" y="88341"/>
                  <a:pt x="486860" y="127851"/>
                </a:cubicBezTo>
                <a:cubicBezTo>
                  <a:pt x="488271" y="167361"/>
                  <a:pt x="500971" y="216749"/>
                  <a:pt x="486860" y="237915"/>
                </a:cubicBezTo>
                <a:cubicBezTo>
                  <a:pt x="472749" y="259081"/>
                  <a:pt x="410660" y="239326"/>
                  <a:pt x="402193" y="254848"/>
                </a:cubicBezTo>
                <a:cubicBezTo>
                  <a:pt x="393726" y="270370"/>
                  <a:pt x="461460" y="309879"/>
                  <a:pt x="436060" y="331045"/>
                </a:cubicBezTo>
                <a:cubicBezTo>
                  <a:pt x="410660" y="352211"/>
                  <a:pt x="321760" y="367733"/>
                  <a:pt x="249793" y="381844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1" name="Forme libre 50"/>
          <p:cNvSpPr/>
          <p:nvPr/>
        </p:nvSpPr>
        <p:spPr>
          <a:xfrm>
            <a:off x="24354042" y="6257102"/>
            <a:ext cx="334827" cy="413980"/>
          </a:xfrm>
          <a:custGeom>
            <a:avLst/>
            <a:gdLst>
              <a:gd name="connsiteX0" fmla="*/ 262956 w 334827"/>
              <a:gd name="connsiteY0" fmla="*/ 337755 h 413981"/>
              <a:gd name="connsiteX1" fmla="*/ 322222 w 334827"/>
              <a:gd name="connsiteY1" fmla="*/ 413952 h 413981"/>
              <a:gd name="connsiteX2" fmla="*/ 17422 w 334827"/>
              <a:gd name="connsiteY2" fmla="*/ 346221 h 413981"/>
              <a:gd name="connsiteX3" fmla="*/ 102089 w 334827"/>
              <a:gd name="connsiteY3" fmla="*/ 295423 h 413981"/>
              <a:gd name="connsiteX4" fmla="*/ 34356 w 334827"/>
              <a:gd name="connsiteY4" fmla="*/ 219225 h 413981"/>
              <a:gd name="connsiteX5" fmla="*/ 68222 w 334827"/>
              <a:gd name="connsiteY5" fmla="*/ 176893 h 413981"/>
              <a:gd name="connsiteX6" fmla="*/ 489 w 334827"/>
              <a:gd name="connsiteY6" fmla="*/ 32964 h 413981"/>
              <a:gd name="connsiteX7" fmla="*/ 42822 w 334827"/>
              <a:gd name="connsiteY7" fmla="*/ 16031 h 413981"/>
              <a:gd name="connsiteX8" fmla="*/ 135956 w 334827"/>
              <a:gd name="connsiteY8" fmla="*/ 227691 h 413981"/>
              <a:gd name="connsiteX9" fmla="*/ 262956 w 334827"/>
              <a:gd name="connsiteY9" fmla="*/ 337755 h 41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4827" h="413981">
                <a:moveTo>
                  <a:pt x="262956" y="337755"/>
                </a:moveTo>
                <a:cubicBezTo>
                  <a:pt x="294000" y="368799"/>
                  <a:pt x="363144" y="412541"/>
                  <a:pt x="322222" y="413952"/>
                </a:cubicBezTo>
                <a:cubicBezTo>
                  <a:pt x="281300" y="415363"/>
                  <a:pt x="54111" y="365976"/>
                  <a:pt x="17422" y="346221"/>
                </a:cubicBezTo>
                <a:cubicBezTo>
                  <a:pt x="-19267" y="326466"/>
                  <a:pt x="99267" y="316589"/>
                  <a:pt x="102089" y="295423"/>
                </a:cubicBezTo>
                <a:cubicBezTo>
                  <a:pt x="104911" y="274257"/>
                  <a:pt x="40000" y="238980"/>
                  <a:pt x="34356" y="219225"/>
                </a:cubicBezTo>
                <a:cubicBezTo>
                  <a:pt x="28711" y="199470"/>
                  <a:pt x="73866" y="207936"/>
                  <a:pt x="68222" y="176893"/>
                </a:cubicBezTo>
                <a:cubicBezTo>
                  <a:pt x="62578" y="145850"/>
                  <a:pt x="4722" y="59774"/>
                  <a:pt x="489" y="32964"/>
                </a:cubicBezTo>
                <a:cubicBezTo>
                  <a:pt x="-3744" y="6154"/>
                  <a:pt x="20244" y="-16424"/>
                  <a:pt x="42822" y="16031"/>
                </a:cubicBezTo>
                <a:cubicBezTo>
                  <a:pt x="65400" y="48486"/>
                  <a:pt x="99267" y="172659"/>
                  <a:pt x="135956" y="227691"/>
                </a:cubicBezTo>
                <a:cubicBezTo>
                  <a:pt x="172645" y="282723"/>
                  <a:pt x="231912" y="306711"/>
                  <a:pt x="262956" y="337755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52" name="Connecteur droit 51"/>
          <p:cNvCxnSpPr>
            <a:stCxn id="50" idx="10"/>
            <a:endCxn id="49" idx="0"/>
          </p:cNvCxnSpPr>
          <p:nvPr/>
        </p:nvCxnSpPr>
        <p:spPr>
          <a:xfrm flipV="1">
            <a:off x="20823929" y="6523440"/>
            <a:ext cx="611342" cy="62949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3" name="Connecteur droit 52"/>
          <p:cNvCxnSpPr>
            <a:stCxn id="50" idx="8"/>
            <a:endCxn id="49" idx="3"/>
          </p:cNvCxnSpPr>
          <p:nvPr/>
        </p:nvCxnSpPr>
        <p:spPr>
          <a:xfrm flipV="1">
            <a:off x="20874730" y="6472481"/>
            <a:ext cx="281138" cy="20779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4" name="Connecteur droit 53"/>
          <p:cNvCxnSpPr>
            <a:stCxn id="50" idx="10"/>
            <a:endCxn id="49" idx="44"/>
          </p:cNvCxnSpPr>
          <p:nvPr/>
        </p:nvCxnSpPr>
        <p:spPr>
          <a:xfrm flipV="1">
            <a:off x="20823933" y="6549937"/>
            <a:ext cx="825551" cy="36450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5" name="Connecteur droit 54"/>
          <p:cNvCxnSpPr>
            <a:stCxn id="51" idx="2"/>
            <a:endCxn id="49" idx="37"/>
          </p:cNvCxnSpPr>
          <p:nvPr/>
        </p:nvCxnSpPr>
        <p:spPr>
          <a:xfrm flipH="1" flipV="1">
            <a:off x="23679813" y="6539747"/>
            <a:ext cx="691649" cy="63574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" name="Connecteur droit 55"/>
          <p:cNvCxnSpPr>
            <a:stCxn id="51" idx="2"/>
            <a:endCxn id="49" idx="35"/>
          </p:cNvCxnSpPr>
          <p:nvPr/>
        </p:nvCxnSpPr>
        <p:spPr>
          <a:xfrm flipH="1" flipV="1">
            <a:off x="24173427" y="6458210"/>
            <a:ext cx="198035" cy="145112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" name="Connecteur droit 56"/>
          <p:cNvCxnSpPr>
            <a:stCxn id="51" idx="4"/>
            <a:endCxn id="49" idx="35"/>
          </p:cNvCxnSpPr>
          <p:nvPr/>
        </p:nvCxnSpPr>
        <p:spPr>
          <a:xfrm flipH="1" flipV="1">
            <a:off x="24173424" y="6458211"/>
            <a:ext cx="214971" cy="18115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8" name="Arc plein 57"/>
          <p:cNvSpPr/>
          <p:nvPr/>
        </p:nvSpPr>
        <p:spPr>
          <a:xfrm>
            <a:off x="20536061" y="5312299"/>
            <a:ext cx="4131736" cy="1526438"/>
          </a:xfrm>
          <a:prstGeom prst="blockArc">
            <a:avLst>
              <a:gd name="adj1" fmla="val 10800000"/>
              <a:gd name="adj2" fmla="val 21577767"/>
              <a:gd name="adj3" fmla="val 7436"/>
            </a:avLst>
          </a:prstGeom>
          <a:solidFill>
            <a:schemeClr val="accent1">
              <a:lumMod val="20000"/>
              <a:lumOff val="80000"/>
            </a:scheme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cxnSp>
        <p:nvCxnSpPr>
          <p:cNvPr id="59" name="Connecteur droit avec flèche 58"/>
          <p:cNvCxnSpPr/>
          <p:nvPr/>
        </p:nvCxnSpPr>
        <p:spPr>
          <a:xfrm flipH="1">
            <a:off x="22740871" y="16047674"/>
            <a:ext cx="2058158" cy="0"/>
          </a:xfrm>
          <a:prstGeom prst="straightConnector1">
            <a:avLst/>
          </a:prstGeom>
          <a:ln>
            <a:solidFill>
              <a:srgbClr val="FE2DFF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0" name="Triangle isocèle 59"/>
          <p:cNvSpPr/>
          <p:nvPr/>
        </p:nvSpPr>
        <p:spPr>
          <a:xfrm rot="10800000" flipV="1">
            <a:off x="22030016" y="4346589"/>
            <a:ext cx="1308514" cy="994427"/>
          </a:xfrm>
          <a:prstGeom prst="triangle">
            <a:avLst>
              <a:gd name="adj" fmla="val 48485"/>
            </a:avLst>
          </a:prstGeom>
          <a:solidFill>
            <a:srgbClr val="FFFF00">
              <a:alpha val="32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193772859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7332617" y="2857468"/>
            <a:ext cx="13570197" cy="1383002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4" descr="Image15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676" t="77477" r="42129" b="4166"/>
          <a:stretch/>
        </p:blipFill>
        <p:spPr bwMode="auto">
          <a:xfrm>
            <a:off x="20313626" y="13728055"/>
            <a:ext cx="4546599" cy="24296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Rectangle 4"/>
          <p:cNvSpPr/>
          <p:nvPr/>
        </p:nvSpPr>
        <p:spPr>
          <a:xfrm>
            <a:off x="22039022" y="5327041"/>
            <a:ext cx="1308514" cy="1194237"/>
          </a:xfrm>
          <a:prstGeom prst="rect">
            <a:avLst/>
          </a:prstGeom>
          <a:solidFill>
            <a:srgbClr val="FFFF00">
              <a:alpha val="40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" name="Triangle isocèle 5"/>
          <p:cNvSpPr/>
          <p:nvPr/>
        </p:nvSpPr>
        <p:spPr>
          <a:xfrm flipV="1">
            <a:off x="22039022" y="6521279"/>
            <a:ext cx="1308514" cy="8125863"/>
          </a:xfrm>
          <a:prstGeom prst="triangle">
            <a:avLst/>
          </a:prstGeom>
          <a:solidFill>
            <a:srgbClr val="FFFF00">
              <a:alpha val="32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" name="ZoneTexte 6"/>
          <p:cNvSpPr txBox="1"/>
          <p:nvPr/>
        </p:nvSpPr>
        <p:spPr>
          <a:xfrm>
            <a:off x="19882992" y="9780925"/>
            <a:ext cx="5609527" cy="1908205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5900" dirty="0">
                <a:solidFill>
                  <a:srgbClr val="008000"/>
                </a:solidFill>
                <a:latin typeface="Helvetica"/>
                <a:cs typeface="Helvetica"/>
              </a:rPr>
              <a:t>Accommodation</a:t>
            </a:r>
          </a:p>
          <a:p>
            <a:pPr algn="ctr"/>
            <a:r>
              <a:rPr lang="fr-FR" sz="5900" dirty="0">
                <a:solidFill>
                  <a:srgbClr val="008000"/>
                </a:solidFill>
                <a:latin typeface="Helvetica"/>
                <a:cs typeface="Helvetica"/>
              </a:rPr>
              <a:t>activée</a:t>
            </a:r>
          </a:p>
        </p:txBody>
      </p:sp>
      <p:cxnSp>
        <p:nvCxnSpPr>
          <p:cNvPr id="8" name="Connecteur droit 7"/>
          <p:cNvCxnSpPr/>
          <p:nvPr/>
        </p:nvCxnSpPr>
        <p:spPr>
          <a:xfrm>
            <a:off x="20753021" y="6139842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" name="Connecteur droit 8"/>
          <p:cNvCxnSpPr/>
          <p:nvPr/>
        </p:nvCxnSpPr>
        <p:spPr>
          <a:xfrm>
            <a:off x="23323712" y="6133492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Forme libre 9"/>
          <p:cNvSpPr/>
          <p:nvPr/>
        </p:nvSpPr>
        <p:spPr>
          <a:xfrm>
            <a:off x="19358221" y="6078779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" name="Forme libre 10"/>
          <p:cNvSpPr/>
          <p:nvPr/>
        </p:nvSpPr>
        <p:spPr>
          <a:xfrm>
            <a:off x="24383804" y="6083207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" name="Ellipse 11"/>
          <p:cNvSpPr/>
          <p:nvPr/>
        </p:nvSpPr>
        <p:spPr>
          <a:xfrm>
            <a:off x="20121197" y="6461574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" name="Ellipse 12"/>
          <p:cNvSpPr/>
          <p:nvPr/>
        </p:nvSpPr>
        <p:spPr>
          <a:xfrm>
            <a:off x="20430230" y="6417124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4" name="Ellipse 13"/>
          <p:cNvSpPr/>
          <p:nvPr/>
        </p:nvSpPr>
        <p:spPr>
          <a:xfrm>
            <a:off x="20540297" y="6155521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5" name="Ellipse 14"/>
          <p:cNvSpPr/>
          <p:nvPr/>
        </p:nvSpPr>
        <p:spPr>
          <a:xfrm>
            <a:off x="24667799" y="6245047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6" name="Ellipse 15"/>
          <p:cNvSpPr/>
          <p:nvPr/>
        </p:nvSpPr>
        <p:spPr>
          <a:xfrm>
            <a:off x="24672033" y="6460323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7" name="Ellipse 16"/>
          <p:cNvSpPr/>
          <p:nvPr/>
        </p:nvSpPr>
        <p:spPr>
          <a:xfrm>
            <a:off x="24968364" y="6456089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8" name="Forme libre 17"/>
          <p:cNvSpPr/>
          <p:nvPr/>
        </p:nvSpPr>
        <p:spPr>
          <a:xfrm>
            <a:off x="20885167" y="6254242"/>
            <a:ext cx="3498637" cy="35193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noFill/>
          <a:ln w="762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9" name="Forme libre 18"/>
          <p:cNvSpPr/>
          <p:nvPr/>
        </p:nvSpPr>
        <p:spPr>
          <a:xfrm>
            <a:off x="20392106" y="6270085"/>
            <a:ext cx="493458" cy="416202"/>
          </a:xfrm>
          <a:custGeom>
            <a:avLst/>
            <a:gdLst>
              <a:gd name="connsiteX0" fmla="*/ 249793 w 493457"/>
              <a:gd name="connsiteY0" fmla="*/ 381844 h 416202"/>
              <a:gd name="connsiteX1" fmla="*/ 4260 w 493457"/>
              <a:gd name="connsiteY1" fmla="*/ 415709 h 416202"/>
              <a:gd name="connsiteX2" fmla="*/ 105860 w 493457"/>
              <a:gd name="connsiteY2" fmla="*/ 356445 h 416202"/>
              <a:gd name="connsiteX3" fmla="*/ 258260 w 493457"/>
              <a:gd name="connsiteY3" fmla="*/ 280247 h 416202"/>
              <a:gd name="connsiteX4" fmla="*/ 359860 w 493457"/>
              <a:gd name="connsiteY4" fmla="*/ 170183 h 416202"/>
              <a:gd name="connsiteX5" fmla="*/ 436060 w 493457"/>
              <a:gd name="connsiteY5" fmla="*/ 77053 h 416202"/>
              <a:gd name="connsiteX6" fmla="*/ 478393 w 493457"/>
              <a:gd name="connsiteY6" fmla="*/ 855 h 416202"/>
              <a:gd name="connsiteX7" fmla="*/ 486860 w 493457"/>
              <a:gd name="connsiteY7" fmla="*/ 127851 h 416202"/>
              <a:gd name="connsiteX8" fmla="*/ 486860 w 493457"/>
              <a:gd name="connsiteY8" fmla="*/ 237915 h 416202"/>
              <a:gd name="connsiteX9" fmla="*/ 402193 w 493457"/>
              <a:gd name="connsiteY9" fmla="*/ 254848 h 416202"/>
              <a:gd name="connsiteX10" fmla="*/ 436060 w 493457"/>
              <a:gd name="connsiteY10" fmla="*/ 331045 h 416202"/>
              <a:gd name="connsiteX11" fmla="*/ 249793 w 493457"/>
              <a:gd name="connsiteY11" fmla="*/ 381844 h 416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93457" h="416202">
                <a:moveTo>
                  <a:pt x="249793" y="381844"/>
                </a:moveTo>
                <a:cubicBezTo>
                  <a:pt x="177826" y="395955"/>
                  <a:pt x="28249" y="419942"/>
                  <a:pt x="4260" y="415709"/>
                </a:cubicBezTo>
                <a:cubicBezTo>
                  <a:pt x="-19729" y="411476"/>
                  <a:pt x="63527" y="379022"/>
                  <a:pt x="105860" y="356445"/>
                </a:cubicBezTo>
                <a:cubicBezTo>
                  <a:pt x="148193" y="333868"/>
                  <a:pt x="215927" y="311291"/>
                  <a:pt x="258260" y="280247"/>
                </a:cubicBezTo>
                <a:cubicBezTo>
                  <a:pt x="300593" y="249203"/>
                  <a:pt x="330227" y="204049"/>
                  <a:pt x="359860" y="170183"/>
                </a:cubicBezTo>
                <a:cubicBezTo>
                  <a:pt x="389493" y="136317"/>
                  <a:pt x="416305" y="105274"/>
                  <a:pt x="436060" y="77053"/>
                </a:cubicBezTo>
                <a:cubicBezTo>
                  <a:pt x="455815" y="48832"/>
                  <a:pt x="469926" y="-7611"/>
                  <a:pt x="478393" y="855"/>
                </a:cubicBezTo>
                <a:cubicBezTo>
                  <a:pt x="486860" y="9321"/>
                  <a:pt x="485449" y="88341"/>
                  <a:pt x="486860" y="127851"/>
                </a:cubicBezTo>
                <a:cubicBezTo>
                  <a:pt x="488271" y="167361"/>
                  <a:pt x="500971" y="216749"/>
                  <a:pt x="486860" y="237915"/>
                </a:cubicBezTo>
                <a:cubicBezTo>
                  <a:pt x="472749" y="259081"/>
                  <a:pt x="410660" y="239326"/>
                  <a:pt x="402193" y="254848"/>
                </a:cubicBezTo>
                <a:cubicBezTo>
                  <a:pt x="393726" y="270370"/>
                  <a:pt x="461460" y="309879"/>
                  <a:pt x="436060" y="331045"/>
                </a:cubicBezTo>
                <a:cubicBezTo>
                  <a:pt x="410660" y="352211"/>
                  <a:pt x="321760" y="367733"/>
                  <a:pt x="249793" y="381844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0" name="Forme libre 19"/>
          <p:cNvSpPr/>
          <p:nvPr/>
        </p:nvSpPr>
        <p:spPr>
          <a:xfrm>
            <a:off x="24358276" y="6271845"/>
            <a:ext cx="334827" cy="413980"/>
          </a:xfrm>
          <a:custGeom>
            <a:avLst/>
            <a:gdLst>
              <a:gd name="connsiteX0" fmla="*/ 262956 w 334827"/>
              <a:gd name="connsiteY0" fmla="*/ 337755 h 413981"/>
              <a:gd name="connsiteX1" fmla="*/ 322222 w 334827"/>
              <a:gd name="connsiteY1" fmla="*/ 413952 h 413981"/>
              <a:gd name="connsiteX2" fmla="*/ 17422 w 334827"/>
              <a:gd name="connsiteY2" fmla="*/ 346221 h 413981"/>
              <a:gd name="connsiteX3" fmla="*/ 102089 w 334827"/>
              <a:gd name="connsiteY3" fmla="*/ 295423 h 413981"/>
              <a:gd name="connsiteX4" fmla="*/ 34356 w 334827"/>
              <a:gd name="connsiteY4" fmla="*/ 219225 h 413981"/>
              <a:gd name="connsiteX5" fmla="*/ 68222 w 334827"/>
              <a:gd name="connsiteY5" fmla="*/ 176893 h 413981"/>
              <a:gd name="connsiteX6" fmla="*/ 489 w 334827"/>
              <a:gd name="connsiteY6" fmla="*/ 32964 h 413981"/>
              <a:gd name="connsiteX7" fmla="*/ 42822 w 334827"/>
              <a:gd name="connsiteY7" fmla="*/ 16031 h 413981"/>
              <a:gd name="connsiteX8" fmla="*/ 135956 w 334827"/>
              <a:gd name="connsiteY8" fmla="*/ 227691 h 413981"/>
              <a:gd name="connsiteX9" fmla="*/ 262956 w 334827"/>
              <a:gd name="connsiteY9" fmla="*/ 337755 h 41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4827" h="413981">
                <a:moveTo>
                  <a:pt x="262956" y="337755"/>
                </a:moveTo>
                <a:cubicBezTo>
                  <a:pt x="294000" y="368799"/>
                  <a:pt x="363144" y="412541"/>
                  <a:pt x="322222" y="413952"/>
                </a:cubicBezTo>
                <a:cubicBezTo>
                  <a:pt x="281300" y="415363"/>
                  <a:pt x="54111" y="365976"/>
                  <a:pt x="17422" y="346221"/>
                </a:cubicBezTo>
                <a:cubicBezTo>
                  <a:pt x="-19267" y="326466"/>
                  <a:pt x="99267" y="316589"/>
                  <a:pt x="102089" y="295423"/>
                </a:cubicBezTo>
                <a:cubicBezTo>
                  <a:pt x="104911" y="274257"/>
                  <a:pt x="40000" y="238980"/>
                  <a:pt x="34356" y="219225"/>
                </a:cubicBezTo>
                <a:cubicBezTo>
                  <a:pt x="28711" y="199470"/>
                  <a:pt x="73866" y="207936"/>
                  <a:pt x="68222" y="176893"/>
                </a:cubicBezTo>
                <a:cubicBezTo>
                  <a:pt x="62578" y="145850"/>
                  <a:pt x="4722" y="59774"/>
                  <a:pt x="489" y="32964"/>
                </a:cubicBezTo>
                <a:cubicBezTo>
                  <a:pt x="-3744" y="6154"/>
                  <a:pt x="20244" y="-16424"/>
                  <a:pt x="42822" y="16031"/>
                </a:cubicBezTo>
                <a:cubicBezTo>
                  <a:pt x="65400" y="48486"/>
                  <a:pt x="99267" y="172659"/>
                  <a:pt x="135956" y="227691"/>
                </a:cubicBezTo>
                <a:cubicBezTo>
                  <a:pt x="172645" y="282723"/>
                  <a:pt x="231912" y="306711"/>
                  <a:pt x="262956" y="337755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21" name="Connecteur droit 20"/>
          <p:cNvCxnSpPr>
            <a:stCxn id="19" idx="10"/>
            <a:endCxn id="18" idx="0"/>
          </p:cNvCxnSpPr>
          <p:nvPr/>
        </p:nvCxnSpPr>
        <p:spPr>
          <a:xfrm flipV="1">
            <a:off x="20828164" y="6538182"/>
            <a:ext cx="611342" cy="62949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Connecteur droit 21"/>
          <p:cNvCxnSpPr>
            <a:stCxn id="19" idx="8"/>
            <a:endCxn id="18" idx="3"/>
          </p:cNvCxnSpPr>
          <p:nvPr/>
        </p:nvCxnSpPr>
        <p:spPr>
          <a:xfrm flipV="1">
            <a:off x="20878964" y="6487223"/>
            <a:ext cx="281138" cy="20779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" name="Connecteur droit 22"/>
          <p:cNvCxnSpPr>
            <a:stCxn id="19" idx="10"/>
            <a:endCxn id="18" idx="44"/>
          </p:cNvCxnSpPr>
          <p:nvPr/>
        </p:nvCxnSpPr>
        <p:spPr>
          <a:xfrm flipV="1">
            <a:off x="20828164" y="6564680"/>
            <a:ext cx="825551" cy="36450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" name="Connecteur droit 23"/>
          <p:cNvCxnSpPr>
            <a:stCxn id="20" idx="2"/>
            <a:endCxn id="18" idx="37"/>
          </p:cNvCxnSpPr>
          <p:nvPr/>
        </p:nvCxnSpPr>
        <p:spPr>
          <a:xfrm flipH="1" flipV="1">
            <a:off x="23684048" y="6554490"/>
            <a:ext cx="691649" cy="63574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Connecteur droit 24"/>
          <p:cNvCxnSpPr>
            <a:stCxn id="20" idx="2"/>
            <a:endCxn id="18" idx="35"/>
          </p:cNvCxnSpPr>
          <p:nvPr/>
        </p:nvCxnSpPr>
        <p:spPr>
          <a:xfrm flipH="1" flipV="1">
            <a:off x="24177662" y="6472952"/>
            <a:ext cx="198035" cy="145112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" name="Connecteur droit 25"/>
          <p:cNvCxnSpPr>
            <a:stCxn id="20" idx="4"/>
            <a:endCxn id="18" idx="35"/>
          </p:cNvCxnSpPr>
          <p:nvPr/>
        </p:nvCxnSpPr>
        <p:spPr>
          <a:xfrm flipH="1" flipV="1">
            <a:off x="24177658" y="6472953"/>
            <a:ext cx="214971" cy="18115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7" name="Arc plein 26"/>
          <p:cNvSpPr/>
          <p:nvPr/>
        </p:nvSpPr>
        <p:spPr>
          <a:xfrm>
            <a:off x="20540295" y="5327042"/>
            <a:ext cx="4131736" cy="1526438"/>
          </a:xfrm>
          <a:prstGeom prst="blockArc">
            <a:avLst>
              <a:gd name="adj1" fmla="val 10800000"/>
              <a:gd name="adj2" fmla="val 21577767"/>
              <a:gd name="adj3" fmla="val 7436"/>
            </a:avLst>
          </a:prstGeom>
          <a:solidFill>
            <a:schemeClr val="accent1">
              <a:lumMod val="20000"/>
              <a:lumOff val="80000"/>
            </a:scheme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cxnSp>
        <p:nvCxnSpPr>
          <p:cNvPr id="28" name="Connecteur droit avec flèche 27"/>
          <p:cNvCxnSpPr/>
          <p:nvPr/>
        </p:nvCxnSpPr>
        <p:spPr>
          <a:xfrm flipH="1">
            <a:off x="22740873" y="16234694"/>
            <a:ext cx="3069111" cy="0"/>
          </a:xfrm>
          <a:prstGeom prst="straightConnector1">
            <a:avLst/>
          </a:prstGeom>
          <a:ln>
            <a:solidFill>
              <a:srgbClr val="FE2DFF"/>
            </a:solidFill>
            <a:prstDash val="solid"/>
            <a:headEnd type="none"/>
            <a:tailEnd type="non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" name="Connecteur droit avec flèche 28"/>
          <p:cNvCxnSpPr/>
          <p:nvPr/>
        </p:nvCxnSpPr>
        <p:spPr>
          <a:xfrm flipV="1">
            <a:off x="22740869" y="14377022"/>
            <a:ext cx="0" cy="1857672"/>
          </a:xfrm>
          <a:prstGeom prst="straightConnector1">
            <a:avLst/>
          </a:prstGeom>
          <a:ln>
            <a:solidFill>
              <a:srgbClr val="FE2DFF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0" name="ZoneTexte 29"/>
          <p:cNvSpPr txBox="1"/>
          <p:nvPr/>
        </p:nvSpPr>
        <p:spPr>
          <a:xfrm>
            <a:off x="20108288" y="3100040"/>
            <a:ext cx="4965959" cy="1000264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Vision de près</a:t>
            </a:r>
          </a:p>
        </p:txBody>
      </p:sp>
      <p:sp>
        <p:nvSpPr>
          <p:cNvPr id="31" name="ZoneTexte 30"/>
          <p:cNvSpPr txBox="1"/>
          <p:nvPr/>
        </p:nvSpPr>
        <p:spPr>
          <a:xfrm>
            <a:off x="25844212" y="14609413"/>
            <a:ext cx="4221903" cy="1908205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Focalisation</a:t>
            </a:r>
          </a:p>
          <a:p>
            <a:pPr algn="ctr"/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sur la rétine </a:t>
            </a:r>
          </a:p>
        </p:txBody>
      </p:sp>
      <p:sp>
        <p:nvSpPr>
          <p:cNvPr id="32" name="Triangle isocèle 31"/>
          <p:cNvSpPr/>
          <p:nvPr/>
        </p:nvSpPr>
        <p:spPr>
          <a:xfrm rot="10800000" flipV="1">
            <a:off x="22030016" y="4346589"/>
            <a:ext cx="1308514" cy="994427"/>
          </a:xfrm>
          <a:prstGeom prst="triangle">
            <a:avLst>
              <a:gd name="adj" fmla="val 48485"/>
            </a:avLst>
          </a:prstGeom>
          <a:solidFill>
            <a:srgbClr val="FFFF00">
              <a:alpha val="32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864189063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8784020" y="2328310"/>
            <a:ext cx="20417675" cy="146401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4" descr="Image15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676" t="77477" r="42129" b="4166"/>
          <a:stretch/>
        </p:blipFill>
        <p:spPr bwMode="auto">
          <a:xfrm>
            <a:off x="17767225" y="13896840"/>
            <a:ext cx="4546599" cy="24296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riangle isocèle 4"/>
          <p:cNvSpPr/>
          <p:nvPr/>
        </p:nvSpPr>
        <p:spPr>
          <a:xfrm flipV="1">
            <a:off x="19512214" y="6657208"/>
            <a:ext cx="1308514" cy="8025458"/>
          </a:xfrm>
          <a:prstGeom prst="triangle">
            <a:avLst/>
          </a:prstGeom>
          <a:solidFill>
            <a:srgbClr val="FFFF00">
              <a:alpha val="32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" name="Rectangle 5"/>
          <p:cNvSpPr/>
          <p:nvPr/>
        </p:nvSpPr>
        <p:spPr>
          <a:xfrm>
            <a:off x="19512214" y="5293652"/>
            <a:ext cx="1308514" cy="1363554"/>
          </a:xfrm>
          <a:prstGeom prst="rect">
            <a:avLst/>
          </a:prstGeom>
          <a:solidFill>
            <a:srgbClr val="FFFF00">
              <a:alpha val="40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7" name="Connecteur droit 6"/>
          <p:cNvCxnSpPr/>
          <p:nvPr/>
        </p:nvCxnSpPr>
        <p:spPr>
          <a:xfrm>
            <a:off x="20834274" y="6094236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" name="Connecteur droit 7"/>
          <p:cNvCxnSpPr/>
          <p:nvPr/>
        </p:nvCxnSpPr>
        <p:spPr>
          <a:xfrm>
            <a:off x="18263583" y="6100586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" name="Forme libre 8"/>
          <p:cNvSpPr/>
          <p:nvPr/>
        </p:nvSpPr>
        <p:spPr>
          <a:xfrm>
            <a:off x="18857954" y="6160804"/>
            <a:ext cx="2578539" cy="1187074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noFill/>
          <a:ln w="762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" name="Forme libre 9"/>
          <p:cNvSpPr/>
          <p:nvPr/>
        </p:nvSpPr>
        <p:spPr>
          <a:xfrm>
            <a:off x="16868782" y="6039523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" name="Forme libre 10"/>
          <p:cNvSpPr/>
          <p:nvPr/>
        </p:nvSpPr>
        <p:spPr>
          <a:xfrm>
            <a:off x="21894366" y="6043953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" name="Ellipse 11"/>
          <p:cNvSpPr/>
          <p:nvPr/>
        </p:nvSpPr>
        <p:spPr>
          <a:xfrm>
            <a:off x="17631758" y="6422318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" name="Ellipse 12"/>
          <p:cNvSpPr/>
          <p:nvPr/>
        </p:nvSpPr>
        <p:spPr>
          <a:xfrm>
            <a:off x="17940792" y="6377867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4" name="Ellipse 13"/>
          <p:cNvSpPr/>
          <p:nvPr/>
        </p:nvSpPr>
        <p:spPr>
          <a:xfrm>
            <a:off x="18050859" y="6116265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5" name="Ellipse 14"/>
          <p:cNvSpPr/>
          <p:nvPr/>
        </p:nvSpPr>
        <p:spPr>
          <a:xfrm>
            <a:off x="22178357" y="6205791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6" name="Ellipse 15"/>
          <p:cNvSpPr/>
          <p:nvPr/>
        </p:nvSpPr>
        <p:spPr>
          <a:xfrm>
            <a:off x="22182591" y="6421067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7" name="Ellipse 16"/>
          <p:cNvSpPr/>
          <p:nvPr/>
        </p:nvSpPr>
        <p:spPr>
          <a:xfrm>
            <a:off x="22478926" y="6416833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8" name="Forme libre 17"/>
          <p:cNvSpPr/>
          <p:nvPr/>
        </p:nvSpPr>
        <p:spPr>
          <a:xfrm>
            <a:off x="17628291" y="6162711"/>
            <a:ext cx="1109381" cy="851602"/>
          </a:xfrm>
          <a:custGeom>
            <a:avLst/>
            <a:gdLst>
              <a:gd name="connsiteX0" fmla="*/ 7701 w 1109381"/>
              <a:gd name="connsiteY0" fmla="*/ 526696 h 851602"/>
              <a:gd name="connsiteX1" fmla="*/ 701967 w 1109381"/>
              <a:gd name="connsiteY1" fmla="*/ 831487 h 851602"/>
              <a:gd name="connsiteX2" fmla="*/ 972901 w 1109381"/>
              <a:gd name="connsiteY2" fmla="*/ 797621 h 851602"/>
              <a:gd name="connsiteX3" fmla="*/ 744301 w 1109381"/>
              <a:gd name="connsiteY3" fmla="*/ 594427 h 851602"/>
              <a:gd name="connsiteX4" fmla="*/ 1066034 w 1109381"/>
              <a:gd name="connsiteY4" fmla="*/ 535162 h 851602"/>
              <a:gd name="connsiteX5" fmla="*/ 845901 w 1109381"/>
              <a:gd name="connsiteY5" fmla="*/ 306569 h 851602"/>
              <a:gd name="connsiteX6" fmla="*/ 1108367 w 1109381"/>
              <a:gd name="connsiteY6" fmla="*/ 162640 h 851602"/>
              <a:gd name="connsiteX7" fmla="*/ 727367 w 1109381"/>
              <a:gd name="connsiteY7" fmla="*/ 1778 h 851602"/>
              <a:gd name="connsiteX8" fmla="*/ 591901 w 1109381"/>
              <a:gd name="connsiteY8" fmla="*/ 272704 h 851602"/>
              <a:gd name="connsiteX9" fmla="*/ 346367 w 1109381"/>
              <a:gd name="connsiteY9" fmla="*/ 442032 h 851602"/>
              <a:gd name="connsiteX10" fmla="*/ 7701 w 1109381"/>
              <a:gd name="connsiteY10" fmla="*/ 526696 h 851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09381" h="851602">
                <a:moveTo>
                  <a:pt x="7701" y="526696"/>
                </a:moveTo>
                <a:cubicBezTo>
                  <a:pt x="66968" y="591605"/>
                  <a:pt x="541100" y="786333"/>
                  <a:pt x="701967" y="831487"/>
                </a:cubicBezTo>
                <a:cubicBezTo>
                  <a:pt x="862834" y="876641"/>
                  <a:pt x="965845" y="837131"/>
                  <a:pt x="972901" y="797621"/>
                </a:cubicBezTo>
                <a:cubicBezTo>
                  <a:pt x="979957" y="758111"/>
                  <a:pt x="728779" y="638170"/>
                  <a:pt x="744301" y="594427"/>
                </a:cubicBezTo>
                <a:cubicBezTo>
                  <a:pt x="759823" y="550684"/>
                  <a:pt x="1049101" y="583138"/>
                  <a:pt x="1066034" y="535162"/>
                </a:cubicBezTo>
                <a:cubicBezTo>
                  <a:pt x="1082967" y="487186"/>
                  <a:pt x="838846" y="368656"/>
                  <a:pt x="845901" y="306569"/>
                </a:cubicBezTo>
                <a:cubicBezTo>
                  <a:pt x="852956" y="244482"/>
                  <a:pt x="1128123" y="213438"/>
                  <a:pt x="1108367" y="162640"/>
                </a:cubicBezTo>
                <a:cubicBezTo>
                  <a:pt x="1088611" y="111842"/>
                  <a:pt x="813445" y="-16566"/>
                  <a:pt x="727367" y="1778"/>
                </a:cubicBezTo>
                <a:cubicBezTo>
                  <a:pt x="641289" y="20122"/>
                  <a:pt x="655401" y="199328"/>
                  <a:pt x="591901" y="272704"/>
                </a:cubicBezTo>
                <a:cubicBezTo>
                  <a:pt x="528401" y="346080"/>
                  <a:pt x="445145" y="396878"/>
                  <a:pt x="346367" y="442032"/>
                </a:cubicBezTo>
                <a:cubicBezTo>
                  <a:pt x="247589" y="487186"/>
                  <a:pt x="-51566" y="461787"/>
                  <a:pt x="7701" y="526696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19" name="Connecteur droit 18"/>
          <p:cNvCxnSpPr>
            <a:stCxn id="18" idx="6"/>
            <a:endCxn id="9" idx="16"/>
          </p:cNvCxnSpPr>
          <p:nvPr/>
        </p:nvCxnSpPr>
        <p:spPr>
          <a:xfrm flipV="1">
            <a:off x="18736657" y="6279722"/>
            <a:ext cx="409728" cy="4563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Connecteur droit 19"/>
          <p:cNvCxnSpPr>
            <a:stCxn id="18" idx="6"/>
            <a:endCxn id="9" idx="12"/>
          </p:cNvCxnSpPr>
          <p:nvPr/>
        </p:nvCxnSpPr>
        <p:spPr>
          <a:xfrm>
            <a:off x="18736659" y="6325351"/>
            <a:ext cx="121435" cy="181258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Connecteur droit 20"/>
          <p:cNvCxnSpPr>
            <a:stCxn id="18" idx="4"/>
            <a:endCxn id="9" idx="9"/>
          </p:cNvCxnSpPr>
          <p:nvPr/>
        </p:nvCxnSpPr>
        <p:spPr>
          <a:xfrm flipV="1">
            <a:off x="18694324" y="6671618"/>
            <a:ext cx="191226" cy="2625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Connecteur droit 21"/>
          <p:cNvCxnSpPr>
            <a:stCxn id="18" idx="4"/>
            <a:endCxn id="9" idx="4"/>
          </p:cNvCxnSpPr>
          <p:nvPr/>
        </p:nvCxnSpPr>
        <p:spPr>
          <a:xfrm>
            <a:off x="18694324" y="6697874"/>
            <a:ext cx="311348" cy="180006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" name="Connecteur droit 22"/>
          <p:cNvCxnSpPr>
            <a:stCxn id="18" idx="2"/>
            <a:endCxn id="9" idx="3"/>
          </p:cNvCxnSpPr>
          <p:nvPr/>
        </p:nvCxnSpPr>
        <p:spPr>
          <a:xfrm flipV="1">
            <a:off x="18601192" y="6946634"/>
            <a:ext cx="459394" cy="13698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" name="Connecteur droit 23"/>
          <p:cNvCxnSpPr>
            <a:stCxn id="18" idx="2"/>
            <a:endCxn id="9" idx="44"/>
          </p:cNvCxnSpPr>
          <p:nvPr/>
        </p:nvCxnSpPr>
        <p:spPr>
          <a:xfrm>
            <a:off x="18601192" y="6960331"/>
            <a:ext cx="823191" cy="247567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5" name="Forme libre 24"/>
          <p:cNvSpPr/>
          <p:nvPr/>
        </p:nvSpPr>
        <p:spPr>
          <a:xfrm>
            <a:off x="21589863" y="6202799"/>
            <a:ext cx="809363" cy="876064"/>
          </a:xfrm>
          <a:custGeom>
            <a:avLst/>
            <a:gdLst>
              <a:gd name="connsiteX0" fmla="*/ 160929 w 809364"/>
              <a:gd name="connsiteY0" fmla="*/ 249549 h 876064"/>
              <a:gd name="connsiteX1" fmla="*/ 62 w 809364"/>
              <a:gd name="connsiteY1" fmla="*/ 181818 h 876064"/>
              <a:gd name="connsiteX2" fmla="*/ 143995 w 809364"/>
              <a:gd name="connsiteY2" fmla="*/ 71755 h 876064"/>
              <a:gd name="connsiteX3" fmla="*/ 321795 w 809364"/>
              <a:gd name="connsiteY3" fmla="*/ 4024 h 876064"/>
              <a:gd name="connsiteX4" fmla="*/ 389529 w 809364"/>
              <a:gd name="connsiteY4" fmla="*/ 190285 h 876064"/>
              <a:gd name="connsiteX5" fmla="*/ 474195 w 809364"/>
              <a:gd name="connsiteY5" fmla="*/ 308814 h 876064"/>
              <a:gd name="connsiteX6" fmla="*/ 643529 w 809364"/>
              <a:gd name="connsiteY6" fmla="*/ 427344 h 876064"/>
              <a:gd name="connsiteX7" fmla="*/ 770529 w 809364"/>
              <a:gd name="connsiteY7" fmla="*/ 486609 h 876064"/>
              <a:gd name="connsiteX8" fmla="*/ 753595 w 809364"/>
              <a:gd name="connsiteY8" fmla="*/ 622072 h 876064"/>
              <a:gd name="connsiteX9" fmla="*/ 152462 w 809364"/>
              <a:gd name="connsiteY9" fmla="*/ 876064 h 876064"/>
              <a:gd name="connsiteX10" fmla="*/ 287929 w 809364"/>
              <a:gd name="connsiteY10" fmla="*/ 622072 h 876064"/>
              <a:gd name="connsiteX11" fmla="*/ 93195 w 809364"/>
              <a:gd name="connsiteY11" fmla="*/ 571273 h 876064"/>
              <a:gd name="connsiteX12" fmla="*/ 262529 w 809364"/>
              <a:gd name="connsiteY12" fmla="*/ 334214 h 876064"/>
              <a:gd name="connsiteX13" fmla="*/ 160929 w 809364"/>
              <a:gd name="connsiteY13" fmla="*/ 249549 h 876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09364" h="876064">
                <a:moveTo>
                  <a:pt x="160929" y="249549"/>
                </a:moveTo>
                <a:cubicBezTo>
                  <a:pt x="117184" y="224150"/>
                  <a:pt x="2884" y="211450"/>
                  <a:pt x="62" y="181818"/>
                </a:cubicBezTo>
                <a:cubicBezTo>
                  <a:pt x="-2760" y="152186"/>
                  <a:pt x="90373" y="101387"/>
                  <a:pt x="143995" y="71755"/>
                </a:cubicBezTo>
                <a:cubicBezTo>
                  <a:pt x="197617" y="42123"/>
                  <a:pt x="280873" y="-15731"/>
                  <a:pt x="321795" y="4024"/>
                </a:cubicBezTo>
                <a:cubicBezTo>
                  <a:pt x="362717" y="23779"/>
                  <a:pt x="364129" y="139487"/>
                  <a:pt x="389529" y="190285"/>
                </a:cubicBezTo>
                <a:cubicBezTo>
                  <a:pt x="414929" y="241083"/>
                  <a:pt x="431862" y="269304"/>
                  <a:pt x="474195" y="308814"/>
                </a:cubicBezTo>
                <a:cubicBezTo>
                  <a:pt x="516528" y="348324"/>
                  <a:pt x="594140" y="397712"/>
                  <a:pt x="643529" y="427344"/>
                </a:cubicBezTo>
                <a:cubicBezTo>
                  <a:pt x="692918" y="456976"/>
                  <a:pt x="752185" y="454154"/>
                  <a:pt x="770529" y="486609"/>
                </a:cubicBezTo>
                <a:cubicBezTo>
                  <a:pt x="788873" y="519064"/>
                  <a:pt x="856606" y="557163"/>
                  <a:pt x="753595" y="622072"/>
                </a:cubicBezTo>
                <a:cubicBezTo>
                  <a:pt x="650584" y="686981"/>
                  <a:pt x="230073" y="876064"/>
                  <a:pt x="152462" y="876064"/>
                </a:cubicBezTo>
                <a:cubicBezTo>
                  <a:pt x="74851" y="876064"/>
                  <a:pt x="297807" y="672870"/>
                  <a:pt x="287929" y="622072"/>
                </a:cubicBezTo>
                <a:cubicBezTo>
                  <a:pt x="278051" y="571274"/>
                  <a:pt x="97428" y="619249"/>
                  <a:pt x="93195" y="571273"/>
                </a:cubicBezTo>
                <a:cubicBezTo>
                  <a:pt x="88962" y="523297"/>
                  <a:pt x="249829" y="386423"/>
                  <a:pt x="262529" y="334214"/>
                </a:cubicBezTo>
                <a:cubicBezTo>
                  <a:pt x="275229" y="282005"/>
                  <a:pt x="204674" y="274948"/>
                  <a:pt x="160929" y="249549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26" name="Connecteur droit 25"/>
          <p:cNvCxnSpPr>
            <a:stCxn id="25" idx="1"/>
            <a:endCxn id="9" idx="27"/>
          </p:cNvCxnSpPr>
          <p:nvPr/>
        </p:nvCxnSpPr>
        <p:spPr>
          <a:xfrm flipH="1" flipV="1">
            <a:off x="21202194" y="6307224"/>
            <a:ext cx="387733" cy="77391"/>
          </a:xfrm>
          <a:prstGeom prst="line">
            <a:avLst/>
          </a:prstGeom>
          <a:ln>
            <a:solidFill>
              <a:srgbClr val="7F7F7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Connecteur droit 26"/>
          <p:cNvCxnSpPr>
            <a:stCxn id="25" idx="1"/>
            <a:endCxn id="9" idx="31"/>
          </p:cNvCxnSpPr>
          <p:nvPr/>
        </p:nvCxnSpPr>
        <p:spPr>
          <a:xfrm flipH="1">
            <a:off x="21432142" y="6384615"/>
            <a:ext cx="157783" cy="115117"/>
          </a:xfrm>
          <a:prstGeom prst="line">
            <a:avLst/>
          </a:prstGeom>
          <a:ln>
            <a:solidFill>
              <a:srgbClr val="7F7F7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Connecteur droit 27"/>
          <p:cNvCxnSpPr>
            <a:stCxn id="25" idx="11"/>
            <a:endCxn id="9" idx="33"/>
          </p:cNvCxnSpPr>
          <p:nvPr/>
        </p:nvCxnSpPr>
        <p:spPr>
          <a:xfrm flipH="1" flipV="1">
            <a:off x="21418413" y="6616617"/>
            <a:ext cx="264644" cy="157455"/>
          </a:xfrm>
          <a:prstGeom prst="line">
            <a:avLst/>
          </a:prstGeom>
          <a:ln>
            <a:solidFill>
              <a:srgbClr val="7F7F7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" name="Connecteur droit 28"/>
          <p:cNvCxnSpPr>
            <a:stCxn id="25" idx="11"/>
            <a:endCxn id="9" idx="35"/>
          </p:cNvCxnSpPr>
          <p:nvPr/>
        </p:nvCxnSpPr>
        <p:spPr>
          <a:xfrm flipH="1">
            <a:off x="21284562" y="6774072"/>
            <a:ext cx="398495" cy="124435"/>
          </a:xfrm>
          <a:prstGeom prst="line">
            <a:avLst/>
          </a:prstGeom>
          <a:ln>
            <a:solidFill>
              <a:srgbClr val="7F7F7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0" name="Connecteur droit 29"/>
          <p:cNvCxnSpPr>
            <a:stCxn id="25" idx="9"/>
            <a:endCxn id="9" idx="36"/>
          </p:cNvCxnSpPr>
          <p:nvPr/>
        </p:nvCxnSpPr>
        <p:spPr>
          <a:xfrm flipH="1" flipV="1">
            <a:off x="21143848" y="7022263"/>
            <a:ext cx="598477" cy="56599"/>
          </a:xfrm>
          <a:prstGeom prst="line">
            <a:avLst/>
          </a:prstGeom>
          <a:ln>
            <a:solidFill>
              <a:srgbClr val="7F7F7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1" name="Connecteur droit 30"/>
          <p:cNvCxnSpPr>
            <a:stCxn id="25" idx="9"/>
            <a:endCxn id="9" idx="37"/>
          </p:cNvCxnSpPr>
          <p:nvPr/>
        </p:nvCxnSpPr>
        <p:spPr>
          <a:xfrm flipH="1">
            <a:off x="20920767" y="7078862"/>
            <a:ext cx="821559" cy="9466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2" name="Arc plein 31"/>
          <p:cNvSpPr/>
          <p:nvPr/>
        </p:nvSpPr>
        <p:spPr>
          <a:xfrm>
            <a:off x="18050857" y="5293655"/>
            <a:ext cx="4131736" cy="1526438"/>
          </a:xfrm>
          <a:prstGeom prst="blockArc">
            <a:avLst>
              <a:gd name="adj1" fmla="val 10800000"/>
              <a:gd name="adj2" fmla="val 21577767"/>
              <a:gd name="adj3" fmla="val 7436"/>
            </a:avLst>
          </a:prstGeom>
          <a:solidFill>
            <a:schemeClr val="accent1">
              <a:lumMod val="20000"/>
              <a:lumOff val="80000"/>
            </a:scheme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sp>
        <p:nvSpPr>
          <p:cNvPr id="33" name="Triangle isocèle 32"/>
          <p:cNvSpPr/>
          <p:nvPr/>
        </p:nvSpPr>
        <p:spPr>
          <a:xfrm rot="10800000" flipV="1">
            <a:off x="19488393" y="2886072"/>
            <a:ext cx="1332332" cy="2484543"/>
          </a:xfrm>
          <a:prstGeom prst="triangle">
            <a:avLst>
              <a:gd name="adj" fmla="val 55882"/>
            </a:avLst>
          </a:prstGeom>
          <a:solidFill>
            <a:srgbClr val="FFFF00">
              <a:alpha val="32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4" name="ZoneTexte 33"/>
          <p:cNvSpPr txBox="1"/>
          <p:nvPr/>
        </p:nvSpPr>
        <p:spPr>
          <a:xfrm>
            <a:off x="11294456" y="14661800"/>
            <a:ext cx="3296820" cy="1000264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contracté</a:t>
            </a:r>
          </a:p>
        </p:txBody>
      </p:sp>
      <p:cxnSp>
        <p:nvCxnSpPr>
          <p:cNvPr id="35" name="Connecteur droit avec flèche 34"/>
          <p:cNvCxnSpPr/>
          <p:nvPr/>
        </p:nvCxnSpPr>
        <p:spPr>
          <a:xfrm flipV="1">
            <a:off x="16433381" y="6774075"/>
            <a:ext cx="1642879" cy="8541322"/>
          </a:xfrm>
          <a:prstGeom prst="straightConnector1">
            <a:avLst/>
          </a:prstGeom>
          <a:ln>
            <a:solidFill>
              <a:srgbClr val="FE2DFF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6" name="Connecteur droit avec flèche 35"/>
          <p:cNvCxnSpPr/>
          <p:nvPr/>
        </p:nvCxnSpPr>
        <p:spPr>
          <a:xfrm>
            <a:off x="15079492" y="15315395"/>
            <a:ext cx="1353887" cy="0"/>
          </a:xfrm>
          <a:prstGeom prst="straightConnector1">
            <a:avLst/>
          </a:prstGeom>
          <a:ln>
            <a:solidFill>
              <a:srgbClr val="FE2DFF"/>
            </a:solidFill>
            <a:headEnd type="none"/>
            <a:tailEnd type="non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7" name="Rectangle 36"/>
          <p:cNvSpPr/>
          <p:nvPr/>
        </p:nvSpPr>
        <p:spPr>
          <a:xfrm>
            <a:off x="20166667" y="2886073"/>
            <a:ext cx="3463534" cy="12429323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pic>
        <p:nvPicPr>
          <p:cNvPr id="38" name="Picture 4" descr="Image15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676" t="77477" r="42129" b="4166"/>
          <a:stretch/>
        </p:blipFill>
        <p:spPr bwMode="auto">
          <a:xfrm>
            <a:off x="21894726" y="13933794"/>
            <a:ext cx="4546599" cy="24296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39" name="Triangle isocèle 38"/>
          <p:cNvSpPr/>
          <p:nvPr/>
        </p:nvSpPr>
        <p:spPr>
          <a:xfrm flipV="1">
            <a:off x="23639712" y="6694164"/>
            <a:ext cx="1308514" cy="9745294"/>
          </a:xfrm>
          <a:prstGeom prst="triangle">
            <a:avLst/>
          </a:prstGeom>
          <a:solidFill>
            <a:srgbClr val="FFFF00">
              <a:alpha val="32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0" name="Rectangle 39"/>
          <p:cNvSpPr/>
          <p:nvPr/>
        </p:nvSpPr>
        <p:spPr>
          <a:xfrm>
            <a:off x="23639712" y="5330609"/>
            <a:ext cx="1308514" cy="1363554"/>
          </a:xfrm>
          <a:prstGeom prst="rect">
            <a:avLst/>
          </a:prstGeom>
          <a:solidFill>
            <a:srgbClr val="FFFF00">
              <a:alpha val="40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41" name="Connecteur droit 40"/>
          <p:cNvCxnSpPr/>
          <p:nvPr/>
        </p:nvCxnSpPr>
        <p:spPr>
          <a:xfrm>
            <a:off x="24961776" y="6131190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2" name="Connecteur droit 41"/>
          <p:cNvCxnSpPr/>
          <p:nvPr/>
        </p:nvCxnSpPr>
        <p:spPr>
          <a:xfrm>
            <a:off x="22391081" y="6137541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Forme libre 42"/>
          <p:cNvSpPr/>
          <p:nvPr/>
        </p:nvSpPr>
        <p:spPr>
          <a:xfrm>
            <a:off x="22985455" y="6351684"/>
            <a:ext cx="2578539" cy="355534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noFill/>
          <a:ln w="762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4" name="Forme libre 43"/>
          <p:cNvSpPr/>
          <p:nvPr/>
        </p:nvSpPr>
        <p:spPr>
          <a:xfrm>
            <a:off x="20996280" y="6076477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5" name="Forme libre 44"/>
          <p:cNvSpPr/>
          <p:nvPr/>
        </p:nvSpPr>
        <p:spPr>
          <a:xfrm>
            <a:off x="26021868" y="6080908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6" name="Ellipse 45"/>
          <p:cNvSpPr/>
          <p:nvPr/>
        </p:nvSpPr>
        <p:spPr>
          <a:xfrm>
            <a:off x="21759260" y="6459275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7" name="Ellipse 46"/>
          <p:cNvSpPr/>
          <p:nvPr/>
        </p:nvSpPr>
        <p:spPr>
          <a:xfrm>
            <a:off x="22068294" y="6414824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8" name="Ellipse 47"/>
          <p:cNvSpPr/>
          <p:nvPr/>
        </p:nvSpPr>
        <p:spPr>
          <a:xfrm>
            <a:off x="22178357" y="6153222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9" name="Forme libre 48"/>
          <p:cNvSpPr/>
          <p:nvPr/>
        </p:nvSpPr>
        <p:spPr>
          <a:xfrm>
            <a:off x="21755789" y="6199665"/>
            <a:ext cx="1109381" cy="851602"/>
          </a:xfrm>
          <a:custGeom>
            <a:avLst/>
            <a:gdLst>
              <a:gd name="connsiteX0" fmla="*/ 7701 w 1109381"/>
              <a:gd name="connsiteY0" fmla="*/ 526696 h 851602"/>
              <a:gd name="connsiteX1" fmla="*/ 701967 w 1109381"/>
              <a:gd name="connsiteY1" fmla="*/ 831487 h 851602"/>
              <a:gd name="connsiteX2" fmla="*/ 972901 w 1109381"/>
              <a:gd name="connsiteY2" fmla="*/ 797621 h 851602"/>
              <a:gd name="connsiteX3" fmla="*/ 744301 w 1109381"/>
              <a:gd name="connsiteY3" fmla="*/ 594427 h 851602"/>
              <a:gd name="connsiteX4" fmla="*/ 1066034 w 1109381"/>
              <a:gd name="connsiteY4" fmla="*/ 535162 h 851602"/>
              <a:gd name="connsiteX5" fmla="*/ 845901 w 1109381"/>
              <a:gd name="connsiteY5" fmla="*/ 306569 h 851602"/>
              <a:gd name="connsiteX6" fmla="*/ 1108367 w 1109381"/>
              <a:gd name="connsiteY6" fmla="*/ 162640 h 851602"/>
              <a:gd name="connsiteX7" fmla="*/ 727367 w 1109381"/>
              <a:gd name="connsiteY7" fmla="*/ 1778 h 851602"/>
              <a:gd name="connsiteX8" fmla="*/ 591901 w 1109381"/>
              <a:gd name="connsiteY8" fmla="*/ 272704 h 851602"/>
              <a:gd name="connsiteX9" fmla="*/ 346367 w 1109381"/>
              <a:gd name="connsiteY9" fmla="*/ 442032 h 851602"/>
              <a:gd name="connsiteX10" fmla="*/ 7701 w 1109381"/>
              <a:gd name="connsiteY10" fmla="*/ 526696 h 851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09381" h="851602">
                <a:moveTo>
                  <a:pt x="7701" y="526696"/>
                </a:moveTo>
                <a:cubicBezTo>
                  <a:pt x="66968" y="591605"/>
                  <a:pt x="541100" y="786333"/>
                  <a:pt x="701967" y="831487"/>
                </a:cubicBezTo>
                <a:cubicBezTo>
                  <a:pt x="862834" y="876641"/>
                  <a:pt x="965845" y="837131"/>
                  <a:pt x="972901" y="797621"/>
                </a:cubicBezTo>
                <a:cubicBezTo>
                  <a:pt x="979957" y="758111"/>
                  <a:pt x="728779" y="638170"/>
                  <a:pt x="744301" y="594427"/>
                </a:cubicBezTo>
                <a:cubicBezTo>
                  <a:pt x="759823" y="550684"/>
                  <a:pt x="1049101" y="583138"/>
                  <a:pt x="1066034" y="535162"/>
                </a:cubicBezTo>
                <a:cubicBezTo>
                  <a:pt x="1082967" y="487186"/>
                  <a:pt x="838846" y="368656"/>
                  <a:pt x="845901" y="306569"/>
                </a:cubicBezTo>
                <a:cubicBezTo>
                  <a:pt x="852956" y="244482"/>
                  <a:pt x="1128123" y="213438"/>
                  <a:pt x="1108367" y="162640"/>
                </a:cubicBezTo>
                <a:cubicBezTo>
                  <a:pt x="1088611" y="111842"/>
                  <a:pt x="813445" y="-16566"/>
                  <a:pt x="727367" y="1778"/>
                </a:cubicBezTo>
                <a:cubicBezTo>
                  <a:pt x="641289" y="20122"/>
                  <a:pt x="655401" y="199328"/>
                  <a:pt x="591901" y="272704"/>
                </a:cubicBezTo>
                <a:cubicBezTo>
                  <a:pt x="528401" y="346080"/>
                  <a:pt x="445145" y="396878"/>
                  <a:pt x="346367" y="442032"/>
                </a:cubicBezTo>
                <a:cubicBezTo>
                  <a:pt x="247589" y="487186"/>
                  <a:pt x="-51566" y="461787"/>
                  <a:pt x="7701" y="526696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50" name="Connecteur droit 49"/>
          <p:cNvCxnSpPr>
            <a:stCxn id="49" idx="6"/>
            <a:endCxn id="43" idx="16"/>
          </p:cNvCxnSpPr>
          <p:nvPr/>
        </p:nvCxnSpPr>
        <p:spPr>
          <a:xfrm>
            <a:off x="22864159" y="6362305"/>
            <a:ext cx="409728" cy="2499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1" name="Connecteur droit 50"/>
          <p:cNvCxnSpPr>
            <a:stCxn id="49" idx="6"/>
            <a:endCxn id="43" idx="12"/>
          </p:cNvCxnSpPr>
          <p:nvPr/>
        </p:nvCxnSpPr>
        <p:spPr>
          <a:xfrm>
            <a:off x="22864160" y="6362307"/>
            <a:ext cx="121435" cy="92949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2" name="Connecteur droit 51"/>
          <p:cNvCxnSpPr>
            <a:stCxn id="49" idx="4"/>
            <a:endCxn id="43" idx="9"/>
          </p:cNvCxnSpPr>
          <p:nvPr/>
        </p:nvCxnSpPr>
        <p:spPr>
          <a:xfrm flipV="1">
            <a:off x="22821826" y="6504675"/>
            <a:ext cx="191226" cy="230152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3" name="Connecteur droit 52"/>
          <p:cNvCxnSpPr>
            <a:stCxn id="49" idx="4"/>
            <a:endCxn id="43" idx="4"/>
          </p:cNvCxnSpPr>
          <p:nvPr/>
        </p:nvCxnSpPr>
        <p:spPr>
          <a:xfrm flipV="1">
            <a:off x="22821826" y="6566452"/>
            <a:ext cx="311348" cy="168378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4" name="Connecteur droit 53"/>
          <p:cNvCxnSpPr>
            <a:stCxn id="49" idx="2"/>
            <a:endCxn id="43" idx="3"/>
          </p:cNvCxnSpPr>
          <p:nvPr/>
        </p:nvCxnSpPr>
        <p:spPr>
          <a:xfrm flipV="1">
            <a:off x="22728690" y="6587043"/>
            <a:ext cx="459394" cy="41024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5" name="Connecteur droit 54"/>
          <p:cNvCxnSpPr>
            <a:stCxn id="49" idx="2"/>
            <a:endCxn id="43" idx="44"/>
          </p:cNvCxnSpPr>
          <p:nvPr/>
        </p:nvCxnSpPr>
        <p:spPr>
          <a:xfrm flipV="1">
            <a:off x="22728694" y="6665295"/>
            <a:ext cx="823191" cy="33199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6" name="Arc plein 55"/>
          <p:cNvSpPr/>
          <p:nvPr/>
        </p:nvSpPr>
        <p:spPr>
          <a:xfrm>
            <a:off x="22178355" y="5330609"/>
            <a:ext cx="4131736" cy="1526438"/>
          </a:xfrm>
          <a:prstGeom prst="blockArc">
            <a:avLst>
              <a:gd name="adj1" fmla="val 10800000"/>
              <a:gd name="adj2" fmla="val 21577767"/>
              <a:gd name="adj3" fmla="val 7436"/>
            </a:avLst>
          </a:prstGeom>
          <a:solidFill>
            <a:schemeClr val="accent1">
              <a:lumMod val="20000"/>
              <a:lumOff val="80000"/>
            </a:scheme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sp>
        <p:nvSpPr>
          <p:cNvPr id="57" name="Triangle isocèle 56"/>
          <p:cNvSpPr/>
          <p:nvPr/>
        </p:nvSpPr>
        <p:spPr>
          <a:xfrm rot="10800000" flipV="1">
            <a:off x="23615894" y="2923029"/>
            <a:ext cx="1332332" cy="2484543"/>
          </a:xfrm>
          <a:prstGeom prst="triangle">
            <a:avLst>
              <a:gd name="adj" fmla="val 55882"/>
            </a:avLst>
          </a:prstGeom>
          <a:solidFill>
            <a:srgbClr val="FFFF00">
              <a:alpha val="32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58" name="Connecteur droit avec flèche 57"/>
          <p:cNvCxnSpPr/>
          <p:nvPr/>
        </p:nvCxnSpPr>
        <p:spPr>
          <a:xfrm>
            <a:off x="15117979" y="16288036"/>
            <a:ext cx="6309649" cy="36957"/>
          </a:xfrm>
          <a:prstGeom prst="straightConnector1">
            <a:avLst/>
          </a:prstGeom>
          <a:ln>
            <a:solidFill>
              <a:srgbClr val="FE2DFF"/>
            </a:solidFill>
            <a:headEnd type="none"/>
            <a:tailEnd type="non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9" name="Rectangle 58"/>
          <p:cNvSpPr/>
          <p:nvPr/>
        </p:nvSpPr>
        <p:spPr>
          <a:xfrm>
            <a:off x="20920768" y="2923029"/>
            <a:ext cx="3308097" cy="1340348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0" name="Ellipse 59"/>
          <p:cNvSpPr/>
          <p:nvPr/>
        </p:nvSpPr>
        <p:spPr>
          <a:xfrm>
            <a:off x="26243365" y="6165704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1" name="Ellipse 60"/>
          <p:cNvSpPr/>
          <p:nvPr/>
        </p:nvSpPr>
        <p:spPr>
          <a:xfrm>
            <a:off x="26247599" y="6380979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2" name="Ellipse 61"/>
          <p:cNvSpPr/>
          <p:nvPr/>
        </p:nvSpPr>
        <p:spPr>
          <a:xfrm>
            <a:off x="26543934" y="6376746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3" name="Forme libre 62"/>
          <p:cNvSpPr/>
          <p:nvPr/>
        </p:nvSpPr>
        <p:spPr>
          <a:xfrm rot="1501482">
            <a:off x="25708343" y="6327786"/>
            <a:ext cx="656902" cy="343898"/>
          </a:xfrm>
          <a:custGeom>
            <a:avLst/>
            <a:gdLst>
              <a:gd name="connsiteX0" fmla="*/ 160929 w 809364"/>
              <a:gd name="connsiteY0" fmla="*/ 249549 h 876064"/>
              <a:gd name="connsiteX1" fmla="*/ 62 w 809364"/>
              <a:gd name="connsiteY1" fmla="*/ 181818 h 876064"/>
              <a:gd name="connsiteX2" fmla="*/ 143995 w 809364"/>
              <a:gd name="connsiteY2" fmla="*/ 71755 h 876064"/>
              <a:gd name="connsiteX3" fmla="*/ 321795 w 809364"/>
              <a:gd name="connsiteY3" fmla="*/ 4024 h 876064"/>
              <a:gd name="connsiteX4" fmla="*/ 389529 w 809364"/>
              <a:gd name="connsiteY4" fmla="*/ 190285 h 876064"/>
              <a:gd name="connsiteX5" fmla="*/ 474195 w 809364"/>
              <a:gd name="connsiteY5" fmla="*/ 308814 h 876064"/>
              <a:gd name="connsiteX6" fmla="*/ 643529 w 809364"/>
              <a:gd name="connsiteY6" fmla="*/ 427344 h 876064"/>
              <a:gd name="connsiteX7" fmla="*/ 770529 w 809364"/>
              <a:gd name="connsiteY7" fmla="*/ 486609 h 876064"/>
              <a:gd name="connsiteX8" fmla="*/ 753595 w 809364"/>
              <a:gd name="connsiteY8" fmla="*/ 622072 h 876064"/>
              <a:gd name="connsiteX9" fmla="*/ 152462 w 809364"/>
              <a:gd name="connsiteY9" fmla="*/ 876064 h 876064"/>
              <a:gd name="connsiteX10" fmla="*/ 287929 w 809364"/>
              <a:gd name="connsiteY10" fmla="*/ 622072 h 876064"/>
              <a:gd name="connsiteX11" fmla="*/ 93195 w 809364"/>
              <a:gd name="connsiteY11" fmla="*/ 571273 h 876064"/>
              <a:gd name="connsiteX12" fmla="*/ 262529 w 809364"/>
              <a:gd name="connsiteY12" fmla="*/ 334214 h 876064"/>
              <a:gd name="connsiteX13" fmla="*/ 160929 w 809364"/>
              <a:gd name="connsiteY13" fmla="*/ 249549 h 876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09364" h="876064">
                <a:moveTo>
                  <a:pt x="160929" y="249549"/>
                </a:moveTo>
                <a:cubicBezTo>
                  <a:pt x="117184" y="224150"/>
                  <a:pt x="2884" y="211450"/>
                  <a:pt x="62" y="181818"/>
                </a:cubicBezTo>
                <a:cubicBezTo>
                  <a:pt x="-2760" y="152186"/>
                  <a:pt x="90373" y="101387"/>
                  <a:pt x="143995" y="71755"/>
                </a:cubicBezTo>
                <a:cubicBezTo>
                  <a:pt x="197617" y="42123"/>
                  <a:pt x="280873" y="-15731"/>
                  <a:pt x="321795" y="4024"/>
                </a:cubicBezTo>
                <a:cubicBezTo>
                  <a:pt x="362717" y="23779"/>
                  <a:pt x="364129" y="139487"/>
                  <a:pt x="389529" y="190285"/>
                </a:cubicBezTo>
                <a:cubicBezTo>
                  <a:pt x="414929" y="241083"/>
                  <a:pt x="431862" y="269304"/>
                  <a:pt x="474195" y="308814"/>
                </a:cubicBezTo>
                <a:cubicBezTo>
                  <a:pt x="516528" y="348324"/>
                  <a:pt x="594140" y="397712"/>
                  <a:pt x="643529" y="427344"/>
                </a:cubicBezTo>
                <a:cubicBezTo>
                  <a:pt x="692918" y="456976"/>
                  <a:pt x="752185" y="454154"/>
                  <a:pt x="770529" y="486609"/>
                </a:cubicBezTo>
                <a:cubicBezTo>
                  <a:pt x="788873" y="519064"/>
                  <a:pt x="856606" y="557163"/>
                  <a:pt x="753595" y="622072"/>
                </a:cubicBezTo>
                <a:cubicBezTo>
                  <a:pt x="650584" y="686981"/>
                  <a:pt x="230073" y="876064"/>
                  <a:pt x="152462" y="876064"/>
                </a:cubicBezTo>
                <a:cubicBezTo>
                  <a:pt x="74851" y="876064"/>
                  <a:pt x="297807" y="672870"/>
                  <a:pt x="287929" y="622072"/>
                </a:cubicBezTo>
                <a:cubicBezTo>
                  <a:pt x="278051" y="571274"/>
                  <a:pt x="97428" y="619249"/>
                  <a:pt x="93195" y="571273"/>
                </a:cubicBezTo>
                <a:cubicBezTo>
                  <a:pt x="88962" y="523297"/>
                  <a:pt x="249829" y="386423"/>
                  <a:pt x="262529" y="334214"/>
                </a:cubicBezTo>
                <a:cubicBezTo>
                  <a:pt x="275229" y="282005"/>
                  <a:pt x="204674" y="274948"/>
                  <a:pt x="160929" y="249549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64" name="Connecteur droit 63"/>
          <p:cNvCxnSpPr>
            <a:stCxn id="63" idx="1"/>
            <a:endCxn id="43" idx="26"/>
          </p:cNvCxnSpPr>
          <p:nvPr/>
        </p:nvCxnSpPr>
        <p:spPr>
          <a:xfrm flipH="1">
            <a:off x="25151224" y="6269682"/>
            <a:ext cx="630541" cy="109384"/>
          </a:xfrm>
          <a:prstGeom prst="line">
            <a:avLst/>
          </a:prstGeom>
          <a:ln>
            <a:solidFill>
              <a:srgbClr val="7F7F7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5" name="Connecteur droit 64"/>
          <p:cNvCxnSpPr>
            <a:stCxn id="63" idx="1"/>
            <a:endCxn id="43" idx="29"/>
          </p:cNvCxnSpPr>
          <p:nvPr/>
        </p:nvCxnSpPr>
        <p:spPr>
          <a:xfrm flipH="1">
            <a:off x="25497866" y="6269681"/>
            <a:ext cx="283903" cy="156745"/>
          </a:xfrm>
          <a:prstGeom prst="line">
            <a:avLst/>
          </a:prstGeom>
          <a:ln>
            <a:solidFill>
              <a:srgbClr val="7F7F7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6" name="Connecteur droit 65"/>
          <p:cNvCxnSpPr>
            <a:stCxn id="63" idx="11"/>
            <a:endCxn id="43" idx="32"/>
          </p:cNvCxnSpPr>
          <p:nvPr/>
        </p:nvCxnSpPr>
        <p:spPr>
          <a:xfrm flipH="1">
            <a:off x="25563078" y="6440188"/>
            <a:ext cx="222514" cy="27423"/>
          </a:xfrm>
          <a:prstGeom prst="line">
            <a:avLst/>
          </a:prstGeom>
          <a:ln>
            <a:solidFill>
              <a:srgbClr val="7F7F7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7" name="Connecteur droit 66"/>
          <p:cNvCxnSpPr>
            <a:stCxn id="63" idx="11"/>
            <a:endCxn id="43" idx="34"/>
          </p:cNvCxnSpPr>
          <p:nvPr/>
        </p:nvCxnSpPr>
        <p:spPr>
          <a:xfrm flipH="1">
            <a:off x="25501298" y="6440187"/>
            <a:ext cx="284294" cy="89199"/>
          </a:xfrm>
          <a:prstGeom prst="line">
            <a:avLst/>
          </a:prstGeom>
          <a:ln>
            <a:solidFill>
              <a:srgbClr val="7F7F7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8" name="Connecteur droit 67"/>
          <p:cNvCxnSpPr>
            <a:stCxn id="63" idx="9"/>
            <a:endCxn id="43" idx="37"/>
          </p:cNvCxnSpPr>
          <p:nvPr/>
        </p:nvCxnSpPr>
        <p:spPr>
          <a:xfrm flipH="1">
            <a:off x="25048264" y="6568948"/>
            <a:ext cx="730303" cy="86051"/>
          </a:xfrm>
          <a:prstGeom prst="line">
            <a:avLst/>
          </a:prstGeom>
          <a:ln>
            <a:solidFill>
              <a:srgbClr val="7F7F7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9" name="ZoneTexte 68"/>
          <p:cNvSpPr txBox="1"/>
          <p:nvPr/>
        </p:nvSpPr>
        <p:spPr>
          <a:xfrm>
            <a:off x="9217737" y="13696855"/>
            <a:ext cx="5356090" cy="1000264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Muscle ciliaire :</a:t>
            </a:r>
          </a:p>
        </p:txBody>
      </p:sp>
      <p:cxnSp>
        <p:nvCxnSpPr>
          <p:cNvPr id="70" name="Connecteur droit avec flèche 69"/>
          <p:cNvCxnSpPr/>
          <p:nvPr/>
        </p:nvCxnSpPr>
        <p:spPr>
          <a:xfrm flipV="1">
            <a:off x="21418413" y="6529391"/>
            <a:ext cx="4624476" cy="9797127"/>
          </a:xfrm>
          <a:prstGeom prst="straightConnector1">
            <a:avLst/>
          </a:prstGeom>
          <a:ln>
            <a:solidFill>
              <a:srgbClr val="FE2DFF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1" name="ZoneTexte 70"/>
          <p:cNvSpPr txBox="1"/>
          <p:nvPr/>
        </p:nvSpPr>
        <p:spPr>
          <a:xfrm>
            <a:off x="11877635" y="15664760"/>
            <a:ext cx="2666182" cy="1000264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5900" dirty="0" err="1">
                <a:solidFill>
                  <a:srgbClr val="FE2DFF"/>
                </a:solidFill>
                <a:latin typeface="Helvetica"/>
                <a:cs typeface="Helvetica"/>
              </a:rPr>
              <a:t>relaché</a:t>
            </a:r>
            <a:endParaRPr lang="fr-FR" sz="5900" dirty="0">
              <a:solidFill>
                <a:srgbClr val="FE2DFF"/>
              </a:solidFill>
              <a:latin typeface="Helvetica"/>
              <a:cs typeface="Helvetica"/>
            </a:endParaRPr>
          </a:p>
        </p:txBody>
      </p:sp>
    </p:spTree>
    <p:extLst>
      <p:ext uri="{BB962C8B-B14F-4D97-AF65-F5344CB8AC3E}">
        <p14:creationId xmlns:p14="http://schemas.microsoft.com/office/powerpoint/2010/main" val="4146147532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4005045" y="3280801"/>
            <a:ext cx="15451408" cy="1312447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8" name="Picture 4" descr="Image15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099" t="1895" r="12744" b="4167"/>
          <a:stretch/>
        </p:blipFill>
        <p:spPr bwMode="auto">
          <a:xfrm>
            <a:off x="22402140" y="3971772"/>
            <a:ext cx="6799555" cy="107108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4" descr="Image15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843" t="1895" r="12744" b="4167"/>
          <a:stretch/>
        </p:blipFill>
        <p:spPr bwMode="auto">
          <a:xfrm>
            <a:off x="15586737" y="3971771"/>
            <a:ext cx="6687579" cy="12433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ZoneTexte 9"/>
          <p:cNvSpPr txBox="1"/>
          <p:nvPr/>
        </p:nvSpPr>
        <p:spPr>
          <a:xfrm>
            <a:off x="15586737" y="8061397"/>
            <a:ext cx="2497347" cy="1908205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Œil</a:t>
            </a:r>
          </a:p>
          <a:p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normal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22055768" y="8031956"/>
            <a:ext cx="4852910" cy="1908205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Œil</a:t>
            </a:r>
          </a:p>
          <a:p>
            <a:r>
              <a:rPr lang="fr-FR" sz="5900" dirty="0" err="1">
                <a:solidFill>
                  <a:srgbClr val="767676"/>
                </a:solidFill>
                <a:latin typeface="Helvetica"/>
                <a:cs typeface="Helvetica"/>
              </a:rPr>
              <a:t>hypermetrope</a:t>
            </a:r>
            <a:endParaRPr lang="fr-FR" sz="5900" dirty="0">
              <a:solidFill>
                <a:srgbClr val="767676"/>
              </a:solidFill>
              <a:latin typeface="Helvetica"/>
              <a:cs typeface="Helvetica"/>
            </a:endParaRPr>
          </a:p>
        </p:txBody>
      </p:sp>
    </p:spTree>
    <p:extLst>
      <p:ext uri="{BB962C8B-B14F-4D97-AF65-F5344CB8AC3E}">
        <p14:creationId xmlns:p14="http://schemas.microsoft.com/office/powerpoint/2010/main" val="3486313679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6227507" y="2434142"/>
            <a:ext cx="15098636" cy="146754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4" descr="Image1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4" t="1895" r="12744" b="4167"/>
          <a:stretch>
            <a:fillRect/>
          </a:stretch>
        </p:blipFill>
        <p:spPr bwMode="auto">
          <a:xfrm>
            <a:off x="16768185" y="3971772"/>
            <a:ext cx="12433508" cy="107108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Rectangle 4"/>
          <p:cNvSpPr/>
          <p:nvPr/>
        </p:nvSpPr>
        <p:spPr>
          <a:xfrm>
            <a:off x="22052289" y="4637680"/>
            <a:ext cx="1308514" cy="2019527"/>
          </a:xfrm>
          <a:prstGeom prst="rect">
            <a:avLst/>
          </a:prstGeom>
          <a:solidFill>
            <a:srgbClr val="FFFF00">
              <a:alpha val="40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" name="Triangle isocèle 5"/>
          <p:cNvSpPr/>
          <p:nvPr/>
        </p:nvSpPr>
        <p:spPr>
          <a:xfrm flipV="1">
            <a:off x="22052289" y="6657208"/>
            <a:ext cx="1308514" cy="8025458"/>
          </a:xfrm>
          <a:prstGeom prst="triangle">
            <a:avLst/>
          </a:prstGeom>
          <a:solidFill>
            <a:srgbClr val="FFFF00">
              <a:alpha val="32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" name="ZoneTexte 6"/>
          <p:cNvSpPr txBox="1"/>
          <p:nvPr/>
        </p:nvSpPr>
        <p:spPr>
          <a:xfrm>
            <a:off x="27980717" y="4637681"/>
            <a:ext cx="2666182" cy="1000264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Cornée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27980718" y="7336713"/>
            <a:ext cx="3085499" cy="1000264"/>
          </a:xfrm>
          <a:prstGeom prst="rect">
            <a:avLst/>
          </a:prstGeom>
          <a:noFill/>
          <a:ln>
            <a:noFill/>
          </a:ln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Cristallin</a:t>
            </a:r>
          </a:p>
        </p:txBody>
      </p:sp>
      <p:cxnSp>
        <p:nvCxnSpPr>
          <p:cNvPr id="9" name="Connecteur droit avec flèche 8"/>
          <p:cNvCxnSpPr/>
          <p:nvPr/>
        </p:nvCxnSpPr>
        <p:spPr>
          <a:xfrm flipH="1">
            <a:off x="24938711" y="5233410"/>
            <a:ext cx="2888065" cy="0"/>
          </a:xfrm>
          <a:prstGeom prst="straightConnector1">
            <a:avLst/>
          </a:prstGeom>
          <a:ln>
            <a:solidFill>
              <a:srgbClr val="767676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" name="Connecteur droit avec flèche 9"/>
          <p:cNvCxnSpPr/>
          <p:nvPr/>
        </p:nvCxnSpPr>
        <p:spPr>
          <a:xfrm flipH="1" flipV="1">
            <a:off x="23822630" y="6233917"/>
            <a:ext cx="1116085" cy="1770126"/>
          </a:xfrm>
          <a:prstGeom prst="straightConnector1">
            <a:avLst/>
          </a:prstGeom>
          <a:ln>
            <a:solidFill>
              <a:srgbClr val="767676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" name="Connecteur droit 10"/>
          <p:cNvCxnSpPr/>
          <p:nvPr/>
        </p:nvCxnSpPr>
        <p:spPr>
          <a:xfrm>
            <a:off x="24938710" y="8004041"/>
            <a:ext cx="3042008" cy="0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" name="ZoneTexte 11"/>
          <p:cNvSpPr txBox="1"/>
          <p:nvPr/>
        </p:nvSpPr>
        <p:spPr>
          <a:xfrm>
            <a:off x="28125737" y="13551561"/>
            <a:ext cx="2371737" cy="1000264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Rétine</a:t>
            </a:r>
          </a:p>
        </p:txBody>
      </p:sp>
      <p:cxnSp>
        <p:nvCxnSpPr>
          <p:cNvPr id="13" name="Connecteur droit avec flèche 12"/>
          <p:cNvCxnSpPr/>
          <p:nvPr/>
        </p:nvCxnSpPr>
        <p:spPr>
          <a:xfrm flipH="1" flipV="1">
            <a:off x="25554485" y="12583277"/>
            <a:ext cx="1498038" cy="1562320"/>
          </a:xfrm>
          <a:prstGeom prst="straightConnector1">
            <a:avLst/>
          </a:prstGeom>
          <a:ln>
            <a:solidFill>
              <a:srgbClr val="767676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Connecteur droit 13"/>
          <p:cNvCxnSpPr/>
          <p:nvPr/>
        </p:nvCxnSpPr>
        <p:spPr>
          <a:xfrm>
            <a:off x="27052521" y="14145597"/>
            <a:ext cx="1073214" cy="0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" name="Trapèze 14"/>
          <p:cNvSpPr/>
          <p:nvPr/>
        </p:nvSpPr>
        <p:spPr>
          <a:xfrm>
            <a:off x="22052289" y="3309363"/>
            <a:ext cx="1308514" cy="1328315"/>
          </a:xfrm>
          <a:prstGeom prst="trapezoid">
            <a:avLst>
              <a:gd name="adj" fmla="val 10294"/>
            </a:avLst>
          </a:prstGeom>
          <a:solidFill>
            <a:srgbClr val="FFFF00">
              <a:alpha val="53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6" name="ZoneTexte 15"/>
          <p:cNvSpPr txBox="1"/>
          <p:nvPr/>
        </p:nvSpPr>
        <p:spPr>
          <a:xfrm>
            <a:off x="26826142" y="15814165"/>
            <a:ext cx="3717614" cy="1000264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Point focal</a:t>
            </a:r>
          </a:p>
        </p:txBody>
      </p:sp>
      <p:cxnSp>
        <p:nvCxnSpPr>
          <p:cNvPr id="17" name="Connecteur droit 16"/>
          <p:cNvCxnSpPr/>
          <p:nvPr/>
        </p:nvCxnSpPr>
        <p:spPr>
          <a:xfrm>
            <a:off x="25752926" y="16408201"/>
            <a:ext cx="1073214" cy="0"/>
          </a:xfrm>
          <a:prstGeom prst="line">
            <a:avLst/>
          </a:pr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Connecteur droit avec flèche 17"/>
          <p:cNvCxnSpPr/>
          <p:nvPr/>
        </p:nvCxnSpPr>
        <p:spPr>
          <a:xfrm flipH="1" flipV="1">
            <a:off x="22724532" y="14588134"/>
            <a:ext cx="3028398" cy="1820069"/>
          </a:xfrm>
          <a:prstGeom prst="straightConnector1">
            <a:avLst/>
          </a:prstGeom>
          <a:ln>
            <a:solidFill>
              <a:srgbClr val="FE2DFF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" name="Rectangle 18"/>
          <p:cNvSpPr/>
          <p:nvPr/>
        </p:nvSpPr>
        <p:spPr>
          <a:xfrm rot="14298628">
            <a:off x="17132296" y="4510484"/>
            <a:ext cx="9338829" cy="9300681"/>
          </a:xfrm>
          <a:prstGeom prst="rect">
            <a:avLst/>
          </a:prstGeom>
          <a:noFill/>
          <a:ln>
            <a:noFill/>
          </a:ln>
        </p:spPr>
        <p:txBody>
          <a:bodyPr wrap="none" lIns="91427" tIns="45715" rIns="91427" bIns="45715">
            <a:prstTxWarp prst="textArchUp">
              <a:avLst>
                <a:gd name="adj" fmla="val 5561338"/>
              </a:avLst>
            </a:prstTxWarp>
            <a:spAutoFit/>
          </a:bodyPr>
          <a:lstStyle/>
          <a:p>
            <a:pPr algn="ctr"/>
            <a:r>
              <a:rPr lang="fr-FR" sz="5900" dirty="0">
                <a:ln w="12700">
                  <a:noFill/>
                  <a:prstDash val="solid"/>
                </a:ln>
                <a:solidFill>
                  <a:schemeClr val="tx1">
                    <a:lumMod val="65000"/>
                    <a:lumOff val="3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Helvetica"/>
                <a:cs typeface="Helvetica"/>
              </a:rPr>
              <a:t>Œil hypermétrope</a:t>
            </a:r>
          </a:p>
        </p:txBody>
      </p:sp>
    </p:spTree>
    <p:extLst>
      <p:ext uri="{BB962C8B-B14F-4D97-AF65-F5344CB8AC3E}">
        <p14:creationId xmlns:p14="http://schemas.microsoft.com/office/powerpoint/2010/main" val="71727761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6051122" y="2398863"/>
            <a:ext cx="13150572" cy="1331920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4" descr="Image1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4" t="1895" r="12744" b="4167"/>
          <a:stretch>
            <a:fillRect/>
          </a:stretch>
        </p:blipFill>
        <p:spPr bwMode="auto">
          <a:xfrm>
            <a:off x="16768185" y="3974655"/>
            <a:ext cx="12433508" cy="107108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Rectangle 4"/>
          <p:cNvSpPr/>
          <p:nvPr/>
        </p:nvSpPr>
        <p:spPr>
          <a:xfrm>
            <a:off x="21057455" y="5933390"/>
            <a:ext cx="3376987" cy="893803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" name="Trapèze 5"/>
          <p:cNvSpPr/>
          <p:nvPr/>
        </p:nvSpPr>
        <p:spPr>
          <a:xfrm>
            <a:off x="22048807" y="3099502"/>
            <a:ext cx="1308514" cy="1203262"/>
          </a:xfrm>
          <a:prstGeom prst="trapezoid">
            <a:avLst>
              <a:gd name="adj" fmla="val 43293"/>
            </a:avLst>
          </a:prstGeom>
          <a:solidFill>
            <a:srgbClr val="FFFF00">
              <a:alpha val="53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" name="Triangle isocèle 6"/>
          <p:cNvSpPr/>
          <p:nvPr/>
        </p:nvSpPr>
        <p:spPr>
          <a:xfrm flipV="1">
            <a:off x="22052289" y="6310878"/>
            <a:ext cx="1308514" cy="7003536"/>
          </a:xfrm>
          <a:prstGeom prst="triangle">
            <a:avLst/>
          </a:prstGeom>
          <a:solidFill>
            <a:srgbClr val="FFFF00">
              <a:alpha val="32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" name="Rectangle 7"/>
          <p:cNvSpPr/>
          <p:nvPr/>
        </p:nvSpPr>
        <p:spPr>
          <a:xfrm>
            <a:off x="22052289" y="4291351"/>
            <a:ext cx="1308514" cy="2019527"/>
          </a:xfrm>
          <a:prstGeom prst="rect">
            <a:avLst/>
          </a:prstGeom>
          <a:solidFill>
            <a:srgbClr val="FFFF00">
              <a:alpha val="40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" name="ZoneTexte 8"/>
          <p:cNvSpPr txBox="1"/>
          <p:nvPr/>
        </p:nvSpPr>
        <p:spPr>
          <a:xfrm>
            <a:off x="19966278" y="9764858"/>
            <a:ext cx="5609527" cy="1908205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Accommodation</a:t>
            </a:r>
          </a:p>
          <a:p>
            <a:pPr algn="ctr"/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active</a:t>
            </a:r>
          </a:p>
        </p:txBody>
      </p:sp>
      <p:sp>
        <p:nvSpPr>
          <p:cNvPr id="10" name="Forme libre 9"/>
          <p:cNvSpPr/>
          <p:nvPr/>
        </p:nvSpPr>
        <p:spPr>
          <a:xfrm>
            <a:off x="21398032" y="5814475"/>
            <a:ext cx="2578539" cy="1187074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noFill/>
          <a:ln w="762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" name="Forme libre 10"/>
          <p:cNvSpPr/>
          <p:nvPr/>
        </p:nvSpPr>
        <p:spPr>
          <a:xfrm>
            <a:off x="19408857" y="5693194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" name="Forme libre 11"/>
          <p:cNvSpPr/>
          <p:nvPr/>
        </p:nvSpPr>
        <p:spPr>
          <a:xfrm>
            <a:off x="24434441" y="5697625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" name="Ellipse 12"/>
          <p:cNvSpPr/>
          <p:nvPr/>
        </p:nvSpPr>
        <p:spPr>
          <a:xfrm>
            <a:off x="20171833" y="6075989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4" name="Ellipse 13"/>
          <p:cNvSpPr/>
          <p:nvPr/>
        </p:nvSpPr>
        <p:spPr>
          <a:xfrm>
            <a:off x="20480870" y="6031538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5" name="Ellipse 14"/>
          <p:cNvSpPr/>
          <p:nvPr/>
        </p:nvSpPr>
        <p:spPr>
          <a:xfrm>
            <a:off x="20590934" y="5769936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6" name="Ellipse 15"/>
          <p:cNvSpPr/>
          <p:nvPr/>
        </p:nvSpPr>
        <p:spPr>
          <a:xfrm>
            <a:off x="24718435" y="5859462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7" name="Ellipse 16"/>
          <p:cNvSpPr/>
          <p:nvPr/>
        </p:nvSpPr>
        <p:spPr>
          <a:xfrm>
            <a:off x="24722670" y="6074738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8" name="Ellipse 17"/>
          <p:cNvSpPr/>
          <p:nvPr/>
        </p:nvSpPr>
        <p:spPr>
          <a:xfrm>
            <a:off x="25019001" y="6070504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9" name="Forme libre 18"/>
          <p:cNvSpPr/>
          <p:nvPr/>
        </p:nvSpPr>
        <p:spPr>
          <a:xfrm>
            <a:off x="20168366" y="5816382"/>
            <a:ext cx="1109381" cy="851602"/>
          </a:xfrm>
          <a:custGeom>
            <a:avLst/>
            <a:gdLst>
              <a:gd name="connsiteX0" fmla="*/ 7701 w 1109381"/>
              <a:gd name="connsiteY0" fmla="*/ 526696 h 851602"/>
              <a:gd name="connsiteX1" fmla="*/ 701967 w 1109381"/>
              <a:gd name="connsiteY1" fmla="*/ 831487 h 851602"/>
              <a:gd name="connsiteX2" fmla="*/ 972901 w 1109381"/>
              <a:gd name="connsiteY2" fmla="*/ 797621 h 851602"/>
              <a:gd name="connsiteX3" fmla="*/ 744301 w 1109381"/>
              <a:gd name="connsiteY3" fmla="*/ 594427 h 851602"/>
              <a:gd name="connsiteX4" fmla="*/ 1066034 w 1109381"/>
              <a:gd name="connsiteY4" fmla="*/ 535162 h 851602"/>
              <a:gd name="connsiteX5" fmla="*/ 845901 w 1109381"/>
              <a:gd name="connsiteY5" fmla="*/ 306569 h 851602"/>
              <a:gd name="connsiteX6" fmla="*/ 1108367 w 1109381"/>
              <a:gd name="connsiteY6" fmla="*/ 162640 h 851602"/>
              <a:gd name="connsiteX7" fmla="*/ 727367 w 1109381"/>
              <a:gd name="connsiteY7" fmla="*/ 1778 h 851602"/>
              <a:gd name="connsiteX8" fmla="*/ 591901 w 1109381"/>
              <a:gd name="connsiteY8" fmla="*/ 272704 h 851602"/>
              <a:gd name="connsiteX9" fmla="*/ 346367 w 1109381"/>
              <a:gd name="connsiteY9" fmla="*/ 442032 h 851602"/>
              <a:gd name="connsiteX10" fmla="*/ 7701 w 1109381"/>
              <a:gd name="connsiteY10" fmla="*/ 526696 h 851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09381" h="851602">
                <a:moveTo>
                  <a:pt x="7701" y="526696"/>
                </a:moveTo>
                <a:cubicBezTo>
                  <a:pt x="66968" y="591605"/>
                  <a:pt x="541100" y="786333"/>
                  <a:pt x="701967" y="831487"/>
                </a:cubicBezTo>
                <a:cubicBezTo>
                  <a:pt x="862834" y="876641"/>
                  <a:pt x="965845" y="837131"/>
                  <a:pt x="972901" y="797621"/>
                </a:cubicBezTo>
                <a:cubicBezTo>
                  <a:pt x="979957" y="758111"/>
                  <a:pt x="728779" y="638170"/>
                  <a:pt x="744301" y="594427"/>
                </a:cubicBezTo>
                <a:cubicBezTo>
                  <a:pt x="759823" y="550684"/>
                  <a:pt x="1049101" y="583138"/>
                  <a:pt x="1066034" y="535162"/>
                </a:cubicBezTo>
                <a:cubicBezTo>
                  <a:pt x="1082967" y="487186"/>
                  <a:pt x="838846" y="368656"/>
                  <a:pt x="845901" y="306569"/>
                </a:cubicBezTo>
                <a:cubicBezTo>
                  <a:pt x="852956" y="244482"/>
                  <a:pt x="1128123" y="213438"/>
                  <a:pt x="1108367" y="162640"/>
                </a:cubicBezTo>
                <a:cubicBezTo>
                  <a:pt x="1088611" y="111842"/>
                  <a:pt x="813445" y="-16566"/>
                  <a:pt x="727367" y="1778"/>
                </a:cubicBezTo>
                <a:cubicBezTo>
                  <a:pt x="641289" y="20122"/>
                  <a:pt x="655401" y="199328"/>
                  <a:pt x="591901" y="272704"/>
                </a:cubicBezTo>
                <a:cubicBezTo>
                  <a:pt x="528401" y="346080"/>
                  <a:pt x="445145" y="396878"/>
                  <a:pt x="346367" y="442032"/>
                </a:cubicBezTo>
                <a:cubicBezTo>
                  <a:pt x="247589" y="487186"/>
                  <a:pt x="-51566" y="461787"/>
                  <a:pt x="7701" y="526696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20" name="Connecteur droit 19"/>
          <p:cNvCxnSpPr>
            <a:stCxn id="19" idx="6"/>
            <a:endCxn id="10" idx="16"/>
          </p:cNvCxnSpPr>
          <p:nvPr/>
        </p:nvCxnSpPr>
        <p:spPr>
          <a:xfrm flipV="1">
            <a:off x="21276735" y="5933391"/>
            <a:ext cx="409728" cy="4563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Connecteur droit 20"/>
          <p:cNvCxnSpPr>
            <a:stCxn id="19" idx="6"/>
            <a:endCxn id="10" idx="12"/>
          </p:cNvCxnSpPr>
          <p:nvPr/>
        </p:nvCxnSpPr>
        <p:spPr>
          <a:xfrm>
            <a:off x="21276734" y="5979020"/>
            <a:ext cx="121435" cy="181258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Connecteur droit 21"/>
          <p:cNvCxnSpPr>
            <a:stCxn id="19" idx="4"/>
            <a:endCxn id="10" idx="9"/>
          </p:cNvCxnSpPr>
          <p:nvPr/>
        </p:nvCxnSpPr>
        <p:spPr>
          <a:xfrm flipV="1">
            <a:off x="21234402" y="6325289"/>
            <a:ext cx="191226" cy="2625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" name="Connecteur droit 22"/>
          <p:cNvCxnSpPr>
            <a:stCxn id="19" idx="4"/>
            <a:endCxn id="10" idx="4"/>
          </p:cNvCxnSpPr>
          <p:nvPr/>
        </p:nvCxnSpPr>
        <p:spPr>
          <a:xfrm>
            <a:off x="21234403" y="6351545"/>
            <a:ext cx="311348" cy="180006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" name="Connecteur droit 23"/>
          <p:cNvCxnSpPr>
            <a:stCxn id="19" idx="2"/>
            <a:endCxn id="10" idx="3"/>
          </p:cNvCxnSpPr>
          <p:nvPr/>
        </p:nvCxnSpPr>
        <p:spPr>
          <a:xfrm flipV="1">
            <a:off x="21141267" y="6600305"/>
            <a:ext cx="459394" cy="13698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Connecteur droit 24"/>
          <p:cNvCxnSpPr>
            <a:stCxn id="19" idx="2"/>
            <a:endCxn id="10" idx="44"/>
          </p:cNvCxnSpPr>
          <p:nvPr/>
        </p:nvCxnSpPr>
        <p:spPr>
          <a:xfrm>
            <a:off x="21141267" y="6614002"/>
            <a:ext cx="823191" cy="247567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6" name="Forme libre 25"/>
          <p:cNvSpPr/>
          <p:nvPr/>
        </p:nvSpPr>
        <p:spPr>
          <a:xfrm>
            <a:off x="24129941" y="5856471"/>
            <a:ext cx="809363" cy="876064"/>
          </a:xfrm>
          <a:custGeom>
            <a:avLst/>
            <a:gdLst>
              <a:gd name="connsiteX0" fmla="*/ 160929 w 809364"/>
              <a:gd name="connsiteY0" fmla="*/ 249549 h 876064"/>
              <a:gd name="connsiteX1" fmla="*/ 62 w 809364"/>
              <a:gd name="connsiteY1" fmla="*/ 181818 h 876064"/>
              <a:gd name="connsiteX2" fmla="*/ 143995 w 809364"/>
              <a:gd name="connsiteY2" fmla="*/ 71755 h 876064"/>
              <a:gd name="connsiteX3" fmla="*/ 321795 w 809364"/>
              <a:gd name="connsiteY3" fmla="*/ 4024 h 876064"/>
              <a:gd name="connsiteX4" fmla="*/ 389529 w 809364"/>
              <a:gd name="connsiteY4" fmla="*/ 190285 h 876064"/>
              <a:gd name="connsiteX5" fmla="*/ 474195 w 809364"/>
              <a:gd name="connsiteY5" fmla="*/ 308814 h 876064"/>
              <a:gd name="connsiteX6" fmla="*/ 643529 w 809364"/>
              <a:gd name="connsiteY6" fmla="*/ 427344 h 876064"/>
              <a:gd name="connsiteX7" fmla="*/ 770529 w 809364"/>
              <a:gd name="connsiteY7" fmla="*/ 486609 h 876064"/>
              <a:gd name="connsiteX8" fmla="*/ 753595 w 809364"/>
              <a:gd name="connsiteY8" fmla="*/ 622072 h 876064"/>
              <a:gd name="connsiteX9" fmla="*/ 152462 w 809364"/>
              <a:gd name="connsiteY9" fmla="*/ 876064 h 876064"/>
              <a:gd name="connsiteX10" fmla="*/ 287929 w 809364"/>
              <a:gd name="connsiteY10" fmla="*/ 622072 h 876064"/>
              <a:gd name="connsiteX11" fmla="*/ 93195 w 809364"/>
              <a:gd name="connsiteY11" fmla="*/ 571273 h 876064"/>
              <a:gd name="connsiteX12" fmla="*/ 262529 w 809364"/>
              <a:gd name="connsiteY12" fmla="*/ 334214 h 876064"/>
              <a:gd name="connsiteX13" fmla="*/ 160929 w 809364"/>
              <a:gd name="connsiteY13" fmla="*/ 249549 h 876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09364" h="876064">
                <a:moveTo>
                  <a:pt x="160929" y="249549"/>
                </a:moveTo>
                <a:cubicBezTo>
                  <a:pt x="117184" y="224150"/>
                  <a:pt x="2884" y="211450"/>
                  <a:pt x="62" y="181818"/>
                </a:cubicBezTo>
                <a:cubicBezTo>
                  <a:pt x="-2760" y="152186"/>
                  <a:pt x="90373" y="101387"/>
                  <a:pt x="143995" y="71755"/>
                </a:cubicBezTo>
                <a:cubicBezTo>
                  <a:pt x="197617" y="42123"/>
                  <a:pt x="280873" y="-15731"/>
                  <a:pt x="321795" y="4024"/>
                </a:cubicBezTo>
                <a:cubicBezTo>
                  <a:pt x="362717" y="23779"/>
                  <a:pt x="364129" y="139487"/>
                  <a:pt x="389529" y="190285"/>
                </a:cubicBezTo>
                <a:cubicBezTo>
                  <a:pt x="414929" y="241083"/>
                  <a:pt x="431862" y="269304"/>
                  <a:pt x="474195" y="308814"/>
                </a:cubicBezTo>
                <a:cubicBezTo>
                  <a:pt x="516528" y="348324"/>
                  <a:pt x="594140" y="397712"/>
                  <a:pt x="643529" y="427344"/>
                </a:cubicBezTo>
                <a:cubicBezTo>
                  <a:pt x="692918" y="456976"/>
                  <a:pt x="752185" y="454154"/>
                  <a:pt x="770529" y="486609"/>
                </a:cubicBezTo>
                <a:cubicBezTo>
                  <a:pt x="788873" y="519064"/>
                  <a:pt x="856606" y="557163"/>
                  <a:pt x="753595" y="622072"/>
                </a:cubicBezTo>
                <a:cubicBezTo>
                  <a:pt x="650584" y="686981"/>
                  <a:pt x="230073" y="876064"/>
                  <a:pt x="152462" y="876064"/>
                </a:cubicBezTo>
                <a:cubicBezTo>
                  <a:pt x="74851" y="876064"/>
                  <a:pt x="297807" y="672870"/>
                  <a:pt x="287929" y="622072"/>
                </a:cubicBezTo>
                <a:cubicBezTo>
                  <a:pt x="278051" y="571274"/>
                  <a:pt x="97428" y="619249"/>
                  <a:pt x="93195" y="571273"/>
                </a:cubicBezTo>
                <a:cubicBezTo>
                  <a:pt x="88962" y="523297"/>
                  <a:pt x="249829" y="386423"/>
                  <a:pt x="262529" y="334214"/>
                </a:cubicBezTo>
                <a:cubicBezTo>
                  <a:pt x="275229" y="282005"/>
                  <a:pt x="204674" y="274948"/>
                  <a:pt x="160929" y="249549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27" name="Connecteur droit 26"/>
          <p:cNvCxnSpPr>
            <a:stCxn id="26" idx="1"/>
            <a:endCxn id="10" idx="27"/>
          </p:cNvCxnSpPr>
          <p:nvPr/>
        </p:nvCxnSpPr>
        <p:spPr>
          <a:xfrm flipH="1" flipV="1">
            <a:off x="23742269" y="5960895"/>
            <a:ext cx="387733" cy="77391"/>
          </a:xfrm>
          <a:prstGeom prst="line">
            <a:avLst/>
          </a:prstGeom>
          <a:ln>
            <a:solidFill>
              <a:srgbClr val="7F7F7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Connecteur droit 27"/>
          <p:cNvCxnSpPr>
            <a:stCxn id="26" idx="1"/>
            <a:endCxn id="10" idx="31"/>
          </p:cNvCxnSpPr>
          <p:nvPr/>
        </p:nvCxnSpPr>
        <p:spPr>
          <a:xfrm flipH="1">
            <a:off x="23972221" y="6038286"/>
            <a:ext cx="157783" cy="115117"/>
          </a:xfrm>
          <a:prstGeom prst="line">
            <a:avLst/>
          </a:prstGeom>
          <a:ln>
            <a:solidFill>
              <a:srgbClr val="7F7F7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" name="Connecteur droit 28"/>
          <p:cNvCxnSpPr>
            <a:stCxn id="26" idx="11"/>
            <a:endCxn id="10" idx="33"/>
          </p:cNvCxnSpPr>
          <p:nvPr/>
        </p:nvCxnSpPr>
        <p:spPr>
          <a:xfrm flipH="1" flipV="1">
            <a:off x="23958488" y="6270288"/>
            <a:ext cx="264644" cy="157455"/>
          </a:xfrm>
          <a:prstGeom prst="line">
            <a:avLst/>
          </a:prstGeom>
          <a:ln>
            <a:solidFill>
              <a:srgbClr val="7F7F7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0" name="Connecteur droit 29"/>
          <p:cNvCxnSpPr>
            <a:stCxn id="26" idx="11"/>
            <a:endCxn id="10" idx="35"/>
          </p:cNvCxnSpPr>
          <p:nvPr/>
        </p:nvCxnSpPr>
        <p:spPr>
          <a:xfrm flipH="1">
            <a:off x="23824637" y="6427744"/>
            <a:ext cx="398495" cy="124435"/>
          </a:xfrm>
          <a:prstGeom prst="line">
            <a:avLst/>
          </a:prstGeom>
          <a:ln>
            <a:solidFill>
              <a:srgbClr val="7F7F7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1" name="Connecteur droit 30"/>
          <p:cNvCxnSpPr>
            <a:stCxn id="26" idx="9"/>
            <a:endCxn id="10" idx="36"/>
          </p:cNvCxnSpPr>
          <p:nvPr/>
        </p:nvCxnSpPr>
        <p:spPr>
          <a:xfrm flipH="1" flipV="1">
            <a:off x="23683923" y="6675934"/>
            <a:ext cx="598477" cy="56599"/>
          </a:xfrm>
          <a:prstGeom prst="line">
            <a:avLst/>
          </a:prstGeom>
          <a:ln>
            <a:solidFill>
              <a:srgbClr val="7F7F7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2" name="Connecteur droit 31"/>
          <p:cNvCxnSpPr>
            <a:stCxn id="26" idx="9"/>
            <a:endCxn id="10" idx="37"/>
          </p:cNvCxnSpPr>
          <p:nvPr/>
        </p:nvCxnSpPr>
        <p:spPr>
          <a:xfrm flipH="1">
            <a:off x="23460842" y="6732533"/>
            <a:ext cx="821559" cy="9466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3" name="Rectangle 32"/>
          <p:cNvSpPr/>
          <p:nvPr/>
        </p:nvSpPr>
        <p:spPr>
          <a:xfrm rot="14298628">
            <a:off x="17132296" y="4510484"/>
            <a:ext cx="9338829" cy="9300681"/>
          </a:xfrm>
          <a:prstGeom prst="rect">
            <a:avLst/>
          </a:prstGeom>
          <a:noFill/>
          <a:ln>
            <a:noFill/>
          </a:ln>
        </p:spPr>
        <p:txBody>
          <a:bodyPr wrap="none" lIns="91427" tIns="45715" rIns="91427" bIns="45715">
            <a:prstTxWarp prst="textArchUp">
              <a:avLst>
                <a:gd name="adj" fmla="val 5561338"/>
              </a:avLst>
            </a:prstTxWarp>
            <a:spAutoFit/>
          </a:bodyPr>
          <a:lstStyle/>
          <a:p>
            <a:pPr algn="ctr"/>
            <a:r>
              <a:rPr lang="fr-FR" sz="5900" dirty="0">
                <a:ln w="12700">
                  <a:noFill/>
                  <a:prstDash val="solid"/>
                </a:ln>
                <a:solidFill>
                  <a:schemeClr val="tx1">
                    <a:lumMod val="65000"/>
                    <a:lumOff val="3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Helvetica"/>
                <a:cs typeface="Helvetica"/>
              </a:rPr>
              <a:t>Œil hypermétrope</a:t>
            </a:r>
          </a:p>
        </p:txBody>
      </p:sp>
    </p:spTree>
    <p:extLst>
      <p:ext uri="{BB962C8B-B14F-4D97-AF65-F5344CB8AC3E}">
        <p14:creationId xmlns:p14="http://schemas.microsoft.com/office/powerpoint/2010/main" val="2531702062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6368615" y="2701799"/>
            <a:ext cx="12938911" cy="124335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4" descr="Image1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4" t="1895" r="12744" b="4167"/>
          <a:stretch>
            <a:fillRect/>
          </a:stretch>
        </p:blipFill>
        <p:spPr bwMode="auto">
          <a:xfrm>
            <a:off x="16768185" y="3971772"/>
            <a:ext cx="12433508" cy="107108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Rectangle 4"/>
          <p:cNvSpPr/>
          <p:nvPr/>
        </p:nvSpPr>
        <p:spPr>
          <a:xfrm>
            <a:off x="22052289" y="4637680"/>
            <a:ext cx="1308514" cy="2019527"/>
          </a:xfrm>
          <a:prstGeom prst="rect">
            <a:avLst/>
          </a:prstGeom>
          <a:solidFill>
            <a:srgbClr val="FFFF00">
              <a:alpha val="40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" name="Triangle isocèle 5"/>
          <p:cNvSpPr/>
          <p:nvPr/>
        </p:nvSpPr>
        <p:spPr>
          <a:xfrm flipV="1">
            <a:off x="22052289" y="6657207"/>
            <a:ext cx="1308514" cy="6503284"/>
          </a:xfrm>
          <a:prstGeom prst="triangle">
            <a:avLst/>
          </a:prstGeom>
          <a:solidFill>
            <a:srgbClr val="FFFF00">
              <a:alpha val="32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" name="Trapèze 6"/>
          <p:cNvSpPr/>
          <p:nvPr/>
        </p:nvSpPr>
        <p:spPr>
          <a:xfrm>
            <a:off x="22052289" y="3309363"/>
            <a:ext cx="1308514" cy="1328315"/>
          </a:xfrm>
          <a:prstGeom prst="trapezoid">
            <a:avLst>
              <a:gd name="adj" fmla="val 10294"/>
            </a:avLst>
          </a:prstGeom>
          <a:solidFill>
            <a:srgbClr val="FFFF00">
              <a:alpha val="53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" name="Ellipse 7"/>
          <p:cNvSpPr/>
          <p:nvPr/>
        </p:nvSpPr>
        <p:spPr>
          <a:xfrm>
            <a:off x="17664928" y="3607672"/>
            <a:ext cx="10314159" cy="325619"/>
          </a:xfrm>
          <a:prstGeom prst="ellipse">
            <a:avLst/>
          </a:prstGeom>
          <a:solidFill>
            <a:srgbClr val="767676">
              <a:alpha val="26000"/>
            </a:srgbClr>
          </a:solidFill>
          <a:ln>
            <a:solidFill>
              <a:srgbClr val="767676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570738741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4075598" y="1481652"/>
            <a:ext cx="15126097" cy="1492362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4" descr="Image15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821" t="1895" r="12744" b="4167"/>
          <a:stretch/>
        </p:blipFill>
        <p:spPr bwMode="auto">
          <a:xfrm>
            <a:off x="22360172" y="2278475"/>
            <a:ext cx="6841523" cy="136669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 descr="Image15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843" t="1895" r="12744" b="4167"/>
          <a:stretch/>
        </p:blipFill>
        <p:spPr bwMode="auto">
          <a:xfrm>
            <a:off x="15586737" y="2278475"/>
            <a:ext cx="6687579" cy="12433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ZoneTexte 5"/>
          <p:cNvSpPr txBox="1"/>
          <p:nvPr/>
        </p:nvSpPr>
        <p:spPr>
          <a:xfrm>
            <a:off x="15586737" y="7648539"/>
            <a:ext cx="2497347" cy="1908205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Œil</a:t>
            </a:r>
          </a:p>
          <a:p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normal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22402141" y="7800939"/>
            <a:ext cx="2455600" cy="1908205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Œil</a:t>
            </a:r>
          </a:p>
          <a:p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myope</a:t>
            </a:r>
          </a:p>
        </p:txBody>
      </p:sp>
    </p:spTree>
    <p:extLst>
      <p:ext uri="{BB962C8B-B14F-4D97-AF65-F5344CB8AC3E}">
        <p14:creationId xmlns:p14="http://schemas.microsoft.com/office/powerpoint/2010/main" val="3252766869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6732908" y="1975536"/>
            <a:ext cx="14479576" cy="1485180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20" name="Picture 4" descr="Image1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4" t="1895" r="12744" b="4167"/>
          <a:stretch>
            <a:fillRect/>
          </a:stretch>
        </p:blipFill>
        <p:spPr bwMode="auto">
          <a:xfrm>
            <a:off x="16768185" y="3160400"/>
            <a:ext cx="12433508" cy="136669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21" name="Rectangle 20"/>
          <p:cNvSpPr/>
          <p:nvPr/>
        </p:nvSpPr>
        <p:spPr>
          <a:xfrm>
            <a:off x="22052289" y="3826309"/>
            <a:ext cx="1308514" cy="2019527"/>
          </a:xfrm>
          <a:prstGeom prst="rect">
            <a:avLst/>
          </a:prstGeom>
          <a:solidFill>
            <a:srgbClr val="FFFF00">
              <a:alpha val="40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2" name="Triangle isocèle 21"/>
          <p:cNvSpPr/>
          <p:nvPr/>
        </p:nvSpPr>
        <p:spPr>
          <a:xfrm flipV="1">
            <a:off x="22052289" y="5845837"/>
            <a:ext cx="1308514" cy="8025458"/>
          </a:xfrm>
          <a:prstGeom prst="triangle">
            <a:avLst/>
          </a:prstGeom>
          <a:solidFill>
            <a:srgbClr val="FFFF00">
              <a:alpha val="32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3" name="ZoneTexte 22"/>
          <p:cNvSpPr txBox="1"/>
          <p:nvPr/>
        </p:nvSpPr>
        <p:spPr>
          <a:xfrm>
            <a:off x="27980717" y="3826310"/>
            <a:ext cx="2666182" cy="1000264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Cornée</a:t>
            </a:r>
          </a:p>
        </p:txBody>
      </p:sp>
      <p:sp>
        <p:nvSpPr>
          <p:cNvPr id="24" name="ZoneTexte 23"/>
          <p:cNvSpPr txBox="1"/>
          <p:nvPr/>
        </p:nvSpPr>
        <p:spPr>
          <a:xfrm>
            <a:off x="27980718" y="6525342"/>
            <a:ext cx="3085499" cy="1000264"/>
          </a:xfrm>
          <a:prstGeom prst="rect">
            <a:avLst/>
          </a:prstGeom>
          <a:noFill/>
          <a:ln>
            <a:noFill/>
          </a:ln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Cristallin</a:t>
            </a:r>
          </a:p>
        </p:txBody>
      </p:sp>
      <p:cxnSp>
        <p:nvCxnSpPr>
          <p:cNvPr id="25" name="Connecteur droit avec flèche 24"/>
          <p:cNvCxnSpPr/>
          <p:nvPr/>
        </p:nvCxnSpPr>
        <p:spPr>
          <a:xfrm flipH="1">
            <a:off x="24938711" y="4422039"/>
            <a:ext cx="2888065" cy="0"/>
          </a:xfrm>
          <a:prstGeom prst="straightConnector1">
            <a:avLst/>
          </a:prstGeom>
          <a:ln>
            <a:solidFill>
              <a:srgbClr val="767676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" name="Connecteur droit avec flèche 25"/>
          <p:cNvCxnSpPr/>
          <p:nvPr/>
        </p:nvCxnSpPr>
        <p:spPr>
          <a:xfrm flipH="1" flipV="1">
            <a:off x="23822628" y="5845836"/>
            <a:ext cx="1116082" cy="1346833"/>
          </a:xfrm>
          <a:prstGeom prst="straightConnector1">
            <a:avLst/>
          </a:prstGeom>
          <a:ln>
            <a:solidFill>
              <a:srgbClr val="767676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Connecteur droit 26"/>
          <p:cNvCxnSpPr/>
          <p:nvPr/>
        </p:nvCxnSpPr>
        <p:spPr>
          <a:xfrm>
            <a:off x="24938710" y="7192670"/>
            <a:ext cx="3042008" cy="0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8" name="ZoneTexte 27"/>
          <p:cNvSpPr txBox="1"/>
          <p:nvPr/>
        </p:nvSpPr>
        <p:spPr>
          <a:xfrm>
            <a:off x="28125737" y="12740190"/>
            <a:ext cx="2371737" cy="1000264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Rétine</a:t>
            </a:r>
          </a:p>
        </p:txBody>
      </p:sp>
      <p:cxnSp>
        <p:nvCxnSpPr>
          <p:cNvPr id="29" name="Connecteur droit 28"/>
          <p:cNvCxnSpPr/>
          <p:nvPr/>
        </p:nvCxnSpPr>
        <p:spPr>
          <a:xfrm>
            <a:off x="27052521" y="13334226"/>
            <a:ext cx="1073214" cy="0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0" name="Connecteur droit avec flèche 29"/>
          <p:cNvCxnSpPr/>
          <p:nvPr/>
        </p:nvCxnSpPr>
        <p:spPr>
          <a:xfrm flipH="1" flipV="1">
            <a:off x="26362682" y="12740189"/>
            <a:ext cx="689840" cy="594037"/>
          </a:xfrm>
          <a:prstGeom prst="straightConnector1">
            <a:avLst/>
          </a:prstGeom>
          <a:ln>
            <a:solidFill>
              <a:srgbClr val="767676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1" name="Trapèze 30"/>
          <p:cNvSpPr/>
          <p:nvPr/>
        </p:nvSpPr>
        <p:spPr>
          <a:xfrm>
            <a:off x="22052289" y="2497992"/>
            <a:ext cx="1308514" cy="1328315"/>
          </a:xfrm>
          <a:prstGeom prst="trapezoid">
            <a:avLst>
              <a:gd name="adj" fmla="val 10294"/>
            </a:avLst>
          </a:prstGeom>
          <a:solidFill>
            <a:srgbClr val="FFFF00">
              <a:alpha val="53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2" name="Triangle isocèle 31"/>
          <p:cNvSpPr/>
          <p:nvPr/>
        </p:nvSpPr>
        <p:spPr>
          <a:xfrm rot="10800000" flipV="1">
            <a:off x="22487180" y="13776764"/>
            <a:ext cx="440562" cy="1226029"/>
          </a:xfrm>
          <a:prstGeom prst="triangle">
            <a:avLst/>
          </a:prstGeom>
          <a:solidFill>
            <a:srgbClr val="FFFF00">
              <a:alpha val="32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3" name="ZoneTexte 32"/>
          <p:cNvSpPr txBox="1"/>
          <p:nvPr/>
        </p:nvSpPr>
        <p:spPr>
          <a:xfrm>
            <a:off x="26826142" y="15002794"/>
            <a:ext cx="3717614" cy="1000264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Point focal</a:t>
            </a:r>
          </a:p>
        </p:txBody>
      </p:sp>
      <p:cxnSp>
        <p:nvCxnSpPr>
          <p:cNvPr id="34" name="Connecteur droit 33"/>
          <p:cNvCxnSpPr/>
          <p:nvPr/>
        </p:nvCxnSpPr>
        <p:spPr>
          <a:xfrm>
            <a:off x="25752926" y="15596830"/>
            <a:ext cx="1073214" cy="0"/>
          </a:xfrm>
          <a:prstGeom prst="line">
            <a:avLst/>
          </a:pr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Connecteur droit avec flèche 34"/>
          <p:cNvCxnSpPr/>
          <p:nvPr/>
        </p:nvCxnSpPr>
        <p:spPr>
          <a:xfrm flipH="1" flipV="1">
            <a:off x="22724532" y="13776763"/>
            <a:ext cx="3028398" cy="1820069"/>
          </a:xfrm>
          <a:prstGeom prst="straightConnector1">
            <a:avLst/>
          </a:prstGeom>
          <a:ln>
            <a:solidFill>
              <a:srgbClr val="FE2DFF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02235366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6262784" y="1481652"/>
            <a:ext cx="12938912" cy="1506347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4" descr="Image1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4" t="1895" r="12744" b="4167"/>
          <a:stretch>
            <a:fillRect/>
          </a:stretch>
        </p:blipFill>
        <p:spPr bwMode="auto">
          <a:xfrm>
            <a:off x="16768185" y="2878184"/>
            <a:ext cx="12433508" cy="136669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Rectangle 4"/>
          <p:cNvSpPr/>
          <p:nvPr/>
        </p:nvSpPr>
        <p:spPr>
          <a:xfrm>
            <a:off x="22052289" y="3544093"/>
            <a:ext cx="1308514" cy="2019527"/>
          </a:xfrm>
          <a:prstGeom prst="rect">
            <a:avLst/>
          </a:prstGeom>
          <a:solidFill>
            <a:srgbClr val="FFFF00">
              <a:alpha val="40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" name="Trapèze 5"/>
          <p:cNvSpPr/>
          <p:nvPr/>
        </p:nvSpPr>
        <p:spPr>
          <a:xfrm>
            <a:off x="22052289" y="2215776"/>
            <a:ext cx="1308514" cy="1328315"/>
          </a:xfrm>
          <a:prstGeom prst="trapezoid">
            <a:avLst>
              <a:gd name="adj" fmla="val 10294"/>
            </a:avLst>
          </a:prstGeom>
          <a:solidFill>
            <a:srgbClr val="FFFF00">
              <a:alpha val="53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" name="Triangle isocèle 6"/>
          <p:cNvSpPr/>
          <p:nvPr/>
        </p:nvSpPr>
        <p:spPr>
          <a:xfrm rot="10800000" flipV="1">
            <a:off x="22349384" y="12072079"/>
            <a:ext cx="713810" cy="2648497"/>
          </a:xfrm>
          <a:prstGeom prst="triangle">
            <a:avLst/>
          </a:prstGeom>
          <a:solidFill>
            <a:srgbClr val="FF6600">
              <a:alpha val="32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" name="Rectangle 7"/>
          <p:cNvSpPr/>
          <p:nvPr/>
        </p:nvSpPr>
        <p:spPr>
          <a:xfrm>
            <a:off x="21057455" y="5455499"/>
            <a:ext cx="3376987" cy="893803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" name="Forme libre 8"/>
          <p:cNvSpPr/>
          <p:nvPr/>
        </p:nvSpPr>
        <p:spPr>
          <a:xfrm>
            <a:off x="21398032" y="5336584"/>
            <a:ext cx="2578539" cy="1187074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noFill/>
          <a:ln w="762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" name="Forme libre 9"/>
          <p:cNvSpPr/>
          <p:nvPr/>
        </p:nvSpPr>
        <p:spPr>
          <a:xfrm>
            <a:off x="19408857" y="5253783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" name="Forme libre 10"/>
          <p:cNvSpPr/>
          <p:nvPr/>
        </p:nvSpPr>
        <p:spPr>
          <a:xfrm>
            <a:off x="24434441" y="5219734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" name="Ellipse 11"/>
          <p:cNvSpPr/>
          <p:nvPr/>
        </p:nvSpPr>
        <p:spPr>
          <a:xfrm>
            <a:off x="20171833" y="5598098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" name="Ellipse 12"/>
          <p:cNvSpPr/>
          <p:nvPr/>
        </p:nvSpPr>
        <p:spPr>
          <a:xfrm>
            <a:off x="20480870" y="5553647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4" name="Ellipse 13"/>
          <p:cNvSpPr/>
          <p:nvPr/>
        </p:nvSpPr>
        <p:spPr>
          <a:xfrm>
            <a:off x="20590934" y="5292045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5" name="Ellipse 14"/>
          <p:cNvSpPr/>
          <p:nvPr/>
        </p:nvSpPr>
        <p:spPr>
          <a:xfrm>
            <a:off x="24718435" y="5381571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6" name="Ellipse 15"/>
          <p:cNvSpPr/>
          <p:nvPr/>
        </p:nvSpPr>
        <p:spPr>
          <a:xfrm>
            <a:off x="24722670" y="5596847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7" name="Ellipse 16"/>
          <p:cNvSpPr/>
          <p:nvPr/>
        </p:nvSpPr>
        <p:spPr>
          <a:xfrm>
            <a:off x="25019001" y="5592613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8" name="Forme libre 17"/>
          <p:cNvSpPr/>
          <p:nvPr/>
        </p:nvSpPr>
        <p:spPr>
          <a:xfrm>
            <a:off x="20168366" y="5338491"/>
            <a:ext cx="1109381" cy="851602"/>
          </a:xfrm>
          <a:custGeom>
            <a:avLst/>
            <a:gdLst>
              <a:gd name="connsiteX0" fmla="*/ 7701 w 1109381"/>
              <a:gd name="connsiteY0" fmla="*/ 526696 h 851602"/>
              <a:gd name="connsiteX1" fmla="*/ 701967 w 1109381"/>
              <a:gd name="connsiteY1" fmla="*/ 831487 h 851602"/>
              <a:gd name="connsiteX2" fmla="*/ 972901 w 1109381"/>
              <a:gd name="connsiteY2" fmla="*/ 797621 h 851602"/>
              <a:gd name="connsiteX3" fmla="*/ 744301 w 1109381"/>
              <a:gd name="connsiteY3" fmla="*/ 594427 h 851602"/>
              <a:gd name="connsiteX4" fmla="*/ 1066034 w 1109381"/>
              <a:gd name="connsiteY4" fmla="*/ 535162 h 851602"/>
              <a:gd name="connsiteX5" fmla="*/ 845901 w 1109381"/>
              <a:gd name="connsiteY5" fmla="*/ 306569 h 851602"/>
              <a:gd name="connsiteX6" fmla="*/ 1108367 w 1109381"/>
              <a:gd name="connsiteY6" fmla="*/ 162640 h 851602"/>
              <a:gd name="connsiteX7" fmla="*/ 727367 w 1109381"/>
              <a:gd name="connsiteY7" fmla="*/ 1778 h 851602"/>
              <a:gd name="connsiteX8" fmla="*/ 591901 w 1109381"/>
              <a:gd name="connsiteY8" fmla="*/ 272704 h 851602"/>
              <a:gd name="connsiteX9" fmla="*/ 346367 w 1109381"/>
              <a:gd name="connsiteY9" fmla="*/ 442032 h 851602"/>
              <a:gd name="connsiteX10" fmla="*/ 7701 w 1109381"/>
              <a:gd name="connsiteY10" fmla="*/ 526696 h 851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09381" h="851602">
                <a:moveTo>
                  <a:pt x="7701" y="526696"/>
                </a:moveTo>
                <a:cubicBezTo>
                  <a:pt x="66968" y="591605"/>
                  <a:pt x="541100" y="786333"/>
                  <a:pt x="701967" y="831487"/>
                </a:cubicBezTo>
                <a:cubicBezTo>
                  <a:pt x="862834" y="876641"/>
                  <a:pt x="965845" y="837131"/>
                  <a:pt x="972901" y="797621"/>
                </a:cubicBezTo>
                <a:cubicBezTo>
                  <a:pt x="979957" y="758111"/>
                  <a:pt x="728779" y="638170"/>
                  <a:pt x="744301" y="594427"/>
                </a:cubicBezTo>
                <a:cubicBezTo>
                  <a:pt x="759823" y="550684"/>
                  <a:pt x="1049101" y="583138"/>
                  <a:pt x="1066034" y="535162"/>
                </a:cubicBezTo>
                <a:cubicBezTo>
                  <a:pt x="1082967" y="487186"/>
                  <a:pt x="838846" y="368656"/>
                  <a:pt x="845901" y="306569"/>
                </a:cubicBezTo>
                <a:cubicBezTo>
                  <a:pt x="852956" y="244482"/>
                  <a:pt x="1128123" y="213438"/>
                  <a:pt x="1108367" y="162640"/>
                </a:cubicBezTo>
                <a:cubicBezTo>
                  <a:pt x="1088611" y="111842"/>
                  <a:pt x="813445" y="-16566"/>
                  <a:pt x="727367" y="1778"/>
                </a:cubicBezTo>
                <a:cubicBezTo>
                  <a:pt x="641289" y="20122"/>
                  <a:pt x="655401" y="199328"/>
                  <a:pt x="591901" y="272704"/>
                </a:cubicBezTo>
                <a:cubicBezTo>
                  <a:pt x="528401" y="346080"/>
                  <a:pt x="445145" y="396878"/>
                  <a:pt x="346367" y="442032"/>
                </a:cubicBezTo>
                <a:cubicBezTo>
                  <a:pt x="247589" y="487186"/>
                  <a:pt x="-51566" y="461787"/>
                  <a:pt x="7701" y="526696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19" name="Connecteur droit 18"/>
          <p:cNvCxnSpPr>
            <a:stCxn id="18" idx="6"/>
            <a:endCxn id="9" idx="16"/>
          </p:cNvCxnSpPr>
          <p:nvPr/>
        </p:nvCxnSpPr>
        <p:spPr>
          <a:xfrm flipV="1">
            <a:off x="21276735" y="5455500"/>
            <a:ext cx="409728" cy="4563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Connecteur droit 19"/>
          <p:cNvCxnSpPr>
            <a:stCxn id="18" idx="6"/>
            <a:endCxn id="9" idx="12"/>
          </p:cNvCxnSpPr>
          <p:nvPr/>
        </p:nvCxnSpPr>
        <p:spPr>
          <a:xfrm>
            <a:off x="21276734" y="5501129"/>
            <a:ext cx="121435" cy="181258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Connecteur droit 20"/>
          <p:cNvCxnSpPr>
            <a:stCxn id="18" idx="4"/>
            <a:endCxn id="9" idx="9"/>
          </p:cNvCxnSpPr>
          <p:nvPr/>
        </p:nvCxnSpPr>
        <p:spPr>
          <a:xfrm flipV="1">
            <a:off x="21234402" y="5847398"/>
            <a:ext cx="191226" cy="2625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Connecteur droit 21"/>
          <p:cNvCxnSpPr>
            <a:stCxn id="18" idx="4"/>
            <a:endCxn id="9" idx="4"/>
          </p:cNvCxnSpPr>
          <p:nvPr/>
        </p:nvCxnSpPr>
        <p:spPr>
          <a:xfrm>
            <a:off x="21234403" y="5873654"/>
            <a:ext cx="311348" cy="180006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" name="Connecteur droit 22"/>
          <p:cNvCxnSpPr>
            <a:stCxn id="18" idx="2"/>
            <a:endCxn id="9" idx="3"/>
          </p:cNvCxnSpPr>
          <p:nvPr/>
        </p:nvCxnSpPr>
        <p:spPr>
          <a:xfrm flipV="1">
            <a:off x="21141267" y="6122414"/>
            <a:ext cx="459394" cy="13698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" name="Connecteur droit 23"/>
          <p:cNvCxnSpPr>
            <a:stCxn id="18" idx="2"/>
            <a:endCxn id="9" idx="44"/>
          </p:cNvCxnSpPr>
          <p:nvPr/>
        </p:nvCxnSpPr>
        <p:spPr>
          <a:xfrm>
            <a:off x="21141267" y="6136111"/>
            <a:ext cx="823191" cy="247567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5" name="Forme libre 24"/>
          <p:cNvSpPr/>
          <p:nvPr/>
        </p:nvSpPr>
        <p:spPr>
          <a:xfrm>
            <a:off x="24129941" y="5378577"/>
            <a:ext cx="809363" cy="876064"/>
          </a:xfrm>
          <a:custGeom>
            <a:avLst/>
            <a:gdLst>
              <a:gd name="connsiteX0" fmla="*/ 160929 w 809364"/>
              <a:gd name="connsiteY0" fmla="*/ 249549 h 876064"/>
              <a:gd name="connsiteX1" fmla="*/ 62 w 809364"/>
              <a:gd name="connsiteY1" fmla="*/ 181818 h 876064"/>
              <a:gd name="connsiteX2" fmla="*/ 143995 w 809364"/>
              <a:gd name="connsiteY2" fmla="*/ 71755 h 876064"/>
              <a:gd name="connsiteX3" fmla="*/ 321795 w 809364"/>
              <a:gd name="connsiteY3" fmla="*/ 4024 h 876064"/>
              <a:gd name="connsiteX4" fmla="*/ 389529 w 809364"/>
              <a:gd name="connsiteY4" fmla="*/ 190285 h 876064"/>
              <a:gd name="connsiteX5" fmla="*/ 474195 w 809364"/>
              <a:gd name="connsiteY5" fmla="*/ 308814 h 876064"/>
              <a:gd name="connsiteX6" fmla="*/ 643529 w 809364"/>
              <a:gd name="connsiteY6" fmla="*/ 427344 h 876064"/>
              <a:gd name="connsiteX7" fmla="*/ 770529 w 809364"/>
              <a:gd name="connsiteY7" fmla="*/ 486609 h 876064"/>
              <a:gd name="connsiteX8" fmla="*/ 753595 w 809364"/>
              <a:gd name="connsiteY8" fmla="*/ 622072 h 876064"/>
              <a:gd name="connsiteX9" fmla="*/ 152462 w 809364"/>
              <a:gd name="connsiteY9" fmla="*/ 876064 h 876064"/>
              <a:gd name="connsiteX10" fmla="*/ 287929 w 809364"/>
              <a:gd name="connsiteY10" fmla="*/ 622072 h 876064"/>
              <a:gd name="connsiteX11" fmla="*/ 93195 w 809364"/>
              <a:gd name="connsiteY11" fmla="*/ 571273 h 876064"/>
              <a:gd name="connsiteX12" fmla="*/ 262529 w 809364"/>
              <a:gd name="connsiteY12" fmla="*/ 334214 h 876064"/>
              <a:gd name="connsiteX13" fmla="*/ 160929 w 809364"/>
              <a:gd name="connsiteY13" fmla="*/ 249549 h 876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09364" h="876064">
                <a:moveTo>
                  <a:pt x="160929" y="249549"/>
                </a:moveTo>
                <a:cubicBezTo>
                  <a:pt x="117184" y="224150"/>
                  <a:pt x="2884" y="211450"/>
                  <a:pt x="62" y="181818"/>
                </a:cubicBezTo>
                <a:cubicBezTo>
                  <a:pt x="-2760" y="152186"/>
                  <a:pt x="90373" y="101387"/>
                  <a:pt x="143995" y="71755"/>
                </a:cubicBezTo>
                <a:cubicBezTo>
                  <a:pt x="197617" y="42123"/>
                  <a:pt x="280873" y="-15731"/>
                  <a:pt x="321795" y="4024"/>
                </a:cubicBezTo>
                <a:cubicBezTo>
                  <a:pt x="362717" y="23779"/>
                  <a:pt x="364129" y="139487"/>
                  <a:pt x="389529" y="190285"/>
                </a:cubicBezTo>
                <a:cubicBezTo>
                  <a:pt x="414929" y="241083"/>
                  <a:pt x="431862" y="269304"/>
                  <a:pt x="474195" y="308814"/>
                </a:cubicBezTo>
                <a:cubicBezTo>
                  <a:pt x="516528" y="348324"/>
                  <a:pt x="594140" y="397712"/>
                  <a:pt x="643529" y="427344"/>
                </a:cubicBezTo>
                <a:cubicBezTo>
                  <a:pt x="692918" y="456976"/>
                  <a:pt x="752185" y="454154"/>
                  <a:pt x="770529" y="486609"/>
                </a:cubicBezTo>
                <a:cubicBezTo>
                  <a:pt x="788873" y="519064"/>
                  <a:pt x="856606" y="557163"/>
                  <a:pt x="753595" y="622072"/>
                </a:cubicBezTo>
                <a:cubicBezTo>
                  <a:pt x="650584" y="686981"/>
                  <a:pt x="230073" y="876064"/>
                  <a:pt x="152462" y="876064"/>
                </a:cubicBezTo>
                <a:cubicBezTo>
                  <a:pt x="74851" y="876064"/>
                  <a:pt x="297807" y="672870"/>
                  <a:pt x="287929" y="622072"/>
                </a:cubicBezTo>
                <a:cubicBezTo>
                  <a:pt x="278051" y="571274"/>
                  <a:pt x="97428" y="619249"/>
                  <a:pt x="93195" y="571273"/>
                </a:cubicBezTo>
                <a:cubicBezTo>
                  <a:pt x="88962" y="523297"/>
                  <a:pt x="249829" y="386423"/>
                  <a:pt x="262529" y="334214"/>
                </a:cubicBezTo>
                <a:cubicBezTo>
                  <a:pt x="275229" y="282005"/>
                  <a:pt x="204674" y="274948"/>
                  <a:pt x="160929" y="249549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26" name="Connecteur droit 25"/>
          <p:cNvCxnSpPr>
            <a:stCxn id="25" idx="1"/>
            <a:endCxn id="9" idx="27"/>
          </p:cNvCxnSpPr>
          <p:nvPr/>
        </p:nvCxnSpPr>
        <p:spPr>
          <a:xfrm flipH="1" flipV="1">
            <a:off x="23742269" y="5483004"/>
            <a:ext cx="387733" cy="77391"/>
          </a:xfrm>
          <a:prstGeom prst="line">
            <a:avLst/>
          </a:prstGeom>
          <a:ln>
            <a:solidFill>
              <a:srgbClr val="7F7F7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Connecteur droit 26"/>
          <p:cNvCxnSpPr>
            <a:stCxn id="25" idx="1"/>
            <a:endCxn id="9" idx="31"/>
          </p:cNvCxnSpPr>
          <p:nvPr/>
        </p:nvCxnSpPr>
        <p:spPr>
          <a:xfrm flipH="1">
            <a:off x="23972221" y="5560395"/>
            <a:ext cx="157783" cy="115117"/>
          </a:xfrm>
          <a:prstGeom prst="line">
            <a:avLst/>
          </a:prstGeom>
          <a:ln>
            <a:solidFill>
              <a:srgbClr val="7F7F7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Connecteur droit 27"/>
          <p:cNvCxnSpPr>
            <a:stCxn id="25" idx="11"/>
            <a:endCxn id="9" idx="33"/>
          </p:cNvCxnSpPr>
          <p:nvPr/>
        </p:nvCxnSpPr>
        <p:spPr>
          <a:xfrm flipH="1" flipV="1">
            <a:off x="23958488" y="5792397"/>
            <a:ext cx="264644" cy="157455"/>
          </a:xfrm>
          <a:prstGeom prst="line">
            <a:avLst/>
          </a:prstGeom>
          <a:ln>
            <a:solidFill>
              <a:srgbClr val="7F7F7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" name="Connecteur droit 28"/>
          <p:cNvCxnSpPr>
            <a:stCxn id="25" idx="11"/>
            <a:endCxn id="9" idx="35"/>
          </p:cNvCxnSpPr>
          <p:nvPr/>
        </p:nvCxnSpPr>
        <p:spPr>
          <a:xfrm flipH="1">
            <a:off x="23824637" y="5949853"/>
            <a:ext cx="398495" cy="124435"/>
          </a:xfrm>
          <a:prstGeom prst="line">
            <a:avLst/>
          </a:prstGeom>
          <a:ln>
            <a:solidFill>
              <a:srgbClr val="7F7F7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0" name="Connecteur droit 29"/>
          <p:cNvCxnSpPr>
            <a:stCxn id="25" idx="9"/>
            <a:endCxn id="9" idx="36"/>
          </p:cNvCxnSpPr>
          <p:nvPr/>
        </p:nvCxnSpPr>
        <p:spPr>
          <a:xfrm flipH="1" flipV="1">
            <a:off x="23683923" y="6198043"/>
            <a:ext cx="598477" cy="56599"/>
          </a:xfrm>
          <a:prstGeom prst="line">
            <a:avLst/>
          </a:prstGeom>
          <a:ln>
            <a:solidFill>
              <a:srgbClr val="7F7F7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1" name="Connecteur droit 30"/>
          <p:cNvCxnSpPr>
            <a:stCxn id="25" idx="9"/>
            <a:endCxn id="9" idx="37"/>
          </p:cNvCxnSpPr>
          <p:nvPr/>
        </p:nvCxnSpPr>
        <p:spPr>
          <a:xfrm flipH="1">
            <a:off x="23460842" y="6254642"/>
            <a:ext cx="821559" cy="9466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2" name="Triangle isocèle 31"/>
          <p:cNvSpPr/>
          <p:nvPr/>
        </p:nvSpPr>
        <p:spPr>
          <a:xfrm flipV="1">
            <a:off x="22052289" y="5330527"/>
            <a:ext cx="1308514" cy="6774858"/>
          </a:xfrm>
          <a:prstGeom prst="triangle">
            <a:avLst/>
          </a:prstGeom>
          <a:solidFill>
            <a:srgbClr val="FFFF00">
              <a:alpha val="32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25276686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6827226" y="3971771"/>
            <a:ext cx="12374469" cy="124335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4" descr="Image1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4" t="1895" r="12744" b="4167"/>
          <a:stretch>
            <a:fillRect/>
          </a:stretch>
        </p:blipFill>
        <p:spPr bwMode="auto">
          <a:xfrm>
            <a:off x="16768185" y="3971771"/>
            <a:ext cx="12433508" cy="12433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Forme libre 4"/>
          <p:cNvSpPr/>
          <p:nvPr/>
        </p:nvSpPr>
        <p:spPr>
          <a:xfrm>
            <a:off x="18197925" y="7350869"/>
            <a:ext cx="2352982" cy="6794729"/>
          </a:xfrm>
          <a:custGeom>
            <a:avLst/>
            <a:gdLst>
              <a:gd name="connsiteX0" fmla="*/ 1141126 w 2352983"/>
              <a:gd name="connsiteY0" fmla="*/ 0 h 6794730"/>
              <a:gd name="connsiteX1" fmla="*/ 390656 w 2352983"/>
              <a:gd name="connsiteY1" fmla="*/ 1096857 h 6794730"/>
              <a:gd name="connsiteX2" fmla="*/ 5799 w 2352983"/>
              <a:gd name="connsiteY2" fmla="*/ 2617062 h 6794730"/>
              <a:gd name="connsiteX3" fmla="*/ 217470 w 2352983"/>
              <a:gd name="connsiteY3" fmla="*/ 4348942 h 6794730"/>
              <a:gd name="connsiteX4" fmla="*/ 967941 w 2352983"/>
              <a:gd name="connsiteY4" fmla="*/ 5676716 h 6794730"/>
              <a:gd name="connsiteX5" fmla="*/ 2199482 w 2352983"/>
              <a:gd name="connsiteY5" fmla="*/ 6696601 h 6794730"/>
              <a:gd name="connsiteX6" fmla="*/ 2334182 w 2352983"/>
              <a:gd name="connsiteY6" fmla="*/ 6754330 h 6794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52983" h="6794730">
                <a:moveTo>
                  <a:pt x="1141126" y="0"/>
                </a:moveTo>
                <a:cubicBezTo>
                  <a:pt x="860501" y="330340"/>
                  <a:pt x="579877" y="660680"/>
                  <a:pt x="390656" y="1096857"/>
                </a:cubicBezTo>
                <a:cubicBezTo>
                  <a:pt x="201435" y="1533034"/>
                  <a:pt x="34663" y="2075048"/>
                  <a:pt x="5799" y="2617062"/>
                </a:cubicBezTo>
                <a:cubicBezTo>
                  <a:pt x="-23065" y="3159076"/>
                  <a:pt x="57113" y="3839000"/>
                  <a:pt x="217470" y="4348942"/>
                </a:cubicBezTo>
                <a:cubicBezTo>
                  <a:pt x="377827" y="4858884"/>
                  <a:pt x="637606" y="5285440"/>
                  <a:pt x="967941" y="5676716"/>
                </a:cubicBezTo>
                <a:cubicBezTo>
                  <a:pt x="1298276" y="6067992"/>
                  <a:pt x="1971775" y="6516999"/>
                  <a:pt x="2199482" y="6696601"/>
                </a:cubicBezTo>
                <a:cubicBezTo>
                  <a:pt x="2427189" y="6876203"/>
                  <a:pt x="2334182" y="6754330"/>
                  <a:pt x="2334182" y="6754330"/>
                </a:cubicBezTo>
              </a:path>
            </a:pathLst>
          </a:custGeom>
          <a:ln w="152400" cmpd="sng">
            <a:solidFill>
              <a:srgbClr val="FE2DFF"/>
            </a:solidFill>
            <a:prstDash val="sys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rgbClr val="FF0000"/>
              </a:solidFill>
            </a:endParaRPr>
          </a:p>
        </p:txBody>
      </p:sp>
      <p:sp>
        <p:nvSpPr>
          <p:cNvPr id="6" name="Forme libre 5"/>
          <p:cNvSpPr/>
          <p:nvPr/>
        </p:nvSpPr>
        <p:spPr>
          <a:xfrm>
            <a:off x="21532733" y="7389353"/>
            <a:ext cx="5519790" cy="7293312"/>
          </a:xfrm>
          <a:custGeom>
            <a:avLst/>
            <a:gdLst>
              <a:gd name="connsiteX0" fmla="*/ 4348881 w 5519792"/>
              <a:gd name="connsiteY0" fmla="*/ 0 h 7293312"/>
              <a:gd name="connsiteX1" fmla="*/ 4906923 w 5519792"/>
              <a:gd name="connsiteY1" fmla="*/ 635022 h 7293312"/>
              <a:gd name="connsiteX2" fmla="*/ 5253294 w 5519792"/>
              <a:gd name="connsiteY2" fmla="*/ 1481719 h 7293312"/>
              <a:gd name="connsiteX3" fmla="*/ 5484208 w 5519792"/>
              <a:gd name="connsiteY3" fmla="*/ 2328416 h 7293312"/>
              <a:gd name="connsiteX4" fmla="*/ 5503451 w 5519792"/>
              <a:gd name="connsiteY4" fmla="*/ 3213599 h 7293312"/>
              <a:gd name="connsiteX5" fmla="*/ 5330265 w 5519792"/>
              <a:gd name="connsiteY5" fmla="*/ 4060295 h 7293312"/>
              <a:gd name="connsiteX6" fmla="*/ 4849194 w 5519792"/>
              <a:gd name="connsiteY6" fmla="*/ 5176396 h 7293312"/>
              <a:gd name="connsiteX7" fmla="*/ 4175695 w 5519792"/>
              <a:gd name="connsiteY7" fmla="*/ 5984606 h 7293312"/>
              <a:gd name="connsiteX8" fmla="*/ 3482953 w 5519792"/>
              <a:gd name="connsiteY8" fmla="*/ 6581142 h 7293312"/>
              <a:gd name="connsiteX9" fmla="*/ 2751726 w 5519792"/>
              <a:gd name="connsiteY9" fmla="*/ 6927518 h 7293312"/>
              <a:gd name="connsiteX10" fmla="*/ 2020498 w 5519792"/>
              <a:gd name="connsiteY10" fmla="*/ 7139192 h 7293312"/>
              <a:gd name="connsiteX11" fmla="*/ 1231542 w 5519792"/>
              <a:gd name="connsiteY11" fmla="*/ 7235408 h 7293312"/>
              <a:gd name="connsiteX12" fmla="*/ 1135328 w 5519792"/>
              <a:gd name="connsiteY12" fmla="*/ 7293137 h 7293312"/>
              <a:gd name="connsiteX13" fmla="*/ 962142 w 5519792"/>
              <a:gd name="connsiteY13" fmla="*/ 7254651 h 7293312"/>
              <a:gd name="connsiteX14" fmla="*/ 558043 w 5519792"/>
              <a:gd name="connsiteY14" fmla="*/ 7177679 h 7293312"/>
              <a:gd name="connsiteX15" fmla="*/ 0 w 5519792"/>
              <a:gd name="connsiteY15" fmla="*/ 7100706 h 7293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519792" h="7293312">
                <a:moveTo>
                  <a:pt x="4348881" y="0"/>
                </a:moveTo>
                <a:cubicBezTo>
                  <a:pt x="4552534" y="194034"/>
                  <a:pt x="4756188" y="388069"/>
                  <a:pt x="4906923" y="635022"/>
                </a:cubicBezTo>
                <a:cubicBezTo>
                  <a:pt x="5057658" y="881975"/>
                  <a:pt x="5157080" y="1199487"/>
                  <a:pt x="5253294" y="1481719"/>
                </a:cubicBezTo>
                <a:cubicBezTo>
                  <a:pt x="5349508" y="1763951"/>
                  <a:pt x="5442515" y="2039769"/>
                  <a:pt x="5484208" y="2328416"/>
                </a:cubicBezTo>
                <a:cubicBezTo>
                  <a:pt x="5525901" y="2617063"/>
                  <a:pt x="5529108" y="2924953"/>
                  <a:pt x="5503451" y="3213599"/>
                </a:cubicBezTo>
                <a:cubicBezTo>
                  <a:pt x="5477794" y="3502246"/>
                  <a:pt x="5439308" y="3733162"/>
                  <a:pt x="5330265" y="4060295"/>
                </a:cubicBezTo>
                <a:cubicBezTo>
                  <a:pt x="5221222" y="4387428"/>
                  <a:pt x="5041622" y="4855677"/>
                  <a:pt x="4849194" y="5176396"/>
                </a:cubicBezTo>
                <a:cubicBezTo>
                  <a:pt x="4656766" y="5497115"/>
                  <a:pt x="4403402" y="5750482"/>
                  <a:pt x="4175695" y="5984606"/>
                </a:cubicBezTo>
                <a:cubicBezTo>
                  <a:pt x="3947988" y="6218730"/>
                  <a:pt x="3720281" y="6423990"/>
                  <a:pt x="3482953" y="6581142"/>
                </a:cubicBezTo>
                <a:cubicBezTo>
                  <a:pt x="3245625" y="6738294"/>
                  <a:pt x="2995468" y="6834510"/>
                  <a:pt x="2751726" y="6927518"/>
                </a:cubicBezTo>
                <a:cubicBezTo>
                  <a:pt x="2507984" y="7020526"/>
                  <a:pt x="2273862" y="7087877"/>
                  <a:pt x="2020498" y="7139192"/>
                </a:cubicBezTo>
                <a:cubicBezTo>
                  <a:pt x="1767134" y="7190507"/>
                  <a:pt x="1379070" y="7209751"/>
                  <a:pt x="1231542" y="7235408"/>
                </a:cubicBezTo>
                <a:cubicBezTo>
                  <a:pt x="1084014" y="7261065"/>
                  <a:pt x="1180228" y="7289930"/>
                  <a:pt x="1135328" y="7293137"/>
                </a:cubicBezTo>
                <a:cubicBezTo>
                  <a:pt x="1090428" y="7296344"/>
                  <a:pt x="962142" y="7254651"/>
                  <a:pt x="962142" y="7254651"/>
                </a:cubicBezTo>
                <a:cubicBezTo>
                  <a:pt x="865928" y="7235408"/>
                  <a:pt x="718400" y="7203337"/>
                  <a:pt x="558043" y="7177679"/>
                </a:cubicBezTo>
                <a:cubicBezTo>
                  <a:pt x="397686" y="7152021"/>
                  <a:pt x="0" y="7100706"/>
                  <a:pt x="0" y="7100706"/>
                </a:cubicBezTo>
              </a:path>
            </a:pathLst>
          </a:custGeom>
          <a:ln w="152400" cmpd="sng">
            <a:solidFill>
              <a:srgbClr val="FE2DFF"/>
            </a:solidFill>
            <a:prstDash val="sys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854567300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6439170" y="1968354"/>
            <a:ext cx="12762525" cy="1468260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4" descr="Image1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4" t="1895" r="12744" b="4167"/>
          <a:stretch>
            <a:fillRect/>
          </a:stretch>
        </p:blipFill>
        <p:spPr bwMode="auto">
          <a:xfrm>
            <a:off x="16768185" y="2984015"/>
            <a:ext cx="12433508" cy="136669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Rectangle 4"/>
          <p:cNvSpPr/>
          <p:nvPr/>
        </p:nvSpPr>
        <p:spPr>
          <a:xfrm>
            <a:off x="22052289" y="3649924"/>
            <a:ext cx="1308514" cy="2019527"/>
          </a:xfrm>
          <a:prstGeom prst="rect">
            <a:avLst/>
          </a:prstGeom>
          <a:solidFill>
            <a:srgbClr val="FFFF00">
              <a:alpha val="40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" name="Triangle isocèle 5"/>
          <p:cNvSpPr/>
          <p:nvPr/>
        </p:nvSpPr>
        <p:spPr>
          <a:xfrm flipV="1">
            <a:off x="22052289" y="5669451"/>
            <a:ext cx="1308514" cy="8804310"/>
          </a:xfrm>
          <a:prstGeom prst="triangle">
            <a:avLst/>
          </a:prstGeom>
          <a:solidFill>
            <a:srgbClr val="FFFF00">
              <a:alpha val="32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" name="Trapèze 6"/>
          <p:cNvSpPr/>
          <p:nvPr/>
        </p:nvSpPr>
        <p:spPr>
          <a:xfrm>
            <a:off x="22052289" y="2321607"/>
            <a:ext cx="1308514" cy="1328315"/>
          </a:xfrm>
          <a:prstGeom prst="trapezoid">
            <a:avLst>
              <a:gd name="adj" fmla="val 10294"/>
            </a:avLst>
          </a:prstGeom>
          <a:solidFill>
            <a:srgbClr val="FFFF00">
              <a:alpha val="53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" name="Arc plein 7"/>
          <p:cNvSpPr/>
          <p:nvPr/>
        </p:nvSpPr>
        <p:spPr>
          <a:xfrm flipV="1">
            <a:off x="18588577" y="1968354"/>
            <a:ext cx="8274420" cy="1015664"/>
          </a:xfrm>
          <a:prstGeom prst="blockArc">
            <a:avLst/>
          </a:prstGeom>
          <a:solidFill>
            <a:srgbClr val="7F7F7F">
              <a:alpha val="25000"/>
            </a:srgbClr>
          </a:solidFill>
          <a:ln>
            <a:solidFill>
              <a:srgbClr val="767676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48392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5480906" y="4797729"/>
            <a:ext cx="15986386" cy="1083016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4" descr="Image15"/>
          <p:cNvPicPr>
            <a:picLocks noChangeAspect="1" noChangeArrowheads="1"/>
          </p:cNvPicPr>
          <p:nvPr/>
        </p:nvPicPr>
        <p:blipFill>
          <a:blip r:embed="rId2">
            <a:alphaModFix amt="19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4" t="1895" r="12744" b="4167"/>
          <a:stretch>
            <a:fillRect/>
          </a:stretch>
        </p:blipFill>
        <p:spPr bwMode="auto">
          <a:xfrm>
            <a:off x="15480906" y="5874468"/>
            <a:ext cx="9775318" cy="85943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Ellipse 4"/>
          <p:cNvSpPr/>
          <p:nvPr/>
        </p:nvSpPr>
        <p:spPr>
          <a:xfrm>
            <a:off x="17328177" y="6195436"/>
            <a:ext cx="6196193" cy="5854744"/>
          </a:xfrm>
          <a:prstGeom prst="ellipse">
            <a:avLst/>
          </a:prstGeom>
          <a:noFill/>
          <a:ln w="38100" cmpd="sng">
            <a:solidFill>
              <a:srgbClr val="767676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rgbClr val="767676"/>
              </a:solidFill>
            </a:endParaRPr>
          </a:p>
        </p:txBody>
      </p:sp>
      <p:sp>
        <p:nvSpPr>
          <p:cNvPr id="6" name="Ellipse 5"/>
          <p:cNvSpPr/>
          <p:nvPr/>
        </p:nvSpPr>
        <p:spPr>
          <a:xfrm>
            <a:off x="18020918" y="6195436"/>
            <a:ext cx="5001593" cy="5854744"/>
          </a:xfrm>
          <a:prstGeom prst="ellipse">
            <a:avLst/>
          </a:prstGeom>
          <a:noFill/>
          <a:ln w="38100" cmpd="sng">
            <a:solidFill>
              <a:srgbClr val="767676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rgbClr val="767676"/>
              </a:solidFill>
            </a:endParaRPr>
          </a:p>
        </p:txBody>
      </p:sp>
      <p:sp>
        <p:nvSpPr>
          <p:cNvPr id="7" name="Ellipse 6"/>
          <p:cNvSpPr/>
          <p:nvPr/>
        </p:nvSpPr>
        <p:spPr>
          <a:xfrm>
            <a:off x="18673632" y="6195436"/>
            <a:ext cx="3640270" cy="5854744"/>
          </a:xfrm>
          <a:prstGeom prst="ellipse">
            <a:avLst/>
          </a:prstGeom>
          <a:noFill/>
          <a:ln w="38100" cmpd="sng">
            <a:solidFill>
              <a:srgbClr val="767676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rgbClr val="767676"/>
              </a:solidFill>
            </a:endParaRPr>
          </a:p>
        </p:txBody>
      </p:sp>
      <p:sp>
        <p:nvSpPr>
          <p:cNvPr id="8" name="Ellipse 7"/>
          <p:cNvSpPr/>
          <p:nvPr/>
        </p:nvSpPr>
        <p:spPr>
          <a:xfrm>
            <a:off x="19406402" y="6195436"/>
            <a:ext cx="2103164" cy="5854744"/>
          </a:xfrm>
          <a:prstGeom prst="ellipse">
            <a:avLst/>
          </a:prstGeom>
          <a:noFill/>
          <a:ln w="38100" cmpd="sng">
            <a:solidFill>
              <a:srgbClr val="767676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rgbClr val="767676"/>
              </a:solidFill>
            </a:endParaRPr>
          </a:p>
        </p:txBody>
      </p:sp>
      <p:sp>
        <p:nvSpPr>
          <p:cNvPr id="9" name="Ellipse 8"/>
          <p:cNvSpPr/>
          <p:nvPr/>
        </p:nvSpPr>
        <p:spPr>
          <a:xfrm>
            <a:off x="20022174" y="6195436"/>
            <a:ext cx="801594" cy="5854744"/>
          </a:xfrm>
          <a:prstGeom prst="ellipse">
            <a:avLst/>
          </a:prstGeom>
          <a:noFill/>
          <a:ln w="38100" cmpd="sng">
            <a:solidFill>
              <a:srgbClr val="767676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rgbClr val="767676"/>
              </a:solidFill>
            </a:endParaRPr>
          </a:p>
        </p:txBody>
      </p:sp>
      <p:sp>
        <p:nvSpPr>
          <p:cNvPr id="10" name="Ellipse 9"/>
          <p:cNvSpPr/>
          <p:nvPr/>
        </p:nvSpPr>
        <p:spPr>
          <a:xfrm>
            <a:off x="24795528" y="6347836"/>
            <a:ext cx="6196193" cy="5854744"/>
          </a:xfrm>
          <a:prstGeom prst="ellipse">
            <a:avLst/>
          </a:prstGeom>
          <a:noFill/>
          <a:ln w="381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rgbClr val="767676"/>
              </a:solidFill>
            </a:endParaRPr>
          </a:p>
        </p:txBody>
      </p:sp>
      <p:sp>
        <p:nvSpPr>
          <p:cNvPr id="11" name="Ellipse 10"/>
          <p:cNvSpPr/>
          <p:nvPr/>
        </p:nvSpPr>
        <p:spPr>
          <a:xfrm>
            <a:off x="25488270" y="6045382"/>
            <a:ext cx="5001593" cy="6157197"/>
          </a:xfrm>
          <a:prstGeom prst="ellipse">
            <a:avLst/>
          </a:prstGeom>
          <a:noFill/>
          <a:ln w="381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rgbClr val="767676"/>
              </a:solidFill>
            </a:endParaRPr>
          </a:p>
        </p:txBody>
      </p:sp>
      <p:sp>
        <p:nvSpPr>
          <p:cNvPr id="12" name="Ellipse 11"/>
          <p:cNvSpPr/>
          <p:nvPr/>
        </p:nvSpPr>
        <p:spPr>
          <a:xfrm>
            <a:off x="26140983" y="5842178"/>
            <a:ext cx="3640270" cy="6360402"/>
          </a:xfrm>
          <a:prstGeom prst="ellipse">
            <a:avLst/>
          </a:prstGeom>
          <a:noFill/>
          <a:ln w="381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rgbClr val="767676"/>
              </a:solidFill>
            </a:endParaRPr>
          </a:p>
        </p:txBody>
      </p:sp>
      <p:sp>
        <p:nvSpPr>
          <p:cNvPr id="13" name="Ellipse 12"/>
          <p:cNvSpPr/>
          <p:nvPr/>
        </p:nvSpPr>
        <p:spPr>
          <a:xfrm>
            <a:off x="26873754" y="5605102"/>
            <a:ext cx="2103164" cy="6597478"/>
          </a:xfrm>
          <a:prstGeom prst="ellipse">
            <a:avLst/>
          </a:prstGeom>
          <a:noFill/>
          <a:ln w="381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rgbClr val="767676"/>
              </a:solidFill>
            </a:endParaRPr>
          </a:p>
        </p:txBody>
      </p:sp>
      <p:sp>
        <p:nvSpPr>
          <p:cNvPr id="14" name="Ellipse 13"/>
          <p:cNvSpPr/>
          <p:nvPr/>
        </p:nvSpPr>
        <p:spPr>
          <a:xfrm>
            <a:off x="27489526" y="5605102"/>
            <a:ext cx="801594" cy="6597478"/>
          </a:xfrm>
          <a:prstGeom prst="ellipse">
            <a:avLst/>
          </a:prstGeom>
          <a:noFill/>
          <a:ln w="381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rgbClr val="767676"/>
              </a:solidFill>
            </a:endParaRPr>
          </a:p>
        </p:txBody>
      </p:sp>
      <p:sp>
        <p:nvSpPr>
          <p:cNvPr id="15" name="ZoneTexte 14"/>
          <p:cNvSpPr txBox="1"/>
          <p:nvPr/>
        </p:nvSpPr>
        <p:spPr>
          <a:xfrm>
            <a:off x="19101783" y="12677589"/>
            <a:ext cx="2497347" cy="1908205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Œil</a:t>
            </a:r>
          </a:p>
          <a:p>
            <a:pPr algn="ctr"/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normal</a:t>
            </a:r>
          </a:p>
        </p:txBody>
      </p:sp>
      <p:sp>
        <p:nvSpPr>
          <p:cNvPr id="16" name="ZoneTexte 15"/>
          <p:cNvSpPr txBox="1"/>
          <p:nvPr/>
        </p:nvSpPr>
        <p:spPr>
          <a:xfrm>
            <a:off x="26284774" y="12648147"/>
            <a:ext cx="3464916" cy="1908205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Œil</a:t>
            </a:r>
          </a:p>
          <a:p>
            <a:pPr algn="ctr"/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astigmate</a:t>
            </a:r>
          </a:p>
        </p:txBody>
      </p:sp>
    </p:spTree>
    <p:extLst>
      <p:ext uri="{BB962C8B-B14F-4D97-AF65-F5344CB8AC3E}">
        <p14:creationId xmlns:p14="http://schemas.microsoft.com/office/powerpoint/2010/main" val="1778266213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5740196" y="1658051"/>
            <a:ext cx="15295903" cy="1499290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" name="Ellipse 2"/>
          <p:cNvSpPr/>
          <p:nvPr/>
        </p:nvSpPr>
        <p:spPr>
          <a:xfrm>
            <a:off x="17081238" y="5207680"/>
            <a:ext cx="6196193" cy="5854744"/>
          </a:xfrm>
          <a:prstGeom prst="ellipse">
            <a:avLst/>
          </a:prstGeom>
          <a:noFill/>
          <a:ln w="38100" cmpd="sng">
            <a:solidFill>
              <a:srgbClr val="767676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rgbClr val="767676"/>
              </a:solidFill>
            </a:endParaRPr>
          </a:p>
        </p:txBody>
      </p:sp>
      <p:sp>
        <p:nvSpPr>
          <p:cNvPr id="5" name="Ellipse 4"/>
          <p:cNvSpPr/>
          <p:nvPr/>
        </p:nvSpPr>
        <p:spPr>
          <a:xfrm>
            <a:off x="17773979" y="5207680"/>
            <a:ext cx="5001593" cy="5854744"/>
          </a:xfrm>
          <a:prstGeom prst="ellipse">
            <a:avLst/>
          </a:prstGeom>
          <a:noFill/>
          <a:ln w="38100" cmpd="sng">
            <a:solidFill>
              <a:srgbClr val="767676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rgbClr val="767676"/>
              </a:solidFill>
            </a:endParaRPr>
          </a:p>
        </p:txBody>
      </p:sp>
      <p:sp>
        <p:nvSpPr>
          <p:cNvPr id="6" name="Ellipse 5"/>
          <p:cNvSpPr/>
          <p:nvPr/>
        </p:nvSpPr>
        <p:spPr>
          <a:xfrm>
            <a:off x="18426693" y="5207680"/>
            <a:ext cx="3640270" cy="5854744"/>
          </a:xfrm>
          <a:prstGeom prst="ellipse">
            <a:avLst/>
          </a:prstGeom>
          <a:noFill/>
          <a:ln w="38100" cmpd="sng">
            <a:solidFill>
              <a:srgbClr val="767676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rgbClr val="767676"/>
              </a:solidFill>
            </a:endParaRPr>
          </a:p>
        </p:txBody>
      </p:sp>
      <p:sp>
        <p:nvSpPr>
          <p:cNvPr id="7" name="Ellipse 6"/>
          <p:cNvSpPr/>
          <p:nvPr/>
        </p:nvSpPr>
        <p:spPr>
          <a:xfrm>
            <a:off x="19159463" y="5207680"/>
            <a:ext cx="2103164" cy="5854744"/>
          </a:xfrm>
          <a:prstGeom prst="ellipse">
            <a:avLst/>
          </a:prstGeom>
          <a:noFill/>
          <a:ln w="38100" cmpd="sng">
            <a:solidFill>
              <a:srgbClr val="767676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rgbClr val="767676"/>
              </a:solidFill>
            </a:endParaRPr>
          </a:p>
        </p:txBody>
      </p:sp>
      <p:sp>
        <p:nvSpPr>
          <p:cNvPr id="8" name="Ellipse 7"/>
          <p:cNvSpPr/>
          <p:nvPr/>
        </p:nvSpPr>
        <p:spPr>
          <a:xfrm>
            <a:off x="19775235" y="5207680"/>
            <a:ext cx="801594" cy="5854744"/>
          </a:xfrm>
          <a:prstGeom prst="ellipse">
            <a:avLst/>
          </a:prstGeom>
          <a:noFill/>
          <a:ln w="38100" cmpd="sng">
            <a:solidFill>
              <a:srgbClr val="767676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rgbClr val="767676"/>
              </a:solidFill>
            </a:endParaRPr>
          </a:p>
        </p:txBody>
      </p:sp>
      <p:sp>
        <p:nvSpPr>
          <p:cNvPr id="9" name="Ellipse 8"/>
          <p:cNvSpPr/>
          <p:nvPr/>
        </p:nvSpPr>
        <p:spPr>
          <a:xfrm>
            <a:off x="24548589" y="5360080"/>
            <a:ext cx="6196193" cy="5854744"/>
          </a:xfrm>
          <a:prstGeom prst="ellipse">
            <a:avLst/>
          </a:prstGeom>
          <a:noFill/>
          <a:ln w="381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rgbClr val="767676"/>
              </a:solidFill>
            </a:endParaRPr>
          </a:p>
        </p:txBody>
      </p:sp>
      <p:sp>
        <p:nvSpPr>
          <p:cNvPr id="10" name="Ellipse 9"/>
          <p:cNvSpPr/>
          <p:nvPr/>
        </p:nvSpPr>
        <p:spPr>
          <a:xfrm>
            <a:off x="25241331" y="5057626"/>
            <a:ext cx="5001593" cy="6157197"/>
          </a:xfrm>
          <a:prstGeom prst="ellipse">
            <a:avLst/>
          </a:prstGeom>
          <a:noFill/>
          <a:ln w="381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rgbClr val="767676"/>
              </a:solidFill>
            </a:endParaRPr>
          </a:p>
        </p:txBody>
      </p:sp>
      <p:sp>
        <p:nvSpPr>
          <p:cNvPr id="11" name="Ellipse 10"/>
          <p:cNvSpPr/>
          <p:nvPr/>
        </p:nvSpPr>
        <p:spPr>
          <a:xfrm>
            <a:off x="25894044" y="4854422"/>
            <a:ext cx="3640270" cy="6360402"/>
          </a:xfrm>
          <a:prstGeom prst="ellipse">
            <a:avLst/>
          </a:prstGeom>
          <a:noFill/>
          <a:ln w="381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rgbClr val="767676"/>
              </a:solidFill>
            </a:endParaRPr>
          </a:p>
        </p:txBody>
      </p:sp>
      <p:sp>
        <p:nvSpPr>
          <p:cNvPr id="12" name="Ellipse 11"/>
          <p:cNvSpPr/>
          <p:nvPr/>
        </p:nvSpPr>
        <p:spPr>
          <a:xfrm>
            <a:off x="26626815" y="4617346"/>
            <a:ext cx="2103164" cy="6597478"/>
          </a:xfrm>
          <a:prstGeom prst="ellipse">
            <a:avLst/>
          </a:prstGeom>
          <a:noFill/>
          <a:ln w="381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rgbClr val="767676"/>
              </a:solidFill>
            </a:endParaRPr>
          </a:p>
        </p:txBody>
      </p:sp>
      <p:sp>
        <p:nvSpPr>
          <p:cNvPr id="13" name="Ellipse 12"/>
          <p:cNvSpPr/>
          <p:nvPr/>
        </p:nvSpPr>
        <p:spPr>
          <a:xfrm>
            <a:off x="27242587" y="4617346"/>
            <a:ext cx="801594" cy="6597478"/>
          </a:xfrm>
          <a:prstGeom prst="ellipse">
            <a:avLst/>
          </a:prstGeom>
          <a:noFill/>
          <a:ln w="381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rgbClr val="767676"/>
              </a:solidFill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19159465" y="3038098"/>
            <a:ext cx="1874566" cy="2321980"/>
          </a:xfrm>
          <a:prstGeom prst="rect">
            <a:avLst/>
          </a:prstGeom>
          <a:solidFill>
            <a:srgbClr val="FFFF00">
              <a:alpha val="40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5" name="Triangle isocèle 14"/>
          <p:cNvSpPr/>
          <p:nvPr/>
        </p:nvSpPr>
        <p:spPr>
          <a:xfrm flipV="1">
            <a:off x="19159465" y="5360079"/>
            <a:ext cx="1874566" cy="5702340"/>
          </a:xfrm>
          <a:prstGeom prst="triangle">
            <a:avLst>
              <a:gd name="adj" fmla="val 52941"/>
            </a:avLst>
          </a:prstGeom>
          <a:solidFill>
            <a:srgbClr val="FFFF00">
              <a:alpha val="32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6" name="Triangle isocèle 15"/>
          <p:cNvSpPr/>
          <p:nvPr/>
        </p:nvSpPr>
        <p:spPr>
          <a:xfrm rot="10800000" flipV="1">
            <a:off x="19810642" y="11001046"/>
            <a:ext cx="711163" cy="3258941"/>
          </a:xfrm>
          <a:prstGeom prst="triangle">
            <a:avLst/>
          </a:prstGeom>
          <a:solidFill>
            <a:srgbClr val="FFFF00">
              <a:alpha val="32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7" name="Rectangle 16"/>
          <p:cNvSpPr/>
          <p:nvPr/>
        </p:nvSpPr>
        <p:spPr>
          <a:xfrm>
            <a:off x="26626815" y="3127946"/>
            <a:ext cx="2214375" cy="2376725"/>
          </a:xfrm>
          <a:prstGeom prst="rect">
            <a:avLst/>
          </a:prstGeom>
          <a:solidFill>
            <a:srgbClr val="FF6600">
              <a:alpha val="37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rgbClr val="FF6600"/>
              </a:solidFill>
            </a:endParaRPr>
          </a:p>
        </p:txBody>
      </p:sp>
      <p:sp>
        <p:nvSpPr>
          <p:cNvPr id="18" name="Trapèze 17"/>
          <p:cNvSpPr/>
          <p:nvPr/>
        </p:nvSpPr>
        <p:spPr>
          <a:xfrm rot="10800000">
            <a:off x="26626817" y="5504670"/>
            <a:ext cx="2134823" cy="4861009"/>
          </a:xfrm>
          <a:prstGeom prst="trapezoid">
            <a:avLst>
              <a:gd name="adj" fmla="val 49016"/>
            </a:avLst>
          </a:prstGeom>
          <a:solidFill>
            <a:srgbClr val="FF6600">
              <a:alpha val="40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9" name="Trapèze 18"/>
          <p:cNvSpPr/>
          <p:nvPr/>
        </p:nvSpPr>
        <p:spPr>
          <a:xfrm>
            <a:off x="26260071" y="9442009"/>
            <a:ext cx="2905667" cy="6678210"/>
          </a:xfrm>
          <a:prstGeom prst="trapezoid">
            <a:avLst>
              <a:gd name="adj" fmla="val 50000"/>
            </a:avLst>
          </a:prstGeom>
          <a:solidFill>
            <a:srgbClr val="FF6600">
              <a:alpha val="40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20" name="Connecteur droit 19"/>
          <p:cNvCxnSpPr>
            <a:stCxn id="15" idx="2"/>
            <a:endCxn id="15" idx="0"/>
          </p:cNvCxnSpPr>
          <p:nvPr/>
        </p:nvCxnSpPr>
        <p:spPr>
          <a:xfrm>
            <a:off x="19159465" y="5360079"/>
            <a:ext cx="992415" cy="5702340"/>
          </a:xfrm>
          <a:prstGeom prst="line">
            <a:avLst/>
          </a:prstGeom>
          <a:ln>
            <a:solidFill>
              <a:srgbClr val="FF66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Connecteur droit 20"/>
          <p:cNvCxnSpPr>
            <a:endCxn id="15" idx="0"/>
          </p:cNvCxnSpPr>
          <p:nvPr/>
        </p:nvCxnSpPr>
        <p:spPr>
          <a:xfrm flipH="1">
            <a:off x="20151878" y="5307212"/>
            <a:ext cx="882151" cy="5755210"/>
          </a:xfrm>
          <a:prstGeom prst="line">
            <a:avLst/>
          </a:prstGeom>
          <a:ln>
            <a:solidFill>
              <a:srgbClr val="FF66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Connecteur droit 21"/>
          <p:cNvCxnSpPr>
            <a:endCxn id="15" idx="0"/>
          </p:cNvCxnSpPr>
          <p:nvPr/>
        </p:nvCxnSpPr>
        <p:spPr>
          <a:xfrm>
            <a:off x="19471932" y="5273345"/>
            <a:ext cx="679948" cy="5789076"/>
          </a:xfrm>
          <a:prstGeom prst="line">
            <a:avLst/>
          </a:prstGeom>
          <a:ln>
            <a:solidFill>
              <a:srgbClr val="FF66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" name="Connecteur droit 22"/>
          <p:cNvCxnSpPr>
            <a:endCxn id="15" idx="0"/>
          </p:cNvCxnSpPr>
          <p:nvPr/>
        </p:nvCxnSpPr>
        <p:spPr>
          <a:xfrm>
            <a:off x="19775233" y="5207679"/>
            <a:ext cx="376645" cy="5854741"/>
          </a:xfrm>
          <a:prstGeom prst="line">
            <a:avLst/>
          </a:prstGeom>
          <a:ln>
            <a:solidFill>
              <a:srgbClr val="FF66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" name="Connecteur droit 23"/>
          <p:cNvCxnSpPr>
            <a:endCxn id="15" idx="0"/>
          </p:cNvCxnSpPr>
          <p:nvPr/>
        </p:nvCxnSpPr>
        <p:spPr>
          <a:xfrm>
            <a:off x="20151878" y="5190749"/>
            <a:ext cx="0" cy="5871672"/>
          </a:xfrm>
          <a:prstGeom prst="line">
            <a:avLst/>
          </a:prstGeom>
          <a:ln>
            <a:solidFill>
              <a:srgbClr val="FF66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Connecteur droit 24"/>
          <p:cNvCxnSpPr>
            <a:endCxn id="15" idx="0"/>
          </p:cNvCxnSpPr>
          <p:nvPr/>
        </p:nvCxnSpPr>
        <p:spPr>
          <a:xfrm flipH="1">
            <a:off x="20151880" y="5239478"/>
            <a:ext cx="577351" cy="5822943"/>
          </a:xfrm>
          <a:prstGeom prst="line">
            <a:avLst/>
          </a:prstGeom>
          <a:ln>
            <a:solidFill>
              <a:srgbClr val="FF66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" name="Connecteur droit 25"/>
          <p:cNvCxnSpPr>
            <a:endCxn id="15" idx="0"/>
          </p:cNvCxnSpPr>
          <p:nvPr/>
        </p:nvCxnSpPr>
        <p:spPr>
          <a:xfrm flipH="1">
            <a:off x="20151880" y="5207679"/>
            <a:ext cx="304800" cy="5854741"/>
          </a:xfrm>
          <a:prstGeom prst="line">
            <a:avLst/>
          </a:prstGeom>
          <a:ln>
            <a:solidFill>
              <a:srgbClr val="FF66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Connecteur droit 26"/>
          <p:cNvCxnSpPr>
            <a:endCxn id="15" idx="2"/>
          </p:cNvCxnSpPr>
          <p:nvPr/>
        </p:nvCxnSpPr>
        <p:spPr>
          <a:xfrm>
            <a:off x="19159463" y="3038096"/>
            <a:ext cx="0" cy="2321983"/>
          </a:xfrm>
          <a:prstGeom prst="line">
            <a:avLst/>
          </a:prstGeom>
          <a:ln>
            <a:solidFill>
              <a:srgbClr val="FF66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Connecteur droit 27"/>
          <p:cNvCxnSpPr/>
          <p:nvPr/>
        </p:nvCxnSpPr>
        <p:spPr>
          <a:xfrm>
            <a:off x="19471931" y="3031700"/>
            <a:ext cx="0" cy="2250106"/>
          </a:xfrm>
          <a:prstGeom prst="line">
            <a:avLst/>
          </a:prstGeom>
          <a:ln>
            <a:solidFill>
              <a:srgbClr val="FF66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" name="Connecteur droit 28"/>
          <p:cNvCxnSpPr/>
          <p:nvPr/>
        </p:nvCxnSpPr>
        <p:spPr>
          <a:xfrm flipH="1">
            <a:off x="19773208" y="3031701"/>
            <a:ext cx="2027" cy="2186611"/>
          </a:xfrm>
          <a:prstGeom prst="line">
            <a:avLst/>
          </a:prstGeom>
          <a:ln>
            <a:solidFill>
              <a:srgbClr val="FF66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0" name="Connecteur droit 29"/>
          <p:cNvCxnSpPr/>
          <p:nvPr/>
        </p:nvCxnSpPr>
        <p:spPr>
          <a:xfrm>
            <a:off x="20148309" y="2930110"/>
            <a:ext cx="0" cy="2269116"/>
          </a:xfrm>
          <a:prstGeom prst="line">
            <a:avLst/>
          </a:prstGeom>
          <a:ln>
            <a:solidFill>
              <a:srgbClr val="FF66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1" name="Connecteur droit 30"/>
          <p:cNvCxnSpPr/>
          <p:nvPr/>
        </p:nvCxnSpPr>
        <p:spPr>
          <a:xfrm>
            <a:off x="20456678" y="2921633"/>
            <a:ext cx="0" cy="2269116"/>
          </a:xfrm>
          <a:prstGeom prst="line">
            <a:avLst/>
          </a:prstGeom>
          <a:ln>
            <a:solidFill>
              <a:srgbClr val="FF66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2" name="Connecteur droit 31"/>
          <p:cNvCxnSpPr/>
          <p:nvPr/>
        </p:nvCxnSpPr>
        <p:spPr>
          <a:xfrm>
            <a:off x="20729229" y="2966136"/>
            <a:ext cx="0" cy="2269116"/>
          </a:xfrm>
          <a:prstGeom prst="line">
            <a:avLst/>
          </a:prstGeom>
          <a:ln>
            <a:solidFill>
              <a:srgbClr val="FF66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Connecteur droit 32"/>
          <p:cNvCxnSpPr/>
          <p:nvPr/>
        </p:nvCxnSpPr>
        <p:spPr>
          <a:xfrm>
            <a:off x="21034029" y="3031701"/>
            <a:ext cx="0" cy="2269116"/>
          </a:xfrm>
          <a:prstGeom prst="line">
            <a:avLst/>
          </a:prstGeom>
          <a:ln>
            <a:solidFill>
              <a:srgbClr val="FF66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4" name="Rectangle 33"/>
          <p:cNvSpPr/>
          <p:nvPr/>
        </p:nvSpPr>
        <p:spPr>
          <a:xfrm>
            <a:off x="19095165" y="2658396"/>
            <a:ext cx="1989667" cy="43180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35" name="Connecteur droit 34"/>
          <p:cNvCxnSpPr/>
          <p:nvPr/>
        </p:nvCxnSpPr>
        <p:spPr>
          <a:xfrm flipH="1">
            <a:off x="26375529" y="5360078"/>
            <a:ext cx="2465662" cy="10122736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6" name="Connecteur droit 35"/>
          <p:cNvCxnSpPr/>
          <p:nvPr/>
        </p:nvCxnSpPr>
        <p:spPr>
          <a:xfrm>
            <a:off x="26626816" y="5360080"/>
            <a:ext cx="2481192" cy="10122733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7" name="Connecteur droit 36"/>
          <p:cNvCxnSpPr/>
          <p:nvPr/>
        </p:nvCxnSpPr>
        <p:spPr>
          <a:xfrm flipH="1">
            <a:off x="26901020" y="5190748"/>
            <a:ext cx="1610462" cy="10582243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8" name="Connecteur droit 37"/>
          <p:cNvCxnSpPr/>
          <p:nvPr/>
        </p:nvCxnSpPr>
        <p:spPr>
          <a:xfrm>
            <a:off x="26901433" y="5190748"/>
            <a:ext cx="1790700" cy="10582243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9" name="Connecteur droit 38"/>
          <p:cNvCxnSpPr/>
          <p:nvPr/>
        </p:nvCxnSpPr>
        <p:spPr>
          <a:xfrm flipH="1">
            <a:off x="27238351" y="4964312"/>
            <a:ext cx="907680" cy="11117420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0" name="Connecteur droit 39"/>
          <p:cNvCxnSpPr/>
          <p:nvPr/>
        </p:nvCxnSpPr>
        <p:spPr>
          <a:xfrm>
            <a:off x="27242587" y="4964312"/>
            <a:ext cx="1057223" cy="11117420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1" name="Connecteur droit 40"/>
          <p:cNvCxnSpPr/>
          <p:nvPr/>
        </p:nvCxnSpPr>
        <p:spPr>
          <a:xfrm>
            <a:off x="26626815" y="3090198"/>
            <a:ext cx="0" cy="2269116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2" name="Connecteur droit 41"/>
          <p:cNvCxnSpPr/>
          <p:nvPr/>
        </p:nvCxnSpPr>
        <p:spPr>
          <a:xfrm>
            <a:off x="26901019" y="2995759"/>
            <a:ext cx="0" cy="2205621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" name="Connecteur droit 42"/>
          <p:cNvCxnSpPr/>
          <p:nvPr/>
        </p:nvCxnSpPr>
        <p:spPr>
          <a:xfrm>
            <a:off x="27238351" y="2775646"/>
            <a:ext cx="0" cy="2184446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" name="Connecteur droit 43"/>
          <p:cNvCxnSpPr/>
          <p:nvPr/>
        </p:nvCxnSpPr>
        <p:spPr>
          <a:xfrm>
            <a:off x="27471956" y="2399819"/>
            <a:ext cx="0" cy="2269116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5" name="Connecteur droit 44"/>
          <p:cNvCxnSpPr/>
          <p:nvPr/>
        </p:nvCxnSpPr>
        <p:spPr>
          <a:xfrm>
            <a:off x="27870863" y="2402926"/>
            <a:ext cx="0" cy="2269116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6" name="Connecteur droit 45"/>
          <p:cNvCxnSpPr/>
          <p:nvPr/>
        </p:nvCxnSpPr>
        <p:spPr>
          <a:xfrm>
            <a:off x="28146007" y="2695385"/>
            <a:ext cx="0" cy="2269116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7" name="Connecteur droit 46"/>
          <p:cNvCxnSpPr/>
          <p:nvPr/>
        </p:nvCxnSpPr>
        <p:spPr>
          <a:xfrm>
            <a:off x="28513923" y="2919572"/>
            <a:ext cx="0" cy="2269116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8" name="Connecteur droit 47"/>
          <p:cNvCxnSpPr/>
          <p:nvPr/>
        </p:nvCxnSpPr>
        <p:spPr>
          <a:xfrm>
            <a:off x="28844526" y="3085615"/>
            <a:ext cx="0" cy="2269116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9" name="Rectangle 48"/>
          <p:cNvSpPr/>
          <p:nvPr/>
        </p:nvSpPr>
        <p:spPr>
          <a:xfrm>
            <a:off x="26477537" y="2186957"/>
            <a:ext cx="2630475" cy="99507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0" name="Rectangle 49"/>
          <p:cNvSpPr/>
          <p:nvPr/>
        </p:nvSpPr>
        <p:spPr>
          <a:xfrm>
            <a:off x="26260069" y="2339358"/>
            <a:ext cx="3000339" cy="99507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51" name="Connecteur droit 50"/>
          <p:cNvCxnSpPr>
            <a:endCxn id="16" idx="4"/>
          </p:cNvCxnSpPr>
          <p:nvPr/>
        </p:nvCxnSpPr>
        <p:spPr>
          <a:xfrm flipH="1">
            <a:off x="19810642" y="11106869"/>
            <a:ext cx="337671" cy="3153117"/>
          </a:xfrm>
          <a:prstGeom prst="line">
            <a:avLst/>
          </a:prstGeom>
          <a:ln>
            <a:solidFill>
              <a:srgbClr val="FF66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2" name="Connecteur droit 51"/>
          <p:cNvCxnSpPr>
            <a:endCxn id="16" idx="2"/>
          </p:cNvCxnSpPr>
          <p:nvPr/>
        </p:nvCxnSpPr>
        <p:spPr>
          <a:xfrm>
            <a:off x="20148313" y="11106873"/>
            <a:ext cx="373492" cy="3153114"/>
          </a:xfrm>
          <a:prstGeom prst="line">
            <a:avLst/>
          </a:prstGeom>
          <a:ln>
            <a:solidFill>
              <a:srgbClr val="FF66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3" name="Connecteur droit 52"/>
          <p:cNvCxnSpPr/>
          <p:nvPr/>
        </p:nvCxnSpPr>
        <p:spPr>
          <a:xfrm>
            <a:off x="20148313" y="11106873"/>
            <a:ext cx="28967" cy="3153114"/>
          </a:xfrm>
          <a:prstGeom prst="line">
            <a:avLst/>
          </a:prstGeom>
          <a:ln>
            <a:solidFill>
              <a:srgbClr val="FF66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4" name="Connecteur droit 53"/>
          <p:cNvCxnSpPr/>
          <p:nvPr/>
        </p:nvCxnSpPr>
        <p:spPr>
          <a:xfrm flipH="1">
            <a:off x="19996866" y="11106875"/>
            <a:ext cx="151449" cy="3153114"/>
          </a:xfrm>
          <a:prstGeom prst="line">
            <a:avLst/>
          </a:prstGeom>
          <a:ln>
            <a:solidFill>
              <a:srgbClr val="FF66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5" name="Connecteur droit 54"/>
          <p:cNvCxnSpPr/>
          <p:nvPr/>
        </p:nvCxnSpPr>
        <p:spPr>
          <a:xfrm>
            <a:off x="20148313" y="11106875"/>
            <a:ext cx="199920" cy="3153114"/>
          </a:xfrm>
          <a:prstGeom prst="line">
            <a:avLst/>
          </a:prstGeom>
          <a:ln>
            <a:solidFill>
              <a:srgbClr val="FF66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6" name="Rectangle 55"/>
          <p:cNvSpPr/>
          <p:nvPr/>
        </p:nvSpPr>
        <p:spPr>
          <a:xfrm rot="17891150">
            <a:off x="24152918" y="5013683"/>
            <a:ext cx="5959671" cy="6068511"/>
          </a:xfrm>
          <a:prstGeom prst="rect">
            <a:avLst/>
          </a:prstGeom>
          <a:noFill/>
          <a:ln>
            <a:noFill/>
          </a:ln>
        </p:spPr>
        <p:txBody>
          <a:bodyPr wrap="none" lIns="91427" tIns="45715" rIns="91427" bIns="45715">
            <a:prstTxWarp prst="textArchUp">
              <a:avLst>
                <a:gd name="adj" fmla="val 6512140"/>
              </a:avLst>
            </a:prstTxWarp>
            <a:spAutoFit/>
          </a:bodyPr>
          <a:lstStyle/>
          <a:p>
            <a:pPr algn="ctr"/>
            <a:r>
              <a:rPr lang="fr-FR" sz="5900" dirty="0">
                <a:ln w="12700">
                  <a:noFill/>
                  <a:prstDash val="solid"/>
                </a:ln>
                <a:solidFill>
                  <a:srgbClr val="FE2DFF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Helvetica"/>
                <a:cs typeface="Helvetica"/>
              </a:rPr>
              <a:t>Œil astigmate</a:t>
            </a:r>
          </a:p>
        </p:txBody>
      </p:sp>
      <p:sp>
        <p:nvSpPr>
          <p:cNvPr id="57" name="Rectangle 56"/>
          <p:cNvSpPr/>
          <p:nvPr/>
        </p:nvSpPr>
        <p:spPr>
          <a:xfrm rot="17413085">
            <a:off x="16637473" y="5013683"/>
            <a:ext cx="5959671" cy="6068511"/>
          </a:xfrm>
          <a:prstGeom prst="rect">
            <a:avLst/>
          </a:prstGeom>
          <a:noFill/>
          <a:ln>
            <a:noFill/>
          </a:ln>
        </p:spPr>
        <p:txBody>
          <a:bodyPr wrap="none" lIns="91427" tIns="45715" rIns="91427" bIns="45715">
            <a:prstTxWarp prst="textArchUp">
              <a:avLst>
                <a:gd name="adj" fmla="val 6512140"/>
              </a:avLst>
            </a:prstTxWarp>
            <a:spAutoFit/>
          </a:bodyPr>
          <a:lstStyle/>
          <a:p>
            <a:pPr algn="ctr"/>
            <a:r>
              <a:rPr lang="fr-FR" sz="5900" dirty="0">
                <a:ln w="12700">
                  <a:noFill/>
                  <a:prstDash val="solid"/>
                </a:ln>
                <a:solidFill>
                  <a:srgbClr val="767676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Helvetica"/>
                <a:cs typeface="Helvetica"/>
              </a:rPr>
              <a:t>Œil normal</a:t>
            </a:r>
          </a:p>
        </p:txBody>
      </p:sp>
    </p:spTree>
    <p:extLst>
      <p:ext uri="{BB962C8B-B14F-4D97-AF65-F5344CB8AC3E}">
        <p14:creationId xmlns:p14="http://schemas.microsoft.com/office/powerpoint/2010/main" val="3123102034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5352150" y="2539975"/>
            <a:ext cx="15578118" cy="1386530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" name="Ellipse 2"/>
          <p:cNvSpPr/>
          <p:nvPr/>
        </p:nvSpPr>
        <p:spPr>
          <a:xfrm>
            <a:off x="16693191" y="6195436"/>
            <a:ext cx="6196193" cy="5854744"/>
          </a:xfrm>
          <a:prstGeom prst="ellipse">
            <a:avLst/>
          </a:prstGeom>
          <a:noFill/>
          <a:ln w="38100" cmpd="sng">
            <a:solidFill>
              <a:srgbClr val="767676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rgbClr val="767676"/>
              </a:solidFill>
            </a:endParaRPr>
          </a:p>
        </p:txBody>
      </p:sp>
      <p:sp>
        <p:nvSpPr>
          <p:cNvPr id="5" name="Ellipse 4"/>
          <p:cNvSpPr/>
          <p:nvPr/>
        </p:nvSpPr>
        <p:spPr>
          <a:xfrm>
            <a:off x="17385932" y="6195436"/>
            <a:ext cx="5001593" cy="5854744"/>
          </a:xfrm>
          <a:prstGeom prst="ellipse">
            <a:avLst/>
          </a:prstGeom>
          <a:noFill/>
          <a:ln w="38100" cmpd="sng">
            <a:solidFill>
              <a:srgbClr val="767676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rgbClr val="767676"/>
              </a:solidFill>
            </a:endParaRPr>
          </a:p>
        </p:txBody>
      </p:sp>
      <p:sp>
        <p:nvSpPr>
          <p:cNvPr id="6" name="Ellipse 5"/>
          <p:cNvSpPr/>
          <p:nvPr/>
        </p:nvSpPr>
        <p:spPr>
          <a:xfrm>
            <a:off x="18038646" y="6195436"/>
            <a:ext cx="3640270" cy="5854744"/>
          </a:xfrm>
          <a:prstGeom prst="ellipse">
            <a:avLst/>
          </a:prstGeom>
          <a:noFill/>
          <a:ln w="38100" cmpd="sng">
            <a:solidFill>
              <a:srgbClr val="767676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rgbClr val="767676"/>
              </a:solidFill>
            </a:endParaRPr>
          </a:p>
        </p:txBody>
      </p:sp>
      <p:sp>
        <p:nvSpPr>
          <p:cNvPr id="7" name="Ellipse 6"/>
          <p:cNvSpPr/>
          <p:nvPr/>
        </p:nvSpPr>
        <p:spPr>
          <a:xfrm>
            <a:off x="18771416" y="6195436"/>
            <a:ext cx="2103164" cy="5854744"/>
          </a:xfrm>
          <a:prstGeom prst="ellipse">
            <a:avLst/>
          </a:prstGeom>
          <a:noFill/>
          <a:ln w="38100" cmpd="sng">
            <a:solidFill>
              <a:srgbClr val="767676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rgbClr val="767676"/>
              </a:solidFill>
            </a:endParaRPr>
          </a:p>
        </p:txBody>
      </p:sp>
      <p:sp>
        <p:nvSpPr>
          <p:cNvPr id="8" name="Ellipse 7"/>
          <p:cNvSpPr/>
          <p:nvPr/>
        </p:nvSpPr>
        <p:spPr>
          <a:xfrm>
            <a:off x="19387188" y="6195436"/>
            <a:ext cx="801594" cy="5854744"/>
          </a:xfrm>
          <a:prstGeom prst="ellipse">
            <a:avLst/>
          </a:prstGeom>
          <a:noFill/>
          <a:ln w="38100" cmpd="sng">
            <a:solidFill>
              <a:srgbClr val="767676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rgbClr val="767676"/>
              </a:solidFill>
            </a:endParaRPr>
          </a:p>
        </p:txBody>
      </p:sp>
      <p:sp>
        <p:nvSpPr>
          <p:cNvPr id="9" name="Ellipse 8"/>
          <p:cNvSpPr/>
          <p:nvPr/>
        </p:nvSpPr>
        <p:spPr>
          <a:xfrm>
            <a:off x="24160542" y="6347836"/>
            <a:ext cx="6196193" cy="5854744"/>
          </a:xfrm>
          <a:prstGeom prst="ellipse">
            <a:avLst/>
          </a:prstGeom>
          <a:noFill/>
          <a:ln w="381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rgbClr val="767676"/>
              </a:solidFill>
            </a:endParaRPr>
          </a:p>
        </p:txBody>
      </p:sp>
      <p:sp>
        <p:nvSpPr>
          <p:cNvPr id="10" name="Ellipse 9"/>
          <p:cNvSpPr/>
          <p:nvPr/>
        </p:nvSpPr>
        <p:spPr>
          <a:xfrm>
            <a:off x="24853284" y="6045382"/>
            <a:ext cx="5001593" cy="6157197"/>
          </a:xfrm>
          <a:prstGeom prst="ellipse">
            <a:avLst/>
          </a:prstGeom>
          <a:noFill/>
          <a:ln w="381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rgbClr val="767676"/>
              </a:solidFill>
            </a:endParaRPr>
          </a:p>
        </p:txBody>
      </p:sp>
      <p:sp>
        <p:nvSpPr>
          <p:cNvPr id="11" name="Ellipse 10"/>
          <p:cNvSpPr/>
          <p:nvPr/>
        </p:nvSpPr>
        <p:spPr>
          <a:xfrm>
            <a:off x="25505997" y="5842178"/>
            <a:ext cx="3640270" cy="6360402"/>
          </a:xfrm>
          <a:prstGeom prst="ellipse">
            <a:avLst/>
          </a:prstGeom>
          <a:noFill/>
          <a:ln w="381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rgbClr val="767676"/>
              </a:solidFill>
            </a:endParaRPr>
          </a:p>
        </p:txBody>
      </p:sp>
      <p:sp>
        <p:nvSpPr>
          <p:cNvPr id="12" name="Ellipse 11"/>
          <p:cNvSpPr/>
          <p:nvPr/>
        </p:nvSpPr>
        <p:spPr>
          <a:xfrm>
            <a:off x="26238768" y="5605102"/>
            <a:ext cx="2103164" cy="6597478"/>
          </a:xfrm>
          <a:prstGeom prst="ellipse">
            <a:avLst/>
          </a:prstGeom>
          <a:noFill/>
          <a:ln w="381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rgbClr val="767676"/>
              </a:solidFill>
            </a:endParaRPr>
          </a:p>
        </p:txBody>
      </p:sp>
      <p:sp>
        <p:nvSpPr>
          <p:cNvPr id="13" name="Ellipse 12"/>
          <p:cNvSpPr/>
          <p:nvPr/>
        </p:nvSpPr>
        <p:spPr>
          <a:xfrm>
            <a:off x="26854540" y="5605102"/>
            <a:ext cx="801594" cy="6597478"/>
          </a:xfrm>
          <a:prstGeom prst="ellipse">
            <a:avLst/>
          </a:prstGeom>
          <a:noFill/>
          <a:ln w="381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rgbClr val="767676"/>
              </a:solidFill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18771418" y="4025854"/>
            <a:ext cx="1874566" cy="2321980"/>
          </a:xfrm>
          <a:prstGeom prst="rect">
            <a:avLst/>
          </a:prstGeom>
          <a:solidFill>
            <a:srgbClr val="FFFF00">
              <a:alpha val="40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5" name="Triangle isocèle 14"/>
          <p:cNvSpPr/>
          <p:nvPr/>
        </p:nvSpPr>
        <p:spPr>
          <a:xfrm flipV="1">
            <a:off x="18771418" y="6347835"/>
            <a:ext cx="1874566" cy="5702340"/>
          </a:xfrm>
          <a:prstGeom prst="triangle">
            <a:avLst>
              <a:gd name="adj" fmla="val 52941"/>
            </a:avLst>
          </a:prstGeom>
          <a:solidFill>
            <a:srgbClr val="FFFF00">
              <a:alpha val="32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6" name="Triangle isocèle 15"/>
          <p:cNvSpPr/>
          <p:nvPr/>
        </p:nvSpPr>
        <p:spPr>
          <a:xfrm rot="10800000" flipV="1">
            <a:off x="19422595" y="11988802"/>
            <a:ext cx="711163" cy="3258941"/>
          </a:xfrm>
          <a:prstGeom prst="triangle">
            <a:avLst/>
          </a:prstGeom>
          <a:solidFill>
            <a:srgbClr val="FFFF00">
              <a:alpha val="32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17" name="Connecteur droit 16"/>
          <p:cNvCxnSpPr>
            <a:stCxn id="15" idx="2"/>
            <a:endCxn id="15" idx="0"/>
          </p:cNvCxnSpPr>
          <p:nvPr/>
        </p:nvCxnSpPr>
        <p:spPr>
          <a:xfrm>
            <a:off x="18771418" y="6347835"/>
            <a:ext cx="992415" cy="5702340"/>
          </a:xfrm>
          <a:prstGeom prst="line">
            <a:avLst/>
          </a:prstGeom>
          <a:ln>
            <a:solidFill>
              <a:srgbClr val="FF66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Connecteur droit 17"/>
          <p:cNvCxnSpPr>
            <a:endCxn id="15" idx="0"/>
          </p:cNvCxnSpPr>
          <p:nvPr/>
        </p:nvCxnSpPr>
        <p:spPr>
          <a:xfrm flipH="1">
            <a:off x="19763831" y="6294968"/>
            <a:ext cx="882151" cy="5755210"/>
          </a:xfrm>
          <a:prstGeom prst="line">
            <a:avLst/>
          </a:prstGeom>
          <a:ln>
            <a:solidFill>
              <a:srgbClr val="FF66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Connecteur droit 18"/>
          <p:cNvCxnSpPr>
            <a:endCxn id="15" idx="0"/>
          </p:cNvCxnSpPr>
          <p:nvPr/>
        </p:nvCxnSpPr>
        <p:spPr>
          <a:xfrm>
            <a:off x="19083885" y="6261101"/>
            <a:ext cx="679948" cy="5789076"/>
          </a:xfrm>
          <a:prstGeom prst="line">
            <a:avLst/>
          </a:prstGeom>
          <a:ln>
            <a:solidFill>
              <a:srgbClr val="FF66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Connecteur droit 19"/>
          <p:cNvCxnSpPr>
            <a:endCxn id="15" idx="0"/>
          </p:cNvCxnSpPr>
          <p:nvPr/>
        </p:nvCxnSpPr>
        <p:spPr>
          <a:xfrm>
            <a:off x="19387186" y="6195435"/>
            <a:ext cx="376645" cy="5854741"/>
          </a:xfrm>
          <a:prstGeom prst="line">
            <a:avLst/>
          </a:prstGeom>
          <a:ln>
            <a:solidFill>
              <a:srgbClr val="FF66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Connecteur droit 20"/>
          <p:cNvCxnSpPr>
            <a:endCxn id="15" idx="0"/>
          </p:cNvCxnSpPr>
          <p:nvPr/>
        </p:nvCxnSpPr>
        <p:spPr>
          <a:xfrm>
            <a:off x="19763831" y="6178505"/>
            <a:ext cx="0" cy="5871672"/>
          </a:xfrm>
          <a:prstGeom prst="line">
            <a:avLst/>
          </a:prstGeom>
          <a:ln>
            <a:solidFill>
              <a:srgbClr val="FF66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Connecteur droit 21"/>
          <p:cNvCxnSpPr>
            <a:endCxn id="15" idx="0"/>
          </p:cNvCxnSpPr>
          <p:nvPr/>
        </p:nvCxnSpPr>
        <p:spPr>
          <a:xfrm flipH="1">
            <a:off x="19763833" y="6227234"/>
            <a:ext cx="577351" cy="5822943"/>
          </a:xfrm>
          <a:prstGeom prst="line">
            <a:avLst/>
          </a:prstGeom>
          <a:ln>
            <a:solidFill>
              <a:srgbClr val="FF66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" name="Connecteur droit 22"/>
          <p:cNvCxnSpPr>
            <a:endCxn id="15" idx="0"/>
          </p:cNvCxnSpPr>
          <p:nvPr/>
        </p:nvCxnSpPr>
        <p:spPr>
          <a:xfrm flipH="1">
            <a:off x="19763833" y="6195435"/>
            <a:ext cx="304800" cy="5854741"/>
          </a:xfrm>
          <a:prstGeom prst="line">
            <a:avLst/>
          </a:prstGeom>
          <a:ln>
            <a:solidFill>
              <a:srgbClr val="FF66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" name="Connecteur droit 23"/>
          <p:cNvCxnSpPr>
            <a:endCxn id="15" idx="2"/>
          </p:cNvCxnSpPr>
          <p:nvPr/>
        </p:nvCxnSpPr>
        <p:spPr>
          <a:xfrm>
            <a:off x="18771416" y="4025852"/>
            <a:ext cx="0" cy="2321983"/>
          </a:xfrm>
          <a:prstGeom prst="line">
            <a:avLst/>
          </a:prstGeom>
          <a:ln>
            <a:solidFill>
              <a:srgbClr val="FF66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Connecteur droit 24"/>
          <p:cNvCxnSpPr/>
          <p:nvPr/>
        </p:nvCxnSpPr>
        <p:spPr>
          <a:xfrm>
            <a:off x="19083884" y="4019456"/>
            <a:ext cx="0" cy="2250106"/>
          </a:xfrm>
          <a:prstGeom prst="line">
            <a:avLst/>
          </a:prstGeom>
          <a:ln>
            <a:solidFill>
              <a:srgbClr val="FF66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" name="Connecteur droit 25"/>
          <p:cNvCxnSpPr/>
          <p:nvPr/>
        </p:nvCxnSpPr>
        <p:spPr>
          <a:xfrm flipH="1">
            <a:off x="19385161" y="4019457"/>
            <a:ext cx="2027" cy="2186611"/>
          </a:xfrm>
          <a:prstGeom prst="line">
            <a:avLst/>
          </a:prstGeom>
          <a:ln>
            <a:solidFill>
              <a:srgbClr val="FF66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Connecteur droit 26"/>
          <p:cNvCxnSpPr/>
          <p:nvPr/>
        </p:nvCxnSpPr>
        <p:spPr>
          <a:xfrm>
            <a:off x="19760262" y="3917866"/>
            <a:ext cx="0" cy="2269116"/>
          </a:xfrm>
          <a:prstGeom prst="line">
            <a:avLst/>
          </a:prstGeom>
          <a:ln>
            <a:solidFill>
              <a:srgbClr val="FF66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Connecteur droit 27"/>
          <p:cNvCxnSpPr/>
          <p:nvPr/>
        </p:nvCxnSpPr>
        <p:spPr>
          <a:xfrm>
            <a:off x="20068631" y="3909389"/>
            <a:ext cx="0" cy="2269116"/>
          </a:xfrm>
          <a:prstGeom prst="line">
            <a:avLst/>
          </a:prstGeom>
          <a:ln>
            <a:solidFill>
              <a:srgbClr val="FF66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" name="Connecteur droit 28"/>
          <p:cNvCxnSpPr/>
          <p:nvPr/>
        </p:nvCxnSpPr>
        <p:spPr>
          <a:xfrm>
            <a:off x="20341182" y="3953892"/>
            <a:ext cx="0" cy="2269116"/>
          </a:xfrm>
          <a:prstGeom prst="line">
            <a:avLst/>
          </a:prstGeom>
          <a:ln>
            <a:solidFill>
              <a:srgbClr val="FF66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0" name="Connecteur droit 29"/>
          <p:cNvCxnSpPr/>
          <p:nvPr/>
        </p:nvCxnSpPr>
        <p:spPr>
          <a:xfrm>
            <a:off x="20645982" y="4019457"/>
            <a:ext cx="0" cy="2269116"/>
          </a:xfrm>
          <a:prstGeom prst="line">
            <a:avLst/>
          </a:prstGeom>
          <a:ln>
            <a:solidFill>
              <a:srgbClr val="FF66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1" name="Rectangle 30"/>
          <p:cNvSpPr/>
          <p:nvPr/>
        </p:nvSpPr>
        <p:spPr>
          <a:xfrm>
            <a:off x="18707118" y="3646152"/>
            <a:ext cx="1989667" cy="43180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2" name="Rectangle 31"/>
          <p:cNvSpPr/>
          <p:nvPr/>
        </p:nvSpPr>
        <p:spPr>
          <a:xfrm>
            <a:off x="26089490" y="3174713"/>
            <a:ext cx="2630475" cy="99507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3" name="Rectangle 32"/>
          <p:cNvSpPr/>
          <p:nvPr/>
        </p:nvSpPr>
        <p:spPr>
          <a:xfrm>
            <a:off x="25872022" y="3327114"/>
            <a:ext cx="3000339" cy="99507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34" name="Connecteur droit 33"/>
          <p:cNvCxnSpPr>
            <a:endCxn id="16" idx="4"/>
          </p:cNvCxnSpPr>
          <p:nvPr/>
        </p:nvCxnSpPr>
        <p:spPr>
          <a:xfrm flipH="1">
            <a:off x="19422595" y="12094625"/>
            <a:ext cx="337671" cy="3153117"/>
          </a:xfrm>
          <a:prstGeom prst="line">
            <a:avLst/>
          </a:prstGeom>
          <a:ln>
            <a:solidFill>
              <a:srgbClr val="FF66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Connecteur droit 34"/>
          <p:cNvCxnSpPr>
            <a:endCxn id="16" idx="2"/>
          </p:cNvCxnSpPr>
          <p:nvPr/>
        </p:nvCxnSpPr>
        <p:spPr>
          <a:xfrm>
            <a:off x="19760266" y="12094629"/>
            <a:ext cx="373492" cy="3153114"/>
          </a:xfrm>
          <a:prstGeom prst="line">
            <a:avLst/>
          </a:prstGeom>
          <a:ln>
            <a:solidFill>
              <a:srgbClr val="FF66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6" name="Connecteur droit 35"/>
          <p:cNvCxnSpPr/>
          <p:nvPr/>
        </p:nvCxnSpPr>
        <p:spPr>
          <a:xfrm>
            <a:off x="19760266" y="12094629"/>
            <a:ext cx="28967" cy="3153114"/>
          </a:xfrm>
          <a:prstGeom prst="line">
            <a:avLst/>
          </a:prstGeom>
          <a:ln>
            <a:solidFill>
              <a:srgbClr val="FF66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7" name="Connecteur droit 36"/>
          <p:cNvCxnSpPr/>
          <p:nvPr/>
        </p:nvCxnSpPr>
        <p:spPr>
          <a:xfrm flipH="1">
            <a:off x="19608819" y="12094631"/>
            <a:ext cx="151449" cy="3153114"/>
          </a:xfrm>
          <a:prstGeom prst="line">
            <a:avLst/>
          </a:prstGeom>
          <a:ln>
            <a:solidFill>
              <a:srgbClr val="FF66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8" name="Connecteur droit 37"/>
          <p:cNvCxnSpPr/>
          <p:nvPr/>
        </p:nvCxnSpPr>
        <p:spPr>
          <a:xfrm>
            <a:off x="19760266" y="12094631"/>
            <a:ext cx="199920" cy="3153114"/>
          </a:xfrm>
          <a:prstGeom prst="line">
            <a:avLst/>
          </a:prstGeom>
          <a:ln>
            <a:solidFill>
              <a:srgbClr val="FF66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9" name="Rectangle 38"/>
          <p:cNvSpPr/>
          <p:nvPr/>
        </p:nvSpPr>
        <p:spPr>
          <a:xfrm rot="17891150">
            <a:off x="23764871" y="6001439"/>
            <a:ext cx="5959671" cy="6068511"/>
          </a:xfrm>
          <a:prstGeom prst="rect">
            <a:avLst/>
          </a:prstGeom>
          <a:noFill/>
          <a:ln>
            <a:noFill/>
          </a:ln>
        </p:spPr>
        <p:txBody>
          <a:bodyPr wrap="none" lIns="91427" tIns="45715" rIns="91427" bIns="45715">
            <a:prstTxWarp prst="textArchUp">
              <a:avLst>
                <a:gd name="adj" fmla="val 6512140"/>
              </a:avLst>
            </a:prstTxWarp>
            <a:spAutoFit/>
          </a:bodyPr>
          <a:lstStyle/>
          <a:p>
            <a:pPr algn="ctr"/>
            <a:r>
              <a:rPr lang="fr-FR" sz="5900" dirty="0">
                <a:ln w="12700">
                  <a:noFill/>
                  <a:prstDash val="solid"/>
                </a:ln>
                <a:solidFill>
                  <a:srgbClr val="FE2DFF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Helvetica"/>
                <a:cs typeface="Helvetica"/>
              </a:rPr>
              <a:t>Œil astigmate</a:t>
            </a:r>
          </a:p>
        </p:txBody>
      </p:sp>
      <p:sp>
        <p:nvSpPr>
          <p:cNvPr id="40" name="Rectangle 39"/>
          <p:cNvSpPr/>
          <p:nvPr/>
        </p:nvSpPr>
        <p:spPr>
          <a:xfrm rot="17413085">
            <a:off x="16249426" y="6001439"/>
            <a:ext cx="5959671" cy="6068511"/>
          </a:xfrm>
          <a:prstGeom prst="rect">
            <a:avLst/>
          </a:prstGeom>
          <a:noFill/>
          <a:ln>
            <a:noFill/>
          </a:ln>
        </p:spPr>
        <p:txBody>
          <a:bodyPr wrap="none" lIns="91427" tIns="45715" rIns="91427" bIns="45715">
            <a:prstTxWarp prst="textArchUp">
              <a:avLst>
                <a:gd name="adj" fmla="val 6512140"/>
              </a:avLst>
            </a:prstTxWarp>
            <a:spAutoFit/>
          </a:bodyPr>
          <a:lstStyle/>
          <a:p>
            <a:pPr algn="ctr"/>
            <a:r>
              <a:rPr lang="fr-FR" sz="5900" dirty="0">
                <a:ln w="12700">
                  <a:noFill/>
                  <a:prstDash val="solid"/>
                </a:ln>
                <a:solidFill>
                  <a:srgbClr val="767676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Helvetica"/>
                <a:cs typeface="Helvetica"/>
              </a:rPr>
              <a:t>Œil normal</a:t>
            </a:r>
          </a:p>
        </p:txBody>
      </p:sp>
      <p:sp>
        <p:nvSpPr>
          <p:cNvPr id="41" name="Ellipse 40"/>
          <p:cNvSpPr/>
          <p:nvPr/>
        </p:nvSpPr>
        <p:spPr>
          <a:xfrm>
            <a:off x="23813041" y="4671158"/>
            <a:ext cx="6975110" cy="304871"/>
          </a:xfrm>
          <a:prstGeom prst="ellipse">
            <a:avLst/>
          </a:prstGeom>
          <a:solidFill>
            <a:srgbClr val="767676">
              <a:alpha val="26000"/>
            </a:srgbClr>
          </a:solidFill>
          <a:ln>
            <a:solidFill>
              <a:srgbClr val="767676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2" name="Ellipse 41"/>
          <p:cNvSpPr/>
          <p:nvPr/>
        </p:nvSpPr>
        <p:spPr>
          <a:xfrm>
            <a:off x="24391451" y="4508348"/>
            <a:ext cx="5926798" cy="325619"/>
          </a:xfrm>
          <a:prstGeom prst="ellipse">
            <a:avLst/>
          </a:prstGeom>
          <a:solidFill>
            <a:srgbClr val="767676">
              <a:alpha val="26000"/>
            </a:srgbClr>
          </a:solidFill>
          <a:ln>
            <a:solidFill>
              <a:srgbClr val="767676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3" name="Ellipse 42"/>
          <p:cNvSpPr/>
          <p:nvPr/>
        </p:nvSpPr>
        <p:spPr>
          <a:xfrm>
            <a:off x="25467512" y="4350708"/>
            <a:ext cx="3996160" cy="315280"/>
          </a:xfrm>
          <a:prstGeom prst="ellipse">
            <a:avLst/>
          </a:prstGeom>
          <a:solidFill>
            <a:srgbClr val="767676">
              <a:alpha val="26000"/>
            </a:srgbClr>
          </a:solidFill>
          <a:ln>
            <a:solidFill>
              <a:srgbClr val="767676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4" name="Rectangle 43"/>
          <p:cNvSpPr/>
          <p:nvPr/>
        </p:nvSpPr>
        <p:spPr>
          <a:xfrm>
            <a:off x="26408357" y="3906542"/>
            <a:ext cx="1874566" cy="2321980"/>
          </a:xfrm>
          <a:prstGeom prst="rect">
            <a:avLst/>
          </a:prstGeom>
          <a:solidFill>
            <a:srgbClr val="FF6600">
              <a:alpha val="40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5" name="Triangle isocèle 44"/>
          <p:cNvSpPr/>
          <p:nvPr/>
        </p:nvSpPr>
        <p:spPr>
          <a:xfrm rot="10800000" flipV="1">
            <a:off x="27059534" y="11869490"/>
            <a:ext cx="711163" cy="3258941"/>
          </a:xfrm>
          <a:prstGeom prst="triangle">
            <a:avLst/>
          </a:prstGeom>
          <a:solidFill>
            <a:srgbClr val="FF6600">
              <a:alpha val="32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46" name="Connecteur droit 45"/>
          <p:cNvCxnSpPr/>
          <p:nvPr/>
        </p:nvCxnSpPr>
        <p:spPr>
          <a:xfrm>
            <a:off x="26408357" y="6228523"/>
            <a:ext cx="992415" cy="5702340"/>
          </a:xfrm>
          <a:prstGeom prst="line">
            <a:avLst/>
          </a:prstGeom>
          <a:ln>
            <a:solidFill>
              <a:srgbClr val="FF66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7" name="Connecteur droit 46"/>
          <p:cNvCxnSpPr/>
          <p:nvPr/>
        </p:nvCxnSpPr>
        <p:spPr>
          <a:xfrm flipH="1">
            <a:off x="27400770" y="6175656"/>
            <a:ext cx="882151" cy="5755210"/>
          </a:xfrm>
          <a:prstGeom prst="line">
            <a:avLst/>
          </a:prstGeom>
          <a:ln>
            <a:solidFill>
              <a:srgbClr val="FF66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8" name="Connecteur droit 47"/>
          <p:cNvCxnSpPr/>
          <p:nvPr/>
        </p:nvCxnSpPr>
        <p:spPr>
          <a:xfrm>
            <a:off x="26720824" y="6141789"/>
            <a:ext cx="679948" cy="5789076"/>
          </a:xfrm>
          <a:prstGeom prst="line">
            <a:avLst/>
          </a:prstGeom>
          <a:ln>
            <a:solidFill>
              <a:srgbClr val="FF66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9" name="Connecteur droit 48"/>
          <p:cNvCxnSpPr/>
          <p:nvPr/>
        </p:nvCxnSpPr>
        <p:spPr>
          <a:xfrm>
            <a:off x="27024125" y="6076123"/>
            <a:ext cx="376645" cy="5854741"/>
          </a:xfrm>
          <a:prstGeom prst="line">
            <a:avLst/>
          </a:prstGeom>
          <a:ln>
            <a:solidFill>
              <a:srgbClr val="FF66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0" name="Connecteur droit 49"/>
          <p:cNvCxnSpPr/>
          <p:nvPr/>
        </p:nvCxnSpPr>
        <p:spPr>
          <a:xfrm>
            <a:off x="27400770" y="6059193"/>
            <a:ext cx="0" cy="5871672"/>
          </a:xfrm>
          <a:prstGeom prst="line">
            <a:avLst/>
          </a:prstGeom>
          <a:ln>
            <a:solidFill>
              <a:srgbClr val="FF66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1" name="Connecteur droit 50"/>
          <p:cNvCxnSpPr/>
          <p:nvPr/>
        </p:nvCxnSpPr>
        <p:spPr>
          <a:xfrm flipH="1">
            <a:off x="27400772" y="6107922"/>
            <a:ext cx="577351" cy="5822943"/>
          </a:xfrm>
          <a:prstGeom prst="line">
            <a:avLst/>
          </a:prstGeom>
          <a:ln>
            <a:solidFill>
              <a:srgbClr val="FF66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2" name="Connecteur droit 51"/>
          <p:cNvCxnSpPr/>
          <p:nvPr/>
        </p:nvCxnSpPr>
        <p:spPr>
          <a:xfrm flipH="1">
            <a:off x="27400772" y="6076123"/>
            <a:ext cx="304800" cy="5854741"/>
          </a:xfrm>
          <a:prstGeom prst="line">
            <a:avLst/>
          </a:prstGeom>
          <a:ln>
            <a:solidFill>
              <a:srgbClr val="FF66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3" name="Connecteur droit 52"/>
          <p:cNvCxnSpPr/>
          <p:nvPr/>
        </p:nvCxnSpPr>
        <p:spPr>
          <a:xfrm>
            <a:off x="26408355" y="3906540"/>
            <a:ext cx="0" cy="2321983"/>
          </a:xfrm>
          <a:prstGeom prst="line">
            <a:avLst/>
          </a:prstGeom>
          <a:ln>
            <a:solidFill>
              <a:srgbClr val="FF66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4" name="Connecteur droit 53"/>
          <p:cNvCxnSpPr/>
          <p:nvPr/>
        </p:nvCxnSpPr>
        <p:spPr>
          <a:xfrm>
            <a:off x="26720823" y="3900144"/>
            <a:ext cx="0" cy="2250106"/>
          </a:xfrm>
          <a:prstGeom prst="line">
            <a:avLst/>
          </a:prstGeom>
          <a:ln>
            <a:solidFill>
              <a:srgbClr val="FF66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5" name="Connecteur droit 54"/>
          <p:cNvCxnSpPr/>
          <p:nvPr/>
        </p:nvCxnSpPr>
        <p:spPr>
          <a:xfrm flipH="1">
            <a:off x="27022100" y="3900145"/>
            <a:ext cx="2027" cy="2186611"/>
          </a:xfrm>
          <a:prstGeom prst="line">
            <a:avLst/>
          </a:prstGeom>
          <a:ln>
            <a:solidFill>
              <a:srgbClr val="FF66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" name="Connecteur droit 55"/>
          <p:cNvCxnSpPr/>
          <p:nvPr/>
        </p:nvCxnSpPr>
        <p:spPr>
          <a:xfrm>
            <a:off x="27397201" y="3798554"/>
            <a:ext cx="0" cy="2269116"/>
          </a:xfrm>
          <a:prstGeom prst="line">
            <a:avLst/>
          </a:prstGeom>
          <a:ln>
            <a:solidFill>
              <a:srgbClr val="FF66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" name="Connecteur droit 56"/>
          <p:cNvCxnSpPr/>
          <p:nvPr/>
        </p:nvCxnSpPr>
        <p:spPr>
          <a:xfrm>
            <a:off x="27705570" y="3790077"/>
            <a:ext cx="0" cy="2269116"/>
          </a:xfrm>
          <a:prstGeom prst="line">
            <a:avLst/>
          </a:prstGeom>
          <a:ln>
            <a:solidFill>
              <a:srgbClr val="FF66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8" name="Connecteur droit 57"/>
          <p:cNvCxnSpPr/>
          <p:nvPr/>
        </p:nvCxnSpPr>
        <p:spPr>
          <a:xfrm>
            <a:off x="27978121" y="3834580"/>
            <a:ext cx="0" cy="2269116"/>
          </a:xfrm>
          <a:prstGeom prst="line">
            <a:avLst/>
          </a:prstGeom>
          <a:ln>
            <a:solidFill>
              <a:srgbClr val="FF66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9" name="Connecteur droit 58"/>
          <p:cNvCxnSpPr/>
          <p:nvPr/>
        </p:nvCxnSpPr>
        <p:spPr>
          <a:xfrm>
            <a:off x="28282921" y="3900145"/>
            <a:ext cx="0" cy="2269116"/>
          </a:xfrm>
          <a:prstGeom prst="line">
            <a:avLst/>
          </a:prstGeom>
          <a:ln>
            <a:solidFill>
              <a:srgbClr val="FF66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0" name="Rectangle 59"/>
          <p:cNvSpPr/>
          <p:nvPr/>
        </p:nvSpPr>
        <p:spPr>
          <a:xfrm>
            <a:off x="26344057" y="3526840"/>
            <a:ext cx="1989667" cy="43180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61" name="Connecteur droit 60"/>
          <p:cNvCxnSpPr>
            <a:endCxn id="45" idx="4"/>
          </p:cNvCxnSpPr>
          <p:nvPr/>
        </p:nvCxnSpPr>
        <p:spPr>
          <a:xfrm flipH="1">
            <a:off x="27059534" y="11975313"/>
            <a:ext cx="337671" cy="3153117"/>
          </a:xfrm>
          <a:prstGeom prst="line">
            <a:avLst/>
          </a:prstGeom>
          <a:ln>
            <a:solidFill>
              <a:srgbClr val="FF66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2" name="Connecteur droit 61"/>
          <p:cNvCxnSpPr>
            <a:endCxn id="45" idx="2"/>
          </p:cNvCxnSpPr>
          <p:nvPr/>
        </p:nvCxnSpPr>
        <p:spPr>
          <a:xfrm>
            <a:off x="27397201" y="11975317"/>
            <a:ext cx="373492" cy="3153114"/>
          </a:xfrm>
          <a:prstGeom prst="line">
            <a:avLst/>
          </a:prstGeom>
          <a:ln>
            <a:solidFill>
              <a:srgbClr val="FF66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3" name="Connecteur droit 62"/>
          <p:cNvCxnSpPr/>
          <p:nvPr/>
        </p:nvCxnSpPr>
        <p:spPr>
          <a:xfrm>
            <a:off x="27397205" y="11975317"/>
            <a:ext cx="28967" cy="3153114"/>
          </a:xfrm>
          <a:prstGeom prst="line">
            <a:avLst/>
          </a:prstGeom>
          <a:ln>
            <a:solidFill>
              <a:srgbClr val="FF66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4" name="Connecteur droit 63"/>
          <p:cNvCxnSpPr/>
          <p:nvPr/>
        </p:nvCxnSpPr>
        <p:spPr>
          <a:xfrm flipH="1">
            <a:off x="27245758" y="11975319"/>
            <a:ext cx="151449" cy="3153114"/>
          </a:xfrm>
          <a:prstGeom prst="line">
            <a:avLst/>
          </a:prstGeom>
          <a:ln>
            <a:solidFill>
              <a:srgbClr val="FF66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5" name="Connecteur droit 64"/>
          <p:cNvCxnSpPr/>
          <p:nvPr/>
        </p:nvCxnSpPr>
        <p:spPr>
          <a:xfrm>
            <a:off x="27397205" y="11975319"/>
            <a:ext cx="199920" cy="3153114"/>
          </a:xfrm>
          <a:prstGeom prst="line">
            <a:avLst/>
          </a:prstGeom>
          <a:ln>
            <a:solidFill>
              <a:srgbClr val="FF66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6" name="Triangle isocèle 65"/>
          <p:cNvSpPr/>
          <p:nvPr/>
        </p:nvSpPr>
        <p:spPr>
          <a:xfrm flipV="1">
            <a:off x="26408357" y="6228523"/>
            <a:ext cx="1874566" cy="5702340"/>
          </a:xfrm>
          <a:prstGeom prst="triangle">
            <a:avLst>
              <a:gd name="adj" fmla="val 52941"/>
            </a:avLst>
          </a:prstGeom>
          <a:solidFill>
            <a:srgbClr val="FF6600">
              <a:alpha val="32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228030224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3571105" y="1785517"/>
            <a:ext cx="16254058" cy="1449902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" name="ZoneTexte 2"/>
          <p:cNvSpPr txBox="1"/>
          <p:nvPr/>
        </p:nvSpPr>
        <p:spPr>
          <a:xfrm>
            <a:off x="-628639" y="10919204"/>
            <a:ext cx="569102" cy="1130938"/>
          </a:xfrm>
          <a:prstGeom prst="rect">
            <a:avLst/>
          </a:prstGeom>
          <a:noFill/>
        </p:spPr>
        <p:txBody>
          <a:bodyPr wrap="none" lIns="281799" tIns="140900" rIns="281799" bIns="140900" rtlCol="0">
            <a:spAutoFit/>
          </a:bodyPr>
          <a:lstStyle/>
          <a:p>
            <a:endParaRPr lang="fr-FR" dirty="0"/>
          </a:p>
        </p:txBody>
      </p:sp>
      <p:pic>
        <p:nvPicPr>
          <p:cNvPr id="5" name="Image 4" descr="04-PV-2.PSD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298479" y="14005153"/>
            <a:ext cx="6140993" cy="1607970"/>
          </a:xfrm>
          <a:prstGeom prst="rect">
            <a:avLst/>
          </a:prstGeom>
        </p:spPr>
      </p:pic>
      <p:pic>
        <p:nvPicPr>
          <p:cNvPr id="6" name="Picture 4" descr="Image1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4" t="1895" r="12744" b="4167"/>
          <a:stretch>
            <a:fillRect/>
          </a:stretch>
        </p:blipFill>
        <p:spPr bwMode="auto">
          <a:xfrm>
            <a:off x="13571104" y="3179616"/>
            <a:ext cx="12433508" cy="12433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ZoneTexte 6"/>
          <p:cNvSpPr txBox="1"/>
          <p:nvPr/>
        </p:nvSpPr>
        <p:spPr>
          <a:xfrm>
            <a:off x="25266782" y="4768328"/>
            <a:ext cx="4166856" cy="3724087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Variation de</a:t>
            </a:r>
          </a:p>
          <a:p>
            <a:pPr algn="ctr"/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Courbures</a:t>
            </a:r>
          </a:p>
          <a:p>
            <a:pPr algn="ctr"/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du</a:t>
            </a:r>
          </a:p>
          <a:p>
            <a:pPr algn="ctr"/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cristallin</a:t>
            </a:r>
          </a:p>
        </p:txBody>
      </p:sp>
      <p:cxnSp>
        <p:nvCxnSpPr>
          <p:cNvPr id="8" name="Connecteur droit avec flèche 7"/>
          <p:cNvCxnSpPr>
            <a:endCxn id="10" idx="36"/>
          </p:cNvCxnSpPr>
          <p:nvPr/>
        </p:nvCxnSpPr>
        <p:spPr>
          <a:xfrm flipH="1" flipV="1">
            <a:off x="20700087" y="6006576"/>
            <a:ext cx="1041544" cy="1205307"/>
          </a:xfrm>
          <a:prstGeom prst="straightConnector1">
            <a:avLst/>
          </a:prstGeom>
          <a:ln>
            <a:solidFill>
              <a:srgbClr val="FE2DFF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" name="Connecteur droit 8"/>
          <p:cNvCxnSpPr/>
          <p:nvPr/>
        </p:nvCxnSpPr>
        <p:spPr>
          <a:xfrm>
            <a:off x="21741630" y="7211883"/>
            <a:ext cx="3853976" cy="0"/>
          </a:xfrm>
          <a:prstGeom prst="line">
            <a:avLst/>
          </a:pr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Forme libre 9"/>
          <p:cNvSpPr/>
          <p:nvPr/>
        </p:nvSpPr>
        <p:spPr>
          <a:xfrm>
            <a:off x="17880516" y="5476157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noFill/>
          <a:ln w="762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" name="Rectangle 10"/>
          <p:cNvSpPr/>
          <p:nvPr/>
        </p:nvSpPr>
        <p:spPr>
          <a:xfrm>
            <a:off x="18855207" y="3845523"/>
            <a:ext cx="1308514" cy="2019527"/>
          </a:xfrm>
          <a:prstGeom prst="rect">
            <a:avLst/>
          </a:prstGeom>
          <a:solidFill>
            <a:srgbClr val="FFFF00">
              <a:alpha val="40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" name="Triangle isocèle 11"/>
          <p:cNvSpPr/>
          <p:nvPr/>
        </p:nvSpPr>
        <p:spPr>
          <a:xfrm flipV="1">
            <a:off x="18855207" y="5865050"/>
            <a:ext cx="1308514" cy="9594477"/>
          </a:xfrm>
          <a:prstGeom prst="triangle">
            <a:avLst/>
          </a:prstGeom>
          <a:solidFill>
            <a:srgbClr val="FFFF00">
              <a:alpha val="32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" name="Trapèze 12"/>
          <p:cNvSpPr/>
          <p:nvPr/>
        </p:nvSpPr>
        <p:spPr>
          <a:xfrm>
            <a:off x="18855207" y="2515408"/>
            <a:ext cx="1308514" cy="1330115"/>
          </a:xfrm>
          <a:prstGeom prst="trapezoid">
            <a:avLst>
              <a:gd name="adj" fmla="val 43293"/>
            </a:avLst>
          </a:prstGeom>
          <a:solidFill>
            <a:srgbClr val="FFFF00">
              <a:alpha val="53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4" name="ZoneTexte 13"/>
          <p:cNvSpPr txBox="1"/>
          <p:nvPr/>
        </p:nvSpPr>
        <p:spPr>
          <a:xfrm>
            <a:off x="16699178" y="9124697"/>
            <a:ext cx="5609527" cy="2816145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Accommodation</a:t>
            </a:r>
          </a:p>
          <a:p>
            <a:pPr algn="ctr"/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inactive :</a:t>
            </a:r>
          </a:p>
          <a:p>
            <a:pPr algn="ctr"/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courbure faible</a:t>
            </a:r>
          </a:p>
        </p:txBody>
      </p:sp>
      <p:sp>
        <p:nvSpPr>
          <p:cNvPr id="15" name="ZoneTexte 14"/>
          <p:cNvSpPr txBox="1"/>
          <p:nvPr/>
        </p:nvSpPr>
        <p:spPr>
          <a:xfrm>
            <a:off x="21494475" y="14084764"/>
            <a:ext cx="7670275" cy="1908205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Focalisation en arrière</a:t>
            </a:r>
          </a:p>
          <a:p>
            <a:pPr algn="ctr"/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de la rétine</a:t>
            </a:r>
          </a:p>
        </p:txBody>
      </p:sp>
      <p:cxnSp>
        <p:nvCxnSpPr>
          <p:cNvPr id="16" name="Connecteur droit avec flèche 15"/>
          <p:cNvCxnSpPr/>
          <p:nvPr/>
        </p:nvCxnSpPr>
        <p:spPr>
          <a:xfrm flipH="1">
            <a:off x="19482748" y="15154710"/>
            <a:ext cx="1948278" cy="0"/>
          </a:xfrm>
          <a:prstGeom prst="straightConnector1">
            <a:avLst/>
          </a:prstGeom>
          <a:ln>
            <a:solidFill>
              <a:srgbClr val="767676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0044058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137596" y="2610529"/>
            <a:ext cx="29306618" cy="1460485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4" descr="Image1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4" t="1895" r="12744" b="4167"/>
          <a:stretch>
            <a:fillRect/>
          </a:stretch>
        </p:blipFill>
        <p:spPr bwMode="auto">
          <a:xfrm>
            <a:off x="16768185" y="3971771"/>
            <a:ext cx="12433508" cy="12433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Image 4" descr="04-PV-2.PSD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64971" y="14830165"/>
            <a:ext cx="6140993" cy="1607970"/>
          </a:xfrm>
          <a:prstGeom prst="rect">
            <a:avLst/>
          </a:prstGeom>
        </p:spPr>
      </p:pic>
      <p:cxnSp>
        <p:nvCxnSpPr>
          <p:cNvPr id="6" name="Connecteur droit 5"/>
          <p:cNvCxnSpPr/>
          <p:nvPr/>
        </p:nvCxnSpPr>
        <p:spPr>
          <a:xfrm>
            <a:off x="16768185" y="8036895"/>
            <a:ext cx="3042008" cy="0"/>
          </a:xfrm>
          <a:prstGeom prst="line">
            <a:avLst/>
          </a:pr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7" name="Picture 4" descr="Image1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4" t="1895" r="12744" b="4167"/>
          <a:stretch>
            <a:fillRect/>
          </a:stretch>
        </p:blipFill>
        <p:spPr bwMode="auto">
          <a:xfrm>
            <a:off x="1137596" y="4004628"/>
            <a:ext cx="12433508" cy="12433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ZoneTexte 7"/>
          <p:cNvSpPr txBox="1"/>
          <p:nvPr/>
        </p:nvSpPr>
        <p:spPr>
          <a:xfrm>
            <a:off x="12833274" y="5593340"/>
            <a:ext cx="4166856" cy="3724087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Variation de</a:t>
            </a:r>
          </a:p>
          <a:p>
            <a:pPr algn="ctr"/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Courbures</a:t>
            </a:r>
          </a:p>
          <a:p>
            <a:pPr algn="ctr"/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du</a:t>
            </a:r>
          </a:p>
          <a:p>
            <a:pPr algn="ctr"/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cristallin</a:t>
            </a:r>
          </a:p>
        </p:txBody>
      </p:sp>
      <p:cxnSp>
        <p:nvCxnSpPr>
          <p:cNvPr id="9" name="Connecteur droit avec flèche 8"/>
          <p:cNvCxnSpPr>
            <a:endCxn id="11" idx="36"/>
          </p:cNvCxnSpPr>
          <p:nvPr/>
        </p:nvCxnSpPr>
        <p:spPr>
          <a:xfrm flipH="1" flipV="1">
            <a:off x="8266579" y="6831588"/>
            <a:ext cx="1041544" cy="1205307"/>
          </a:xfrm>
          <a:prstGeom prst="straightConnector1">
            <a:avLst/>
          </a:prstGeom>
          <a:ln>
            <a:solidFill>
              <a:srgbClr val="FE2DFF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" name="Connecteur droit 9"/>
          <p:cNvCxnSpPr/>
          <p:nvPr/>
        </p:nvCxnSpPr>
        <p:spPr>
          <a:xfrm>
            <a:off x="9308122" y="8036895"/>
            <a:ext cx="3853976" cy="0"/>
          </a:xfrm>
          <a:prstGeom prst="line">
            <a:avLst/>
          </a:pr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" name="Forme libre 10"/>
          <p:cNvSpPr/>
          <p:nvPr/>
        </p:nvSpPr>
        <p:spPr>
          <a:xfrm>
            <a:off x="5447008" y="6301169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noFill/>
          <a:ln w="762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" name="Rectangle 11"/>
          <p:cNvSpPr/>
          <p:nvPr/>
        </p:nvSpPr>
        <p:spPr>
          <a:xfrm>
            <a:off x="6421699" y="4670535"/>
            <a:ext cx="1308514" cy="2019527"/>
          </a:xfrm>
          <a:prstGeom prst="rect">
            <a:avLst/>
          </a:prstGeom>
          <a:solidFill>
            <a:srgbClr val="FFFF00">
              <a:alpha val="40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" name="Triangle isocèle 12"/>
          <p:cNvSpPr/>
          <p:nvPr/>
        </p:nvSpPr>
        <p:spPr>
          <a:xfrm flipV="1">
            <a:off x="6421699" y="6690062"/>
            <a:ext cx="1308514" cy="9594477"/>
          </a:xfrm>
          <a:prstGeom prst="triangle">
            <a:avLst/>
          </a:prstGeom>
          <a:solidFill>
            <a:srgbClr val="FFFF00">
              <a:alpha val="32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4" name="Trapèze 13"/>
          <p:cNvSpPr/>
          <p:nvPr/>
        </p:nvSpPr>
        <p:spPr>
          <a:xfrm>
            <a:off x="6421699" y="3340420"/>
            <a:ext cx="1308514" cy="1330115"/>
          </a:xfrm>
          <a:prstGeom prst="trapezoid">
            <a:avLst>
              <a:gd name="adj" fmla="val 43293"/>
            </a:avLst>
          </a:prstGeom>
          <a:solidFill>
            <a:srgbClr val="FFFF00">
              <a:alpha val="53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5" name="Trapèze 14"/>
          <p:cNvSpPr/>
          <p:nvPr/>
        </p:nvSpPr>
        <p:spPr>
          <a:xfrm>
            <a:off x="22048807" y="3445831"/>
            <a:ext cx="1308514" cy="1203262"/>
          </a:xfrm>
          <a:prstGeom prst="trapezoid">
            <a:avLst>
              <a:gd name="adj" fmla="val 43293"/>
            </a:avLst>
          </a:prstGeom>
          <a:solidFill>
            <a:srgbClr val="FFFF00">
              <a:alpha val="53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6" name="Forme libre 15"/>
          <p:cNvSpPr/>
          <p:nvPr/>
        </p:nvSpPr>
        <p:spPr>
          <a:xfrm>
            <a:off x="21065066" y="6168332"/>
            <a:ext cx="3149601" cy="1187074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solidFill>
            <a:srgbClr val="FFFFFF"/>
          </a:solidFill>
          <a:ln w="762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7" name="Triangle isocèle 16"/>
          <p:cNvSpPr/>
          <p:nvPr/>
        </p:nvSpPr>
        <p:spPr>
          <a:xfrm flipV="1">
            <a:off x="22052289" y="6657208"/>
            <a:ext cx="1308514" cy="8025458"/>
          </a:xfrm>
          <a:prstGeom prst="triangle">
            <a:avLst/>
          </a:prstGeom>
          <a:solidFill>
            <a:srgbClr val="FFFF00">
              <a:alpha val="32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8" name="Rectangle 17"/>
          <p:cNvSpPr/>
          <p:nvPr/>
        </p:nvSpPr>
        <p:spPr>
          <a:xfrm>
            <a:off x="22052289" y="4637680"/>
            <a:ext cx="1308514" cy="2019527"/>
          </a:xfrm>
          <a:prstGeom prst="rect">
            <a:avLst/>
          </a:prstGeom>
          <a:solidFill>
            <a:srgbClr val="FFFF00">
              <a:alpha val="40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19" name="Connecteur droit avec flèche 18"/>
          <p:cNvCxnSpPr>
            <a:endCxn id="16" idx="4"/>
          </p:cNvCxnSpPr>
          <p:nvPr/>
        </p:nvCxnSpPr>
        <p:spPr>
          <a:xfrm flipV="1">
            <a:off x="19810193" y="6885409"/>
            <a:ext cx="1435306" cy="1151493"/>
          </a:xfrm>
          <a:prstGeom prst="straightConnector1">
            <a:avLst/>
          </a:prstGeom>
          <a:ln>
            <a:solidFill>
              <a:srgbClr val="FE2DFF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ZoneTexte 19"/>
          <p:cNvSpPr txBox="1"/>
          <p:nvPr/>
        </p:nvSpPr>
        <p:spPr>
          <a:xfrm>
            <a:off x="4265670" y="9949709"/>
            <a:ext cx="5609527" cy="2816145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Accommodation</a:t>
            </a:r>
          </a:p>
          <a:p>
            <a:pPr algn="ctr"/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inactive :</a:t>
            </a:r>
          </a:p>
          <a:p>
            <a:pPr algn="ctr"/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courbure faible</a:t>
            </a:r>
          </a:p>
        </p:txBody>
      </p:sp>
      <p:sp>
        <p:nvSpPr>
          <p:cNvPr id="21" name="ZoneTexte 20"/>
          <p:cNvSpPr txBox="1"/>
          <p:nvPr/>
        </p:nvSpPr>
        <p:spPr>
          <a:xfrm>
            <a:off x="19587412" y="10111186"/>
            <a:ext cx="6367253" cy="2816145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Accommodation</a:t>
            </a:r>
          </a:p>
          <a:p>
            <a:pPr algn="ctr"/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active :</a:t>
            </a:r>
          </a:p>
          <a:p>
            <a:pPr algn="ctr"/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courbure marquée</a:t>
            </a:r>
          </a:p>
        </p:txBody>
      </p:sp>
      <p:sp>
        <p:nvSpPr>
          <p:cNvPr id="22" name="ZoneTexte 21"/>
          <p:cNvSpPr txBox="1"/>
          <p:nvPr/>
        </p:nvSpPr>
        <p:spPr>
          <a:xfrm>
            <a:off x="9060967" y="14909776"/>
            <a:ext cx="7670275" cy="1908205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Focalisation en arrière</a:t>
            </a:r>
          </a:p>
          <a:p>
            <a:pPr algn="ctr"/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de la rétine</a:t>
            </a:r>
          </a:p>
        </p:txBody>
      </p:sp>
      <p:cxnSp>
        <p:nvCxnSpPr>
          <p:cNvPr id="23" name="Connecteur droit avec flèche 22"/>
          <p:cNvCxnSpPr/>
          <p:nvPr/>
        </p:nvCxnSpPr>
        <p:spPr>
          <a:xfrm flipH="1">
            <a:off x="7049240" y="15979722"/>
            <a:ext cx="1948278" cy="0"/>
          </a:xfrm>
          <a:prstGeom prst="straightConnector1">
            <a:avLst/>
          </a:prstGeom>
          <a:ln>
            <a:solidFill>
              <a:srgbClr val="767676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4" name="ZoneTexte 23"/>
          <p:cNvSpPr txBox="1"/>
          <p:nvPr/>
        </p:nvSpPr>
        <p:spPr>
          <a:xfrm>
            <a:off x="24571065" y="14931193"/>
            <a:ext cx="5483178" cy="1908205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Focalisation sur</a:t>
            </a:r>
          </a:p>
          <a:p>
            <a:pPr algn="ctr"/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la rétine</a:t>
            </a:r>
          </a:p>
        </p:txBody>
      </p:sp>
      <p:cxnSp>
        <p:nvCxnSpPr>
          <p:cNvPr id="25" name="Connecteur droit avec flèche 24"/>
          <p:cNvCxnSpPr/>
          <p:nvPr/>
        </p:nvCxnSpPr>
        <p:spPr>
          <a:xfrm flipH="1" flipV="1">
            <a:off x="22686435" y="14647334"/>
            <a:ext cx="1333499" cy="973668"/>
          </a:xfrm>
          <a:prstGeom prst="straightConnector1">
            <a:avLst/>
          </a:prstGeom>
          <a:ln>
            <a:solidFill>
              <a:srgbClr val="FE2DFF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" name="Connecteur droit 25"/>
          <p:cNvCxnSpPr/>
          <p:nvPr/>
        </p:nvCxnSpPr>
        <p:spPr>
          <a:xfrm>
            <a:off x="24019934" y="15620999"/>
            <a:ext cx="317499" cy="0"/>
          </a:xfrm>
          <a:prstGeom prst="line">
            <a:avLst/>
          </a:pr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Connecteur droit avec flèche 26"/>
          <p:cNvCxnSpPr/>
          <p:nvPr/>
        </p:nvCxnSpPr>
        <p:spPr>
          <a:xfrm flipV="1">
            <a:off x="5900926" y="6868195"/>
            <a:ext cx="0" cy="3358434"/>
          </a:xfrm>
          <a:prstGeom prst="straightConnector1">
            <a:avLst/>
          </a:prstGeom>
          <a:ln>
            <a:solidFill>
              <a:srgbClr val="FE2DFF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Connecteur droit avec flèche 27"/>
          <p:cNvCxnSpPr/>
          <p:nvPr/>
        </p:nvCxnSpPr>
        <p:spPr>
          <a:xfrm flipV="1">
            <a:off x="23942961" y="7059076"/>
            <a:ext cx="0" cy="3052109"/>
          </a:xfrm>
          <a:prstGeom prst="straightConnector1">
            <a:avLst/>
          </a:prstGeom>
          <a:ln>
            <a:solidFill>
              <a:srgbClr val="FE2DFF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19050247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9948166" y="2504695"/>
            <a:ext cx="21123220" cy="1443109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4" descr="Image15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676" t="77477" r="42129" b="4166"/>
          <a:stretch/>
        </p:blipFill>
        <p:spPr bwMode="auto">
          <a:xfrm>
            <a:off x="24960656" y="14049238"/>
            <a:ext cx="4546599" cy="24296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Rectangle 4"/>
          <p:cNvSpPr/>
          <p:nvPr/>
        </p:nvSpPr>
        <p:spPr>
          <a:xfrm>
            <a:off x="26707489" y="5409097"/>
            <a:ext cx="1308514" cy="1477280"/>
          </a:xfrm>
          <a:prstGeom prst="rect">
            <a:avLst/>
          </a:prstGeom>
          <a:solidFill>
            <a:srgbClr val="FFFF00">
              <a:alpha val="40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" name="Arc plein 5"/>
          <p:cNvSpPr/>
          <p:nvPr/>
        </p:nvSpPr>
        <p:spPr>
          <a:xfrm>
            <a:off x="25246132" y="5484345"/>
            <a:ext cx="4131736" cy="1526438"/>
          </a:xfrm>
          <a:prstGeom prst="blockArc">
            <a:avLst>
              <a:gd name="adj1" fmla="val 10800000"/>
              <a:gd name="adj2" fmla="val 21577767"/>
              <a:gd name="adj3" fmla="val 7436"/>
            </a:avLst>
          </a:prstGeom>
          <a:solidFill>
            <a:schemeClr val="accent1">
              <a:lumMod val="20000"/>
              <a:lumOff val="80000"/>
            </a:scheme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cxnSp>
        <p:nvCxnSpPr>
          <p:cNvPr id="7" name="Connecteur droit 6"/>
          <p:cNvCxnSpPr/>
          <p:nvPr/>
        </p:nvCxnSpPr>
        <p:spPr>
          <a:xfrm>
            <a:off x="28023471" y="6289738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" name="Connecteur droit 7"/>
          <p:cNvCxnSpPr/>
          <p:nvPr/>
        </p:nvCxnSpPr>
        <p:spPr>
          <a:xfrm>
            <a:off x="25452777" y="6296088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" name="Forme libre 8"/>
          <p:cNvSpPr/>
          <p:nvPr/>
        </p:nvSpPr>
        <p:spPr>
          <a:xfrm>
            <a:off x="24057976" y="6235025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" name="Forme libre 9"/>
          <p:cNvSpPr/>
          <p:nvPr/>
        </p:nvSpPr>
        <p:spPr>
          <a:xfrm>
            <a:off x="29083563" y="6239456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" name="Ellipse 10"/>
          <p:cNvSpPr/>
          <p:nvPr/>
        </p:nvSpPr>
        <p:spPr>
          <a:xfrm>
            <a:off x="24820956" y="6617823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" name="Ellipse 11"/>
          <p:cNvSpPr/>
          <p:nvPr/>
        </p:nvSpPr>
        <p:spPr>
          <a:xfrm>
            <a:off x="25129989" y="6573372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" name="Ellipse 12"/>
          <p:cNvSpPr/>
          <p:nvPr/>
        </p:nvSpPr>
        <p:spPr>
          <a:xfrm>
            <a:off x="25240056" y="6311770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4" name="Ellipse 13"/>
          <p:cNvSpPr/>
          <p:nvPr/>
        </p:nvSpPr>
        <p:spPr>
          <a:xfrm>
            <a:off x="29367554" y="6401296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5" name="Ellipse 14"/>
          <p:cNvSpPr/>
          <p:nvPr/>
        </p:nvSpPr>
        <p:spPr>
          <a:xfrm>
            <a:off x="29371789" y="6616571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6" name="Ellipse 15"/>
          <p:cNvSpPr/>
          <p:nvPr/>
        </p:nvSpPr>
        <p:spPr>
          <a:xfrm>
            <a:off x="29668120" y="6612338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7" name="Forme libre 16"/>
          <p:cNvSpPr/>
          <p:nvPr/>
        </p:nvSpPr>
        <p:spPr>
          <a:xfrm>
            <a:off x="24817485" y="6358213"/>
            <a:ext cx="1109381" cy="851602"/>
          </a:xfrm>
          <a:custGeom>
            <a:avLst/>
            <a:gdLst>
              <a:gd name="connsiteX0" fmla="*/ 7701 w 1109381"/>
              <a:gd name="connsiteY0" fmla="*/ 526696 h 851602"/>
              <a:gd name="connsiteX1" fmla="*/ 701967 w 1109381"/>
              <a:gd name="connsiteY1" fmla="*/ 831487 h 851602"/>
              <a:gd name="connsiteX2" fmla="*/ 972901 w 1109381"/>
              <a:gd name="connsiteY2" fmla="*/ 797621 h 851602"/>
              <a:gd name="connsiteX3" fmla="*/ 744301 w 1109381"/>
              <a:gd name="connsiteY3" fmla="*/ 594427 h 851602"/>
              <a:gd name="connsiteX4" fmla="*/ 1066034 w 1109381"/>
              <a:gd name="connsiteY4" fmla="*/ 535162 h 851602"/>
              <a:gd name="connsiteX5" fmla="*/ 845901 w 1109381"/>
              <a:gd name="connsiteY5" fmla="*/ 306569 h 851602"/>
              <a:gd name="connsiteX6" fmla="*/ 1108367 w 1109381"/>
              <a:gd name="connsiteY6" fmla="*/ 162640 h 851602"/>
              <a:gd name="connsiteX7" fmla="*/ 727367 w 1109381"/>
              <a:gd name="connsiteY7" fmla="*/ 1778 h 851602"/>
              <a:gd name="connsiteX8" fmla="*/ 591901 w 1109381"/>
              <a:gd name="connsiteY8" fmla="*/ 272704 h 851602"/>
              <a:gd name="connsiteX9" fmla="*/ 346367 w 1109381"/>
              <a:gd name="connsiteY9" fmla="*/ 442032 h 851602"/>
              <a:gd name="connsiteX10" fmla="*/ 7701 w 1109381"/>
              <a:gd name="connsiteY10" fmla="*/ 526696 h 851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09381" h="851602">
                <a:moveTo>
                  <a:pt x="7701" y="526696"/>
                </a:moveTo>
                <a:cubicBezTo>
                  <a:pt x="66968" y="591605"/>
                  <a:pt x="541100" y="786333"/>
                  <a:pt x="701967" y="831487"/>
                </a:cubicBezTo>
                <a:cubicBezTo>
                  <a:pt x="862834" y="876641"/>
                  <a:pt x="965845" y="837131"/>
                  <a:pt x="972901" y="797621"/>
                </a:cubicBezTo>
                <a:cubicBezTo>
                  <a:pt x="979957" y="758111"/>
                  <a:pt x="728779" y="638170"/>
                  <a:pt x="744301" y="594427"/>
                </a:cubicBezTo>
                <a:cubicBezTo>
                  <a:pt x="759823" y="550684"/>
                  <a:pt x="1049101" y="583138"/>
                  <a:pt x="1066034" y="535162"/>
                </a:cubicBezTo>
                <a:cubicBezTo>
                  <a:pt x="1082967" y="487186"/>
                  <a:pt x="838846" y="368656"/>
                  <a:pt x="845901" y="306569"/>
                </a:cubicBezTo>
                <a:cubicBezTo>
                  <a:pt x="852956" y="244482"/>
                  <a:pt x="1128123" y="213438"/>
                  <a:pt x="1108367" y="162640"/>
                </a:cubicBezTo>
                <a:cubicBezTo>
                  <a:pt x="1088611" y="111842"/>
                  <a:pt x="813445" y="-16566"/>
                  <a:pt x="727367" y="1778"/>
                </a:cubicBezTo>
                <a:cubicBezTo>
                  <a:pt x="641289" y="20122"/>
                  <a:pt x="655401" y="199328"/>
                  <a:pt x="591901" y="272704"/>
                </a:cubicBezTo>
                <a:cubicBezTo>
                  <a:pt x="528401" y="346080"/>
                  <a:pt x="445145" y="396878"/>
                  <a:pt x="346367" y="442032"/>
                </a:cubicBezTo>
                <a:cubicBezTo>
                  <a:pt x="247589" y="487186"/>
                  <a:pt x="-51566" y="461787"/>
                  <a:pt x="7701" y="526696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8" name="Forme libre 17"/>
          <p:cNvSpPr/>
          <p:nvPr/>
        </p:nvSpPr>
        <p:spPr>
          <a:xfrm>
            <a:off x="28779060" y="6398302"/>
            <a:ext cx="809363" cy="876064"/>
          </a:xfrm>
          <a:custGeom>
            <a:avLst/>
            <a:gdLst>
              <a:gd name="connsiteX0" fmla="*/ 160929 w 809364"/>
              <a:gd name="connsiteY0" fmla="*/ 249549 h 876064"/>
              <a:gd name="connsiteX1" fmla="*/ 62 w 809364"/>
              <a:gd name="connsiteY1" fmla="*/ 181818 h 876064"/>
              <a:gd name="connsiteX2" fmla="*/ 143995 w 809364"/>
              <a:gd name="connsiteY2" fmla="*/ 71755 h 876064"/>
              <a:gd name="connsiteX3" fmla="*/ 321795 w 809364"/>
              <a:gd name="connsiteY3" fmla="*/ 4024 h 876064"/>
              <a:gd name="connsiteX4" fmla="*/ 389529 w 809364"/>
              <a:gd name="connsiteY4" fmla="*/ 190285 h 876064"/>
              <a:gd name="connsiteX5" fmla="*/ 474195 w 809364"/>
              <a:gd name="connsiteY5" fmla="*/ 308814 h 876064"/>
              <a:gd name="connsiteX6" fmla="*/ 643529 w 809364"/>
              <a:gd name="connsiteY6" fmla="*/ 427344 h 876064"/>
              <a:gd name="connsiteX7" fmla="*/ 770529 w 809364"/>
              <a:gd name="connsiteY7" fmla="*/ 486609 h 876064"/>
              <a:gd name="connsiteX8" fmla="*/ 753595 w 809364"/>
              <a:gd name="connsiteY8" fmla="*/ 622072 h 876064"/>
              <a:gd name="connsiteX9" fmla="*/ 152462 w 809364"/>
              <a:gd name="connsiteY9" fmla="*/ 876064 h 876064"/>
              <a:gd name="connsiteX10" fmla="*/ 287929 w 809364"/>
              <a:gd name="connsiteY10" fmla="*/ 622072 h 876064"/>
              <a:gd name="connsiteX11" fmla="*/ 93195 w 809364"/>
              <a:gd name="connsiteY11" fmla="*/ 571273 h 876064"/>
              <a:gd name="connsiteX12" fmla="*/ 262529 w 809364"/>
              <a:gd name="connsiteY12" fmla="*/ 334214 h 876064"/>
              <a:gd name="connsiteX13" fmla="*/ 160929 w 809364"/>
              <a:gd name="connsiteY13" fmla="*/ 249549 h 876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09364" h="876064">
                <a:moveTo>
                  <a:pt x="160929" y="249549"/>
                </a:moveTo>
                <a:cubicBezTo>
                  <a:pt x="117184" y="224150"/>
                  <a:pt x="2884" y="211450"/>
                  <a:pt x="62" y="181818"/>
                </a:cubicBezTo>
                <a:cubicBezTo>
                  <a:pt x="-2760" y="152186"/>
                  <a:pt x="90373" y="101387"/>
                  <a:pt x="143995" y="71755"/>
                </a:cubicBezTo>
                <a:cubicBezTo>
                  <a:pt x="197617" y="42123"/>
                  <a:pt x="280873" y="-15731"/>
                  <a:pt x="321795" y="4024"/>
                </a:cubicBezTo>
                <a:cubicBezTo>
                  <a:pt x="362717" y="23779"/>
                  <a:pt x="364129" y="139487"/>
                  <a:pt x="389529" y="190285"/>
                </a:cubicBezTo>
                <a:cubicBezTo>
                  <a:pt x="414929" y="241083"/>
                  <a:pt x="431862" y="269304"/>
                  <a:pt x="474195" y="308814"/>
                </a:cubicBezTo>
                <a:cubicBezTo>
                  <a:pt x="516528" y="348324"/>
                  <a:pt x="594140" y="397712"/>
                  <a:pt x="643529" y="427344"/>
                </a:cubicBezTo>
                <a:cubicBezTo>
                  <a:pt x="692918" y="456976"/>
                  <a:pt x="752185" y="454154"/>
                  <a:pt x="770529" y="486609"/>
                </a:cubicBezTo>
                <a:cubicBezTo>
                  <a:pt x="788873" y="519064"/>
                  <a:pt x="856606" y="557163"/>
                  <a:pt x="753595" y="622072"/>
                </a:cubicBezTo>
                <a:cubicBezTo>
                  <a:pt x="650584" y="686981"/>
                  <a:pt x="230073" y="876064"/>
                  <a:pt x="152462" y="876064"/>
                </a:cubicBezTo>
                <a:cubicBezTo>
                  <a:pt x="74851" y="876064"/>
                  <a:pt x="297807" y="672870"/>
                  <a:pt x="287929" y="622072"/>
                </a:cubicBezTo>
                <a:cubicBezTo>
                  <a:pt x="278051" y="571274"/>
                  <a:pt x="97428" y="619249"/>
                  <a:pt x="93195" y="571273"/>
                </a:cubicBezTo>
                <a:cubicBezTo>
                  <a:pt x="88962" y="523297"/>
                  <a:pt x="249829" y="386423"/>
                  <a:pt x="262529" y="334214"/>
                </a:cubicBezTo>
                <a:cubicBezTo>
                  <a:pt x="275229" y="282005"/>
                  <a:pt x="204674" y="274948"/>
                  <a:pt x="160929" y="249549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9" name="Forme libre 18"/>
          <p:cNvSpPr/>
          <p:nvPr/>
        </p:nvSpPr>
        <p:spPr>
          <a:xfrm>
            <a:off x="25725174" y="6466142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noFill/>
          <a:ln w="762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20" name="Connecteur droit 19"/>
          <p:cNvCxnSpPr>
            <a:stCxn id="17" idx="2"/>
            <a:endCxn id="19" idx="43"/>
          </p:cNvCxnSpPr>
          <p:nvPr/>
        </p:nvCxnSpPr>
        <p:spPr>
          <a:xfrm flipV="1">
            <a:off x="25790386" y="7148962"/>
            <a:ext cx="832422" cy="6872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Connecteur droit 20"/>
          <p:cNvCxnSpPr>
            <a:stCxn id="17" idx="2"/>
            <a:endCxn id="19" idx="2"/>
          </p:cNvCxnSpPr>
          <p:nvPr/>
        </p:nvCxnSpPr>
        <p:spPr>
          <a:xfrm flipV="1">
            <a:off x="25790386" y="6979630"/>
            <a:ext cx="248221" cy="176207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Connecteur droit 21"/>
          <p:cNvCxnSpPr>
            <a:stCxn id="18" idx="9"/>
          </p:cNvCxnSpPr>
          <p:nvPr/>
        </p:nvCxnSpPr>
        <p:spPr>
          <a:xfrm flipH="1" flipV="1">
            <a:off x="28023470" y="7155835"/>
            <a:ext cx="908051" cy="118530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" name="Connecteur droit 22"/>
          <p:cNvCxnSpPr>
            <a:stCxn id="18" idx="9"/>
            <a:endCxn id="19" idx="36"/>
          </p:cNvCxnSpPr>
          <p:nvPr/>
        </p:nvCxnSpPr>
        <p:spPr>
          <a:xfrm flipH="1" flipV="1">
            <a:off x="28544743" y="6996565"/>
            <a:ext cx="386776" cy="277803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" name="Connecteur droit 23"/>
          <p:cNvCxnSpPr>
            <a:stCxn id="18" idx="11"/>
            <a:endCxn id="19" idx="36"/>
          </p:cNvCxnSpPr>
          <p:nvPr/>
        </p:nvCxnSpPr>
        <p:spPr>
          <a:xfrm flipH="1">
            <a:off x="28544744" y="6969574"/>
            <a:ext cx="327509" cy="26988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5" name="Triangle isocèle 24"/>
          <p:cNvSpPr/>
          <p:nvPr/>
        </p:nvSpPr>
        <p:spPr>
          <a:xfrm flipV="1">
            <a:off x="26714883" y="6898506"/>
            <a:ext cx="1308514" cy="9594477"/>
          </a:xfrm>
          <a:prstGeom prst="triangle">
            <a:avLst/>
          </a:prstGeom>
          <a:solidFill>
            <a:srgbClr val="FFFF00">
              <a:alpha val="32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6" name="ZoneTexte 25"/>
          <p:cNvSpPr txBox="1"/>
          <p:nvPr/>
        </p:nvSpPr>
        <p:spPr>
          <a:xfrm>
            <a:off x="24621479" y="9378332"/>
            <a:ext cx="5609527" cy="4632027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Accommodation</a:t>
            </a:r>
          </a:p>
          <a:p>
            <a:pPr algn="ctr"/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activée mais </a:t>
            </a:r>
          </a:p>
          <a:p>
            <a:pPr algn="ctr"/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inefficace</a:t>
            </a:r>
          </a:p>
          <a:p>
            <a:pPr algn="ctr"/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après</a:t>
            </a:r>
          </a:p>
          <a:p>
            <a:pPr algn="ctr"/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45 ans</a:t>
            </a:r>
          </a:p>
        </p:txBody>
      </p:sp>
      <p:sp>
        <p:nvSpPr>
          <p:cNvPr id="27" name="Triangle isocèle 26"/>
          <p:cNvSpPr/>
          <p:nvPr/>
        </p:nvSpPr>
        <p:spPr>
          <a:xfrm rot="10800000" flipV="1">
            <a:off x="26714883" y="2924552"/>
            <a:ext cx="1332332" cy="2484543"/>
          </a:xfrm>
          <a:prstGeom prst="triangle">
            <a:avLst>
              <a:gd name="adj" fmla="val 55882"/>
            </a:avLst>
          </a:prstGeom>
          <a:solidFill>
            <a:srgbClr val="FFFF00">
              <a:alpha val="32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28" name="Connecteur droit avec flèche 27"/>
          <p:cNvCxnSpPr/>
          <p:nvPr/>
        </p:nvCxnSpPr>
        <p:spPr>
          <a:xfrm flipV="1">
            <a:off x="22114613" y="16326517"/>
            <a:ext cx="5248701" cy="33462"/>
          </a:xfrm>
          <a:prstGeom prst="straightConnector1">
            <a:avLst/>
          </a:prstGeom>
          <a:ln>
            <a:solidFill>
              <a:srgbClr val="FE2DFF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9" name="Rectangle 28"/>
          <p:cNvSpPr/>
          <p:nvPr/>
        </p:nvSpPr>
        <p:spPr>
          <a:xfrm rot="16980064">
            <a:off x="23224889" y="5972180"/>
            <a:ext cx="7483889" cy="8250228"/>
          </a:xfrm>
          <a:prstGeom prst="rect">
            <a:avLst/>
          </a:prstGeom>
          <a:noFill/>
          <a:ln>
            <a:noFill/>
          </a:ln>
        </p:spPr>
        <p:txBody>
          <a:bodyPr wrap="none" lIns="91427" tIns="45715" rIns="91427" bIns="45715">
            <a:prstTxWarp prst="textArchUp">
              <a:avLst>
                <a:gd name="adj" fmla="val 6188410"/>
              </a:avLst>
            </a:prstTxWarp>
            <a:spAutoFit/>
          </a:bodyPr>
          <a:lstStyle/>
          <a:p>
            <a:pPr algn="ctr"/>
            <a:r>
              <a:rPr lang="fr-FR" sz="5900" dirty="0">
                <a:ln w="12700">
                  <a:noFill/>
                  <a:prstDash val="solid"/>
                </a:ln>
                <a:solidFill>
                  <a:srgbClr val="FE2DFF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Helvetica"/>
                <a:cs typeface="Helvetica"/>
              </a:rPr>
              <a:t>Œil presbyte</a:t>
            </a:r>
          </a:p>
        </p:txBody>
      </p:sp>
      <p:sp>
        <p:nvSpPr>
          <p:cNvPr id="30" name="ZoneTexte 29"/>
          <p:cNvSpPr txBox="1"/>
          <p:nvPr/>
        </p:nvSpPr>
        <p:spPr>
          <a:xfrm>
            <a:off x="10647706" y="14815926"/>
            <a:ext cx="11372084" cy="1908205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Point de</a:t>
            </a:r>
          </a:p>
          <a:p>
            <a:pPr algn="ctr"/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focalisation en arrière de la rétine </a:t>
            </a:r>
          </a:p>
        </p:txBody>
      </p:sp>
    </p:spTree>
    <p:extLst>
      <p:ext uri="{BB962C8B-B14F-4D97-AF65-F5344CB8AC3E}">
        <p14:creationId xmlns:p14="http://schemas.microsoft.com/office/powerpoint/2010/main" val="1070935657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1817858" y="352176"/>
            <a:ext cx="19684670" cy="1672209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4" descr="Image15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676" t="77477" r="42129" b="4166"/>
          <a:stretch/>
        </p:blipFill>
        <p:spPr bwMode="auto">
          <a:xfrm>
            <a:off x="24960656" y="14049238"/>
            <a:ext cx="4546599" cy="24296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Rectangle 4"/>
          <p:cNvSpPr/>
          <p:nvPr/>
        </p:nvSpPr>
        <p:spPr>
          <a:xfrm>
            <a:off x="26707489" y="5409097"/>
            <a:ext cx="1308514" cy="1477280"/>
          </a:xfrm>
          <a:prstGeom prst="rect">
            <a:avLst/>
          </a:prstGeom>
          <a:solidFill>
            <a:srgbClr val="FFFF00">
              <a:alpha val="40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" name="Arc plein 5"/>
          <p:cNvSpPr/>
          <p:nvPr/>
        </p:nvSpPr>
        <p:spPr>
          <a:xfrm>
            <a:off x="25246132" y="5484345"/>
            <a:ext cx="4131736" cy="1526438"/>
          </a:xfrm>
          <a:prstGeom prst="blockArc">
            <a:avLst>
              <a:gd name="adj1" fmla="val 10800000"/>
              <a:gd name="adj2" fmla="val 21577767"/>
              <a:gd name="adj3" fmla="val 7436"/>
            </a:avLst>
          </a:prstGeom>
          <a:solidFill>
            <a:schemeClr val="accent1">
              <a:lumMod val="20000"/>
              <a:lumOff val="80000"/>
            </a:scheme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cxnSp>
        <p:nvCxnSpPr>
          <p:cNvPr id="7" name="Connecteur droit 6"/>
          <p:cNvCxnSpPr/>
          <p:nvPr/>
        </p:nvCxnSpPr>
        <p:spPr>
          <a:xfrm>
            <a:off x="28023471" y="6289738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" name="Connecteur droit 7"/>
          <p:cNvCxnSpPr/>
          <p:nvPr/>
        </p:nvCxnSpPr>
        <p:spPr>
          <a:xfrm>
            <a:off x="25452777" y="6296088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" name="Forme libre 8"/>
          <p:cNvSpPr/>
          <p:nvPr/>
        </p:nvSpPr>
        <p:spPr>
          <a:xfrm>
            <a:off x="24057976" y="6235025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" name="Forme libre 9"/>
          <p:cNvSpPr/>
          <p:nvPr/>
        </p:nvSpPr>
        <p:spPr>
          <a:xfrm>
            <a:off x="29083563" y="6239456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" name="Ellipse 10"/>
          <p:cNvSpPr/>
          <p:nvPr/>
        </p:nvSpPr>
        <p:spPr>
          <a:xfrm>
            <a:off x="24820956" y="6617823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" name="Ellipse 11"/>
          <p:cNvSpPr/>
          <p:nvPr/>
        </p:nvSpPr>
        <p:spPr>
          <a:xfrm>
            <a:off x="25129989" y="6573372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" name="Ellipse 12"/>
          <p:cNvSpPr/>
          <p:nvPr/>
        </p:nvSpPr>
        <p:spPr>
          <a:xfrm>
            <a:off x="25240056" y="6311770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4" name="Ellipse 13"/>
          <p:cNvSpPr/>
          <p:nvPr/>
        </p:nvSpPr>
        <p:spPr>
          <a:xfrm>
            <a:off x="29367554" y="6401296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5" name="Ellipse 14"/>
          <p:cNvSpPr/>
          <p:nvPr/>
        </p:nvSpPr>
        <p:spPr>
          <a:xfrm>
            <a:off x="29371789" y="6616571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6" name="Ellipse 15"/>
          <p:cNvSpPr/>
          <p:nvPr/>
        </p:nvSpPr>
        <p:spPr>
          <a:xfrm>
            <a:off x="29668120" y="6612338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7" name="Forme libre 16"/>
          <p:cNvSpPr/>
          <p:nvPr/>
        </p:nvSpPr>
        <p:spPr>
          <a:xfrm>
            <a:off x="24817485" y="6358213"/>
            <a:ext cx="1109381" cy="851602"/>
          </a:xfrm>
          <a:custGeom>
            <a:avLst/>
            <a:gdLst>
              <a:gd name="connsiteX0" fmla="*/ 7701 w 1109381"/>
              <a:gd name="connsiteY0" fmla="*/ 526696 h 851602"/>
              <a:gd name="connsiteX1" fmla="*/ 701967 w 1109381"/>
              <a:gd name="connsiteY1" fmla="*/ 831487 h 851602"/>
              <a:gd name="connsiteX2" fmla="*/ 972901 w 1109381"/>
              <a:gd name="connsiteY2" fmla="*/ 797621 h 851602"/>
              <a:gd name="connsiteX3" fmla="*/ 744301 w 1109381"/>
              <a:gd name="connsiteY3" fmla="*/ 594427 h 851602"/>
              <a:gd name="connsiteX4" fmla="*/ 1066034 w 1109381"/>
              <a:gd name="connsiteY4" fmla="*/ 535162 h 851602"/>
              <a:gd name="connsiteX5" fmla="*/ 845901 w 1109381"/>
              <a:gd name="connsiteY5" fmla="*/ 306569 h 851602"/>
              <a:gd name="connsiteX6" fmla="*/ 1108367 w 1109381"/>
              <a:gd name="connsiteY6" fmla="*/ 162640 h 851602"/>
              <a:gd name="connsiteX7" fmla="*/ 727367 w 1109381"/>
              <a:gd name="connsiteY7" fmla="*/ 1778 h 851602"/>
              <a:gd name="connsiteX8" fmla="*/ 591901 w 1109381"/>
              <a:gd name="connsiteY8" fmla="*/ 272704 h 851602"/>
              <a:gd name="connsiteX9" fmla="*/ 346367 w 1109381"/>
              <a:gd name="connsiteY9" fmla="*/ 442032 h 851602"/>
              <a:gd name="connsiteX10" fmla="*/ 7701 w 1109381"/>
              <a:gd name="connsiteY10" fmla="*/ 526696 h 851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09381" h="851602">
                <a:moveTo>
                  <a:pt x="7701" y="526696"/>
                </a:moveTo>
                <a:cubicBezTo>
                  <a:pt x="66968" y="591605"/>
                  <a:pt x="541100" y="786333"/>
                  <a:pt x="701967" y="831487"/>
                </a:cubicBezTo>
                <a:cubicBezTo>
                  <a:pt x="862834" y="876641"/>
                  <a:pt x="965845" y="837131"/>
                  <a:pt x="972901" y="797621"/>
                </a:cubicBezTo>
                <a:cubicBezTo>
                  <a:pt x="979957" y="758111"/>
                  <a:pt x="728779" y="638170"/>
                  <a:pt x="744301" y="594427"/>
                </a:cubicBezTo>
                <a:cubicBezTo>
                  <a:pt x="759823" y="550684"/>
                  <a:pt x="1049101" y="583138"/>
                  <a:pt x="1066034" y="535162"/>
                </a:cubicBezTo>
                <a:cubicBezTo>
                  <a:pt x="1082967" y="487186"/>
                  <a:pt x="838846" y="368656"/>
                  <a:pt x="845901" y="306569"/>
                </a:cubicBezTo>
                <a:cubicBezTo>
                  <a:pt x="852956" y="244482"/>
                  <a:pt x="1128123" y="213438"/>
                  <a:pt x="1108367" y="162640"/>
                </a:cubicBezTo>
                <a:cubicBezTo>
                  <a:pt x="1088611" y="111842"/>
                  <a:pt x="813445" y="-16566"/>
                  <a:pt x="727367" y="1778"/>
                </a:cubicBezTo>
                <a:cubicBezTo>
                  <a:pt x="641289" y="20122"/>
                  <a:pt x="655401" y="199328"/>
                  <a:pt x="591901" y="272704"/>
                </a:cubicBezTo>
                <a:cubicBezTo>
                  <a:pt x="528401" y="346080"/>
                  <a:pt x="445145" y="396878"/>
                  <a:pt x="346367" y="442032"/>
                </a:cubicBezTo>
                <a:cubicBezTo>
                  <a:pt x="247589" y="487186"/>
                  <a:pt x="-51566" y="461787"/>
                  <a:pt x="7701" y="526696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8" name="Forme libre 17"/>
          <p:cNvSpPr/>
          <p:nvPr/>
        </p:nvSpPr>
        <p:spPr>
          <a:xfrm>
            <a:off x="28779060" y="6398302"/>
            <a:ext cx="809363" cy="876064"/>
          </a:xfrm>
          <a:custGeom>
            <a:avLst/>
            <a:gdLst>
              <a:gd name="connsiteX0" fmla="*/ 160929 w 809364"/>
              <a:gd name="connsiteY0" fmla="*/ 249549 h 876064"/>
              <a:gd name="connsiteX1" fmla="*/ 62 w 809364"/>
              <a:gd name="connsiteY1" fmla="*/ 181818 h 876064"/>
              <a:gd name="connsiteX2" fmla="*/ 143995 w 809364"/>
              <a:gd name="connsiteY2" fmla="*/ 71755 h 876064"/>
              <a:gd name="connsiteX3" fmla="*/ 321795 w 809364"/>
              <a:gd name="connsiteY3" fmla="*/ 4024 h 876064"/>
              <a:gd name="connsiteX4" fmla="*/ 389529 w 809364"/>
              <a:gd name="connsiteY4" fmla="*/ 190285 h 876064"/>
              <a:gd name="connsiteX5" fmla="*/ 474195 w 809364"/>
              <a:gd name="connsiteY5" fmla="*/ 308814 h 876064"/>
              <a:gd name="connsiteX6" fmla="*/ 643529 w 809364"/>
              <a:gd name="connsiteY6" fmla="*/ 427344 h 876064"/>
              <a:gd name="connsiteX7" fmla="*/ 770529 w 809364"/>
              <a:gd name="connsiteY7" fmla="*/ 486609 h 876064"/>
              <a:gd name="connsiteX8" fmla="*/ 753595 w 809364"/>
              <a:gd name="connsiteY8" fmla="*/ 622072 h 876064"/>
              <a:gd name="connsiteX9" fmla="*/ 152462 w 809364"/>
              <a:gd name="connsiteY9" fmla="*/ 876064 h 876064"/>
              <a:gd name="connsiteX10" fmla="*/ 287929 w 809364"/>
              <a:gd name="connsiteY10" fmla="*/ 622072 h 876064"/>
              <a:gd name="connsiteX11" fmla="*/ 93195 w 809364"/>
              <a:gd name="connsiteY11" fmla="*/ 571273 h 876064"/>
              <a:gd name="connsiteX12" fmla="*/ 262529 w 809364"/>
              <a:gd name="connsiteY12" fmla="*/ 334214 h 876064"/>
              <a:gd name="connsiteX13" fmla="*/ 160929 w 809364"/>
              <a:gd name="connsiteY13" fmla="*/ 249549 h 876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09364" h="876064">
                <a:moveTo>
                  <a:pt x="160929" y="249549"/>
                </a:moveTo>
                <a:cubicBezTo>
                  <a:pt x="117184" y="224150"/>
                  <a:pt x="2884" y="211450"/>
                  <a:pt x="62" y="181818"/>
                </a:cubicBezTo>
                <a:cubicBezTo>
                  <a:pt x="-2760" y="152186"/>
                  <a:pt x="90373" y="101387"/>
                  <a:pt x="143995" y="71755"/>
                </a:cubicBezTo>
                <a:cubicBezTo>
                  <a:pt x="197617" y="42123"/>
                  <a:pt x="280873" y="-15731"/>
                  <a:pt x="321795" y="4024"/>
                </a:cubicBezTo>
                <a:cubicBezTo>
                  <a:pt x="362717" y="23779"/>
                  <a:pt x="364129" y="139487"/>
                  <a:pt x="389529" y="190285"/>
                </a:cubicBezTo>
                <a:cubicBezTo>
                  <a:pt x="414929" y="241083"/>
                  <a:pt x="431862" y="269304"/>
                  <a:pt x="474195" y="308814"/>
                </a:cubicBezTo>
                <a:cubicBezTo>
                  <a:pt x="516528" y="348324"/>
                  <a:pt x="594140" y="397712"/>
                  <a:pt x="643529" y="427344"/>
                </a:cubicBezTo>
                <a:cubicBezTo>
                  <a:pt x="692918" y="456976"/>
                  <a:pt x="752185" y="454154"/>
                  <a:pt x="770529" y="486609"/>
                </a:cubicBezTo>
                <a:cubicBezTo>
                  <a:pt x="788873" y="519064"/>
                  <a:pt x="856606" y="557163"/>
                  <a:pt x="753595" y="622072"/>
                </a:cubicBezTo>
                <a:cubicBezTo>
                  <a:pt x="650584" y="686981"/>
                  <a:pt x="230073" y="876064"/>
                  <a:pt x="152462" y="876064"/>
                </a:cubicBezTo>
                <a:cubicBezTo>
                  <a:pt x="74851" y="876064"/>
                  <a:pt x="297807" y="672870"/>
                  <a:pt x="287929" y="622072"/>
                </a:cubicBezTo>
                <a:cubicBezTo>
                  <a:pt x="278051" y="571274"/>
                  <a:pt x="97428" y="619249"/>
                  <a:pt x="93195" y="571273"/>
                </a:cubicBezTo>
                <a:cubicBezTo>
                  <a:pt x="88962" y="523297"/>
                  <a:pt x="249829" y="386423"/>
                  <a:pt x="262529" y="334214"/>
                </a:cubicBezTo>
                <a:cubicBezTo>
                  <a:pt x="275229" y="282005"/>
                  <a:pt x="204674" y="274948"/>
                  <a:pt x="160929" y="249549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9" name="Forme libre 18"/>
          <p:cNvSpPr/>
          <p:nvPr/>
        </p:nvSpPr>
        <p:spPr>
          <a:xfrm>
            <a:off x="25725174" y="6466142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noFill/>
          <a:ln w="762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20" name="Connecteur droit 19"/>
          <p:cNvCxnSpPr>
            <a:stCxn id="17" idx="2"/>
            <a:endCxn id="19" idx="43"/>
          </p:cNvCxnSpPr>
          <p:nvPr/>
        </p:nvCxnSpPr>
        <p:spPr>
          <a:xfrm flipV="1">
            <a:off x="25790386" y="7148962"/>
            <a:ext cx="832422" cy="6872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Connecteur droit 20"/>
          <p:cNvCxnSpPr>
            <a:stCxn id="17" idx="2"/>
            <a:endCxn id="19" idx="2"/>
          </p:cNvCxnSpPr>
          <p:nvPr/>
        </p:nvCxnSpPr>
        <p:spPr>
          <a:xfrm flipV="1">
            <a:off x="25790386" y="6979630"/>
            <a:ext cx="248221" cy="176207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Connecteur droit 21"/>
          <p:cNvCxnSpPr>
            <a:stCxn id="18" idx="9"/>
          </p:cNvCxnSpPr>
          <p:nvPr/>
        </p:nvCxnSpPr>
        <p:spPr>
          <a:xfrm flipH="1" flipV="1">
            <a:off x="28023470" y="7155835"/>
            <a:ext cx="908051" cy="118530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" name="Connecteur droit 22"/>
          <p:cNvCxnSpPr>
            <a:stCxn id="18" idx="9"/>
            <a:endCxn id="19" idx="36"/>
          </p:cNvCxnSpPr>
          <p:nvPr/>
        </p:nvCxnSpPr>
        <p:spPr>
          <a:xfrm flipH="1" flipV="1">
            <a:off x="28544743" y="6996565"/>
            <a:ext cx="386776" cy="277803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" name="Connecteur droit 23"/>
          <p:cNvCxnSpPr>
            <a:stCxn id="18" idx="11"/>
            <a:endCxn id="19" idx="36"/>
          </p:cNvCxnSpPr>
          <p:nvPr/>
        </p:nvCxnSpPr>
        <p:spPr>
          <a:xfrm flipH="1">
            <a:off x="28544744" y="6969574"/>
            <a:ext cx="327509" cy="26988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5" name="Triangle isocèle 24"/>
          <p:cNvSpPr/>
          <p:nvPr/>
        </p:nvSpPr>
        <p:spPr>
          <a:xfrm flipV="1">
            <a:off x="26714883" y="6898504"/>
            <a:ext cx="1332332" cy="7917421"/>
          </a:xfrm>
          <a:prstGeom prst="triangle">
            <a:avLst/>
          </a:prstGeom>
          <a:solidFill>
            <a:srgbClr val="FFFF00">
              <a:alpha val="32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6" name="Triangle isocèle 25"/>
          <p:cNvSpPr/>
          <p:nvPr/>
        </p:nvSpPr>
        <p:spPr>
          <a:xfrm rot="10800000" flipV="1">
            <a:off x="26714883" y="1346833"/>
            <a:ext cx="1332332" cy="4062259"/>
          </a:xfrm>
          <a:prstGeom prst="triangle">
            <a:avLst>
              <a:gd name="adj" fmla="val 55882"/>
            </a:avLst>
          </a:prstGeom>
          <a:solidFill>
            <a:srgbClr val="FFFF00">
              <a:alpha val="32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27" name="Connecteur droit avec flèche 26"/>
          <p:cNvCxnSpPr/>
          <p:nvPr/>
        </p:nvCxnSpPr>
        <p:spPr>
          <a:xfrm flipV="1">
            <a:off x="22114611" y="16326517"/>
            <a:ext cx="4209586" cy="33462"/>
          </a:xfrm>
          <a:prstGeom prst="straightConnector1">
            <a:avLst/>
          </a:prstGeom>
          <a:ln>
            <a:solidFill>
              <a:srgbClr val="FE2DFF"/>
            </a:solidFill>
            <a:headEnd type="none"/>
            <a:tailEnd type="non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8" name="Rectangle 27"/>
          <p:cNvSpPr/>
          <p:nvPr/>
        </p:nvSpPr>
        <p:spPr>
          <a:xfrm rot="16980064">
            <a:off x="23224889" y="5972180"/>
            <a:ext cx="7483889" cy="8250228"/>
          </a:xfrm>
          <a:prstGeom prst="rect">
            <a:avLst/>
          </a:prstGeom>
          <a:noFill/>
          <a:ln>
            <a:noFill/>
          </a:ln>
        </p:spPr>
        <p:txBody>
          <a:bodyPr wrap="none" lIns="91427" tIns="45715" rIns="91427" bIns="45715">
            <a:prstTxWarp prst="textArchUp">
              <a:avLst>
                <a:gd name="adj" fmla="val 6188410"/>
              </a:avLst>
            </a:prstTxWarp>
            <a:spAutoFit/>
          </a:bodyPr>
          <a:lstStyle/>
          <a:p>
            <a:pPr algn="ctr"/>
            <a:r>
              <a:rPr lang="fr-FR" sz="5900" dirty="0">
                <a:ln w="12700">
                  <a:noFill/>
                  <a:prstDash val="solid"/>
                </a:ln>
                <a:solidFill>
                  <a:srgbClr val="FE2DFF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Helvetica"/>
                <a:cs typeface="Helvetica"/>
              </a:rPr>
              <a:t>Œil presbyte</a:t>
            </a:r>
          </a:p>
        </p:txBody>
      </p:sp>
      <p:sp>
        <p:nvSpPr>
          <p:cNvPr id="29" name="ZoneTexte 28"/>
          <p:cNvSpPr txBox="1"/>
          <p:nvPr/>
        </p:nvSpPr>
        <p:spPr>
          <a:xfrm>
            <a:off x="12267155" y="14815926"/>
            <a:ext cx="8133186" cy="1908205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Point de</a:t>
            </a:r>
          </a:p>
          <a:p>
            <a:pPr algn="ctr"/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focalisation sur la rétine </a:t>
            </a:r>
          </a:p>
        </p:txBody>
      </p:sp>
      <p:cxnSp>
        <p:nvCxnSpPr>
          <p:cNvPr id="30" name="Connecteur droit avec flèche 29"/>
          <p:cNvCxnSpPr>
            <a:endCxn id="25" idx="0"/>
          </p:cNvCxnSpPr>
          <p:nvPr/>
        </p:nvCxnSpPr>
        <p:spPr>
          <a:xfrm flipV="1">
            <a:off x="26324197" y="14815925"/>
            <a:ext cx="1056852" cy="1510592"/>
          </a:xfrm>
          <a:prstGeom prst="straightConnector1">
            <a:avLst/>
          </a:prstGeom>
          <a:ln>
            <a:solidFill>
              <a:srgbClr val="FE2DFF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1" name="ZoneTexte 30"/>
          <p:cNvSpPr txBox="1"/>
          <p:nvPr/>
        </p:nvSpPr>
        <p:spPr>
          <a:xfrm>
            <a:off x="23503504" y="352176"/>
            <a:ext cx="7629637" cy="1000264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Eloignement de l’objet</a:t>
            </a:r>
          </a:p>
        </p:txBody>
      </p:sp>
    </p:spTree>
    <p:extLst>
      <p:ext uri="{BB962C8B-B14F-4D97-AF65-F5344CB8AC3E}">
        <p14:creationId xmlns:p14="http://schemas.microsoft.com/office/powerpoint/2010/main" val="105261295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1006060" y="1259965"/>
            <a:ext cx="19830190" cy="1474724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4" descr="Image15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676" t="77477" r="42129" b="4166"/>
          <a:stretch/>
        </p:blipFill>
        <p:spPr bwMode="auto">
          <a:xfrm>
            <a:off x="24113581" y="12708696"/>
            <a:ext cx="4546599" cy="24296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Rectangle 4"/>
          <p:cNvSpPr/>
          <p:nvPr/>
        </p:nvSpPr>
        <p:spPr>
          <a:xfrm>
            <a:off x="25860414" y="4068555"/>
            <a:ext cx="1308514" cy="1477280"/>
          </a:xfrm>
          <a:prstGeom prst="rect">
            <a:avLst/>
          </a:prstGeom>
          <a:solidFill>
            <a:srgbClr val="FFFF00">
              <a:alpha val="40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" name="Arc plein 5"/>
          <p:cNvSpPr/>
          <p:nvPr/>
        </p:nvSpPr>
        <p:spPr>
          <a:xfrm>
            <a:off x="24399057" y="4143803"/>
            <a:ext cx="4131736" cy="1526438"/>
          </a:xfrm>
          <a:prstGeom prst="blockArc">
            <a:avLst>
              <a:gd name="adj1" fmla="val 10800000"/>
              <a:gd name="adj2" fmla="val 21577767"/>
              <a:gd name="adj3" fmla="val 7436"/>
            </a:avLst>
          </a:prstGeom>
          <a:solidFill>
            <a:schemeClr val="accent1">
              <a:lumMod val="20000"/>
              <a:lumOff val="80000"/>
            </a:scheme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cxnSp>
        <p:nvCxnSpPr>
          <p:cNvPr id="7" name="Connecteur droit 6"/>
          <p:cNvCxnSpPr/>
          <p:nvPr/>
        </p:nvCxnSpPr>
        <p:spPr>
          <a:xfrm>
            <a:off x="27176396" y="4949196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" name="Connecteur droit 7"/>
          <p:cNvCxnSpPr/>
          <p:nvPr/>
        </p:nvCxnSpPr>
        <p:spPr>
          <a:xfrm>
            <a:off x="24605702" y="4955546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" name="Forme libre 8"/>
          <p:cNvSpPr/>
          <p:nvPr/>
        </p:nvSpPr>
        <p:spPr>
          <a:xfrm>
            <a:off x="23210901" y="4894483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" name="Forme libre 9"/>
          <p:cNvSpPr/>
          <p:nvPr/>
        </p:nvSpPr>
        <p:spPr>
          <a:xfrm>
            <a:off x="28236488" y="4898914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" name="Ellipse 10"/>
          <p:cNvSpPr/>
          <p:nvPr/>
        </p:nvSpPr>
        <p:spPr>
          <a:xfrm>
            <a:off x="23973881" y="5277281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" name="Ellipse 11"/>
          <p:cNvSpPr/>
          <p:nvPr/>
        </p:nvSpPr>
        <p:spPr>
          <a:xfrm>
            <a:off x="24282914" y="5232830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" name="Ellipse 12"/>
          <p:cNvSpPr/>
          <p:nvPr/>
        </p:nvSpPr>
        <p:spPr>
          <a:xfrm>
            <a:off x="24392981" y="4971228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4" name="Ellipse 13"/>
          <p:cNvSpPr/>
          <p:nvPr/>
        </p:nvSpPr>
        <p:spPr>
          <a:xfrm>
            <a:off x="28520479" y="5060754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5" name="Ellipse 14"/>
          <p:cNvSpPr/>
          <p:nvPr/>
        </p:nvSpPr>
        <p:spPr>
          <a:xfrm>
            <a:off x="28524714" y="5276029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6" name="Ellipse 15"/>
          <p:cNvSpPr/>
          <p:nvPr/>
        </p:nvSpPr>
        <p:spPr>
          <a:xfrm>
            <a:off x="28821045" y="5271796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7" name="Forme libre 16"/>
          <p:cNvSpPr/>
          <p:nvPr/>
        </p:nvSpPr>
        <p:spPr>
          <a:xfrm>
            <a:off x="23970410" y="5017671"/>
            <a:ext cx="1109381" cy="851602"/>
          </a:xfrm>
          <a:custGeom>
            <a:avLst/>
            <a:gdLst>
              <a:gd name="connsiteX0" fmla="*/ 7701 w 1109381"/>
              <a:gd name="connsiteY0" fmla="*/ 526696 h 851602"/>
              <a:gd name="connsiteX1" fmla="*/ 701967 w 1109381"/>
              <a:gd name="connsiteY1" fmla="*/ 831487 h 851602"/>
              <a:gd name="connsiteX2" fmla="*/ 972901 w 1109381"/>
              <a:gd name="connsiteY2" fmla="*/ 797621 h 851602"/>
              <a:gd name="connsiteX3" fmla="*/ 744301 w 1109381"/>
              <a:gd name="connsiteY3" fmla="*/ 594427 h 851602"/>
              <a:gd name="connsiteX4" fmla="*/ 1066034 w 1109381"/>
              <a:gd name="connsiteY4" fmla="*/ 535162 h 851602"/>
              <a:gd name="connsiteX5" fmla="*/ 845901 w 1109381"/>
              <a:gd name="connsiteY5" fmla="*/ 306569 h 851602"/>
              <a:gd name="connsiteX6" fmla="*/ 1108367 w 1109381"/>
              <a:gd name="connsiteY6" fmla="*/ 162640 h 851602"/>
              <a:gd name="connsiteX7" fmla="*/ 727367 w 1109381"/>
              <a:gd name="connsiteY7" fmla="*/ 1778 h 851602"/>
              <a:gd name="connsiteX8" fmla="*/ 591901 w 1109381"/>
              <a:gd name="connsiteY8" fmla="*/ 272704 h 851602"/>
              <a:gd name="connsiteX9" fmla="*/ 346367 w 1109381"/>
              <a:gd name="connsiteY9" fmla="*/ 442032 h 851602"/>
              <a:gd name="connsiteX10" fmla="*/ 7701 w 1109381"/>
              <a:gd name="connsiteY10" fmla="*/ 526696 h 851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09381" h="851602">
                <a:moveTo>
                  <a:pt x="7701" y="526696"/>
                </a:moveTo>
                <a:cubicBezTo>
                  <a:pt x="66968" y="591605"/>
                  <a:pt x="541100" y="786333"/>
                  <a:pt x="701967" y="831487"/>
                </a:cubicBezTo>
                <a:cubicBezTo>
                  <a:pt x="862834" y="876641"/>
                  <a:pt x="965845" y="837131"/>
                  <a:pt x="972901" y="797621"/>
                </a:cubicBezTo>
                <a:cubicBezTo>
                  <a:pt x="979957" y="758111"/>
                  <a:pt x="728779" y="638170"/>
                  <a:pt x="744301" y="594427"/>
                </a:cubicBezTo>
                <a:cubicBezTo>
                  <a:pt x="759823" y="550684"/>
                  <a:pt x="1049101" y="583138"/>
                  <a:pt x="1066034" y="535162"/>
                </a:cubicBezTo>
                <a:cubicBezTo>
                  <a:pt x="1082967" y="487186"/>
                  <a:pt x="838846" y="368656"/>
                  <a:pt x="845901" y="306569"/>
                </a:cubicBezTo>
                <a:cubicBezTo>
                  <a:pt x="852956" y="244482"/>
                  <a:pt x="1128123" y="213438"/>
                  <a:pt x="1108367" y="162640"/>
                </a:cubicBezTo>
                <a:cubicBezTo>
                  <a:pt x="1088611" y="111842"/>
                  <a:pt x="813445" y="-16566"/>
                  <a:pt x="727367" y="1778"/>
                </a:cubicBezTo>
                <a:cubicBezTo>
                  <a:pt x="641289" y="20122"/>
                  <a:pt x="655401" y="199328"/>
                  <a:pt x="591901" y="272704"/>
                </a:cubicBezTo>
                <a:cubicBezTo>
                  <a:pt x="528401" y="346080"/>
                  <a:pt x="445145" y="396878"/>
                  <a:pt x="346367" y="442032"/>
                </a:cubicBezTo>
                <a:cubicBezTo>
                  <a:pt x="247589" y="487186"/>
                  <a:pt x="-51566" y="461787"/>
                  <a:pt x="7701" y="526696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8" name="Forme libre 17"/>
          <p:cNvSpPr/>
          <p:nvPr/>
        </p:nvSpPr>
        <p:spPr>
          <a:xfrm>
            <a:off x="27931985" y="5057760"/>
            <a:ext cx="809363" cy="876064"/>
          </a:xfrm>
          <a:custGeom>
            <a:avLst/>
            <a:gdLst>
              <a:gd name="connsiteX0" fmla="*/ 160929 w 809364"/>
              <a:gd name="connsiteY0" fmla="*/ 249549 h 876064"/>
              <a:gd name="connsiteX1" fmla="*/ 62 w 809364"/>
              <a:gd name="connsiteY1" fmla="*/ 181818 h 876064"/>
              <a:gd name="connsiteX2" fmla="*/ 143995 w 809364"/>
              <a:gd name="connsiteY2" fmla="*/ 71755 h 876064"/>
              <a:gd name="connsiteX3" fmla="*/ 321795 w 809364"/>
              <a:gd name="connsiteY3" fmla="*/ 4024 h 876064"/>
              <a:gd name="connsiteX4" fmla="*/ 389529 w 809364"/>
              <a:gd name="connsiteY4" fmla="*/ 190285 h 876064"/>
              <a:gd name="connsiteX5" fmla="*/ 474195 w 809364"/>
              <a:gd name="connsiteY5" fmla="*/ 308814 h 876064"/>
              <a:gd name="connsiteX6" fmla="*/ 643529 w 809364"/>
              <a:gd name="connsiteY6" fmla="*/ 427344 h 876064"/>
              <a:gd name="connsiteX7" fmla="*/ 770529 w 809364"/>
              <a:gd name="connsiteY7" fmla="*/ 486609 h 876064"/>
              <a:gd name="connsiteX8" fmla="*/ 753595 w 809364"/>
              <a:gd name="connsiteY8" fmla="*/ 622072 h 876064"/>
              <a:gd name="connsiteX9" fmla="*/ 152462 w 809364"/>
              <a:gd name="connsiteY9" fmla="*/ 876064 h 876064"/>
              <a:gd name="connsiteX10" fmla="*/ 287929 w 809364"/>
              <a:gd name="connsiteY10" fmla="*/ 622072 h 876064"/>
              <a:gd name="connsiteX11" fmla="*/ 93195 w 809364"/>
              <a:gd name="connsiteY11" fmla="*/ 571273 h 876064"/>
              <a:gd name="connsiteX12" fmla="*/ 262529 w 809364"/>
              <a:gd name="connsiteY12" fmla="*/ 334214 h 876064"/>
              <a:gd name="connsiteX13" fmla="*/ 160929 w 809364"/>
              <a:gd name="connsiteY13" fmla="*/ 249549 h 876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09364" h="876064">
                <a:moveTo>
                  <a:pt x="160929" y="249549"/>
                </a:moveTo>
                <a:cubicBezTo>
                  <a:pt x="117184" y="224150"/>
                  <a:pt x="2884" y="211450"/>
                  <a:pt x="62" y="181818"/>
                </a:cubicBezTo>
                <a:cubicBezTo>
                  <a:pt x="-2760" y="152186"/>
                  <a:pt x="90373" y="101387"/>
                  <a:pt x="143995" y="71755"/>
                </a:cubicBezTo>
                <a:cubicBezTo>
                  <a:pt x="197617" y="42123"/>
                  <a:pt x="280873" y="-15731"/>
                  <a:pt x="321795" y="4024"/>
                </a:cubicBezTo>
                <a:cubicBezTo>
                  <a:pt x="362717" y="23779"/>
                  <a:pt x="364129" y="139487"/>
                  <a:pt x="389529" y="190285"/>
                </a:cubicBezTo>
                <a:cubicBezTo>
                  <a:pt x="414929" y="241083"/>
                  <a:pt x="431862" y="269304"/>
                  <a:pt x="474195" y="308814"/>
                </a:cubicBezTo>
                <a:cubicBezTo>
                  <a:pt x="516528" y="348324"/>
                  <a:pt x="594140" y="397712"/>
                  <a:pt x="643529" y="427344"/>
                </a:cubicBezTo>
                <a:cubicBezTo>
                  <a:pt x="692918" y="456976"/>
                  <a:pt x="752185" y="454154"/>
                  <a:pt x="770529" y="486609"/>
                </a:cubicBezTo>
                <a:cubicBezTo>
                  <a:pt x="788873" y="519064"/>
                  <a:pt x="856606" y="557163"/>
                  <a:pt x="753595" y="622072"/>
                </a:cubicBezTo>
                <a:cubicBezTo>
                  <a:pt x="650584" y="686981"/>
                  <a:pt x="230073" y="876064"/>
                  <a:pt x="152462" y="876064"/>
                </a:cubicBezTo>
                <a:cubicBezTo>
                  <a:pt x="74851" y="876064"/>
                  <a:pt x="297807" y="672870"/>
                  <a:pt x="287929" y="622072"/>
                </a:cubicBezTo>
                <a:cubicBezTo>
                  <a:pt x="278051" y="571274"/>
                  <a:pt x="97428" y="619249"/>
                  <a:pt x="93195" y="571273"/>
                </a:cubicBezTo>
                <a:cubicBezTo>
                  <a:pt x="88962" y="523297"/>
                  <a:pt x="249829" y="386423"/>
                  <a:pt x="262529" y="334214"/>
                </a:cubicBezTo>
                <a:cubicBezTo>
                  <a:pt x="275229" y="282005"/>
                  <a:pt x="204674" y="274948"/>
                  <a:pt x="160929" y="249549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9" name="Forme libre 18"/>
          <p:cNvSpPr/>
          <p:nvPr/>
        </p:nvSpPr>
        <p:spPr>
          <a:xfrm>
            <a:off x="24878099" y="5125600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noFill/>
          <a:ln w="762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20" name="Connecteur droit 19"/>
          <p:cNvCxnSpPr>
            <a:stCxn id="17" idx="2"/>
            <a:endCxn id="19" idx="43"/>
          </p:cNvCxnSpPr>
          <p:nvPr/>
        </p:nvCxnSpPr>
        <p:spPr>
          <a:xfrm flipV="1">
            <a:off x="24943311" y="5808420"/>
            <a:ext cx="832422" cy="6872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Connecteur droit 20"/>
          <p:cNvCxnSpPr>
            <a:stCxn id="17" idx="2"/>
            <a:endCxn id="19" idx="2"/>
          </p:cNvCxnSpPr>
          <p:nvPr/>
        </p:nvCxnSpPr>
        <p:spPr>
          <a:xfrm flipV="1">
            <a:off x="24943311" y="5639088"/>
            <a:ext cx="248221" cy="176207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Connecteur droit 21"/>
          <p:cNvCxnSpPr>
            <a:stCxn id="18" idx="9"/>
          </p:cNvCxnSpPr>
          <p:nvPr/>
        </p:nvCxnSpPr>
        <p:spPr>
          <a:xfrm flipH="1" flipV="1">
            <a:off x="27176395" y="5815293"/>
            <a:ext cx="908051" cy="118530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" name="Connecteur droit 22"/>
          <p:cNvCxnSpPr>
            <a:stCxn id="18" idx="9"/>
            <a:endCxn id="19" idx="36"/>
          </p:cNvCxnSpPr>
          <p:nvPr/>
        </p:nvCxnSpPr>
        <p:spPr>
          <a:xfrm flipH="1" flipV="1">
            <a:off x="27697668" y="5656023"/>
            <a:ext cx="386776" cy="277803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" name="Connecteur droit 23"/>
          <p:cNvCxnSpPr>
            <a:stCxn id="18" idx="11"/>
            <a:endCxn id="19" idx="36"/>
          </p:cNvCxnSpPr>
          <p:nvPr/>
        </p:nvCxnSpPr>
        <p:spPr>
          <a:xfrm flipH="1">
            <a:off x="27697669" y="5629032"/>
            <a:ext cx="327509" cy="26988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5" name="Triangle isocèle 24"/>
          <p:cNvSpPr/>
          <p:nvPr/>
        </p:nvSpPr>
        <p:spPr>
          <a:xfrm rot="10800000" flipV="1">
            <a:off x="25867808" y="1584010"/>
            <a:ext cx="1332332" cy="2484543"/>
          </a:xfrm>
          <a:prstGeom prst="triangle">
            <a:avLst>
              <a:gd name="adj" fmla="val 55882"/>
            </a:avLst>
          </a:prstGeom>
          <a:solidFill>
            <a:srgbClr val="FFFF00">
              <a:alpha val="32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6" name="Rectangle 25"/>
          <p:cNvSpPr/>
          <p:nvPr/>
        </p:nvSpPr>
        <p:spPr>
          <a:xfrm rot="16980064">
            <a:off x="22377814" y="4631638"/>
            <a:ext cx="7483889" cy="8250228"/>
          </a:xfrm>
          <a:prstGeom prst="rect">
            <a:avLst/>
          </a:prstGeom>
          <a:noFill/>
          <a:ln>
            <a:noFill/>
          </a:ln>
        </p:spPr>
        <p:txBody>
          <a:bodyPr wrap="none" lIns="91427" tIns="45715" rIns="91427" bIns="45715">
            <a:prstTxWarp prst="textArchUp">
              <a:avLst>
                <a:gd name="adj" fmla="val 6188410"/>
              </a:avLst>
            </a:prstTxWarp>
            <a:spAutoFit/>
          </a:bodyPr>
          <a:lstStyle/>
          <a:p>
            <a:pPr algn="ctr"/>
            <a:r>
              <a:rPr lang="fr-FR" sz="5900" dirty="0">
                <a:ln w="12700">
                  <a:noFill/>
                  <a:prstDash val="solid"/>
                </a:ln>
                <a:solidFill>
                  <a:srgbClr val="FE2DFF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Helvetica"/>
                <a:cs typeface="Helvetica"/>
              </a:rPr>
              <a:t>Œil presbyte</a:t>
            </a:r>
          </a:p>
        </p:txBody>
      </p:sp>
      <p:sp>
        <p:nvSpPr>
          <p:cNvPr id="27" name="Ellipse 26"/>
          <p:cNvSpPr/>
          <p:nvPr/>
        </p:nvSpPr>
        <p:spPr>
          <a:xfrm>
            <a:off x="22898578" y="2775160"/>
            <a:ext cx="7235298" cy="325619"/>
          </a:xfrm>
          <a:prstGeom prst="ellipse">
            <a:avLst/>
          </a:prstGeom>
          <a:solidFill>
            <a:srgbClr val="767676">
              <a:alpha val="26000"/>
            </a:srgbClr>
          </a:solidFill>
          <a:ln>
            <a:solidFill>
              <a:srgbClr val="767676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8" name="Triangle isocèle 27"/>
          <p:cNvSpPr/>
          <p:nvPr/>
        </p:nvSpPr>
        <p:spPr>
          <a:xfrm flipV="1">
            <a:off x="25867808" y="5557962"/>
            <a:ext cx="1332332" cy="7917421"/>
          </a:xfrm>
          <a:prstGeom prst="triangle">
            <a:avLst/>
          </a:prstGeom>
          <a:solidFill>
            <a:srgbClr val="FFFF00">
              <a:alpha val="32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29" name="Connecteur droit avec flèche 28"/>
          <p:cNvCxnSpPr/>
          <p:nvPr/>
        </p:nvCxnSpPr>
        <p:spPr>
          <a:xfrm flipV="1">
            <a:off x="21267536" y="14985975"/>
            <a:ext cx="4209586" cy="33462"/>
          </a:xfrm>
          <a:prstGeom prst="straightConnector1">
            <a:avLst/>
          </a:prstGeom>
          <a:ln>
            <a:solidFill>
              <a:srgbClr val="FE2DFF"/>
            </a:solidFill>
            <a:headEnd type="none"/>
            <a:tailEnd type="non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0" name="ZoneTexte 29"/>
          <p:cNvSpPr txBox="1"/>
          <p:nvPr/>
        </p:nvSpPr>
        <p:spPr>
          <a:xfrm>
            <a:off x="11420080" y="13475384"/>
            <a:ext cx="8133186" cy="1908205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Point de</a:t>
            </a:r>
          </a:p>
          <a:p>
            <a:pPr algn="ctr"/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focalisation sur la rétine </a:t>
            </a:r>
          </a:p>
        </p:txBody>
      </p:sp>
      <p:cxnSp>
        <p:nvCxnSpPr>
          <p:cNvPr id="31" name="Connecteur droit avec flèche 30"/>
          <p:cNvCxnSpPr>
            <a:endCxn id="28" idx="0"/>
          </p:cNvCxnSpPr>
          <p:nvPr/>
        </p:nvCxnSpPr>
        <p:spPr>
          <a:xfrm flipV="1">
            <a:off x="25477122" y="13475383"/>
            <a:ext cx="1056852" cy="1510592"/>
          </a:xfrm>
          <a:prstGeom prst="straightConnector1">
            <a:avLst/>
          </a:prstGeom>
          <a:ln>
            <a:solidFill>
              <a:srgbClr val="FE2DFF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11152579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7285822" y="5503277"/>
            <a:ext cx="10477325" cy="730242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" name="Rectangle 5"/>
          <p:cNvSpPr>
            <a:spLocks noChangeArrowheads="1"/>
          </p:cNvSpPr>
          <p:nvPr/>
        </p:nvSpPr>
        <p:spPr bwMode="auto">
          <a:xfrm>
            <a:off x="25074212" y="9000531"/>
            <a:ext cx="503240" cy="8636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" name="Rectangle 6"/>
          <p:cNvSpPr>
            <a:spLocks noChangeArrowheads="1"/>
          </p:cNvSpPr>
          <p:nvPr/>
        </p:nvSpPr>
        <p:spPr bwMode="auto">
          <a:xfrm>
            <a:off x="24410642" y="8495706"/>
            <a:ext cx="144463" cy="144461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" name="Rectangle 7"/>
          <p:cNvSpPr>
            <a:spLocks noChangeArrowheads="1"/>
          </p:cNvSpPr>
          <p:nvPr/>
        </p:nvSpPr>
        <p:spPr bwMode="auto">
          <a:xfrm>
            <a:off x="24929755" y="8856066"/>
            <a:ext cx="144463" cy="115252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" name="Oval 8"/>
          <p:cNvSpPr>
            <a:spLocks noChangeArrowheads="1"/>
          </p:cNvSpPr>
          <p:nvPr/>
        </p:nvSpPr>
        <p:spPr bwMode="auto">
          <a:xfrm>
            <a:off x="25245666" y="9000531"/>
            <a:ext cx="142876" cy="863600"/>
          </a:xfrm>
          <a:prstGeom prst="ellipse">
            <a:avLst/>
          </a:prstGeom>
          <a:solidFill>
            <a:srgbClr val="EAEAEA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" name="Oval 13"/>
          <p:cNvSpPr>
            <a:spLocks noChangeArrowheads="1"/>
          </p:cNvSpPr>
          <p:nvPr/>
        </p:nvSpPr>
        <p:spPr bwMode="auto">
          <a:xfrm>
            <a:off x="25650475" y="9071967"/>
            <a:ext cx="173039" cy="719139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9" name="Rectangle 12"/>
          <p:cNvSpPr>
            <a:spLocks noChangeArrowheads="1"/>
          </p:cNvSpPr>
          <p:nvPr/>
        </p:nvSpPr>
        <p:spPr bwMode="auto">
          <a:xfrm>
            <a:off x="25577454" y="9071968"/>
            <a:ext cx="144463" cy="720726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0" name="Rectangle 14"/>
          <p:cNvSpPr>
            <a:spLocks noChangeArrowheads="1"/>
          </p:cNvSpPr>
          <p:nvPr/>
        </p:nvSpPr>
        <p:spPr bwMode="auto">
          <a:xfrm>
            <a:off x="24353492" y="8929094"/>
            <a:ext cx="71436" cy="1008064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/>
          </a:p>
        </p:txBody>
      </p:sp>
      <p:sp>
        <p:nvSpPr>
          <p:cNvPr id="11" name="Rectangle 15"/>
          <p:cNvSpPr>
            <a:spLocks noChangeArrowheads="1"/>
          </p:cNvSpPr>
          <p:nvPr/>
        </p:nvSpPr>
        <p:spPr bwMode="auto">
          <a:xfrm>
            <a:off x="18952816" y="7705133"/>
            <a:ext cx="2881312" cy="2663824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2" name="Rectangle 16"/>
          <p:cNvSpPr>
            <a:spLocks noChangeArrowheads="1"/>
          </p:cNvSpPr>
          <p:nvPr/>
        </p:nvSpPr>
        <p:spPr bwMode="auto">
          <a:xfrm>
            <a:off x="19097278" y="7921030"/>
            <a:ext cx="2592388" cy="223202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3" name="AutoShape 17"/>
          <p:cNvSpPr>
            <a:spLocks noChangeArrowheads="1"/>
          </p:cNvSpPr>
          <p:nvPr/>
        </p:nvSpPr>
        <p:spPr bwMode="auto">
          <a:xfrm>
            <a:off x="18003490" y="10368955"/>
            <a:ext cx="3830637" cy="1584326"/>
          </a:xfrm>
          <a:prstGeom prst="parallelogram">
            <a:avLst>
              <a:gd name="adj" fmla="val 60446"/>
            </a:avLst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4" name="Rectangle 18"/>
          <p:cNvSpPr>
            <a:spLocks noChangeArrowheads="1"/>
          </p:cNvSpPr>
          <p:nvPr/>
        </p:nvSpPr>
        <p:spPr bwMode="auto">
          <a:xfrm>
            <a:off x="18003488" y="11953282"/>
            <a:ext cx="2879725" cy="144461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5" name="Line 19"/>
          <p:cNvSpPr>
            <a:spLocks noChangeShapeType="1"/>
          </p:cNvSpPr>
          <p:nvPr/>
        </p:nvSpPr>
        <p:spPr bwMode="auto">
          <a:xfrm>
            <a:off x="21834128" y="10368957"/>
            <a:ext cx="0" cy="14446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6" name="Line 21"/>
          <p:cNvSpPr>
            <a:spLocks noChangeShapeType="1"/>
          </p:cNvSpPr>
          <p:nvPr/>
        </p:nvSpPr>
        <p:spPr bwMode="auto">
          <a:xfrm flipV="1">
            <a:off x="20897502" y="10513416"/>
            <a:ext cx="936626" cy="158432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7" name="AutoShape 22"/>
          <p:cNvSpPr>
            <a:spLocks noChangeArrowheads="1"/>
          </p:cNvSpPr>
          <p:nvPr/>
        </p:nvSpPr>
        <p:spPr bwMode="auto">
          <a:xfrm>
            <a:off x="18376552" y="10497543"/>
            <a:ext cx="2592388" cy="1081087"/>
          </a:xfrm>
          <a:prstGeom prst="parallelogram">
            <a:avLst>
              <a:gd name="adj" fmla="val 59949"/>
            </a:avLst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8" name="Line 25"/>
          <p:cNvSpPr>
            <a:spLocks noChangeShapeType="1"/>
          </p:cNvSpPr>
          <p:nvPr/>
        </p:nvSpPr>
        <p:spPr bwMode="auto">
          <a:xfrm>
            <a:off x="21689667" y="10657880"/>
            <a:ext cx="73023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9" name="Freeform 26"/>
          <p:cNvSpPr>
            <a:spLocks/>
          </p:cNvSpPr>
          <p:nvPr/>
        </p:nvSpPr>
        <p:spPr bwMode="auto">
          <a:xfrm>
            <a:off x="21761101" y="10081619"/>
            <a:ext cx="2447925" cy="912812"/>
          </a:xfrm>
          <a:custGeom>
            <a:avLst/>
            <a:gdLst>
              <a:gd name="T0" fmla="*/ 0 w 1542"/>
              <a:gd name="T1" fmla="*/ 363 h 575"/>
              <a:gd name="T2" fmla="*/ 272 w 1542"/>
              <a:gd name="T3" fmla="*/ 363 h 575"/>
              <a:gd name="T4" fmla="*/ 363 w 1542"/>
              <a:gd name="T5" fmla="*/ 408 h 575"/>
              <a:gd name="T6" fmla="*/ 454 w 1542"/>
              <a:gd name="T7" fmla="*/ 544 h 575"/>
              <a:gd name="T8" fmla="*/ 771 w 1542"/>
              <a:gd name="T9" fmla="*/ 499 h 575"/>
              <a:gd name="T10" fmla="*/ 953 w 1542"/>
              <a:gd name="T11" fmla="*/ 90 h 575"/>
              <a:gd name="T12" fmla="*/ 1542 w 1542"/>
              <a:gd name="T13" fmla="*/ 0 h 5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42" h="575">
                <a:moveTo>
                  <a:pt x="0" y="363"/>
                </a:moveTo>
                <a:cubicBezTo>
                  <a:pt x="105" y="359"/>
                  <a:pt x="211" y="356"/>
                  <a:pt x="272" y="363"/>
                </a:cubicBezTo>
                <a:cubicBezTo>
                  <a:pt x="333" y="370"/>
                  <a:pt x="333" y="378"/>
                  <a:pt x="363" y="408"/>
                </a:cubicBezTo>
                <a:cubicBezTo>
                  <a:pt x="393" y="438"/>
                  <a:pt x="386" y="529"/>
                  <a:pt x="454" y="544"/>
                </a:cubicBezTo>
                <a:cubicBezTo>
                  <a:pt x="522" y="559"/>
                  <a:pt x="688" y="575"/>
                  <a:pt x="771" y="499"/>
                </a:cubicBezTo>
                <a:cubicBezTo>
                  <a:pt x="854" y="423"/>
                  <a:pt x="825" y="173"/>
                  <a:pt x="953" y="90"/>
                </a:cubicBezTo>
                <a:cubicBezTo>
                  <a:pt x="1081" y="7"/>
                  <a:pt x="1444" y="15"/>
                  <a:pt x="1542" y="0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0" name="Line 27"/>
          <p:cNvSpPr>
            <a:spLocks noChangeShapeType="1"/>
          </p:cNvSpPr>
          <p:nvPr/>
        </p:nvSpPr>
        <p:spPr bwMode="auto">
          <a:xfrm>
            <a:off x="24209028" y="10080031"/>
            <a:ext cx="144463" cy="0"/>
          </a:xfrm>
          <a:prstGeom prst="line">
            <a:avLst/>
          </a:prstGeom>
          <a:noFill/>
          <a:ln w="666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1" name="Rectangle 28"/>
          <p:cNvSpPr>
            <a:spLocks noChangeArrowheads="1"/>
          </p:cNvSpPr>
          <p:nvPr/>
        </p:nvSpPr>
        <p:spPr bwMode="auto">
          <a:xfrm>
            <a:off x="25548879" y="9303742"/>
            <a:ext cx="73023" cy="287338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2" name="Line 32"/>
          <p:cNvSpPr>
            <a:spLocks noChangeShapeType="1"/>
          </p:cNvSpPr>
          <p:nvPr/>
        </p:nvSpPr>
        <p:spPr bwMode="auto">
          <a:xfrm>
            <a:off x="25721915" y="7128867"/>
            <a:ext cx="0" cy="1944687"/>
          </a:xfrm>
          <a:prstGeom prst="line">
            <a:avLst/>
          </a:prstGeom>
          <a:noFill/>
          <a:ln w="9525">
            <a:solidFill>
              <a:srgbClr val="FE2DFF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3" name="Line 34"/>
          <p:cNvSpPr>
            <a:spLocks noChangeShapeType="1"/>
          </p:cNvSpPr>
          <p:nvPr/>
        </p:nvSpPr>
        <p:spPr bwMode="auto">
          <a:xfrm flipV="1">
            <a:off x="25579039" y="9865717"/>
            <a:ext cx="0" cy="9350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4" name="Line 37"/>
          <p:cNvSpPr>
            <a:spLocks noChangeShapeType="1"/>
          </p:cNvSpPr>
          <p:nvPr/>
        </p:nvSpPr>
        <p:spPr bwMode="auto">
          <a:xfrm>
            <a:off x="25318688" y="8136931"/>
            <a:ext cx="0" cy="863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5" name="Line 38"/>
          <p:cNvSpPr>
            <a:spLocks noChangeShapeType="1"/>
          </p:cNvSpPr>
          <p:nvPr/>
        </p:nvSpPr>
        <p:spPr bwMode="auto">
          <a:xfrm>
            <a:off x="23632763" y="9360892"/>
            <a:ext cx="720726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6" name="Line 40"/>
          <p:cNvSpPr>
            <a:spLocks noChangeShapeType="1"/>
          </p:cNvSpPr>
          <p:nvPr/>
        </p:nvSpPr>
        <p:spPr bwMode="auto">
          <a:xfrm flipV="1">
            <a:off x="23634354" y="10153054"/>
            <a:ext cx="0" cy="107950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7" name="Line 41"/>
          <p:cNvSpPr>
            <a:spLocks noChangeShapeType="1"/>
          </p:cNvSpPr>
          <p:nvPr/>
        </p:nvSpPr>
        <p:spPr bwMode="auto">
          <a:xfrm flipH="1">
            <a:off x="24599553" y="8136930"/>
            <a:ext cx="719136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8" name="Line 42"/>
          <p:cNvSpPr>
            <a:spLocks noChangeShapeType="1"/>
          </p:cNvSpPr>
          <p:nvPr/>
        </p:nvSpPr>
        <p:spPr bwMode="auto">
          <a:xfrm>
            <a:off x="21113402" y="7200306"/>
            <a:ext cx="0" cy="100806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9" name="Text Box 43"/>
          <p:cNvSpPr txBox="1">
            <a:spLocks noChangeArrowheads="1"/>
          </p:cNvSpPr>
          <p:nvPr/>
        </p:nvSpPr>
        <p:spPr bwMode="auto">
          <a:xfrm>
            <a:off x="24862484" y="6428753"/>
            <a:ext cx="1740861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700" kern="0" dirty="0">
                <a:solidFill>
                  <a:srgbClr val="FE2DFF"/>
                </a:solidFill>
                <a:latin typeface="Helvetica"/>
                <a:cs typeface="Helvetica"/>
              </a:rPr>
              <a:t>Cornée</a:t>
            </a:r>
          </a:p>
        </p:txBody>
      </p:sp>
      <p:sp>
        <p:nvSpPr>
          <p:cNvPr id="30" name="Text Box 44"/>
          <p:cNvSpPr txBox="1">
            <a:spLocks noChangeArrowheads="1"/>
          </p:cNvSpPr>
          <p:nvPr/>
        </p:nvSpPr>
        <p:spPr bwMode="auto">
          <a:xfrm>
            <a:off x="22570175" y="7767106"/>
            <a:ext cx="2003823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700" kern="0" dirty="0">
                <a:solidFill>
                  <a:srgbClr val="000000"/>
                </a:solidFill>
                <a:latin typeface="Helvetica"/>
                <a:cs typeface="Helvetica"/>
              </a:rPr>
              <a:t>Cristallin</a:t>
            </a:r>
          </a:p>
        </p:txBody>
      </p:sp>
      <p:sp>
        <p:nvSpPr>
          <p:cNvPr id="31" name="Text Box 45"/>
          <p:cNvSpPr txBox="1">
            <a:spLocks noChangeArrowheads="1"/>
          </p:cNvSpPr>
          <p:nvPr/>
        </p:nvSpPr>
        <p:spPr bwMode="auto">
          <a:xfrm>
            <a:off x="24559903" y="10708808"/>
            <a:ext cx="2774028" cy="12310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r" defTabSz="914276">
              <a:defRPr/>
            </a:pPr>
            <a:r>
              <a:rPr lang="fr-FR" sz="37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Diaphragme</a:t>
            </a:r>
          </a:p>
          <a:p>
            <a:pPr algn="r" defTabSz="914276">
              <a:defRPr/>
            </a:pPr>
            <a:r>
              <a:rPr lang="fr-FR" sz="37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irien</a:t>
            </a:r>
          </a:p>
        </p:txBody>
      </p:sp>
      <p:sp>
        <p:nvSpPr>
          <p:cNvPr id="32" name="Text Box 46"/>
          <p:cNvSpPr txBox="1">
            <a:spLocks noChangeArrowheads="1"/>
          </p:cNvSpPr>
          <p:nvPr/>
        </p:nvSpPr>
        <p:spPr bwMode="auto">
          <a:xfrm>
            <a:off x="22097056" y="8971636"/>
            <a:ext cx="1556209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700" kern="0" dirty="0">
                <a:latin typeface="Helvetica"/>
                <a:cs typeface="Helvetica"/>
              </a:rPr>
              <a:t>Rétine</a:t>
            </a:r>
          </a:p>
        </p:txBody>
      </p:sp>
      <p:sp>
        <p:nvSpPr>
          <p:cNvPr id="33" name="Text Box 47"/>
          <p:cNvSpPr txBox="1">
            <a:spLocks noChangeArrowheads="1"/>
          </p:cNvSpPr>
          <p:nvPr/>
        </p:nvSpPr>
        <p:spPr bwMode="auto">
          <a:xfrm>
            <a:off x="21830658" y="11174220"/>
            <a:ext cx="2769538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7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Nerf optique</a:t>
            </a:r>
          </a:p>
        </p:txBody>
      </p:sp>
      <p:sp>
        <p:nvSpPr>
          <p:cNvPr id="34" name="Text Box 48"/>
          <p:cNvSpPr txBox="1">
            <a:spLocks noChangeArrowheads="1"/>
          </p:cNvSpPr>
          <p:nvPr/>
        </p:nvSpPr>
        <p:spPr bwMode="auto">
          <a:xfrm>
            <a:off x="20136243" y="6553975"/>
            <a:ext cx="1978106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7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Cerveau</a:t>
            </a:r>
          </a:p>
        </p:txBody>
      </p:sp>
      <p:sp>
        <p:nvSpPr>
          <p:cNvPr id="35" name="Rectangle 4"/>
          <p:cNvSpPr>
            <a:spLocks noChangeArrowheads="1"/>
          </p:cNvSpPr>
          <p:nvPr/>
        </p:nvSpPr>
        <p:spPr bwMode="auto">
          <a:xfrm>
            <a:off x="24353491" y="8640167"/>
            <a:ext cx="576263" cy="1512889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55401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6827226" y="3971771"/>
            <a:ext cx="12374469" cy="124335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4" descr="Image1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4" t="1895" r="12744" b="4167"/>
          <a:stretch>
            <a:fillRect/>
          </a:stretch>
        </p:blipFill>
        <p:spPr bwMode="auto">
          <a:xfrm>
            <a:off x="16768185" y="3971771"/>
            <a:ext cx="12433508" cy="12433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Forme libre 5"/>
          <p:cNvSpPr/>
          <p:nvPr/>
        </p:nvSpPr>
        <p:spPr>
          <a:xfrm>
            <a:off x="19491286" y="5051917"/>
            <a:ext cx="6114857" cy="2146249"/>
          </a:xfrm>
          <a:custGeom>
            <a:avLst/>
            <a:gdLst>
              <a:gd name="connsiteX0" fmla="*/ 6103447 w 6114856"/>
              <a:gd name="connsiteY0" fmla="*/ 2017538 h 2146248"/>
              <a:gd name="connsiteX1" fmla="*/ 5993381 w 6114856"/>
              <a:gd name="connsiteY1" fmla="*/ 2093735 h 2146248"/>
              <a:gd name="connsiteX2" fmla="*/ 5722447 w 6114856"/>
              <a:gd name="connsiteY2" fmla="*/ 2000605 h 2146248"/>
              <a:gd name="connsiteX3" fmla="*/ 5375314 w 6114856"/>
              <a:gd name="connsiteY3" fmla="*/ 1899008 h 2146248"/>
              <a:gd name="connsiteX4" fmla="*/ 5011247 w 6114856"/>
              <a:gd name="connsiteY4" fmla="*/ 1839743 h 2146248"/>
              <a:gd name="connsiteX5" fmla="*/ 4596381 w 6114856"/>
              <a:gd name="connsiteY5" fmla="*/ 1856676 h 2146248"/>
              <a:gd name="connsiteX6" fmla="*/ 3986781 w 6114856"/>
              <a:gd name="connsiteY6" fmla="*/ 2000605 h 2146248"/>
              <a:gd name="connsiteX7" fmla="*/ 3521114 w 6114856"/>
              <a:gd name="connsiteY7" fmla="*/ 2093735 h 2146248"/>
              <a:gd name="connsiteX8" fmla="*/ 3097781 w 6114856"/>
              <a:gd name="connsiteY8" fmla="*/ 2119135 h 2146248"/>
              <a:gd name="connsiteX9" fmla="*/ 2691381 w 6114856"/>
              <a:gd name="connsiteY9" fmla="*/ 2068336 h 2146248"/>
              <a:gd name="connsiteX10" fmla="*/ 1997114 w 6114856"/>
              <a:gd name="connsiteY10" fmla="*/ 1975206 h 2146248"/>
              <a:gd name="connsiteX11" fmla="*/ 1480647 w 6114856"/>
              <a:gd name="connsiteY11" fmla="*/ 1882075 h 2146248"/>
              <a:gd name="connsiteX12" fmla="*/ 1184314 w 6114856"/>
              <a:gd name="connsiteY12" fmla="*/ 1848209 h 2146248"/>
              <a:gd name="connsiteX13" fmla="*/ 896447 w 6114856"/>
              <a:gd name="connsiteY13" fmla="*/ 1839743 h 2146248"/>
              <a:gd name="connsiteX14" fmla="*/ 574714 w 6114856"/>
              <a:gd name="connsiteY14" fmla="*/ 1882075 h 2146248"/>
              <a:gd name="connsiteX15" fmla="*/ 278381 w 6114856"/>
              <a:gd name="connsiteY15" fmla="*/ 2042937 h 2146248"/>
              <a:gd name="connsiteX16" fmla="*/ 134447 w 6114856"/>
              <a:gd name="connsiteY16" fmla="*/ 2144534 h 2146248"/>
              <a:gd name="connsiteX17" fmla="*/ 15914 w 6114856"/>
              <a:gd name="connsiteY17" fmla="*/ 2102202 h 2146248"/>
              <a:gd name="connsiteX18" fmla="*/ 41314 w 6114856"/>
              <a:gd name="connsiteY18" fmla="*/ 2042937 h 2146248"/>
              <a:gd name="connsiteX19" fmla="*/ 379981 w 6114856"/>
              <a:gd name="connsiteY19" fmla="*/ 1763545 h 2146248"/>
              <a:gd name="connsiteX20" fmla="*/ 490047 w 6114856"/>
              <a:gd name="connsiteY20" fmla="*/ 1670415 h 2146248"/>
              <a:gd name="connsiteX21" fmla="*/ 752514 w 6114856"/>
              <a:gd name="connsiteY21" fmla="*/ 1721213 h 2146248"/>
              <a:gd name="connsiteX22" fmla="*/ 1031914 w 6114856"/>
              <a:gd name="connsiteY22" fmla="*/ 1645015 h 2146248"/>
              <a:gd name="connsiteX23" fmla="*/ 1277447 w 6114856"/>
              <a:gd name="connsiteY23" fmla="*/ 1551885 h 2146248"/>
              <a:gd name="connsiteX24" fmla="*/ 1446781 w 6114856"/>
              <a:gd name="connsiteY24" fmla="*/ 1323292 h 2146248"/>
              <a:gd name="connsiteX25" fmla="*/ 1480647 w 6114856"/>
              <a:gd name="connsiteY25" fmla="*/ 1179363 h 2146248"/>
              <a:gd name="connsiteX26" fmla="*/ 1658447 w 6114856"/>
              <a:gd name="connsiteY26" fmla="*/ 1179363 h 2146248"/>
              <a:gd name="connsiteX27" fmla="*/ 2090247 w 6114856"/>
              <a:gd name="connsiteY27" fmla="*/ 1170896 h 2146248"/>
              <a:gd name="connsiteX28" fmla="*/ 2488181 w 6114856"/>
              <a:gd name="connsiteY28" fmla="*/ 1170896 h 2146248"/>
              <a:gd name="connsiteX29" fmla="*/ 2496647 w 6114856"/>
              <a:gd name="connsiteY29" fmla="*/ 1069299 h 2146248"/>
              <a:gd name="connsiteX30" fmla="*/ 2386581 w 6114856"/>
              <a:gd name="connsiteY30" fmla="*/ 993102 h 2146248"/>
              <a:gd name="connsiteX31" fmla="*/ 1768514 w 6114856"/>
              <a:gd name="connsiteY31" fmla="*/ 1001568 h 2146248"/>
              <a:gd name="connsiteX32" fmla="*/ 1370581 w 6114856"/>
              <a:gd name="connsiteY32" fmla="*/ 993102 h 2146248"/>
              <a:gd name="connsiteX33" fmla="*/ 1235114 w 6114856"/>
              <a:gd name="connsiteY33" fmla="*/ 993102 h 2146248"/>
              <a:gd name="connsiteX34" fmla="*/ 1370581 w 6114856"/>
              <a:gd name="connsiteY34" fmla="*/ 798374 h 2146248"/>
              <a:gd name="connsiteX35" fmla="*/ 1683847 w 6114856"/>
              <a:gd name="connsiteY35" fmla="*/ 493583 h 2146248"/>
              <a:gd name="connsiteX36" fmla="*/ 2115647 w 6114856"/>
              <a:gd name="connsiteY36" fmla="*/ 239591 h 2146248"/>
              <a:gd name="connsiteX37" fmla="*/ 2547447 w 6114856"/>
              <a:gd name="connsiteY37" fmla="*/ 78729 h 2146248"/>
              <a:gd name="connsiteX38" fmla="*/ 2869181 w 6114856"/>
              <a:gd name="connsiteY38" fmla="*/ 10998 h 2146248"/>
              <a:gd name="connsiteX39" fmla="*/ 3224781 w 6114856"/>
              <a:gd name="connsiteY39" fmla="*/ 2531 h 2146248"/>
              <a:gd name="connsiteX40" fmla="*/ 3614247 w 6114856"/>
              <a:gd name="connsiteY40" fmla="*/ 36397 h 2146248"/>
              <a:gd name="connsiteX41" fmla="*/ 3961381 w 6114856"/>
              <a:gd name="connsiteY41" fmla="*/ 129528 h 2146248"/>
              <a:gd name="connsiteX42" fmla="*/ 4333914 w 6114856"/>
              <a:gd name="connsiteY42" fmla="*/ 290389 h 2146248"/>
              <a:gd name="connsiteX43" fmla="*/ 4655647 w 6114856"/>
              <a:gd name="connsiteY43" fmla="*/ 493583 h 2146248"/>
              <a:gd name="connsiteX44" fmla="*/ 4935047 w 6114856"/>
              <a:gd name="connsiteY44" fmla="*/ 739109 h 2146248"/>
              <a:gd name="connsiteX45" fmla="*/ 5129781 w 6114856"/>
              <a:gd name="connsiteY45" fmla="*/ 967702 h 2146248"/>
              <a:gd name="connsiteX46" fmla="*/ 4757247 w 6114856"/>
              <a:gd name="connsiteY46" fmla="*/ 1001568 h 2146248"/>
              <a:gd name="connsiteX47" fmla="*/ 4088381 w 6114856"/>
              <a:gd name="connsiteY47" fmla="*/ 1010034 h 2146248"/>
              <a:gd name="connsiteX48" fmla="*/ 3808981 w 6114856"/>
              <a:gd name="connsiteY48" fmla="*/ 1010034 h 2146248"/>
              <a:gd name="connsiteX49" fmla="*/ 3885181 w 6114856"/>
              <a:gd name="connsiteY49" fmla="*/ 1179363 h 2146248"/>
              <a:gd name="connsiteX50" fmla="*/ 4469381 w 6114856"/>
              <a:gd name="connsiteY50" fmla="*/ 1170896 h 2146248"/>
              <a:gd name="connsiteX51" fmla="*/ 4816514 w 6114856"/>
              <a:gd name="connsiteY51" fmla="*/ 1179363 h 2146248"/>
              <a:gd name="connsiteX52" fmla="*/ 4926581 w 6114856"/>
              <a:gd name="connsiteY52" fmla="*/ 1179363 h 2146248"/>
              <a:gd name="connsiteX53" fmla="*/ 4960447 w 6114856"/>
              <a:gd name="connsiteY53" fmla="*/ 1391023 h 2146248"/>
              <a:gd name="connsiteX54" fmla="*/ 5138247 w 6114856"/>
              <a:gd name="connsiteY54" fmla="*/ 1594217 h 2146248"/>
              <a:gd name="connsiteX55" fmla="*/ 5341447 w 6114856"/>
              <a:gd name="connsiteY55" fmla="*/ 1721213 h 2146248"/>
              <a:gd name="connsiteX56" fmla="*/ 5798647 w 6114856"/>
              <a:gd name="connsiteY56" fmla="*/ 1738146 h 2146248"/>
              <a:gd name="connsiteX57" fmla="*/ 5874847 w 6114856"/>
              <a:gd name="connsiteY57" fmla="*/ 1729680 h 2146248"/>
              <a:gd name="connsiteX58" fmla="*/ 6086514 w 6114856"/>
              <a:gd name="connsiteY58" fmla="*/ 1899008 h 2146248"/>
              <a:gd name="connsiteX59" fmla="*/ 6103447 w 6114856"/>
              <a:gd name="connsiteY59" fmla="*/ 2017538 h 214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6114856" h="2146248">
                <a:moveTo>
                  <a:pt x="6103447" y="2017538"/>
                </a:moveTo>
                <a:cubicBezTo>
                  <a:pt x="6087925" y="2049993"/>
                  <a:pt x="6056881" y="2096557"/>
                  <a:pt x="5993381" y="2093735"/>
                </a:cubicBezTo>
                <a:cubicBezTo>
                  <a:pt x="5929881" y="2090913"/>
                  <a:pt x="5825458" y="2033059"/>
                  <a:pt x="5722447" y="2000605"/>
                </a:cubicBezTo>
                <a:cubicBezTo>
                  <a:pt x="5619436" y="1968151"/>
                  <a:pt x="5493847" y="1925818"/>
                  <a:pt x="5375314" y="1899008"/>
                </a:cubicBezTo>
                <a:cubicBezTo>
                  <a:pt x="5256781" y="1872198"/>
                  <a:pt x="5141069" y="1846798"/>
                  <a:pt x="5011247" y="1839743"/>
                </a:cubicBezTo>
                <a:cubicBezTo>
                  <a:pt x="4881425" y="1832688"/>
                  <a:pt x="4767125" y="1829866"/>
                  <a:pt x="4596381" y="1856676"/>
                </a:cubicBezTo>
                <a:cubicBezTo>
                  <a:pt x="4425637" y="1883486"/>
                  <a:pt x="4165992" y="1961095"/>
                  <a:pt x="3986781" y="2000605"/>
                </a:cubicBezTo>
                <a:cubicBezTo>
                  <a:pt x="3807570" y="2040115"/>
                  <a:pt x="3669281" y="2073980"/>
                  <a:pt x="3521114" y="2093735"/>
                </a:cubicBezTo>
                <a:cubicBezTo>
                  <a:pt x="3372947" y="2113490"/>
                  <a:pt x="3236070" y="2123368"/>
                  <a:pt x="3097781" y="2119135"/>
                </a:cubicBezTo>
                <a:cubicBezTo>
                  <a:pt x="2959492" y="2114902"/>
                  <a:pt x="2691381" y="2068336"/>
                  <a:pt x="2691381" y="2068336"/>
                </a:cubicBezTo>
                <a:lnTo>
                  <a:pt x="1997114" y="1975206"/>
                </a:lnTo>
                <a:cubicBezTo>
                  <a:pt x="1795325" y="1944162"/>
                  <a:pt x="1616114" y="1903241"/>
                  <a:pt x="1480647" y="1882075"/>
                </a:cubicBezTo>
                <a:cubicBezTo>
                  <a:pt x="1345180" y="1860909"/>
                  <a:pt x="1281681" y="1855264"/>
                  <a:pt x="1184314" y="1848209"/>
                </a:cubicBezTo>
                <a:cubicBezTo>
                  <a:pt x="1086947" y="1841154"/>
                  <a:pt x="998047" y="1834099"/>
                  <a:pt x="896447" y="1839743"/>
                </a:cubicBezTo>
                <a:cubicBezTo>
                  <a:pt x="794847" y="1845387"/>
                  <a:pt x="677725" y="1848209"/>
                  <a:pt x="574714" y="1882075"/>
                </a:cubicBezTo>
                <a:cubicBezTo>
                  <a:pt x="471703" y="1915941"/>
                  <a:pt x="351759" y="1999194"/>
                  <a:pt x="278381" y="2042937"/>
                </a:cubicBezTo>
                <a:cubicBezTo>
                  <a:pt x="205003" y="2086680"/>
                  <a:pt x="178191" y="2134657"/>
                  <a:pt x="134447" y="2144534"/>
                </a:cubicBezTo>
                <a:cubicBezTo>
                  <a:pt x="90703" y="2154411"/>
                  <a:pt x="31436" y="2119135"/>
                  <a:pt x="15914" y="2102202"/>
                </a:cubicBezTo>
                <a:cubicBezTo>
                  <a:pt x="392" y="2085269"/>
                  <a:pt x="-19364" y="2099380"/>
                  <a:pt x="41314" y="2042937"/>
                </a:cubicBezTo>
                <a:cubicBezTo>
                  <a:pt x="101992" y="1986494"/>
                  <a:pt x="305192" y="1825632"/>
                  <a:pt x="379981" y="1763545"/>
                </a:cubicBezTo>
                <a:cubicBezTo>
                  <a:pt x="454770" y="1701458"/>
                  <a:pt x="427958" y="1677470"/>
                  <a:pt x="490047" y="1670415"/>
                </a:cubicBezTo>
                <a:cubicBezTo>
                  <a:pt x="552136" y="1663360"/>
                  <a:pt x="662203" y="1725446"/>
                  <a:pt x="752514" y="1721213"/>
                </a:cubicBezTo>
                <a:cubicBezTo>
                  <a:pt x="842825" y="1716980"/>
                  <a:pt x="944425" y="1673236"/>
                  <a:pt x="1031914" y="1645015"/>
                </a:cubicBezTo>
                <a:cubicBezTo>
                  <a:pt x="1119403" y="1616794"/>
                  <a:pt x="1208303" y="1605505"/>
                  <a:pt x="1277447" y="1551885"/>
                </a:cubicBezTo>
                <a:cubicBezTo>
                  <a:pt x="1346591" y="1498265"/>
                  <a:pt x="1412914" y="1385379"/>
                  <a:pt x="1446781" y="1323292"/>
                </a:cubicBezTo>
                <a:cubicBezTo>
                  <a:pt x="1480648" y="1261205"/>
                  <a:pt x="1445369" y="1203351"/>
                  <a:pt x="1480647" y="1179363"/>
                </a:cubicBezTo>
                <a:cubicBezTo>
                  <a:pt x="1515925" y="1155375"/>
                  <a:pt x="1658447" y="1179363"/>
                  <a:pt x="1658447" y="1179363"/>
                </a:cubicBezTo>
                <a:lnTo>
                  <a:pt x="2090247" y="1170896"/>
                </a:lnTo>
                <a:cubicBezTo>
                  <a:pt x="2228536" y="1169485"/>
                  <a:pt x="2420448" y="1187829"/>
                  <a:pt x="2488181" y="1170896"/>
                </a:cubicBezTo>
                <a:cubicBezTo>
                  <a:pt x="2555914" y="1153963"/>
                  <a:pt x="2513580" y="1098931"/>
                  <a:pt x="2496647" y="1069299"/>
                </a:cubicBezTo>
                <a:cubicBezTo>
                  <a:pt x="2479714" y="1039667"/>
                  <a:pt x="2507936" y="1004390"/>
                  <a:pt x="2386581" y="993102"/>
                </a:cubicBezTo>
                <a:cubicBezTo>
                  <a:pt x="2265225" y="981813"/>
                  <a:pt x="1937847" y="1001568"/>
                  <a:pt x="1768514" y="1001568"/>
                </a:cubicBezTo>
                <a:cubicBezTo>
                  <a:pt x="1599181" y="1001568"/>
                  <a:pt x="1459481" y="994513"/>
                  <a:pt x="1370581" y="993102"/>
                </a:cubicBezTo>
                <a:cubicBezTo>
                  <a:pt x="1281681" y="991691"/>
                  <a:pt x="1235114" y="1025557"/>
                  <a:pt x="1235114" y="993102"/>
                </a:cubicBezTo>
                <a:cubicBezTo>
                  <a:pt x="1235114" y="960647"/>
                  <a:pt x="1295792" y="881627"/>
                  <a:pt x="1370581" y="798374"/>
                </a:cubicBezTo>
                <a:cubicBezTo>
                  <a:pt x="1445370" y="715121"/>
                  <a:pt x="1559669" y="586713"/>
                  <a:pt x="1683847" y="493583"/>
                </a:cubicBezTo>
                <a:cubicBezTo>
                  <a:pt x="1808025" y="400453"/>
                  <a:pt x="1971714" y="308733"/>
                  <a:pt x="2115647" y="239591"/>
                </a:cubicBezTo>
                <a:cubicBezTo>
                  <a:pt x="2259580" y="170449"/>
                  <a:pt x="2421858" y="116828"/>
                  <a:pt x="2547447" y="78729"/>
                </a:cubicBezTo>
                <a:cubicBezTo>
                  <a:pt x="2673036" y="40630"/>
                  <a:pt x="2756292" y="23698"/>
                  <a:pt x="2869181" y="10998"/>
                </a:cubicBezTo>
                <a:cubicBezTo>
                  <a:pt x="2982070" y="-1702"/>
                  <a:pt x="3100604" y="-1702"/>
                  <a:pt x="3224781" y="2531"/>
                </a:cubicBezTo>
                <a:cubicBezTo>
                  <a:pt x="3348958" y="6764"/>
                  <a:pt x="3491480" y="15231"/>
                  <a:pt x="3614247" y="36397"/>
                </a:cubicBezTo>
                <a:cubicBezTo>
                  <a:pt x="3737014" y="57563"/>
                  <a:pt x="3841436" y="87196"/>
                  <a:pt x="3961381" y="129528"/>
                </a:cubicBezTo>
                <a:cubicBezTo>
                  <a:pt x="4081326" y="171860"/>
                  <a:pt x="4218203" y="229713"/>
                  <a:pt x="4333914" y="290389"/>
                </a:cubicBezTo>
                <a:cubicBezTo>
                  <a:pt x="4449625" y="351065"/>
                  <a:pt x="4555458" y="418796"/>
                  <a:pt x="4655647" y="493583"/>
                </a:cubicBezTo>
                <a:cubicBezTo>
                  <a:pt x="4755836" y="568370"/>
                  <a:pt x="4856025" y="660089"/>
                  <a:pt x="4935047" y="739109"/>
                </a:cubicBezTo>
                <a:cubicBezTo>
                  <a:pt x="5014069" y="818129"/>
                  <a:pt x="5159414" y="923959"/>
                  <a:pt x="5129781" y="967702"/>
                </a:cubicBezTo>
                <a:cubicBezTo>
                  <a:pt x="5100148" y="1011445"/>
                  <a:pt x="4930814" y="994513"/>
                  <a:pt x="4757247" y="1001568"/>
                </a:cubicBezTo>
                <a:cubicBezTo>
                  <a:pt x="4583680" y="1008623"/>
                  <a:pt x="4088381" y="1010034"/>
                  <a:pt x="4088381" y="1010034"/>
                </a:cubicBezTo>
                <a:cubicBezTo>
                  <a:pt x="3930337" y="1011445"/>
                  <a:pt x="3842848" y="981813"/>
                  <a:pt x="3808981" y="1010034"/>
                </a:cubicBezTo>
                <a:cubicBezTo>
                  <a:pt x="3775114" y="1038255"/>
                  <a:pt x="3775114" y="1152553"/>
                  <a:pt x="3885181" y="1179363"/>
                </a:cubicBezTo>
                <a:cubicBezTo>
                  <a:pt x="3995248" y="1206173"/>
                  <a:pt x="4314159" y="1170896"/>
                  <a:pt x="4469381" y="1170896"/>
                </a:cubicBezTo>
                <a:cubicBezTo>
                  <a:pt x="4624603" y="1170896"/>
                  <a:pt x="4740314" y="1177952"/>
                  <a:pt x="4816514" y="1179363"/>
                </a:cubicBezTo>
                <a:cubicBezTo>
                  <a:pt x="4892714" y="1180774"/>
                  <a:pt x="4902592" y="1144086"/>
                  <a:pt x="4926581" y="1179363"/>
                </a:cubicBezTo>
                <a:cubicBezTo>
                  <a:pt x="4950570" y="1214640"/>
                  <a:pt x="4925169" y="1321881"/>
                  <a:pt x="4960447" y="1391023"/>
                </a:cubicBezTo>
                <a:cubicBezTo>
                  <a:pt x="4995725" y="1460165"/>
                  <a:pt x="5074747" y="1539185"/>
                  <a:pt x="5138247" y="1594217"/>
                </a:cubicBezTo>
                <a:cubicBezTo>
                  <a:pt x="5201747" y="1649249"/>
                  <a:pt x="5231380" y="1697225"/>
                  <a:pt x="5341447" y="1721213"/>
                </a:cubicBezTo>
                <a:cubicBezTo>
                  <a:pt x="5451514" y="1745201"/>
                  <a:pt x="5709747" y="1736735"/>
                  <a:pt x="5798647" y="1738146"/>
                </a:cubicBezTo>
                <a:cubicBezTo>
                  <a:pt x="5887547" y="1739557"/>
                  <a:pt x="5826869" y="1702870"/>
                  <a:pt x="5874847" y="1729680"/>
                </a:cubicBezTo>
                <a:cubicBezTo>
                  <a:pt x="5922825" y="1756490"/>
                  <a:pt x="6049825" y="1848210"/>
                  <a:pt x="6086514" y="1899008"/>
                </a:cubicBezTo>
                <a:cubicBezTo>
                  <a:pt x="6123203" y="1949806"/>
                  <a:pt x="6118969" y="1985083"/>
                  <a:pt x="6103447" y="2017538"/>
                </a:cubicBezTo>
                <a:close/>
              </a:path>
            </a:pathLst>
          </a:custGeom>
          <a:solidFill>
            <a:srgbClr val="DCE6F2">
              <a:alpha val="58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" name="Forme libre 6"/>
          <p:cNvSpPr/>
          <p:nvPr/>
        </p:nvSpPr>
        <p:spPr>
          <a:xfrm>
            <a:off x="21077597" y="6268315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solidFill>
            <a:schemeClr val="bg1"/>
          </a:solidFill>
          <a:ln w="76200" cmpd="sng">
            <a:noFill/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666818512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1624917" y="3069136"/>
            <a:ext cx="7576778" cy="1333614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3" name="Connecteur droit 2"/>
          <p:cNvCxnSpPr/>
          <p:nvPr/>
        </p:nvCxnSpPr>
        <p:spPr>
          <a:xfrm>
            <a:off x="23608821" y="5226078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" name="Connecteur droit 4"/>
          <p:cNvCxnSpPr/>
          <p:nvPr/>
        </p:nvCxnSpPr>
        <p:spPr>
          <a:xfrm>
            <a:off x="26179512" y="5219728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Forme libre 5"/>
          <p:cNvSpPr/>
          <p:nvPr/>
        </p:nvSpPr>
        <p:spPr>
          <a:xfrm>
            <a:off x="22214020" y="5165015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" name="Forme libre 6"/>
          <p:cNvSpPr/>
          <p:nvPr/>
        </p:nvSpPr>
        <p:spPr>
          <a:xfrm>
            <a:off x="27239604" y="5169443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" name="Ellipse 7"/>
          <p:cNvSpPr/>
          <p:nvPr/>
        </p:nvSpPr>
        <p:spPr>
          <a:xfrm>
            <a:off x="22976996" y="5547810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" name="Ellipse 8"/>
          <p:cNvSpPr/>
          <p:nvPr/>
        </p:nvSpPr>
        <p:spPr>
          <a:xfrm>
            <a:off x="23286030" y="5503359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" name="Ellipse 9"/>
          <p:cNvSpPr/>
          <p:nvPr/>
        </p:nvSpPr>
        <p:spPr>
          <a:xfrm>
            <a:off x="23396097" y="5241757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" name="Ellipse 10"/>
          <p:cNvSpPr/>
          <p:nvPr/>
        </p:nvSpPr>
        <p:spPr>
          <a:xfrm>
            <a:off x="27523595" y="5331283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" name="Ellipse 11"/>
          <p:cNvSpPr/>
          <p:nvPr/>
        </p:nvSpPr>
        <p:spPr>
          <a:xfrm>
            <a:off x="27527829" y="5546559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" name="Ellipse 12"/>
          <p:cNvSpPr/>
          <p:nvPr/>
        </p:nvSpPr>
        <p:spPr>
          <a:xfrm>
            <a:off x="27824160" y="5542325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4" name="Forme libre 13"/>
          <p:cNvSpPr/>
          <p:nvPr/>
        </p:nvSpPr>
        <p:spPr>
          <a:xfrm>
            <a:off x="23740966" y="5340478"/>
            <a:ext cx="3498637" cy="35193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noFill/>
          <a:ln w="76200" cmpd="sng">
            <a:solidFill>
              <a:srgbClr val="767676"/>
            </a:solidFill>
            <a:prstDash val="soli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5" name="Forme libre 14"/>
          <p:cNvSpPr/>
          <p:nvPr/>
        </p:nvSpPr>
        <p:spPr>
          <a:xfrm>
            <a:off x="23247901" y="5356321"/>
            <a:ext cx="493458" cy="416202"/>
          </a:xfrm>
          <a:custGeom>
            <a:avLst/>
            <a:gdLst>
              <a:gd name="connsiteX0" fmla="*/ 249793 w 493457"/>
              <a:gd name="connsiteY0" fmla="*/ 381844 h 416202"/>
              <a:gd name="connsiteX1" fmla="*/ 4260 w 493457"/>
              <a:gd name="connsiteY1" fmla="*/ 415709 h 416202"/>
              <a:gd name="connsiteX2" fmla="*/ 105860 w 493457"/>
              <a:gd name="connsiteY2" fmla="*/ 356445 h 416202"/>
              <a:gd name="connsiteX3" fmla="*/ 258260 w 493457"/>
              <a:gd name="connsiteY3" fmla="*/ 280247 h 416202"/>
              <a:gd name="connsiteX4" fmla="*/ 359860 w 493457"/>
              <a:gd name="connsiteY4" fmla="*/ 170183 h 416202"/>
              <a:gd name="connsiteX5" fmla="*/ 436060 w 493457"/>
              <a:gd name="connsiteY5" fmla="*/ 77053 h 416202"/>
              <a:gd name="connsiteX6" fmla="*/ 478393 w 493457"/>
              <a:gd name="connsiteY6" fmla="*/ 855 h 416202"/>
              <a:gd name="connsiteX7" fmla="*/ 486860 w 493457"/>
              <a:gd name="connsiteY7" fmla="*/ 127851 h 416202"/>
              <a:gd name="connsiteX8" fmla="*/ 486860 w 493457"/>
              <a:gd name="connsiteY8" fmla="*/ 237915 h 416202"/>
              <a:gd name="connsiteX9" fmla="*/ 402193 w 493457"/>
              <a:gd name="connsiteY9" fmla="*/ 254848 h 416202"/>
              <a:gd name="connsiteX10" fmla="*/ 436060 w 493457"/>
              <a:gd name="connsiteY10" fmla="*/ 331045 h 416202"/>
              <a:gd name="connsiteX11" fmla="*/ 249793 w 493457"/>
              <a:gd name="connsiteY11" fmla="*/ 381844 h 416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93457" h="416202">
                <a:moveTo>
                  <a:pt x="249793" y="381844"/>
                </a:moveTo>
                <a:cubicBezTo>
                  <a:pt x="177826" y="395955"/>
                  <a:pt x="28249" y="419942"/>
                  <a:pt x="4260" y="415709"/>
                </a:cubicBezTo>
                <a:cubicBezTo>
                  <a:pt x="-19729" y="411476"/>
                  <a:pt x="63527" y="379022"/>
                  <a:pt x="105860" y="356445"/>
                </a:cubicBezTo>
                <a:cubicBezTo>
                  <a:pt x="148193" y="333868"/>
                  <a:pt x="215927" y="311291"/>
                  <a:pt x="258260" y="280247"/>
                </a:cubicBezTo>
                <a:cubicBezTo>
                  <a:pt x="300593" y="249203"/>
                  <a:pt x="330227" y="204049"/>
                  <a:pt x="359860" y="170183"/>
                </a:cubicBezTo>
                <a:cubicBezTo>
                  <a:pt x="389493" y="136317"/>
                  <a:pt x="416305" y="105274"/>
                  <a:pt x="436060" y="77053"/>
                </a:cubicBezTo>
                <a:cubicBezTo>
                  <a:pt x="455815" y="48832"/>
                  <a:pt x="469926" y="-7611"/>
                  <a:pt x="478393" y="855"/>
                </a:cubicBezTo>
                <a:cubicBezTo>
                  <a:pt x="486860" y="9321"/>
                  <a:pt x="485449" y="88341"/>
                  <a:pt x="486860" y="127851"/>
                </a:cubicBezTo>
                <a:cubicBezTo>
                  <a:pt x="488271" y="167361"/>
                  <a:pt x="500971" y="216749"/>
                  <a:pt x="486860" y="237915"/>
                </a:cubicBezTo>
                <a:cubicBezTo>
                  <a:pt x="472749" y="259081"/>
                  <a:pt x="410660" y="239326"/>
                  <a:pt x="402193" y="254848"/>
                </a:cubicBezTo>
                <a:cubicBezTo>
                  <a:pt x="393726" y="270370"/>
                  <a:pt x="461460" y="309879"/>
                  <a:pt x="436060" y="331045"/>
                </a:cubicBezTo>
                <a:cubicBezTo>
                  <a:pt x="410660" y="352211"/>
                  <a:pt x="321760" y="367733"/>
                  <a:pt x="249793" y="381844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6" name="Forme libre 15"/>
          <p:cNvSpPr/>
          <p:nvPr/>
        </p:nvSpPr>
        <p:spPr>
          <a:xfrm>
            <a:off x="27214075" y="5358081"/>
            <a:ext cx="334827" cy="413980"/>
          </a:xfrm>
          <a:custGeom>
            <a:avLst/>
            <a:gdLst>
              <a:gd name="connsiteX0" fmla="*/ 262956 w 334827"/>
              <a:gd name="connsiteY0" fmla="*/ 337755 h 413981"/>
              <a:gd name="connsiteX1" fmla="*/ 322222 w 334827"/>
              <a:gd name="connsiteY1" fmla="*/ 413952 h 413981"/>
              <a:gd name="connsiteX2" fmla="*/ 17422 w 334827"/>
              <a:gd name="connsiteY2" fmla="*/ 346221 h 413981"/>
              <a:gd name="connsiteX3" fmla="*/ 102089 w 334827"/>
              <a:gd name="connsiteY3" fmla="*/ 295423 h 413981"/>
              <a:gd name="connsiteX4" fmla="*/ 34356 w 334827"/>
              <a:gd name="connsiteY4" fmla="*/ 219225 h 413981"/>
              <a:gd name="connsiteX5" fmla="*/ 68222 w 334827"/>
              <a:gd name="connsiteY5" fmla="*/ 176893 h 413981"/>
              <a:gd name="connsiteX6" fmla="*/ 489 w 334827"/>
              <a:gd name="connsiteY6" fmla="*/ 32964 h 413981"/>
              <a:gd name="connsiteX7" fmla="*/ 42822 w 334827"/>
              <a:gd name="connsiteY7" fmla="*/ 16031 h 413981"/>
              <a:gd name="connsiteX8" fmla="*/ 135956 w 334827"/>
              <a:gd name="connsiteY8" fmla="*/ 227691 h 413981"/>
              <a:gd name="connsiteX9" fmla="*/ 262956 w 334827"/>
              <a:gd name="connsiteY9" fmla="*/ 337755 h 41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4827" h="413981">
                <a:moveTo>
                  <a:pt x="262956" y="337755"/>
                </a:moveTo>
                <a:cubicBezTo>
                  <a:pt x="294000" y="368799"/>
                  <a:pt x="363144" y="412541"/>
                  <a:pt x="322222" y="413952"/>
                </a:cubicBezTo>
                <a:cubicBezTo>
                  <a:pt x="281300" y="415363"/>
                  <a:pt x="54111" y="365976"/>
                  <a:pt x="17422" y="346221"/>
                </a:cubicBezTo>
                <a:cubicBezTo>
                  <a:pt x="-19267" y="326466"/>
                  <a:pt x="99267" y="316589"/>
                  <a:pt x="102089" y="295423"/>
                </a:cubicBezTo>
                <a:cubicBezTo>
                  <a:pt x="104911" y="274257"/>
                  <a:pt x="40000" y="238980"/>
                  <a:pt x="34356" y="219225"/>
                </a:cubicBezTo>
                <a:cubicBezTo>
                  <a:pt x="28711" y="199470"/>
                  <a:pt x="73866" y="207936"/>
                  <a:pt x="68222" y="176893"/>
                </a:cubicBezTo>
                <a:cubicBezTo>
                  <a:pt x="62578" y="145850"/>
                  <a:pt x="4722" y="59774"/>
                  <a:pt x="489" y="32964"/>
                </a:cubicBezTo>
                <a:cubicBezTo>
                  <a:pt x="-3744" y="6154"/>
                  <a:pt x="20244" y="-16424"/>
                  <a:pt x="42822" y="16031"/>
                </a:cubicBezTo>
                <a:cubicBezTo>
                  <a:pt x="65400" y="48486"/>
                  <a:pt x="99267" y="172659"/>
                  <a:pt x="135956" y="227691"/>
                </a:cubicBezTo>
                <a:cubicBezTo>
                  <a:pt x="172645" y="282723"/>
                  <a:pt x="231912" y="306711"/>
                  <a:pt x="262956" y="337755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17" name="Connecteur droit 16"/>
          <p:cNvCxnSpPr>
            <a:stCxn id="15" idx="10"/>
            <a:endCxn id="14" idx="0"/>
          </p:cNvCxnSpPr>
          <p:nvPr/>
        </p:nvCxnSpPr>
        <p:spPr>
          <a:xfrm flipV="1">
            <a:off x="23683963" y="5624418"/>
            <a:ext cx="611342" cy="62949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Connecteur droit 17"/>
          <p:cNvCxnSpPr>
            <a:stCxn id="15" idx="8"/>
            <a:endCxn id="14" idx="3"/>
          </p:cNvCxnSpPr>
          <p:nvPr/>
        </p:nvCxnSpPr>
        <p:spPr>
          <a:xfrm flipV="1">
            <a:off x="23734760" y="5573459"/>
            <a:ext cx="281138" cy="20779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Connecteur droit 18"/>
          <p:cNvCxnSpPr>
            <a:stCxn id="15" idx="10"/>
            <a:endCxn id="14" idx="44"/>
          </p:cNvCxnSpPr>
          <p:nvPr/>
        </p:nvCxnSpPr>
        <p:spPr>
          <a:xfrm flipV="1">
            <a:off x="23683963" y="5650916"/>
            <a:ext cx="825551" cy="36450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Connecteur droit 19"/>
          <p:cNvCxnSpPr>
            <a:stCxn id="16" idx="2"/>
            <a:endCxn id="14" idx="37"/>
          </p:cNvCxnSpPr>
          <p:nvPr/>
        </p:nvCxnSpPr>
        <p:spPr>
          <a:xfrm flipH="1" flipV="1">
            <a:off x="26539847" y="5640726"/>
            <a:ext cx="691649" cy="63574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Connecteur droit 20"/>
          <p:cNvCxnSpPr>
            <a:stCxn id="16" idx="2"/>
            <a:endCxn id="14" idx="35"/>
          </p:cNvCxnSpPr>
          <p:nvPr/>
        </p:nvCxnSpPr>
        <p:spPr>
          <a:xfrm flipH="1" flipV="1">
            <a:off x="27033457" y="5559188"/>
            <a:ext cx="198035" cy="145112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Connecteur droit 21"/>
          <p:cNvCxnSpPr>
            <a:stCxn id="16" idx="4"/>
            <a:endCxn id="14" idx="35"/>
          </p:cNvCxnSpPr>
          <p:nvPr/>
        </p:nvCxnSpPr>
        <p:spPr>
          <a:xfrm flipH="1" flipV="1">
            <a:off x="27033458" y="5559189"/>
            <a:ext cx="214971" cy="18115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" name="Connecteur droit 22"/>
          <p:cNvCxnSpPr/>
          <p:nvPr/>
        </p:nvCxnSpPr>
        <p:spPr>
          <a:xfrm>
            <a:off x="23608821" y="8149107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" name="Connecteur droit 23"/>
          <p:cNvCxnSpPr/>
          <p:nvPr/>
        </p:nvCxnSpPr>
        <p:spPr>
          <a:xfrm>
            <a:off x="26179512" y="8142757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5" name="Forme libre 24"/>
          <p:cNvSpPr/>
          <p:nvPr/>
        </p:nvSpPr>
        <p:spPr>
          <a:xfrm>
            <a:off x="22214020" y="8088044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6" name="Forme libre 25"/>
          <p:cNvSpPr/>
          <p:nvPr/>
        </p:nvSpPr>
        <p:spPr>
          <a:xfrm>
            <a:off x="27239604" y="8092472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7" name="Ellipse 26"/>
          <p:cNvSpPr/>
          <p:nvPr/>
        </p:nvSpPr>
        <p:spPr>
          <a:xfrm>
            <a:off x="22976996" y="8470839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8" name="Ellipse 27"/>
          <p:cNvSpPr/>
          <p:nvPr/>
        </p:nvSpPr>
        <p:spPr>
          <a:xfrm>
            <a:off x="23286030" y="8426388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9" name="Ellipse 28"/>
          <p:cNvSpPr/>
          <p:nvPr/>
        </p:nvSpPr>
        <p:spPr>
          <a:xfrm>
            <a:off x="23396097" y="8164786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0" name="Ellipse 29"/>
          <p:cNvSpPr/>
          <p:nvPr/>
        </p:nvSpPr>
        <p:spPr>
          <a:xfrm>
            <a:off x="27523595" y="8254312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1" name="Ellipse 30"/>
          <p:cNvSpPr/>
          <p:nvPr/>
        </p:nvSpPr>
        <p:spPr>
          <a:xfrm>
            <a:off x="27527829" y="8469588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2" name="Ellipse 31"/>
          <p:cNvSpPr/>
          <p:nvPr/>
        </p:nvSpPr>
        <p:spPr>
          <a:xfrm>
            <a:off x="27824160" y="8465354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3" name="Forme libre 32"/>
          <p:cNvSpPr/>
          <p:nvPr/>
        </p:nvSpPr>
        <p:spPr>
          <a:xfrm>
            <a:off x="23740966" y="8263507"/>
            <a:ext cx="3498637" cy="35193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noFill/>
          <a:ln w="76200" cmpd="sng">
            <a:solidFill>
              <a:srgbClr val="767676"/>
            </a:solidFill>
            <a:prstDash val="soli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4" name="Forme libre 33"/>
          <p:cNvSpPr/>
          <p:nvPr/>
        </p:nvSpPr>
        <p:spPr>
          <a:xfrm>
            <a:off x="23247901" y="8279350"/>
            <a:ext cx="493458" cy="416202"/>
          </a:xfrm>
          <a:custGeom>
            <a:avLst/>
            <a:gdLst>
              <a:gd name="connsiteX0" fmla="*/ 249793 w 493457"/>
              <a:gd name="connsiteY0" fmla="*/ 381844 h 416202"/>
              <a:gd name="connsiteX1" fmla="*/ 4260 w 493457"/>
              <a:gd name="connsiteY1" fmla="*/ 415709 h 416202"/>
              <a:gd name="connsiteX2" fmla="*/ 105860 w 493457"/>
              <a:gd name="connsiteY2" fmla="*/ 356445 h 416202"/>
              <a:gd name="connsiteX3" fmla="*/ 258260 w 493457"/>
              <a:gd name="connsiteY3" fmla="*/ 280247 h 416202"/>
              <a:gd name="connsiteX4" fmla="*/ 359860 w 493457"/>
              <a:gd name="connsiteY4" fmla="*/ 170183 h 416202"/>
              <a:gd name="connsiteX5" fmla="*/ 436060 w 493457"/>
              <a:gd name="connsiteY5" fmla="*/ 77053 h 416202"/>
              <a:gd name="connsiteX6" fmla="*/ 478393 w 493457"/>
              <a:gd name="connsiteY6" fmla="*/ 855 h 416202"/>
              <a:gd name="connsiteX7" fmla="*/ 486860 w 493457"/>
              <a:gd name="connsiteY7" fmla="*/ 127851 h 416202"/>
              <a:gd name="connsiteX8" fmla="*/ 486860 w 493457"/>
              <a:gd name="connsiteY8" fmla="*/ 237915 h 416202"/>
              <a:gd name="connsiteX9" fmla="*/ 402193 w 493457"/>
              <a:gd name="connsiteY9" fmla="*/ 254848 h 416202"/>
              <a:gd name="connsiteX10" fmla="*/ 436060 w 493457"/>
              <a:gd name="connsiteY10" fmla="*/ 331045 h 416202"/>
              <a:gd name="connsiteX11" fmla="*/ 249793 w 493457"/>
              <a:gd name="connsiteY11" fmla="*/ 381844 h 416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93457" h="416202">
                <a:moveTo>
                  <a:pt x="249793" y="381844"/>
                </a:moveTo>
                <a:cubicBezTo>
                  <a:pt x="177826" y="395955"/>
                  <a:pt x="28249" y="419942"/>
                  <a:pt x="4260" y="415709"/>
                </a:cubicBezTo>
                <a:cubicBezTo>
                  <a:pt x="-19729" y="411476"/>
                  <a:pt x="63527" y="379022"/>
                  <a:pt x="105860" y="356445"/>
                </a:cubicBezTo>
                <a:cubicBezTo>
                  <a:pt x="148193" y="333868"/>
                  <a:pt x="215927" y="311291"/>
                  <a:pt x="258260" y="280247"/>
                </a:cubicBezTo>
                <a:cubicBezTo>
                  <a:pt x="300593" y="249203"/>
                  <a:pt x="330227" y="204049"/>
                  <a:pt x="359860" y="170183"/>
                </a:cubicBezTo>
                <a:cubicBezTo>
                  <a:pt x="389493" y="136317"/>
                  <a:pt x="416305" y="105274"/>
                  <a:pt x="436060" y="77053"/>
                </a:cubicBezTo>
                <a:cubicBezTo>
                  <a:pt x="455815" y="48832"/>
                  <a:pt x="469926" y="-7611"/>
                  <a:pt x="478393" y="855"/>
                </a:cubicBezTo>
                <a:cubicBezTo>
                  <a:pt x="486860" y="9321"/>
                  <a:pt x="485449" y="88341"/>
                  <a:pt x="486860" y="127851"/>
                </a:cubicBezTo>
                <a:cubicBezTo>
                  <a:pt x="488271" y="167361"/>
                  <a:pt x="500971" y="216749"/>
                  <a:pt x="486860" y="237915"/>
                </a:cubicBezTo>
                <a:cubicBezTo>
                  <a:pt x="472749" y="259081"/>
                  <a:pt x="410660" y="239326"/>
                  <a:pt x="402193" y="254848"/>
                </a:cubicBezTo>
                <a:cubicBezTo>
                  <a:pt x="393726" y="270370"/>
                  <a:pt x="461460" y="309879"/>
                  <a:pt x="436060" y="331045"/>
                </a:cubicBezTo>
                <a:cubicBezTo>
                  <a:pt x="410660" y="352211"/>
                  <a:pt x="321760" y="367733"/>
                  <a:pt x="249793" y="381844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5" name="Forme libre 34"/>
          <p:cNvSpPr/>
          <p:nvPr/>
        </p:nvSpPr>
        <p:spPr>
          <a:xfrm>
            <a:off x="27214075" y="8281110"/>
            <a:ext cx="334827" cy="413980"/>
          </a:xfrm>
          <a:custGeom>
            <a:avLst/>
            <a:gdLst>
              <a:gd name="connsiteX0" fmla="*/ 262956 w 334827"/>
              <a:gd name="connsiteY0" fmla="*/ 337755 h 413981"/>
              <a:gd name="connsiteX1" fmla="*/ 322222 w 334827"/>
              <a:gd name="connsiteY1" fmla="*/ 413952 h 413981"/>
              <a:gd name="connsiteX2" fmla="*/ 17422 w 334827"/>
              <a:gd name="connsiteY2" fmla="*/ 346221 h 413981"/>
              <a:gd name="connsiteX3" fmla="*/ 102089 w 334827"/>
              <a:gd name="connsiteY3" fmla="*/ 295423 h 413981"/>
              <a:gd name="connsiteX4" fmla="*/ 34356 w 334827"/>
              <a:gd name="connsiteY4" fmla="*/ 219225 h 413981"/>
              <a:gd name="connsiteX5" fmla="*/ 68222 w 334827"/>
              <a:gd name="connsiteY5" fmla="*/ 176893 h 413981"/>
              <a:gd name="connsiteX6" fmla="*/ 489 w 334827"/>
              <a:gd name="connsiteY6" fmla="*/ 32964 h 413981"/>
              <a:gd name="connsiteX7" fmla="*/ 42822 w 334827"/>
              <a:gd name="connsiteY7" fmla="*/ 16031 h 413981"/>
              <a:gd name="connsiteX8" fmla="*/ 135956 w 334827"/>
              <a:gd name="connsiteY8" fmla="*/ 227691 h 413981"/>
              <a:gd name="connsiteX9" fmla="*/ 262956 w 334827"/>
              <a:gd name="connsiteY9" fmla="*/ 337755 h 41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4827" h="413981">
                <a:moveTo>
                  <a:pt x="262956" y="337755"/>
                </a:moveTo>
                <a:cubicBezTo>
                  <a:pt x="294000" y="368799"/>
                  <a:pt x="363144" y="412541"/>
                  <a:pt x="322222" y="413952"/>
                </a:cubicBezTo>
                <a:cubicBezTo>
                  <a:pt x="281300" y="415363"/>
                  <a:pt x="54111" y="365976"/>
                  <a:pt x="17422" y="346221"/>
                </a:cubicBezTo>
                <a:cubicBezTo>
                  <a:pt x="-19267" y="326466"/>
                  <a:pt x="99267" y="316589"/>
                  <a:pt x="102089" y="295423"/>
                </a:cubicBezTo>
                <a:cubicBezTo>
                  <a:pt x="104911" y="274257"/>
                  <a:pt x="40000" y="238980"/>
                  <a:pt x="34356" y="219225"/>
                </a:cubicBezTo>
                <a:cubicBezTo>
                  <a:pt x="28711" y="199470"/>
                  <a:pt x="73866" y="207936"/>
                  <a:pt x="68222" y="176893"/>
                </a:cubicBezTo>
                <a:cubicBezTo>
                  <a:pt x="62578" y="145850"/>
                  <a:pt x="4722" y="59774"/>
                  <a:pt x="489" y="32964"/>
                </a:cubicBezTo>
                <a:cubicBezTo>
                  <a:pt x="-3744" y="6154"/>
                  <a:pt x="20244" y="-16424"/>
                  <a:pt x="42822" y="16031"/>
                </a:cubicBezTo>
                <a:cubicBezTo>
                  <a:pt x="65400" y="48486"/>
                  <a:pt x="99267" y="172659"/>
                  <a:pt x="135956" y="227691"/>
                </a:cubicBezTo>
                <a:cubicBezTo>
                  <a:pt x="172645" y="282723"/>
                  <a:pt x="231912" y="306711"/>
                  <a:pt x="262956" y="337755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36" name="Connecteur droit 35"/>
          <p:cNvCxnSpPr>
            <a:stCxn id="34" idx="10"/>
            <a:endCxn id="33" idx="0"/>
          </p:cNvCxnSpPr>
          <p:nvPr/>
        </p:nvCxnSpPr>
        <p:spPr>
          <a:xfrm flipV="1">
            <a:off x="23683963" y="8547447"/>
            <a:ext cx="611342" cy="62949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7" name="Connecteur droit 36"/>
          <p:cNvCxnSpPr>
            <a:stCxn id="34" idx="8"/>
            <a:endCxn id="33" idx="3"/>
          </p:cNvCxnSpPr>
          <p:nvPr/>
        </p:nvCxnSpPr>
        <p:spPr>
          <a:xfrm flipV="1">
            <a:off x="23734760" y="8496488"/>
            <a:ext cx="281138" cy="20779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8" name="Connecteur droit 37"/>
          <p:cNvCxnSpPr>
            <a:stCxn id="34" idx="10"/>
            <a:endCxn id="33" idx="44"/>
          </p:cNvCxnSpPr>
          <p:nvPr/>
        </p:nvCxnSpPr>
        <p:spPr>
          <a:xfrm flipV="1">
            <a:off x="23683963" y="8573945"/>
            <a:ext cx="825551" cy="36450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9" name="Connecteur droit 38"/>
          <p:cNvCxnSpPr>
            <a:stCxn id="35" idx="2"/>
            <a:endCxn id="33" idx="37"/>
          </p:cNvCxnSpPr>
          <p:nvPr/>
        </p:nvCxnSpPr>
        <p:spPr>
          <a:xfrm flipH="1" flipV="1">
            <a:off x="26539847" y="8563755"/>
            <a:ext cx="691649" cy="63574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0" name="Connecteur droit 39"/>
          <p:cNvCxnSpPr>
            <a:stCxn id="35" idx="2"/>
            <a:endCxn id="33" idx="35"/>
          </p:cNvCxnSpPr>
          <p:nvPr/>
        </p:nvCxnSpPr>
        <p:spPr>
          <a:xfrm flipH="1" flipV="1">
            <a:off x="27033457" y="8482217"/>
            <a:ext cx="198035" cy="145112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1" name="Connecteur droit 40"/>
          <p:cNvCxnSpPr>
            <a:stCxn id="35" idx="4"/>
            <a:endCxn id="33" idx="35"/>
          </p:cNvCxnSpPr>
          <p:nvPr/>
        </p:nvCxnSpPr>
        <p:spPr>
          <a:xfrm flipH="1" flipV="1">
            <a:off x="27033458" y="8482218"/>
            <a:ext cx="214971" cy="18115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2" name="Connecteur droit 41"/>
          <p:cNvCxnSpPr/>
          <p:nvPr/>
        </p:nvCxnSpPr>
        <p:spPr>
          <a:xfrm>
            <a:off x="23629073" y="11374999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" name="Connecteur droit 42"/>
          <p:cNvCxnSpPr/>
          <p:nvPr/>
        </p:nvCxnSpPr>
        <p:spPr>
          <a:xfrm>
            <a:off x="26199764" y="11368648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4" name="Forme libre 43"/>
          <p:cNvSpPr/>
          <p:nvPr/>
        </p:nvSpPr>
        <p:spPr>
          <a:xfrm>
            <a:off x="22234272" y="11313935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5" name="Forme libre 44"/>
          <p:cNvSpPr/>
          <p:nvPr/>
        </p:nvSpPr>
        <p:spPr>
          <a:xfrm>
            <a:off x="27259856" y="11318366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6" name="Ellipse 45"/>
          <p:cNvSpPr/>
          <p:nvPr/>
        </p:nvSpPr>
        <p:spPr>
          <a:xfrm>
            <a:off x="22997248" y="11696730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7" name="Ellipse 46"/>
          <p:cNvSpPr/>
          <p:nvPr/>
        </p:nvSpPr>
        <p:spPr>
          <a:xfrm>
            <a:off x="23306282" y="11652282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8" name="Ellipse 47"/>
          <p:cNvSpPr/>
          <p:nvPr/>
        </p:nvSpPr>
        <p:spPr>
          <a:xfrm>
            <a:off x="23416349" y="11390680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9" name="Ellipse 48"/>
          <p:cNvSpPr/>
          <p:nvPr/>
        </p:nvSpPr>
        <p:spPr>
          <a:xfrm>
            <a:off x="27543851" y="11480203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0" name="Ellipse 49"/>
          <p:cNvSpPr/>
          <p:nvPr/>
        </p:nvSpPr>
        <p:spPr>
          <a:xfrm>
            <a:off x="27548085" y="11695479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1" name="Ellipse 50"/>
          <p:cNvSpPr/>
          <p:nvPr/>
        </p:nvSpPr>
        <p:spPr>
          <a:xfrm>
            <a:off x="27844416" y="11691248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2" name="Forme libre 51"/>
          <p:cNvSpPr/>
          <p:nvPr/>
        </p:nvSpPr>
        <p:spPr>
          <a:xfrm>
            <a:off x="23761219" y="11489401"/>
            <a:ext cx="3498637" cy="35193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noFill/>
          <a:ln w="76200" cmpd="sng">
            <a:solidFill>
              <a:srgbClr val="767676"/>
            </a:solidFill>
            <a:prstDash val="soli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3" name="Forme libre 52"/>
          <p:cNvSpPr/>
          <p:nvPr/>
        </p:nvSpPr>
        <p:spPr>
          <a:xfrm>
            <a:off x="23268157" y="11505244"/>
            <a:ext cx="493458" cy="416202"/>
          </a:xfrm>
          <a:custGeom>
            <a:avLst/>
            <a:gdLst>
              <a:gd name="connsiteX0" fmla="*/ 249793 w 493457"/>
              <a:gd name="connsiteY0" fmla="*/ 381844 h 416202"/>
              <a:gd name="connsiteX1" fmla="*/ 4260 w 493457"/>
              <a:gd name="connsiteY1" fmla="*/ 415709 h 416202"/>
              <a:gd name="connsiteX2" fmla="*/ 105860 w 493457"/>
              <a:gd name="connsiteY2" fmla="*/ 356445 h 416202"/>
              <a:gd name="connsiteX3" fmla="*/ 258260 w 493457"/>
              <a:gd name="connsiteY3" fmla="*/ 280247 h 416202"/>
              <a:gd name="connsiteX4" fmla="*/ 359860 w 493457"/>
              <a:gd name="connsiteY4" fmla="*/ 170183 h 416202"/>
              <a:gd name="connsiteX5" fmla="*/ 436060 w 493457"/>
              <a:gd name="connsiteY5" fmla="*/ 77053 h 416202"/>
              <a:gd name="connsiteX6" fmla="*/ 478393 w 493457"/>
              <a:gd name="connsiteY6" fmla="*/ 855 h 416202"/>
              <a:gd name="connsiteX7" fmla="*/ 486860 w 493457"/>
              <a:gd name="connsiteY7" fmla="*/ 127851 h 416202"/>
              <a:gd name="connsiteX8" fmla="*/ 486860 w 493457"/>
              <a:gd name="connsiteY8" fmla="*/ 237915 h 416202"/>
              <a:gd name="connsiteX9" fmla="*/ 402193 w 493457"/>
              <a:gd name="connsiteY9" fmla="*/ 254848 h 416202"/>
              <a:gd name="connsiteX10" fmla="*/ 436060 w 493457"/>
              <a:gd name="connsiteY10" fmla="*/ 331045 h 416202"/>
              <a:gd name="connsiteX11" fmla="*/ 249793 w 493457"/>
              <a:gd name="connsiteY11" fmla="*/ 381844 h 416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93457" h="416202">
                <a:moveTo>
                  <a:pt x="249793" y="381844"/>
                </a:moveTo>
                <a:cubicBezTo>
                  <a:pt x="177826" y="395955"/>
                  <a:pt x="28249" y="419942"/>
                  <a:pt x="4260" y="415709"/>
                </a:cubicBezTo>
                <a:cubicBezTo>
                  <a:pt x="-19729" y="411476"/>
                  <a:pt x="63527" y="379022"/>
                  <a:pt x="105860" y="356445"/>
                </a:cubicBezTo>
                <a:cubicBezTo>
                  <a:pt x="148193" y="333868"/>
                  <a:pt x="215927" y="311291"/>
                  <a:pt x="258260" y="280247"/>
                </a:cubicBezTo>
                <a:cubicBezTo>
                  <a:pt x="300593" y="249203"/>
                  <a:pt x="330227" y="204049"/>
                  <a:pt x="359860" y="170183"/>
                </a:cubicBezTo>
                <a:cubicBezTo>
                  <a:pt x="389493" y="136317"/>
                  <a:pt x="416305" y="105274"/>
                  <a:pt x="436060" y="77053"/>
                </a:cubicBezTo>
                <a:cubicBezTo>
                  <a:pt x="455815" y="48832"/>
                  <a:pt x="469926" y="-7611"/>
                  <a:pt x="478393" y="855"/>
                </a:cubicBezTo>
                <a:cubicBezTo>
                  <a:pt x="486860" y="9321"/>
                  <a:pt x="485449" y="88341"/>
                  <a:pt x="486860" y="127851"/>
                </a:cubicBezTo>
                <a:cubicBezTo>
                  <a:pt x="488271" y="167361"/>
                  <a:pt x="500971" y="216749"/>
                  <a:pt x="486860" y="237915"/>
                </a:cubicBezTo>
                <a:cubicBezTo>
                  <a:pt x="472749" y="259081"/>
                  <a:pt x="410660" y="239326"/>
                  <a:pt x="402193" y="254848"/>
                </a:cubicBezTo>
                <a:cubicBezTo>
                  <a:pt x="393726" y="270370"/>
                  <a:pt x="461460" y="309879"/>
                  <a:pt x="436060" y="331045"/>
                </a:cubicBezTo>
                <a:cubicBezTo>
                  <a:pt x="410660" y="352211"/>
                  <a:pt x="321760" y="367733"/>
                  <a:pt x="249793" y="381844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4" name="Forme libre 53"/>
          <p:cNvSpPr/>
          <p:nvPr/>
        </p:nvSpPr>
        <p:spPr>
          <a:xfrm>
            <a:off x="27234328" y="11507001"/>
            <a:ext cx="334827" cy="413980"/>
          </a:xfrm>
          <a:custGeom>
            <a:avLst/>
            <a:gdLst>
              <a:gd name="connsiteX0" fmla="*/ 262956 w 334827"/>
              <a:gd name="connsiteY0" fmla="*/ 337755 h 413981"/>
              <a:gd name="connsiteX1" fmla="*/ 322222 w 334827"/>
              <a:gd name="connsiteY1" fmla="*/ 413952 h 413981"/>
              <a:gd name="connsiteX2" fmla="*/ 17422 w 334827"/>
              <a:gd name="connsiteY2" fmla="*/ 346221 h 413981"/>
              <a:gd name="connsiteX3" fmla="*/ 102089 w 334827"/>
              <a:gd name="connsiteY3" fmla="*/ 295423 h 413981"/>
              <a:gd name="connsiteX4" fmla="*/ 34356 w 334827"/>
              <a:gd name="connsiteY4" fmla="*/ 219225 h 413981"/>
              <a:gd name="connsiteX5" fmla="*/ 68222 w 334827"/>
              <a:gd name="connsiteY5" fmla="*/ 176893 h 413981"/>
              <a:gd name="connsiteX6" fmla="*/ 489 w 334827"/>
              <a:gd name="connsiteY6" fmla="*/ 32964 h 413981"/>
              <a:gd name="connsiteX7" fmla="*/ 42822 w 334827"/>
              <a:gd name="connsiteY7" fmla="*/ 16031 h 413981"/>
              <a:gd name="connsiteX8" fmla="*/ 135956 w 334827"/>
              <a:gd name="connsiteY8" fmla="*/ 227691 h 413981"/>
              <a:gd name="connsiteX9" fmla="*/ 262956 w 334827"/>
              <a:gd name="connsiteY9" fmla="*/ 337755 h 41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4827" h="413981">
                <a:moveTo>
                  <a:pt x="262956" y="337755"/>
                </a:moveTo>
                <a:cubicBezTo>
                  <a:pt x="294000" y="368799"/>
                  <a:pt x="363144" y="412541"/>
                  <a:pt x="322222" y="413952"/>
                </a:cubicBezTo>
                <a:cubicBezTo>
                  <a:pt x="281300" y="415363"/>
                  <a:pt x="54111" y="365976"/>
                  <a:pt x="17422" y="346221"/>
                </a:cubicBezTo>
                <a:cubicBezTo>
                  <a:pt x="-19267" y="326466"/>
                  <a:pt x="99267" y="316589"/>
                  <a:pt x="102089" y="295423"/>
                </a:cubicBezTo>
                <a:cubicBezTo>
                  <a:pt x="104911" y="274257"/>
                  <a:pt x="40000" y="238980"/>
                  <a:pt x="34356" y="219225"/>
                </a:cubicBezTo>
                <a:cubicBezTo>
                  <a:pt x="28711" y="199470"/>
                  <a:pt x="73866" y="207936"/>
                  <a:pt x="68222" y="176893"/>
                </a:cubicBezTo>
                <a:cubicBezTo>
                  <a:pt x="62578" y="145850"/>
                  <a:pt x="4722" y="59774"/>
                  <a:pt x="489" y="32964"/>
                </a:cubicBezTo>
                <a:cubicBezTo>
                  <a:pt x="-3744" y="6154"/>
                  <a:pt x="20244" y="-16424"/>
                  <a:pt x="42822" y="16031"/>
                </a:cubicBezTo>
                <a:cubicBezTo>
                  <a:pt x="65400" y="48486"/>
                  <a:pt x="99267" y="172659"/>
                  <a:pt x="135956" y="227691"/>
                </a:cubicBezTo>
                <a:cubicBezTo>
                  <a:pt x="172645" y="282723"/>
                  <a:pt x="231912" y="306711"/>
                  <a:pt x="262956" y="337755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55" name="Connecteur droit 54"/>
          <p:cNvCxnSpPr>
            <a:stCxn id="53" idx="10"/>
            <a:endCxn id="52" idx="0"/>
          </p:cNvCxnSpPr>
          <p:nvPr/>
        </p:nvCxnSpPr>
        <p:spPr>
          <a:xfrm flipV="1">
            <a:off x="23704215" y="11773341"/>
            <a:ext cx="611342" cy="62949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" name="Connecteur droit 55"/>
          <p:cNvCxnSpPr>
            <a:stCxn id="53" idx="8"/>
            <a:endCxn id="52" idx="3"/>
          </p:cNvCxnSpPr>
          <p:nvPr/>
        </p:nvCxnSpPr>
        <p:spPr>
          <a:xfrm flipV="1">
            <a:off x="23755016" y="11722379"/>
            <a:ext cx="281138" cy="20779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" name="Connecteur droit 56"/>
          <p:cNvCxnSpPr>
            <a:stCxn id="53" idx="10"/>
            <a:endCxn id="52" idx="44"/>
          </p:cNvCxnSpPr>
          <p:nvPr/>
        </p:nvCxnSpPr>
        <p:spPr>
          <a:xfrm flipV="1">
            <a:off x="23704219" y="11799836"/>
            <a:ext cx="825551" cy="36450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8" name="Connecteur droit 57"/>
          <p:cNvCxnSpPr>
            <a:stCxn id="54" idx="2"/>
            <a:endCxn id="52" idx="37"/>
          </p:cNvCxnSpPr>
          <p:nvPr/>
        </p:nvCxnSpPr>
        <p:spPr>
          <a:xfrm flipH="1" flipV="1">
            <a:off x="26560099" y="11789646"/>
            <a:ext cx="691649" cy="63574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9" name="Connecteur droit 58"/>
          <p:cNvCxnSpPr>
            <a:stCxn id="54" idx="2"/>
            <a:endCxn id="52" idx="35"/>
          </p:cNvCxnSpPr>
          <p:nvPr/>
        </p:nvCxnSpPr>
        <p:spPr>
          <a:xfrm flipH="1" flipV="1">
            <a:off x="27053713" y="11708108"/>
            <a:ext cx="198035" cy="145112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0" name="Connecteur droit 59"/>
          <p:cNvCxnSpPr>
            <a:stCxn id="54" idx="4"/>
            <a:endCxn id="52" idx="35"/>
          </p:cNvCxnSpPr>
          <p:nvPr/>
        </p:nvCxnSpPr>
        <p:spPr>
          <a:xfrm flipH="1" flipV="1">
            <a:off x="27053710" y="11708110"/>
            <a:ext cx="214971" cy="18115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1" name="Connecteur droit 60"/>
          <p:cNvCxnSpPr/>
          <p:nvPr/>
        </p:nvCxnSpPr>
        <p:spPr>
          <a:xfrm>
            <a:off x="23608821" y="14440032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2" name="Connecteur droit 61"/>
          <p:cNvCxnSpPr/>
          <p:nvPr/>
        </p:nvCxnSpPr>
        <p:spPr>
          <a:xfrm>
            <a:off x="26179512" y="14433682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3" name="Forme libre 62"/>
          <p:cNvSpPr/>
          <p:nvPr/>
        </p:nvSpPr>
        <p:spPr>
          <a:xfrm>
            <a:off x="22214020" y="14378969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4" name="Forme libre 63"/>
          <p:cNvSpPr/>
          <p:nvPr/>
        </p:nvSpPr>
        <p:spPr>
          <a:xfrm>
            <a:off x="27239604" y="14383400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5" name="Ellipse 64"/>
          <p:cNvSpPr/>
          <p:nvPr/>
        </p:nvSpPr>
        <p:spPr>
          <a:xfrm>
            <a:off x="22976996" y="14761764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6" name="Ellipse 65"/>
          <p:cNvSpPr/>
          <p:nvPr/>
        </p:nvSpPr>
        <p:spPr>
          <a:xfrm>
            <a:off x="23286030" y="14717316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7" name="Ellipse 66"/>
          <p:cNvSpPr/>
          <p:nvPr/>
        </p:nvSpPr>
        <p:spPr>
          <a:xfrm>
            <a:off x="23396097" y="14455714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8" name="Ellipse 67"/>
          <p:cNvSpPr/>
          <p:nvPr/>
        </p:nvSpPr>
        <p:spPr>
          <a:xfrm>
            <a:off x="27523595" y="14545237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9" name="Ellipse 68"/>
          <p:cNvSpPr/>
          <p:nvPr/>
        </p:nvSpPr>
        <p:spPr>
          <a:xfrm>
            <a:off x="27527829" y="14760513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0" name="Ellipse 69"/>
          <p:cNvSpPr/>
          <p:nvPr/>
        </p:nvSpPr>
        <p:spPr>
          <a:xfrm>
            <a:off x="27824160" y="14756282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1" name="Forme libre 70"/>
          <p:cNvSpPr/>
          <p:nvPr/>
        </p:nvSpPr>
        <p:spPr>
          <a:xfrm>
            <a:off x="23740966" y="14554435"/>
            <a:ext cx="3498637" cy="35193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noFill/>
          <a:ln w="76200" cmpd="sng">
            <a:solidFill>
              <a:srgbClr val="767676"/>
            </a:solidFill>
            <a:prstDash val="soli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2" name="Forme libre 71"/>
          <p:cNvSpPr/>
          <p:nvPr/>
        </p:nvSpPr>
        <p:spPr>
          <a:xfrm>
            <a:off x="23247901" y="14570278"/>
            <a:ext cx="493458" cy="416202"/>
          </a:xfrm>
          <a:custGeom>
            <a:avLst/>
            <a:gdLst>
              <a:gd name="connsiteX0" fmla="*/ 249793 w 493457"/>
              <a:gd name="connsiteY0" fmla="*/ 381844 h 416202"/>
              <a:gd name="connsiteX1" fmla="*/ 4260 w 493457"/>
              <a:gd name="connsiteY1" fmla="*/ 415709 h 416202"/>
              <a:gd name="connsiteX2" fmla="*/ 105860 w 493457"/>
              <a:gd name="connsiteY2" fmla="*/ 356445 h 416202"/>
              <a:gd name="connsiteX3" fmla="*/ 258260 w 493457"/>
              <a:gd name="connsiteY3" fmla="*/ 280247 h 416202"/>
              <a:gd name="connsiteX4" fmla="*/ 359860 w 493457"/>
              <a:gd name="connsiteY4" fmla="*/ 170183 h 416202"/>
              <a:gd name="connsiteX5" fmla="*/ 436060 w 493457"/>
              <a:gd name="connsiteY5" fmla="*/ 77053 h 416202"/>
              <a:gd name="connsiteX6" fmla="*/ 478393 w 493457"/>
              <a:gd name="connsiteY6" fmla="*/ 855 h 416202"/>
              <a:gd name="connsiteX7" fmla="*/ 486860 w 493457"/>
              <a:gd name="connsiteY7" fmla="*/ 127851 h 416202"/>
              <a:gd name="connsiteX8" fmla="*/ 486860 w 493457"/>
              <a:gd name="connsiteY8" fmla="*/ 237915 h 416202"/>
              <a:gd name="connsiteX9" fmla="*/ 402193 w 493457"/>
              <a:gd name="connsiteY9" fmla="*/ 254848 h 416202"/>
              <a:gd name="connsiteX10" fmla="*/ 436060 w 493457"/>
              <a:gd name="connsiteY10" fmla="*/ 331045 h 416202"/>
              <a:gd name="connsiteX11" fmla="*/ 249793 w 493457"/>
              <a:gd name="connsiteY11" fmla="*/ 381844 h 416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93457" h="416202">
                <a:moveTo>
                  <a:pt x="249793" y="381844"/>
                </a:moveTo>
                <a:cubicBezTo>
                  <a:pt x="177826" y="395955"/>
                  <a:pt x="28249" y="419942"/>
                  <a:pt x="4260" y="415709"/>
                </a:cubicBezTo>
                <a:cubicBezTo>
                  <a:pt x="-19729" y="411476"/>
                  <a:pt x="63527" y="379022"/>
                  <a:pt x="105860" y="356445"/>
                </a:cubicBezTo>
                <a:cubicBezTo>
                  <a:pt x="148193" y="333868"/>
                  <a:pt x="215927" y="311291"/>
                  <a:pt x="258260" y="280247"/>
                </a:cubicBezTo>
                <a:cubicBezTo>
                  <a:pt x="300593" y="249203"/>
                  <a:pt x="330227" y="204049"/>
                  <a:pt x="359860" y="170183"/>
                </a:cubicBezTo>
                <a:cubicBezTo>
                  <a:pt x="389493" y="136317"/>
                  <a:pt x="416305" y="105274"/>
                  <a:pt x="436060" y="77053"/>
                </a:cubicBezTo>
                <a:cubicBezTo>
                  <a:pt x="455815" y="48832"/>
                  <a:pt x="469926" y="-7611"/>
                  <a:pt x="478393" y="855"/>
                </a:cubicBezTo>
                <a:cubicBezTo>
                  <a:pt x="486860" y="9321"/>
                  <a:pt x="485449" y="88341"/>
                  <a:pt x="486860" y="127851"/>
                </a:cubicBezTo>
                <a:cubicBezTo>
                  <a:pt x="488271" y="167361"/>
                  <a:pt x="500971" y="216749"/>
                  <a:pt x="486860" y="237915"/>
                </a:cubicBezTo>
                <a:cubicBezTo>
                  <a:pt x="472749" y="259081"/>
                  <a:pt x="410660" y="239326"/>
                  <a:pt x="402193" y="254848"/>
                </a:cubicBezTo>
                <a:cubicBezTo>
                  <a:pt x="393726" y="270370"/>
                  <a:pt x="461460" y="309879"/>
                  <a:pt x="436060" y="331045"/>
                </a:cubicBezTo>
                <a:cubicBezTo>
                  <a:pt x="410660" y="352211"/>
                  <a:pt x="321760" y="367733"/>
                  <a:pt x="249793" y="381844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3" name="Forme libre 72"/>
          <p:cNvSpPr/>
          <p:nvPr/>
        </p:nvSpPr>
        <p:spPr>
          <a:xfrm>
            <a:off x="27214075" y="14572034"/>
            <a:ext cx="334827" cy="413980"/>
          </a:xfrm>
          <a:custGeom>
            <a:avLst/>
            <a:gdLst>
              <a:gd name="connsiteX0" fmla="*/ 262956 w 334827"/>
              <a:gd name="connsiteY0" fmla="*/ 337755 h 413981"/>
              <a:gd name="connsiteX1" fmla="*/ 322222 w 334827"/>
              <a:gd name="connsiteY1" fmla="*/ 413952 h 413981"/>
              <a:gd name="connsiteX2" fmla="*/ 17422 w 334827"/>
              <a:gd name="connsiteY2" fmla="*/ 346221 h 413981"/>
              <a:gd name="connsiteX3" fmla="*/ 102089 w 334827"/>
              <a:gd name="connsiteY3" fmla="*/ 295423 h 413981"/>
              <a:gd name="connsiteX4" fmla="*/ 34356 w 334827"/>
              <a:gd name="connsiteY4" fmla="*/ 219225 h 413981"/>
              <a:gd name="connsiteX5" fmla="*/ 68222 w 334827"/>
              <a:gd name="connsiteY5" fmla="*/ 176893 h 413981"/>
              <a:gd name="connsiteX6" fmla="*/ 489 w 334827"/>
              <a:gd name="connsiteY6" fmla="*/ 32964 h 413981"/>
              <a:gd name="connsiteX7" fmla="*/ 42822 w 334827"/>
              <a:gd name="connsiteY7" fmla="*/ 16031 h 413981"/>
              <a:gd name="connsiteX8" fmla="*/ 135956 w 334827"/>
              <a:gd name="connsiteY8" fmla="*/ 227691 h 413981"/>
              <a:gd name="connsiteX9" fmla="*/ 262956 w 334827"/>
              <a:gd name="connsiteY9" fmla="*/ 337755 h 41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4827" h="413981">
                <a:moveTo>
                  <a:pt x="262956" y="337755"/>
                </a:moveTo>
                <a:cubicBezTo>
                  <a:pt x="294000" y="368799"/>
                  <a:pt x="363144" y="412541"/>
                  <a:pt x="322222" y="413952"/>
                </a:cubicBezTo>
                <a:cubicBezTo>
                  <a:pt x="281300" y="415363"/>
                  <a:pt x="54111" y="365976"/>
                  <a:pt x="17422" y="346221"/>
                </a:cubicBezTo>
                <a:cubicBezTo>
                  <a:pt x="-19267" y="326466"/>
                  <a:pt x="99267" y="316589"/>
                  <a:pt x="102089" y="295423"/>
                </a:cubicBezTo>
                <a:cubicBezTo>
                  <a:pt x="104911" y="274257"/>
                  <a:pt x="40000" y="238980"/>
                  <a:pt x="34356" y="219225"/>
                </a:cubicBezTo>
                <a:cubicBezTo>
                  <a:pt x="28711" y="199470"/>
                  <a:pt x="73866" y="207936"/>
                  <a:pt x="68222" y="176893"/>
                </a:cubicBezTo>
                <a:cubicBezTo>
                  <a:pt x="62578" y="145850"/>
                  <a:pt x="4722" y="59774"/>
                  <a:pt x="489" y="32964"/>
                </a:cubicBezTo>
                <a:cubicBezTo>
                  <a:pt x="-3744" y="6154"/>
                  <a:pt x="20244" y="-16424"/>
                  <a:pt x="42822" y="16031"/>
                </a:cubicBezTo>
                <a:cubicBezTo>
                  <a:pt x="65400" y="48486"/>
                  <a:pt x="99267" y="172659"/>
                  <a:pt x="135956" y="227691"/>
                </a:cubicBezTo>
                <a:cubicBezTo>
                  <a:pt x="172645" y="282723"/>
                  <a:pt x="231912" y="306711"/>
                  <a:pt x="262956" y="337755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74" name="Connecteur droit 73"/>
          <p:cNvCxnSpPr>
            <a:stCxn id="72" idx="10"/>
            <a:endCxn id="71" idx="0"/>
          </p:cNvCxnSpPr>
          <p:nvPr/>
        </p:nvCxnSpPr>
        <p:spPr>
          <a:xfrm flipV="1">
            <a:off x="23683963" y="14838375"/>
            <a:ext cx="611342" cy="62949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5" name="Connecteur droit 74"/>
          <p:cNvCxnSpPr>
            <a:stCxn id="72" idx="8"/>
            <a:endCxn id="71" idx="3"/>
          </p:cNvCxnSpPr>
          <p:nvPr/>
        </p:nvCxnSpPr>
        <p:spPr>
          <a:xfrm flipV="1">
            <a:off x="23734760" y="14787413"/>
            <a:ext cx="281138" cy="20779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6" name="Connecteur droit 75"/>
          <p:cNvCxnSpPr>
            <a:stCxn id="72" idx="10"/>
            <a:endCxn id="71" idx="44"/>
          </p:cNvCxnSpPr>
          <p:nvPr/>
        </p:nvCxnSpPr>
        <p:spPr>
          <a:xfrm flipV="1">
            <a:off x="23683963" y="14864870"/>
            <a:ext cx="825551" cy="36450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7" name="Connecteur droit 76"/>
          <p:cNvCxnSpPr>
            <a:stCxn id="73" idx="2"/>
            <a:endCxn id="71" idx="37"/>
          </p:cNvCxnSpPr>
          <p:nvPr/>
        </p:nvCxnSpPr>
        <p:spPr>
          <a:xfrm flipH="1" flipV="1">
            <a:off x="26539847" y="14854680"/>
            <a:ext cx="691649" cy="63574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8" name="Connecteur droit 77"/>
          <p:cNvCxnSpPr>
            <a:stCxn id="73" idx="2"/>
            <a:endCxn id="71" idx="35"/>
          </p:cNvCxnSpPr>
          <p:nvPr/>
        </p:nvCxnSpPr>
        <p:spPr>
          <a:xfrm flipH="1" flipV="1">
            <a:off x="27033457" y="14773142"/>
            <a:ext cx="198035" cy="145112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9" name="Connecteur droit 78"/>
          <p:cNvCxnSpPr>
            <a:stCxn id="73" idx="4"/>
            <a:endCxn id="71" idx="35"/>
          </p:cNvCxnSpPr>
          <p:nvPr/>
        </p:nvCxnSpPr>
        <p:spPr>
          <a:xfrm flipH="1" flipV="1">
            <a:off x="27033458" y="14773146"/>
            <a:ext cx="214971" cy="18115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0" name="Forme libre 79"/>
          <p:cNvSpPr/>
          <p:nvPr/>
        </p:nvSpPr>
        <p:spPr>
          <a:xfrm>
            <a:off x="23444202" y="4470401"/>
            <a:ext cx="4038598" cy="698501"/>
          </a:xfrm>
          <a:custGeom>
            <a:avLst/>
            <a:gdLst>
              <a:gd name="connsiteX0" fmla="*/ 0 w 4038600"/>
              <a:gd name="connsiteY0" fmla="*/ 698500 h 698500"/>
              <a:gd name="connsiteX1" fmla="*/ 50800 w 4038600"/>
              <a:gd name="connsiteY1" fmla="*/ 546100 h 698500"/>
              <a:gd name="connsiteX2" fmla="*/ 203200 w 4038600"/>
              <a:gd name="connsiteY2" fmla="*/ 400050 h 698500"/>
              <a:gd name="connsiteX3" fmla="*/ 412750 w 4038600"/>
              <a:gd name="connsiteY3" fmla="*/ 273050 h 698500"/>
              <a:gd name="connsiteX4" fmla="*/ 654050 w 4038600"/>
              <a:gd name="connsiteY4" fmla="*/ 177800 h 698500"/>
              <a:gd name="connsiteX5" fmla="*/ 958850 w 4038600"/>
              <a:gd name="connsiteY5" fmla="*/ 95250 h 698500"/>
              <a:gd name="connsiteX6" fmla="*/ 1250950 w 4038600"/>
              <a:gd name="connsiteY6" fmla="*/ 44450 h 698500"/>
              <a:gd name="connsiteX7" fmla="*/ 1536700 w 4038600"/>
              <a:gd name="connsiteY7" fmla="*/ 12700 h 698500"/>
              <a:gd name="connsiteX8" fmla="*/ 1790700 w 4038600"/>
              <a:gd name="connsiteY8" fmla="*/ 0 h 698500"/>
              <a:gd name="connsiteX9" fmla="*/ 2051050 w 4038600"/>
              <a:gd name="connsiteY9" fmla="*/ 0 h 698500"/>
              <a:gd name="connsiteX10" fmla="*/ 2355850 w 4038600"/>
              <a:gd name="connsiteY10" fmla="*/ 12700 h 698500"/>
              <a:gd name="connsiteX11" fmla="*/ 2686050 w 4038600"/>
              <a:gd name="connsiteY11" fmla="*/ 38100 h 698500"/>
              <a:gd name="connsiteX12" fmla="*/ 3194050 w 4038600"/>
              <a:gd name="connsiteY12" fmla="*/ 127000 h 698500"/>
              <a:gd name="connsiteX13" fmla="*/ 3549650 w 4038600"/>
              <a:gd name="connsiteY13" fmla="*/ 241300 h 698500"/>
              <a:gd name="connsiteX14" fmla="*/ 3867150 w 4038600"/>
              <a:gd name="connsiteY14" fmla="*/ 412750 h 698500"/>
              <a:gd name="connsiteX15" fmla="*/ 4006850 w 4038600"/>
              <a:gd name="connsiteY15" fmla="*/ 577850 h 698500"/>
              <a:gd name="connsiteX16" fmla="*/ 4038600 w 4038600"/>
              <a:gd name="connsiteY16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038600" h="698500">
                <a:moveTo>
                  <a:pt x="0" y="698500"/>
                </a:moveTo>
                <a:cubicBezTo>
                  <a:pt x="8466" y="647171"/>
                  <a:pt x="16933" y="595842"/>
                  <a:pt x="50800" y="546100"/>
                </a:cubicBezTo>
                <a:cubicBezTo>
                  <a:pt x="84667" y="496358"/>
                  <a:pt x="142875" y="445558"/>
                  <a:pt x="203200" y="400050"/>
                </a:cubicBezTo>
                <a:cubicBezTo>
                  <a:pt x="263525" y="354542"/>
                  <a:pt x="337608" y="310092"/>
                  <a:pt x="412750" y="273050"/>
                </a:cubicBezTo>
                <a:cubicBezTo>
                  <a:pt x="487892" y="236008"/>
                  <a:pt x="563033" y="207433"/>
                  <a:pt x="654050" y="177800"/>
                </a:cubicBezTo>
                <a:cubicBezTo>
                  <a:pt x="745067" y="148167"/>
                  <a:pt x="859367" y="117475"/>
                  <a:pt x="958850" y="95250"/>
                </a:cubicBezTo>
                <a:cubicBezTo>
                  <a:pt x="1058333" y="73025"/>
                  <a:pt x="1154642" y="58208"/>
                  <a:pt x="1250950" y="44450"/>
                </a:cubicBezTo>
                <a:cubicBezTo>
                  <a:pt x="1347258" y="30692"/>
                  <a:pt x="1446742" y="20108"/>
                  <a:pt x="1536700" y="12700"/>
                </a:cubicBezTo>
                <a:cubicBezTo>
                  <a:pt x="1626658" y="5292"/>
                  <a:pt x="1704975" y="2117"/>
                  <a:pt x="1790700" y="0"/>
                </a:cubicBezTo>
                <a:cubicBezTo>
                  <a:pt x="1876425" y="-2117"/>
                  <a:pt x="1956858" y="-2117"/>
                  <a:pt x="2051050" y="0"/>
                </a:cubicBezTo>
                <a:cubicBezTo>
                  <a:pt x="2145242" y="2117"/>
                  <a:pt x="2250017" y="6350"/>
                  <a:pt x="2355850" y="12700"/>
                </a:cubicBezTo>
                <a:cubicBezTo>
                  <a:pt x="2461683" y="19050"/>
                  <a:pt x="2546350" y="19050"/>
                  <a:pt x="2686050" y="38100"/>
                </a:cubicBezTo>
                <a:cubicBezTo>
                  <a:pt x="2825750" y="57150"/>
                  <a:pt x="3050117" y="93133"/>
                  <a:pt x="3194050" y="127000"/>
                </a:cubicBezTo>
                <a:cubicBezTo>
                  <a:pt x="3337983" y="160867"/>
                  <a:pt x="3437467" y="193675"/>
                  <a:pt x="3549650" y="241300"/>
                </a:cubicBezTo>
                <a:cubicBezTo>
                  <a:pt x="3661833" y="288925"/>
                  <a:pt x="3790950" y="356658"/>
                  <a:pt x="3867150" y="412750"/>
                </a:cubicBezTo>
                <a:cubicBezTo>
                  <a:pt x="3943350" y="468842"/>
                  <a:pt x="3978275" y="530225"/>
                  <a:pt x="4006850" y="577850"/>
                </a:cubicBezTo>
                <a:cubicBezTo>
                  <a:pt x="4035425" y="625475"/>
                  <a:pt x="4038600" y="698500"/>
                  <a:pt x="4038600" y="698500"/>
                </a:cubicBezTo>
              </a:path>
            </a:pathLst>
          </a:custGeom>
          <a:ln w="76200" cmpd="sng"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1" name="Forme libre 80"/>
          <p:cNvSpPr/>
          <p:nvPr/>
        </p:nvSpPr>
        <p:spPr>
          <a:xfrm>
            <a:off x="23494999" y="7171184"/>
            <a:ext cx="4019552" cy="925068"/>
          </a:xfrm>
          <a:custGeom>
            <a:avLst/>
            <a:gdLst>
              <a:gd name="connsiteX0" fmla="*/ 0 w 4019550"/>
              <a:gd name="connsiteY0" fmla="*/ 925067 h 925067"/>
              <a:gd name="connsiteX1" fmla="*/ 50800 w 4019550"/>
              <a:gd name="connsiteY1" fmla="*/ 753617 h 925067"/>
              <a:gd name="connsiteX2" fmla="*/ 254000 w 4019550"/>
              <a:gd name="connsiteY2" fmla="*/ 556767 h 925067"/>
              <a:gd name="connsiteX3" fmla="*/ 546100 w 4019550"/>
              <a:gd name="connsiteY3" fmla="*/ 391667 h 925067"/>
              <a:gd name="connsiteX4" fmla="*/ 927100 w 4019550"/>
              <a:gd name="connsiteY4" fmla="*/ 245617 h 925067"/>
              <a:gd name="connsiteX5" fmla="*/ 1409700 w 4019550"/>
              <a:gd name="connsiteY5" fmla="*/ 112267 h 925067"/>
              <a:gd name="connsiteX6" fmla="*/ 1968500 w 4019550"/>
              <a:gd name="connsiteY6" fmla="*/ 4317 h 925067"/>
              <a:gd name="connsiteX7" fmla="*/ 2495550 w 4019550"/>
              <a:gd name="connsiteY7" fmla="*/ 42417 h 925067"/>
              <a:gd name="connsiteX8" fmla="*/ 3086100 w 4019550"/>
              <a:gd name="connsiteY8" fmla="*/ 232917 h 925067"/>
              <a:gd name="connsiteX9" fmla="*/ 3486150 w 4019550"/>
              <a:gd name="connsiteY9" fmla="*/ 410717 h 925067"/>
              <a:gd name="connsiteX10" fmla="*/ 3867150 w 4019550"/>
              <a:gd name="connsiteY10" fmla="*/ 664717 h 925067"/>
              <a:gd name="connsiteX11" fmla="*/ 4019550 w 4019550"/>
              <a:gd name="connsiteY11" fmla="*/ 912367 h 9250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019550" h="925067">
                <a:moveTo>
                  <a:pt x="0" y="925067"/>
                </a:moveTo>
                <a:cubicBezTo>
                  <a:pt x="4233" y="870033"/>
                  <a:pt x="8467" y="815000"/>
                  <a:pt x="50800" y="753617"/>
                </a:cubicBezTo>
                <a:cubicBezTo>
                  <a:pt x="93133" y="692234"/>
                  <a:pt x="171450" y="617092"/>
                  <a:pt x="254000" y="556767"/>
                </a:cubicBezTo>
                <a:cubicBezTo>
                  <a:pt x="336550" y="496442"/>
                  <a:pt x="433917" y="443525"/>
                  <a:pt x="546100" y="391667"/>
                </a:cubicBezTo>
                <a:cubicBezTo>
                  <a:pt x="658283" y="339809"/>
                  <a:pt x="783167" y="292184"/>
                  <a:pt x="927100" y="245617"/>
                </a:cubicBezTo>
                <a:cubicBezTo>
                  <a:pt x="1071033" y="199050"/>
                  <a:pt x="1236133" y="152484"/>
                  <a:pt x="1409700" y="112267"/>
                </a:cubicBezTo>
                <a:cubicBezTo>
                  <a:pt x="1583267" y="72050"/>
                  <a:pt x="1787525" y="15959"/>
                  <a:pt x="1968500" y="4317"/>
                </a:cubicBezTo>
                <a:cubicBezTo>
                  <a:pt x="2149475" y="-7325"/>
                  <a:pt x="2309283" y="4317"/>
                  <a:pt x="2495550" y="42417"/>
                </a:cubicBezTo>
                <a:cubicBezTo>
                  <a:pt x="2681817" y="80517"/>
                  <a:pt x="2921000" y="171534"/>
                  <a:pt x="3086100" y="232917"/>
                </a:cubicBezTo>
                <a:cubicBezTo>
                  <a:pt x="3251200" y="294300"/>
                  <a:pt x="3355975" y="338750"/>
                  <a:pt x="3486150" y="410717"/>
                </a:cubicBezTo>
                <a:cubicBezTo>
                  <a:pt x="3616325" y="482684"/>
                  <a:pt x="3778250" y="581109"/>
                  <a:pt x="3867150" y="664717"/>
                </a:cubicBezTo>
                <a:cubicBezTo>
                  <a:pt x="3956050" y="748325"/>
                  <a:pt x="4019550" y="912367"/>
                  <a:pt x="4019550" y="912367"/>
                </a:cubicBezTo>
              </a:path>
            </a:pathLst>
          </a:custGeom>
          <a:ln w="76200" cmpd="sng">
            <a:solidFill>
              <a:srgbClr val="B9CDE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2" name="Forme libre 81"/>
          <p:cNvSpPr/>
          <p:nvPr/>
        </p:nvSpPr>
        <p:spPr>
          <a:xfrm>
            <a:off x="23469600" y="10087042"/>
            <a:ext cx="4038598" cy="1247709"/>
          </a:xfrm>
          <a:custGeom>
            <a:avLst/>
            <a:gdLst>
              <a:gd name="connsiteX0" fmla="*/ 0 w 4038600"/>
              <a:gd name="connsiteY0" fmla="*/ 1215958 h 1247708"/>
              <a:gd name="connsiteX1" fmla="*/ 88900 w 4038600"/>
              <a:gd name="connsiteY1" fmla="*/ 987358 h 1247708"/>
              <a:gd name="connsiteX2" fmla="*/ 349250 w 4038600"/>
              <a:gd name="connsiteY2" fmla="*/ 720658 h 1247708"/>
              <a:gd name="connsiteX3" fmla="*/ 914400 w 4038600"/>
              <a:gd name="connsiteY3" fmla="*/ 403158 h 1247708"/>
              <a:gd name="connsiteX4" fmla="*/ 1530350 w 4038600"/>
              <a:gd name="connsiteY4" fmla="*/ 142808 h 1247708"/>
              <a:gd name="connsiteX5" fmla="*/ 1962150 w 4038600"/>
              <a:gd name="connsiteY5" fmla="*/ 9458 h 1247708"/>
              <a:gd name="connsiteX6" fmla="*/ 2476500 w 4038600"/>
              <a:gd name="connsiteY6" fmla="*/ 47558 h 1247708"/>
              <a:gd name="connsiteX7" fmla="*/ 2997200 w 4038600"/>
              <a:gd name="connsiteY7" fmla="*/ 339658 h 1247708"/>
              <a:gd name="connsiteX8" fmla="*/ 3479800 w 4038600"/>
              <a:gd name="connsiteY8" fmla="*/ 657158 h 1247708"/>
              <a:gd name="connsiteX9" fmla="*/ 3917950 w 4038600"/>
              <a:gd name="connsiteY9" fmla="*/ 1006408 h 1247708"/>
              <a:gd name="connsiteX10" fmla="*/ 4038600 w 4038600"/>
              <a:gd name="connsiteY10" fmla="*/ 1247708 h 1247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038600" h="1247708">
                <a:moveTo>
                  <a:pt x="0" y="1215958"/>
                </a:moveTo>
                <a:cubicBezTo>
                  <a:pt x="15346" y="1142933"/>
                  <a:pt x="30692" y="1069908"/>
                  <a:pt x="88900" y="987358"/>
                </a:cubicBezTo>
                <a:cubicBezTo>
                  <a:pt x="147108" y="904808"/>
                  <a:pt x="211667" y="818025"/>
                  <a:pt x="349250" y="720658"/>
                </a:cubicBezTo>
                <a:cubicBezTo>
                  <a:pt x="486833" y="623291"/>
                  <a:pt x="717550" y="499466"/>
                  <a:pt x="914400" y="403158"/>
                </a:cubicBezTo>
                <a:cubicBezTo>
                  <a:pt x="1111250" y="306850"/>
                  <a:pt x="1355725" y="208425"/>
                  <a:pt x="1530350" y="142808"/>
                </a:cubicBezTo>
                <a:cubicBezTo>
                  <a:pt x="1704975" y="77191"/>
                  <a:pt x="1804458" y="25333"/>
                  <a:pt x="1962150" y="9458"/>
                </a:cubicBezTo>
                <a:cubicBezTo>
                  <a:pt x="2119842" y="-6417"/>
                  <a:pt x="2303992" y="-7475"/>
                  <a:pt x="2476500" y="47558"/>
                </a:cubicBezTo>
                <a:cubicBezTo>
                  <a:pt x="2649008" y="102591"/>
                  <a:pt x="2829983" y="238058"/>
                  <a:pt x="2997200" y="339658"/>
                </a:cubicBezTo>
                <a:cubicBezTo>
                  <a:pt x="3164417" y="441258"/>
                  <a:pt x="3326342" y="546033"/>
                  <a:pt x="3479800" y="657158"/>
                </a:cubicBezTo>
                <a:cubicBezTo>
                  <a:pt x="3633258" y="768283"/>
                  <a:pt x="3824817" y="907983"/>
                  <a:pt x="3917950" y="1006408"/>
                </a:cubicBezTo>
                <a:cubicBezTo>
                  <a:pt x="4011083" y="1104833"/>
                  <a:pt x="4038600" y="1247708"/>
                  <a:pt x="4038600" y="1247708"/>
                </a:cubicBezTo>
              </a:path>
            </a:pathLst>
          </a:custGeom>
          <a:ln w="76200" cmpd="sng">
            <a:solidFill>
              <a:srgbClr val="B9CDE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3" name="Forme libre 82"/>
          <p:cNvSpPr/>
          <p:nvPr/>
        </p:nvSpPr>
        <p:spPr>
          <a:xfrm>
            <a:off x="23469599" y="12877148"/>
            <a:ext cx="4057649" cy="1505602"/>
          </a:xfrm>
          <a:custGeom>
            <a:avLst/>
            <a:gdLst>
              <a:gd name="connsiteX0" fmla="*/ 0 w 4057650"/>
              <a:gd name="connsiteY0" fmla="*/ 1499252 h 1505602"/>
              <a:gd name="connsiteX1" fmla="*/ 95250 w 4057650"/>
              <a:gd name="connsiteY1" fmla="*/ 1251602 h 1505602"/>
              <a:gd name="connsiteX2" fmla="*/ 260350 w 4057650"/>
              <a:gd name="connsiteY2" fmla="*/ 1023002 h 1505602"/>
              <a:gd name="connsiteX3" fmla="*/ 723900 w 4057650"/>
              <a:gd name="connsiteY3" fmla="*/ 699152 h 1505602"/>
              <a:gd name="connsiteX4" fmla="*/ 1390650 w 4057650"/>
              <a:gd name="connsiteY4" fmla="*/ 337202 h 1505602"/>
              <a:gd name="connsiteX5" fmla="*/ 2057400 w 4057650"/>
              <a:gd name="connsiteY5" fmla="*/ 7002 h 1505602"/>
              <a:gd name="connsiteX6" fmla="*/ 2482850 w 4057650"/>
              <a:gd name="connsiteY6" fmla="*/ 140352 h 1505602"/>
              <a:gd name="connsiteX7" fmla="*/ 2978150 w 4057650"/>
              <a:gd name="connsiteY7" fmla="*/ 470552 h 1505602"/>
              <a:gd name="connsiteX8" fmla="*/ 3600450 w 4057650"/>
              <a:gd name="connsiteY8" fmla="*/ 946802 h 1505602"/>
              <a:gd name="connsiteX9" fmla="*/ 3949700 w 4057650"/>
              <a:gd name="connsiteY9" fmla="*/ 1264302 h 1505602"/>
              <a:gd name="connsiteX10" fmla="*/ 4057650 w 4057650"/>
              <a:gd name="connsiteY10" fmla="*/ 1505602 h 1505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057650" h="1505602">
                <a:moveTo>
                  <a:pt x="0" y="1499252"/>
                </a:moveTo>
                <a:cubicBezTo>
                  <a:pt x="25929" y="1415114"/>
                  <a:pt x="51858" y="1330977"/>
                  <a:pt x="95250" y="1251602"/>
                </a:cubicBezTo>
                <a:cubicBezTo>
                  <a:pt x="138642" y="1172227"/>
                  <a:pt x="155575" y="1115077"/>
                  <a:pt x="260350" y="1023002"/>
                </a:cubicBezTo>
                <a:cubicBezTo>
                  <a:pt x="365125" y="930927"/>
                  <a:pt x="535517" y="813452"/>
                  <a:pt x="723900" y="699152"/>
                </a:cubicBezTo>
                <a:cubicBezTo>
                  <a:pt x="912283" y="584852"/>
                  <a:pt x="1168400" y="452560"/>
                  <a:pt x="1390650" y="337202"/>
                </a:cubicBezTo>
                <a:cubicBezTo>
                  <a:pt x="1612900" y="221844"/>
                  <a:pt x="1875367" y="39810"/>
                  <a:pt x="2057400" y="7002"/>
                </a:cubicBezTo>
                <a:cubicBezTo>
                  <a:pt x="2239433" y="-25806"/>
                  <a:pt x="2329392" y="63094"/>
                  <a:pt x="2482850" y="140352"/>
                </a:cubicBezTo>
                <a:cubicBezTo>
                  <a:pt x="2636308" y="217610"/>
                  <a:pt x="2791883" y="336144"/>
                  <a:pt x="2978150" y="470552"/>
                </a:cubicBezTo>
                <a:cubicBezTo>
                  <a:pt x="3164417" y="604960"/>
                  <a:pt x="3438525" y="814510"/>
                  <a:pt x="3600450" y="946802"/>
                </a:cubicBezTo>
                <a:cubicBezTo>
                  <a:pt x="3762375" y="1079094"/>
                  <a:pt x="3873500" y="1171169"/>
                  <a:pt x="3949700" y="1264302"/>
                </a:cubicBezTo>
                <a:cubicBezTo>
                  <a:pt x="4025900" y="1357435"/>
                  <a:pt x="4057650" y="1505602"/>
                  <a:pt x="4057650" y="1505602"/>
                </a:cubicBezTo>
              </a:path>
            </a:pathLst>
          </a:custGeom>
          <a:ln w="76200" cmpd="sng">
            <a:solidFill>
              <a:srgbClr val="B9CDE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4" name="ZoneTexte 83"/>
          <p:cNvSpPr txBox="1"/>
          <p:nvPr/>
        </p:nvSpPr>
        <p:spPr>
          <a:xfrm>
            <a:off x="23361648" y="3500185"/>
            <a:ext cx="4138641" cy="754042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4300" dirty="0">
                <a:ln>
                  <a:solidFill>
                    <a:srgbClr val="FE2DFF"/>
                  </a:solidFill>
                </a:ln>
                <a:solidFill>
                  <a:srgbClr val="FE2DFF"/>
                </a:solidFill>
                <a:latin typeface="Helvetica"/>
                <a:cs typeface="Helvetica"/>
              </a:rPr>
              <a:t>Cornée normale</a:t>
            </a:r>
          </a:p>
        </p:txBody>
      </p:sp>
      <p:sp>
        <p:nvSpPr>
          <p:cNvPr id="85" name="ZoneTexte 84"/>
          <p:cNvSpPr txBox="1"/>
          <p:nvPr/>
        </p:nvSpPr>
        <p:spPr>
          <a:xfrm>
            <a:off x="23036925" y="15304308"/>
            <a:ext cx="4783236" cy="754042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4300" dirty="0">
                <a:ln>
                  <a:solidFill>
                    <a:srgbClr val="FE2DFF"/>
                  </a:solidFill>
                </a:ln>
                <a:solidFill>
                  <a:srgbClr val="FE2DFF"/>
                </a:solidFill>
                <a:latin typeface="Helvetica"/>
                <a:cs typeface="Helvetica"/>
              </a:rPr>
              <a:t>Kératocône évolué</a:t>
            </a:r>
          </a:p>
        </p:txBody>
      </p:sp>
    </p:spTree>
    <p:extLst>
      <p:ext uri="{BB962C8B-B14F-4D97-AF65-F5344CB8AC3E}">
        <p14:creationId xmlns:p14="http://schemas.microsoft.com/office/powerpoint/2010/main" val="2557798635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1236918" y="458605"/>
            <a:ext cx="8211715" cy="1678885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3" name="Connecteur droit 2"/>
          <p:cNvCxnSpPr/>
          <p:nvPr/>
        </p:nvCxnSpPr>
        <p:spPr>
          <a:xfrm>
            <a:off x="23836301" y="2224792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" name="Connecteur droit 4"/>
          <p:cNvCxnSpPr/>
          <p:nvPr/>
        </p:nvCxnSpPr>
        <p:spPr>
          <a:xfrm>
            <a:off x="26406992" y="2218442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Forme libre 5"/>
          <p:cNvSpPr/>
          <p:nvPr/>
        </p:nvSpPr>
        <p:spPr>
          <a:xfrm>
            <a:off x="22441500" y="2163729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" name="Forme libre 6"/>
          <p:cNvSpPr/>
          <p:nvPr/>
        </p:nvSpPr>
        <p:spPr>
          <a:xfrm>
            <a:off x="27467084" y="2168157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" name="Ellipse 7"/>
          <p:cNvSpPr/>
          <p:nvPr/>
        </p:nvSpPr>
        <p:spPr>
          <a:xfrm>
            <a:off x="23204476" y="2546524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" name="Ellipse 8"/>
          <p:cNvSpPr/>
          <p:nvPr/>
        </p:nvSpPr>
        <p:spPr>
          <a:xfrm>
            <a:off x="23513510" y="2502073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" name="Ellipse 9"/>
          <p:cNvSpPr/>
          <p:nvPr/>
        </p:nvSpPr>
        <p:spPr>
          <a:xfrm>
            <a:off x="23623577" y="2240471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" name="Ellipse 10"/>
          <p:cNvSpPr/>
          <p:nvPr/>
        </p:nvSpPr>
        <p:spPr>
          <a:xfrm>
            <a:off x="27751075" y="2329997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" name="Ellipse 11"/>
          <p:cNvSpPr/>
          <p:nvPr/>
        </p:nvSpPr>
        <p:spPr>
          <a:xfrm>
            <a:off x="27755309" y="2545273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" name="Ellipse 12"/>
          <p:cNvSpPr/>
          <p:nvPr/>
        </p:nvSpPr>
        <p:spPr>
          <a:xfrm>
            <a:off x="28051640" y="2541039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4" name="Forme libre 13"/>
          <p:cNvSpPr/>
          <p:nvPr/>
        </p:nvSpPr>
        <p:spPr>
          <a:xfrm>
            <a:off x="23968446" y="2339192"/>
            <a:ext cx="3498637" cy="35193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noFill/>
          <a:ln w="76200" cmpd="sng">
            <a:solidFill>
              <a:srgbClr val="767676"/>
            </a:solidFill>
            <a:prstDash val="soli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5" name="Forme libre 14"/>
          <p:cNvSpPr/>
          <p:nvPr/>
        </p:nvSpPr>
        <p:spPr>
          <a:xfrm>
            <a:off x="23475381" y="2355035"/>
            <a:ext cx="493458" cy="416202"/>
          </a:xfrm>
          <a:custGeom>
            <a:avLst/>
            <a:gdLst>
              <a:gd name="connsiteX0" fmla="*/ 249793 w 493457"/>
              <a:gd name="connsiteY0" fmla="*/ 381844 h 416202"/>
              <a:gd name="connsiteX1" fmla="*/ 4260 w 493457"/>
              <a:gd name="connsiteY1" fmla="*/ 415709 h 416202"/>
              <a:gd name="connsiteX2" fmla="*/ 105860 w 493457"/>
              <a:gd name="connsiteY2" fmla="*/ 356445 h 416202"/>
              <a:gd name="connsiteX3" fmla="*/ 258260 w 493457"/>
              <a:gd name="connsiteY3" fmla="*/ 280247 h 416202"/>
              <a:gd name="connsiteX4" fmla="*/ 359860 w 493457"/>
              <a:gd name="connsiteY4" fmla="*/ 170183 h 416202"/>
              <a:gd name="connsiteX5" fmla="*/ 436060 w 493457"/>
              <a:gd name="connsiteY5" fmla="*/ 77053 h 416202"/>
              <a:gd name="connsiteX6" fmla="*/ 478393 w 493457"/>
              <a:gd name="connsiteY6" fmla="*/ 855 h 416202"/>
              <a:gd name="connsiteX7" fmla="*/ 486860 w 493457"/>
              <a:gd name="connsiteY7" fmla="*/ 127851 h 416202"/>
              <a:gd name="connsiteX8" fmla="*/ 486860 w 493457"/>
              <a:gd name="connsiteY8" fmla="*/ 237915 h 416202"/>
              <a:gd name="connsiteX9" fmla="*/ 402193 w 493457"/>
              <a:gd name="connsiteY9" fmla="*/ 254848 h 416202"/>
              <a:gd name="connsiteX10" fmla="*/ 436060 w 493457"/>
              <a:gd name="connsiteY10" fmla="*/ 331045 h 416202"/>
              <a:gd name="connsiteX11" fmla="*/ 249793 w 493457"/>
              <a:gd name="connsiteY11" fmla="*/ 381844 h 416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93457" h="416202">
                <a:moveTo>
                  <a:pt x="249793" y="381844"/>
                </a:moveTo>
                <a:cubicBezTo>
                  <a:pt x="177826" y="395955"/>
                  <a:pt x="28249" y="419942"/>
                  <a:pt x="4260" y="415709"/>
                </a:cubicBezTo>
                <a:cubicBezTo>
                  <a:pt x="-19729" y="411476"/>
                  <a:pt x="63527" y="379022"/>
                  <a:pt x="105860" y="356445"/>
                </a:cubicBezTo>
                <a:cubicBezTo>
                  <a:pt x="148193" y="333868"/>
                  <a:pt x="215927" y="311291"/>
                  <a:pt x="258260" y="280247"/>
                </a:cubicBezTo>
                <a:cubicBezTo>
                  <a:pt x="300593" y="249203"/>
                  <a:pt x="330227" y="204049"/>
                  <a:pt x="359860" y="170183"/>
                </a:cubicBezTo>
                <a:cubicBezTo>
                  <a:pt x="389493" y="136317"/>
                  <a:pt x="416305" y="105274"/>
                  <a:pt x="436060" y="77053"/>
                </a:cubicBezTo>
                <a:cubicBezTo>
                  <a:pt x="455815" y="48832"/>
                  <a:pt x="469926" y="-7611"/>
                  <a:pt x="478393" y="855"/>
                </a:cubicBezTo>
                <a:cubicBezTo>
                  <a:pt x="486860" y="9321"/>
                  <a:pt x="485449" y="88341"/>
                  <a:pt x="486860" y="127851"/>
                </a:cubicBezTo>
                <a:cubicBezTo>
                  <a:pt x="488271" y="167361"/>
                  <a:pt x="500971" y="216749"/>
                  <a:pt x="486860" y="237915"/>
                </a:cubicBezTo>
                <a:cubicBezTo>
                  <a:pt x="472749" y="259081"/>
                  <a:pt x="410660" y="239326"/>
                  <a:pt x="402193" y="254848"/>
                </a:cubicBezTo>
                <a:cubicBezTo>
                  <a:pt x="393726" y="270370"/>
                  <a:pt x="461460" y="309879"/>
                  <a:pt x="436060" y="331045"/>
                </a:cubicBezTo>
                <a:cubicBezTo>
                  <a:pt x="410660" y="352211"/>
                  <a:pt x="321760" y="367733"/>
                  <a:pt x="249793" y="381844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6" name="Forme libre 15"/>
          <p:cNvSpPr/>
          <p:nvPr/>
        </p:nvSpPr>
        <p:spPr>
          <a:xfrm>
            <a:off x="27441555" y="2356795"/>
            <a:ext cx="334827" cy="413980"/>
          </a:xfrm>
          <a:custGeom>
            <a:avLst/>
            <a:gdLst>
              <a:gd name="connsiteX0" fmla="*/ 262956 w 334827"/>
              <a:gd name="connsiteY0" fmla="*/ 337755 h 413981"/>
              <a:gd name="connsiteX1" fmla="*/ 322222 w 334827"/>
              <a:gd name="connsiteY1" fmla="*/ 413952 h 413981"/>
              <a:gd name="connsiteX2" fmla="*/ 17422 w 334827"/>
              <a:gd name="connsiteY2" fmla="*/ 346221 h 413981"/>
              <a:gd name="connsiteX3" fmla="*/ 102089 w 334827"/>
              <a:gd name="connsiteY3" fmla="*/ 295423 h 413981"/>
              <a:gd name="connsiteX4" fmla="*/ 34356 w 334827"/>
              <a:gd name="connsiteY4" fmla="*/ 219225 h 413981"/>
              <a:gd name="connsiteX5" fmla="*/ 68222 w 334827"/>
              <a:gd name="connsiteY5" fmla="*/ 176893 h 413981"/>
              <a:gd name="connsiteX6" fmla="*/ 489 w 334827"/>
              <a:gd name="connsiteY6" fmla="*/ 32964 h 413981"/>
              <a:gd name="connsiteX7" fmla="*/ 42822 w 334827"/>
              <a:gd name="connsiteY7" fmla="*/ 16031 h 413981"/>
              <a:gd name="connsiteX8" fmla="*/ 135956 w 334827"/>
              <a:gd name="connsiteY8" fmla="*/ 227691 h 413981"/>
              <a:gd name="connsiteX9" fmla="*/ 262956 w 334827"/>
              <a:gd name="connsiteY9" fmla="*/ 337755 h 41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4827" h="413981">
                <a:moveTo>
                  <a:pt x="262956" y="337755"/>
                </a:moveTo>
                <a:cubicBezTo>
                  <a:pt x="294000" y="368799"/>
                  <a:pt x="363144" y="412541"/>
                  <a:pt x="322222" y="413952"/>
                </a:cubicBezTo>
                <a:cubicBezTo>
                  <a:pt x="281300" y="415363"/>
                  <a:pt x="54111" y="365976"/>
                  <a:pt x="17422" y="346221"/>
                </a:cubicBezTo>
                <a:cubicBezTo>
                  <a:pt x="-19267" y="326466"/>
                  <a:pt x="99267" y="316589"/>
                  <a:pt x="102089" y="295423"/>
                </a:cubicBezTo>
                <a:cubicBezTo>
                  <a:pt x="104911" y="274257"/>
                  <a:pt x="40000" y="238980"/>
                  <a:pt x="34356" y="219225"/>
                </a:cubicBezTo>
                <a:cubicBezTo>
                  <a:pt x="28711" y="199470"/>
                  <a:pt x="73866" y="207936"/>
                  <a:pt x="68222" y="176893"/>
                </a:cubicBezTo>
                <a:cubicBezTo>
                  <a:pt x="62578" y="145850"/>
                  <a:pt x="4722" y="59774"/>
                  <a:pt x="489" y="32964"/>
                </a:cubicBezTo>
                <a:cubicBezTo>
                  <a:pt x="-3744" y="6154"/>
                  <a:pt x="20244" y="-16424"/>
                  <a:pt x="42822" y="16031"/>
                </a:cubicBezTo>
                <a:cubicBezTo>
                  <a:pt x="65400" y="48486"/>
                  <a:pt x="99267" y="172659"/>
                  <a:pt x="135956" y="227691"/>
                </a:cubicBezTo>
                <a:cubicBezTo>
                  <a:pt x="172645" y="282723"/>
                  <a:pt x="231912" y="306711"/>
                  <a:pt x="262956" y="337755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17" name="Connecteur droit 16"/>
          <p:cNvCxnSpPr>
            <a:stCxn id="15" idx="10"/>
            <a:endCxn id="14" idx="0"/>
          </p:cNvCxnSpPr>
          <p:nvPr/>
        </p:nvCxnSpPr>
        <p:spPr>
          <a:xfrm flipV="1">
            <a:off x="23911443" y="2623132"/>
            <a:ext cx="611342" cy="62949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Connecteur droit 17"/>
          <p:cNvCxnSpPr>
            <a:stCxn id="15" idx="8"/>
            <a:endCxn id="14" idx="3"/>
          </p:cNvCxnSpPr>
          <p:nvPr/>
        </p:nvCxnSpPr>
        <p:spPr>
          <a:xfrm flipV="1">
            <a:off x="23962240" y="2572173"/>
            <a:ext cx="281138" cy="20779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Connecteur droit 18"/>
          <p:cNvCxnSpPr>
            <a:stCxn id="15" idx="10"/>
            <a:endCxn id="14" idx="44"/>
          </p:cNvCxnSpPr>
          <p:nvPr/>
        </p:nvCxnSpPr>
        <p:spPr>
          <a:xfrm flipV="1">
            <a:off x="23911443" y="2649630"/>
            <a:ext cx="825551" cy="36450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Connecteur droit 19"/>
          <p:cNvCxnSpPr>
            <a:stCxn id="16" idx="2"/>
            <a:endCxn id="14" idx="37"/>
          </p:cNvCxnSpPr>
          <p:nvPr/>
        </p:nvCxnSpPr>
        <p:spPr>
          <a:xfrm flipH="1" flipV="1">
            <a:off x="26767327" y="2639440"/>
            <a:ext cx="691649" cy="63574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Connecteur droit 20"/>
          <p:cNvCxnSpPr>
            <a:stCxn id="16" idx="2"/>
            <a:endCxn id="14" idx="35"/>
          </p:cNvCxnSpPr>
          <p:nvPr/>
        </p:nvCxnSpPr>
        <p:spPr>
          <a:xfrm flipH="1" flipV="1">
            <a:off x="27260937" y="2557902"/>
            <a:ext cx="198035" cy="145112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Connecteur droit 21"/>
          <p:cNvCxnSpPr>
            <a:stCxn id="16" idx="4"/>
            <a:endCxn id="14" idx="35"/>
          </p:cNvCxnSpPr>
          <p:nvPr/>
        </p:nvCxnSpPr>
        <p:spPr>
          <a:xfrm flipH="1" flipV="1">
            <a:off x="27260938" y="2557903"/>
            <a:ext cx="214971" cy="18115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Forme libre 22"/>
          <p:cNvSpPr/>
          <p:nvPr/>
        </p:nvSpPr>
        <p:spPr>
          <a:xfrm>
            <a:off x="23583319" y="719189"/>
            <a:ext cx="4057649" cy="1505602"/>
          </a:xfrm>
          <a:custGeom>
            <a:avLst/>
            <a:gdLst>
              <a:gd name="connsiteX0" fmla="*/ 0 w 4057650"/>
              <a:gd name="connsiteY0" fmla="*/ 1499252 h 1505602"/>
              <a:gd name="connsiteX1" fmla="*/ 95250 w 4057650"/>
              <a:gd name="connsiteY1" fmla="*/ 1251602 h 1505602"/>
              <a:gd name="connsiteX2" fmla="*/ 260350 w 4057650"/>
              <a:gd name="connsiteY2" fmla="*/ 1023002 h 1505602"/>
              <a:gd name="connsiteX3" fmla="*/ 723900 w 4057650"/>
              <a:gd name="connsiteY3" fmla="*/ 699152 h 1505602"/>
              <a:gd name="connsiteX4" fmla="*/ 1390650 w 4057650"/>
              <a:gd name="connsiteY4" fmla="*/ 337202 h 1505602"/>
              <a:gd name="connsiteX5" fmla="*/ 2057400 w 4057650"/>
              <a:gd name="connsiteY5" fmla="*/ 7002 h 1505602"/>
              <a:gd name="connsiteX6" fmla="*/ 2482850 w 4057650"/>
              <a:gd name="connsiteY6" fmla="*/ 140352 h 1505602"/>
              <a:gd name="connsiteX7" fmla="*/ 2978150 w 4057650"/>
              <a:gd name="connsiteY7" fmla="*/ 470552 h 1505602"/>
              <a:gd name="connsiteX8" fmla="*/ 3600450 w 4057650"/>
              <a:gd name="connsiteY8" fmla="*/ 946802 h 1505602"/>
              <a:gd name="connsiteX9" fmla="*/ 3949700 w 4057650"/>
              <a:gd name="connsiteY9" fmla="*/ 1264302 h 1505602"/>
              <a:gd name="connsiteX10" fmla="*/ 4057650 w 4057650"/>
              <a:gd name="connsiteY10" fmla="*/ 1505602 h 1505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057650" h="1505602">
                <a:moveTo>
                  <a:pt x="0" y="1499252"/>
                </a:moveTo>
                <a:cubicBezTo>
                  <a:pt x="25929" y="1415114"/>
                  <a:pt x="51858" y="1330977"/>
                  <a:pt x="95250" y="1251602"/>
                </a:cubicBezTo>
                <a:cubicBezTo>
                  <a:pt x="138642" y="1172227"/>
                  <a:pt x="155575" y="1115077"/>
                  <a:pt x="260350" y="1023002"/>
                </a:cubicBezTo>
                <a:cubicBezTo>
                  <a:pt x="365125" y="930927"/>
                  <a:pt x="535517" y="813452"/>
                  <a:pt x="723900" y="699152"/>
                </a:cubicBezTo>
                <a:cubicBezTo>
                  <a:pt x="912283" y="584852"/>
                  <a:pt x="1168400" y="452560"/>
                  <a:pt x="1390650" y="337202"/>
                </a:cubicBezTo>
                <a:cubicBezTo>
                  <a:pt x="1612900" y="221844"/>
                  <a:pt x="1875367" y="39810"/>
                  <a:pt x="2057400" y="7002"/>
                </a:cubicBezTo>
                <a:cubicBezTo>
                  <a:pt x="2239433" y="-25806"/>
                  <a:pt x="2329392" y="63094"/>
                  <a:pt x="2482850" y="140352"/>
                </a:cubicBezTo>
                <a:cubicBezTo>
                  <a:pt x="2636308" y="217610"/>
                  <a:pt x="2791883" y="336144"/>
                  <a:pt x="2978150" y="470552"/>
                </a:cubicBezTo>
                <a:cubicBezTo>
                  <a:pt x="3164417" y="604960"/>
                  <a:pt x="3438525" y="814510"/>
                  <a:pt x="3600450" y="946802"/>
                </a:cubicBezTo>
                <a:cubicBezTo>
                  <a:pt x="3762375" y="1079094"/>
                  <a:pt x="3873500" y="1171169"/>
                  <a:pt x="3949700" y="1264302"/>
                </a:cubicBezTo>
                <a:cubicBezTo>
                  <a:pt x="4025900" y="1357435"/>
                  <a:pt x="4057650" y="1505602"/>
                  <a:pt x="4057650" y="1505602"/>
                </a:cubicBezTo>
              </a:path>
            </a:pathLst>
          </a:custGeom>
          <a:ln w="76200" cmpd="sng">
            <a:solidFill>
              <a:srgbClr val="B9CDE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4" name="Ellipse 23"/>
          <p:cNvSpPr/>
          <p:nvPr/>
        </p:nvSpPr>
        <p:spPr>
          <a:xfrm>
            <a:off x="22487745" y="6419974"/>
            <a:ext cx="6196193" cy="5854744"/>
          </a:xfrm>
          <a:prstGeom prst="ellipse">
            <a:avLst/>
          </a:prstGeom>
          <a:noFill/>
          <a:ln w="381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rgbClr val="767676"/>
              </a:solidFill>
            </a:endParaRPr>
          </a:p>
        </p:txBody>
      </p:sp>
      <p:sp>
        <p:nvSpPr>
          <p:cNvPr id="25" name="Ellipse 24"/>
          <p:cNvSpPr/>
          <p:nvPr/>
        </p:nvSpPr>
        <p:spPr>
          <a:xfrm>
            <a:off x="23180483" y="6117520"/>
            <a:ext cx="5001593" cy="6157197"/>
          </a:xfrm>
          <a:prstGeom prst="ellipse">
            <a:avLst/>
          </a:prstGeom>
          <a:noFill/>
          <a:ln w="381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rgbClr val="767676"/>
              </a:solidFill>
            </a:endParaRPr>
          </a:p>
        </p:txBody>
      </p:sp>
      <p:sp>
        <p:nvSpPr>
          <p:cNvPr id="26" name="Ellipse 25"/>
          <p:cNvSpPr/>
          <p:nvPr/>
        </p:nvSpPr>
        <p:spPr>
          <a:xfrm>
            <a:off x="23833199" y="5914316"/>
            <a:ext cx="3640270" cy="6360402"/>
          </a:xfrm>
          <a:prstGeom prst="ellipse">
            <a:avLst/>
          </a:prstGeom>
          <a:noFill/>
          <a:ln w="381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rgbClr val="767676"/>
              </a:solidFill>
            </a:endParaRPr>
          </a:p>
        </p:txBody>
      </p:sp>
      <p:sp>
        <p:nvSpPr>
          <p:cNvPr id="27" name="Ellipse 26"/>
          <p:cNvSpPr/>
          <p:nvPr/>
        </p:nvSpPr>
        <p:spPr>
          <a:xfrm>
            <a:off x="24565970" y="5677242"/>
            <a:ext cx="2103164" cy="6597478"/>
          </a:xfrm>
          <a:prstGeom prst="ellipse">
            <a:avLst/>
          </a:prstGeom>
          <a:noFill/>
          <a:ln w="381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rgbClr val="767676"/>
              </a:solidFill>
            </a:endParaRPr>
          </a:p>
        </p:txBody>
      </p:sp>
      <p:sp>
        <p:nvSpPr>
          <p:cNvPr id="28" name="Ellipse 27"/>
          <p:cNvSpPr/>
          <p:nvPr/>
        </p:nvSpPr>
        <p:spPr>
          <a:xfrm>
            <a:off x="25181742" y="5677242"/>
            <a:ext cx="801594" cy="6597478"/>
          </a:xfrm>
          <a:prstGeom prst="ellipse">
            <a:avLst/>
          </a:prstGeom>
          <a:noFill/>
          <a:ln w="381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rgbClr val="767676"/>
              </a:solidFill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24565966" y="4187840"/>
            <a:ext cx="2214375" cy="2376725"/>
          </a:xfrm>
          <a:prstGeom prst="rect">
            <a:avLst/>
          </a:prstGeom>
          <a:solidFill>
            <a:srgbClr val="FF6600">
              <a:alpha val="37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rgbClr val="FF6600"/>
              </a:solidFill>
            </a:endParaRPr>
          </a:p>
        </p:txBody>
      </p:sp>
      <p:sp>
        <p:nvSpPr>
          <p:cNvPr id="30" name="Trapèze 29"/>
          <p:cNvSpPr/>
          <p:nvPr/>
        </p:nvSpPr>
        <p:spPr>
          <a:xfrm rot="10800000">
            <a:off x="24565972" y="6564564"/>
            <a:ext cx="2134823" cy="4861009"/>
          </a:xfrm>
          <a:prstGeom prst="trapezoid">
            <a:avLst>
              <a:gd name="adj" fmla="val 49016"/>
            </a:avLst>
          </a:prstGeom>
          <a:solidFill>
            <a:srgbClr val="FF6600">
              <a:alpha val="40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1" name="Trapèze 30"/>
          <p:cNvSpPr/>
          <p:nvPr/>
        </p:nvSpPr>
        <p:spPr>
          <a:xfrm>
            <a:off x="24199226" y="10501902"/>
            <a:ext cx="2905667" cy="6678210"/>
          </a:xfrm>
          <a:prstGeom prst="trapezoid">
            <a:avLst>
              <a:gd name="adj" fmla="val 50000"/>
            </a:avLst>
          </a:prstGeom>
          <a:solidFill>
            <a:srgbClr val="FF6600">
              <a:alpha val="40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32" name="Connecteur droit 31"/>
          <p:cNvCxnSpPr/>
          <p:nvPr/>
        </p:nvCxnSpPr>
        <p:spPr>
          <a:xfrm flipH="1">
            <a:off x="24314680" y="6419974"/>
            <a:ext cx="2465665" cy="10122736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Connecteur droit 32"/>
          <p:cNvCxnSpPr/>
          <p:nvPr/>
        </p:nvCxnSpPr>
        <p:spPr>
          <a:xfrm>
            <a:off x="24565972" y="6419976"/>
            <a:ext cx="2481192" cy="10122733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Connecteur droit 33"/>
          <p:cNvCxnSpPr/>
          <p:nvPr/>
        </p:nvCxnSpPr>
        <p:spPr>
          <a:xfrm flipH="1">
            <a:off x="24840176" y="6250644"/>
            <a:ext cx="1610462" cy="10582243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Connecteur droit 34"/>
          <p:cNvCxnSpPr/>
          <p:nvPr/>
        </p:nvCxnSpPr>
        <p:spPr>
          <a:xfrm>
            <a:off x="24840585" y="6250644"/>
            <a:ext cx="1790700" cy="10582243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6" name="Connecteur droit 35"/>
          <p:cNvCxnSpPr/>
          <p:nvPr/>
        </p:nvCxnSpPr>
        <p:spPr>
          <a:xfrm flipH="1">
            <a:off x="25177506" y="6024205"/>
            <a:ext cx="907680" cy="11117420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7" name="Connecteur droit 36"/>
          <p:cNvCxnSpPr/>
          <p:nvPr/>
        </p:nvCxnSpPr>
        <p:spPr>
          <a:xfrm>
            <a:off x="25181742" y="6024205"/>
            <a:ext cx="1057223" cy="11117420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8" name="Connecteur droit 37"/>
          <p:cNvCxnSpPr/>
          <p:nvPr/>
        </p:nvCxnSpPr>
        <p:spPr>
          <a:xfrm>
            <a:off x="24565966" y="4150092"/>
            <a:ext cx="0" cy="2269116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9" name="Connecteur droit 38"/>
          <p:cNvCxnSpPr/>
          <p:nvPr/>
        </p:nvCxnSpPr>
        <p:spPr>
          <a:xfrm>
            <a:off x="24840174" y="4055655"/>
            <a:ext cx="0" cy="2205621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0" name="Connecteur droit 39"/>
          <p:cNvCxnSpPr/>
          <p:nvPr/>
        </p:nvCxnSpPr>
        <p:spPr>
          <a:xfrm>
            <a:off x="25177506" y="3835540"/>
            <a:ext cx="0" cy="2184446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1" name="Connecteur droit 40"/>
          <p:cNvCxnSpPr/>
          <p:nvPr/>
        </p:nvCxnSpPr>
        <p:spPr>
          <a:xfrm>
            <a:off x="25411112" y="3459716"/>
            <a:ext cx="0" cy="2269116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2" name="Connecteur droit 41"/>
          <p:cNvCxnSpPr/>
          <p:nvPr/>
        </p:nvCxnSpPr>
        <p:spPr>
          <a:xfrm>
            <a:off x="25810019" y="3462823"/>
            <a:ext cx="0" cy="2269116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" name="Connecteur droit 42"/>
          <p:cNvCxnSpPr/>
          <p:nvPr/>
        </p:nvCxnSpPr>
        <p:spPr>
          <a:xfrm>
            <a:off x="26085164" y="3755281"/>
            <a:ext cx="24" cy="2264707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" name="Connecteur droit 43"/>
          <p:cNvCxnSpPr/>
          <p:nvPr/>
        </p:nvCxnSpPr>
        <p:spPr>
          <a:xfrm>
            <a:off x="26453075" y="3979469"/>
            <a:ext cx="0" cy="2269116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5" name="Connecteur droit 44"/>
          <p:cNvCxnSpPr/>
          <p:nvPr/>
        </p:nvCxnSpPr>
        <p:spPr>
          <a:xfrm>
            <a:off x="26783681" y="4145511"/>
            <a:ext cx="0" cy="2269116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6" name="Rectangle 45"/>
          <p:cNvSpPr/>
          <p:nvPr/>
        </p:nvSpPr>
        <p:spPr>
          <a:xfrm>
            <a:off x="24416689" y="3246854"/>
            <a:ext cx="2630475" cy="99507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7" name="Rectangle 46"/>
          <p:cNvSpPr/>
          <p:nvPr/>
        </p:nvSpPr>
        <p:spPr>
          <a:xfrm>
            <a:off x="24199224" y="3399252"/>
            <a:ext cx="3000339" cy="99507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8" name="Rectangle 47"/>
          <p:cNvSpPr/>
          <p:nvPr/>
        </p:nvSpPr>
        <p:spPr>
          <a:xfrm rot="17891150">
            <a:off x="22092073" y="6073579"/>
            <a:ext cx="5959671" cy="6068511"/>
          </a:xfrm>
          <a:prstGeom prst="rect">
            <a:avLst/>
          </a:prstGeom>
          <a:noFill/>
          <a:ln>
            <a:noFill/>
          </a:ln>
        </p:spPr>
        <p:txBody>
          <a:bodyPr wrap="none" lIns="91427" tIns="45715" rIns="91427" bIns="45715">
            <a:prstTxWarp prst="textArchUp">
              <a:avLst>
                <a:gd name="adj" fmla="val 6512140"/>
              </a:avLst>
            </a:prstTxWarp>
            <a:spAutoFit/>
          </a:bodyPr>
          <a:lstStyle/>
          <a:p>
            <a:pPr algn="ctr"/>
            <a:r>
              <a:rPr lang="fr-FR" sz="5900" dirty="0">
                <a:ln w="12700">
                  <a:noFill/>
                  <a:prstDash val="solid"/>
                </a:ln>
                <a:solidFill>
                  <a:srgbClr val="FE2DFF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Helvetica"/>
                <a:cs typeface="Helvetica"/>
              </a:rPr>
              <a:t>Œil astigmate</a:t>
            </a:r>
          </a:p>
        </p:txBody>
      </p:sp>
      <p:sp>
        <p:nvSpPr>
          <p:cNvPr id="49" name="Rectangle 48"/>
          <p:cNvSpPr/>
          <p:nvPr/>
        </p:nvSpPr>
        <p:spPr>
          <a:xfrm>
            <a:off x="23822302" y="13167498"/>
            <a:ext cx="3818665" cy="4012613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709178722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1801303" y="6349937"/>
            <a:ext cx="7400392" cy="811380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3" name="Connecteur droit 2"/>
          <p:cNvCxnSpPr/>
          <p:nvPr/>
        </p:nvCxnSpPr>
        <p:spPr>
          <a:xfrm>
            <a:off x="23608821" y="8149107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" name="Connecteur droit 4"/>
          <p:cNvCxnSpPr/>
          <p:nvPr/>
        </p:nvCxnSpPr>
        <p:spPr>
          <a:xfrm>
            <a:off x="26179512" y="8142757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Forme libre 5"/>
          <p:cNvSpPr/>
          <p:nvPr/>
        </p:nvSpPr>
        <p:spPr>
          <a:xfrm>
            <a:off x="22214020" y="8088044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" name="Forme libre 6"/>
          <p:cNvSpPr/>
          <p:nvPr/>
        </p:nvSpPr>
        <p:spPr>
          <a:xfrm>
            <a:off x="27239604" y="8092472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" name="Ellipse 7"/>
          <p:cNvSpPr/>
          <p:nvPr/>
        </p:nvSpPr>
        <p:spPr>
          <a:xfrm>
            <a:off x="22976996" y="8470839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" name="Ellipse 8"/>
          <p:cNvSpPr/>
          <p:nvPr/>
        </p:nvSpPr>
        <p:spPr>
          <a:xfrm>
            <a:off x="23286030" y="8426388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" name="Ellipse 9"/>
          <p:cNvSpPr/>
          <p:nvPr/>
        </p:nvSpPr>
        <p:spPr>
          <a:xfrm>
            <a:off x="23396097" y="8164786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" name="Ellipse 10"/>
          <p:cNvSpPr/>
          <p:nvPr/>
        </p:nvSpPr>
        <p:spPr>
          <a:xfrm>
            <a:off x="27523595" y="8254312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" name="Ellipse 11"/>
          <p:cNvSpPr/>
          <p:nvPr/>
        </p:nvSpPr>
        <p:spPr>
          <a:xfrm>
            <a:off x="27527829" y="8469588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" name="Ellipse 12"/>
          <p:cNvSpPr/>
          <p:nvPr/>
        </p:nvSpPr>
        <p:spPr>
          <a:xfrm>
            <a:off x="27824160" y="8465354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4" name="Forme libre 13"/>
          <p:cNvSpPr/>
          <p:nvPr/>
        </p:nvSpPr>
        <p:spPr>
          <a:xfrm>
            <a:off x="23740966" y="8263507"/>
            <a:ext cx="3498637" cy="35193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noFill/>
          <a:ln w="76200" cmpd="sng">
            <a:solidFill>
              <a:srgbClr val="767676"/>
            </a:solidFill>
            <a:prstDash val="soli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5" name="Forme libre 14"/>
          <p:cNvSpPr/>
          <p:nvPr/>
        </p:nvSpPr>
        <p:spPr>
          <a:xfrm>
            <a:off x="23247901" y="8279350"/>
            <a:ext cx="493458" cy="416202"/>
          </a:xfrm>
          <a:custGeom>
            <a:avLst/>
            <a:gdLst>
              <a:gd name="connsiteX0" fmla="*/ 249793 w 493457"/>
              <a:gd name="connsiteY0" fmla="*/ 381844 h 416202"/>
              <a:gd name="connsiteX1" fmla="*/ 4260 w 493457"/>
              <a:gd name="connsiteY1" fmla="*/ 415709 h 416202"/>
              <a:gd name="connsiteX2" fmla="*/ 105860 w 493457"/>
              <a:gd name="connsiteY2" fmla="*/ 356445 h 416202"/>
              <a:gd name="connsiteX3" fmla="*/ 258260 w 493457"/>
              <a:gd name="connsiteY3" fmla="*/ 280247 h 416202"/>
              <a:gd name="connsiteX4" fmla="*/ 359860 w 493457"/>
              <a:gd name="connsiteY4" fmla="*/ 170183 h 416202"/>
              <a:gd name="connsiteX5" fmla="*/ 436060 w 493457"/>
              <a:gd name="connsiteY5" fmla="*/ 77053 h 416202"/>
              <a:gd name="connsiteX6" fmla="*/ 478393 w 493457"/>
              <a:gd name="connsiteY6" fmla="*/ 855 h 416202"/>
              <a:gd name="connsiteX7" fmla="*/ 486860 w 493457"/>
              <a:gd name="connsiteY7" fmla="*/ 127851 h 416202"/>
              <a:gd name="connsiteX8" fmla="*/ 486860 w 493457"/>
              <a:gd name="connsiteY8" fmla="*/ 237915 h 416202"/>
              <a:gd name="connsiteX9" fmla="*/ 402193 w 493457"/>
              <a:gd name="connsiteY9" fmla="*/ 254848 h 416202"/>
              <a:gd name="connsiteX10" fmla="*/ 436060 w 493457"/>
              <a:gd name="connsiteY10" fmla="*/ 331045 h 416202"/>
              <a:gd name="connsiteX11" fmla="*/ 249793 w 493457"/>
              <a:gd name="connsiteY11" fmla="*/ 381844 h 416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93457" h="416202">
                <a:moveTo>
                  <a:pt x="249793" y="381844"/>
                </a:moveTo>
                <a:cubicBezTo>
                  <a:pt x="177826" y="395955"/>
                  <a:pt x="28249" y="419942"/>
                  <a:pt x="4260" y="415709"/>
                </a:cubicBezTo>
                <a:cubicBezTo>
                  <a:pt x="-19729" y="411476"/>
                  <a:pt x="63527" y="379022"/>
                  <a:pt x="105860" y="356445"/>
                </a:cubicBezTo>
                <a:cubicBezTo>
                  <a:pt x="148193" y="333868"/>
                  <a:pt x="215927" y="311291"/>
                  <a:pt x="258260" y="280247"/>
                </a:cubicBezTo>
                <a:cubicBezTo>
                  <a:pt x="300593" y="249203"/>
                  <a:pt x="330227" y="204049"/>
                  <a:pt x="359860" y="170183"/>
                </a:cubicBezTo>
                <a:cubicBezTo>
                  <a:pt x="389493" y="136317"/>
                  <a:pt x="416305" y="105274"/>
                  <a:pt x="436060" y="77053"/>
                </a:cubicBezTo>
                <a:cubicBezTo>
                  <a:pt x="455815" y="48832"/>
                  <a:pt x="469926" y="-7611"/>
                  <a:pt x="478393" y="855"/>
                </a:cubicBezTo>
                <a:cubicBezTo>
                  <a:pt x="486860" y="9321"/>
                  <a:pt x="485449" y="88341"/>
                  <a:pt x="486860" y="127851"/>
                </a:cubicBezTo>
                <a:cubicBezTo>
                  <a:pt x="488271" y="167361"/>
                  <a:pt x="500971" y="216749"/>
                  <a:pt x="486860" y="237915"/>
                </a:cubicBezTo>
                <a:cubicBezTo>
                  <a:pt x="472749" y="259081"/>
                  <a:pt x="410660" y="239326"/>
                  <a:pt x="402193" y="254848"/>
                </a:cubicBezTo>
                <a:cubicBezTo>
                  <a:pt x="393726" y="270370"/>
                  <a:pt x="461460" y="309879"/>
                  <a:pt x="436060" y="331045"/>
                </a:cubicBezTo>
                <a:cubicBezTo>
                  <a:pt x="410660" y="352211"/>
                  <a:pt x="321760" y="367733"/>
                  <a:pt x="249793" y="381844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6" name="Forme libre 15"/>
          <p:cNvSpPr/>
          <p:nvPr/>
        </p:nvSpPr>
        <p:spPr>
          <a:xfrm>
            <a:off x="27214075" y="8281110"/>
            <a:ext cx="334827" cy="413980"/>
          </a:xfrm>
          <a:custGeom>
            <a:avLst/>
            <a:gdLst>
              <a:gd name="connsiteX0" fmla="*/ 262956 w 334827"/>
              <a:gd name="connsiteY0" fmla="*/ 337755 h 413981"/>
              <a:gd name="connsiteX1" fmla="*/ 322222 w 334827"/>
              <a:gd name="connsiteY1" fmla="*/ 413952 h 413981"/>
              <a:gd name="connsiteX2" fmla="*/ 17422 w 334827"/>
              <a:gd name="connsiteY2" fmla="*/ 346221 h 413981"/>
              <a:gd name="connsiteX3" fmla="*/ 102089 w 334827"/>
              <a:gd name="connsiteY3" fmla="*/ 295423 h 413981"/>
              <a:gd name="connsiteX4" fmla="*/ 34356 w 334827"/>
              <a:gd name="connsiteY4" fmla="*/ 219225 h 413981"/>
              <a:gd name="connsiteX5" fmla="*/ 68222 w 334827"/>
              <a:gd name="connsiteY5" fmla="*/ 176893 h 413981"/>
              <a:gd name="connsiteX6" fmla="*/ 489 w 334827"/>
              <a:gd name="connsiteY6" fmla="*/ 32964 h 413981"/>
              <a:gd name="connsiteX7" fmla="*/ 42822 w 334827"/>
              <a:gd name="connsiteY7" fmla="*/ 16031 h 413981"/>
              <a:gd name="connsiteX8" fmla="*/ 135956 w 334827"/>
              <a:gd name="connsiteY8" fmla="*/ 227691 h 413981"/>
              <a:gd name="connsiteX9" fmla="*/ 262956 w 334827"/>
              <a:gd name="connsiteY9" fmla="*/ 337755 h 41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4827" h="413981">
                <a:moveTo>
                  <a:pt x="262956" y="337755"/>
                </a:moveTo>
                <a:cubicBezTo>
                  <a:pt x="294000" y="368799"/>
                  <a:pt x="363144" y="412541"/>
                  <a:pt x="322222" y="413952"/>
                </a:cubicBezTo>
                <a:cubicBezTo>
                  <a:pt x="281300" y="415363"/>
                  <a:pt x="54111" y="365976"/>
                  <a:pt x="17422" y="346221"/>
                </a:cubicBezTo>
                <a:cubicBezTo>
                  <a:pt x="-19267" y="326466"/>
                  <a:pt x="99267" y="316589"/>
                  <a:pt x="102089" y="295423"/>
                </a:cubicBezTo>
                <a:cubicBezTo>
                  <a:pt x="104911" y="274257"/>
                  <a:pt x="40000" y="238980"/>
                  <a:pt x="34356" y="219225"/>
                </a:cubicBezTo>
                <a:cubicBezTo>
                  <a:pt x="28711" y="199470"/>
                  <a:pt x="73866" y="207936"/>
                  <a:pt x="68222" y="176893"/>
                </a:cubicBezTo>
                <a:cubicBezTo>
                  <a:pt x="62578" y="145850"/>
                  <a:pt x="4722" y="59774"/>
                  <a:pt x="489" y="32964"/>
                </a:cubicBezTo>
                <a:cubicBezTo>
                  <a:pt x="-3744" y="6154"/>
                  <a:pt x="20244" y="-16424"/>
                  <a:pt x="42822" y="16031"/>
                </a:cubicBezTo>
                <a:cubicBezTo>
                  <a:pt x="65400" y="48486"/>
                  <a:pt x="99267" y="172659"/>
                  <a:pt x="135956" y="227691"/>
                </a:cubicBezTo>
                <a:cubicBezTo>
                  <a:pt x="172645" y="282723"/>
                  <a:pt x="231912" y="306711"/>
                  <a:pt x="262956" y="337755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17" name="Connecteur droit 16"/>
          <p:cNvCxnSpPr>
            <a:stCxn id="15" idx="10"/>
            <a:endCxn id="14" idx="0"/>
          </p:cNvCxnSpPr>
          <p:nvPr/>
        </p:nvCxnSpPr>
        <p:spPr>
          <a:xfrm flipV="1">
            <a:off x="23683963" y="8547447"/>
            <a:ext cx="611342" cy="62949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Connecteur droit 17"/>
          <p:cNvCxnSpPr>
            <a:stCxn id="15" idx="8"/>
            <a:endCxn id="14" idx="3"/>
          </p:cNvCxnSpPr>
          <p:nvPr/>
        </p:nvCxnSpPr>
        <p:spPr>
          <a:xfrm flipV="1">
            <a:off x="23734760" y="8496488"/>
            <a:ext cx="281138" cy="20779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Connecteur droit 18"/>
          <p:cNvCxnSpPr>
            <a:stCxn id="15" idx="10"/>
            <a:endCxn id="14" idx="44"/>
          </p:cNvCxnSpPr>
          <p:nvPr/>
        </p:nvCxnSpPr>
        <p:spPr>
          <a:xfrm flipV="1">
            <a:off x="23683963" y="8573945"/>
            <a:ext cx="825551" cy="36450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Connecteur droit 19"/>
          <p:cNvCxnSpPr>
            <a:stCxn id="16" idx="2"/>
            <a:endCxn id="14" idx="37"/>
          </p:cNvCxnSpPr>
          <p:nvPr/>
        </p:nvCxnSpPr>
        <p:spPr>
          <a:xfrm flipH="1" flipV="1">
            <a:off x="26539847" y="8563755"/>
            <a:ext cx="691649" cy="63574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Connecteur droit 20"/>
          <p:cNvCxnSpPr>
            <a:stCxn id="16" idx="2"/>
            <a:endCxn id="14" idx="35"/>
          </p:cNvCxnSpPr>
          <p:nvPr/>
        </p:nvCxnSpPr>
        <p:spPr>
          <a:xfrm flipH="1" flipV="1">
            <a:off x="27033457" y="8482217"/>
            <a:ext cx="198035" cy="145112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Connecteur droit 21"/>
          <p:cNvCxnSpPr>
            <a:stCxn id="16" idx="4"/>
            <a:endCxn id="14" idx="35"/>
          </p:cNvCxnSpPr>
          <p:nvPr/>
        </p:nvCxnSpPr>
        <p:spPr>
          <a:xfrm flipH="1" flipV="1">
            <a:off x="27033458" y="8482218"/>
            <a:ext cx="214971" cy="18115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" name="Connecteur droit 22"/>
          <p:cNvCxnSpPr/>
          <p:nvPr/>
        </p:nvCxnSpPr>
        <p:spPr>
          <a:xfrm>
            <a:off x="23629073" y="11374999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" name="Connecteur droit 23"/>
          <p:cNvCxnSpPr/>
          <p:nvPr/>
        </p:nvCxnSpPr>
        <p:spPr>
          <a:xfrm>
            <a:off x="26199764" y="11368648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5" name="Forme libre 24"/>
          <p:cNvSpPr/>
          <p:nvPr/>
        </p:nvSpPr>
        <p:spPr>
          <a:xfrm>
            <a:off x="22234272" y="11313935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6" name="Forme libre 25"/>
          <p:cNvSpPr/>
          <p:nvPr/>
        </p:nvSpPr>
        <p:spPr>
          <a:xfrm>
            <a:off x="27259856" y="11318366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7" name="Ellipse 26"/>
          <p:cNvSpPr/>
          <p:nvPr/>
        </p:nvSpPr>
        <p:spPr>
          <a:xfrm>
            <a:off x="22997248" y="11696730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8" name="Ellipse 27"/>
          <p:cNvSpPr/>
          <p:nvPr/>
        </p:nvSpPr>
        <p:spPr>
          <a:xfrm>
            <a:off x="23306282" y="11652282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9" name="Ellipse 28"/>
          <p:cNvSpPr/>
          <p:nvPr/>
        </p:nvSpPr>
        <p:spPr>
          <a:xfrm>
            <a:off x="23416349" y="11390680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0" name="Ellipse 29"/>
          <p:cNvSpPr/>
          <p:nvPr/>
        </p:nvSpPr>
        <p:spPr>
          <a:xfrm>
            <a:off x="27543851" y="11480203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1" name="Ellipse 30"/>
          <p:cNvSpPr/>
          <p:nvPr/>
        </p:nvSpPr>
        <p:spPr>
          <a:xfrm>
            <a:off x="27548085" y="11695479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2" name="Ellipse 31"/>
          <p:cNvSpPr/>
          <p:nvPr/>
        </p:nvSpPr>
        <p:spPr>
          <a:xfrm>
            <a:off x="27844416" y="11691248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3" name="Forme libre 32"/>
          <p:cNvSpPr/>
          <p:nvPr/>
        </p:nvSpPr>
        <p:spPr>
          <a:xfrm>
            <a:off x="23761219" y="11489401"/>
            <a:ext cx="3498637" cy="35193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noFill/>
          <a:ln w="76200" cmpd="sng">
            <a:solidFill>
              <a:srgbClr val="767676"/>
            </a:solidFill>
            <a:prstDash val="soli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4" name="Forme libre 33"/>
          <p:cNvSpPr/>
          <p:nvPr/>
        </p:nvSpPr>
        <p:spPr>
          <a:xfrm>
            <a:off x="23268157" y="11505244"/>
            <a:ext cx="493458" cy="416202"/>
          </a:xfrm>
          <a:custGeom>
            <a:avLst/>
            <a:gdLst>
              <a:gd name="connsiteX0" fmla="*/ 249793 w 493457"/>
              <a:gd name="connsiteY0" fmla="*/ 381844 h 416202"/>
              <a:gd name="connsiteX1" fmla="*/ 4260 w 493457"/>
              <a:gd name="connsiteY1" fmla="*/ 415709 h 416202"/>
              <a:gd name="connsiteX2" fmla="*/ 105860 w 493457"/>
              <a:gd name="connsiteY2" fmla="*/ 356445 h 416202"/>
              <a:gd name="connsiteX3" fmla="*/ 258260 w 493457"/>
              <a:gd name="connsiteY3" fmla="*/ 280247 h 416202"/>
              <a:gd name="connsiteX4" fmla="*/ 359860 w 493457"/>
              <a:gd name="connsiteY4" fmla="*/ 170183 h 416202"/>
              <a:gd name="connsiteX5" fmla="*/ 436060 w 493457"/>
              <a:gd name="connsiteY5" fmla="*/ 77053 h 416202"/>
              <a:gd name="connsiteX6" fmla="*/ 478393 w 493457"/>
              <a:gd name="connsiteY6" fmla="*/ 855 h 416202"/>
              <a:gd name="connsiteX7" fmla="*/ 486860 w 493457"/>
              <a:gd name="connsiteY7" fmla="*/ 127851 h 416202"/>
              <a:gd name="connsiteX8" fmla="*/ 486860 w 493457"/>
              <a:gd name="connsiteY8" fmla="*/ 237915 h 416202"/>
              <a:gd name="connsiteX9" fmla="*/ 402193 w 493457"/>
              <a:gd name="connsiteY9" fmla="*/ 254848 h 416202"/>
              <a:gd name="connsiteX10" fmla="*/ 436060 w 493457"/>
              <a:gd name="connsiteY10" fmla="*/ 331045 h 416202"/>
              <a:gd name="connsiteX11" fmla="*/ 249793 w 493457"/>
              <a:gd name="connsiteY11" fmla="*/ 381844 h 416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93457" h="416202">
                <a:moveTo>
                  <a:pt x="249793" y="381844"/>
                </a:moveTo>
                <a:cubicBezTo>
                  <a:pt x="177826" y="395955"/>
                  <a:pt x="28249" y="419942"/>
                  <a:pt x="4260" y="415709"/>
                </a:cubicBezTo>
                <a:cubicBezTo>
                  <a:pt x="-19729" y="411476"/>
                  <a:pt x="63527" y="379022"/>
                  <a:pt x="105860" y="356445"/>
                </a:cubicBezTo>
                <a:cubicBezTo>
                  <a:pt x="148193" y="333868"/>
                  <a:pt x="215927" y="311291"/>
                  <a:pt x="258260" y="280247"/>
                </a:cubicBezTo>
                <a:cubicBezTo>
                  <a:pt x="300593" y="249203"/>
                  <a:pt x="330227" y="204049"/>
                  <a:pt x="359860" y="170183"/>
                </a:cubicBezTo>
                <a:cubicBezTo>
                  <a:pt x="389493" y="136317"/>
                  <a:pt x="416305" y="105274"/>
                  <a:pt x="436060" y="77053"/>
                </a:cubicBezTo>
                <a:cubicBezTo>
                  <a:pt x="455815" y="48832"/>
                  <a:pt x="469926" y="-7611"/>
                  <a:pt x="478393" y="855"/>
                </a:cubicBezTo>
                <a:cubicBezTo>
                  <a:pt x="486860" y="9321"/>
                  <a:pt x="485449" y="88341"/>
                  <a:pt x="486860" y="127851"/>
                </a:cubicBezTo>
                <a:cubicBezTo>
                  <a:pt x="488271" y="167361"/>
                  <a:pt x="500971" y="216749"/>
                  <a:pt x="486860" y="237915"/>
                </a:cubicBezTo>
                <a:cubicBezTo>
                  <a:pt x="472749" y="259081"/>
                  <a:pt x="410660" y="239326"/>
                  <a:pt x="402193" y="254848"/>
                </a:cubicBezTo>
                <a:cubicBezTo>
                  <a:pt x="393726" y="270370"/>
                  <a:pt x="461460" y="309879"/>
                  <a:pt x="436060" y="331045"/>
                </a:cubicBezTo>
                <a:cubicBezTo>
                  <a:pt x="410660" y="352211"/>
                  <a:pt x="321760" y="367733"/>
                  <a:pt x="249793" y="381844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5" name="Forme libre 34"/>
          <p:cNvSpPr/>
          <p:nvPr/>
        </p:nvSpPr>
        <p:spPr>
          <a:xfrm>
            <a:off x="27234328" y="11507001"/>
            <a:ext cx="334827" cy="413980"/>
          </a:xfrm>
          <a:custGeom>
            <a:avLst/>
            <a:gdLst>
              <a:gd name="connsiteX0" fmla="*/ 262956 w 334827"/>
              <a:gd name="connsiteY0" fmla="*/ 337755 h 413981"/>
              <a:gd name="connsiteX1" fmla="*/ 322222 w 334827"/>
              <a:gd name="connsiteY1" fmla="*/ 413952 h 413981"/>
              <a:gd name="connsiteX2" fmla="*/ 17422 w 334827"/>
              <a:gd name="connsiteY2" fmla="*/ 346221 h 413981"/>
              <a:gd name="connsiteX3" fmla="*/ 102089 w 334827"/>
              <a:gd name="connsiteY3" fmla="*/ 295423 h 413981"/>
              <a:gd name="connsiteX4" fmla="*/ 34356 w 334827"/>
              <a:gd name="connsiteY4" fmla="*/ 219225 h 413981"/>
              <a:gd name="connsiteX5" fmla="*/ 68222 w 334827"/>
              <a:gd name="connsiteY5" fmla="*/ 176893 h 413981"/>
              <a:gd name="connsiteX6" fmla="*/ 489 w 334827"/>
              <a:gd name="connsiteY6" fmla="*/ 32964 h 413981"/>
              <a:gd name="connsiteX7" fmla="*/ 42822 w 334827"/>
              <a:gd name="connsiteY7" fmla="*/ 16031 h 413981"/>
              <a:gd name="connsiteX8" fmla="*/ 135956 w 334827"/>
              <a:gd name="connsiteY8" fmla="*/ 227691 h 413981"/>
              <a:gd name="connsiteX9" fmla="*/ 262956 w 334827"/>
              <a:gd name="connsiteY9" fmla="*/ 337755 h 41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4827" h="413981">
                <a:moveTo>
                  <a:pt x="262956" y="337755"/>
                </a:moveTo>
                <a:cubicBezTo>
                  <a:pt x="294000" y="368799"/>
                  <a:pt x="363144" y="412541"/>
                  <a:pt x="322222" y="413952"/>
                </a:cubicBezTo>
                <a:cubicBezTo>
                  <a:pt x="281300" y="415363"/>
                  <a:pt x="54111" y="365976"/>
                  <a:pt x="17422" y="346221"/>
                </a:cubicBezTo>
                <a:cubicBezTo>
                  <a:pt x="-19267" y="326466"/>
                  <a:pt x="99267" y="316589"/>
                  <a:pt x="102089" y="295423"/>
                </a:cubicBezTo>
                <a:cubicBezTo>
                  <a:pt x="104911" y="274257"/>
                  <a:pt x="40000" y="238980"/>
                  <a:pt x="34356" y="219225"/>
                </a:cubicBezTo>
                <a:cubicBezTo>
                  <a:pt x="28711" y="199470"/>
                  <a:pt x="73866" y="207936"/>
                  <a:pt x="68222" y="176893"/>
                </a:cubicBezTo>
                <a:cubicBezTo>
                  <a:pt x="62578" y="145850"/>
                  <a:pt x="4722" y="59774"/>
                  <a:pt x="489" y="32964"/>
                </a:cubicBezTo>
                <a:cubicBezTo>
                  <a:pt x="-3744" y="6154"/>
                  <a:pt x="20244" y="-16424"/>
                  <a:pt x="42822" y="16031"/>
                </a:cubicBezTo>
                <a:cubicBezTo>
                  <a:pt x="65400" y="48486"/>
                  <a:pt x="99267" y="172659"/>
                  <a:pt x="135956" y="227691"/>
                </a:cubicBezTo>
                <a:cubicBezTo>
                  <a:pt x="172645" y="282723"/>
                  <a:pt x="231912" y="306711"/>
                  <a:pt x="262956" y="337755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36" name="Connecteur droit 35"/>
          <p:cNvCxnSpPr>
            <a:stCxn id="34" idx="10"/>
            <a:endCxn id="33" idx="0"/>
          </p:cNvCxnSpPr>
          <p:nvPr/>
        </p:nvCxnSpPr>
        <p:spPr>
          <a:xfrm flipV="1">
            <a:off x="23704215" y="11773341"/>
            <a:ext cx="611342" cy="62949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7" name="Connecteur droit 36"/>
          <p:cNvCxnSpPr>
            <a:stCxn id="34" idx="8"/>
            <a:endCxn id="33" idx="3"/>
          </p:cNvCxnSpPr>
          <p:nvPr/>
        </p:nvCxnSpPr>
        <p:spPr>
          <a:xfrm flipV="1">
            <a:off x="23755016" y="11722379"/>
            <a:ext cx="281138" cy="20779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8" name="Connecteur droit 37"/>
          <p:cNvCxnSpPr>
            <a:stCxn id="34" idx="10"/>
            <a:endCxn id="33" idx="44"/>
          </p:cNvCxnSpPr>
          <p:nvPr/>
        </p:nvCxnSpPr>
        <p:spPr>
          <a:xfrm flipV="1">
            <a:off x="23704219" y="11799836"/>
            <a:ext cx="825551" cy="36450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9" name="Connecteur droit 38"/>
          <p:cNvCxnSpPr>
            <a:stCxn id="35" idx="2"/>
            <a:endCxn id="33" idx="37"/>
          </p:cNvCxnSpPr>
          <p:nvPr/>
        </p:nvCxnSpPr>
        <p:spPr>
          <a:xfrm flipH="1" flipV="1">
            <a:off x="26560099" y="11789646"/>
            <a:ext cx="691649" cy="63574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0" name="Connecteur droit 39"/>
          <p:cNvCxnSpPr>
            <a:stCxn id="35" idx="2"/>
            <a:endCxn id="33" idx="35"/>
          </p:cNvCxnSpPr>
          <p:nvPr/>
        </p:nvCxnSpPr>
        <p:spPr>
          <a:xfrm flipH="1" flipV="1">
            <a:off x="27053713" y="11708108"/>
            <a:ext cx="198035" cy="145112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1" name="Connecteur droit 40"/>
          <p:cNvCxnSpPr>
            <a:stCxn id="35" idx="4"/>
            <a:endCxn id="33" idx="35"/>
          </p:cNvCxnSpPr>
          <p:nvPr/>
        </p:nvCxnSpPr>
        <p:spPr>
          <a:xfrm flipH="1" flipV="1">
            <a:off x="27053710" y="11708110"/>
            <a:ext cx="214971" cy="18115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2" name="Forme libre 41"/>
          <p:cNvSpPr/>
          <p:nvPr/>
        </p:nvSpPr>
        <p:spPr>
          <a:xfrm>
            <a:off x="23452141" y="10393297"/>
            <a:ext cx="4019552" cy="925068"/>
          </a:xfrm>
          <a:custGeom>
            <a:avLst/>
            <a:gdLst>
              <a:gd name="connsiteX0" fmla="*/ 0 w 4019550"/>
              <a:gd name="connsiteY0" fmla="*/ 925067 h 925067"/>
              <a:gd name="connsiteX1" fmla="*/ 50800 w 4019550"/>
              <a:gd name="connsiteY1" fmla="*/ 753617 h 925067"/>
              <a:gd name="connsiteX2" fmla="*/ 254000 w 4019550"/>
              <a:gd name="connsiteY2" fmla="*/ 556767 h 925067"/>
              <a:gd name="connsiteX3" fmla="*/ 546100 w 4019550"/>
              <a:gd name="connsiteY3" fmla="*/ 391667 h 925067"/>
              <a:gd name="connsiteX4" fmla="*/ 927100 w 4019550"/>
              <a:gd name="connsiteY4" fmla="*/ 245617 h 925067"/>
              <a:gd name="connsiteX5" fmla="*/ 1409700 w 4019550"/>
              <a:gd name="connsiteY5" fmla="*/ 112267 h 925067"/>
              <a:gd name="connsiteX6" fmla="*/ 1968500 w 4019550"/>
              <a:gd name="connsiteY6" fmla="*/ 4317 h 925067"/>
              <a:gd name="connsiteX7" fmla="*/ 2495550 w 4019550"/>
              <a:gd name="connsiteY7" fmla="*/ 42417 h 925067"/>
              <a:gd name="connsiteX8" fmla="*/ 3086100 w 4019550"/>
              <a:gd name="connsiteY8" fmla="*/ 232917 h 925067"/>
              <a:gd name="connsiteX9" fmla="*/ 3486150 w 4019550"/>
              <a:gd name="connsiteY9" fmla="*/ 410717 h 925067"/>
              <a:gd name="connsiteX10" fmla="*/ 3867150 w 4019550"/>
              <a:gd name="connsiteY10" fmla="*/ 664717 h 925067"/>
              <a:gd name="connsiteX11" fmla="*/ 4019550 w 4019550"/>
              <a:gd name="connsiteY11" fmla="*/ 912367 h 9250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019550" h="925067">
                <a:moveTo>
                  <a:pt x="0" y="925067"/>
                </a:moveTo>
                <a:cubicBezTo>
                  <a:pt x="4233" y="870033"/>
                  <a:pt x="8467" y="815000"/>
                  <a:pt x="50800" y="753617"/>
                </a:cubicBezTo>
                <a:cubicBezTo>
                  <a:pt x="93133" y="692234"/>
                  <a:pt x="171450" y="617092"/>
                  <a:pt x="254000" y="556767"/>
                </a:cubicBezTo>
                <a:cubicBezTo>
                  <a:pt x="336550" y="496442"/>
                  <a:pt x="433917" y="443525"/>
                  <a:pt x="546100" y="391667"/>
                </a:cubicBezTo>
                <a:cubicBezTo>
                  <a:pt x="658283" y="339809"/>
                  <a:pt x="783167" y="292184"/>
                  <a:pt x="927100" y="245617"/>
                </a:cubicBezTo>
                <a:cubicBezTo>
                  <a:pt x="1071033" y="199050"/>
                  <a:pt x="1236133" y="152484"/>
                  <a:pt x="1409700" y="112267"/>
                </a:cubicBezTo>
                <a:cubicBezTo>
                  <a:pt x="1583267" y="72050"/>
                  <a:pt x="1787525" y="15959"/>
                  <a:pt x="1968500" y="4317"/>
                </a:cubicBezTo>
                <a:cubicBezTo>
                  <a:pt x="2149475" y="-7325"/>
                  <a:pt x="2309283" y="4317"/>
                  <a:pt x="2495550" y="42417"/>
                </a:cubicBezTo>
                <a:cubicBezTo>
                  <a:pt x="2681817" y="80517"/>
                  <a:pt x="2921000" y="171534"/>
                  <a:pt x="3086100" y="232917"/>
                </a:cubicBezTo>
                <a:cubicBezTo>
                  <a:pt x="3251200" y="294300"/>
                  <a:pt x="3355975" y="338750"/>
                  <a:pt x="3486150" y="410717"/>
                </a:cubicBezTo>
                <a:cubicBezTo>
                  <a:pt x="3616325" y="482684"/>
                  <a:pt x="3778250" y="581109"/>
                  <a:pt x="3867150" y="664717"/>
                </a:cubicBezTo>
                <a:cubicBezTo>
                  <a:pt x="3956050" y="748325"/>
                  <a:pt x="4019550" y="912367"/>
                  <a:pt x="4019550" y="912367"/>
                </a:cubicBezTo>
              </a:path>
            </a:pathLst>
          </a:custGeom>
          <a:ln w="76200" cmpd="sng">
            <a:solidFill>
              <a:srgbClr val="B9CDE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3" name="Forme libre 42"/>
          <p:cNvSpPr/>
          <p:nvPr/>
        </p:nvSpPr>
        <p:spPr>
          <a:xfrm>
            <a:off x="23434580" y="6854474"/>
            <a:ext cx="4038598" cy="1247709"/>
          </a:xfrm>
          <a:custGeom>
            <a:avLst/>
            <a:gdLst>
              <a:gd name="connsiteX0" fmla="*/ 0 w 4038600"/>
              <a:gd name="connsiteY0" fmla="*/ 1215958 h 1247708"/>
              <a:gd name="connsiteX1" fmla="*/ 88900 w 4038600"/>
              <a:gd name="connsiteY1" fmla="*/ 987358 h 1247708"/>
              <a:gd name="connsiteX2" fmla="*/ 349250 w 4038600"/>
              <a:gd name="connsiteY2" fmla="*/ 720658 h 1247708"/>
              <a:gd name="connsiteX3" fmla="*/ 914400 w 4038600"/>
              <a:gd name="connsiteY3" fmla="*/ 403158 h 1247708"/>
              <a:gd name="connsiteX4" fmla="*/ 1530350 w 4038600"/>
              <a:gd name="connsiteY4" fmla="*/ 142808 h 1247708"/>
              <a:gd name="connsiteX5" fmla="*/ 1962150 w 4038600"/>
              <a:gd name="connsiteY5" fmla="*/ 9458 h 1247708"/>
              <a:gd name="connsiteX6" fmla="*/ 2476500 w 4038600"/>
              <a:gd name="connsiteY6" fmla="*/ 47558 h 1247708"/>
              <a:gd name="connsiteX7" fmla="*/ 2997200 w 4038600"/>
              <a:gd name="connsiteY7" fmla="*/ 339658 h 1247708"/>
              <a:gd name="connsiteX8" fmla="*/ 3479800 w 4038600"/>
              <a:gd name="connsiteY8" fmla="*/ 657158 h 1247708"/>
              <a:gd name="connsiteX9" fmla="*/ 3917950 w 4038600"/>
              <a:gd name="connsiteY9" fmla="*/ 1006408 h 1247708"/>
              <a:gd name="connsiteX10" fmla="*/ 4038600 w 4038600"/>
              <a:gd name="connsiteY10" fmla="*/ 1247708 h 1247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038600" h="1247708">
                <a:moveTo>
                  <a:pt x="0" y="1215958"/>
                </a:moveTo>
                <a:cubicBezTo>
                  <a:pt x="15346" y="1142933"/>
                  <a:pt x="30692" y="1069908"/>
                  <a:pt x="88900" y="987358"/>
                </a:cubicBezTo>
                <a:cubicBezTo>
                  <a:pt x="147108" y="904808"/>
                  <a:pt x="211667" y="818025"/>
                  <a:pt x="349250" y="720658"/>
                </a:cubicBezTo>
                <a:cubicBezTo>
                  <a:pt x="486833" y="623291"/>
                  <a:pt x="717550" y="499466"/>
                  <a:pt x="914400" y="403158"/>
                </a:cubicBezTo>
                <a:cubicBezTo>
                  <a:pt x="1111250" y="306850"/>
                  <a:pt x="1355725" y="208425"/>
                  <a:pt x="1530350" y="142808"/>
                </a:cubicBezTo>
                <a:cubicBezTo>
                  <a:pt x="1704975" y="77191"/>
                  <a:pt x="1804458" y="25333"/>
                  <a:pt x="1962150" y="9458"/>
                </a:cubicBezTo>
                <a:cubicBezTo>
                  <a:pt x="2119842" y="-6417"/>
                  <a:pt x="2303992" y="-7475"/>
                  <a:pt x="2476500" y="47558"/>
                </a:cubicBezTo>
                <a:cubicBezTo>
                  <a:pt x="2649008" y="102591"/>
                  <a:pt x="2829983" y="238058"/>
                  <a:pt x="2997200" y="339658"/>
                </a:cubicBezTo>
                <a:cubicBezTo>
                  <a:pt x="3164417" y="441258"/>
                  <a:pt x="3326342" y="546033"/>
                  <a:pt x="3479800" y="657158"/>
                </a:cubicBezTo>
                <a:cubicBezTo>
                  <a:pt x="3633258" y="768283"/>
                  <a:pt x="3824817" y="907983"/>
                  <a:pt x="3917950" y="1006408"/>
                </a:cubicBezTo>
                <a:cubicBezTo>
                  <a:pt x="4011083" y="1104833"/>
                  <a:pt x="4038600" y="1247708"/>
                  <a:pt x="4038600" y="1247708"/>
                </a:cubicBezTo>
              </a:path>
            </a:pathLst>
          </a:custGeom>
          <a:ln w="76200" cmpd="sng">
            <a:solidFill>
              <a:srgbClr val="B9CDE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4" name="ZoneTexte 43"/>
          <p:cNvSpPr txBox="1"/>
          <p:nvPr/>
        </p:nvSpPr>
        <p:spPr>
          <a:xfrm>
            <a:off x="22307002" y="12697138"/>
            <a:ext cx="6438073" cy="1415762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4300" dirty="0">
                <a:ln>
                  <a:solidFill>
                    <a:srgbClr val="FE2DFF"/>
                  </a:solidFill>
                </a:ln>
                <a:solidFill>
                  <a:srgbClr val="FE2DFF"/>
                </a:solidFill>
                <a:latin typeface="Helvetica"/>
                <a:cs typeface="Helvetica"/>
              </a:rPr>
              <a:t>Déformation réduite par</a:t>
            </a:r>
          </a:p>
          <a:p>
            <a:pPr algn="ctr"/>
            <a:r>
              <a:rPr lang="fr-FR" sz="4300" dirty="0">
                <a:ln>
                  <a:solidFill>
                    <a:srgbClr val="FE2DFF"/>
                  </a:solidFill>
                </a:ln>
                <a:solidFill>
                  <a:srgbClr val="FE2DFF"/>
                </a:solidFill>
                <a:latin typeface="Helvetica"/>
                <a:cs typeface="Helvetica"/>
              </a:rPr>
              <a:t>le port d’une lentille rigide</a:t>
            </a:r>
          </a:p>
        </p:txBody>
      </p:sp>
      <p:sp>
        <p:nvSpPr>
          <p:cNvPr id="45" name="Arc plein 44"/>
          <p:cNvSpPr/>
          <p:nvPr/>
        </p:nvSpPr>
        <p:spPr>
          <a:xfrm>
            <a:off x="23514391" y="10235938"/>
            <a:ext cx="3916841" cy="1537400"/>
          </a:xfrm>
          <a:prstGeom prst="blockArc">
            <a:avLst>
              <a:gd name="adj1" fmla="val 10800000"/>
              <a:gd name="adj2" fmla="val 21577767"/>
              <a:gd name="adj3" fmla="val 7436"/>
            </a:avLst>
          </a:prstGeom>
          <a:solidFill>
            <a:schemeClr val="accent1">
              <a:lumMod val="20000"/>
              <a:lumOff val="80000"/>
            </a:scheme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406853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1342699" y="3364852"/>
            <a:ext cx="8150817" cy="124335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3" name="Connecteur droit 2"/>
          <p:cNvCxnSpPr/>
          <p:nvPr/>
        </p:nvCxnSpPr>
        <p:spPr>
          <a:xfrm>
            <a:off x="23608821" y="5226078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" name="Connecteur droit 4"/>
          <p:cNvCxnSpPr/>
          <p:nvPr/>
        </p:nvCxnSpPr>
        <p:spPr>
          <a:xfrm>
            <a:off x="26179512" y="5219728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Forme libre 5"/>
          <p:cNvSpPr/>
          <p:nvPr/>
        </p:nvSpPr>
        <p:spPr>
          <a:xfrm>
            <a:off x="22214020" y="5165015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" name="Forme libre 6"/>
          <p:cNvSpPr/>
          <p:nvPr/>
        </p:nvSpPr>
        <p:spPr>
          <a:xfrm>
            <a:off x="27239604" y="5169443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" name="Ellipse 7"/>
          <p:cNvSpPr/>
          <p:nvPr/>
        </p:nvSpPr>
        <p:spPr>
          <a:xfrm>
            <a:off x="22976996" y="5547810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" name="Ellipse 8"/>
          <p:cNvSpPr/>
          <p:nvPr/>
        </p:nvSpPr>
        <p:spPr>
          <a:xfrm>
            <a:off x="23286030" y="5503359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" name="Ellipse 9"/>
          <p:cNvSpPr/>
          <p:nvPr/>
        </p:nvSpPr>
        <p:spPr>
          <a:xfrm>
            <a:off x="23396097" y="5241757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" name="Ellipse 10"/>
          <p:cNvSpPr/>
          <p:nvPr/>
        </p:nvSpPr>
        <p:spPr>
          <a:xfrm>
            <a:off x="27523595" y="5331283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" name="Ellipse 11"/>
          <p:cNvSpPr/>
          <p:nvPr/>
        </p:nvSpPr>
        <p:spPr>
          <a:xfrm>
            <a:off x="27527829" y="5546559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" name="Ellipse 12"/>
          <p:cNvSpPr/>
          <p:nvPr/>
        </p:nvSpPr>
        <p:spPr>
          <a:xfrm>
            <a:off x="27824160" y="5542325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4" name="Forme libre 13"/>
          <p:cNvSpPr/>
          <p:nvPr/>
        </p:nvSpPr>
        <p:spPr>
          <a:xfrm>
            <a:off x="23740966" y="5340478"/>
            <a:ext cx="3498637" cy="35193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noFill/>
          <a:ln w="76200" cmpd="sng">
            <a:solidFill>
              <a:srgbClr val="767676"/>
            </a:solidFill>
            <a:prstDash val="soli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5" name="Forme libre 14"/>
          <p:cNvSpPr/>
          <p:nvPr/>
        </p:nvSpPr>
        <p:spPr>
          <a:xfrm>
            <a:off x="23247901" y="5356321"/>
            <a:ext cx="493458" cy="416202"/>
          </a:xfrm>
          <a:custGeom>
            <a:avLst/>
            <a:gdLst>
              <a:gd name="connsiteX0" fmla="*/ 249793 w 493457"/>
              <a:gd name="connsiteY0" fmla="*/ 381844 h 416202"/>
              <a:gd name="connsiteX1" fmla="*/ 4260 w 493457"/>
              <a:gd name="connsiteY1" fmla="*/ 415709 h 416202"/>
              <a:gd name="connsiteX2" fmla="*/ 105860 w 493457"/>
              <a:gd name="connsiteY2" fmla="*/ 356445 h 416202"/>
              <a:gd name="connsiteX3" fmla="*/ 258260 w 493457"/>
              <a:gd name="connsiteY3" fmla="*/ 280247 h 416202"/>
              <a:gd name="connsiteX4" fmla="*/ 359860 w 493457"/>
              <a:gd name="connsiteY4" fmla="*/ 170183 h 416202"/>
              <a:gd name="connsiteX5" fmla="*/ 436060 w 493457"/>
              <a:gd name="connsiteY5" fmla="*/ 77053 h 416202"/>
              <a:gd name="connsiteX6" fmla="*/ 478393 w 493457"/>
              <a:gd name="connsiteY6" fmla="*/ 855 h 416202"/>
              <a:gd name="connsiteX7" fmla="*/ 486860 w 493457"/>
              <a:gd name="connsiteY7" fmla="*/ 127851 h 416202"/>
              <a:gd name="connsiteX8" fmla="*/ 486860 w 493457"/>
              <a:gd name="connsiteY8" fmla="*/ 237915 h 416202"/>
              <a:gd name="connsiteX9" fmla="*/ 402193 w 493457"/>
              <a:gd name="connsiteY9" fmla="*/ 254848 h 416202"/>
              <a:gd name="connsiteX10" fmla="*/ 436060 w 493457"/>
              <a:gd name="connsiteY10" fmla="*/ 331045 h 416202"/>
              <a:gd name="connsiteX11" fmla="*/ 249793 w 493457"/>
              <a:gd name="connsiteY11" fmla="*/ 381844 h 416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93457" h="416202">
                <a:moveTo>
                  <a:pt x="249793" y="381844"/>
                </a:moveTo>
                <a:cubicBezTo>
                  <a:pt x="177826" y="395955"/>
                  <a:pt x="28249" y="419942"/>
                  <a:pt x="4260" y="415709"/>
                </a:cubicBezTo>
                <a:cubicBezTo>
                  <a:pt x="-19729" y="411476"/>
                  <a:pt x="63527" y="379022"/>
                  <a:pt x="105860" y="356445"/>
                </a:cubicBezTo>
                <a:cubicBezTo>
                  <a:pt x="148193" y="333868"/>
                  <a:pt x="215927" y="311291"/>
                  <a:pt x="258260" y="280247"/>
                </a:cubicBezTo>
                <a:cubicBezTo>
                  <a:pt x="300593" y="249203"/>
                  <a:pt x="330227" y="204049"/>
                  <a:pt x="359860" y="170183"/>
                </a:cubicBezTo>
                <a:cubicBezTo>
                  <a:pt x="389493" y="136317"/>
                  <a:pt x="416305" y="105274"/>
                  <a:pt x="436060" y="77053"/>
                </a:cubicBezTo>
                <a:cubicBezTo>
                  <a:pt x="455815" y="48832"/>
                  <a:pt x="469926" y="-7611"/>
                  <a:pt x="478393" y="855"/>
                </a:cubicBezTo>
                <a:cubicBezTo>
                  <a:pt x="486860" y="9321"/>
                  <a:pt x="485449" y="88341"/>
                  <a:pt x="486860" y="127851"/>
                </a:cubicBezTo>
                <a:cubicBezTo>
                  <a:pt x="488271" y="167361"/>
                  <a:pt x="500971" y="216749"/>
                  <a:pt x="486860" y="237915"/>
                </a:cubicBezTo>
                <a:cubicBezTo>
                  <a:pt x="472749" y="259081"/>
                  <a:pt x="410660" y="239326"/>
                  <a:pt x="402193" y="254848"/>
                </a:cubicBezTo>
                <a:cubicBezTo>
                  <a:pt x="393726" y="270370"/>
                  <a:pt x="461460" y="309879"/>
                  <a:pt x="436060" y="331045"/>
                </a:cubicBezTo>
                <a:cubicBezTo>
                  <a:pt x="410660" y="352211"/>
                  <a:pt x="321760" y="367733"/>
                  <a:pt x="249793" y="381844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6" name="Forme libre 15"/>
          <p:cNvSpPr/>
          <p:nvPr/>
        </p:nvSpPr>
        <p:spPr>
          <a:xfrm>
            <a:off x="27214075" y="5358081"/>
            <a:ext cx="334827" cy="413980"/>
          </a:xfrm>
          <a:custGeom>
            <a:avLst/>
            <a:gdLst>
              <a:gd name="connsiteX0" fmla="*/ 262956 w 334827"/>
              <a:gd name="connsiteY0" fmla="*/ 337755 h 413981"/>
              <a:gd name="connsiteX1" fmla="*/ 322222 w 334827"/>
              <a:gd name="connsiteY1" fmla="*/ 413952 h 413981"/>
              <a:gd name="connsiteX2" fmla="*/ 17422 w 334827"/>
              <a:gd name="connsiteY2" fmla="*/ 346221 h 413981"/>
              <a:gd name="connsiteX3" fmla="*/ 102089 w 334827"/>
              <a:gd name="connsiteY3" fmla="*/ 295423 h 413981"/>
              <a:gd name="connsiteX4" fmla="*/ 34356 w 334827"/>
              <a:gd name="connsiteY4" fmla="*/ 219225 h 413981"/>
              <a:gd name="connsiteX5" fmla="*/ 68222 w 334827"/>
              <a:gd name="connsiteY5" fmla="*/ 176893 h 413981"/>
              <a:gd name="connsiteX6" fmla="*/ 489 w 334827"/>
              <a:gd name="connsiteY6" fmla="*/ 32964 h 413981"/>
              <a:gd name="connsiteX7" fmla="*/ 42822 w 334827"/>
              <a:gd name="connsiteY7" fmla="*/ 16031 h 413981"/>
              <a:gd name="connsiteX8" fmla="*/ 135956 w 334827"/>
              <a:gd name="connsiteY8" fmla="*/ 227691 h 413981"/>
              <a:gd name="connsiteX9" fmla="*/ 262956 w 334827"/>
              <a:gd name="connsiteY9" fmla="*/ 337755 h 41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4827" h="413981">
                <a:moveTo>
                  <a:pt x="262956" y="337755"/>
                </a:moveTo>
                <a:cubicBezTo>
                  <a:pt x="294000" y="368799"/>
                  <a:pt x="363144" y="412541"/>
                  <a:pt x="322222" y="413952"/>
                </a:cubicBezTo>
                <a:cubicBezTo>
                  <a:pt x="281300" y="415363"/>
                  <a:pt x="54111" y="365976"/>
                  <a:pt x="17422" y="346221"/>
                </a:cubicBezTo>
                <a:cubicBezTo>
                  <a:pt x="-19267" y="326466"/>
                  <a:pt x="99267" y="316589"/>
                  <a:pt x="102089" y="295423"/>
                </a:cubicBezTo>
                <a:cubicBezTo>
                  <a:pt x="104911" y="274257"/>
                  <a:pt x="40000" y="238980"/>
                  <a:pt x="34356" y="219225"/>
                </a:cubicBezTo>
                <a:cubicBezTo>
                  <a:pt x="28711" y="199470"/>
                  <a:pt x="73866" y="207936"/>
                  <a:pt x="68222" y="176893"/>
                </a:cubicBezTo>
                <a:cubicBezTo>
                  <a:pt x="62578" y="145850"/>
                  <a:pt x="4722" y="59774"/>
                  <a:pt x="489" y="32964"/>
                </a:cubicBezTo>
                <a:cubicBezTo>
                  <a:pt x="-3744" y="6154"/>
                  <a:pt x="20244" y="-16424"/>
                  <a:pt x="42822" y="16031"/>
                </a:cubicBezTo>
                <a:cubicBezTo>
                  <a:pt x="65400" y="48486"/>
                  <a:pt x="99267" y="172659"/>
                  <a:pt x="135956" y="227691"/>
                </a:cubicBezTo>
                <a:cubicBezTo>
                  <a:pt x="172645" y="282723"/>
                  <a:pt x="231912" y="306711"/>
                  <a:pt x="262956" y="337755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17" name="Connecteur droit 16"/>
          <p:cNvCxnSpPr>
            <a:stCxn id="15" idx="10"/>
            <a:endCxn id="14" idx="0"/>
          </p:cNvCxnSpPr>
          <p:nvPr/>
        </p:nvCxnSpPr>
        <p:spPr>
          <a:xfrm flipV="1">
            <a:off x="23683963" y="5624418"/>
            <a:ext cx="611342" cy="62949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Connecteur droit 17"/>
          <p:cNvCxnSpPr>
            <a:stCxn id="15" idx="8"/>
            <a:endCxn id="14" idx="3"/>
          </p:cNvCxnSpPr>
          <p:nvPr/>
        </p:nvCxnSpPr>
        <p:spPr>
          <a:xfrm flipV="1">
            <a:off x="23734760" y="5573459"/>
            <a:ext cx="281138" cy="20779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Connecteur droit 18"/>
          <p:cNvCxnSpPr>
            <a:stCxn id="15" idx="10"/>
            <a:endCxn id="14" idx="44"/>
          </p:cNvCxnSpPr>
          <p:nvPr/>
        </p:nvCxnSpPr>
        <p:spPr>
          <a:xfrm flipV="1">
            <a:off x="23683963" y="5650916"/>
            <a:ext cx="825551" cy="36450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Connecteur droit 19"/>
          <p:cNvCxnSpPr>
            <a:stCxn id="16" idx="2"/>
            <a:endCxn id="14" idx="37"/>
          </p:cNvCxnSpPr>
          <p:nvPr/>
        </p:nvCxnSpPr>
        <p:spPr>
          <a:xfrm flipH="1" flipV="1">
            <a:off x="26539847" y="5640726"/>
            <a:ext cx="691649" cy="63574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Connecteur droit 20"/>
          <p:cNvCxnSpPr>
            <a:stCxn id="16" idx="2"/>
            <a:endCxn id="14" idx="35"/>
          </p:cNvCxnSpPr>
          <p:nvPr/>
        </p:nvCxnSpPr>
        <p:spPr>
          <a:xfrm flipH="1" flipV="1">
            <a:off x="27033457" y="5559188"/>
            <a:ext cx="198035" cy="145112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Connecteur droit 21"/>
          <p:cNvCxnSpPr>
            <a:stCxn id="16" idx="4"/>
            <a:endCxn id="14" idx="35"/>
          </p:cNvCxnSpPr>
          <p:nvPr/>
        </p:nvCxnSpPr>
        <p:spPr>
          <a:xfrm flipH="1" flipV="1">
            <a:off x="27033458" y="5559189"/>
            <a:ext cx="214971" cy="18115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" name="Connecteur droit 22"/>
          <p:cNvCxnSpPr/>
          <p:nvPr/>
        </p:nvCxnSpPr>
        <p:spPr>
          <a:xfrm>
            <a:off x="23608821" y="8149107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" name="Connecteur droit 23"/>
          <p:cNvCxnSpPr/>
          <p:nvPr/>
        </p:nvCxnSpPr>
        <p:spPr>
          <a:xfrm>
            <a:off x="26179512" y="8142757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5" name="Forme libre 24"/>
          <p:cNvSpPr/>
          <p:nvPr/>
        </p:nvSpPr>
        <p:spPr>
          <a:xfrm>
            <a:off x="22214020" y="8088044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6" name="Forme libre 25"/>
          <p:cNvSpPr/>
          <p:nvPr/>
        </p:nvSpPr>
        <p:spPr>
          <a:xfrm>
            <a:off x="27239604" y="8092472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7" name="Ellipse 26"/>
          <p:cNvSpPr/>
          <p:nvPr/>
        </p:nvSpPr>
        <p:spPr>
          <a:xfrm>
            <a:off x="22976996" y="8470839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8" name="Ellipse 27"/>
          <p:cNvSpPr/>
          <p:nvPr/>
        </p:nvSpPr>
        <p:spPr>
          <a:xfrm>
            <a:off x="23286030" y="8426388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9" name="Ellipse 28"/>
          <p:cNvSpPr/>
          <p:nvPr/>
        </p:nvSpPr>
        <p:spPr>
          <a:xfrm>
            <a:off x="23396097" y="8164786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0" name="Ellipse 29"/>
          <p:cNvSpPr/>
          <p:nvPr/>
        </p:nvSpPr>
        <p:spPr>
          <a:xfrm>
            <a:off x="27523595" y="8254312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1" name="Ellipse 30"/>
          <p:cNvSpPr/>
          <p:nvPr/>
        </p:nvSpPr>
        <p:spPr>
          <a:xfrm>
            <a:off x="27527829" y="8469588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2" name="Ellipse 31"/>
          <p:cNvSpPr/>
          <p:nvPr/>
        </p:nvSpPr>
        <p:spPr>
          <a:xfrm>
            <a:off x="27824160" y="8465354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3" name="Forme libre 32"/>
          <p:cNvSpPr/>
          <p:nvPr/>
        </p:nvSpPr>
        <p:spPr>
          <a:xfrm>
            <a:off x="23740966" y="8263507"/>
            <a:ext cx="3498637" cy="35193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noFill/>
          <a:ln w="76200" cmpd="sng">
            <a:solidFill>
              <a:srgbClr val="767676"/>
            </a:solidFill>
            <a:prstDash val="soli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4" name="Forme libre 33"/>
          <p:cNvSpPr/>
          <p:nvPr/>
        </p:nvSpPr>
        <p:spPr>
          <a:xfrm>
            <a:off x="23247901" y="8279350"/>
            <a:ext cx="493458" cy="416202"/>
          </a:xfrm>
          <a:custGeom>
            <a:avLst/>
            <a:gdLst>
              <a:gd name="connsiteX0" fmla="*/ 249793 w 493457"/>
              <a:gd name="connsiteY0" fmla="*/ 381844 h 416202"/>
              <a:gd name="connsiteX1" fmla="*/ 4260 w 493457"/>
              <a:gd name="connsiteY1" fmla="*/ 415709 h 416202"/>
              <a:gd name="connsiteX2" fmla="*/ 105860 w 493457"/>
              <a:gd name="connsiteY2" fmla="*/ 356445 h 416202"/>
              <a:gd name="connsiteX3" fmla="*/ 258260 w 493457"/>
              <a:gd name="connsiteY3" fmla="*/ 280247 h 416202"/>
              <a:gd name="connsiteX4" fmla="*/ 359860 w 493457"/>
              <a:gd name="connsiteY4" fmla="*/ 170183 h 416202"/>
              <a:gd name="connsiteX5" fmla="*/ 436060 w 493457"/>
              <a:gd name="connsiteY5" fmla="*/ 77053 h 416202"/>
              <a:gd name="connsiteX6" fmla="*/ 478393 w 493457"/>
              <a:gd name="connsiteY6" fmla="*/ 855 h 416202"/>
              <a:gd name="connsiteX7" fmla="*/ 486860 w 493457"/>
              <a:gd name="connsiteY7" fmla="*/ 127851 h 416202"/>
              <a:gd name="connsiteX8" fmla="*/ 486860 w 493457"/>
              <a:gd name="connsiteY8" fmla="*/ 237915 h 416202"/>
              <a:gd name="connsiteX9" fmla="*/ 402193 w 493457"/>
              <a:gd name="connsiteY9" fmla="*/ 254848 h 416202"/>
              <a:gd name="connsiteX10" fmla="*/ 436060 w 493457"/>
              <a:gd name="connsiteY10" fmla="*/ 331045 h 416202"/>
              <a:gd name="connsiteX11" fmla="*/ 249793 w 493457"/>
              <a:gd name="connsiteY11" fmla="*/ 381844 h 416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93457" h="416202">
                <a:moveTo>
                  <a:pt x="249793" y="381844"/>
                </a:moveTo>
                <a:cubicBezTo>
                  <a:pt x="177826" y="395955"/>
                  <a:pt x="28249" y="419942"/>
                  <a:pt x="4260" y="415709"/>
                </a:cubicBezTo>
                <a:cubicBezTo>
                  <a:pt x="-19729" y="411476"/>
                  <a:pt x="63527" y="379022"/>
                  <a:pt x="105860" y="356445"/>
                </a:cubicBezTo>
                <a:cubicBezTo>
                  <a:pt x="148193" y="333868"/>
                  <a:pt x="215927" y="311291"/>
                  <a:pt x="258260" y="280247"/>
                </a:cubicBezTo>
                <a:cubicBezTo>
                  <a:pt x="300593" y="249203"/>
                  <a:pt x="330227" y="204049"/>
                  <a:pt x="359860" y="170183"/>
                </a:cubicBezTo>
                <a:cubicBezTo>
                  <a:pt x="389493" y="136317"/>
                  <a:pt x="416305" y="105274"/>
                  <a:pt x="436060" y="77053"/>
                </a:cubicBezTo>
                <a:cubicBezTo>
                  <a:pt x="455815" y="48832"/>
                  <a:pt x="469926" y="-7611"/>
                  <a:pt x="478393" y="855"/>
                </a:cubicBezTo>
                <a:cubicBezTo>
                  <a:pt x="486860" y="9321"/>
                  <a:pt x="485449" y="88341"/>
                  <a:pt x="486860" y="127851"/>
                </a:cubicBezTo>
                <a:cubicBezTo>
                  <a:pt x="488271" y="167361"/>
                  <a:pt x="500971" y="216749"/>
                  <a:pt x="486860" y="237915"/>
                </a:cubicBezTo>
                <a:cubicBezTo>
                  <a:pt x="472749" y="259081"/>
                  <a:pt x="410660" y="239326"/>
                  <a:pt x="402193" y="254848"/>
                </a:cubicBezTo>
                <a:cubicBezTo>
                  <a:pt x="393726" y="270370"/>
                  <a:pt x="461460" y="309879"/>
                  <a:pt x="436060" y="331045"/>
                </a:cubicBezTo>
                <a:cubicBezTo>
                  <a:pt x="410660" y="352211"/>
                  <a:pt x="321760" y="367733"/>
                  <a:pt x="249793" y="381844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5" name="Forme libre 34"/>
          <p:cNvSpPr/>
          <p:nvPr/>
        </p:nvSpPr>
        <p:spPr>
          <a:xfrm>
            <a:off x="27214075" y="8281110"/>
            <a:ext cx="334827" cy="413980"/>
          </a:xfrm>
          <a:custGeom>
            <a:avLst/>
            <a:gdLst>
              <a:gd name="connsiteX0" fmla="*/ 262956 w 334827"/>
              <a:gd name="connsiteY0" fmla="*/ 337755 h 413981"/>
              <a:gd name="connsiteX1" fmla="*/ 322222 w 334827"/>
              <a:gd name="connsiteY1" fmla="*/ 413952 h 413981"/>
              <a:gd name="connsiteX2" fmla="*/ 17422 w 334827"/>
              <a:gd name="connsiteY2" fmla="*/ 346221 h 413981"/>
              <a:gd name="connsiteX3" fmla="*/ 102089 w 334827"/>
              <a:gd name="connsiteY3" fmla="*/ 295423 h 413981"/>
              <a:gd name="connsiteX4" fmla="*/ 34356 w 334827"/>
              <a:gd name="connsiteY4" fmla="*/ 219225 h 413981"/>
              <a:gd name="connsiteX5" fmla="*/ 68222 w 334827"/>
              <a:gd name="connsiteY5" fmla="*/ 176893 h 413981"/>
              <a:gd name="connsiteX6" fmla="*/ 489 w 334827"/>
              <a:gd name="connsiteY6" fmla="*/ 32964 h 413981"/>
              <a:gd name="connsiteX7" fmla="*/ 42822 w 334827"/>
              <a:gd name="connsiteY7" fmla="*/ 16031 h 413981"/>
              <a:gd name="connsiteX8" fmla="*/ 135956 w 334827"/>
              <a:gd name="connsiteY8" fmla="*/ 227691 h 413981"/>
              <a:gd name="connsiteX9" fmla="*/ 262956 w 334827"/>
              <a:gd name="connsiteY9" fmla="*/ 337755 h 41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4827" h="413981">
                <a:moveTo>
                  <a:pt x="262956" y="337755"/>
                </a:moveTo>
                <a:cubicBezTo>
                  <a:pt x="294000" y="368799"/>
                  <a:pt x="363144" y="412541"/>
                  <a:pt x="322222" y="413952"/>
                </a:cubicBezTo>
                <a:cubicBezTo>
                  <a:pt x="281300" y="415363"/>
                  <a:pt x="54111" y="365976"/>
                  <a:pt x="17422" y="346221"/>
                </a:cubicBezTo>
                <a:cubicBezTo>
                  <a:pt x="-19267" y="326466"/>
                  <a:pt x="99267" y="316589"/>
                  <a:pt x="102089" y="295423"/>
                </a:cubicBezTo>
                <a:cubicBezTo>
                  <a:pt x="104911" y="274257"/>
                  <a:pt x="40000" y="238980"/>
                  <a:pt x="34356" y="219225"/>
                </a:cubicBezTo>
                <a:cubicBezTo>
                  <a:pt x="28711" y="199470"/>
                  <a:pt x="73866" y="207936"/>
                  <a:pt x="68222" y="176893"/>
                </a:cubicBezTo>
                <a:cubicBezTo>
                  <a:pt x="62578" y="145850"/>
                  <a:pt x="4722" y="59774"/>
                  <a:pt x="489" y="32964"/>
                </a:cubicBezTo>
                <a:cubicBezTo>
                  <a:pt x="-3744" y="6154"/>
                  <a:pt x="20244" y="-16424"/>
                  <a:pt x="42822" y="16031"/>
                </a:cubicBezTo>
                <a:cubicBezTo>
                  <a:pt x="65400" y="48486"/>
                  <a:pt x="99267" y="172659"/>
                  <a:pt x="135956" y="227691"/>
                </a:cubicBezTo>
                <a:cubicBezTo>
                  <a:pt x="172645" y="282723"/>
                  <a:pt x="231912" y="306711"/>
                  <a:pt x="262956" y="337755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36" name="Connecteur droit 35"/>
          <p:cNvCxnSpPr>
            <a:stCxn id="34" idx="10"/>
            <a:endCxn id="33" idx="0"/>
          </p:cNvCxnSpPr>
          <p:nvPr/>
        </p:nvCxnSpPr>
        <p:spPr>
          <a:xfrm flipV="1">
            <a:off x="23683963" y="8547447"/>
            <a:ext cx="611342" cy="62949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7" name="Connecteur droit 36"/>
          <p:cNvCxnSpPr>
            <a:stCxn id="34" idx="8"/>
            <a:endCxn id="33" idx="3"/>
          </p:cNvCxnSpPr>
          <p:nvPr/>
        </p:nvCxnSpPr>
        <p:spPr>
          <a:xfrm flipV="1">
            <a:off x="23734760" y="8496488"/>
            <a:ext cx="281138" cy="20779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8" name="Connecteur droit 37"/>
          <p:cNvCxnSpPr>
            <a:stCxn id="34" idx="10"/>
            <a:endCxn id="33" idx="44"/>
          </p:cNvCxnSpPr>
          <p:nvPr/>
        </p:nvCxnSpPr>
        <p:spPr>
          <a:xfrm flipV="1">
            <a:off x="23683963" y="8573945"/>
            <a:ext cx="825551" cy="36450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9" name="Connecteur droit 38"/>
          <p:cNvCxnSpPr>
            <a:stCxn id="35" idx="2"/>
            <a:endCxn id="33" idx="37"/>
          </p:cNvCxnSpPr>
          <p:nvPr/>
        </p:nvCxnSpPr>
        <p:spPr>
          <a:xfrm flipH="1" flipV="1">
            <a:off x="26539847" y="8563755"/>
            <a:ext cx="691649" cy="63574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0" name="Connecteur droit 39"/>
          <p:cNvCxnSpPr>
            <a:stCxn id="35" idx="2"/>
            <a:endCxn id="33" idx="35"/>
          </p:cNvCxnSpPr>
          <p:nvPr/>
        </p:nvCxnSpPr>
        <p:spPr>
          <a:xfrm flipH="1" flipV="1">
            <a:off x="27033457" y="8482217"/>
            <a:ext cx="198035" cy="145112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1" name="Connecteur droit 40"/>
          <p:cNvCxnSpPr>
            <a:stCxn id="35" idx="4"/>
            <a:endCxn id="33" idx="35"/>
          </p:cNvCxnSpPr>
          <p:nvPr/>
        </p:nvCxnSpPr>
        <p:spPr>
          <a:xfrm flipH="1" flipV="1">
            <a:off x="27033458" y="8482218"/>
            <a:ext cx="214971" cy="18115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2" name="Connecteur droit 41"/>
          <p:cNvCxnSpPr/>
          <p:nvPr/>
        </p:nvCxnSpPr>
        <p:spPr>
          <a:xfrm>
            <a:off x="23629073" y="11374999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" name="Connecteur droit 42"/>
          <p:cNvCxnSpPr/>
          <p:nvPr/>
        </p:nvCxnSpPr>
        <p:spPr>
          <a:xfrm>
            <a:off x="26199764" y="11368648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4" name="Forme libre 43"/>
          <p:cNvSpPr/>
          <p:nvPr/>
        </p:nvSpPr>
        <p:spPr>
          <a:xfrm>
            <a:off x="22234272" y="11313935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5" name="Forme libre 44"/>
          <p:cNvSpPr/>
          <p:nvPr/>
        </p:nvSpPr>
        <p:spPr>
          <a:xfrm>
            <a:off x="27259856" y="11318366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6" name="Ellipse 45"/>
          <p:cNvSpPr/>
          <p:nvPr/>
        </p:nvSpPr>
        <p:spPr>
          <a:xfrm>
            <a:off x="22997248" y="11696730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7" name="Ellipse 46"/>
          <p:cNvSpPr/>
          <p:nvPr/>
        </p:nvSpPr>
        <p:spPr>
          <a:xfrm>
            <a:off x="23306282" y="11652282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8" name="Ellipse 47"/>
          <p:cNvSpPr/>
          <p:nvPr/>
        </p:nvSpPr>
        <p:spPr>
          <a:xfrm>
            <a:off x="23416349" y="11390680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9" name="Ellipse 48"/>
          <p:cNvSpPr/>
          <p:nvPr/>
        </p:nvSpPr>
        <p:spPr>
          <a:xfrm>
            <a:off x="27543851" y="11480203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0" name="Ellipse 49"/>
          <p:cNvSpPr/>
          <p:nvPr/>
        </p:nvSpPr>
        <p:spPr>
          <a:xfrm>
            <a:off x="27548085" y="11695479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1" name="Ellipse 50"/>
          <p:cNvSpPr/>
          <p:nvPr/>
        </p:nvSpPr>
        <p:spPr>
          <a:xfrm>
            <a:off x="27844416" y="11691248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2" name="Forme libre 51"/>
          <p:cNvSpPr/>
          <p:nvPr/>
        </p:nvSpPr>
        <p:spPr>
          <a:xfrm>
            <a:off x="23761219" y="11489401"/>
            <a:ext cx="3498637" cy="35193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noFill/>
          <a:ln w="76200" cmpd="sng">
            <a:solidFill>
              <a:srgbClr val="767676"/>
            </a:solidFill>
            <a:prstDash val="soli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3" name="Forme libre 52"/>
          <p:cNvSpPr/>
          <p:nvPr/>
        </p:nvSpPr>
        <p:spPr>
          <a:xfrm>
            <a:off x="23268157" y="11505244"/>
            <a:ext cx="493458" cy="416202"/>
          </a:xfrm>
          <a:custGeom>
            <a:avLst/>
            <a:gdLst>
              <a:gd name="connsiteX0" fmla="*/ 249793 w 493457"/>
              <a:gd name="connsiteY0" fmla="*/ 381844 h 416202"/>
              <a:gd name="connsiteX1" fmla="*/ 4260 w 493457"/>
              <a:gd name="connsiteY1" fmla="*/ 415709 h 416202"/>
              <a:gd name="connsiteX2" fmla="*/ 105860 w 493457"/>
              <a:gd name="connsiteY2" fmla="*/ 356445 h 416202"/>
              <a:gd name="connsiteX3" fmla="*/ 258260 w 493457"/>
              <a:gd name="connsiteY3" fmla="*/ 280247 h 416202"/>
              <a:gd name="connsiteX4" fmla="*/ 359860 w 493457"/>
              <a:gd name="connsiteY4" fmla="*/ 170183 h 416202"/>
              <a:gd name="connsiteX5" fmla="*/ 436060 w 493457"/>
              <a:gd name="connsiteY5" fmla="*/ 77053 h 416202"/>
              <a:gd name="connsiteX6" fmla="*/ 478393 w 493457"/>
              <a:gd name="connsiteY6" fmla="*/ 855 h 416202"/>
              <a:gd name="connsiteX7" fmla="*/ 486860 w 493457"/>
              <a:gd name="connsiteY7" fmla="*/ 127851 h 416202"/>
              <a:gd name="connsiteX8" fmla="*/ 486860 w 493457"/>
              <a:gd name="connsiteY8" fmla="*/ 237915 h 416202"/>
              <a:gd name="connsiteX9" fmla="*/ 402193 w 493457"/>
              <a:gd name="connsiteY9" fmla="*/ 254848 h 416202"/>
              <a:gd name="connsiteX10" fmla="*/ 436060 w 493457"/>
              <a:gd name="connsiteY10" fmla="*/ 331045 h 416202"/>
              <a:gd name="connsiteX11" fmla="*/ 249793 w 493457"/>
              <a:gd name="connsiteY11" fmla="*/ 381844 h 416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93457" h="416202">
                <a:moveTo>
                  <a:pt x="249793" y="381844"/>
                </a:moveTo>
                <a:cubicBezTo>
                  <a:pt x="177826" y="395955"/>
                  <a:pt x="28249" y="419942"/>
                  <a:pt x="4260" y="415709"/>
                </a:cubicBezTo>
                <a:cubicBezTo>
                  <a:pt x="-19729" y="411476"/>
                  <a:pt x="63527" y="379022"/>
                  <a:pt x="105860" y="356445"/>
                </a:cubicBezTo>
                <a:cubicBezTo>
                  <a:pt x="148193" y="333868"/>
                  <a:pt x="215927" y="311291"/>
                  <a:pt x="258260" y="280247"/>
                </a:cubicBezTo>
                <a:cubicBezTo>
                  <a:pt x="300593" y="249203"/>
                  <a:pt x="330227" y="204049"/>
                  <a:pt x="359860" y="170183"/>
                </a:cubicBezTo>
                <a:cubicBezTo>
                  <a:pt x="389493" y="136317"/>
                  <a:pt x="416305" y="105274"/>
                  <a:pt x="436060" y="77053"/>
                </a:cubicBezTo>
                <a:cubicBezTo>
                  <a:pt x="455815" y="48832"/>
                  <a:pt x="469926" y="-7611"/>
                  <a:pt x="478393" y="855"/>
                </a:cubicBezTo>
                <a:cubicBezTo>
                  <a:pt x="486860" y="9321"/>
                  <a:pt x="485449" y="88341"/>
                  <a:pt x="486860" y="127851"/>
                </a:cubicBezTo>
                <a:cubicBezTo>
                  <a:pt x="488271" y="167361"/>
                  <a:pt x="500971" y="216749"/>
                  <a:pt x="486860" y="237915"/>
                </a:cubicBezTo>
                <a:cubicBezTo>
                  <a:pt x="472749" y="259081"/>
                  <a:pt x="410660" y="239326"/>
                  <a:pt x="402193" y="254848"/>
                </a:cubicBezTo>
                <a:cubicBezTo>
                  <a:pt x="393726" y="270370"/>
                  <a:pt x="461460" y="309879"/>
                  <a:pt x="436060" y="331045"/>
                </a:cubicBezTo>
                <a:cubicBezTo>
                  <a:pt x="410660" y="352211"/>
                  <a:pt x="321760" y="367733"/>
                  <a:pt x="249793" y="381844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4" name="Forme libre 53"/>
          <p:cNvSpPr/>
          <p:nvPr/>
        </p:nvSpPr>
        <p:spPr>
          <a:xfrm>
            <a:off x="27234328" y="11507001"/>
            <a:ext cx="334827" cy="413980"/>
          </a:xfrm>
          <a:custGeom>
            <a:avLst/>
            <a:gdLst>
              <a:gd name="connsiteX0" fmla="*/ 262956 w 334827"/>
              <a:gd name="connsiteY0" fmla="*/ 337755 h 413981"/>
              <a:gd name="connsiteX1" fmla="*/ 322222 w 334827"/>
              <a:gd name="connsiteY1" fmla="*/ 413952 h 413981"/>
              <a:gd name="connsiteX2" fmla="*/ 17422 w 334827"/>
              <a:gd name="connsiteY2" fmla="*/ 346221 h 413981"/>
              <a:gd name="connsiteX3" fmla="*/ 102089 w 334827"/>
              <a:gd name="connsiteY3" fmla="*/ 295423 h 413981"/>
              <a:gd name="connsiteX4" fmla="*/ 34356 w 334827"/>
              <a:gd name="connsiteY4" fmla="*/ 219225 h 413981"/>
              <a:gd name="connsiteX5" fmla="*/ 68222 w 334827"/>
              <a:gd name="connsiteY5" fmla="*/ 176893 h 413981"/>
              <a:gd name="connsiteX6" fmla="*/ 489 w 334827"/>
              <a:gd name="connsiteY6" fmla="*/ 32964 h 413981"/>
              <a:gd name="connsiteX7" fmla="*/ 42822 w 334827"/>
              <a:gd name="connsiteY7" fmla="*/ 16031 h 413981"/>
              <a:gd name="connsiteX8" fmla="*/ 135956 w 334827"/>
              <a:gd name="connsiteY8" fmla="*/ 227691 h 413981"/>
              <a:gd name="connsiteX9" fmla="*/ 262956 w 334827"/>
              <a:gd name="connsiteY9" fmla="*/ 337755 h 41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4827" h="413981">
                <a:moveTo>
                  <a:pt x="262956" y="337755"/>
                </a:moveTo>
                <a:cubicBezTo>
                  <a:pt x="294000" y="368799"/>
                  <a:pt x="363144" y="412541"/>
                  <a:pt x="322222" y="413952"/>
                </a:cubicBezTo>
                <a:cubicBezTo>
                  <a:pt x="281300" y="415363"/>
                  <a:pt x="54111" y="365976"/>
                  <a:pt x="17422" y="346221"/>
                </a:cubicBezTo>
                <a:cubicBezTo>
                  <a:pt x="-19267" y="326466"/>
                  <a:pt x="99267" y="316589"/>
                  <a:pt x="102089" y="295423"/>
                </a:cubicBezTo>
                <a:cubicBezTo>
                  <a:pt x="104911" y="274257"/>
                  <a:pt x="40000" y="238980"/>
                  <a:pt x="34356" y="219225"/>
                </a:cubicBezTo>
                <a:cubicBezTo>
                  <a:pt x="28711" y="199470"/>
                  <a:pt x="73866" y="207936"/>
                  <a:pt x="68222" y="176893"/>
                </a:cubicBezTo>
                <a:cubicBezTo>
                  <a:pt x="62578" y="145850"/>
                  <a:pt x="4722" y="59774"/>
                  <a:pt x="489" y="32964"/>
                </a:cubicBezTo>
                <a:cubicBezTo>
                  <a:pt x="-3744" y="6154"/>
                  <a:pt x="20244" y="-16424"/>
                  <a:pt x="42822" y="16031"/>
                </a:cubicBezTo>
                <a:cubicBezTo>
                  <a:pt x="65400" y="48486"/>
                  <a:pt x="99267" y="172659"/>
                  <a:pt x="135956" y="227691"/>
                </a:cubicBezTo>
                <a:cubicBezTo>
                  <a:pt x="172645" y="282723"/>
                  <a:pt x="231912" y="306711"/>
                  <a:pt x="262956" y="337755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55" name="Connecteur droit 54"/>
          <p:cNvCxnSpPr>
            <a:stCxn id="53" idx="10"/>
            <a:endCxn id="52" idx="0"/>
          </p:cNvCxnSpPr>
          <p:nvPr/>
        </p:nvCxnSpPr>
        <p:spPr>
          <a:xfrm flipV="1">
            <a:off x="23704215" y="11773341"/>
            <a:ext cx="611342" cy="62949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" name="Connecteur droit 55"/>
          <p:cNvCxnSpPr>
            <a:stCxn id="53" idx="8"/>
            <a:endCxn id="52" idx="3"/>
          </p:cNvCxnSpPr>
          <p:nvPr/>
        </p:nvCxnSpPr>
        <p:spPr>
          <a:xfrm flipV="1">
            <a:off x="23755016" y="11722379"/>
            <a:ext cx="281138" cy="20779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" name="Connecteur droit 56"/>
          <p:cNvCxnSpPr>
            <a:stCxn id="53" idx="10"/>
            <a:endCxn id="52" idx="44"/>
          </p:cNvCxnSpPr>
          <p:nvPr/>
        </p:nvCxnSpPr>
        <p:spPr>
          <a:xfrm flipV="1">
            <a:off x="23704219" y="11799836"/>
            <a:ext cx="825551" cy="36450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8" name="Connecteur droit 57"/>
          <p:cNvCxnSpPr>
            <a:stCxn id="54" idx="2"/>
            <a:endCxn id="52" idx="37"/>
          </p:cNvCxnSpPr>
          <p:nvPr/>
        </p:nvCxnSpPr>
        <p:spPr>
          <a:xfrm flipH="1" flipV="1">
            <a:off x="26560099" y="11789646"/>
            <a:ext cx="691649" cy="63574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9" name="Connecteur droit 58"/>
          <p:cNvCxnSpPr>
            <a:stCxn id="54" idx="2"/>
            <a:endCxn id="52" idx="35"/>
          </p:cNvCxnSpPr>
          <p:nvPr/>
        </p:nvCxnSpPr>
        <p:spPr>
          <a:xfrm flipH="1" flipV="1">
            <a:off x="27053713" y="11708108"/>
            <a:ext cx="198035" cy="145112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0" name="Connecteur droit 59"/>
          <p:cNvCxnSpPr>
            <a:stCxn id="54" idx="4"/>
            <a:endCxn id="52" idx="35"/>
          </p:cNvCxnSpPr>
          <p:nvPr/>
        </p:nvCxnSpPr>
        <p:spPr>
          <a:xfrm flipH="1" flipV="1">
            <a:off x="27053710" y="11708110"/>
            <a:ext cx="214971" cy="18115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1" name="Connecteur droit 60"/>
          <p:cNvCxnSpPr/>
          <p:nvPr/>
        </p:nvCxnSpPr>
        <p:spPr>
          <a:xfrm>
            <a:off x="23608821" y="14440032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2" name="Connecteur droit 61"/>
          <p:cNvCxnSpPr/>
          <p:nvPr/>
        </p:nvCxnSpPr>
        <p:spPr>
          <a:xfrm>
            <a:off x="26179512" y="14433682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3" name="Forme libre 62"/>
          <p:cNvSpPr/>
          <p:nvPr/>
        </p:nvSpPr>
        <p:spPr>
          <a:xfrm>
            <a:off x="22214020" y="14378969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4" name="Forme libre 63"/>
          <p:cNvSpPr/>
          <p:nvPr/>
        </p:nvSpPr>
        <p:spPr>
          <a:xfrm>
            <a:off x="27239604" y="14383400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5" name="Ellipse 64"/>
          <p:cNvSpPr/>
          <p:nvPr/>
        </p:nvSpPr>
        <p:spPr>
          <a:xfrm>
            <a:off x="22976996" y="14761764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6" name="Ellipse 65"/>
          <p:cNvSpPr/>
          <p:nvPr/>
        </p:nvSpPr>
        <p:spPr>
          <a:xfrm>
            <a:off x="23286030" y="14717316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7" name="Ellipse 66"/>
          <p:cNvSpPr/>
          <p:nvPr/>
        </p:nvSpPr>
        <p:spPr>
          <a:xfrm>
            <a:off x="23396097" y="14455714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8" name="Ellipse 67"/>
          <p:cNvSpPr/>
          <p:nvPr/>
        </p:nvSpPr>
        <p:spPr>
          <a:xfrm>
            <a:off x="27523595" y="14545237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9" name="Ellipse 68"/>
          <p:cNvSpPr/>
          <p:nvPr/>
        </p:nvSpPr>
        <p:spPr>
          <a:xfrm>
            <a:off x="27527829" y="14760513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0" name="Ellipse 69"/>
          <p:cNvSpPr/>
          <p:nvPr/>
        </p:nvSpPr>
        <p:spPr>
          <a:xfrm>
            <a:off x="27824160" y="14756282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1" name="Forme libre 70"/>
          <p:cNvSpPr/>
          <p:nvPr/>
        </p:nvSpPr>
        <p:spPr>
          <a:xfrm>
            <a:off x="23740966" y="14554435"/>
            <a:ext cx="3498637" cy="35193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noFill/>
          <a:ln w="76200" cmpd="sng">
            <a:solidFill>
              <a:srgbClr val="767676"/>
            </a:solidFill>
            <a:prstDash val="soli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2" name="Forme libre 71"/>
          <p:cNvSpPr/>
          <p:nvPr/>
        </p:nvSpPr>
        <p:spPr>
          <a:xfrm>
            <a:off x="23247901" y="14570278"/>
            <a:ext cx="493458" cy="416202"/>
          </a:xfrm>
          <a:custGeom>
            <a:avLst/>
            <a:gdLst>
              <a:gd name="connsiteX0" fmla="*/ 249793 w 493457"/>
              <a:gd name="connsiteY0" fmla="*/ 381844 h 416202"/>
              <a:gd name="connsiteX1" fmla="*/ 4260 w 493457"/>
              <a:gd name="connsiteY1" fmla="*/ 415709 h 416202"/>
              <a:gd name="connsiteX2" fmla="*/ 105860 w 493457"/>
              <a:gd name="connsiteY2" fmla="*/ 356445 h 416202"/>
              <a:gd name="connsiteX3" fmla="*/ 258260 w 493457"/>
              <a:gd name="connsiteY3" fmla="*/ 280247 h 416202"/>
              <a:gd name="connsiteX4" fmla="*/ 359860 w 493457"/>
              <a:gd name="connsiteY4" fmla="*/ 170183 h 416202"/>
              <a:gd name="connsiteX5" fmla="*/ 436060 w 493457"/>
              <a:gd name="connsiteY5" fmla="*/ 77053 h 416202"/>
              <a:gd name="connsiteX6" fmla="*/ 478393 w 493457"/>
              <a:gd name="connsiteY6" fmla="*/ 855 h 416202"/>
              <a:gd name="connsiteX7" fmla="*/ 486860 w 493457"/>
              <a:gd name="connsiteY7" fmla="*/ 127851 h 416202"/>
              <a:gd name="connsiteX8" fmla="*/ 486860 w 493457"/>
              <a:gd name="connsiteY8" fmla="*/ 237915 h 416202"/>
              <a:gd name="connsiteX9" fmla="*/ 402193 w 493457"/>
              <a:gd name="connsiteY9" fmla="*/ 254848 h 416202"/>
              <a:gd name="connsiteX10" fmla="*/ 436060 w 493457"/>
              <a:gd name="connsiteY10" fmla="*/ 331045 h 416202"/>
              <a:gd name="connsiteX11" fmla="*/ 249793 w 493457"/>
              <a:gd name="connsiteY11" fmla="*/ 381844 h 416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93457" h="416202">
                <a:moveTo>
                  <a:pt x="249793" y="381844"/>
                </a:moveTo>
                <a:cubicBezTo>
                  <a:pt x="177826" y="395955"/>
                  <a:pt x="28249" y="419942"/>
                  <a:pt x="4260" y="415709"/>
                </a:cubicBezTo>
                <a:cubicBezTo>
                  <a:pt x="-19729" y="411476"/>
                  <a:pt x="63527" y="379022"/>
                  <a:pt x="105860" y="356445"/>
                </a:cubicBezTo>
                <a:cubicBezTo>
                  <a:pt x="148193" y="333868"/>
                  <a:pt x="215927" y="311291"/>
                  <a:pt x="258260" y="280247"/>
                </a:cubicBezTo>
                <a:cubicBezTo>
                  <a:pt x="300593" y="249203"/>
                  <a:pt x="330227" y="204049"/>
                  <a:pt x="359860" y="170183"/>
                </a:cubicBezTo>
                <a:cubicBezTo>
                  <a:pt x="389493" y="136317"/>
                  <a:pt x="416305" y="105274"/>
                  <a:pt x="436060" y="77053"/>
                </a:cubicBezTo>
                <a:cubicBezTo>
                  <a:pt x="455815" y="48832"/>
                  <a:pt x="469926" y="-7611"/>
                  <a:pt x="478393" y="855"/>
                </a:cubicBezTo>
                <a:cubicBezTo>
                  <a:pt x="486860" y="9321"/>
                  <a:pt x="485449" y="88341"/>
                  <a:pt x="486860" y="127851"/>
                </a:cubicBezTo>
                <a:cubicBezTo>
                  <a:pt x="488271" y="167361"/>
                  <a:pt x="500971" y="216749"/>
                  <a:pt x="486860" y="237915"/>
                </a:cubicBezTo>
                <a:cubicBezTo>
                  <a:pt x="472749" y="259081"/>
                  <a:pt x="410660" y="239326"/>
                  <a:pt x="402193" y="254848"/>
                </a:cubicBezTo>
                <a:cubicBezTo>
                  <a:pt x="393726" y="270370"/>
                  <a:pt x="461460" y="309879"/>
                  <a:pt x="436060" y="331045"/>
                </a:cubicBezTo>
                <a:cubicBezTo>
                  <a:pt x="410660" y="352211"/>
                  <a:pt x="321760" y="367733"/>
                  <a:pt x="249793" y="381844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3" name="Forme libre 72"/>
          <p:cNvSpPr/>
          <p:nvPr/>
        </p:nvSpPr>
        <p:spPr>
          <a:xfrm>
            <a:off x="27214075" y="14572034"/>
            <a:ext cx="334827" cy="413980"/>
          </a:xfrm>
          <a:custGeom>
            <a:avLst/>
            <a:gdLst>
              <a:gd name="connsiteX0" fmla="*/ 262956 w 334827"/>
              <a:gd name="connsiteY0" fmla="*/ 337755 h 413981"/>
              <a:gd name="connsiteX1" fmla="*/ 322222 w 334827"/>
              <a:gd name="connsiteY1" fmla="*/ 413952 h 413981"/>
              <a:gd name="connsiteX2" fmla="*/ 17422 w 334827"/>
              <a:gd name="connsiteY2" fmla="*/ 346221 h 413981"/>
              <a:gd name="connsiteX3" fmla="*/ 102089 w 334827"/>
              <a:gd name="connsiteY3" fmla="*/ 295423 h 413981"/>
              <a:gd name="connsiteX4" fmla="*/ 34356 w 334827"/>
              <a:gd name="connsiteY4" fmla="*/ 219225 h 413981"/>
              <a:gd name="connsiteX5" fmla="*/ 68222 w 334827"/>
              <a:gd name="connsiteY5" fmla="*/ 176893 h 413981"/>
              <a:gd name="connsiteX6" fmla="*/ 489 w 334827"/>
              <a:gd name="connsiteY6" fmla="*/ 32964 h 413981"/>
              <a:gd name="connsiteX7" fmla="*/ 42822 w 334827"/>
              <a:gd name="connsiteY7" fmla="*/ 16031 h 413981"/>
              <a:gd name="connsiteX8" fmla="*/ 135956 w 334827"/>
              <a:gd name="connsiteY8" fmla="*/ 227691 h 413981"/>
              <a:gd name="connsiteX9" fmla="*/ 262956 w 334827"/>
              <a:gd name="connsiteY9" fmla="*/ 337755 h 41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4827" h="413981">
                <a:moveTo>
                  <a:pt x="262956" y="337755"/>
                </a:moveTo>
                <a:cubicBezTo>
                  <a:pt x="294000" y="368799"/>
                  <a:pt x="363144" y="412541"/>
                  <a:pt x="322222" y="413952"/>
                </a:cubicBezTo>
                <a:cubicBezTo>
                  <a:pt x="281300" y="415363"/>
                  <a:pt x="54111" y="365976"/>
                  <a:pt x="17422" y="346221"/>
                </a:cubicBezTo>
                <a:cubicBezTo>
                  <a:pt x="-19267" y="326466"/>
                  <a:pt x="99267" y="316589"/>
                  <a:pt x="102089" y="295423"/>
                </a:cubicBezTo>
                <a:cubicBezTo>
                  <a:pt x="104911" y="274257"/>
                  <a:pt x="40000" y="238980"/>
                  <a:pt x="34356" y="219225"/>
                </a:cubicBezTo>
                <a:cubicBezTo>
                  <a:pt x="28711" y="199470"/>
                  <a:pt x="73866" y="207936"/>
                  <a:pt x="68222" y="176893"/>
                </a:cubicBezTo>
                <a:cubicBezTo>
                  <a:pt x="62578" y="145850"/>
                  <a:pt x="4722" y="59774"/>
                  <a:pt x="489" y="32964"/>
                </a:cubicBezTo>
                <a:cubicBezTo>
                  <a:pt x="-3744" y="6154"/>
                  <a:pt x="20244" y="-16424"/>
                  <a:pt x="42822" y="16031"/>
                </a:cubicBezTo>
                <a:cubicBezTo>
                  <a:pt x="65400" y="48486"/>
                  <a:pt x="99267" y="172659"/>
                  <a:pt x="135956" y="227691"/>
                </a:cubicBezTo>
                <a:cubicBezTo>
                  <a:pt x="172645" y="282723"/>
                  <a:pt x="231912" y="306711"/>
                  <a:pt x="262956" y="337755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74" name="Connecteur droit 73"/>
          <p:cNvCxnSpPr>
            <a:stCxn id="72" idx="10"/>
            <a:endCxn id="71" idx="0"/>
          </p:cNvCxnSpPr>
          <p:nvPr/>
        </p:nvCxnSpPr>
        <p:spPr>
          <a:xfrm flipV="1">
            <a:off x="23683963" y="14838375"/>
            <a:ext cx="611342" cy="62949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5" name="Connecteur droit 74"/>
          <p:cNvCxnSpPr>
            <a:stCxn id="72" idx="8"/>
            <a:endCxn id="71" idx="3"/>
          </p:cNvCxnSpPr>
          <p:nvPr/>
        </p:nvCxnSpPr>
        <p:spPr>
          <a:xfrm flipV="1">
            <a:off x="23734760" y="14787413"/>
            <a:ext cx="281138" cy="20779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6" name="Connecteur droit 75"/>
          <p:cNvCxnSpPr>
            <a:stCxn id="72" idx="10"/>
            <a:endCxn id="71" idx="44"/>
          </p:cNvCxnSpPr>
          <p:nvPr/>
        </p:nvCxnSpPr>
        <p:spPr>
          <a:xfrm flipV="1">
            <a:off x="23683963" y="14864870"/>
            <a:ext cx="825551" cy="36450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7" name="Connecteur droit 76"/>
          <p:cNvCxnSpPr>
            <a:stCxn id="73" idx="2"/>
            <a:endCxn id="71" idx="37"/>
          </p:cNvCxnSpPr>
          <p:nvPr/>
        </p:nvCxnSpPr>
        <p:spPr>
          <a:xfrm flipH="1" flipV="1">
            <a:off x="26539847" y="14854680"/>
            <a:ext cx="691649" cy="63574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8" name="Connecteur droit 77"/>
          <p:cNvCxnSpPr>
            <a:stCxn id="73" idx="2"/>
            <a:endCxn id="71" idx="35"/>
          </p:cNvCxnSpPr>
          <p:nvPr/>
        </p:nvCxnSpPr>
        <p:spPr>
          <a:xfrm flipH="1" flipV="1">
            <a:off x="27033457" y="14773142"/>
            <a:ext cx="198035" cy="145112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9" name="Connecteur droit 78"/>
          <p:cNvCxnSpPr>
            <a:stCxn id="73" idx="4"/>
            <a:endCxn id="71" idx="35"/>
          </p:cNvCxnSpPr>
          <p:nvPr/>
        </p:nvCxnSpPr>
        <p:spPr>
          <a:xfrm flipH="1" flipV="1">
            <a:off x="27033458" y="14773146"/>
            <a:ext cx="214971" cy="18115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0" name="Forme libre 79"/>
          <p:cNvSpPr/>
          <p:nvPr/>
        </p:nvSpPr>
        <p:spPr>
          <a:xfrm>
            <a:off x="23444202" y="4470401"/>
            <a:ext cx="4038598" cy="698501"/>
          </a:xfrm>
          <a:custGeom>
            <a:avLst/>
            <a:gdLst>
              <a:gd name="connsiteX0" fmla="*/ 0 w 4038600"/>
              <a:gd name="connsiteY0" fmla="*/ 698500 h 698500"/>
              <a:gd name="connsiteX1" fmla="*/ 50800 w 4038600"/>
              <a:gd name="connsiteY1" fmla="*/ 546100 h 698500"/>
              <a:gd name="connsiteX2" fmla="*/ 203200 w 4038600"/>
              <a:gd name="connsiteY2" fmla="*/ 400050 h 698500"/>
              <a:gd name="connsiteX3" fmla="*/ 412750 w 4038600"/>
              <a:gd name="connsiteY3" fmla="*/ 273050 h 698500"/>
              <a:gd name="connsiteX4" fmla="*/ 654050 w 4038600"/>
              <a:gd name="connsiteY4" fmla="*/ 177800 h 698500"/>
              <a:gd name="connsiteX5" fmla="*/ 958850 w 4038600"/>
              <a:gd name="connsiteY5" fmla="*/ 95250 h 698500"/>
              <a:gd name="connsiteX6" fmla="*/ 1250950 w 4038600"/>
              <a:gd name="connsiteY6" fmla="*/ 44450 h 698500"/>
              <a:gd name="connsiteX7" fmla="*/ 1536700 w 4038600"/>
              <a:gd name="connsiteY7" fmla="*/ 12700 h 698500"/>
              <a:gd name="connsiteX8" fmla="*/ 1790700 w 4038600"/>
              <a:gd name="connsiteY8" fmla="*/ 0 h 698500"/>
              <a:gd name="connsiteX9" fmla="*/ 2051050 w 4038600"/>
              <a:gd name="connsiteY9" fmla="*/ 0 h 698500"/>
              <a:gd name="connsiteX10" fmla="*/ 2355850 w 4038600"/>
              <a:gd name="connsiteY10" fmla="*/ 12700 h 698500"/>
              <a:gd name="connsiteX11" fmla="*/ 2686050 w 4038600"/>
              <a:gd name="connsiteY11" fmla="*/ 38100 h 698500"/>
              <a:gd name="connsiteX12" fmla="*/ 3194050 w 4038600"/>
              <a:gd name="connsiteY12" fmla="*/ 127000 h 698500"/>
              <a:gd name="connsiteX13" fmla="*/ 3549650 w 4038600"/>
              <a:gd name="connsiteY13" fmla="*/ 241300 h 698500"/>
              <a:gd name="connsiteX14" fmla="*/ 3867150 w 4038600"/>
              <a:gd name="connsiteY14" fmla="*/ 412750 h 698500"/>
              <a:gd name="connsiteX15" fmla="*/ 4006850 w 4038600"/>
              <a:gd name="connsiteY15" fmla="*/ 577850 h 698500"/>
              <a:gd name="connsiteX16" fmla="*/ 4038600 w 4038600"/>
              <a:gd name="connsiteY16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038600" h="698500">
                <a:moveTo>
                  <a:pt x="0" y="698500"/>
                </a:moveTo>
                <a:cubicBezTo>
                  <a:pt x="8466" y="647171"/>
                  <a:pt x="16933" y="595842"/>
                  <a:pt x="50800" y="546100"/>
                </a:cubicBezTo>
                <a:cubicBezTo>
                  <a:pt x="84667" y="496358"/>
                  <a:pt x="142875" y="445558"/>
                  <a:pt x="203200" y="400050"/>
                </a:cubicBezTo>
                <a:cubicBezTo>
                  <a:pt x="263525" y="354542"/>
                  <a:pt x="337608" y="310092"/>
                  <a:pt x="412750" y="273050"/>
                </a:cubicBezTo>
                <a:cubicBezTo>
                  <a:pt x="487892" y="236008"/>
                  <a:pt x="563033" y="207433"/>
                  <a:pt x="654050" y="177800"/>
                </a:cubicBezTo>
                <a:cubicBezTo>
                  <a:pt x="745067" y="148167"/>
                  <a:pt x="859367" y="117475"/>
                  <a:pt x="958850" y="95250"/>
                </a:cubicBezTo>
                <a:cubicBezTo>
                  <a:pt x="1058333" y="73025"/>
                  <a:pt x="1154642" y="58208"/>
                  <a:pt x="1250950" y="44450"/>
                </a:cubicBezTo>
                <a:cubicBezTo>
                  <a:pt x="1347258" y="30692"/>
                  <a:pt x="1446742" y="20108"/>
                  <a:pt x="1536700" y="12700"/>
                </a:cubicBezTo>
                <a:cubicBezTo>
                  <a:pt x="1626658" y="5292"/>
                  <a:pt x="1704975" y="2117"/>
                  <a:pt x="1790700" y="0"/>
                </a:cubicBezTo>
                <a:cubicBezTo>
                  <a:pt x="1876425" y="-2117"/>
                  <a:pt x="1956858" y="-2117"/>
                  <a:pt x="2051050" y="0"/>
                </a:cubicBezTo>
                <a:cubicBezTo>
                  <a:pt x="2145242" y="2117"/>
                  <a:pt x="2250017" y="6350"/>
                  <a:pt x="2355850" y="12700"/>
                </a:cubicBezTo>
                <a:cubicBezTo>
                  <a:pt x="2461683" y="19050"/>
                  <a:pt x="2546350" y="19050"/>
                  <a:pt x="2686050" y="38100"/>
                </a:cubicBezTo>
                <a:cubicBezTo>
                  <a:pt x="2825750" y="57150"/>
                  <a:pt x="3050117" y="93133"/>
                  <a:pt x="3194050" y="127000"/>
                </a:cubicBezTo>
                <a:cubicBezTo>
                  <a:pt x="3337983" y="160867"/>
                  <a:pt x="3437467" y="193675"/>
                  <a:pt x="3549650" y="241300"/>
                </a:cubicBezTo>
                <a:cubicBezTo>
                  <a:pt x="3661833" y="288925"/>
                  <a:pt x="3790950" y="356658"/>
                  <a:pt x="3867150" y="412750"/>
                </a:cubicBezTo>
                <a:cubicBezTo>
                  <a:pt x="3943350" y="468842"/>
                  <a:pt x="3978275" y="530225"/>
                  <a:pt x="4006850" y="577850"/>
                </a:cubicBezTo>
                <a:cubicBezTo>
                  <a:pt x="4035425" y="625475"/>
                  <a:pt x="4038600" y="698500"/>
                  <a:pt x="4038600" y="698500"/>
                </a:cubicBezTo>
              </a:path>
            </a:pathLst>
          </a:custGeom>
          <a:ln w="76200" cmpd="sng"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1" name="Forme libre 80"/>
          <p:cNvSpPr/>
          <p:nvPr/>
        </p:nvSpPr>
        <p:spPr>
          <a:xfrm>
            <a:off x="23456514" y="7171184"/>
            <a:ext cx="4019552" cy="925068"/>
          </a:xfrm>
          <a:custGeom>
            <a:avLst/>
            <a:gdLst>
              <a:gd name="connsiteX0" fmla="*/ 0 w 4019550"/>
              <a:gd name="connsiteY0" fmla="*/ 925067 h 925067"/>
              <a:gd name="connsiteX1" fmla="*/ 50800 w 4019550"/>
              <a:gd name="connsiteY1" fmla="*/ 753617 h 925067"/>
              <a:gd name="connsiteX2" fmla="*/ 254000 w 4019550"/>
              <a:gd name="connsiteY2" fmla="*/ 556767 h 925067"/>
              <a:gd name="connsiteX3" fmla="*/ 546100 w 4019550"/>
              <a:gd name="connsiteY3" fmla="*/ 391667 h 925067"/>
              <a:gd name="connsiteX4" fmla="*/ 927100 w 4019550"/>
              <a:gd name="connsiteY4" fmla="*/ 245617 h 925067"/>
              <a:gd name="connsiteX5" fmla="*/ 1409700 w 4019550"/>
              <a:gd name="connsiteY5" fmla="*/ 112267 h 925067"/>
              <a:gd name="connsiteX6" fmla="*/ 1968500 w 4019550"/>
              <a:gd name="connsiteY6" fmla="*/ 4317 h 925067"/>
              <a:gd name="connsiteX7" fmla="*/ 2495550 w 4019550"/>
              <a:gd name="connsiteY7" fmla="*/ 42417 h 925067"/>
              <a:gd name="connsiteX8" fmla="*/ 3086100 w 4019550"/>
              <a:gd name="connsiteY8" fmla="*/ 232917 h 925067"/>
              <a:gd name="connsiteX9" fmla="*/ 3486150 w 4019550"/>
              <a:gd name="connsiteY9" fmla="*/ 410717 h 925067"/>
              <a:gd name="connsiteX10" fmla="*/ 3867150 w 4019550"/>
              <a:gd name="connsiteY10" fmla="*/ 664717 h 925067"/>
              <a:gd name="connsiteX11" fmla="*/ 4019550 w 4019550"/>
              <a:gd name="connsiteY11" fmla="*/ 912367 h 9250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019550" h="925067">
                <a:moveTo>
                  <a:pt x="0" y="925067"/>
                </a:moveTo>
                <a:cubicBezTo>
                  <a:pt x="4233" y="870033"/>
                  <a:pt x="8467" y="815000"/>
                  <a:pt x="50800" y="753617"/>
                </a:cubicBezTo>
                <a:cubicBezTo>
                  <a:pt x="93133" y="692234"/>
                  <a:pt x="171450" y="617092"/>
                  <a:pt x="254000" y="556767"/>
                </a:cubicBezTo>
                <a:cubicBezTo>
                  <a:pt x="336550" y="496442"/>
                  <a:pt x="433917" y="443525"/>
                  <a:pt x="546100" y="391667"/>
                </a:cubicBezTo>
                <a:cubicBezTo>
                  <a:pt x="658283" y="339809"/>
                  <a:pt x="783167" y="292184"/>
                  <a:pt x="927100" y="245617"/>
                </a:cubicBezTo>
                <a:cubicBezTo>
                  <a:pt x="1071033" y="199050"/>
                  <a:pt x="1236133" y="152484"/>
                  <a:pt x="1409700" y="112267"/>
                </a:cubicBezTo>
                <a:cubicBezTo>
                  <a:pt x="1583267" y="72050"/>
                  <a:pt x="1787525" y="15959"/>
                  <a:pt x="1968500" y="4317"/>
                </a:cubicBezTo>
                <a:cubicBezTo>
                  <a:pt x="2149475" y="-7325"/>
                  <a:pt x="2309283" y="4317"/>
                  <a:pt x="2495550" y="42417"/>
                </a:cubicBezTo>
                <a:cubicBezTo>
                  <a:pt x="2681817" y="80517"/>
                  <a:pt x="2921000" y="171534"/>
                  <a:pt x="3086100" y="232917"/>
                </a:cubicBezTo>
                <a:cubicBezTo>
                  <a:pt x="3251200" y="294300"/>
                  <a:pt x="3355975" y="338750"/>
                  <a:pt x="3486150" y="410717"/>
                </a:cubicBezTo>
                <a:cubicBezTo>
                  <a:pt x="3616325" y="482684"/>
                  <a:pt x="3778250" y="581109"/>
                  <a:pt x="3867150" y="664717"/>
                </a:cubicBezTo>
                <a:cubicBezTo>
                  <a:pt x="3956050" y="748325"/>
                  <a:pt x="4019550" y="912367"/>
                  <a:pt x="4019550" y="912367"/>
                </a:cubicBezTo>
              </a:path>
            </a:pathLst>
          </a:custGeom>
          <a:ln w="76200" cmpd="sng">
            <a:solidFill>
              <a:srgbClr val="B9CDE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2" name="ZoneTexte 81"/>
          <p:cNvSpPr txBox="1"/>
          <p:nvPr/>
        </p:nvSpPr>
        <p:spPr>
          <a:xfrm>
            <a:off x="23361648" y="3500185"/>
            <a:ext cx="4138641" cy="754042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4300" dirty="0">
                <a:ln>
                  <a:solidFill>
                    <a:srgbClr val="FE2DFF"/>
                  </a:solidFill>
                </a:ln>
                <a:solidFill>
                  <a:srgbClr val="FE2DFF"/>
                </a:solidFill>
                <a:latin typeface="Helvetica"/>
                <a:cs typeface="Helvetica"/>
              </a:rPr>
              <a:t>Cornée normale</a:t>
            </a:r>
          </a:p>
        </p:txBody>
      </p:sp>
      <p:sp>
        <p:nvSpPr>
          <p:cNvPr id="83" name="ZoneTexte 82"/>
          <p:cNvSpPr txBox="1"/>
          <p:nvPr/>
        </p:nvSpPr>
        <p:spPr>
          <a:xfrm>
            <a:off x="22256479" y="6287637"/>
            <a:ext cx="6285675" cy="754042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4300" dirty="0">
                <a:ln>
                  <a:solidFill>
                    <a:srgbClr val="FE2DFF"/>
                  </a:solidFill>
                </a:ln>
                <a:solidFill>
                  <a:srgbClr val="FE2DFF"/>
                </a:solidFill>
                <a:latin typeface="Helvetica"/>
                <a:cs typeface="Helvetica"/>
              </a:rPr>
              <a:t>Kératocône diagnostiqué</a:t>
            </a:r>
          </a:p>
        </p:txBody>
      </p:sp>
      <p:sp>
        <p:nvSpPr>
          <p:cNvPr id="84" name="Forme libre 83"/>
          <p:cNvSpPr/>
          <p:nvPr/>
        </p:nvSpPr>
        <p:spPr>
          <a:xfrm>
            <a:off x="23454182" y="10388868"/>
            <a:ext cx="4019552" cy="925068"/>
          </a:xfrm>
          <a:custGeom>
            <a:avLst/>
            <a:gdLst>
              <a:gd name="connsiteX0" fmla="*/ 0 w 4019550"/>
              <a:gd name="connsiteY0" fmla="*/ 925067 h 925067"/>
              <a:gd name="connsiteX1" fmla="*/ 50800 w 4019550"/>
              <a:gd name="connsiteY1" fmla="*/ 753617 h 925067"/>
              <a:gd name="connsiteX2" fmla="*/ 254000 w 4019550"/>
              <a:gd name="connsiteY2" fmla="*/ 556767 h 925067"/>
              <a:gd name="connsiteX3" fmla="*/ 546100 w 4019550"/>
              <a:gd name="connsiteY3" fmla="*/ 391667 h 925067"/>
              <a:gd name="connsiteX4" fmla="*/ 927100 w 4019550"/>
              <a:gd name="connsiteY4" fmla="*/ 245617 h 925067"/>
              <a:gd name="connsiteX5" fmla="*/ 1409700 w 4019550"/>
              <a:gd name="connsiteY5" fmla="*/ 112267 h 925067"/>
              <a:gd name="connsiteX6" fmla="*/ 1968500 w 4019550"/>
              <a:gd name="connsiteY6" fmla="*/ 4317 h 925067"/>
              <a:gd name="connsiteX7" fmla="*/ 2495550 w 4019550"/>
              <a:gd name="connsiteY7" fmla="*/ 42417 h 925067"/>
              <a:gd name="connsiteX8" fmla="*/ 3086100 w 4019550"/>
              <a:gd name="connsiteY8" fmla="*/ 232917 h 925067"/>
              <a:gd name="connsiteX9" fmla="*/ 3486150 w 4019550"/>
              <a:gd name="connsiteY9" fmla="*/ 410717 h 925067"/>
              <a:gd name="connsiteX10" fmla="*/ 3867150 w 4019550"/>
              <a:gd name="connsiteY10" fmla="*/ 664717 h 925067"/>
              <a:gd name="connsiteX11" fmla="*/ 4019550 w 4019550"/>
              <a:gd name="connsiteY11" fmla="*/ 912367 h 9250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019550" h="925067">
                <a:moveTo>
                  <a:pt x="0" y="925067"/>
                </a:moveTo>
                <a:cubicBezTo>
                  <a:pt x="4233" y="870033"/>
                  <a:pt x="8467" y="815000"/>
                  <a:pt x="50800" y="753617"/>
                </a:cubicBezTo>
                <a:cubicBezTo>
                  <a:pt x="93133" y="692234"/>
                  <a:pt x="171450" y="617092"/>
                  <a:pt x="254000" y="556767"/>
                </a:cubicBezTo>
                <a:cubicBezTo>
                  <a:pt x="336550" y="496442"/>
                  <a:pt x="433917" y="443525"/>
                  <a:pt x="546100" y="391667"/>
                </a:cubicBezTo>
                <a:cubicBezTo>
                  <a:pt x="658283" y="339809"/>
                  <a:pt x="783167" y="292184"/>
                  <a:pt x="927100" y="245617"/>
                </a:cubicBezTo>
                <a:cubicBezTo>
                  <a:pt x="1071033" y="199050"/>
                  <a:pt x="1236133" y="152484"/>
                  <a:pt x="1409700" y="112267"/>
                </a:cubicBezTo>
                <a:cubicBezTo>
                  <a:pt x="1583267" y="72050"/>
                  <a:pt x="1787525" y="15959"/>
                  <a:pt x="1968500" y="4317"/>
                </a:cubicBezTo>
                <a:cubicBezTo>
                  <a:pt x="2149475" y="-7325"/>
                  <a:pt x="2309283" y="4317"/>
                  <a:pt x="2495550" y="42417"/>
                </a:cubicBezTo>
                <a:cubicBezTo>
                  <a:pt x="2681817" y="80517"/>
                  <a:pt x="2921000" y="171534"/>
                  <a:pt x="3086100" y="232917"/>
                </a:cubicBezTo>
                <a:cubicBezTo>
                  <a:pt x="3251200" y="294300"/>
                  <a:pt x="3355975" y="338750"/>
                  <a:pt x="3486150" y="410717"/>
                </a:cubicBezTo>
                <a:cubicBezTo>
                  <a:pt x="3616325" y="482684"/>
                  <a:pt x="3778250" y="581109"/>
                  <a:pt x="3867150" y="664717"/>
                </a:cubicBezTo>
                <a:cubicBezTo>
                  <a:pt x="3956050" y="748325"/>
                  <a:pt x="4019550" y="912367"/>
                  <a:pt x="4019550" y="912367"/>
                </a:cubicBezTo>
              </a:path>
            </a:pathLst>
          </a:custGeom>
          <a:ln w="76200" cmpd="sng">
            <a:solidFill>
              <a:srgbClr val="B9CDE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5" name="Forme libre 84"/>
          <p:cNvSpPr/>
          <p:nvPr/>
        </p:nvSpPr>
        <p:spPr>
          <a:xfrm>
            <a:off x="23531942" y="13415422"/>
            <a:ext cx="4019552" cy="925068"/>
          </a:xfrm>
          <a:custGeom>
            <a:avLst/>
            <a:gdLst>
              <a:gd name="connsiteX0" fmla="*/ 0 w 4019550"/>
              <a:gd name="connsiteY0" fmla="*/ 925067 h 925067"/>
              <a:gd name="connsiteX1" fmla="*/ 50800 w 4019550"/>
              <a:gd name="connsiteY1" fmla="*/ 753617 h 925067"/>
              <a:gd name="connsiteX2" fmla="*/ 254000 w 4019550"/>
              <a:gd name="connsiteY2" fmla="*/ 556767 h 925067"/>
              <a:gd name="connsiteX3" fmla="*/ 546100 w 4019550"/>
              <a:gd name="connsiteY3" fmla="*/ 391667 h 925067"/>
              <a:gd name="connsiteX4" fmla="*/ 927100 w 4019550"/>
              <a:gd name="connsiteY4" fmla="*/ 245617 h 925067"/>
              <a:gd name="connsiteX5" fmla="*/ 1409700 w 4019550"/>
              <a:gd name="connsiteY5" fmla="*/ 112267 h 925067"/>
              <a:gd name="connsiteX6" fmla="*/ 1968500 w 4019550"/>
              <a:gd name="connsiteY6" fmla="*/ 4317 h 925067"/>
              <a:gd name="connsiteX7" fmla="*/ 2495550 w 4019550"/>
              <a:gd name="connsiteY7" fmla="*/ 42417 h 925067"/>
              <a:gd name="connsiteX8" fmla="*/ 3086100 w 4019550"/>
              <a:gd name="connsiteY8" fmla="*/ 232917 h 925067"/>
              <a:gd name="connsiteX9" fmla="*/ 3486150 w 4019550"/>
              <a:gd name="connsiteY9" fmla="*/ 410717 h 925067"/>
              <a:gd name="connsiteX10" fmla="*/ 3867150 w 4019550"/>
              <a:gd name="connsiteY10" fmla="*/ 664717 h 925067"/>
              <a:gd name="connsiteX11" fmla="*/ 4019550 w 4019550"/>
              <a:gd name="connsiteY11" fmla="*/ 912367 h 9250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019550" h="925067">
                <a:moveTo>
                  <a:pt x="0" y="925067"/>
                </a:moveTo>
                <a:cubicBezTo>
                  <a:pt x="4233" y="870033"/>
                  <a:pt x="8467" y="815000"/>
                  <a:pt x="50800" y="753617"/>
                </a:cubicBezTo>
                <a:cubicBezTo>
                  <a:pt x="93133" y="692234"/>
                  <a:pt x="171450" y="617092"/>
                  <a:pt x="254000" y="556767"/>
                </a:cubicBezTo>
                <a:cubicBezTo>
                  <a:pt x="336550" y="496442"/>
                  <a:pt x="433917" y="443525"/>
                  <a:pt x="546100" y="391667"/>
                </a:cubicBezTo>
                <a:cubicBezTo>
                  <a:pt x="658283" y="339809"/>
                  <a:pt x="783167" y="292184"/>
                  <a:pt x="927100" y="245617"/>
                </a:cubicBezTo>
                <a:cubicBezTo>
                  <a:pt x="1071033" y="199050"/>
                  <a:pt x="1236133" y="152484"/>
                  <a:pt x="1409700" y="112267"/>
                </a:cubicBezTo>
                <a:cubicBezTo>
                  <a:pt x="1583267" y="72050"/>
                  <a:pt x="1787525" y="15959"/>
                  <a:pt x="1968500" y="4317"/>
                </a:cubicBezTo>
                <a:cubicBezTo>
                  <a:pt x="2149475" y="-7325"/>
                  <a:pt x="2309283" y="4317"/>
                  <a:pt x="2495550" y="42417"/>
                </a:cubicBezTo>
                <a:cubicBezTo>
                  <a:pt x="2681817" y="80517"/>
                  <a:pt x="2921000" y="171534"/>
                  <a:pt x="3086100" y="232917"/>
                </a:cubicBezTo>
                <a:cubicBezTo>
                  <a:pt x="3251200" y="294300"/>
                  <a:pt x="3355975" y="338750"/>
                  <a:pt x="3486150" y="410717"/>
                </a:cubicBezTo>
                <a:cubicBezTo>
                  <a:pt x="3616325" y="482684"/>
                  <a:pt x="3778250" y="581109"/>
                  <a:pt x="3867150" y="664717"/>
                </a:cubicBezTo>
                <a:cubicBezTo>
                  <a:pt x="3956050" y="748325"/>
                  <a:pt x="4019550" y="912367"/>
                  <a:pt x="4019550" y="912367"/>
                </a:cubicBezTo>
              </a:path>
            </a:pathLst>
          </a:custGeom>
          <a:ln w="76200" cmpd="sng">
            <a:solidFill>
              <a:srgbClr val="B9CDE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6" name="ZoneTexte 85"/>
          <p:cNvSpPr txBox="1"/>
          <p:nvPr/>
        </p:nvSpPr>
        <p:spPr>
          <a:xfrm>
            <a:off x="22557916" y="9341078"/>
            <a:ext cx="5987610" cy="754042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4300" dirty="0">
                <a:ln>
                  <a:solidFill>
                    <a:srgbClr val="FE2DFF"/>
                  </a:solidFill>
                </a:ln>
                <a:solidFill>
                  <a:srgbClr val="FE2DFF"/>
                </a:solidFill>
                <a:latin typeface="Helvetica"/>
                <a:cs typeface="Helvetica"/>
              </a:rPr>
              <a:t>Traitement par X </a:t>
            </a:r>
            <a:r>
              <a:rPr lang="fr-FR" sz="4300" dirty="0" err="1">
                <a:ln>
                  <a:solidFill>
                    <a:srgbClr val="FE2DFF"/>
                  </a:solidFill>
                </a:ln>
                <a:solidFill>
                  <a:srgbClr val="FE2DFF"/>
                </a:solidFill>
                <a:latin typeface="Helvetica"/>
                <a:cs typeface="Helvetica"/>
              </a:rPr>
              <a:t>linking</a:t>
            </a:r>
            <a:endParaRPr lang="fr-FR" sz="4300" dirty="0">
              <a:ln>
                <a:solidFill>
                  <a:srgbClr val="FE2DFF"/>
                </a:solidFill>
              </a:ln>
              <a:solidFill>
                <a:srgbClr val="FE2DFF"/>
              </a:solidFill>
              <a:latin typeface="Helvetica"/>
              <a:cs typeface="Helvetica"/>
            </a:endParaRPr>
          </a:p>
        </p:txBody>
      </p:sp>
      <p:sp>
        <p:nvSpPr>
          <p:cNvPr id="87" name="ZoneTexte 86"/>
          <p:cNvSpPr txBox="1"/>
          <p:nvPr/>
        </p:nvSpPr>
        <p:spPr>
          <a:xfrm>
            <a:off x="21893323" y="12552001"/>
            <a:ext cx="7081860" cy="754042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4300" dirty="0">
                <a:ln>
                  <a:solidFill>
                    <a:srgbClr val="FE2DFF"/>
                  </a:solidFill>
                </a:ln>
                <a:solidFill>
                  <a:srgbClr val="FE2DFF"/>
                </a:solidFill>
                <a:latin typeface="Helvetica"/>
                <a:cs typeface="Helvetica"/>
              </a:rPr>
              <a:t>Evolution limitée ou stoppée</a:t>
            </a:r>
          </a:p>
        </p:txBody>
      </p:sp>
    </p:spTree>
    <p:extLst>
      <p:ext uri="{BB962C8B-B14F-4D97-AF65-F5344CB8AC3E}">
        <p14:creationId xmlns:p14="http://schemas.microsoft.com/office/powerpoint/2010/main" val="2795058552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8767464" y="6138271"/>
            <a:ext cx="12116910" cy="807853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" name="Arc plein 2"/>
          <p:cNvSpPr/>
          <p:nvPr/>
        </p:nvSpPr>
        <p:spPr>
          <a:xfrm>
            <a:off x="19435265" y="6695690"/>
            <a:ext cx="10805424" cy="5377945"/>
          </a:xfrm>
          <a:prstGeom prst="blockArc">
            <a:avLst>
              <a:gd name="adj1" fmla="val 10800000"/>
              <a:gd name="adj2" fmla="val 21507916"/>
              <a:gd name="adj3" fmla="val 18618"/>
            </a:avLst>
          </a:prstGeom>
          <a:solidFill>
            <a:schemeClr val="accent1">
              <a:lumMod val="20000"/>
              <a:lumOff val="80000"/>
            </a:scheme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sp>
        <p:nvSpPr>
          <p:cNvPr id="5" name="Ellipse 4"/>
          <p:cNvSpPr/>
          <p:nvPr/>
        </p:nvSpPr>
        <p:spPr>
          <a:xfrm>
            <a:off x="19945930" y="8609300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" name="Ellipse 5"/>
          <p:cNvSpPr/>
          <p:nvPr/>
        </p:nvSpPr>
        <p:spPr>
          <a:xfrm>
            <a:off x="20496262" y="8469599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" name="Ellipse 6"/>
          <p:cNvSpPr/>
          <p:nvPr/>
        </p:nvSpPr>
        <p:spPr>
          <a:xfrm>
            <a:off x="20580927" y="7970085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" name="Ellipse 7"/>
          <p:cNvSpPr/>
          <p:nvPr/>
        </p:nvSpPr>
        <p:spPr>
          <a:xfrm>
            <a:off x="21131262" y="8109786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" name="Ellipse 8"/>
          <p:cNvSpPr/>
          <p:nvPr/>
        </p:nvSpPr>
        <p:spPr>
          <a:xfrm>
            <a:off x="20081395" y="9087651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" name="Ellipse 9"/>
          <p:cNvSpPr/>
          <p:nvPr/>
        </p:nvSpPr>
        <p:spPr>
          <a:xfrm>
            <a:off x="21419128" y="7521365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" name="Ellipse 10"/>
          <p:cNvSpPr/>
          <p:nvPr/>
        </p:nvSpPr>
        <p:spPr>
          <a:xfrm>
            <a:off x="22113393" y="7712061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" name="Ellipse 11"/>
          <p:cNvSpPr/>
          <p:nvPr/>
        </p:nvSpPr>
        <p:spPr>
          <a:xfrm>
            <a:off x="22477460" y="7123445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" name="Ellipse 12"/>
          <p:cNvSpPr/>
          <p:nvPr/>
        </p:nvSpPr>
        <p:spPr>
          <a:xfrm>
            <a:off x="23163260" y="7521365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4" name="Ellipse 13"/>
          <p:cNvSpPr/>
          <p:nvPr/>
        </p:nvSpPr>
        <p:spPr>
          <a:xfrm>
            <a:off x="23552729" y="6903316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5" name="Ellipse 14"/>
          <p:cNvSpPr/>
          <p:nvPr/>
        </p:nvSpPr>
        <p:spPr>
          <a:xfrm>
            <a:off x="24111529" y="7451515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6" name="Ellipse 15"/>
          <p:cNvSpPr/>
          <p:nvPr/>
        </p:nvSpPr>
        <p:spPr>
          <a:xfrm>
            <a:off x="24661863" y="6763616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7" name="Ellipse 16"/>
          <p:cNvSpPr/>
          <p:nvPr/>
        </p:nvSpPr>
        <p:spPr>
          <a:xfrm>
            <a:off x="25296860" y="7451515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8" name="Ellipse 17"/>
          <p:cNvSpPr/>
          <p:nvPr/>
        </p:nvSpPr>
        <p:spPr>
          <a:xfrm>
            <a:off x="25948794" y="6833466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9" name="Ellipse 18"/>
          <p:cNvSpPr/>
          <p:nvPr/>
        </p:nvSpPr>
        <p:spPr>
          <a:xfrm>
            <a:off x="26405995" y="7521365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0" name="Ellipse 19"/>
          <p:cNvSpPr/>
          <p:nvPr/>
        </p:nvSpPr>
        <p:spPr>
          <a:xfrm>
            <a:off x="27134126" y="7053595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1" name="Ellipse 20"/>
          <p:cNvSpPr/>
          <p:nvPr/>
        </p:nvSpPr>
        <p:spPr>
          <a:xfrm>
            <a:off x="27498197" y="7737657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2" name="Ellipse 21"/>
          <p:cNvSpPr/>
          <p:nvPr/>
        </p:nvSpPr>
        <p:spPr>
          <a:xfrm>
            <a:off x="28268662" y="7451515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3" name="Ellipse 22"/>
          <p:cNvSpPr/>
          <p:nvPr/>
        </p:nvSpPr>
        <p:spPr>
          <a:xfrm>
            <a:off x="28461856" y="8179636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4" name="Ellipse 23"/>
          <p:cNvSpPr/>
          <p:nvPr/>
        </p:nvSpPr>
        <p:spPr>
          <a:xfrm>
            <a:off x="29233860" y="7995677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5" name="Ellipse 24"/>
          <p:cNvSpPr/>
          <p:nvPr/>
        </p:nvSpPr>
        <p:spPr>
          <a:xfrm>
            <a:off x="29166128" y="8774591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6" name="Ellipse 25"/>
          <p:cNvSpPr/>
          <p:nvPr/>
        </p:nvSpPr>
        <p:spPr>
          <a:xfrm>
            <a:off x="29963692" y="9017801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7" name="Arc plein 26"/>
          <p:cNvSpPr/>
          <p:nvPr/>
        </p:nvSpPr>
        <p:spPr>
          <a:xfrm>
            <a:off x="19435265" y="10823483"/>
            <a:ext cx="10805424" cy="5377945"/>
          </a:xfrm>
          <a:prstGeom prst="blockArc">
            <a:avLst>
              <a:gd name="adj1" fmla="val 10800000"/>
              <a:gd name="adj2" fmla="val 21507916"/>
              <a:gd name="adj3" fmla="val 18618"/>
            </a:avLst>
          </a:prstGeom>
          <a:solidFill>
            <a:schemeClr val="accent1">
              <a:lumMod val="20000"/>
              <a:lumOff val="80000"/>
            </a:scheme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sp>
        <p:nvSpPr>
          <p:cNvPr id="28" name="Ellipse 27"/>
          <p:cNvSpPr/>
          <p:nvPr/>
        </p:nvSpPr>
        <p:spPr>
          <a:xfrm>
            <a:off x="19945930" y="12737093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9" name="Ellipse 28"/>
          <p:cNvSpPr/>
          <p:nvPr/>
        </p:nvSpPr>
        <p:spPr>
          <a:xfrm>
            <a:off x="20496262" y="12597393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0" name="Ellipse 29"/>
          <p:cNvSpPr/>
          <p:nvPr/>
        </p:nvSpPr>
        <p:spPr>
          <a:xfrm>
            <a:off x="20580927" y="12097878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1" name="Ellipse 30"/>
          <p:cNvSpPr/>
          <p:nvPr/>
        </p:nvSpPr>
        <p:spPr>
          <a:xfrm>
            <a:off x="21131262" y="12237579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2" name="Ellipse 31"/>
          <p:cNvSpPr/>
          <p:nvPr/>
        </p:nvSpPr>
        <p:spPr>
          <a:xfrm>
            <a:off x="20081395" y="13215447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3" name="Ellipse 32"/>
          <p:cNvSpPr/>
          <p:nvPr/>
        </p:nvSpPr>
        <p:spPr>
          <a:xfrm>
            <a:off x="21419128" y="11649159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4" name="Ellipse 33"/>
          <p:cNvSpPr/>
          <p:nvPr/>
        </p:nvSpPr>
        <p:spPr>
          <a:xfrm>
            <a:off x="22113393" y="11839854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5" name="Ellipse 34"/>
          <p:cNvSpPr/>
          <p:nvPr/>
        </p:nvSpPr>
        <p:spPr>
          <a:xfrm>
            <a:off x="22477460" y="11251238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6" name="Ellipse 35"/>
          <p:cNvSpPr/>
          <p:nvPr/>
        </p:nvSpPr>
        <p:spPr>
          <a:xfrm>
            <a:off x="23163260" y="11649159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7" name="Ellipse 36"/>
          <p:cNvSpPr/>
          <p:nvPr/>
        </p:nvSpPr>
        <p:spPr>
          <a:xfrm>
            <a:off x="23552729" y="11031112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8" name="Ellipse 37"/>
          <p:cNvSpPr/>
          <p:nvPr/>
        </p:nvSpPr>
        <p:spPr>
          <a:xfrm>
            <a:off x="24111529" y="11579309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9" name="Ellipse 38"/>
          <p:cNvSpPr/>
          <p:nvPr/>
        </p:nvSpPr>
        <p:spPr>
          <a:xfrm>
            <a:off x="24661863" y="12045842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0" name="Ellipse 39"/>
          <p:cNvSpPr/>
          <p:nvPr/>
        </p:nvSpPr>
        <p:spPr>
          <a:xfrm>
            <a:off x="25296860" y="11579309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1" name="Ellipse 40"/>
          <p:cNvSpPr/>
          <p:nvPr/>
        </p:nvSpPr>
        <p:spPr>
          <a:xfrm>
            <a:off x="25948794" y="10961262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2" name="Ellipse 41"/>
          <p:cNvSpPr/>
          <p:nvPr/>
        </p:nvSpPr>
        <p:spPr>
          <a:xfrm>
            <a:off x="26405995" y="11649159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3" name="Ellipse 42"/>
          <p:cNvSpPr/>
          <p:nvPr/>
        </p:nvSpPr>
        <p:spPr>
          <a:xfrm>
            <a:off x="27134126" y="11181388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4" name="Ellipse 43"/>
          <p:cNvSpPr/>
          <p:nvPr/>
        </p:nvSpPr>
        <p:spPr>
          <a:xfrm>
            <a:off x="27498197" y="11865450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5" name="Ellipse 44"/>
          <p:cNvSpPr/>
          <p:nvPr/>
        </p:nvSpPr>
        <p:spPr>
          <a:xfrm>
            <a:off x="28268662" y="11579309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6" name="Ellipse 45"/>
          <p:cNvSpPr/>
          <p:nvPr/>
        </p:nvSpPr>
        <p:spPr>
          <a:xfrm>
            <a:off x="28461856" y="12307429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7" name="Ellipse 46"/>
          <p:cNvSpPr/>
          <p:nvPr/>
        </p:nvSpPr>
        <p:spPr>
          <a:xfrm>
            <a:off x="29233860" y="12123470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8" name="Ellipse 47"/>
          <p:cNvSpPr/>
          <p:nvPr/>
        </p:nvSpPr>
        <p:spPr>
          <a:xfrm>
            <a:off x="29166128" y="12902384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9" name="Ellipse 48"/>
          <p:cNvSpPr/>
          <p:nvPr/>
        </p:nvSpPr>
        <p:spPr>
          <a:xfrm>
            <a:off x="29963692" y="13145597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0" name="Forme libre 49"/>
          <p:cNvSpPr/>
          <p:nvPr/>
        </p:nvSpPr>
        <p:spPr>
          <a:xfrm>
            <a:off x="19978897" y="10961875"/>
            <a:ext cx="10043905" cy="2324105"/>
          </a:xfrm>
          <a:custGeom>
            <a:avLst/>
            <a:gdLst>
              <a:gd name="connsiteX0" fmla="*/ 163304 w 10043904"/>
              <a:gd name="connsiteY0" fmla="*/ 2324105 h 2324105"/>
              <a:gd name="connsiteX1" fmla="*/ 23604 w 10043904"/>
              <a:gd name="connsiteY1" fmla="*/ 1828805 h 2324105"/>
              <a:gd name="connsiteX2" fmla="*/ 595104 w 10043904"/>
              <a:gd name="connsiteY2" fmla="*/ 1714505 h 2324105"/>
              <a:gd name="connsiteX3" fmla="*/ 645904 w 10043904"/>
              <a:gd name="connsiteY3" fmla="*/ 1193805 h 2324105"/>
              <a:gd name="connsiteX4" fmla="*/ 1217404 w 10043904"/>
              <a:gd name="connsiteY4" fmla="*/ 1358905 h 2324105"/>
              <a:gd name="connsiteX5" fmla="*/ 1509504 w 10043904"/>
              <a:gd name="connsiteY5" fmla="*/ 749305 h 2324105"/>
              <a:gd name="connsiteX6" fmla="*/ 2208004 w 10043904"/>
              <a:gd name="connsiteY6" fmla="*/ 952505 h 2324105"/>
              <a:gd name="connsiteX7" fmla="*/ 2550904 w 10043904"/>
              <a:gd name="connsiteY7" fmla="*/ 355605 h 2324105"/>
              <a:gd name="connsiteX8" fmla="*/ 3249404 w 10043904"/>
              <a:gd name="connsiteY8" fmla="*/ 762005 h 2324105"/>
              <a:gd name="connsiteX9" fmla="*/ 3643104 w 10043904"/>
              <a:gd name="connsiteY9" fmla="*/ 127005 h 2324105"/>
              <a:gd name="connsiteX10" fmla="*/ 4189204 w 10043904"/>
              <a:gd name="connsiteY10" fmla="*/ 685805 h 2324105"/>
              <a:gd name="connsiteX11" fmla="*/ 4735304 w 10043904"/>
              <a:gd name="connsiteY11" fmla="*/ 5 h 2324105"/>
              <a:gd name="connsiteX12" fmla="*/ 5370304 w 10043904"/>
              <a:gd name="connsiteY12" fmla="*/ 673105 h 2324105"/>
              <a:gd name="connsiteX13" fmla="*/ 6018004 w 10043904"/>
              <a:gd name="connsiteY13" fmla="*/ 88905 h 2324105"/>
              <a:gd name="connsiteX14" fmla="*/ 6475204 w 10043904"/>
              <a:gd name="connsiteY14" fmla="*/ 762005 h 2324105"/>
              <a:gd name="connsiteX15" fmla="*/ 7211804 w 10043904"/>
              <a:gd name="connsiteY15" fmla="*/ 292105 h 2324105"/>
              <a:gd name="connsiteX16" fmla="*/ 7580104 w 10043904"/>
              <a:gd name="connsiteY16" fmla="*/ 1003305 h 2324105"/>
              <a:gd name="connsiteX17" fmla="*/ 8380204 w 10043904"/>
              <a:gd name="connsiteY17" fmla="*/ 673105 h 2324105"/>
              <a:gd name="connsiteX18" fmla="*/ 8532604 w 10043904"/>
              <a:gd name="connsiteY18" fmla="*/ 1435105 h 2324105"/>
              <a:gd name="connsiteX19" fmla="*/ 9332704 w 10043904"/>
              <a:gd name="connsiteY19" fmla="*/ 1231905 h 2324105"/>
              <a:gd name="connsiteX20" fmla="*/ 9231104 w 10043904"/>
              <a:gd name="connsiteY20" fmla="*/ 2019305 h 2324105"/>
              <a:gd name="connsiteX21" fmla="*/ 10043904 w 10043904"/>
              <a:gd name="connsiteY21" fmla="*/ 2260605 h 2324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0043904" h="2324105">
                <a:moveTo>
                  <a:pt x="163304" y="2324105"/>
                </a:moveTo>
                <a:cubicBezTo>
                  <a:pt x="57470" y="2127255"/>
                  <a:pt x="-48363" y="1930405"/>
                  <a:pt x="23604" y="1828805"/>
                </a:cubicBezTo>
                <a:cubicBezTo>
                  <a:pt x="95571" y="1727205"/>
                  <a:pt x="491387" y="1820338"/>
                  <a:pt x="595104" y="1714505"/>
                </a:cubicBezTo>
                <a:cubicBezTo>
                  <a:pt x="698821" y="1608672"/>
                  <a:pt x="542187" y="1253072"/>
                  <a:pt x="645904" y="1193805"/>
                </a:cubicBezTo>
                <a:cubicBezTo>
                  <a:pt x="749621" y="1134538"/>
                  <a:pt x="1073471" y="1432988"/>
                  <a:pt x="1217404" y="1358905"/>
                </a:cubicBezTo>
                <a:cubicBezTo>
                  <a:pt x="1361337" y="1284822"/>
                  <a:pt x="1344404" y="817038"/>
                  <a:pt x="1509504" y="749305"/>
                </a:cubicBezTo>
                <a:cubicBezTo>
                  <a:pt x="1674604" y="681572"/>
                  <a:pt x="2034437" y="1018122"/>
                  <a:pt x="2208004" y="952505"/>
                </a:cubicBezTo>
                <a:cubicBezTo>
                  <a:pt x="2381571" y="886888"/>
                  <a:pt x="2377337" y="387355"/>
                  <a:pt x="2550904" y="355605"/>
                </a:cubicBezTo>
                <a:cubicBezTo>
                  <a:pt x="2724471" y="323855"/>
                  <a:pt x="3067371" y="800105"/>
                  <a:pt x="3249404" y="762005"/>
                </a:cubicBezTo>
                <a:cubicBezTo>
                  <a:pt x="3431437" y="723905"/>
                  <a:pt x="3486471" y="139705"/>
                  <a:pt x="3643104" y="127005"/>
                </a:cubicBezTo>
                <a:cubicBezTo>
                  <a:pt x="3799737" y="114305"/>
                  <a:pt x="4007171" y="706972"/>
                  <a:pt x="4189204" y="685805"/>
                </a:cubicBezTo>
                <a:cubicBezTo>
                  <a:pt x="4371237" y="664638"/>
                  <a:pt x="4538454" y="2122"/>
                  <a:pt x="4735304" y="5"/>
                </a:cubicBezTo>
                <a:cubicBezTo>
                  <a:pt x="4932154" y="-2112"/>
                  <a:pt x="5156521" y="658288"/>
                  <a:pt x="5370304" y="673105"/>
                </a:cubicBezTo>
                <a:cubicBezTo>
                  <a:pt x="5584087" y="687922"/>
                  <a:pt x="5833854" y="74088"/>
                  <a:pt x="6018004" y="88905"/>
                </a:cubicBezTo>
                <a:cubicBezTo>
                  <a:pt x="6202154" y="103722"/>
                  <a:pt x="6276237" y="728138"/>
                  <a:pt x="6475204" y="762005"/>
                </a:cubicBezTo>
                <a:cubicBezTo>
                  <a:pt x="6674171" y="795872"/>
                  <a:pt x="7027654" y="251888"/>
                  <a:pt x="7211804" y="292105"/>
                </a:cubicBezTo>
                <a:cubicBezTo>
                  <a:pt x="7395954" y="332322"/>
                  <a:pt x="7385371" y="939805"/>
                  <a:pt x="7580104" y="1003305"/>
                </a:cubicBezTo>
                <a:cubicBezTo>
                  <a:pt x="7774837" y="1066805"/>
                  <a:pt x="8221454" y="601138"/>
                  <a:pt x="8380204" y="673105"/>
                </a:cubicBezTo>
                <a:cubicBezTo>
                  <a:pt x="8538954" y="745072"/>
                  <a:pt x="8373854" y="1341972"/>
                  <a:pt x="8532604" y="1435105"/>
                </a:cubicBezTo>
                <a:cubicBezTo>
                  <a:pt x="8691354" y="1528238"/>
                  <a:pt x="9216287" y="1134538"/>
                  <a:pt x="9332704" y="1231905"/>
                </a:cubicBezTo>
                <a:cubicBezTo>
                  <a:pt x="9449121" y="1329272"/>
                  <a:pt x="9112571" y="1847855"/>
                  <a:pt x="9231104" y="2019305"/>
                </a:cubicBezTo>
                <a:cubicBezTo>
                  <a:pt x="9349637" y="2190755"/>
                  <a:pt x="10043904" y="2260605"/>
                  <a:pt x="10043904" y="2260605"/>
                </a:cubicBezTo>
              </a:path>
            </a:pathLst>
          </a:custGeom>
          <a:ln>
            <a:solidFill>
              <a:srgbClr val="767676"/>
            </a:solidFill>
            <a:prstDash val="dot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1" name="ZoneTexte 50"/>
          <p:cNvSpPr txBox="1"/>
          <p:nvPr/>
        </p:nvSpPr>
        <p:spPr>
          <a:xfrm>
            <a:off x="21456048" y="8609301"/>
            <a:ext cx="6682556" cy="754042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4300" dirty="0">
                <a:ln>
                  <a:solidFill>
                    <a:srgbClr val="FE2DFF"/>
                  </a:solidFill>
                </a:ln>
                <a:solidFill>
                  <a:srgbClr val="FE2DFF"/>
                </a:solidFill>
                <a:latin typeface="Helvetica"/>
                <a:cs typeface="Helvetica"/>
              </a:rPr>
              <a:t>Cornée avant cross </a:t>
            </a:r>
            <a:r>
              <a:rPr lang="fr-FR" sz="4300" dirty="0" err="1">
                <a:ln>
                  <a:solidFill>
                    <a:srgbClr val="FE2DFF"/>
                  </a:solidFill>
                </a:ln>
                <a:solidFill>
                  <a:srgbClr val="FE2DFF"/>
                </a:solidFill>
                <a:latin typeface="Helvetica"/>
                <a:cs typeface="Helvetica"/>
              </a:rPr>
              <a:t>linking</a:t>
            </a:r>
            <a:endParaRPr lang="fr-FR" sz="4300" dirty="0">
              <a:ln>
                <a:solidFill>
                  <a:srgbClr val="FE2DFF"/>
                </a:solidFill>
              </a:ln>
              <a:solidFill>
                <a:srgbClr val="FE2DFF"/>
              </a:solidFill>
              <a:latin typeface="Helvetica"/>
              <a:cs typeface="Helvetica"/>
            </a:endParaRPr>
          </a:p>
        </p:txBody>
      </p:sp>
      <p:sp>
        <p:nvSpPr>
          <p:cNvPr id="52" name="ZoneTexte 51"/>
          <p:cNvSpPr txBox="1"/>
          <p:nvPr/>
        </p:nvSpPr>
        <p:spPr>
          <a:xfrm>
            <a:off x="21593236" y="12763436"/>
            <a:ext cx="6712982" cy="754042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4300" dirty="0">
                <a:ln>
                  <a:solidFill>
                    <a:srgbClr val="FE2DFF"/>
                  </a:solidFill>
                </a:ln>
                <a:solidFill>
                  <a:srgbClr val="FE2DFF"/>
                </a:solidFill>
                <a:latin typeface="Helvetica"/>
                <a:cs typeface="Helvetica"/>
              </a:rPr>
              <a:t>Cornée après cross </a:t>
            </a:r>
            <a:r>
              <a:rPr lang="fr-FR" sz="4300" dirty="0" err="1">
                <a:ln>
                  <a:solidFill>
                    <a:srgbClr val="FE2DFF"/>
                  </a:solidFill>
                </a:ln>
                <a:solidFill>
                  <a:srgbClr val="FE2DFF"/>
                </a:solidFill>
                <a:latin typeface="Helvetica"/>
                <a:cs typeface="Helvetica"/>
              </a:rPr>
              <a:t>linking</a:t>
            </a:r>
            <a:endParaRPr lang="fr-FR" sz="4300" dirty="0">
              <a:ln>
                <a:solidFill>
                  <a:srgbClr val="FE2DFF"/>
                </a:solidFill>
              </a:ln>
              <a:solidFill>
                <a:srgbClr val="FE2DFF"/>
              </a:solidFill>
              <a:latin typeface="Helvetica"/>
              <a:cs typeface="Helvetica"/>
            </a:endParaRPr>
          </a:p>
        </p:txBody>
      </p:sp>
    </p:spTree>
    <p:extLst>
      <p:ext uri="{BB962C8B-B14F-4D97-AF65-F5344CB8AC3E}">
        <p14:creationId xmlns:p14="http://schemas.microsoft.com/office/powerpoint/2010/main" val="680346402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0566601" y="2843780"/>
            <a:ext cx="9671808" cy="144068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3" name="Connecteur droit 2"/>
          <p:cNvCxnSpPr/>
          <p:nvPr/>
        </p:nvCxnSpPr>
        <p:spPr>
          <a:xfrm>
            <a:off x="23608821" y="5226078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" name="Connecteur droit 4"/>
          <p:cNvCxnSpPr/>
          <p:nvPr/>
        </p:nvCxnSpPr>
        <p:spPr>
          <a:xfrm>
            <a:off x="26179512" y="5219728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Forme libre 5"/>
          <p:cNvSpPr/>
          <p:nvPr/>
        </p:nvSpPr>
        <p:spPr>
          <a:xfrm>
            <a:off x="22214020" y="5165015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" name="Forme libre 6"/>
          <p:cNvSpPr/>
          <p:nvPr/>
        </p:nvSpPr>
        <p:spPr>
          <a:xfrm>
            <a:off x="27239604" y="5169443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" name="Ellipse 7"/>
          <p:cNvSpPr/>
          <p:nvPr/>
        </p:nvSpPr>
        <p:spPr>
          <a:xfrm>
            <a:off x="22976996" y="5547810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" name="Ellipse 8"/>
          <p:cNvSpPr/>
          <p:nvPr/>
        </p:nvSpPr>
        <p:spPr>
          <a:xfrm>
            <a:off x="23286030" y="5503359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" name="Ellipse 9"/>
          <p:cNvSpPr/>
          <p:nvPr/>
        </p:nvSpPr>
        <p:spPr>
          <a:xfrm>
            <a:off x="23396097" y="5241757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" name="Ellipse 10"/>
          <p:cNvSpPr/>
          <p:nvPr/>
        </p:nvSpPr>
        <p:spPr>
          <a:xfrm>
            <a:off x="27523595" y="5331283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" name="Ellipse 11"/>
          <p:cNvSpPr/>
          <p:nvPr/>
        </p:nvSpPr>
        <p:spPr>
          <a:xfrm>
            <a:off x="27527829" y="5546559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" name="Ellipse 12"/>
          <p:cNvSpPr/>
          <p:nvPr/>
        </p:nvSpPr>
        <p:spPr>
          <a:xfrm>
            <a:off x="27824160" y="5542325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4" name="Forme libre 13"/>
          <p:cNvSpPr/>
          <p:nvPr/>
        </p:nvSpPr>
        <p:spPr>
          <a:xfrm>
            <a:off x="23740966" y="5340478"/>
            <a:ext cx="3498637" cy="35193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noFill/>
          <a:ln w="76200" cmpd="sng">
            <a:solidFill>
              <a:srgbClr val="767676"/>
            </a:solidFill>
            <a:prstDash val="soli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5" name="Forme libre 14"/>
          <p:cNvSpPr/>
          <p:nvPr/>
        </p:nvSpPr>
        <p:spPr>
          <a:xfrm>
            <a:off x="23247901" y="5356321"/>
            <a:ext cx="493458" cy="416202"/>
          </a:xfrm>
          <a:custGeom>
            <a:avLst/>
            <a:gdLst>
              <a:gd name="connsiteX0" fmla="*/ 249793 w 493457"/>
              <a:gd name="connsiteY0" fmla="*/ 381844 h 416202"/>
              <a:gd name="connsiteX1" fmla="*/ 4260 w 493457"/>
              <a:gd name="connsiteY1" fmla="*/ 415709 h 416202"/>
              <a:gd name="connsiteX2" fmla="*/ 105860 w 493457"/>
              <a:gd name="connsiteY2" fmla="*/ 356445 h 416202"/>
              <a:gd name="connsiteX3" fmla="*/ 258260 w 493457"/>
              <a:gd name="connsiteY3" fmla="*/ 280247 h 416202"/>
              <a:gd name="connsiteX4" fmla="*/ 359860 w 493457"/>
              <a:gd name="connsiteY4" fmla="*/ 170183 h 416202"/>
              <a:gd name="connsiteX5" fmla="*/ 436060 w 493457"/>
              <a:gd name="connsiteY5" fmla="*/ 77053 h 416202"/>
              <a:gd name="connsiteX6" fmla="*/ 478393 w 493457"/>
              <a:gd name="connsiteY6" fmla="*/ 855 h 416202"/>
              <a:gd name="connsiteX7" fmla="*/ 486860 w 493457"/>
              <a:gd name="connsiteY7" fmla="*/ 127851 h 416202"/>
              <a:gd name="connsiteX8" fmla="*/ 486860 w 493457"/>
              <a:gd name="connsiteY8" fmla="*/ 237915 h 416202"/>
              <a:gd name="connsiteX9" fmla="*/ 402193 w 493457"/>
              <a:gd name="connsiteY9" fmla="*/ 254848 h 416202"/>
              <a:gd name="connsiteX10" fmla="*/ 436060 w 493457"/>
              <a:gd name="connsiteY10" fmla="*/ 331045 h 416202"/>
              <a:gd name="connsiteX11" fmla="*/ 249793 w 493457"/>
              <a:gd name="connsiteY11" fmla="*/ 381844 h 416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93457" h="416202">
                <a:moveTo>
                  <a:pt x="249793" y="381844"/>
                </a:moveTo>
                <a:cubicBezTo>
                  <a:pt x="177826" y="395955"/>
                  <a:pt x="28249" y="419942"/>
                  <a:pt x="4260" y="415709"/>
                </a:cubicBezTo>
                <a:cubicBezTo>
                  <a:pt x="-19729" y="411476"/>
                  <a:pt x="63527" y="379022"/>
                  <a:pt x="105860" y="356445"/>
                </a:cubicBezTo>
                <a:cubicBezTo>
                  <a:pt x="148193" y="333868"/>
                  <a:pt x="215927" y="311291"/>
                  <a:pt x="258260" y="280247"/>
                </a:cubicBezTo>
                <a:cubicBezTo>
                  <a:pt x="300593" y="249203"/>
                  <a:pt x="330227" y="204049"/>
                  <a:pt x="359860" y="170183"/>
                </a:cubicBezTo>
                <a:cubicBezTo>
                  <a:pt x="389493" y="136317"/>
                  <a:pt x="416305" y="105274"/>
                  <a:pt x="436060" y="77053"/>
                </a:cubicBezTo>
                <a:cubicBezTo>
                  <a:pt x="455815" y="48832"/>
                  <a:pt x="469926" y="-7611"/>
                  <a:pt x="478393" y="855"/>
                </a:cubicBezTo>
                <a:cubicBezTo>
                  <a:pt x="486860" y="9321"/>
                  <a:pt x="485449" y="88341"/>
                  <a:pt x="486860" y="127851"/>
                </a:cubicBezTo>
                <a:cubicBezTo>
                  <a:pt x="488271" y="167361"/>
                  <a:pt x="500971" y="216749"/>
                  <a:pt x="486860" y="237915"/>
                </a:cubicBezTo>
                <a:cubicBezTo>
                  <a:pt x="472749" y="259081"/>
                  <a:pt x="410660" y="239326"/>
                  <a:pt x="402193" y="254848"/>
                </a:cubicBezTo>
                <a:cubicBezTo>
                  <a:pt x="393726" y="270370"/>
                  <a:pt x="461460" y="309879"/>
                  <a:pt x="436060" y="331045"/>
                </a:cubicBezTo>
                <a:cubicBezTo>
                  <a:pt x="410660" y="352211"/>
                  <a:pt x="321760" y="367733"/>
                  <a:pt x="249793" y="381844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6" name="Forme libre 15"/>
          <p:cNvSpPr/>
          <p:nvPr/>
        </p:nvSpPr>
        <p:spPr>
          <a:xfrm>
            <a:off x="27214075" y="5358081"/>
            <a:ext cx="334827" cy="413980"/>
          </a:xfrm>
          <a:custGeom>
            <a:avLst/>
            <a:gdLst>
              <a:gd name="connsiteX0" fmla="*/ 262956 w 334827"/>
              <a:gd name="connsiteY0" fmla="*/ 337755 h 413981"/>
              <a:gd name="connsiteX1" fmla="*/ 322222 w 334827"/>
              <a:gd name="connsiteY1" fmla="*/ 413952 h 413981"/>
              <a:gd name="connsiteX2" fmla="*/ 17422 w 334827"/>
              <a:gd name="connsiteY2" fmla="*/ 346221 h 413981"/>
              <a:gd name="connsiteX3" fmla="*/ 102089 w 334827"/>
              <a:gd name="connsiteY3" fmla="*/ 295423 h 413981"/>
              <a:gd name="connsiteX4" fmla="*/ 34356 w 334827"/>
              <a:gd name="connsiteY4" fmla="*/ 219225 h 413981"/>
              <a:gd name="connsiteX5" fmla="*/ 68222 w 334827"/>
              <a:gd name="connsiteY5" fmla="*/ 176893 h 413981"/>
              <a:gd name="connsiteX6" fmla="*/ 489 w 334827"/>
              <a:gd name="connsiteY6" fmla="*/ 32964 h 413981"/>
              <a:gd name="connsiteX7" fmla="*/ 42822 w 334827"/>
              <a:gd name="connsiteY7" fmla="*/ 16031 h 413981"/>
              <a:gd name="connsiteX8" fmla="*/ 135956 w 334827"/>
              <a:gd name="connsiteY8" fmla="*/ 227691 h 413981"/>
              <a:gd name="connsiteX9" fmla="*/ 262956 w 334827"/>
              <a:gd name="connsiteY9" fmla="*/ 337755 h 41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4827" h="413981">
                <a:moveTo>
                  <a:pt x="262956" y="337755"/>
                </a:moveTo>
                <a:cubicBezTo>
                  <a:pt x="294000" y="368799"/>
                  <a:pt x="363144" y="412541"/>
                  <a:pt x="322222" y="413952"/>
                </a:cubicBezTo>
                <a:cubicBezTo>
                  <a:pt x="281300" y="415363"/>
                  <a:pt x="54111" y="365976"/>
                  <a:pt x="17422" y="346221"/>
                </a:cubicBezTo>
                <a:cubicBezTo>
                  <a:pt x="-19267" y="326466"/>
                  <a:pt x="99267" y="316589"/>
                  <a:pt x="102089" y="295423"/>
                </a:cubicBezTo>
                <a:cubicBezTo>
                  <a:pt x="104911" y="274257"/>
                  <a:pt x="40000" y="238980"/>
                  <a:pt x="34356" y="219225"/>
                </a:cubicBezTo>
                <a:cubicBezTo>
                  <a:pt x="28711" y="199470"/>
                  <a:pt x="73866" y="207936"/>
                  <a:pt x="68222" y="176893"/>
                </a:cubicBezTo>
                <a:cubicBezTo>
                  <a:pt x="62578" y="145850"/>
                  <a:pt x="4722" y="59774"/>
                  <a:pt x="489" y="32964"/>
                </a:cubicBezTo>
                <a:cubicBezTo>
                  <a:pt x="-3744" y="6154"/>
                  <a:pt x="20244" y="-16424"/>
                  <a:pt x="42822" y="16031"/>
                </a:cubicBezTo>
                <a:cubicBezTo>
                  <a:pt x="65400" y="48486"/>
                  <a:pt x="99267" y="172659"/>
                  <a:pt x="135956" y="227691"/>
                </a:cubicBezTo>
                <a:cubicBezTo>
                  <a:pt x="172645" y="282723"/>
                  <a:pt x="231912" y="306711"/>
                  <a:pt x="262956" y="337755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17" name="Connecteur droit 16"/>
          <p:cNvCxnSpPr>
            <a:stCxn id="15" idx="10"/>
            <a:endCxn id="14" idx="0"/>
          </p:cNvCxnSpPr>
          <p:nvPr/>
        </p:nvCxnSpPr>
        <p:spPr>
          <a:xfrm flipV="1">
            <a:off x="23683963" y="5624418"/>
            <a:ext cx="611342" cy="62949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Connecteur droit 17"/>
          <p:cNvCxnSpPr>
            <a:stCxn id="15" idx="8"/>
            <a:endCxn id="14" idx="3"/>
          </p:cNvCxnSpPr>
          <p:nvPr/>
        </p:nvCxnSpPr>
        <p:spPr>
          <a:xfrm flipV="1">
            <a:off x="23734760" y="5573459"/>
            <a:ext cx="281138" cy="20779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Connecteur droit 18"/>
          <p:cNvCxnSpPr>
            <a:stCxn id="15" idx="10"/>
            <a:endCxn id="14" idx="44"/>
          </p:cNvCxnSpPr>
          <p:nvPr/>
        </p:nvCxnSpPr>
        <p:spPr>
          <a:xfrm flipV="1">
            <a:off x="23683963" y="5650916"/>
            <a:ext cx="825551" cy="36450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Connecteur droit 19"/>
          <p:cNvCxnSpPr>
            <a:stCxn id="16" idx="2"/>
            <a:endCxn id="14" idx="37"/>
          </p:cNvCxnSpPr>
          <p:nvPr/>
        </p:nvCxnSpPr>
        <p:spPr>
          <a:xfrm flipH="1" flipV="1">
            <a:off x="26539847" y="5640726"/>
            <a:ext cx="691649" cy="63574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Connecteur droit 20"/>
          <p:cNvCxnSpPr>
            <a:stCxn id="16" idx="2"/>
            <a:endCxn id="14" idx="35"/>
          </p:cNvCxnSpPr>
          <p:nvPr/>
        </p:nvCxnSpPr>
        <p:spPr>
          <a:xfrm flipH="1" flipV="1">
            <a:off x="27033457" y="5559188"/>
            <a:ext cx="198035" cy="145112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Connecteur droit 21"/>
          <p:cNvCxnSpPr>
            <a:stCxn id="16" idx="4"/>
            <a:endCxn id="14" idx="35"/>
          </p:cNvCxnSpPr>
          <p:nvPr/>
        </p:nvCxnSpPr>
        <p:spPr>
          <a:xfrm flipH="1" flipV="1">
            <a:off x="27033458" y="5559189"/>
            <a:ext cx="214971" cy="18115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" name="Connecteur droit 22"/>
          <p:cNvCxnSpPr/>
          <p:nvPr/>
        </p:nvCxnSpPr>
        <p:spPr>
          <a:xfrm>
            <a:off x="23608821" y="14747879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" name="Connecteur droit 23"/>
          <p:cNvCxnSpPr/>
          <p:nvPr/>
        </p:nvCxnSpPr>
        <p:spPr>
          <a:xfrm>
            <a:off x="26179512" y="14741531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5" name="Forme libre 24"/>
          <p:cNvSpPr/>
          <p:nvPr/>
        </p:nvSpPr>
        <p:spPr>
          <a:xfrm>
            <a:off x="22214020" y="14686816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6" name="Forme libre 25"/>
          <p:cNvSpPr/>
          <p:nvPr/>
        </p:nvSpPr>
        <p:spPr>
          <a:xfrm>
            <a:off x="27239604" y="14691246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7" name="Ellipse 26"/>
          <p:cNvSpPr/>
          <p:nvPr/>
        </p:nvSpPr>
        <p:spPr>
          <a:xfrm>
            <a:off x="22976996" y="15069613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8" name="Ellipse 27"/>
          <p:cNvSpPr/>
          <p:nvPr/>
        </p:nvSpPr>
        <p:spPr>
          <a:xfrm>
            <a:off x="23286030" y="15025163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9" name="Ellipse 28"/>
          <p:cNvSpPr/>
          <p:nvPr/>
        </p:nvSpPr>
        <p:spPr>
          <a:xfrm>
            <a:off x="23396097" y="14763561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0" name="Ellipse 29"/>
          <p:cNvSpPr/>
          <p:nvPr/>
        </p:nvSpPr>
        <p:spPr>
          <a:xfrm>
            <a:off x="27523595" y="14853086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1" name="Ellipse 30"/>
          <p:cNvSpPr/>
          <p:nvPr/>
        </p:nvSpPr>
        <p:spPr>
          <a:xfrm>
            <a:off x="27527829" y="15068362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2" name="Ellipse 31"/>
          <p:cNvSpPr/>
          <p:nvPr/>
        </p:nvSpPr>
        <p:spPr>
          <a:xfrm>
            <a:off x="27824160" y="15064128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3" name="Forme libre 32"/>
          <p:cNvSpPr/>
          <p:nvPr/>
        </p:nvSpPr>
        <p:spPr>
          <a:xfrm>
            <a:off x="23740966" y="14862281"/>
            <a:ext cx="3498637" cy="35193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noFill/>
          <a:ln w="76200" cmpd="sng">
            <a:solidFill>
              <a:srgbClr val="767676"/>
            </a:solidFill>
            <a:prstDash val="soli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4" name="Forme libre 33"/>
          <p:cNvSpPr/>
          <p:nvPr/>
        </p:nvSpPr>
        <p:spPr>
          <a:xfrm>
            <a:off x="23247901" y="14878125"/>
            <a:ext cx="493458" cy="416202"/>
          </a:xfrm>
          <a:custGeom>
            <a:avLst/>
            <a:gdLst>
              <a:gd name="connsiteX0" fmla="*/ 249793 w 493457"/>
              <a:gd name="connsiteY0" fmla="*/ 381844 h 416202"/>
              <a:gd name="connsiteX1" fmla="*/ 4260 w 493457"/>
              <a:gd name="connsiteY1" fmla="*/ 415709 h 416202"/>
              <a:gd name="connsiteX2" fmla="*/ 105860 w 493457"/>
              <a:gd name="connsiteY2" fmla="*/ 356445 h 416202"/>
              <a:gd name="connsiteX3" fmla="*/ 258260 w 493457"/>
              <a:gd name="connsiteY3" fmla="*/ 280247 h 416202"/>
              <a:gd name="connsiteX4" fmla="*/ 359860 w 493457"/>
              <a:gd name="connsiteY4" fmla="*/ 170183 h 416202"/>
              <a:gd name="connsiteX5" fmla="*/ 436060 w 493457"/>
              <a:gd name="connsiteY5" fmla="*/ 77053 h 416202"/>
              <a:gd name="connsiteX6" fmla="*/ 478393 w 493457"/>
              <a:gd name="connsiteY6" fmla="*/ 855 h 416202"/>
              <a:gd name="connsiteX7" fmla="*/ 486860 w 493457"/>
              <a:gd name="connsiteY7" fmla="*/ 127851 h 416202"/>
              <a:gd name="connsiteX8" fmla="*/ 486860 w 493457"/>
              <a:gd name="connsiteY8" fmla="*/ 237915 h 416202"/>
              <a:gd name="connsiteX9" fmla="*/ 402193 w 493457"/>
              <a:gd name="connsiteY9" fmla="*/ 254848 h 416202"/>
              <a:gd name="connsiteX10" fmla="*/ 436060 w 493457"/>
              <a:gd name="connsiteY10" fmla="*/ 331045 h 416202"/>
              <a:gd name="connsiteX11" fmla="*/ 249793 w 493457"/>
              <a:gd name="connsiteY11" fmla="*/ 381844 h 416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93457" h="416202">
                <a:moveTo>
                  <a:pt x="249793" y="381844"/>
                </a:moveTo>
                <a:cubicBezTo>
                  <a:pt x="177826" y="395955"/>
                  <a:pt x="28249" y="419942"/>
                  <a:pt x="4260" y="415709"/>
                </a:cubicBezTo>
                <a:cubicBezTo>
                  <a:pt x="-19729" y="411476"/>
                  <a:pt x="63527" y="379022"/>
                  <a:pt x="105860" y="356445"/>
                </a:cubicBezTo>
                <a:cubicBezTo>
                  <a:pt x="148193" y="333868"/>
                  <a:pt x="215927" y="311291"/>
                  <a:pt x="258260" y="280247"/>
                </a:cubicBezTo>
                <a:cubicBezTo>
                  <a:pt x="300593" y="249203"/>
                  <a:pt x="330227" y="204049"/>
                  <a:pt x="359860" y="170183"/>
                </a:cubicBezTo>
                <a:cubicBezTo>
                  <a:pt x="389493" y="136317"/>
                  <a:pt x="416305" y="105274"/>
                  <a:pt x="436060" y="77053"/>
                </a:cubicBezTo>
                <a:cubicBezTo>
                  <a:pt x="455815" y="48832"/>
                  <a:pt x="469926" y="-7611"/>
                  <a:pt x="478393" y="855"/>
                </a:cubicBezTo>
                <a:cubicBezTo>
                  <a:pt x="486860" y="9321"/>
                  <a:pt x="485449" y="88341"/>
                  <a:pt x="486860" y="127851"/>
                </a:cubicBezTo>
                <a:cubicBezTo>
                  <a:pt x="488271" y="167361"/>
                  <a:pt x="500971" y="216749"/>
                  <a:pt x="486860" y="237915"/>
                </a:cubicBezTo>
                <a:cubicBezTo>
                  <a:pt x="472749" y="259081"/>
                  <a:pt x="410660" y="239326"/>
                  <a:pt x="402193" y="254848"/>
                </a:cubicBezTo>
                <a:cubicBezTo>
                  <a:pt x="393726" y="270370"/>
                  <a:pt x="461460" y="309879"/>
                  <a:pt x="436060" y="331045"/>
                </a:cubicBezTo>
                <a:cubicBezTo>
                  <a:pt x="410660" y="352211"/>
                  <a:pt x="321760" y="367733"/>
                  <a:pt x="249793" y="381844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5" name="Forme libre 34"/>
          <p:cNvSpPr/>
          <p:nvPr/>
        </p:nvSpPr>
        <p:spPr>
          <a:xfrm>
            <a:off x="27214075" y="14879884"/>
            <a:ext cx="334827" cy="413980"/>
          </a:xfrm>
          <a:custGeom>
            <a:avLst/>
            <a:gdLst>
              <a:gd name="connsiteX0" fmla="*/ 262956 w 334827"/>
              <a:gd name="connsiteY0" fmla="*/ 337755 h 413981"/>
              <a:gd name="connsiteX1" fmla="*/ 322222 w 334827"/>
              <a:gd name="connsiteY1" fmla="*/ 413952 h 413981"/>
              <a:gd name="connsiteX2" fmla="*/ 17422 w 334827"/>
              <a:gd name="connsiteY2" fmla="*/ 346221 h 413981"/>
              <a:gd name="connsiteX3" fmla="*/ 102089 w 334827"/>
              <a:gd name="connsiteY3" fmla="*/ 295423 h 413981"/>
              <a:gd name="connsiteX4" fmla="*/ 34356 w 334827"/>
              <a:gd name="connsiteY4" fmla="*/ 219225 h 413981"/>
              <a:gd name="connsiteX5" fmla="*/ 68222 w 334827"/>
              <a:gd name="connsiteY5" fmla="*/ 176893 h 413981"/>
              <a:gd name="connsiteX6" fmla="*/ 489 w 334827"/>
              <a:gd name="connsiteY6" fmla="*/ 32964 h 413981"/>
              <a:gd name="connsiteX7" fmla="*/ 42822 w 334827"/>
              <a:gd name="connsiteY7" fmla="*/ 16031 h 413981"/>
              <a:gd name="connsiteX8" fmla="*/ 135956 w 334827"/>
              <a:gd name="connsiteY8" fmla="*/ 227691 h 413981"/>
              <a:gd name="connsiteX9" fmla="*/ 262956 w 334827"/>
              <a:gd name="connsiteY9" fmla="*/ 337755 h 41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4827" h="413981">
                <a:moveTo>
                  <a:pt x="262956" y="337755"/>
                </a:moveTo>
                <a:cubicBezTo>
                  <a:pt x="294000" y="368799"/>
                  <a:pt x="363144" y="412541"/>
                  <a:pt x="322222" y="413952"/>
                </a:cubicBezTo>
                <a:cubicBezTo>
                  <a:pt x="281300" y="415363"/>
                  <a:pt x="54111" y="365976"/>
                  <a:pt x="17422" y="346221"/>
                </a:cubicBezTo>
                <a:cubicBezTo>
                  <a:pt x="-19267" y="326466"/>
                  <a:pt x="99267" y="316589"/>
                  <a:pt x="102089" y="295423"/>
                </a:cubicBezTo>
                <a:cubicBezTo>
                  <a:pt x="104911" y="274257"/>
                  <a:pt x="40000" y="238980"/>
                  <a:pt x="34356" y="219225"/>
                </a:cubicBezTo>
                <a:cubicBezTo>
                  <a:pt x="28711" y="199470"/>
                  <a:pt x="73866" y="207936"/>
                  <a:pt x="68222" y="176893"/>
                </a:cubicBezTo>
                <a:cubicBezTo>
                  <a:pt x="62578" y="145850"/>
                  <a:pt x="4722" y="59774"/>
                  <a:pt x="489" y="32964"/>
                </a:cubicBezTo>
                <a:cubicBezTo>
                  <a:pt x="-3744" y="6154"/>
                  <a:pt x="20244" y="-16424"/>
                  <a:pt x="42822" y="16031"/>
                </a:cubicBezTo>
                <a:cubicBezTo>
                  <a:pt x="65400" y="48486"/>
                  <a:pt x="99267" y="172659"/>
                  <a:pt x="135956" y="227691"/>
                </a:cubicBezTo>
                <a:cubicBezTo>
                  <a:pt x="172645" y="282723"/>
                  <a:pt x="231912" y="306711"/>
                  <a:pt x="262956" y="337755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36" name="Connecteur droit 35"/>
          <p:cNvCxnSpPr>
            <a:stCxn id="34" idx="10"/>
            <a:endCxn id="33" idx="0"/>
          </p:cNvCxnSpPr>
          <p:nvPr/>
        </p:nvCxnSpPr>
        <p:spPr>
          <a:xfrm flipV="1">
            <a:off x="23683963" y="15146221"/>
            <a:ext cx="611342" cy="62949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7" name="Connecteur droit 36"/>
          <p:cNvCxnSpPr>
            <a:stCxn id="34" idx="8"/>
            <a:endCxn id="33" idx="3"/>
          </p:cNvCxnSpPr>
          <p:nvPr/>
        </p:nvCxnSpPr>
        <p:spPr>
          <a:xfrm flipV="1">
            <a:off x="23734760" y="15095262"/>
            <a:ext cx="281138" cy="20779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8" name="Connecteur droit 37"/>
          <p:cNvCxnSpPr>
            <a:stCxn id="34" idx="10"/>
            <a:endCxn id="33" idx="44"/>
          </p:cNvCxnSpPr>
          <p:nvPr/>
        </p:nvCxnSpPr>
        <p:spPr>
          <a:xfrm flipV="1">
            <a:off x="23683963" y="15172719"/>
            <a:ext cx="825551" cy="36450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9" name="Connecteur droit 38"/>
          <p:cNvCxnSpPr>
            <a:stCxn id="35" idx="2"/>
            <a:endCxn id="33" idx="37"/>
          </p:cNvCxnSpPr>
          <p:nvPr/>
        </p:nvCxnSpPr>
        <p:spPr>
          <a:xfrm flipH="1" flipV="1">
            <a:off x="26539847" y="15162529"/>
            <a:ext cx="691649" cy="63574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0" name="Connecteur droit 39"/>
          <p:cNvCxnSpPr>
            <a:stCxn id="35" idx="2"/>
            <a:endCxn id="33" idx="35"/>
          </p:cNvCxnSpPr>
          <p:nvPr/>
        </p:nvCxnSpPr>
        <p:spPr>
          <a:xfrm flipH="1" flipV="1">
            <a:off x="27033457" y="15080991"/>
            <a:ext cx="198035" cy="145112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1" name="Connecteur droit 40"/>
          <p:cNvCxnSpPr>
            <a:stCxn id="35" idx="4"/>
            <a:endCxn id="33" idx="35"/>
          </p:cNvCxnSpPr>
          <p:nvPr/>
        </p:nvCxnSpPr>
        <p:spPr>
          <a:xfrm flipH="1" flipV="1">
            <a:off x="27033458" y="15080993"/>
            <a:ext cx="214971" cy="18115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2" name="Forme libre 41"/>
          <p:cNvSpPr/>
          <p:nvPr/>
        </p:nvSpPr>
        <p:spPr>
          <a:xfrm>
            <a:off x="23484995" y="13439110"/>
            <a:ext cx="4038598" cy="1247709"/>
          </a:xfrm>
          <a:custGeom>
            <a:avLst/>
            <a:gdLst>
              <a:gd name="connsiteX0" fmla="*/ 0 w 4038600"/>
              <a:gd name="connsiteY0" fmla="*/ 1215958 h 1247708"/>
              <a:gd name="connsiteX1" fmla="*/ 88900 w 4038600"/>
              <a:gd name="connsiteY1" fmla="*/ 987358 h 1247708"/>
              <a:gd name="connsiteX2" fmla="*/ 349250 w 4038600"/>
              <a:gd name="connsiteY2" fmla="*/ 720658 h 1247708"/>
              <a:gd name="connsiteX3" fmla="*/ 914400 w 4038600"/>
              <a:gd name="connsiteY3" fmla="*/ 403158 h 1247708"/>
              <a:gd name="connsiteX4" fmla="*/ 1530350 w 4038600"/>
              <a:gd name="connsiteY4" fmla="*/ 142808 h 1247708"/>
              <a:gd name="connsiteX5" fmla="*/ 1962150 w 4038600"/>
              <a:gd name="connsiteY5" fmla="*/ 9458 h 1247708"/>
              <a:gd name="connsiteX6" fmla="*/ 2476500 w 4038600"/>
              <a:gd name="connsiteY6" fmla="*/ 47558 h 1247708"/>
              <a:gd name="connsiteX7" fmla="*/ 2997200 w 4038600"/>
              <a:gd name="connsiteY7" fmla="*/ 339658 h 1247708"/>
              <a:gd name="connsiteX8" fmla="*/ 3479800 w 4038600"/>
              <a:gd name="connsiteY8" fmla="*/ 657158 h 1247708"/>
              <a:gd name="connsiteX9" fmla="*/ 3917950 w 4038600"/>
              <a:gd name="connsiteY9" fmla="*/ 1006408 h 1247708"/>
              <a:gd name="connsiteX10" fmla="*/ 4038600 w 4038600"/>
              <a:gd name="connsiteY10" fmla="*/ 1247708 h 1247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038600" h="1247708">
                <a:moveTo>
                  <a:pt x="0" y="1215958"/>
                </a:moveTo>
                <a:cubicBezTo>
                  <a:pt x="15346" y="1142933"/>
                  <a:pt x="30692" y="1069908"/>
                  <a:pt x="88900" y="987358"/>
                </a:cubicBezTo>
                <a:cubicBezTo>
                  <a:pt x="147108" y="904808"/>
                  <a:pt x="211667" y="818025"/>
                  <a:pt x="349250" y="720658"/>
                </a:cubicBezTo>
                <a:cubicBezTo>
                  <a:pt x="486833" y="623291"/>
                  <a:pt x="717550" y="499466"/>
                  <a:pt x="914400" y="403158"/>
                </a:cubicBezTo>
                <a:cubicBezTo>
                  <a:pt x="1111250" y="306850"/>
                  <a:pt x="1355725" y="208425"/>
                  <a:pt x="1530350" y="142808"/>
                </a:cubicBezTo>
                <a:cubicBezTo>
                  <a:pt x="1704975" y="77191"/>
                  <a:pt x="1804458" y="25333"/>
                  <a:pt x="1962150" y="9458"/>
                </a:cubicBezTo>
                <a:cubicBezTo>
                  <a:pt x="2119842" y="-6417"/>
                  <a:pt x="2303992" y="-7475"/>
                  <a:pt x="2476500" y="47558"/>
                </a:cubicBezTo>
                <a:cubicBezTo>
                  <a:pt x="2649008" y="102591"/>
                  <a:pt x="2829983" y="238058"/>
                  <a:pt x="2997200" y="339658"/>
                </a:cubicBezTo>
                <a:cubicBezTo>
                  <a:pt x="3164417" y="441258"/>
                  <a:pt x="3326342" y="546033"/>
                  <a:pt x="3479800" y="657158"/>
                </a:cubicBezTo>
                <a:cubicBezTo>
                  <a:pt x="3633258" y="768283"/>
                  <a:pt x="3824817" y="907983"/>
                  <a:pt x="3917950" y="1006408"/>
                </a:cubicBezTo>
                <a:cubicBezTo>
                  <a:pt x="4011083" y="1104833"/>
                  <a:pt x="4038600" y="1247708"/>
                  <a:pt x="4038600" y="1247708"/>
                </a:cubicBezTo>
              </a:path>
            </a:pathLst>
          </a:custGeom>
          <a:ln w="76200" cmpd="sng">
            <a:solidFill>
              <a:srgbClr val="B9CDE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3" name="Forme libre 42"/>
          <p:cNvSpPr/>
          <p:nvPr/>
        </p:nvSpPr>
        <p:spPr>
          <a:xfrm>
            <a:off x="23378441" y="3679058"/>
            <a:ext cx="4057649" cy="1505602"/>
          </a:xfrm>
          <a:custGeom>
            <a:avLst/>
            <a:gdLst>
              <a:gd name="connsiteX0" fmla="*/ 0 w 4057650"/>
              <a:gd name="connsiteY0" fmla="*/ 1499252 h 1505602"/>
              <a:gd name="connsiteX1" fmla="*/ 95250 w 4057650"/>
              <a:gd name="connsiteY1" fmla="*/ 1251602 h 1505602"/>
              <a:gd name="connsiteX2" fmla="*/ 260350 w 4057650"/>
              <a:gd name="connsiteY2" fmla="*/ 1023002 h 1505602"/>
              <a:gd name="connsiteX3" fmla="*/ 723900 w 4057650"/>
              <a:gd name="connsiteY3" fmla="*/ 699152 h 1505602"/>
              <a:gd name="connsiteX4" fmla="*/ 1390650 w 4057650"/>
              <a:gd name="connsiteY4" fmla="*/ 337202 h 1505602"/>
              <a:gd name="connsiteX5" fmla="*/ 2057400 w 4057650"/>
              <a:gd name="connsiteY5" fmla="*/ 7002 h 1505602"/>
              <a:gd name="connsiteX6" fmla="*/ 2482850 w 4057650"/>
              <a:gd name="connsiteY6" fmla="*/ 140352 h 1505602"/>
              <a:gd name="connsiteX7" fmla="*/ 2978150 w 4057650"/>
              <a:gd name="connsiteY7" fmla="*/ 470552 h 1505602"/>
              <a:gd name="connsiteX8" fmla="*/ 3600450 w 4057650"/>
              <a:gd name="connsiteY8" fmla="*/ 946802 h 1505602"/>
              <a:gd name="connsiteX9" fmla="*/ 3949700 w 4057650"/>
              <a:gd name="connsiteY9" fmla="*/ 1264302 h 1505602"/>
              <a:gd name="connsiteX10" fmla="*/ 4057650 w 4057650"/>
              <a:gd name="connsiteY10" fmla="*/ 1505602 h 1505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057650" h="1505602">
                <a:moveTo>
                  <a:pt x="0" y="1499252"/>
                </a:moveTo>
                <a:cubicBezTo>
                  <a:pt x="25929" y="1415114"/>
                  <a:pt x="51858" y="1330977"/>
                  <a:pt x="95250" y="1251602"/>
                </a:cubicBezTo>
                <a:cubicBezTo>
                  <a:pt x="138642" y="1172227"/>
                  <a:pt x="155575" y="1115077"/>
                  <a:pt x="260350" y="1023002"/>
                </a:cubicBezTo>
                <a:cubicBezTo>
                  <a:pt x="365125" y="930927"/>
                  <a:pt x="535517" y="813452"/>
                  <a:pt x="723900" y="699152"/>
                </a:cubicBezTo>
                <a:cubicBezTo>
                  <a:pt x="912283" y="584852"/>
                  <a:pt x="1168400" y="452560"/>
                  <a:pt x="1390650" y="337202"/>
                </a:cubicBezTo>
                <a:cubicBezTo>
                  <a:pt x="1612900" y="221844"/>
                  <a:pt x="1875367" y="39810"/>
                  <a:pt x="2057400" y="7002"/>
                </a:cubicBezTo>
                <a:cubicBezTo>
                  <a:pt x="2239433" y="-25806"/>
                  <a:pt x="2329392" y="63094"/>
                  <a:pt x="2482850" y="140352"/>
                </a:cubicBezTo>
                <a:cubicBezTo>
                  <a:pt x="2636308" y="217610"/>
                  <a:pt x="2791883" y="336144"/>
                  <a:pt x="2978150" y="470552"/>
                </a:cubicBezTo>
                <a:cubicBezTo>
                  <a:pt x="3164417" y="604960"/>
                  <a:pt x="3438525" y="814510"/>
                  <a:pt x="3600450" y="946802"/>
                </a:cubicBezTo>
                <a:cubicBezTo>
                  <a:pt x="3762375" y="1079094"/>
                  <a:pt x="3873500" y="1171169"/>
                  <a:pt x="3949700" y="1264302"/>
                </a:cubicBezTo>
                <a:cubicBezTo>
                  <a:pt x="4025900" y="1357435"/>
                  <a:pt x="4057650" y="1505602"/>
                  <a:pt x="4057650" y="1505602"/>
                </a:cubicBezTo>
              </a:path>
            </a:pathLst>
          </a:custGeom>
          <a:ln w="76200" cmpd="sng">
            <a:solidFill>
              <a:srgbClr val="B9CDE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4" name="ZoneTexte 43"/>
          <p:cNvSpPr txBox="1"/>
          <p:nvPr/>
        </p:nvSpPr>
        <p:spPr>
          <a:xfrm>
            <a:off x="23076252" y="5968671"/>
            <a:ext cx="4783236" cy="754042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4300" dirty="0">
                <a:ln>
                  <a:solidFill>
                    <a:srgbClr val="FE2DFF"/>
                  </a:solidFill>
                </a:ln>
                <a:solidFill>
                  <a:srgbClr val="FE2DFF"/>
                </a:solidFill>
                <a:latin typeface="Helvetica"/>
                <a:cs typeface="Helvetica"/>
              </a:rPr>
              <a:t>Kératocône évolué</a:t>
            </a:r>
          </a:p>
        </p:txBody>
      </p:sp>
      <p:pic>
        <p:nvPicPr>
          <p:cNvPr id="45" name="Picture 4" descr="Exophtalmi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6781"/>
          <a:stretch>
            <a:fillRect/>
          </a:stretch>
        </p:blipFill>
        <p:spPr bwMode="auto">
          <a:xfrm>
            <a:off x="21317239" y="7085517"/>
            <a:ext cx="8407401" cy="51720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46" name="Oval 5"/>
          <p:cNvSpPr>
            <a:spLocks noChangeArrowheads="1"/>
          </p:cNvSpPr>
          <p:nvPr/>
        </p:nvSpPr>
        <p:spPr bwMode="auto">
          <a:xfrm>
            <a:off x="24298565" y="8382504"/>
            <a:ext cx="2305049" cy="2519363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47" name="Line 6"/>
          <p:cNvSpPr>
            <a:spLocks noChangeShapeType="1"/>
          </p:cNvSpPr>
          <p:nvPr/>
        </p:nvSpPr>
        <p:spPr bwMode="auto">
          <a:xfrm flipV="1">
            <a:off x="25420926" y="8165015"/>
            <a:ext cx="360363" cy="433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48" name="Line 7"/>
          <p:cNvSpPr>
            <a:spLocks noChangeShapeType="1"/>
          </p:cNvSpPr>
          <p:nvPr/>
        </p:nvSpPr>
        <p:spPr bwMode="auto">
          <a:xfrm flipV="1">
            <a:off x="25925752" y="8380916"/>
            <a:ext cx="287336" cy="433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cxnSp>
        <p:nvCxnSpPr>
          <p:cNvPr id="49" name="AutoShape 8"/>
          <p:cNvCxnSpPr>
            <a:cxnSpLocks noChangeShapeType="1"/>
            <a:stCxn id="47" idx="1"/>
            <a:endCxn id="48" idx="0"/>
          </p:cNvCxnSpPr>
          <p:nvPr/>
        </p:nvCxnSpPr>
        <p:spPr bwMode="auto">
          <a:xfrm>
            <a:off x="25781289" y="8166601"/>
            <a:ext cx="144463" cy="649289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50" name="Line 9"/>
          <p:cNvSpPr>
            <a:spLocks noChangeShapeType="1"/>
          </p:cNvSpPr>
          <p:nvPr/>
        </p:nvSpPr>
        <p:spPr bwMode="auto">
          <a:xfrm flipV="1">
            <a:off x="26213088" y="8814302"/>
            <a:ext cx="360363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cxnSp>
        <p:nvCxnSpPr>
          <p:cNvPr id="51" name="AutoShape 10"/>
          <p:cNvCxnSpPr>
            <a:cxnSpLocks noChangeShapeType="1"/>
            <a:stCxn id="48" idx="1"/>
            <a:endCxn id="50" idx="0"/>
          </p:cNvCxnSpPr>
          <p:nvPr/>
        </p:nvCxnSpPr>
        <p:spPr bwMode="auto">
          <a:xfrm>
            <a:off x="26213087" y="8382502"/>
            <a:ext cx="0" cy="720726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52" name="Line 11"/>
          <p:cNvSpPr>
            <a:spLocks noChangeShapeType="1"/>
          </p:cNvSpPr>
          <p:nvPr/>
        </p:nvSpPr>
        <p:spPr bwMode="auto">
          <a:xfrm flipV="1">
            <a:off x="26286113" y="9317542"/>
            <a:ext cx="431800" cy="14446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3" name="Line 12"/>
          <p:cNvSpPr>
            <a:spLocks noChangeShapeType="1"/>
          </p:cNvSpPr>
          <p:nvPr/>
        </p:nvSpPr>
        <p:spPr bwMode="auto">
          <a:xfrm>
            <a:off x="26286113" y="9822366"/>
            <a:ext cx="431800" cy="14287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4" name="Line 13"/>
          <p:cNvSpPr>
            <a:spLocks noChangeShapeType="1"/>
          </p:cNvSpPr>
          <p:nvPr/>
        </p:nvSpPr>
        <p:spPr bwMode="auto">
          <a:xfrm>
            <a:off x="26141650" y="10181141"/>
            <a:ext cx="288927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5" name="Line 15"/>
          <p:cNvSpPr>
            <a:spLocks noChangeShapeType="1"/>
          </p:cNvSpPr>
          <p:nvPr/>
        </p:nvSpPr>
        <p:spPr bwMode="auto">
          <a:xfrm>
            <a:off x="25854312" y="10398627"/>
            <a:ext cx="142876" cy="503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6" name="Line 16"/>
          <p:cNvSpPr>
            <a:spLocks noChangeShapeType="1"/>
          </p:cNvSpPr>
          <p:nvPr/>
        </p:nvSpPr>
        <p:spPr bwMode="auto">
          <a:xfrm>
            <a:off x="25493947" y="10470065"/>
            <a:ext cx="0" cy="64769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7" name="Line 17"/>
          <p:cNvSpPr>
            <a:spLocks noChangeShapeType="1"/>
          </p:cNvSpPr>
          <p:nvPr/>
        </p:nvSpPr>
        <p:spPr bwMode="auto">
          <a:xfrm flipH="1">
            <a:off x="24917690" y="10470065"/>
            <a:ext cx="287336" cy="50323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8" name="Line 18"/>
          <p:cNvSpPr>
            <a:spLocks noChangeShapeType="1"/>
          </p:cNvSpPr>
          <p:nvPr/>
        </p:nvSpPr>
        <p:spPr bwMode="auto">
          <a:xfrm flipH="1">
            <a:off x="24485890" y="10325603"/>
            <a:ext cx="360363" cy="3603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59" name="Line 19"/>
          <p:cNvSpPr>
            <a:spLocks noChangeShapeType="1"/>
          </p:cNvSpPr>
          <p:nvPr/>
        </p:nvSpPr>
        <p:spPr bwMode="auto">
          <a:xfrm flipH="1">
            <a:off x="24196961" y="10109701"/>
            <a:ext cx="433387" cy="1444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60" name="Line 20"/>
          <p:cNvSpPr>
            <a:spLocks noChangeShapeType="1"/>
          </p:cNvSpPr>
          <p:nvPr/>
        </p:nvSpPr>
        <p:spPr bwMode="auto">
          <a:xfrm>
            <a:off x="24054090" y="9677902"/>
            <a:ext cx="503236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61" name="Line 21"/>
          <p:cNvSpPr>
            <a:spLocks noChangeShapeType="1"/>
          </p:cNvSpPr>
          <p:nvPr/>
        </p:nvSpPr>
        <p:spPr bwMode="auto">
          <a:xfrm>
            <a:off x="24125525" y="9173077"/>
            <a:ext cx="431800" cy="1444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62" name="Line 22"/>
          <p:cNvSpPr>
            <a:spLocks noChangeShapeType="1"/>
          </p:cNvSpPr>
          <p:nvPr/>
        </p:nvSpPr>
        <p:spPr bwMode="auto">
          <a:xfrm>
            <a:off x="24485890" y="8598402"/>
            <a:ext cx="287336" cy="4318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63" name="Line 23"/>
          <p:cNvSpPr>
            <a:spLocks noChangeShapeType="1"/>
          </p:cNvSpPr>
          <p:nvPr/>
        </p:nvSpPr>
        <p:spPr bwMode="auto">
          <a:xfrm>
            <a:off x="24989126" y="8238042"/>
            <a:ext cx="144463" cy="576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cxnSp>
        <p:nvCxnSpPr>
          <p:cNvPr id="64" name="AutoShape 24"/>
          <p:cNvCxnSpPr>
            <a:cxnSpLocks noChangeShapeType="1"/>
            <a:endCxn id="52" idx="0"/>
          </p:cNvCxnSpPr>
          <p:nvPr/>
        </p:nvCxnSpPr>
        <p:spPr bwMode="auto">
          <a:xfrm flipH="1">
            <a:off x="26286115" y="8814302"/>
            <a:ext cx="287336" cy="649289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65" name="AutoShape 25"/>
          <p:cNvCxnSpPr>
            <a:cxnSpLocks noChangeShapeType="1"/>
            <a:stCxn id="52" idx="1"/>
            <a:endCxn id="53" idx="0"/>
          </p:cNvCxnSpPr>
          <p:nvPr/>
        </p:nvCxnSpPr>
        <p:spPr bwMode="auto">
          <a:xfrm flipH="1">
            <a:off x="26286113" y="9319129"/>
            <a:ext cx="431800" cy="503238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66" name="AutoShape 26"/>
          <p:cNvCxnSpPr>
            <a:cxnSpLocks noChangeShapeType="1"/>
            <a:stCxn id="53" idx="1"/>
            <a:endCxn id="54" idx="0"/>
          </p:cNvCxnSpPr>
          <p:nvPr/>
        </p:nvCxnSpPr>
        <p:spPr bwMode="auto">
          <a:xfrm flipH="1">
            <a:off x="26141652" y="9965241"/>
            <a:ext cx="576263" cy="215901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67" name="AutoShape 27"/>
          <p:cNvCxnSpPr>
            <a:cxnSpLocks noChangeShapeType="1"/>
            <a:stCxn id="54" idx="1"/>
            <a:endCxn id="55" idx="0"/>
          </p:cNvCxnSpPr>
          <p:nvPr/>
        </p:nvCxnSpPr>
        <p:spPr bwMode="auto">
          <a:xfrm flipH="1" flipV="1">
            <a:off x="25854312" y="10398628"/>
            <a:ext cx="576263" cy="142874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68" name="AutoShape 28"/>
          <p:cNvCxnSpPr>
            <a:cxnSpLocks noChangeShapeType="1"/>
            <a:stCxn id="55" idx="1"/>
            <a:endCxn id="56" idx="0"/>
          </p:cNvCxnSpPr>
          <p:nvPr/>
        </p:nvCxnSpPr>
        <p:spPr bwMode="auto">
          <a:xfrm flipH="1" flipV="1">
            <a:off x="25493947" y="10470065"/>
            <a:ext cx="503240" cy="431801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69" name="AutoShape 29"/>
          <p:cNvCxnSpPr>
            <a:cxnSpLocks noChangeShapeType="1"/>
            <a:stCxn id="56" idx="1"/>
            <a:endCxn id="57" idx="0"/>
          </p:cNvCxnSpPr>
          <p:nvPr/>
        </p:nvCxnSpPr>
        <p:spPr bwMode="auto">
          <a:xfrm flipH="1" flipV="1">
            <a:off x="25206616" y="10470065"/>
            <a:ext cx="287336" cy="647699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70" name="AutoShape 30"/>
          <p:cNvCxnSpPr>
            <a:cxnSpLocks noChangeShapeType="1"/>
            <a:stCxn id="58" idx="0"/>
            <a:endCxn id="57" idx="1"/>
          </p:cNvCxnSpPr>
          <p:nvPr/>
        </p:nvCxnSpPr>
        <p:spPr bwMode="auto">
          <a:xfrm>
            <a:off x="24847840" y="10325602"/>
            <a:ext cx="71436" cy="647699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71" name="AutoShape 31"/>
          <p:cNvCxnSpPr>
            <a:cxnSpLocks noChangeShapeType="1"/>
            <a:stCxn id="59" idx="0"/>
            <a:endCxn id="58" idx="1"/>
          </p:cNvCxnSpPr>
          <p:nvPr/>
        </p:nvCxnSpPr>
        <p:spPr bwMode="auto">
          <a:xfrm flipH="1">
            <a:off x="24487477" y="10109705"/>
            <a:ext cx="144463" cy="576262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72" name="AutoShape 33"/>
          <p:cNvCxnSpPr>
            <a:cxnSpLocks noChangeShapeType="1"/>
            <a:stCxn id="59" idx="1"/>
            <a:endCxn id="60" idx="1"/>
          </p:cNvCxnSpPr>
          <p:nvPr/>
        </p:nvCxnSpPr>
        <p:spPr bwMode="auto">
          <a:xfrm flipV="1">
            <a:off x="24198550" y="9677904"/>
            <a:ext cx="358776" cy="576262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73" name="AutoShape 35"/>
          <p:cNvCxnSpPr>
            <a:cxnSpLocks noChangeShapeType="1"/>
            <a:stCxn id="60" idx="0"/>
            <a:endCxn id="61" idx="1"/>
          </p:cNvCxnSpPr>
          <p:nvPr/>
        </p:nvCxnSpPr>
        <p:spPr bwMode="auto">
          <a:xfrm flipV="1">
            <a:off x="24054090" y="9317541"/>
            <a:ext cx="503236" cy="360362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74" name="AutoShape 39"/>
          <p:cNvCxnSpPr>
            <a:cxnSpLocks noChangeShapeType="1"/>
            <a:stCxn id="61" idx="0"/>
            <a:endCxn id="62" idx="1"/>
          </p:cNvCxnSpPr>
          <p:nvPr/>
        </p:nvCxnSpPr>
        <p:spPr bwMode="auto">
          <a:xfrm flipV="1">
            <a:off x="24125525" y="9030203"/>
            <a:ext cx="647699" cy="142874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75" name="AutoShape 40"/>
          <p:cNvCxnSpPr>
            <a:cxnSpLocks noChangeShapeType="1"/>
            <a:stCxn id="62" idx="0"/>
            <a:endCxn id="63" idx="1"/>
          </p:cNvCxnSpPr>
          <p:nvPr/>
        </p:nvCxnSpPr>
        <p:spPr bwMode="auto">
          <a:xfrm>
            <a:off x="24485888" y="8598403"/>
            <a:ext cx="647699" cy="215901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76" name="AutoShape 41"/>
          <p:cNvCxnSpPr>
            <a:cxnSpLocks noChangeShapeType="1"/>
            <a:stCxn id="63" idx="0"/>
            <a:endCxn id="47" idx="0"/>
          </p:cNvCxnSpPr>
          <p:nvPr/>
        </p:nvCxnSpPr>
        <p:spPr bwMode="auto">
          <a:xfrm>
            <a:off x="24989124" y="8238040"/>
            <a:ext cx="431800" cy="361951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77" name="Freeform 43"/>
          <p:cNvSpPr>
            <a:spLocks/>
          </p:cNvSpPr>
          <p:nvPr/>
        </p:nvSpPr>
        <p:spPr bwMode="auto">
          <a:xfrm>
            <a:off x="25205026" y="8309478"/>
            <a:ext cx="85726" cy="288925"/>
          </a:xfrm>
          <a:custGeom>
            <a:avLst/>
            <a:gdLst>
              <a:gd name="T0" fmla="*/ 0 w 54"/>
              <a:gd name="T1" fmla="*/ 182 h 182"/>
              <a:gd name="T2" fmla="*/ 46 w 54"/>
              <a:gd name="T3" fmla="*/ 91 h 182"/>
              <a:gd name="T4" fmla="*/ 46 w 54"/>
              <a:gd name="T5" fmla="*/ 0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4" h="182">
                <a:moveTo>
                  <a:pt x="0" y="182"/>
                </a:moveTo>
                <a:cubicBezTo>
                  <a:pt x="19" y="151"/>
                  <a:pt x="38" y="121"/>
                  <a:pt x="46" y="91"/>
                </a:cubicBezTo>
                <a:cubicBezTo>
                  <a:pt x="54" y="61"/>
                  <a:pt x="50" y="30"/>
                  <a:pt x="46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78" name="ZoneTexte 77"/>
          <p:cNvSpPr txBox="1"/>
          <p:nvPr/>
        </p:nvSpPr>
        <p:spPr>
          <a:xfrm>
            <a:off x="23401011" y="12257592"/>
            <a:ext cx="4313117" cy="754042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4300" dirty="0">
                <a:ln>
                  <a:solidFill>
                    <a:srgbClr val="FE2DFF"/>
                  </a:solidFill>
                </a:ln>
                <a:solidFill>
                  <a:srgbClr val="FE2DFF"/>
                </a:solidFill>
                <a:latin typeface="Helvetica"/>
                <a:cs typeface="Helvetica"/>
              </a:rPr>
              <a:t>Greffe de cornée</a:t>
            </a:r>
          </a:p>
        </p:txBody>
      </p:sp>
      <p:sp>
        <p:nvSpPr>
          <p:cNvPr id="79" name="Rectangle 78"/>
          <p:cNvSpPr/>
          <p:nvPr/>
        </p:nvSpPr>
        <p:spPr>
          <a:xfrm>
            <a:off x="24249874" y="13122010"/>
            <a:ext cx="2323576" cy="1035116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0" name="Forme libre 79"/>
          <p:cNvSpPr/>
          <p:nvPr/>
        </p:nvSpPr>
        <p:spPr>
          <a:xfrm>
            <a:off x="24257003" y="13614421"/>
            <a:ext cx="2294467" cy="301306"/>
          </a:xfrm>
          <a:custGeom>
            <a:avLst/>
            <a:gdLst>
              <a:gd name="connsiteX0" fmla="*/ 0 w 2294467"/>
              <a:gd name="connsiteY0" fmla="*/ 301306 h 301306"/>
              <a:gd name="connsiteX1" fmla="*/ 414867 w 2294467"/>
              <a:gd name="connsiteY1" fmla="*/ 140444 h 301306"/>
              <a:gd name="connsiteX2" fmla="*/ 999067 w 2294467"/>
              <a:gd name="connsiteY2" fmla="*/ 4982 h 301306"/>
              <a:gd name="connsiteX3" fmla="*/ 1600200 w 2294467"/>
              <a:gd name="connsiteY3" fmla="*/ 47314 h 301306"/>
              <a:gd name="connsiteX4" fmla="*/ 2294467 w 2294467"/>
              <a:gd name="connsiteY4" fmla="*/ 216642 h 30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94467" h="301306">
                <a:moveTo>
                  <a:pt x="0" y="301306"/>
                </a:moveTo>
                <a:cubicBezTo>
                  <a:pt x="124178" y="245568"/>
                  <a:pt x="248356" y="189831"/>
                  <a:pt x="414867" y="140444"/>
                </a:cubicBezTo>
                <a:cubicBezTo>
                  <a:pt x="581378" y="91057"/>
                  <a:pt x="801512" y="20504"/>
                  <a:pt x="999067" y="4982"/>
                </a:cubicBezTo>
                <a:cubicBezTo>
                  <a:pt x="1196622" y="-10540"/>
                  <a:pt x="1384300" y="12037"/>
                  <a:pt x="1600200" y="47314"/>
                </a:cubicBezTo>
                <a:cubicBezTo>
                  <a:pt x="1816100" y="82591"/>
                  <a:pt x="2294467" y="216642"/>
                  <a:pt x="2294467" y="216642"/>
                </a:cubicBezTo>
              </a:path>
            </a:pathLst>
          </a:custGeom>
          <a:ln w="76200" cmpd="sng">
            <a:solidFill>
              <a:schemeClr val="accent1">
                <a:lumMod val="20000"/>
                <a:lumOff val="8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1" name="ZoneTexte 80"/>
          <p:cNvSpPr txBox="1"/>
          <p:nvPr/>
        </p:nvSpPr>
        <p:spPr>
          <a:xfrm>
            <a:off x="23258074" y="15424631"/>
            <a:ext cx="4445052" cy="1415762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pPr algn="ctr"/>
            <a:r>
              <a:rPr lang="fr-FR" sz="4300" dirty="0">
                <a:ln>
                  <a:solidFill>
                    <a:srgbClr val="FE2DFF"/>
                  </a:solidFill>
                </a:ln>
                <a:solidFill>
                  <a:srgbClr val="FE2DFF"/>
                </a:solidFill>
                <a:latin typeface="Helvetica"/>
                <a:cs typeface="Helvetica"/>
              </a:rPr>
              <a:t>courbure rectifiée</a:t>
            </a:r>
          </a:p>
          <a:p>
            <a:pPr algn="ctr"/>
            <a:r>
              <a:rPr lang="fr-FR" sz="4300" dirty="0">
                <a:ln>
                  <a:solidFill>
                    <a:srgbClr val="FE2DFF"/>
                  </a:solidFill>
                </a:ln>
                <a:solidFill>
                  <a:srgbClr val="FE2DFF"/>
                </a:solidFill>
                <a:latin typeface="Helvetica"/>
                <a:cs typeface="Helvetica"/>
              </a:rPr>
              <a:t>après greffe</a:t>
            </a:r>
          </a:p>
        </p:txBody>
      </p:sp>
      <p:sp>
        <p:nvSpPr>
          <p:cNvPr id="82" name="Forme libre 81"/>
          <p:cNvSpPr/>
          <p:nvPr/>
        </p:nvSpPr>
        <p:spPr>
          <a:xfrm>
            <a:off x="24168102" y="13849350"/>
            <a:ext cx="139699" cy="81728"/>
          </a:xfrm>
          <a:custGeom>
            <a:avLst/>
            <a:gdLst>
              <a:gd name="connsiteX0" fmla="*/ 0 w 139700"/>
              <a:gd name="connsiteY0" fmla="*/ 69850 h 81728"/>
              <a:gd name="connsiteX1" fmla="*/ 88900 w 139700"/>
              <a:gd name="connsiteY1" fmla="*/ 76200 h 81728"/>
              <a:gd name="connsiteX2" fmla="*/ 139700 w 139700"/>
              <a:gd name="connsiteY2" fmla="*/ 0 h 81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9700" h="81728">
                <a:moveTo>
                  <a:pt x="0" y="69850"/>
                </a:moveTo>
                <a:cubicBezTo>
                  <a:pt x="32808" y="78846"/>
                  <a:pt x="65617" y="87842"/>
                  <a:pt x="88900" y="76200"/>
                </a:cubicBezTo>
                <a:cubicBezTo>
                  <a:pt x="112183" y="64558"/>
                  <a:pt x="139700" y="0"/>
                  <a:pt x="139700" y="0"/>
                </a:cubicBezTo>
              </a:path>
            </a:pathLst>
          </a:custGeom>
          <a:ln w="3175" cmpd="sng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3" name="Forme libre 82"/>
          <p:cNvSpPr/>
          <p:nvPr/>
        </p:nvSpPr>
        <p:spPr>
          <a:xfrm rot="21003425">
            <a:off x="26530899" y="13776821"/>
            <a:ext cx="98990" cy="64539"/>
          </a:xfrm>
          <a:custGeom>
            <a:avLst/>
            <a:gdLst>
              <a:gd name="connsiteX0" fmla="*/ 0 w 228600"/>
              <a:gd name="connsiteY0" fmla="*/ 0 h 98083"/>
              <a:gd name="connsiteX1" fmla="*/ 88900 w 228600"/>
              <a:gd name="connsiteY1" fmla="*/ 88900 h 98083"/>
              <a:gd name="connsiteX2" fmla="*/ 228600 w 228600"/>
              <a:gd name="connsiteY2" fmla="*/ 95250 h 98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8600" h="98083">
                <a:moveTo>
                  <a:pt x="0" y="0"/>
                </a:moveTo>
                <a:cubicBezTo>
                  <a:pt x="25400" y="36512"/>
                  <a:pt x="50800" y="73025"/>
                  <a:pt x="88900" y="88900"/>
                </a:cubicBezTo>
                <a:cubicBezTo>
                  <a:pt x="127000" y="104775"/>
                  <a:pt x="228600" y="95250"/>
                  <a:pt x="228600" y="95250"/>
                </a:cubicBezTo>
              </a:path>
            </a:pathLst>
          </a:custGeom>
          <a:ln w="3175" cmpd="sng">
            <a:solidFill>
              <a:srgbClr val="00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636027892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0707710" y="5362167"/>
            <a:ext cx="10222568" cy="783158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Image 2" descr="Sans titre.jpg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1123"/>
          <a:stretch/>
        </p:blipFill>
        <p:spPr>
          <a:xfrm>
            <a:off x="21378137" y="7427717"/>
            <a:ext cx="8721022" cy="5079620"/>
          </a:xfrm>
          <a:prstGeom prst="rect">
            <a:avLst/>
          </a:prstGeom>
        </p:spPr>
      </p:pic>
      <p:cxnSp>
        <p:nvCxnSpPr>
          <p:cNvPr id="5" name="Connecteur droit avec flèche 4"/>
          <p:cNvCxnSpPr/>
          <p:nvPr/>
        </p:nvCxnSpPr>
        <p:spPr>
          <a:xfrm flipH="1">
            <a:off x="27276869" y="6755794"/>
            <a:ext cx="660333" cy="3858640"/>
          </a:xfrm>
          <a:prstGeom prst="straightConnector1">
            <a:avLst/>
          </a:prstGeom>
          <a:ln>
            <a:solidFill>
              <a:srgbClr val="FE2DFF"/>
            </a:solidFill>
            <a:headEnd type="non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ZoneTexte 5"/>
          <p:cNvSpPr txBox="1"/>
          <p:nvPr/>
        </p:nvSpPr>
        <p:spPr>
          <a:xfrm>
            <a:off x="26972101" y="5892270"/>
            <a:ext cx="3164347" cy="938708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dirty="0" err="1" smtClean="0">
                <a:solidFill>
                  <a:srgbClr val="FE2DFF"/>
                </a:solidFill>
                <a:latin typeface="Helvetica"/>
                <a:cs typeface="Helvetica"/>
              </a:rPr>
              <a:t>Ptérygion</a:t>
            </a:r>
            <a:endParaRPr lang="fr-FR" dirty="0">
              <a:solidFill>
                <a:srgbClr val="FE2DFF"/>
              </a:solidFill>
              <a:latin typeface="Helvetica"/>
              <a:cs typeface="Helvetica"/>
            </a:endParaRPr>
          </a:p>
        </p:txBody>
      </p:sp>
    </p:spTree>
    <p:extLst>
      <p:ext uri="{BB962C8B-B14F-4D97-AF65-F5344CB8AC3E}">
        <p14:creationId xmlns:p14="http://schemas.microsoft.com/office/powerpoint/2010/main" val="1808615090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2629234" y="6596877"/>
            <a:ext cx="16572461" cy="98084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" name="Oval 4"/>
          <p:cNvSpPr>
            <a:spLocks noChangeArrowheads="1"/>
          </p:cNvSpPr>
          <p:nvPr/>
        </p:nvSpPr>
        <p:spPr bwMode="auto">
          <a:xfrm rot="967563">
            <a:off x="14976893" y="7768768"/>
            <a:ext cx="2302807" cy="2163842"/>
          </a:xfrm>
          <a:prstGeom prst="ellips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" name="Rectangle 5"/>
          <p:cNvSpPr>
            <a:spLocks noChangeArrowheads="1"/>
          </p:cNvSpPr>
          <p:nvPr/>
        </p:nvSpPr>
        <p:spPr bwMode="auto">
          <a:xfrm>
            <a:off x="15027694" y="7695902"/>
            <a:ext cx="2352019" cy="457200"/>
          </a:xfrm>
          <a:prstGeom prst="rect">
            <a:avLst/>
          </a:prstGeom>
          <a:solidFill>
            <a:srgbClr val="FFFFFF"/>
          </a:solidFill>
          <a:ln w="9525">
            <a:solidFill>
              <a:srgbClr val="FF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" name="Freeform 7"/>
          <p:cNvSpPr>
            <a:spLocks/>
          </p:cNvSpPr>
          <p:nvPr/>
        </p:nvSpPr>
        <p:spPr bwMode="auto">
          <a:xfrm>
            <a:off x="13689431" y="9016541"/>
            <a:ext cx="4919006" cy="952660"/>
          </a:xfrm>
          <a:custGeom>
            <a:avLst/>
            <a:gdLst>
              <a:gd name="T0" fmla="*/ 0 w 1678"/>
              <a:gd name="T1" fmla="*/ 0 h 363"/>
              <a:gd name="T2" fmla="*/ 862 w 1678"/>
              <a:gd name="T3" fmla="*/ 363 h 363"/>
              <a:gd name="T4" fmla="*/ 1678 w 1678"/>
              <a:gd name="T5" fmla="*/ 0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78" h="363">
                <a:moveTo>
                  <a:pt x="0" y="0"/>
                </a:moveTo>
                <a:cubicBezTo>
                  <a:pt x="291" y="181"/>
                  <a:pt x="582" y="363"/>
                  <a:pt x="862" y="363"/>
                </a:cubicBezTo>
                <a:cubicBezTo>
                  <a:pt x="1142" y="363"/>
                  <a:pt x="1542" y="60"/>
                  <a:pt x="1678" y="0"/>
                </a:cubicBezTo>
              </a:path>
            </a:pathLst>
          </a:cu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" name="Freeform 8"/>
          <p:cNvSpPr>
            <a:spLocks/>
          </p:cNvSpPr>
          <p:nvPr/>
        </p:nvSpPr>
        <p:spPr bwMode="auto">
          <a:xfrm>
            <a:off x="13689431" y="7975301"/>
            <a:ext cx="4919006" cy="1041240"/>
          </a:xfrm>
          <a:custGeom>
            <a:avLst/>
            <a:gdLst>
              <a:gd name="T0" fmla="*/ 0 w 1678"/>
              <a:gd name="T1" fmla="*/ 408 h 408"/>
              <a:gd name="T2" fmla="*/ 817 w 1678"/>
              <a:gd name="T3" fmla="*/ 0 h 408"/>
              <a:gd name="T4" fmla="*/ 1678 w 1678"/>
              <a:gd name="T5" fmla="*/ 408 h 4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78" h="408">
                <a:moveTo>
                  <a:pt x="0" y="408"/>
                </a:moveTo>
                <a:cubicBezTo>
                  <a:pt x="268" y="204"/>
                  <a:pt x="537" y="0"/>
                  <a:pt x="817" y="0"/>
                </a:cubicBezTo>
                <a:cubicBezTo>
                  <a:pt x="1097" y="0"/>
                  <a:pt x="1387" y="204"/>
                  <a:pt x="1678" y="408"/>
                </a:cubicBezTo>
              </a:path>
            </a:pathLst>
          </a:cu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" name="Oval 9"/>
          <p:cNvSpPr>
            <a:spLocks noChangeArrowheads="1"/>
          </p:cNvSpPr>
          <p:nvPr/>
        </p:nvSpPr>
        <p:spPr bwMode="auto">
          <a:xfrm>
            <a:off x="15465840" y="8292803"/>
            <a:ext cx="1304269" cy="1198481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9" name="Text Box 33"/>
          <p:cNvSpPr txBox="1">
            <a:spLocks noChangeArrowheads="1"/>
          </p:cNvSpPr>
          <p:nvPr/>
        </p:nvSpPr>
        <p:spPr bwMode="auto">
          <a:xfrm>
            <a:off x="16546595" y="9198508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0" name="Text Box 34"/>
          <p:cNvSpPr txBox="1">
            <a:spLocks noChangeArrowheads="1"/>
          </p:cNvSpPr>
          <p:nvPr/>
        </p:nvSpPr>
        <p:spPr bwMode="auto">
          <a:xfrm>
            <a:off x="16265943" y="9454076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1" name="Text Box 35"/>
          <p:cNvSpPr txBox="1">
            <a:spLocks noChangeArrowheads="1"/>
          </p:cNvSpPr>
          <p:nvPr/>
        </p:nvSpPr>
        <p:spPr bwMode="auto">
          <a:xfrm>
            <a:off x="16731079" y="9099252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2" name="Text Box 36"/>
          <p:cNvSpPr txBox="1">
            <a:spLocks noChangeArrowheads="1"/>
          </p:cNvSpPr>
          <p:nvPr/>
        </p:nvSpPr>
        <p:spPr bwMode="auto">
          <a:xfrm>
            <a:off x="16476746" y="9296740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3" name="Text Box 37"/>
          <p:cNvSpPr txBox="1">
            <a:spLocks noChangeArrowheads="1"/>
          </p:cNvSpPr>
          <p:nvPr/>
        </p:nvSpPr>
        <p:spPr bwMode="auto">
          <a:xfrm>
            <a:off x="16142117" y="9018114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4" name="Text Box 40"/>
          <p:cNvSpPr txBox="1">
            <a:spLocks noChangeArrowheads="1"/>
          </p:cNvSpPr>
          <p:nvPr/>
        </p:nvSpPr>
        <p:spPr bwMode="auto">
          <a:xfrm>
            <a:off x="15537670" y="9170278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5" name="Text Box 42"/>
          <p:cNvSpPr txBox="1">
            <a:spLocks noChangeArrowheads="1"/>
          </p:cNvSpPr>
          <p:nvPr/>
        </p:nvSpPr>
        <p:spPr bwMode="auto">
          <a:xfrm>
            <a:off x="16006846" y="9339777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6" name="Text Box 40"/>
          <p:cNvSpPr txBox="1">
            <a:spLocks noChangeArrowheads="1"/>
          </p:cNvSpPr>
          <p:nvPr/>
        </p:nvSpPr>
        <p:spPr bwMode="auto">
          <a:xfrm>
            <a:off x="15800859" y="9433030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7" name="Text Box 40"/>
          <p:cNvSpPr txBox="1">
            <a:spLocks noChangeArrowheads="1"/>
          </p:cNvSpPr>
          <p:nvPr/>
        </p:nvSpPr>
        <p:spPr bwMode="auto">
          <a:xfrm>
            <a:off x="15813118" y="9108599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8" name="Freeform 8"/>
          <p:cNvSpPr>
            <a:spLocks/>
          </p:cNvSpPr>
          <p:nvPr/>
        </p:nvSpPr>
        <p:spPr bwMode="auto">
          <a:xfrm>
            <a:off x="13670409" y="7629087"/>
            <a:ext cx="4938028" cy="1389840"/>
          </a:xfrm>
          <a:custGeom>
            <a:avLst/>
            <a:gdLst>
              <a:gd name="T0" fmla="*/ 0 w 1678"/>
              <a:gd name="T1" fmla="*/ 408 h 408"/>
              <a:gd name="T2" fmla="*/ 817 w 1678"/>
              <a:gd name="T3" fmla="*/ 0 h 408"/>
              <a:gd name="T4" fmla="*/ 1678 w 1678"/>
              <a:gd name="T5" fmla="*/ 408 h 4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78" h="408">
                <a:moveTo>
                  <a:pt x="0" y="408"/>
                </a:moveTo>
                <a:cubicBezTo>
                  <a:pt x="268" y="204"/>
                  <a:pt x="537" y="0"/>
                  <a:pt x="817" y="0"/>
                </a:cubicBezTo>
                <a:cubicBezTo>
                  <a:pt x="1097" y="0"/>
                  <a:pt x="1387" y="204"/>
                  <a:pt x="1678" y="408"/>
                </a:cubicBez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9" name="Text Box 34"/>
          <p:cNvSpPr txBox="1">
            <a:spLocks noChangeArrowheads="1"/>
          </p:cNvSpPr>
          <p:nvPr/>
        </p:nvSpPr>
        <p:spPr bwMode="auto">
          <a:xfrm>
            <a:off x="16903324" y="8835569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20" name="Text Box 34"/>
          <p:cNvSpPr txBox="1">
            <a:spLocks noChangeArrowheads="1"/>
          </p:cNvSpPr>
          <p:nvPr/>
        </p:nvSpPr>
        <p:spPr bwMode="auto">
          <a:xfrm>
            <a:off x="15847303" y="8652215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21" name="Text Box 34"/>
          <p:cNvSpPr txBox="1">
            <a:spLocks noChangeArrowheads="1"/>
          </p:cNvSpPr>
          <p:nvPr/>
        </p:nvSpPr>
        <p:spPr bwMode="auto">
          <a:xfrm>
            <a:off x="15413844" y="8790840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22" name="Text Box 34"/>
          <p:cNvSpPr txBox="1">
            <a:spLocks noChangeArrowheads="1"/>
          </p:cNvSpPr>
          <p:nvPr/>
        </p:nvSpPr>
        <p:spPr bwMode="auto">
          <a:xfrm>
            <a:off x="16352920" y="8804613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23" name="Text Box 34"/>
          <p:cNvSpPr txBox="1">
            <a:spLocks noChangeArrowheads="1"/>
          </p:cNvSpPr>
          <p:nvPr/>
        </p:nvSpPr>
        <p:spPr bwMode="auto">
          <a:xfrm>
            <a:off x="15723477" y="8500310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24" name="Text Box 34"/>
          <p:cNvSpPr txBox="1">
            <a:spLocks noChangeArrowheads="1"/>
          </p:cNvSpPr>
          <p:nvPr/>
        </p:nvSpPr>
        <p:spPr bwMode="auto">
          <a:xfrm>
            <a:off x="16142117" y="8462211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25" name="Text Box 34"/>
          <p:cNvSpPr txBox="1">
            <a:spLocks noChangeArrowheads="1"/>
          </p:cNvSpPr>
          <p:nvPr/>
        </p:nvSpPr>
        <p:spPr bwMode="auto">
          <a:xfrm>
            <a:off x="16013318" y="8159156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26" name="Text Box 34"/>
          <p:cNvSpPr txBox="1">
            <a:spLocks noChangeArrowheads="1"/>
          </p:cNvSpPr>
          <p:nvPr/>
        </p:nvSpPr>
        <p:spPr bwMode="auto">
          <a:xfrm>
            <a:off x="15459616" y="8133598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27" name="Text Box 34"/>
          <p:cNvSpPr txBox="1">
            <a:spLocks noChangeArrowheads="1"/>
          </p:cNvSpPr>
          <p:nvPr/>
        </p:nvSpPr>
        <p:spPr bwMode="auto">
          <a:xfrm>
            <a:off x="16828253" y="8531923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28" name="Text Box 34"/>
          <p:cNvSpPr txBox="1">
            <a:spLocks noChangeArrowheads="1"/>
          </p:cNvSpPr>
          <p:nvPr/>
        </p:nvSpPr>
        <p:spPr bwMode="auto">
          <a:xfrm>
            <a:off x="16229093" y="8410910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29" name="Text Box 34"/>
          <p:cNvSpPr txBox="1">
            <a:spLocks noChangeArrowheads="1"/>
          </p:cNvSpPr>
          <p:nvPr/>
        </p:nvSpPr>
        <p:spPr bwMode="auto">
          <a:xfrm>
            <a:off x="15723477" y="8246110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30" name="Text Box 34"/>
          <p:cNvSpPr txBox="1">
            <a:spLocks noChangeArrowheads="1"/>
          </p:cNvSpPr>
          <p:nvPr/>
        </p:nvSpPr>
        <p:spPr bwMode="auto">
          <a:xfrm>
            <a:off x="16483430" y="8067197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31" name="Text Box 34"/>
          <p:cNvSpPr txBox="1">
            <a:spLocks noChangeArrowheads="1"/>
          </p:cNvSpPr>
          <p:nvPr/>
        </p:nvSpPr>
        <p:spPr bwMode="auto">
          <a:xfrm>
            <a:off x="16828253" y="8183449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32" name="Text Box 34"/>
          <p:cNvSpPr txBox="1">
            <a:spLocks noChangeArrowheads="1"/>
          </p:cNvSpPr>
          <p:nvPr/>
        </p:nvSpPr>
        <p:spPr bwMode="auto">
          <a:xfrm>
            <a:off x="15707268" y="7950244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33" name="Freeform 22"/>
          <p:cNvSpPr>
            <a:spLocks/>
          </p:cNvSpPr>
          <p:nvPr/>
        </p:nvSpPr>
        <p:spPr bwMode="auto">
          <a:xfrm rot="21418643">
            <a:off x="14928086" y="8208594"/>
            <a:ext cx="526905" cy="1650899"/>
          </a:xfrm>
          <a:custGeom>
            <a:avLst/>
            <a:gdLst>
              <a:gd name="T0" fmla="*/ 97 w 234"/>
              <a:gd name="T1" fmla="*/ 0 h 635"/>
              <a:gd name="T2" fmla="*/ 7 w 234"/>
              <a:gd name="T3" fmla="*/ 181 h 635"/>
              <a:gd name="T4" fmla="*/ 52 w 234"/>
              <a:gd name="T5" fmla="*/ 453 h 635"/>
              <a:gd name="T6" fmla="*/ 234 w 234"/>
              <a:gd name="T7" fmla="*/ 635 h 6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34" h="635">
                <a:moveTo>
                  <a:pt x="97" y="0"/>
                </a:moveTo>
                <a:cubicBezTo>
                  <a:pt x="55" y="53"/>
                  <a:pt x="14" y="106"/>
                  <a:pt x="7" y="181"/>
                </a:cubicBezTo>
                <a:cubicBezTo>
                  <a:pt x="0" y="256"/>
                  <a:pt x="14" y="378"/>
                  <a:pt x="52" y="453"/>
                </a:cubicBezTo>
                <a:cubicBezTo>
                  <a:pt x="90" y="528"/>
                  <a:pt x="162" y="581"/>
                  <a:pt x="234" y="635"/>
                </a:cubicBezTo>
              </a:path>
            </a:pathLst>
          </a:custGeom>
          <a:noFill/>
          <a:ln w="9525">
            <a:solidFill>
              <a:srgbClr val="CC0000"/>
            </a:solidFill>
            <a:prstDash val="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4" name="Freeform 23"/>
          <p:cNvSpPr>
            <a:spLocks/>
          </p:cNvSpPr>
          <p:nvPr/>
        </p:nvSpPr>
        <p:spPr bwMode="auto">
          <a:xfrm>
            <a:off x="14852276" y="8738731"/>
            <a:ext cx="73023" cy="71437"/>
          </a:xfrm>
          <a:custGeom>
            <a:avLst/>
            <a:gdLst>
              <a:gd name="T0" fmla="*/ 0 w 46"/>
              <a:gd name="T1" fmla="*/ 0 h 45"/>
              <a:gd name="T2" fmla="*/ 46 w 46"/>
              <a:gd name="T3" fmla="*/ 45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6" h="45">
                <a:moveTo>
                  <a:pt x="0" y="0"/>
                </a:moveTo>
                <a:cubicBezTo>
                  <a:pt x="19" y="19"/>
                  <a:pt x="38" y="38"/>
                  <a:pt x="46" y="45"/>
                </a:cubicBezTo>
              </a:path>
            </a:pathLst>
          </a:custGeom>
          <a:noFill/>
          <a:ln w="9525">
            <a:solidFill>
              <a:srgbClr val="CC0000"/>
            </a:solidFill>
            <a:prstDash val="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5" name="Freeform 24"/>
          <p:cNvSpPr>
            <a:spLocks/>
          </p:cNvSpPr>
          <p:nvPr/>
        </p:nvSpPr>
        <p:spPr bwMode="auto">
          <a:xfrm flipV="1">
            <a:off x="14722096" y="8892719"/>
            <a:ext cx="215900" cy="71437"/>
          </a:xfrm>
          <a:custGeom>
            <a:avLst/>
            <a:gdLst>
              <a:gd name="T0" fmla="*/ 0 w 45"/>
              <a:gd name="T1" fmla="*/ 45 h 45"/>
              <a:gd name="T2" fmla="*/ 45 w 45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0" y="45"/>
                </a:moveTo>
                <a:cubicBezTo>
                  <a:pt x="15" y="26"/>
                  <a:pt x="30" y="7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6" name="Freeform 25"/>
          <p:cNvSpPr>
            <a:spLocks/>
          </p:cNvSpPr>
          <p:nvPr/>
        </p:nvSpPr>
        <p:spPr bwMode="auto">
          <a:xfrm>
            <a:off x="14747498" y="9064166"/>
            <a:ext cx="215900" cy="82551"/>
          </a:xfrm>
          <a:custGeom>
            <a:avLst/>
            <a:gdLst>
              <a:gd name="T0" fmla="*/ 0 w 136"/>
              <a:gd name="T1" fmla="*/ 52 h 52"/>
              <a:gd name="T2" fmla="*/ 45 w 136"/>
              <a:gd name="T3" fmla="*/ 7 h 52"/>
              <a:gd name="T4" fmla="*/ 136 w 136"/>
              <a:gd name="T5" fmla="*/ 7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6" h="52">
                <a:moveTo>
                  <a:pt x="0" y="52"/>
                </a:moveTo>
                <a:cubicBezTo>
                  <a:pt x="11" y="33"/>
                  <a:pt x="22" y="14"/>
                  <a:pt x="45" y="7"/>
                </a:cubicBezTo>
                <a:cubicBezTo>
                  <a:pt x="68" y="0"/>
                  <a:pt x="102" y="3"/>
                  <a:pt x="136" y="7"/>
                </a:cubicBezTo>
              </a:path>
            </a:pathLst>
          </a:custGeom>
          <a:noFill/>
          <a:ln w="9525">
            <a:solidFill>
              <a:srgbClr val="CC0000"/>
            </a:solidFill>
            <a:prstDash val="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7" name="Freeform 26"/>
          <p:cNvSpPr>
            <a:spLocks/>
          </p:cNvSpPr>
          <p:nvPr/>
        </p:nvSpPr>
        <p:spPr bwMode="auto">
          <a:xfrm>
            <a:off x="14784008" y="9205454"/>
            <a:ext cx="215900" cy="85724"/>
          </a:xfrm>
          <a:custGeom>
            <a:avLst/>
            <a:gdLst>
              <a:gd name="T0" fmla="*/ 0 w 136"/>
              <a:gd name="T1" fmla="*/ 54 h 54"/>
              <a:gd name="T2" fmla="*/ 46 w 136"/>
              <a:gd name="T3" fmla="*/ 8 h 54"/>
              <a:gd name="T4" fmla="*/ 136 w 136"/>
              <a:gd name="T5" fmla="*/ 8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6" h="54">
                <a:moveTo>
                  <a:pt x="0" y="54"/>
                </a:moveTo>
                <a:cubicBezTo>
                  <a:pt x="11" y="35"/>
                  <a:pt x="23" y="16"/>
                  <a:pt x="46" y="8"/>
                </a:cubicBezTo>
                <a:cubicBezTo>
                  <a:pt x="69" y="0"/>
                  <a:pt x="102" y="4"/>
                  <a:pt x="136" y="8"/>
                </a:cubicBezTo>
              </a:path>
            </a:pathLst>
          </a:custGeom>
          <a:noFill/>
          <a:ln w="9525">
            <a:solidFill>
              <a:srgbClr val="CC0000"/>
            </a:solidFill>
            <a:prstDash val="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8" name="Freeform 27"/>
          <p:cNvSpPr>
            <a:spLocks/>
          </p:cNvSpPr>
          <p:nvPr/>
        </p:nvSpPr>
        <p:spPr bwMode="auto">
          <a:xfrm>
            <a:off x="14941175" y="9276892"/>
            <a:ext cx="71436" cy="71437"/>
          </a:xfrm>
          <a:custGeom>
            <a:avLst/>
            <a:gdLst>
              <a:gd name="T0" fmla="*/ 0 w 45"/>
              <a:gd name="T1" fmla="*/ 45 h 45"/>
              <a:gd name="T2" fmla="*/ 45 w 45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0" y="45"/>
                </a:moveTo>
                <a:cubicBezTo>
                  <a:pt x="0" y="45"/>
                  <a:pt x="22" y="22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9" name="Freeform 28"/>
          <p:cNvSpPr>
            <a:spLocks/>
          </p:cNvSpPr>
          <p:nvPr/>
        </p:nvSpPr>
        <p:spPr bwMode="auto">
          <a:xfrm>
            <a:off x="14720511" y="8926054"/>
            <a:ext cx="71436" cy="71437"/>
          </a:xfrm>
          <a:custGeom>
            <a:avLst/>
            <a:gdLst>
              <a:gd name="T0" fmla="*/ 45 w 45"/>
              <a:gd name="T1" fmla="*/ 0 h 45"/>
              <a:gd name="T2" fmla="*/ 0 w 45"/>
              <a:gd name="T3" fmla="*/ 45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45" y="0"/>
                </a:moveTo>
                <a:cubicBezTo>
                  <a:pt x="30" y="19"/>
                  <a:pt x="15" y="38"/>
                  <a:pt x="0" y="45"/>
                </a:cubicBezTo>
              </a:path>
            </a:pathLst>
          </a:custGeom>
          <a:noFill/>
          <a:ln w="9525">
            <a:solidFill>
              <a:srgbClr val="CC0000"/>
            </a:solidFill>
            <a:prstDash val="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0" name="Freeform 29"/>
          <p:cNvSpPr>
            <a:spLocks/>
          </p:cNvSpPr>
          <p:nvPr/>
        </p:nvSpPr>
        <p:spPr bwMode="auto">
          <a:xfrm>
            <a:off x="14777523" y="8808419"/>
            <a:ext cx="144463" cy="1587"/>
          </a:xfrm>
          <a:custGeom>
            <a:avLst/>
            <a:gdLst>
              <a:gd name="T0" fmla="*/ 91 w 91"/>
              <a:gd name="T1" fmla="*/ 0 h 1"/>
              <a:gd name="T2" fmla="*/ 0 w 91"/>
              <a:gd name="T3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91" h="1">
                <a:moveTo>
                  <a:pt x="91" y="0"/>
                </a:moveTo>
                <a:cubicBezTo>
                  <a:pt x="91" y="0"/>
                  <a:pt x="45" y="0"/>
                  <a:pt x="0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1" name="Freeform 30"/>
          <p:cNvSpPr>
            <a:spLocks/>
          </p:cNvSpPr>
          <p:nvPr/>
        </p:nvSpPr>
        <p:spPr bwMode="auto">
          <a:xfrm>
            <a:off x="14777662" y="9140368"/>
            <a:ext cx="144463" cy="71437"/>
          </a:xfrm>
          <a:custGeom>
            <a:avLst/>
            <a:gdLst>
              <a:gd name="T0" fmla="*/ 91 w 91"/>
              <a:gd name="T1" fmla="*/ 45 h 45"/>
              <a:gd name="T2" fmla="*/ 0 w 91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91" h="45">
                <a:moveTo>
                  <a:pt x="91" y="45"/>
                </a:moveTo>
                <a:cubicBezTo>
                  <a:pt x="91" y="45"/>
                  <a:pt x="45" y="22"/>
                  <a:pt x="0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2" name="Line 31"/>
          <p:cNvSpPr>
            <a:spLocks noChangeShapeType="1"/>
          </p:cNvSpPr>
          <p:nvPr/>
        </p:nvSpPr>
        <p:spPr bwMode="auto">
          <a:xfrm flipH="1">
            <a:off x="14850689" y="8656179"/>
            <a:ext cx="71436" cy="0"/>
          </a:xfrm>
          <a:prstGeom prst="line">
            <a:avLst/>
          </a:prstGeom>
          <a:noFill/>
          <a:ln w="9525">
            <a:solidFill>
              <a:srgbClr val="CC0000"/>
            </a:solidFill>
            <a:prstDash val="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3" name="Freeform 17"/>
          <p:cNvSpPr>
            <a:spLocks/>
          </p:cNvSpPr>
          <p:nvPr/>
        </p:nvSpPr>
        <p:spPr bwMode="auto">
          <a:xfrm flipH="1">
            <a:off x="14807824" y="8440994"/>
            <a:ext cx="142876" cy="73024"/>
          </a:xfrm>
          <a:custGeom>
            <a:avLst/>
            <a:gdLst>
              <a:gd name="T0" fmla="*/ 0 w 45"/>
              <a:gd name="T1" fmla="*/ 45 h 45"/>
              <a:gd name="T2" fmla="*/ 45 w 45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0" y="45"/>
                </a:moveTo>
                <a:cubicBezTo>
                  <a:pt x="0" y="45"/>
                  <a:pt x="22" y="22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4" name="Freeform 21"/>
          <p:cNvSpPr>
            <a:spLocks/>
          </p:cNvSpPr>
          <p:nvPr/>
        </p:nvSpPr>
        <p:spPr bwMode="auto">
          <a:xfrm>
            <a:off x="14918946" y="9411668"/>
            <a:ext cx="158749" cy="116763"/>
          </a:xfrm>
          <a:custGeom>
            <a:avLst/>
            <a:gdLst>
              <a:gd name="T0" fmla="*/ 0 w 45"/>
              <a:gd name="T1" fmla="*/ 46 h 46"/>
              <a:gd name="T2" fmla="*/ 45 w 45"/>
              <a:gd name="T3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6">
                <a:moveTo>
                  <a:pt x="0" y="46"/>
                </a:moveTo>
                <a:cubicBezTo>
                  <a:pt x="0" y="46"/>
                  <a:pt x="22" y="23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5" name="Freeform 15"/>
          <p:cNvSpPr>
            <a:spLocks/>
          </p:cNvSpPr>
          <p:nvPr/>
        </p:nvSpPr>
        <p:spPr bwMode="auto">
          <a:xfrm flipH="1">
            <a:off x="15027693" y="9544307"/>
            <a:ext cx="215900" cy="144461"/>
          </a:xfrm>
          <a:custGeom>
            <a:avLst/>
            <a:gdLst>
              <a:gd name="T0" fmla="*/ 0 w 136"/>
              <a:gd name="T1" fmla="*/ 52 h 52"/>
              <a:gd name="T2" fmla="*/ 45 w 136"/>
              <a:gd name="T3" fmla="*/ 7 h 52"/>
              <a:gd name="T4" fmla="*/ 136 w 136"/>
              <a:gd name="T5" fmla="*/ 7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6" h="52">
                <a:moveTo>
                  <a:pt x="0" y="52"/>
                </a:moveTo>
                <a:cubicBezTo>
                  <a:pt x="11" y="33"/>
                  <a:pt x="22" y="14"/>
                  <a:pt x="45" y="7"/>
                </a:cubicBezTo>
                <a:cubicBezTo>
                  <a:pt x="68" y="0"/>
                  <a:pt x="102" y="3"/>
                  <a:pt x="136" y="7"/>
                </a:cubicBezTo>
              </a:path>
            </a:pathLst>
          </a:custGeom>
          <a:noFill/>
          <a:ln w="9525">
            <a:solidFill>
              <a:srgbClr val="CC0000"/>
            </a:solidFill>
            <a:prstDash val="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6" name="Freeform 27"/>
          <p:cNvSpPr>
            <a:spLocks/>
          </p:cNvSpPr>
          <p:nvPr/>
        </p:nvSpPr>
        <p:spPr bwMode="auto">
          <a:xfrm>
            <a:off x="15129293" y="9591933"/>
            <a:ext cx="71436" cy="71437"/>
          </a:xfrm>
          <a:custGeom>
            <a:avLst/>
            <a:gdLst>
              <a:gd name="T0" fmla="*/ 0 w 45"/>
              <a:gd name="T1" fmla="*/ 45 h 45"/>
              <a:gd name="T2" fmla="*/ 45 w 45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0" y="45"/>
                </a:moveTo>
                <a:cubicBezTo>
                  <a:pt x="0" y="45"/>
                  <a:pt x="22" y="22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7" name="Freeform 27"/>
          <p:cNvSpPr>
            <a:spLocks/>
          </p:cNvSpPr>
          <p:nvPr/>
        </p:nvSpPr>
        <p:spPr bwMode="auto">
          <a:xfrm>
            <a:off x="15306379" y="9731631"/>
            <a:ext cx="46752" cy="45720"/>
          </a:xfrm>
          <a:custGeom>
            <a:avLst/>
            <a:gdLst>
              <a:gd name="T0" fmla="*/ 0 w 45"/>
              <a:gd name="T1" fmla="*/ 45 h 45"/>
              <a:gd name="T2" fmla="*/ 45 w 45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0" y="45"/>
                </a:moveTo>
                <a:cubicBezTo>
                  <a:pt x="0" y="45"/>
                  <a:pt x="22" y="22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8" name="Line 31"/>
          <p:cNvSpPr>
            <a:spLocks noChangeShapeType="1"/>
          </p:cNvSpPr>
          <p:nvPr/>
        </p:nvSpPr>
        <p:spPr bwMode="auto">
          <a:xfrm flipH="1" flipV="1">
            <a:off x="14937998" y="8318202"/>
            <a:ext cx="55422" cy="93502"/>
          </a:xfrm>
          <a:prstGeom prst="line">
            <a:avLst/>
          </a:prstGeom>
          <a:noFill/>
          <a:ln w="9525">
            <a:solidFill>
              <a:srgbClr val="CC0000"/>
            </a:solidFill>
            <a:prstDash val="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9" name="Freeform 12"/>
          <p:cNvSpPr>
            <a:spLocks/>
          </p:cNvSpPr>
          <p:nvPr/>
        </p:nvSpPr>
        <p:spPr bwMode="auto">
          <a:xfrm flipH="1">
            <a:off x="16798842" y="8219778"/>
            <a:ext cx="547532" cy="1635125"/>
          </a:xfrm>
          <a:custGeom>
            <a:avLst/>
            <a:gdLst>
              <a:gd name="T0" fmla="*/ 97 w 234"/>
              <a:gd name="T1" fmla="*/ 0 h 635"/>
              <a:gd name="T2" fmla="*/ 7 w 234"/>
              <a:gd name="T3" fmla="*/ 181 h 635"/>
              <a:gd name="T4" fmla="*/ 52 w 234"/>
              <a:gd name="T5" fmla="*/ 453 h 635"/>
              <a:gd name="T6" fmla="*/ 234 w 234"/>
              <a:gd name="T7" fmla="*/ 635 h 6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34" h="635">
                <a:moveTo>
                  <a:pt x="97" y="0"/>
                </a:moveTo>
                <a:cubicBezTo>
                  <a:pt x="55" y="53"/>
                  <a:pt x="14" y="106"/>
                  <a:pt x="7" y="181"/>
                </a:cubicBezTo>
                <a:cubicBezTo>
                  <a:pt x="0" y="256"/>
                  <a:pt x="14" y="378"/>
                  <a:pt x="52" y="453"/>
                </a:cubicBezTo>
                <a:cubicBezTo>
                  <a:pt x="90" y="528"/>
                  <a:pt x="162" y="581"/>
                  <a:pt x="234" y="635"/>
                </a:cubicBezTo>
              </a:path>
            </a:pathLst>
          </a:custGeom>
          <a:noFill/>
          <a:ln w="9525">
            <a:solidFill>
              <a:srgbClr val="CC0000"/>
            </a:solidFill>
            <a:prstDash val="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0" name="Freeform 13"/>
          <p:cNvSpPr>
            <a:spLocks/>
          </p:cNvSpPr>
          <p:nvPr/>
        </p:nvSpPr>
        <p:spPr bwMode="auto">
          <a:xfrm flipH="1">
            <a:off x="17332086" y="8756195"/>
            <a:ext cx="117475" cy="173036"/>
          </a:xfrm>
          <a:custGeom>
            <a:avLst/>
            <a:gdLst>
              <a:gd name="T0" fmla="*/ 0 w 46"/>
              <a:gd name="T1" fmla="*/ 0 h 45"/>
              <a:gd name="T2" fmla="*/ 46 w 46"/>
              <a:gd name="T3" fmla="*/ 45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6" h="45">
                <a:moveTo>
                  <a:pt x="0" y="0"/>
                </a:moveTo>
                <a:cubicBezTo>
                  <a:pt x="19" y="19"/>
                  <a:pt x="38" y="38"/>
                  <a:pt x="46" y="45"/>
                </a:cubicBezTo>
              </a:path>
            </a:pathLst>
          </a:custGeom>
          <a:noFill/>
          <a:ln w="9525">
            <a:solidFill>
              <a:srgbClr val="CC0000"/>
            </a:solidFill>
            <a:prstDash val="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1" name="Freeform 14"/>
          <p:cNvSpPr>
            <a:spLocks/>
          </p:cNvSpPr>
          <p:nvPr/>
        </p:nvSpPr>
        <p:spPr bwMode="auto">
          <a:xfrm flipH="1" flipV="1">
            <a:off x="17324150" y="8841919"/>
            <a:ext cx="346074" cy="173036"/>
          </a:xfrm>
          <a:custGeom>
            <a:avLst/>
            <a:gdLst>
              <a:gd name="T0" fmla="*/ 0 w 45"/>
              <a:gd name="T1" fmla="*/ 45 h 45"/>
              <a:gd name="T2" fmla="*/ 45 w 45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0" y="45"/>
                </a:moveTo>
                <a:cubicBezTo>
                  <a:pt x="15" y="26"/>
                  <a:pt x="30" y="7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2" name="Freeform 15"/>
          <p:cNvSpPr>
            <a:spLocks/>
          </p:cNvSpPr>
          <p:nvPr/>
        </p:nvSpPr>
        <p:spPr bwMode="auto">
          <a:xfrm flipH="1">
            <a:off x="17316210" y="9029243"/>
            <a:ext cx="215900" cy="144461"/>
          </a:xfrm>
          <a:custGeom>
            <a:avLst/>
            <a:gdLst>
              <a:gd name="T0" fmla="*/ 0 w 136"/>
              <a:gd name="T1" fmla="*/ 52 h 52"/>
              <a:gd name="T2" fmla="*/ 45 w 136"/>
              <a:gd name="T3" fmla="*/ 7 h 52"/>
              <a:gd name="T4" fmla="*/ 136 w 136"/>
              <a:gd name="T5" fmla="*/ 7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6" h="52">
                <a:moveTo>
                  <a:pt x="0" y="52"/>
                </a:moveTo>
                <a:cubicBezTo>
                  <a:pt x="11" y="33"/>
                  <a:pt x="22" y="14"/>
                  <a:pt x="45" y="7"/>
                </a:cubicBezTo>
                <a:cubicBezTo>
                  <a:pt x="68" y="0"/>
                  <a:pt x="102" y="3"/>
                  <a:pt x="136" y="7"/>
                </a:cubicBezTo>
              </a:path>
            </a:pathLst>
          </a:custGeom>
          <a:noFill/>
          <a:ln w="9525">
            <a:solidFill>
              <a:srgbClr val="CC0000"/>
            </a:solidFill>
            <a:prstDash val="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3" name="Freeform 16"/>
          <p:cNvSpPr>
            <a:spLocks/>
          </p:cNvSpPr>
          <p:nvPr/>
        </p:nvSpPr>
        <p:spPr bwMode="auto">
          <a:xfrm flipH="1">
            <a:off x="17281287" y="9211805"/>
            <a:ext cx="215900" cy="71437"/>
          </a:xfrm>
          <a:custGeom>
            <a:avLst/>
            <a:gdLst>
              <a:gd name="T0" fmla="*/ 0 w 136"/>
              <a:gd name="T1" fmla="*/ 54 h 54"/>
              <a:gd name="T2" fmla="*/ 46 w 136"/>
              <a:gd name="T3" fmla="*/ 8 h 54"/>
              <a:gd name="T4" fmla="*/ 136 w 136"/>
              <a:gd name="T5" fmla="*/ 8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6" h="54">
                <a:moveTo>
                  <a:pt x="0" y="54"/>
                </a:moveTo>
                <a:cubicBezTo>
                  <a:pt x="11" y="35"/>
                  <a:pt x="23" y="16"/>
                  <a:pt x="46" y="8"/>
                </a:cubicBezTo>
                <a:cubicBezTo>
                  <a:pt x="69" y="0"/>
                  <a:pt x="102" y="4"/>
                  <a:pt x="136" y="8"/>
                </a:cubicBezTo>
              </a:path>
            </a:pathLst>
          </a:custGeom>
          <a:noFill/>
          <a:ln w="9525">
            <a:solidFill>
              <a:srgbClr val="CC0000"/>
            </a:solidFill>
            <a:prstDash val="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4" name="Freeform 17"/>
          <p:cNvSpPr>
            <a:spLocks/>
          </p:cNvSpPr>
          <p:nvPr/>
        </p:nvSpPr>
        <p:spPr bwMode="auto">
          <a:xfrm flipH="1">
            <a:off x="17263826" y="9292768"/>
            <a:ext cx="142876" cy="73024"/>
          </a:xfrm>
          <a:custGeom>
            <a:avLst/>
            <a:gdLst>
              <a:gd name="T0" fmla="*/ 0 w 45"/>
              <a:gd name="T1" fmla="*/ 45 h 45"/>
              <a:gd name="T2" fmla="*/ 45 w 45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0" y="45"/>
                </a:moveTo>
                <a:cubicBezTo>
                  <a:pt x="0" y="45"/>
                  <a:pt x="22" y="22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5" name="Freeform 18"/>
          <p:cNvSpPr>
            <a:spLocks/>
          </p:cNvSpPr>
          <p:nvPr/>
        </p:nvSpPr>
        <p:spPr bwMode="auto">
          <a:xfrm>
            <a:off x="17454322" y="8970506"/>
            <a:ext cx="215900" cy="71437"/>
          </a:xfrm>
          <a:custGeom>
            <a:avLst/>
            <a:gdLst>
              <a:gd name="T0" fmla="*/ 0 w 136"/>
              <a:gd name="T1" fmla="*/ 45 h 45"/>
              <a:gd name="T2" fmla="*/ 136 w 136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36" h="45">
                <a:moveTo>
                  <a:pt x="0" y="45"/>
                </a:moveTo>
                <a:cubicBezTo>
                  <a:pt x="0" y="45"/>
                  <a:pt x="68" y="22"/>
                  <a:pt x="136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6" name="Freeform 19"/>
          <p:cNvSpPr>
            <a:spLocks/>
          </p:cNvSpPr>
          <p:nvPr/>
        </p:nvSpPr>
        <p:spPr bwMode="auto">
          <a:xfrm>
            <a:off x="17367011" y="8813343"/>
            <a:ext cx="144463" cy="73024"/>
          </a:xfrm>
          <a:custGeom>
            <a:avLst/>
            <a:gdLst>
              <a:gd name="T0" fmla="*/ 0 w 91"/>
              <a:gd name="T1" fmla="*/ 46 h 46"/>
              <a:gd name="T2" fmla="*/ 91 w 91"/>
              <a:gd name="T3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91" h="46">
                <a:moveTo>
                  <a:pt x="0" y="46"/>
                </a:moveTo>
                <a:cubicBezTo>
                  <a:pt x="0" y="46"/>
                  <a:pt x="45" y="23"/>
                  <a:pt x="91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7" name="Freeform 20"/>
          <p:cNvSpPr>
            <a:spLocks/>
          </p:cNvSpPr>
          <p:nvPr/>
        </p:nvSpPr>
        <p:spPr bwMode="auto">
          <a:xfrm>
            <a:off x="17444799" y="9230856"/>
            <a:ext cx="144463" cy="1587"/>
          </a:xfrm>
          <a:custGeom>
            <a:avLst/>
            <a:gdLst>
              <a:gd name="T0" fmla="*/ 0 w 91"/>
              <a:gd name="T1" fmla="*/ 0 h 1"/>
              <a:gd name="T2" fmla="*/ 91 w 91"/>
              <a:gd name="T3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91" h="1">
                <a:moveTo>
                  <a:pt x="0" y="0"/>
                </a:moveTo>
                <a:cubicBezTo>
                  <a:pt x="0" y="0"/>
                  <a:pt x="45" y="0"/>
                  <a:pt x="91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8" name="Freeform 21"/>
          <p:cNvSpPr>
            <a:spLocks/>
          </p:cNvSpPr>
          <p:nvPr/>
        </p:nvSpPr>
        <p:spPr bwMode="auto">
          <a:xfrm>
            <a:off x="17267003" y="8382416"/>
            <a:ext cx="71436" cy="73024"/>
          </a:xfrm>
          <a:custGeom>
            <a:avLst/>
            <a:gdLst>
              <a:gd name="T0" fmla="*/ 0 w 45"/>
              <a:gd name="T1" fmla="*/ 46 h 46"/>
              <a:gd name="T2" fmla="*/ 45 w 45"/>
              <a:gd name="T3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6">
                <a:moveTo>
                  <a:pt x="0" y="46"/>
                </a:moveTo>
                <a:cubicBezTo>
                  <a:pt x="0" y="46"/>
                  <a:pt x="22" y="23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9" name="Freeform 21"/>
          <p:cNvSpPr>
            <a:spLocks/>
          </p:cNvSpPr>
          <p:nvPr/>
        </p:nvSpPr>
        <p:spPr bwMode="auto">
          <a:xfrm>
            <a:off x="17355903" y="8547515"/>
            <a:ext cx="71436" cy="73024"/>
          </a:xfrm>
          <a:custGeom>
            <a:avLst/>
            <a:gdLst>
              <a:gd name="T0" fmla="*/ 0 w 45"/>
              <a:gd name="T1" fmla="*/ 46 h 46"/>
              <a:gd name="T2" fmla="*/ 45 w 45"/>
              <a:gd name="T3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6">
                <a:moveTo>
                  <a:pt x="0" y="46"/>
                </a:moveTo>
                <a:cubicBezTo>
                  <a:pt x="0" y="46"/>
                  <a:pt x="22" y="23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0" name="Freeform 17"/>
          <p:cNvSpPr>
            <a:spLocks/>
          </p:cNvSpPr>
          <p:nvPr/>
        </p:nvSpPr>
        <p:spPr bwMode="auto">
          <a:xfrm flipH="1">
            <a:off x="17317799" y="8600619"/>
            <a:ext cx="142876" cy="73024"/>
          </a:xfrm>
          <a:custGeom>
            <a:avLst/>
            <a:gdLst>
              <a:gd name="T0" fmla="*/ 0 w 45"/>
              <a:gd name="T1" fmla="*/ 45 h 45"/>
              <a:gd name="T2" fmla="*/ 45 w 45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0" y="45"/>
                </a:moveTo>
                <a:cubicBezTo>
                  <a:pt x="0" y="45"/>
                  <a:pt x="22" y="22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1" name="Freeform 17"/>
          <p:cNvSpPr>
            <a:spLocks/>
          </p:cNvSpPr>
          <p:nvPr/>
        </p:nvSpPr>
        <p:spPr bwMode="auto">
          <a:xfrm flipH="1">
            <a:off x="17209849" y="9426118"/>
            <a:ext cx="142876" cy="73024"/>
          </a:xfrm>
          <a:custGeom>
            <a:avLst/>
            <a:gdLst>
              <a:gd name="T0" fmla="*/ 0 w 45"/>
              <a:gd name="T1" fmla="*/ 45 h 45"/>
              <a:gd name="T2" fmla="*/ 45 w 45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0" y="45"/>
                </a:moveTo>
                <a:cubicBezTo>
                  <a:pt x="0" y="45"/>
                  <a:pt x="22" y="22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2" name="Freeform 23"/>
          <p:cNvSpPr>
            <a:spLocks/>
          </p:cNvSpPr>
          <p:nvPr/>
        </p:nvSpPr>
        <p:spPr bwMode="auto">
          <a:xfrm>
            <a:off x="17135100" y="9527718"/>
            <a:ext cx="73023" cy="71437"/>
          </a:xfrm>
          <a:custGeom>
            <a:avLst/>
            <a:gdLst>
              <a:gd name="T0" fmla="*/ 0 w 46"/>
              <a:gd name="T1" fmla="*/ 0 h 45"/>
              <a:gd name="T2" fmla="*/ 46 w 46"/>
              <a:gd name="T3" fmla="*/ 45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6" h="45">
                <a:moveTo>
                  <a:pt x="0" y="0"/>
                </a:moveTo>
                <a:cubicBezTo>
                  <a:pt x="19" y="19"/>
                  <a:pt x="38" y="38"/>
                  <a:pt x="46" y="45"/>
                </a:cubicBezTo>
              </a:path>
            </a:pathLst>
          </a:custGeom>
          <a:noFill/>
          <a:ln w="9525">
            <a:solidFill>
              <a:srgbClr val="CC0000"/>
            </a:solidFill>
            <a:prstDash val="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3" name="Freeform 20"/>
          <p:cNvSpPr>
            <a:spLocks/>
          </p:cNvSpPr>
          <p:nvPr/>
        </p:nvSpPr>
        <p:spPr bwMode="auto">
          <a:xfrm>
            <a:off x="17171749" y="9567406"/>
            <a:ext cx="144463" cy="1587"/>
          </a:xfrm>
          <a:custGeom>
            <a:avLst/>
            <a:gdLst>
              <a:gd name="T0" fmla="*/ 0 w 91"/>
              <a:gd name="T1" fmla="*/ 0 h 1"/>
              <a:gd name="T2" fmla="*/ 91 w 91"/>
              <a:gd name="T3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91" h="1">
                <a:moveTo>
                  <a:pt x="0" y="0"/>
                </a:moveTo>
                <a:cubicBezTo>
                  <a:pt x="0" y="0"/>
                  <a:pt x="45" y="0"/>
                  <a:pt x="91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4" name="Freeform 23"/>
          <p:cNvSpPr>
            <a:spLocks/>
          </p:cNvSpPr>
          <p:nvPr/>
        </p:nvSpPr>
        <p:spPr bwMode="auto">
          <a:xfrm>
            <a:off x="17014451" y="9663368"/>
            <a:ext cx="73023" cy="45720"/>
          </a:xfrm>
          <a:custGeom>
            <a:avLst/>
            <a:gdLst>
              <a:gd name="T0" fmla="*/ 0 w 46"/>
              <a:gd name="T1" fmla="*/ 0 h 45"/>
              <a:gd name="T2" fmla="*/ 46 w 46"/>
              <a:gd name="T3" fmla="*/ 45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6" h="45">
                <a:moveTo>
                  <a:pt x="0" y="0"/>
                </a:moveTo>
                <a:cubicBezTo>
                  <a:pt x="19" y="19"/>
                  <a:pt x="38" y="38"/>
                  <a:pt x="46" y="45"/>
                </a:cubicBezTo>
              </a:path>
            </a:pathLst>
          </a:custGeom>
          <a:noFill/>
          <a:ln w="9525">
            <a:solidFill>
              <a:srgbClr val="CC0000"/>
            </a:solidFill>
            <a:prstDash val="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5" name="Oval 4"/>
          <p:cNvSpPr>
            <a:spLocks noChangeArrowheads="1"/>
          </p:cNvSpPr>
          <p:nvPr/>
        </p:nvSpPr>
        <p:spPr bwMode="auto">
          <a:xfrm rot="967563">
            <a:off x="20249852" y="9731029"/>
            <a:ext cx="2302807" cy="2163842"/>
          </a:xfrm>
          <a:prstGeom prst="ellips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6" name="Rectangle 5"/>
          <p:cNvSpPr>
            <a:spLocks noChangeArrowheads="1"/>
          </p:cNvSpPr>
          <p:nvPr/>
        </p:nvSpPr>
        <p:spPr bwMode="auto">
          <a:xfrm>
            <a:off x="20300654" y="9658166"/>
            <a:ext cx="2352019" cy="457200"/>
          </a:xfrm>
          <a:prstGeom prst="rect">
            <a:avLst/>
          </a:prstGeom>
          <a:solidFill>
            <a:srgbClr val="FFFFFF"/>
          </a:solidFill>
          <a:ln w="9525">
            <a:solidFill>
              <a:srgbClr val="FF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7" name="Freeform 7"/>
          <p:cNvSpPr>
            <a:spLocks/>
          </p:cNvSpPr>
          <p:nvPr/>
        </p:nvSpPr>
        <p:spPr bwMode="auto">
          <a:xfrm>
            <a:off x="18962393" y="10978803"/>
            <a:ext cx="4919006" cy="952660"/>
          </a:xfrm>
          <a:custGeom>
            <a:avLst/>
            <a:gdLst>
              <a:gd name="T0" fmla="*/ 0 w 1678"/>
              <a:gd name="T1" fmla="*/ 0 h 363"/>
              <a:gd name="T2" fmla="*/ 862 w 1678"/>
              <a:gd name="T3" fmla="*/ 363 h 363"/>
              <a:gd name="T4" fmla="*/ 1678 w 1678"/>
              <a:gd name="T5" fmla="*/ 0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78" h="363">
                <a:moveTo>
                  <a:pt x="0" y="0"/>
                </a:moveTo>
                <a:cubicBezTo>
                  <a:pt x="291" y="181"/>
                  <a:pt x="582" y="363"/>
                  <a:pt x="862" y="363"/>
                </a:cubicBezTo>
                <a:cubicBezTo>
                  <a:pt x="1142" y="363"/>
                  <a:pt x="1542" y="60"/>
                  <a:pt x="1678" y="0"/>
                </a:cubicBezTo>
              </a:path>
            </a:pathLst>
          </a:cu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8" name="Freeform 8"/>
          <p:cNvSpPr>
            <a:spLocks/>
          </p:cNvSpPr>
          <p:nvPr/>
        </p:nvSpPr>
        <p:spPr bwMode="auto">
          <a:xfrm>
            <a:off x="18962393" y="9937563"/>
            <a:ext cx="4919006" cy="1041240"/>
          </a:xfrm>
          <a:custGeom>
            <a:avLst/>
            <a:gdLst>
              <a:gd name="T0" fmla="*/ 0 w 1678"/>
              <a:gd name="T1" fmla="*/ 408 h 408"/>
              <a:gd name="T2" fmla="*/ 817 w 1678"/>
              <a:gd name="T3" fmla="*/ 0 h 408"/>
              <a:gd name="T4" fmla="*/ 1678 w 1678"/>
              <a:gd name="T5" fmla="*/ 408 h 4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78" h="408">
                <a:moveTo>
                  <a:pt x="0" y="408"/>
                </a:moveTo>
                <a:cubicBezTo>
                  <a:pt x="268" y="204"/>
                  <a:pt x="537" y="0"/>
                  <a:pt x="817" y="0"/>
                </a:cubicBezTo>
                <a:cubicBezTo>
                  <a:pt x="1097" y="0"/>
                  <a:pt x="1387" y="204"/>
                  <a:pt x="1678" y="408"/>
                </a:cubicBezTo>
              </a:path>
            </a:pathLst>
          </a:cu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9" name="Oval 9"/>
          <p:cNvSpPr>
            <a:spLocks noChangeArrowheads="1"/>
          </p:cNvSpPr>
          <p:nvPr/>
        </p:nvSpPr>
        <p:spPr bwMode="auto">
          <a:xfrm>
            <a:off x="20738803" y="10255065"/>
            <a:ext cx="1304269" cy="1198481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0" name="Freeform 12"/>
          <p:cNvSpPr>
            <a:spLocks/>
          </p:cNvSpPr>
          <p:nvPr/>
        </p:nvSpPr>
        <p:spPr bwMode="auto">
          <a:xfrm flipH="1">
            <a:off x="22071805" y="10182040"/>
            <a:ext cx="547532" cy="1635125"/>
          </a:xfrm>
          <a:custGeom>
            <a:avLst/>
            <a:gdLst>
              <a:gd name="T0" fmla="*/ 97 w 234"/>
              <a:gd name="T1" fmla="*/ 0 h 635"/>
              <a:gd name="T2" fmla="*/ 7 w 234"/>
              <a:gd name="T3" fmla="*/ 181 h 635"/>
              <a:gd name="T4" fmla="*/ 52 w 234"/>
              <a:gd name="T5" fmla="*/ 453 h 635"/>
              <a:gd name="T6" fmla="*/ 234 w 234"/>
              <a:gd name="T7" fmla="*/ 635 h 6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34" h="635">
                <a:moveTo>
                  <a:pt x="97" y="0"/>
                </a:moveTo>
                <a:cubicBezTo>
                  <a:pt x="55" y="53"/>
                  <a:pt x="14" y="106"/>
                  <a:pt x="7" y="181"/>
                </a:cubicBezTo>
                <a:cubicBezTo>
                  <a:pt x="0" y="256"/>
                  <a:pt x="14" y="378"/>
                  <a:pt x="52" y="453"/>
                </a:cubicBezTo>
                <a:cubicBezTo>
                  <a:pt x="90" y="528"/>
                  <a:pt x="162" y="581"/>
                  <a:pt x="234" y="635"/>
                </a:cubicBezTo>
              </a:path>
            </a:pathLst>
          </a:custGeom>
          <a:noFill/>
          <a:ln w="9525">
            <a:solidFill>
              <a:srgbClr val="CC0000"/>
            </a:solidFill>
            <a:prstDash val="sys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1" name="Freeform 13"/>
          <p:cNvSpPr>
            <a:spLocks/>
          </p:cNvSpPr>
          <p:nvPr/>
        </p:nvSpPr>
        <p:spPr bwMode="auto">
          <a:xfrm flipH="1">
            <a:off x="22605049" y="10718457"/>
            <a:ext cx="117475" cy="173036"/>
          </a:xfrm>
          <a:custGeom>
            <a:avLst/>
            <a:gdLst>
              <a:gd name="T0" fmla="*/ 0 w 46"/>
              <a:gd name="T1" fmla="*/ 0 h 45"/>
              <a:gd name="T2" fmla="*/ 46 w 46"/>
              <a:gd name="T3" fmla="*/ 45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6" h="45">
                <a:moveTo>
                  <a:pt x="0" y="0"/>
                </a:moveTo>
                <a:cubicBezTo>
                  <a:pt x="19" y="19"/>
                  <a:pt x="38" y="38"/>
                  <a:pt x="46" y="45"/>
                </a:cubicBezTo>
              </a:path>
            </a:pathLst>
          </a:custGeom>
          <a:noFill/>
          <a:ln w="9525">
            <a:solidFill>
              <a:srgbClr val="CC0000"/>
            </a:solidFill>
            <a:prstDash val="sys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2" name="Freeform 14"/>
          <p:cNvSpPr>
            <a:spLocks/>
          </p:cNvSpPr>
          <p:nvPr/>
        </p:nvSpPr>
        <p:spPr bwMode="auto">
          <a:xfrm flipH="1" flipV="1">
            <a:off x="22597112" y="10804181"/>
            <a:ext cx="346074" cy="173036"/>
          </a:xfrm>
          <a:custGeom>
            <a:avLst/>
            <a:gdLst>
              <a:gd name="T0" fmla="*/ 0 w 45"/>
              <a:gd name="T1" fmla="*/ 45 h 45"/>
              <a:gd name="T2" fmla="*/ 45 w 45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0" y="45"/>
                </a:moveTo>
                <a:cubicBezTo>
                  <a:pt x="15" y="26"/>
                  <a:pt x="30" y="7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sys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3" name="Freeform 15"/>
          <p:cNvSpPr>
            <a:spLocks/>
          </p:cNvSpPr>
          <p:nvPr/>
        </p:nvSpPr>
        <p:spPr bwMode="auto">
          <a:xfrm flipH="1">
            <a:off x="22589172" y="10991507"/>
            <a:ext cx="215900" cy="144461"/>
          </a:xfrm>
          <a:custGeom>
            <a:avLst/>
            <a:gdLst>
              <a:gd name="T0" fmla="*/ 0 w 136"/>
              <a:gd name="T1" fmla="*/ 52 h 52"/>
              <a:gd name="T2" fmla="*/ 45 w 136"/>
              <a:gd name="T3" fmla="*/ 7 h 52"/>
              <a:gd name="T4" fmla="*/ 136 w 136"/>
              <a:gd name="T5" fmla="*/ 7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6" h="52">
                <a:moveTo>
                  <a:pt x="0" y="52"/>
                </a:moveTo>
                <a:cubicBezTo>
                  <a:pt x="11" y="33"/>
                  <a:pt x="22" y="14"/>
                  <a:pt x="45" y="7"/>
                </a:cubicBezTo>
                <a:cubicBezTo>
                  <a:pt x="68" y="0"/>
                  <a:pt x="102" y="3"/>
                  <a:pt x="136" y="7"/>
                </a:cubicBezTo>
              </a:path>
            </a:pathLst>
          </a:custGeom>
          <a:noFill/>
          <a:ln w="9525">
            <a:solidFill>
              <a:srgbClr val="CC0000"/>
            </a:solidFill>
            <a:prstDash val="sys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4" name="Freeform 16"/>
          <p:cNvSpPr>
            <a:spLocks/>
          </p:cNvSpPr>
          <p:nvPr/>
        </p:nvSpPr>
        <p:spPr bwMode="auto">
          <a:xfrm flipH="1">
            <a:off x="22554249" y="11174070"/>
            <a:ext cx="215900" cy="71437"/>
          </a:xfrm>
          <a:custGeom>
            <a:avLst/>
            <a:gdLst>
              <a:gd name="T0" fmla="*/ 0 w 136"/>
              <a:gd name="T1" fmla="*/ 54 h 54"/>
              <a:gd name="T2" fmla="*/ 46 w 136"/>
              <a:gd name="T3" fmla="*/ 8 h 54"/>
              <a:gd name="T4" fmla="*/ 136 w 136"/>
              <a:gd name="T5" fmla="*/ 8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6" h="54">
                <a:moveTo>
                  <a:pt x="0" y="54"/>
                </a:moveTo>
                <a:cubicBezTo>
                  <a:pt x="11" y="35"/>
                  <a:pt x="23" y="16"/>
                  <a:pt x="46" y="8"/>
                </a:cubicBezTo>
                <a:cubicBezTo>
                  <a:pt x="69" y="0"/>
                  <a:pt x="102" y="4"/>
                  <a:pt x="136" y="8"/>
                </a:cubicBezTo>
              </a:path>
            </a:pathLst>
          </a:custGeom>
          <a:noFill/>
          <a:ln w="9525">
            <a:solidFill>
              <a:srgbClr val="CC0000"/>
            </a:solidFill>
            <a:prstDash val="sys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5" name="Freeform 17"/>
          <p:cNvSpPr>
            <a:spLocks/>
          </p:cNvSpPr>
          <p:nvPr/>
        </p:nvSpPr>
        <p:spPr bwMode="auto">
          <a:xfrm flipH="1">
            <a:off x="22536788" y="11255032"/>
            <a:ext cx="142876" cy="73024"/>
          </a:xfrm>
          <a:custGeom>
            <a:avLst/>
            <a:gdLst>
              <a:gd name="T0" fmla="*/ 0 w 45"/>
              <a:gd name="T1" fmla="*/ 45 h 45"/>
              <a:gd name="T2" fmla="*/ 45 w 45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0" y="45"/>
                </a:moveTo>
                <a:cubicBezTo>
                  <a:pt x="0" y="45"/>
                  <a:pt x="22" y="22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sys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6" name="Freeform 18"/>
          <p:cNvSpPr>
            <a:spLocks/>
          </p:cNvSpPr>
          <p:nvPr/>
        </p:nvSpPr>
        <p:spPr bwMode="auto">
          <a:xfrm>
            <a:off x="22727285" y="10932768"/>
            <a:ext cx="215900" cy="71437"/>
          </a:xfrm>
          <a:custGeom>
            <a:avLst/>
            <a:gdLst>
              <a:gd name="T0" fmla="*/ 0 w 136"/>
              <a:gd name="T1" fmla="*/ 45 h 45"/>
              <a:gd name="T2" fmla="*/ 136 w 136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36" h="45">
                <a:moveTo>
                  <a:pt x="0" y="45"/>
                </a:moveTo>
                <a:cubicBezTo>
                  <a:pt x="0" y="45"/>
                  <a:pt x="68" y="22"/>
                  <a:pt x="136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sys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7" name="Freeform 19"/>
          <p:cNvSpPr>
            <a:spLocks/>
          </p:cNvSpPr>
          <p:nvPr/>
        </p:nvSpPr>
        <p:spPr bwMode="auto">
          <a:xfrm>
            <a:off x="22639974" y="10775605"/>
            <a:ext cx="144463" cy="73024"/>
          </a:xfrm>
          <a:custGeom>
            <a:avLst/>
            <a:gdLst>
              <a:gd name="T0" fmla="*/ 0 w 91"/>
              <a:gd name="T1" fmla="*/ 46 h 46"/>
              <a:gd name="T2" fmla="*/ 91 w 91"/>
              <a:gd name="T3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91" h="46">
                <a:moveTo>
                  <a:pt x="0" y="46"/>
                </a:moveTo>
                <a:cubicBezTo>
                  <a:pt x="0" y="46"/>
                  <a:pt x="45" y="23"/>
                  <a:pt x="91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sys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8" name="Freeform 20"/>
          <p:cNvSpPr>
            <a:spLocks/>
          </p:cNvSpPr>
          <p:nvPr/>
        </p:nvSpPr>
        <p:spPr bwMode="auto">
          <a:xfrm>
            <a:off x="22717761" y="11193118"/>
            <a:ext cx="144463" cy="1587"/>
          </a:xfrm>
          <a:custGeom>
            <a:avLst/>
            <a:gdLst>
              <a:gd name="T0" fmla="*/ 0 w 91"/>
              <a:gd name="T1" fmla="*/ 0 h 1"/>
              <a:gd name="T2" fmla="*/ 91 w 91"/>
              <a:gd name="T3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91" h="1">
                <a:moveTo>
                  <a:pt x="0" y="0"/>
                </a:moveTo>
                <a:cubicBezTo>
                  <a:pt x="0" y="0"/>
                  <a:pt x="45" y="0"/>
                  <a:pt x="91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sys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9" name="Freeform 21"/>
          <p:cNvSpPr>
            <a:spLocks/>
          </p:cNvSpPr>
          <p:nvPr/>
        </p:nvSpPr>
        <p:spPr bwMode="auto">
          <a:xfrm>
            <a:off x="22539962" y="10344678"/>
            <a:ext cx="71436" cy="73024"/>
          </a:xfrm>
          <a:custGeom>
            <a:avLst/>
            <a:gdLst>
              <a:gd name="T0" fmla="*/ 0 w 45"/>
              <a:gd name="T1" fmla="*/ 46 h 46"/>
              <a:gd name="T2" fmla="*/ 45 w 45"/>
              <a:gd name="T3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6">
                <a:moveTo>
                  <a:pt x="0" y="46"/>
                </a:moveTo>
                <a:cubicBezTo>
                  <a:pt x="0" y="46"/>
                  <a:pt x="22" y="23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sys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0" name="Freeform 22"/>
          <p:cNvSpPr>
            <a:spLocks/>
          </p:cNvSpPr>
          <p:nvPr/>
        </p:nvSpPr>
        <p:spPr bwMode="auto">
          <a:xfrm rot="21418643">
            <a:off x="20201049" y="10170858"/>
            <a:ext cx="526905" cy="1650899"/>
          </a:xfrm>
          <a:custGeom>
            <a:avLst/>
            <a:gdLst>
              <a:gd name="T0" fmla="*/ 97 w 234"/>
              <a:gd name="T1" fmla="*/ 0 h 635"/>
              <a:gd name="T2" fmla="*/ 7 w 234"/>
              <a:gd name="T3" fmla="*/ 181 h 635"/>
              <a:gd name="T4" fmla="*/ 52 w 234"/>
              <a:gd name="T5" fmla="*/ 453 h 635"/>
              <a:gd name="T6" fmla="*/ 234 w 234"/>
              <a:gd name="T7" fmla="*/ 635 h 6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34" h="635">
                <a:moveTo>
                  <a:pt x="97" y="0"/>
                </a:moveTo>
                <a:cubicBezTo>
                  <a:pt x="55" y="53"/>
                  <a:pt x="14" y="106"/>
                  <a:pt x="7" y="181"/>
                </a:cubicBezTo>
                <a:cubicBezTo>
                  <a:pt x="0" y="256"/>
                  <a:pt x="14" y="378"/>
                  <a:pt x="52" y="453"/>
                </a:cubicBezTo>
                <a:cubicBezTo>
                  <a:pt x="90" y="528"/>
                  <a:pt x="162" y="581"/>
                  <a:pt x="234" y="635"/>
                </a:cubicBezTo>
              </a:path>
            </a:pathLst>
          </a:custGeom>
          <a:noFill/>
          <a:ln w="9525">
            <a:solidFill>
              <a:srgbClr val="CC0000"/>
            </a:solidFill>
            <a:prstDash val="sys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1" name="Freeform 23"/>
          <p:cNvSpPr>
            <a:spLocks/>
          </p:cNvSpPr>
          <p:nvPr/>
        </p:nvSpPr>
        <p:spPr bwMode="auto">
          <a:xfrm>
            <a:off x="20125238" y="10700993"/>
            <a:ext cx="73023" cy="71437"/>
          </a:xfrm>
          <a:custGeom>
            <a:avLst/>
            <a:gdLst>
              <a:gd name="T0" fmla="*/ 0 w 46"/>
              <a:gd name="T1" fmla="*/ 0 h 45"/>
              <a:gd name="T2" fmla="*/ 46 w 46"/>
              <a:gd name="T3" fmla="*/ 45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6" h="45">
                <a:moveTo>
                  <a:pt x="0" y="0"/>
                </a:moveTo>
                <a:cubicBezTo>
                  <a:pt x="19" y="19"/>
                  <a:pt x="38" y="38"/>
                  <a:pt x="46" y="45"/>
                </a:cubicBezTo>
              </a:path>
            </a:pathLst>
          </a:custGeom>
          <a:noFill/>
          <a:ln w="9525">
            <a:solidFill>
              <a:srgbClr val="CC0000"/>
            </a:solidFill>
            <a:prstDash val="sys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2" name="Freeform 24"/>
          <p:cNvSpPr>
            <a:spLocks/>
          </p:cNvSpPr>
          <p:nvPr/>
        </p:nvSpPr>
        <p:spPr bwMode="auto">
          <a:xfrm flipV="1">
            <a:off x="19995059" y="10854981"/>
            <a:ext cx="215900" cy="71437"/>
          </a:xfrm>
          <a:custGeom>
            <a:avLst/>
            <a:gdLst>
              <a:gd name="T0" fmla="*/ 0 w 45"/>
              <a:gd name="T1" fmla="*/ 45 h 45"/>
              <a:gd name="T2" fmla="*/ 45 w 45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0" y="45"/>
                </a:moveTo>
                <a:cubicBezTo>
                  <a:pt x="15" y="26"/>
                  <a:pt x="30" y="7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sys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3" name="Freeform 25"/>
          <p:cNvSpPr>
            <a:spLocks/>
          </p:cNvSpPr>
          <p:nvPr/>
        </p:nvSpPr>
        <p:spPr bwMode="auto">
          <a:xfrm>
            <a:off x="20020460" y="11026428"/>
            <a:ext cx="215900" cy="82551"/>
          </a:xfrm>
          <a:custGeom>
            <a:avLst/>
            <a:gdLst>
              <a:gd name="T0" fmla="*/ 0 w 136"/>
              <a:gd name="T1" fmla="*/ 52 h 52"/>
              <a:gd name="T2" fmla="*/ 45 w 136"/>
              <a:gd name="T3" fmla="*/ 7 h 52"/>
              <a:gd name="T4" fmla="*/ 136 w 136"/>
              <a:gd name="T5" fmla="*/ 7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6" h="52">
                <a:moveTo>
                  <a:pt x="0" y="52"/>
                </a:moveTo>
                <a:cubicBezTo>
                  <a:pt x="11" y="33"/>
                  <a:pt x="22" y="14"/>
                  <a:pt x="45" y="7"/>
                </a:cubicBezTo>
                <a:cubicBezTo>
                  <a:pt x="68" y="0"/>
                  <a:pt x="102" y="3"/>
                  <a:pt x="136" y="7"/>
                </a:cubicBezTo>
              </a:path>
            </a:pathLst>
          </a:custGeom>
          <a:noFill/>
          <a:ln w="9525">
            <a:solidFill>
              <a:srgbClr val="CC0000"/>
            </a:solidFill>
            <a:prstDash val="sys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4" name="Freeform 26"/>
          <p:cNvSpPr>
            <a:spLocks/>
          </p:cNvSpPr>
          <p:nvPr/>
        </p:nvSpPr>
        <p:spPr bwMode="auto">
          <a:xfrm>
            <a:off x="20056970" y="11167718"/>
            <a:ext cx="215900" cy="85724"/>
          </a:xfrm>
          <a:custGeom>
            <a:avLst/>
            <a:gdLst>
              <a:gd name="T0" fmla="*/ 0 w 136"/>
              <a:gd name="T1" fmla="*/ 54 h 54"/>
              <a:gd name="T2" fmla="*/ 46 w 136"/>
              <a:gd name="T3" fmla="*/ 8 h 54"/>
              <a:gd name="T4" fmla="*/ 136 w 136"/>
              <a:gd name="T5" fmla="*/ 8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6" h="54">
                <a:moveTo>
                  <a:pt x="0" y="54"/>
                </a:moveTo>
                <a:cubicBezTo>
                  <a:pt x="11" y="35"/>
                  <a:pt x="23" y="16"/>
                  <a:pt x="46" y="8"/>
                </a:cubicBezTo>
                <a:cubicBezTo>
                  <a:pt x="69" y="0"/>
                  <a:pt x="102" y="4"/>
                  <a:pt x="136" y="8"/>
                </a:cubicBezTo>
              </a:path>
            </a:pathLst>
          </a:custGeom>
          <a:noFill/>
          <a:ln w="9525">
            <a:solidFill>
              <a:srgbClr val="CC0000"/>
            </a:solidFill>
            <a:prstDash val="sys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5" name="Freeform 27"/>
          <p:cNvSpPr>
            <a:spLocks/>
          </p:cNvSpPr>
          <p:nvPr/>
        </p:nvSpPr>
        <p:spPr bwMode="auto">
          <a:xfrm>
            <a:off x="20214138" y="11239156"/>
            <a:ext cx="71436" cy="71437"/>
          </a:xfrm>
          <a:custGeom>
            <a:avLst/>
            <a:gdLst>
              <a:gd name="T0" fmla="*/ 0 w 45"/>
              <a:gd name="T1" fmla="*/ 45 h 45"/>
              <a:gd name="T2" fmla="*/ 45 w 45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0" y="45"/>
                </a:moveTo>
                <a:cubicBezTo>
                  <a:pt x="0" y="45"/>
                  <a:pt x="22" y="22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sys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6" name="Freeform 28"/>
          <p:cNvSpPr>
            <a:spLocks/>
          </p:cNvSpPr>
          <p:nvPr/>
        </p:nvSpPr>
        <p:spPr bwMode="auto">
          <a:xfrm>
            <a:off x="19993474" y="10888319"/>
            <a:ext cx="71436" cy="71437"/>
          </a:xfrm>
          <a:custGeom>
            <a:avLst/>
            <a:gdLst>
              <a:gd name="T0" fmla="*/ 45 w 45"/>
              <a:gd name="T1" fmla="*/ 0 h 45"/>
              <a:gd name="T2" fmla="*/ 0 w 45"/>
              <a:gd name="T3" fmla="*/ 45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45" y="0"/>
                </a:moveTo>
                <a:cubicBezTo>
                  <a:pt x="30" y="19"/>
                  <a:pt x="15" y="38"/>
                  <a:pt x="0" y="45"/>
                </a:cubicBezTo>
              </a:path>
            </a:pathLst>
          </a:custGeom>
          <a:noFill/>
          <a:ln w="9525">
            <a:solidFill>
              <a:srgbClr val="CC0000"/>
            </a:solidFill>
            <a:prstDash val="sys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7" name="Freeform 29"/>
          <p:cNvSpPr>
            <a:spLocks/>
          </p:cNvSpPr>
          <p:nvPr/>
        </p:nvSpPr>
        <p:spPr bwMode="auto">
          <a:xfrm>
            <a:off x="20050486" y="10770684"/>
            <a:ext cx="144463" cy="1587"/>
          </a:xfrm>
          <a:custGeom>
            <a:avLst/>
            <a:gdLst>
              <a:gd name="T0" fmla="*/ 91 w 91"/>
              <a:gd name="T1" fmla="*/ 0 h 1"/>
              <a:gd name="T2" fmla="*/ 0 w 91"/>
              <a:gd name="T3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91" h="1">
                <a:moveTo>
                  <a:pt x="91" y="0"/>
                </a:moveTo>
                <a:cubicBezTo>
                  <a:pt x="91" y="0"/>
                  <a:pt x="45" y="0"/>
                  <a:pt x="0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sys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8" name="Freeform 30"/>
          <p:cNvSpPr>
            <a:spLocks/>
          </p:cNvSpPr>
          <p:nvPr/>
        </p:nvSpPr>
        <p:spPr bwMode="auto">
          <a:xfrm>
            <a:off x="20050624" y="11102630"/>
            <a:ext cx="144463" cy="71437"/>
          </a:xfrm>
          <a:custGeom>
            <a:avLst/>
            <a:gdLst>
              <a:gd name="T0" fmla="*/ 91 w 91"/>
              <a:gd name="T1" fmla="*/ 45 h 45"/>
              <a:gd name="T2" fmla="*/ 0 w 91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91" h="45">
                <a:moveTo>
                  <a:pt x="91" y="45"/>
                </a:moveTo>
                <a:cubicBezTo>
                  <a:pt x="91" y="45"/>
                  <a:pt x="45" y="22"/>
                  <a:pt x="0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sys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9" name="Line 31"/>
          <p:cNvSpPr>
            <a:spLocks noChangeShapeType="1"/>
          </p:cNvSpPr>
          <p:nvPr/>
        </p:nvSpPr>
        <p:spPr bwMode="auto">
          <a:xfrm flipH="1">
            <a:off x="20123651" y="10618441"/>
            <a:ext cx="71436" cy="0"/>
          </a:xfrm>
          <a:prstGeom prst="line">
            <a:avLst/>
          </a:prstGeom>
          <a:noFill/>
          <a:ln w="9525">
            <a:solidFill>
              <a:srgbClr val="CC0000"/>
            </a:solidFill>
            <a:prstDash val="sys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90" name="Freeform 21"/>
          <p:cNvSpPr>
            <a:spLocks/>
          </p:cNvSpPr>
          <p:nvPr/>
        </p:nvSpPr>
        <p:spPr bwMode="auto">
          <a:xfrm>
            <a:off x="22628865" y="10509780"/>
            <a:ext cx="71436" cy="73024"/>
          </a:xfrm>
          <a:custGeom>
            <a:avLst/>
            <a:gdLst>
              <a:gd name="T0" fmla="*/ 0 w 45"/>
              <a:gd name="T1" fmla="*/ 46 h 46"/>
              <a:gd name="T2" fmla="*/ 45 w 45"/>
              <a:gd name="T3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6">
                <a:moveTo>
                  <a:pt x="0" y="46"/>
                </a:moveTo>
                <a:cubicBezTo>
                  <a:pt x="0" y="46"/>
                  <a:pt x="22" y="23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sys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91" name="Freeform 17"/>
          <p:cNvSpPr>
            <a:spLocks/>
          </p:cNvSpPr>
          <p:nvPr/>
        </p:nvSpPr>
        <p:spPr bwMode="auto">
          <a:xfrm flipH="1">
            <a:off x="22590761" y="10562881"/>
            <a:ext cx="142876" cy="73024"/>
          </a:xfrm>
          <a:custGeom>
            <a:avLst/>
            <a:gdLst>
              <a:gd name="T0" fmla="*/ 0 w 45"/>
              <a:gd name="T1" fmla="*/ 45 h 45"/>
              <a:gd name="T2" fmla="*/ 45 w 45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0" y="45"/>
                </a:moveTo>
                <a:cubicBezTo>
                  <a:pt x="0" y="45"/>
                  <a:pt x="22" y="22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sys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92" name="Freeform 17"/>
          <p:cNvSpPr>
            <a:spLocks/>
          </p:cNvSpPr>
          <p:nvPr/>
        </p:nvSpPr>
        <p:spPr bwMode="auto">
          <a:xfrm flipH="1">
            <a:off x="22482811" y="11388382"/>
            <a:ext cx="142876" cy="73024"/>
          </a:xfrm>
          <a:custGeom>
            <a:avLst/>
            <a:gdLst>
              <a:gd name="T0" fmla="*/ 0 w 45"/>
              <a:gd name="T1" fmla="*/ 45 h 45"/>
              <a:gd name="T2" fmla="*/ 45 w 45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0" y="45"/>
                </a:moveTo>
                <a:cubicBezTo>
                  <a:pt x="0" y="45"/>
                  <a:pt x="22" y="22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sys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93" name="Freeform 23"/>
          <p:cNvSpPr>
            <a:spLocks/>
          </p:cNvSpPr>
          <p:nvPr/>
        </p:nvSpPr>
        <p:spPr bwMode="auto">
          <a:xfrm>
            <a:off x="22408063" y="11489982"/>
            <a:ext cx="73023" cy="71437"/>
          </a:xfrm>
          <a:custGeom>
            <a:avLst/>
            <a:gdLst>
              <a:gd name="T0" fmla="*/ 0 w 46"/>
              <a:gd name="T1" fmla="*/ 0 h 45"/>
              <a:gd name="T2" fmla="*/ 46 w 46"/>
              <a:gd name="T3" fmla="*/ 45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6" h="45">
                <a:moveTo>
                  <a:pt x="0" y="0"/>
                </a:moveTo>
                <a:cubicBezTo>
                  <a:pt x="19" y="19"/>
                  <a:pt x="38" y="38"/>
                  <a:pt x="46" y="45"/>
                </a:cubicBezTo>
              </a:path>
            </a:pathLst>
          </a:custGeom>
          <a:noFill/>
          <a:ln w="9525">
            <a:solidFill>
              <a:srgbClr val="CC0000"/>
            </a:solidFill>
            <a:prstDash val="sys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94" name="Freeform 17"/>
          <p:cNvSpPr>
            <a:spLocks/>
          </p:cNvSpPr>
          <p:nvPr/>
        </p:nvSpPr>
        <p:spPr bwMode="auto">
          <a:xfrm flipH="1">
            <a:off x="20080787" y="10403255"/>
            <a:ext cx="142876" cy="73024"/>
          </a:xfrm>
          <a:custGeom>
            <a:avLst/>
            <a:gdLst>
              <a:gd name="T0" fmla="*/ 0 w 45"/>
              <a:gd name="T1" fmla="*/ 45 h 45"/>
              <a:gd name="T2" fmla="*/ 45 w 45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0" y="45"/>
                </a:moveTo>
                <a:cubicBezTo>
                  <a:pt x="0" y="45"/>
                  <a:pt x="22" y="22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sys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95" name="Freeform 21"/>
          <p:cNvSpPr>
            <a:spLocks/>
          </p:cNvSpPr>
          <p:nvPr/>
        </p:nvSpPr>
        <p:spPr bwMode="auto">
          <a:xfrm>
            <a:off x="20191908" y="11373933"/>
            <a:ext cx="158749" cy="116763"/>
          </a:xfrm>
          <a:custGeom>
            <a:avLst/>
            <a:gdLst>
              <a:gd name="T0" fmla="*/ 0 w 45"/>
              <a:gd name="T1" fmla="*/ 46 h 46"/>
              <a:gd name="T2" fmla="*/ 45 w 45"/>
              <a:gd name="T3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6">
                <a:moveTo>
                  <a:pt x="0" y="46"/>
                </a:moveTo>
                <a:cubicBezTo>
                  <a:pt x="0" y="46"/>
                  <a:pt x="22" y="23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sys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96" name="Freeform 15"/>
          <p:cNvSpPr>
            <a:spLocks/>
          </p:cNvSpPr>
          <p:nvPr/>
        </p:nvSpPr>
        <p:spPr bwMode="auto">
          <a:xfrm flipH="1">
            <a:off x="20300652" y="11506571"/>
            <a:ext cx="215900" cy="144461"/>
          </a:xfrm>
          <a:custGeom>
            <a:avLst/>
            <a:gdLst>
              <a:gd name="T0" fmla="*/ 0 w 136"/>
              <a:gd name="T1" fmla="*/ 52 h 52"/>
              <a:gd name="T2" fmla="*/ 45 w 136"/>
              <a:gd name="T3" fmla="*/ 7 h 52"/>
              <a:gd name="T4" fmla="*/ 136 w 136"/>
              <a:gd name="T5" fmla="*/ 7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6" h="52">
                <a:moveTo>
                  <a:pt x="0" y="52"/>
                </a:moveTo>
                <a:cubicBezTo>
                  <a:pt x="11" y="33"/>
                  <a:pt x="22" y="14"/>
                  <a:pt x="45" y="7"/>
                </a:cubicBezTo>
                <a:cubicBezTo>
                  <a:pt x="68" y="0"/>
                  <a:pt x="102" y="3"/>
                  <a:pt x="136" y="7"/>
                </a:cubicBezTo>
              </a:path>
            </a:pathLst>
          </a:custGeom>
          <a:noFill/>
          <a:ln w="9525">
            <a:solidFill>
              <a:srgbClr val="CC0000"/>
            </a:solidFill>
            <a:prstDash val="sys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97" name="Freeform 20"/>
          <p:cNvSpPr>
            <a:spLocks/>
          </p:cNvSpPr>
          <p:nvPr/>
        </p:nvSpPr>
        <p:spPr bwMode="auto">
          <a:xfrm>
            <a:off x="22444711" y="11529668"/>
            <a:ext cx="144463" cy="1587"/>
          </a:xfrm>
          <a:custGeom>
            <a:avLst/>
            <a:gdLst>
              <a:gd name="T0" fmla="*/ 0 w 91"/>
              <a:gd name="T1" fmla="*/ 0 h 1"/>
              <a:gd name="T2" fmla="*/ 91 w 91"/>
              <a:gd name="T3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91" h="1">
                <a:moveTo>
                  <a:pt x="0" y="0"/>
                </a:moveTo>
                <a:cubicBezTo>
                  <a:pt x="0" y="0"/>
                  <a:pt x="45" y="0"/>
                  <a:pt x="91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sys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98" name="Freeform 23"/>
          <p:cNvSpPr>
            <a:spLocks/>
          </p:cNvSpPr>
          <p:nvPr/>
        </p:nvSpPr>
        <p:spPr bwMode="auto">
          <a:xfrm>
            <a:off x="22287414" y="11625630"/>
            <a:ext cx="73023" cy="45720"/>
          </a:xfrm>
          <a:custGeom>
            <a:avLst/>
            <a:gdLst>
              <a:gd name="T0" fmla="*/ 0 w 46"/>
              <a:gd name="T1" fmla="*/ 0 h 45"/>
              <a:gd name="T2" fmla="*/ 46 w 46"/>
              <a:gd name="T3" fmla="*/ 45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6" h="45">
                <a:moveTo>
                  <a:pt x="0" y="0"/>
                </a:moveTo>
                <a:cubicBezTo>
                  <a:pt x="19" y="19"/>
                  <a:pt x="38" y="38"/>
                  <a:pt x="46" y="45"/>
                </a:cubicBezTo>
              </a:path>
            </a:pathLst>
          </a:custGeom>
          <a:noFill/>
          <a:ln w="9525">
            <a:solidFill>
              <a:srgbClr val="CC0000"/>
            </a:solidFill>
            <a:prstDash val="sys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99" name="Freeform 27"/>
          <p:cNvSpPr>
            <a:spLocks/>
          </p:cNvSpPr>
          <p:nvPr/>
        </p:nvSpPr>
        <p:spPr bwMode="auto">
          <a:xfrm>
            <a:off x="20402256" y="11554197"/>
            <a:ext cx="71436" cy="71437"/>
          </a:xfrm>
          <a:custGeom>
            <a:avLst/>
            <a:gdLst>
              <a:gd name="T0" fmla="*/ 0 w 45"/>
              <a:gd name="T1" fmla="*/ 45 h 45"/>
              <a:gd name="T2" fmla="*/ 45 w 45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0" y="45"/>
                </a:moveTo>
                <a:cubicBezTo>
                  <a:pt x="0" y="45"/>
                  <a:pt x="22" y="22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sys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00" name="Freeform 27"/>
          <p:cNvSpPr>
            <a:spLocks/>
          </p:cNvSpPr>
          <p:nvPr/>
        </p:nvSpPr>
        <p:spPr bwMode="auto">
          <a:xfrm>
            <a:off x="20579341" y="11693893"/>
            <a:ext cx="46752" cy="45720"/>
          </a:xfrm>
          <a:custGeom>
            <a:avLst/>
            <a:gdLst>
              <a:gd name="T0" fmla="*/ 0 w 45"/>
              <a:gd name="T1" fmla="*/ 45 h 45"/>
              <a:gd name="T2" fmla="*/ 45 w 45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0" y="45"/>
                </a:moveTo>
                <a:cubicBezTo>
                  <a:pt x="0" y="45"/>
                  <a:pt x="22" y="22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sys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01" name="Line 31"/>
          <p:cNvSpPr>
            <a:spLocks noChangeShapeType="1"/>
          </p:cNvSpPr>
          <p:nvPr/>
        </p:nvSpPr>
        <p:spPr bwMode="auto">
          <a:xfrm flipH="1" flipV="1">
            <a:off x="20210960" y="10280466"/>
            <a:ext cx="55422" cy="93502"/>
          </a:xfrm>
          <a:prstGeom prst="line">
            <a:avLst/>
          </a:prstGeom>
          <a:noFill/>
          <a:ln w="9525">
            <a:solidFill>
              <a:srgbClr val="CC0000"/>
            </a:solidFill>
            <a:prstDash val="sys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02" name="Freeform 8"/>
          <p:cNvSpPr>
            <a:spLocks/>
          </p:cNvSpPr>
          <p:nvPr/>
        </p:nvSpPr>
        <p:spPr bwMode="auto">
          <a:xfrm>
            <a:off x="18943371" y="9591348"/>
            <a:ext cx="4938028" cy="1389840"/>
          </a:xfrm>
          <a:custGeom>
            <a:avLst/>
            <a:gdLst>
              <a:gd name="T0" fmla="*/ 0 w 1678"/>
              <a:gd name="T1" fmla="*/ 408 h 408"/>
              <a:gd name="T2" fmla="*/ 817 w 1678"/>
              <a:gd name="T3" fmla="*/ 0 h 408"/>
              <a:gd name="T4" fmla="*/ 1678 w 1678"/>
              <a:gd name="T5" fmla="*/ 408 h 4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78" h="408">
                <a:moveTo>
                  <a:pt x="0" y="408"/>
                </a:moveTo>
                <a:cubicBezTo>
                  <a:pt x="268" y="204"/>
                  <a:pt x="537" y="0"/>
                  <a:pt x="817" y="0"/>
                </a:cubicBezTo>
                <a:cubicBezTo>
                  <a:pt x="1097" y="0"/>
                  <a:pt x="1387" y="204"/>
                  <a:pt x="1678" y="408"/>
                </a:cubicBez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03" name="Freeform 24"/>
          <p:cNvSpPr>
            <a:spLocks/>
          </p:cNvSpPr>
          <p:nvPr/>
        </p:nvSpPr>
        <p:spPr bwMode="auto">
          <a:xfrm rot="2824111">
            <a:off x="21488023" y="10733547"/>
            <a:ext cx="524946" cy="718502"/>
          </a:xfrm>
          <a:custGeom>
            <a:avLst/>
            <a:gdLst>
              <a:gd name="T0" fmla="*/ 1021 w 2631"/>
              <a:gd name="T1" fmla="*/ 83 h 3470"/>
              <a:gd name="T2" fmla="*/ 794 w 2631"/>
              <a:gd name="T3" fmla="*/ 401 h 3470"/>
              <a:gd name="T4" fmla="*/ 476 w 2631"/>
              <a:gd name="T5" fmla="*/ 537 h 3470"/>
              <a:gd name="T6" fmla="*/ 1021 w 2631"/>
              <a:gd name="T7" fmla="*/ 718 h 3470"/>
              <a:gd name="T8" fmla="*/ 567 w 2631"/>
              <a:gd name="T9" fmla="*/ 809 h 3470"/>
              <a:gd name="T10" fmla="*/ 295 w 2631"/>
              <a:gd name="T11" fmla="*/ 990 h 3470"/>
              <a:gd name="T12" fmla="*/ 1066 w 2631"/>
              <a:gd name="T13" fmla="*/ 1172 h 3470"/>
              <a:gd name="T14" fmla="*/ 386 w 2631"/>
              <a:gd name="T15" fmla="*/ 1217 h 3470"/>
              <a:gd name="T16" fmla="*/ 159 w 2631"/>
              <a:gd name="T17" fmla="*/ 1444 h 3470"/>
              <a:gd name="T18" fmla="*/ 1157 w 2631"/>
              <a:gd name="T19" fmla="*/ 1898 h 3470"/>
              <a:gd name="T20" fmla="*/ 204 w 2631"/>
              <a:gd name="T21" fmla="*/ 1852 h 3470"/>
              <a:gd name="T22" fmla="*/ 476 w 2631"/>
              <a:gd name="T23" fmla="*/ 2079 h 3470"/>
              <a:gd name="T24" fmla="*/ 1202 w 2631"/>
              <a:gd name="T25" fmla="*/ 2397 h 3470"/>
              <a:gd name="T26" fmla="*/ 658 w 2631"/>
              <a:gd name="T27" fmla="*/ 2623 h 3470"/>
              <a:gd name="T28" fmla="*/ 1248 w 2631"/>
              <a:gd name="T29" fmla="*/ 2850 h 3470"/>
              <a:gd name="T30" fmla="*/ 1157 w 2631"/>
              <a:gd name="T31" fmla="*/ 3168 h 3470"/>
              <a:gd name="T32" fmla="*/ 1384 w 2631"/>
              <a:gd name="T33" fmla="*/ 3395 h 3470"/>
              <a:gd name="T34" fmla="*/ 1656 w 2631"/>
              <a:gd name="T35" fmla="*/ 3213 h 3470"/>
              <a:gd name="T36" fmla="*/ 1973 w 2631"/>
              <a:gd name="T37" fmla="*/ 2986 h 3470"/>
              <a:gd name="T38" fmla="*/ 1565 w 2631"/>
              <a:gd name="T39" fmla="*/ 2759 h 3470"/>
              <a:gd name="T40" fmla="*/ 2064 w 2631"/>
              <a:gd name="T41" fmla="*/ 2669 h 3470"/>
              <a:gd name="T42" fmla="*/ 1520 w 2631"/>
              <a:gd name="T43" fmla="*/ 2351 h 3470"/>
              <a:gd name="T44" fmla="*/ 2291 w 2631"/>
              <a:gd name="T45" fmla="*/ 2306 h 3470"/>
              <a:gd name="T46" fmla="*/ 1565 w 2631"/>
              <a:gd name="T47" fmla="*/ 1898 h 3470"/>
              <a:gd name="T48" fmla="*/ 2245 w 2631"/>
              <a:gd name="T49" fmla="*/ 1716 h 3470"/>
              <a:gd name="T50" fmla="*/ 2381 w 2631"/>
              <a:gd name="T51" fmla="*/ 1353 h 3470"/>
              <a:gd name="T52" fmla="*/ 1474 w 2631"/>
              <a:gd name="T53" fmla="*/ 1127 h 3470"/>
              <a:gd name="T54" fmla="*/ 2200 w 2631"/>
              <a:gd name="T55" fmla="*/ 945 h 3470"/>
              <a:gd name="T56" fmla="*/ 1429 w 2631"/>
              <a:gd name="T57" fmla="*/ 718 h 3470"/>
              <a:gd name="T58" fmla="*/ 1973 w 2631"/>
              <a:gd name="T59" fmla="*/ 537 h 3470"/>
              <a:gd name="T60" fmla="*/ 1384 w 2631"/>
              <a:gd name="T61" fmla="*/ 265 h 3470"/>
              <a:gd name="T62" fmla="*/ 1111 w 2631"/>
              <a:gd name="T63" fmla="*/ 38 h 34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631" h="3470">
                <a:moveTo>
                  <a:pt x="1111" y="38"/>
                </a:moveTo>
                <a:cubicBezTo>
                  <a:pt x="1058" y="45"/>
                  <a:pt x="1044" y="30"/>
                  <a:pt x="1021" y="83"/>
                </a:cubicBezTo>
                <a:cubicBezTo>
                  <a:pt x="998" y="136"/>
                  <a:pt x="1013" y="302"/>
                  <a:pt x="975" y="355"/>
                </a:cubicBezTo>
                <a:cubicBezTo>
                  <a:pt x="937" y="408"/>
                  <a:pt x="869" y="401"/>
                  <a:pt x="794" y="401"/>
                </a:cubicBezTo>
                <a:cubicBezTo>
                  <a:pt x="719" y="401"/>
                  <a:pt x="575" y="332"/>
                  <a:pt x="522" y="355"/>
                </a:cubicBezTo>
                <a:cubicBezTo>
                  <a:pt x="469" y="378"/>
                  <a:pt x="438" y="491"/>
                  <a:pt x="476" y="537"/>
                </a:cubicBezTo>
                <a:cubicBezTo>
                  <a:pt x="514" y="583"/>
                  <a:pt x="658" y="598"/>
                  <a:pt x="749" y="628"/>
                </a:cubicBezTo>
                <a:cubicBezTo>
                  <a:pt x="840" y="658"/>
                  <a:pt x="976" y="680"/>
                  <a:pt x="1021" y="718"/>
                </a:cubicBezTo>
                <a:cubicBezTo>
                  <a:pt x="1066" y="756"/>
                  <a:pt x="1097" y="839"/>
                  <a:pt x="1021" y="854"/>
                </a:cubicBezTo>
                <a:cubicBezTo>
                  <a:pt x="945" y="869"/>
                  <a:pt x="688" y="809"/>
                  <a:pt x="567" y="809"/>
                </a:cubicBezTo>
                <a:cubicBezTo>
                  <a:pt x="446" y="809"/>
                  <a:pt x="340" y="824"/>
                  <a:pt x="295" y="854"/>
                </a:cubicBezTo>
                <a:cubicBezTo>
                  <a:pt x="250" y="884"/>
                  <a:pt x="197" y="952"/>
                  <a:pt x="295" y="990"/>
                </a:cubicBezTo>
                <a:cubicBezTo>
                  <a:pt x="393" y="1028"/>
                  <a:pt x="757" y="1051"/>
                  <a:pt x="885" y="1081"/>
                </a:cubicBezTo>
                <a:cubicBezTo>
                  <a:pt x="1013" y="1111"/>
                  <a:pt x="1036" y="1127"/>
                  <a:pt x="1066" y="1172"/>
                </a:cubicBezTo>
                <a:cubicBezTo>
                  <a:pt x="1096" y="1217"/>
                  <a:pt x="1179" y="1346"/>
                  <a:pt x="1066" y="1353"/>
                </a:cubicBezTo>
                <a:cubicBezTo>
                  <a:pt x="953" y="1360"/>
                  <a:pt x="545" y="1232"/>
                  <a:pt x="386" y="1217"/>
                </a:cubicBezTo>
                <a:cubicBezTo>
                  <a:pt x="227" y="1202"/>
                  <a:pt x="152" y="1225"/>
                  <a:pt x="114" y="1263"/>
                </a:cubicBezTo>
                <a:cubicBezTo>
                  <a:pt x="76" y="1301"/>
                  <a:pt x="0" y="1384"/>
                  <a:pt x="159" y="1444"/>
                </a:cubicBezTo>
                <a:cubicBezTo>
                  <a:pt x="318" y="1504"/>
                  <a:pt x="900" y="1549"/>
                  <a:pt x="1066" y="1625"/>
                </a:cubicBezTo>
                <a:cubicBezTo>
                  <a:pt x="1232" y="1701"/>
                  <a:pt x="1263" y="1875"/>
                  <a:pt x="1157" y="1898"/>
                </a:cubicBezTo>
                <a:cubicBezTo>
                  <a:pt x="1051" y="1921"/>
                  <a:pt x="590" y="1770"/>
                  <a:pt x="431" y="1762"/>
                </a:cubicBezTo>
                <a:cubicBezTo>
                  <a:pt x="272" y="1754"/>
                  <a:pt x="234" y="1814"/>
                  <a:pt x="204" y="1852"/>
                </a:cubicBezTo>
                <a:cubicBezTo>
                  <a:pt x="174" y="1890"/>
                  <a:pt x="205" y="1950"/>
                  <a:pt x="250" y="1988"/>
                </a:cubicBezTo>
                <a:cubicBezTo>
                  <a:pt x="295" y="2026"/>
                  <a:pt x="317" y="2041"/>
                  <a:pt x="476" y="2079"/>
                </a:cubicBezTo>
                <a:cubicBezTo>
                  <a:pt x="635" y="2117"/>
                  <a:pt x="1081" y="2162"/>
                  <a:pt x="1202" y="2215"/>
                </a:cubicBezTo>
                <a:cubicBezTo>
                  <a:pt x="1323" y="2268"/>
                  <a:pt x="1285" y="2367"/>
                  <a:pt x="1202" y="2397"/>
                </a:cubicBezTo>
                <a:cubicBezTo>
                  <a:pt x="1119" y="2427"/>
                  <a:pt x="794" y="2359"/>
                  <a:pt x="703" y="2397"/>
                </a:cubicBezTo>
                <a:cubicBezTo>
                  <a:pt x="612" y="2435"/>
                  <a:pt x="575" y="2578"/>
                  <a:pt x="658" y="2623"/>
                </a:cubicBezTo>
                <a:cubicBezTo>
                  <a:pt x="741" y="2668"/>
                  <a:pt x="1104" y="2631"/>
                  <a:pt x="1202" y="2669"/>
                </a:cubicBezTo>
                <a:cubicBezTo>
                  <a:pt x="1300" y="2707"/>
                  <a:pt x="1271" y="2805"/>
                  <a:pt x="1248" y="2850"/>
                </a:cubicBezTo>
                <a:cubicBezTo>
                  <a:pt x="1225" y="2895"/>
                  <a:pt x="1081" y="2888"/>
                  <a:pt x="1066" y="2941"/>
                </a:cubicBezTo>
                <a:cubicBezTo>
                  <a:pt x="1051" y="2994"/>
                  <a:pt x="1112" y="3123"/>
                  <a:pt x="1157" y="3168"/>
                </a:cubicBezTo>
                <a:cubicBezTo>
                  <a:pt x="1202" y="3213"/>
                  <a:pt x="1300" y="3175"/>
                  <a:pt x="1338" y="3213"/>
                </a:cubicBezTo>
                <a:cubicBezTo>
                  <a:pt x="1376" y="3251"/>
                  <a:pt x="1339" y="3357"/>
                  <a:pt x="1384" y="3395"/>
                </a:cubicBezTo>
                <a:cubicBezTo>
                  <a:pt x="1429" y="3433"/>
                  <a:pt x="1565" y="3470"/>
                  <a:pt x="1610" y="3440"/>
                </a:cubicBezTo>
                <a:cubicBezTo>
                  <a:pt x="1655" y="3410"/>
                  <a:pt x="1611" y="3251"/>
                  <a:pt x="1656" y="3213"/>
                </a:cubicBezTo>
                <a:cubicBezTo>
                  <a:pt x="1701" y="3175"/>
                  <a:pt x="1830" y="3251"/>
                  <a:pt x="1883" y="3213"/>
                </a:cubicBezTo>
                <a:cubicBezTo>
                  <a:pt x="1936" y="3175"/>
                  <a:pt x="2003" y="3046"/>
                  <a:pt x="1973" y="2986"/>
                </a:cubicBezTo>
                <a:cubicBezTo>
                  <a:pt x="1943" y="2926"/>
                  <a:pt x="1769" y="2888"/>
                  <a:pt x="1701" y="2850"/>
                </a:cubicBezTo>
                <a:cubicBezTo>
                  <a:pt x="1633" y="2812"/>
                  <a:pt x="1588" y="2797"/>
                  <a:pt x="1565" y="2759"/>
                </a:cubicBezTo>
                <a:cubicBezTo>
                  <a:pt x="1542" y="2721"/>
                  <a:pt x="1482" y="2638"/>
                  <a:pt x="1565" y="2623"/>
                </a:cubicBezTo>
                <a:cubicBezTo>
                  <a:pt x="1648" y="2608"/>
                  <a:pt x="1958" y="2692"/>
                  <a:pt x="2064" y="2669"/>
                </a:cubicBezTo>
                <a:cubicBezTo>
                  <a:pt x="2170" y="2646"/>
                  <a:pt x="2291" y="2540"/>
                  <a:pt x="2200" y="2487"/>
                </a:cubicBezTo>
                <a:cubicBezTo>
                  <a:pt x="2109" y="2434"/>
                  <a:pt x="1633" y="2396"/>
                  <a:pt x="1520" y="2351"/>
                </a:cubicBezTo>
                <a:cubicBezTo>
                  <a:pt x="1407" y="2306"/>
                  <a:pt x="1392" y="2222"/>
                  <a:pt x="1520" y="2215"/>
                </a:cubicBezTo>
                <a:cubicBezTo>
                  <a:pt x="1648" y="2208"/>
                  <a:pt x="2132" y="2344"/>
                  <a:pt x="2291" y="2306"/>
                </a:cubicBezTo>
                <a:cubicBezTo>
                  <a:pt x="2450" y="2268"/>
                  <a:pt x="2593" y="2056"/>
                  <a:pt x="2472" y="1988"/>
                </a:cubicBezTo>
                <a:cubicBezTo>
                  <a:pt x="2351" y="1920"/>
                  <a:pt x="1731" y="1943"/>
                  <a:pt x="1565" y="1898"/>
                </a:cubicBezTo>
                <a:cubicBezTo>
                  <a:pt x="1399" y="1853"/>
                  <a:pt x="1361" y="1746"/>
                  <a:pt x="1474" y="1716"/>
                </a:cubicBezTo>
                <a:cubicBezTo>
                  <a:pt x="1587" y="1686"/>
                  <a:pt x="2056" y="1739"/>
                  <a:pt x="2245" y="1716"/>
                </a:cubicBezTo>
                <a:cubicBezTo>
                  <a:pt x="2434" y="1693"/>
                  <a:pt x="2585" y="1641"/>
                  <a:pt x="2608" y="1580"/>
                </a:cubicBezTo>
                <a:cubicBezTo>
                  <a:pt x="2631" y="1519"/>
                  <a:pt x="2570" y="1383"/>
                  <a:pt x="2381" y="1353"/>
                </a:cubicBezTo>
                <a:cubicBezTo>
                  <a:pt x="2192" y="1323"/>
                  <a:pt x="1625" y="1437"/>
                  <a:pt x="1474" y="1399"/>
                </a:cubicBezTo>
                <a:cubicBezTo>
                  <a:pt x="1323" y="1361"/>
                  <a:pt x="1361" y="1172"/>
                  <a:pt x="1474" y="1127"/>
                </a:cubicBezTo>
                <a:cubicBezTo>
                  <a:pt x="1587" y="1082"/>
                  <a:pt x="2034" y="1157"/>
                  <a:pt x="2155" y="1127"/>
                </a:cubicBezTo>
                <a:cubicBezTo>
                  <a:pt x="2276" y="1097"/>
                  <a:pt x="2321" y="990"/>
                  <a:pt x="2200" y="945"/>
                </a:cubicBezTo>
                <a:cubicBezTo>
                  <a:pt x="2079" y="900"/>
                  <a:pt x="1557" y="892"/>
                  <a:pt x="1429" y="854"/>
                </a:cubicBezTo>
                <a:cubicBezTo>
                  <a:pt x="1301" y="816"/>
                  <a:pt x="1346" y="741"/>
                  <a:pt x="1429" y="718"/>
                </a:cubicBezTo>
                <a:cubicBezTo>
                  <a:pt x="1512" y="695"/>
                  <a:pt x="1837" y="748"/>
                  <a:pt x="1928" y="718"/>
                </a:cubicBezTo>
                <a:cubicBezTo>
                  <a:pt x="2019" y="688"/>
                  <a:pt x="2064" y="575"/>
                  <a:pt x="1973" y="537"/>
                </a:cubicBezTo>
                <a:cubicBezTo>
                  <a:pt x="1882" y="499"/>
                  <a:pt x="1482" y="537"/>
                  <a:pt x="1384" y="492"/>
                </a:cubicBezTo>
                <a:cubicBezTo>
                  <a:pt x="1286" y="447"/>
                  <a:pt x="1392" y="341"/>
                  <a:pt x="1384" y="265"/>
                </a:cubicBezTo>
                <a:cubicBezTo>
                  <a:pt x="1376" y="189"/>
                  <a:pt x="1391" y="76"/>
                  <a:pt x="1338" y="38"/>
                </a:cubicBezTo>
                <a:cubicBezTo>
                  <a:pt x="1285" y="0"/>
                  <a:pt x="1164" y="31"/>
                  <a:pt x="1111" y="38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9525">
            <a:solidFill>
              <a:schemeClr val="accent3">
                <a:lumMod val="20000"/>
                <a:lumOff val="80000"/>
              </a:schemeClr>
            </a:solidFill>
            <a:round/>
            <a:headEnd/>
            <a:tailEnd/>
          </a:ln>
          <a:effectLst/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04" name="Oval 4"/>
          <p:cNvSpPr>
            <a:spLocks noChangeArrowheads="1"/>
          </p:cNvSpPr>
          <p:nvPr/>
        </p:nvSpPr>
        <p:spPr bwMode="auto">
          <a:xfrm rot="967563">
            <a:off x="17066125" y="12374285"/>
            <a:ext cx="2302807" cy="2163842"/>
          </a:xfrm>
          <a:prstGeom prst="ellips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05" name="Rectangle 5"/>
          <p:cNvSpPr>
            <a:spLocks noChangeArrowheads="1"/>
          </p:cNvSpPr>
          <p:nvPr/>
        </p:nvSpPr>
        <p:spPr bwMode="auto">
          <a:xfrm>
            <a:off x="17116930" y="12301422"/>
            <a:ext cx="2352019" cy="457200"/>
          </a:xfrm>
          <a:prstGeom prst="rect">
            <a:avLst/>
          </a:prstGeom>
          <a:solidFill>
            <a:srgbClr val="FFFFFF"/>
          </a:solidFill>
          <a:ln w="9525">
            <a:solidFill>
              <a:srgbClr val="FF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06" name="Freeform 7"/>
          <p:cNvSpPr>
            <a:spLocks/>
          </p:cNvSpPr>
          <p:nvPr/>
        </p:nvSpPr>
        <p:spPr bwMode="auto">
          <a:xfrm>
            <a:off x="15778666" y="13622061"/>
            <a:ext cx="4919006" cy="952660"/>
          </a:xfrm>
          <a:custGeom>
            <a:avLst/>
            <a:gdLst>
              <a:gd name="T0" fmla="*/ 0 w 1678"/>
              <a:gd name="T1" fmla="*/ 0 h 363"/>
              <a:gd name="T2" fmla="*/ 862 w 1678"/>
              <a:gd name="T3" fmla="*/ 363 h 363"/>
              <a:gd name="T4" fmla="*/ 1678 w 1678"/>
              <a:gd name="T5" fmla="*/ 0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78" h="363">
                <a:moveTo>
                  <a:pt x="0" y="0"/>
                </a:moveTo>
                <a:cubicBezTo>
                  <a:pt x="291" y="181"/>
                  <a:pt x="582" y="363"/>
                  <a:pt x="862" y="363"/>
                </a:cubicBezTo>
                <a:cubicBezTo>
                  <a:pt x="1142" y="363"/>
                  <a:pt x="1542" y="60"/>
                  <a:pt x="1678" y="0"/>
                </a:cubicBezTo>
              </a:path>
            </a:pathLst>
          </a:cu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07" name="Freeform 8"/>
          <p:cNvSpPr>
            <a:spLocks/>
          </p:cNvSpPr>
          <p:nvPr/>
        </p:nvSpPr>
        <p:spPr bwMode="auto">
          <a:xfrm>
            <a:off x="15778666" y="12580821"/>
            <a:ext cx="4919006" cy="1041240"/>
          </a:xfrm>
          <a:custGeom>
            <a:avLst/>
            <a:gdLst>
              <a:gd name="T0" fmla="*/ 0 w 1678"/>
              <a:gd name="T1" fmla="*/ 408 h 408"/>
              <a:gd name="T2" fmla="*/ 817 w 1678"/>
              <a:gd name="T3" fmla="*/ 0 h 408"/>
              <a:gd name="T4" fmla="*/ 1678 w 1678"/>
              <a:gd name="T5" fmla="*/ 408 h 4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78" h="408">
                <a:moveTo>
                  <a:pt x="0" y="408"/>
                </a:moveTo>
                <a:cubicBezTo>
                  <a:pt x="268" y="204"/>
                  <a:pt x="537" y="0"/>
                  <a:pt x="817" y="0"/>
                </a:cubicBezTo>
                <a:cubicBezTo>
                  <a:pt x="1097" y="0"/>
                  <a:pt x="1387" y="204"/>
                  <a:pt x="1678" y="408"/>
                </a:cubicBezTo>
              </a:path>
            </a:pathLst>
          </a:cu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08" name="Oval 9"/>
          <p:cNvSpPr>
            <a:spLocks noChangeArrowheads="1"/>
          </p:cNvSpPr>
          <p:nvPr/>
        </p:nvSpPr>
        <p:spPr bwMode="auto">
          <a:xfrm>
            <a:off x="17555075" y="12898320"/>
            <a:ext cx="1304269" cy="1198481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09" name="Text Box 33"/>
          <p:cNvSpPr txBox="1">
            <a:spLocks noChangeArrowheads="1"/>
          </p:cNvSpPr>
          <p:nvPr/>
        </p:nvSpPr>
        <p:spPr bwMode="auto">
          <a:xfrm>
            <a:off x="18635831" y="13804028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10" name="Text Box 34"/>
          <p:cNvSpPr txBox="1">
            <a:spLocks noChangeArrowheads="1"/>
          </p:cNvSpPr>
          <p:nvPr/>
        </p:nvSpPr>
        <p:spPr bwMode="auto">
          <a:xfrm>
            <a:off x="18355178" y="14059596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11" name="Text Box 35"/>
          <p:cNvSpPr txBox="1">
            <a:spLocks noChangeArrowheads="1"/>
          </p:cNvSpPr>
          <p:nvPr/>
        </p:nvSpPr>
        <p:spPr bwMode="auto">
          <a:xfrm>
            <a:off x="18820314" y="13704772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12" name="Text Box 36"/>
          <p:cNvSpPr txBox="1">
            <a:spLocks noChangeArrowheads="1"/>
          </p:cNvSpPr>
          <p:nvPr/>
        </p:nvSpPr>
        <p:spPr bwMode="auto">
          <a:xfrm>
            <a:off x="18565978" y="13902257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13" name="Text Box 37"/>
          <p:cNvSpPr txBox="1">
            <a:spLocks noChangeArrowheads="1"/>
          </p:cNvSpPr>
          <p:nvPr/>
        </p:nvSpPr>
        <p:spPr bwMode="auto">
          <a:xfrm>
            <a:off x="18231352" y="13623634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14" name="Text Box 39"/>
          <p:cNvSpPr txBox="1">
            <a:spLocks noChangeArrowheads="1"/>
          </p:cNvSpPr>
          <p:nvPr/>
        </p:nvSpPr>
        <p:spPr bwMode="auto">
          <a:xfrm>
            <a:off x="17307428" y="13624446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15" name="Text Box 40"/>
          <p:cNvSpPr txBox="1">
            <a:spLocks noChangeArrowheads="1"/>
          </p:cNvSpPr>
          <p:nvPr/>
        </p:nvSpPr>
        <p:spPr bwMode="auto">
          <a:xfrm>
            <a:off x="17626905" y="13775798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16" name="Text Box 42"/>
          <p:cNvSpPr txBox="1">
            <a:spLocks noChangeArrowheads="1"/>
          </p:cNvSpPr>
          <p:nvPr/>
        </p:nvSpPr>
        <p:spPr bwMode="auto">
          <a:xfrm>
            <a:off x="18096078" y="13945297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17" name="Text Box 40"/>
          <p:cNvSpPr txBox="1">
            <a:spLocks noChangeArrowheads="1"/>
          </p:cNvSpPr>
          <p:nvPr/>
        </p:nvSpPr>
        <p:spPr bwMode="auto">
          <a:xfrm>
            <a:off x="17890095" y="14038547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18" name="Text Box 40"/>
          <p:cNvSpPr txBox="1">
            <a:spLocks noChangeArrowheads="1"/>
          </p:cNvSpPr>
          <p:nvPr/>
        </p:nvSpPr>
        <p:spPr bwMode="auto">
          <a:xfrm>
            <a:off x="17902354" y="13714119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19" name="Rectangle 5"/>
          <p:cNvSpPr>
            <a:spLocks noChangeArrowheads="1"/>
          </p:cNvSpPr>
          <p:nvPr/>
        </p:nvSpPr>
        <p:spPr bwMode="auto">
          <a:xfrm>
            <a:off x="14589985" y="14038182"/>
            <a:ext cx="1152526" cy="69215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endParaRPr lang="fr-FR"/>
          </a:p>
        </p:txBody>
      </p:sp>
      <p:sp>
        <p:nvSpPr>
          <p:cNvPr id="120" name="Freeform 8"/>
          <p:cNvSpPr>
            <a:spLocks/>
          </p:cNvSpPr>
          <p:nvPr/>
        </p:nvSpPr>
        <p:spPr bwMode="auto">
          <a:xfrm>
            <a:off x="15759644" y="12234607"/>
            <a:ext cx="4938028" cy="1389840"/>
          </a:xfrm>
          <a:custGeom>
            <a:avLst/>
            <a:gdLst>
              <a:gd name="T0" fmla="*/ 0 w 1678"/>
              <a:gd name="T1" fmla="*/ 408 h 408"/>
              <a:gd name="T2" fmla="*/ 817 w 1678"/>
              <a:gd name="T3" fmla="*/ 0 h 408"/>
              <a:gd name="T4" fmla="*/ 1678 w 1678"/>
              <a:gd name="T5" fmla="*/ 408 h 4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78" h="408">
                <a:moveTo>
                  <a:pt x="0" y="408"/>
                </a:moveTo>
                <a:cubicBezTo>
                  <a:pt x="268" y="204"/>
                  <a:pt x="537" y="0"/>
                  <a:pt x="817" y="0"/>
                </a:cubicBezTo>
                <a:cubicBezTo>
                  <a:pt x="1097" y="0"/>
                  <a:pt x="1387" y="204"/>
                  <a:pt x="1678" y="408"/>
                </a:cubicBez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21" name="Freeform 43"/>
          <p:cNvSpPr>
            <a:spLocks/>
          </p:cNvSpPr>
          <p:nvPr/>
        </p:nvSpPr>
        <p:spPr bwMode="auto">
          <a:xfrm>
            <a:off x="16062368" y="12845574"/>
            <a:ext cx="1492709" cy="1552973"/>
          </a:xfrm>
          <a:custGeom>
            <a:avLst/>
            <a:gdLst>
              <a:gd name="T0" fmla="*/ 461 w 598"/>
              <a:gd name="T1" fmla="*/ 0 h 544"/>
              <a:gd name="T2" fmla="*/ 325 w 598"/>
              <a:gd name="T3" fmla="*/ 91 h 544"/>
              <a:gd name="T4" fmla="*/ 189 w 598"/>
              <a:gd name="T5" fmla="*/ 136 h 544"/>
              <a:gd name="T6" fmla="*/ 53 w 598"/>
              <a:gd name="T7" fmla="*/ 227 h 544"/>
              <a:gd name="T8" fmla="*/ 8 w 598"/>
              <a:gd name="T9" fmla="*/ 272 h 544"/>
              <a:gd name="T10" fmla="*/ 99 w 598"/>
              <a:gd name="T11" fmla="*/ 318 h 544"/>
              <a:gd name="T12" fmla="*/ 280 w 598"/>
              <a:gd name="T13" fmla="*/ 363 h 544"/>
              <a:gd name="T14" fmla="*/ 416 w 598"/>
              <a:gd name="T15" fmla="*/ 454 h 544"/>
              <a:gd name="T16" fmla="*/ 598 w 598"/>
              <a:gd name="T17" fmla="*/ 544 h 5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98" h="544">
                <a:moveTo>
                  <a:pt x="461" y="0"/>
                </a:moveTo>
                <a:cubicBezTo>
                  <a:pt x="415" y="34"/>
                  <a:pt x="370" y="68"/>
                  <a:pt x="325" y="91"/>
                </a:cubicBezTo>
                <a:cubicBezTo>
                  <a:pt x="280" y="114"/>
                  <a:pt x="234" y="113"/>
                  <a:pt x="189" y="136"/>
                </a:cubicBezTo>
                <a:cubicBezTo>
                  <a:pt x="144" y="159"/>
                  <a:pt x="83" y="204"/>
                  <a:pt x="53" y="227"/>
                </a:cubicBezTo>
                <a:cubicBezTo>
                  <a:pt x="23" y="250"/>
                  <a:pt x="0" y="257"/>
                  <a:pt x="8" y="272"/>
                </a:cubicBezTo>
                <a:cubicBezTo>
                  <a:pt x="16" y="287"/>
                  <a:pt x="54" y="303"/>
                  <a:pt x="99" y="318"/>
                </a:cubicBezTo>
                <a:cubicBezTo>
                  <a:pt x="144" y="333"/>
                  <a:pt x="227" y="340"/>
                  <a:pt x="280" y="363"/>
                </a:cubicBezTo>
                <a:cubicBezTo>
                  <a:pt x="333" y="386"/>
                  <a:pt x="363" y="424"/>
                  <a:pt x="416" y="454"/>
                </a:cubicBezTo>
                <a:cubicBezTo>
                  <a:pt x="469" y="484"/>
                  <a:pt x="533" y="514"/>
                  <a:pt x="598" y="544"/>
                </a:cubicBezTo>
              </a:path>
            </a:pathLst>
          </a:custGeom>
          <a:noFill/>
          <a:ln w="952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22" name="Freeform 45"/>
          <p:cNvSpPr>
            <a:spLocks/>
          </p:cNvSpPr>
          <p:nvPr/>
        </p:nvSpPr>
        <p:spPr bwMode="auto">
          <a:xfrm>
            <a:off x="19116380" y="12937847"/>
            <a:ext cx="1410830" cy="1316057"/>
          </a:xfrm>
          <a:custGeom>
            <a:avLst/>
            <a:gdLst>
              <a:gd name="T0" fmla="*/ 136 w 665"/>
              <a:gd name="T1" fmla="*/ 0 h 589"/>
              <a:gd name="T2" fmla="*/ 272 w 665"/>
              <a:gd name="T3" fmla="*/ 181 h 589"/>
              <a:gd name="T4" fmla="*/ 408 w 665"/>
              <a:gd name="T5" fmla="*/ 181 h 589"/>
              <a:gd name="T6" fmla="*/ 544 w 665"/>
              <a:gd name="T7" fmla="*/ 317 h 589"/>
              <a:gd name="T8" fmla="*/ 635 w 665"/>
              <a:gd name="T9" fmla="*/ 317 h 589"/>
              <a:gd name="T10" fmla="*/ 363 w 665"/>
              <a:gd name="T11" fmla="*/ 408 h 589"/>
              <a:gd name="T12" fmla="*/ 136 w 665"/>
              <a:gd name="T13" fmla="*/ 544 h 589"/>
              <a:gd name="T14" fmla="*/ 0 w 665"/>
              <a:gd name="T15" fmla="*/ 589 h 5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65" h="589">
                <a:moveTo>
                  <a:pt x="136" y="0"/>
                </a:moveTo>
                <a:cubicBezTo>
                  <a:pt x="181" y="75"/>
                  <a:pt x="227" y="151"/>
                  <a:pt x="272" y="181"/>
                </a:cubicBezTo>
                <a:cubicBezTo>
                  <a:pt x="317" y="211"/>
                  <a:pt x="363" y="158"/>
                  <a:pt x="408" y="181"/>
                </a:cubicBezTo>
                <a:cubicBezTo>
                  <a:pt x="453" y="204"/>
                  <a:pt x="506" y="294"/>
                  <a:pt x="544" y="317"/>
                </a:cubicBezTo>
                <a:cubicBezTo>
                  <a:pt x="582" y="340"/>
                  <a:pt x="665" y="302"/>
                  <a:pt x="635" y="317"/>
                </a:cubicBezTo>
                <a:cubicBezTo>
                  <a:pt x="605" y="332"/>
                  <a:pt x="446" y="370"/>
                  <a:pt x="363" y="408"/>
                </a:cubicBezTo>
                <a:cubicBezTo>
                  <a:pt x="280" y="446"/>
                  <a:pt x="196" y="514"/>
                  <a:pt x="136" y="544"/>
                </a:cubicBezTo>
                <a:cubicBezTo>
                  <a:pt x="76" y="574"/>
                  <a:pt x="38" y="581"/>
                  <a:pt x="0" y="589"/>
                </a:cubicBezTo>
              </a:path>
            </a:pathLst>
          </a:cu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23" name="Freeform 46"/>
          <p:cNvSpPr>
            <a:spLocks/>
          </p:cNvSpPr>
          <p:nvPr/>
        </p:nvSpPr>
        <p:spPr bwMode="auto">
          <a:xfrm rot="769667">
            <a:off x="16062368" y="13728566"/>
            <a:ext cx="1492709" cy="503238"/>
          </a:xfrm>
          <a:custGeom>
            <a:avLst/>
            <a:gdLst>
              <a:gd name="T0" fmla="*/ 0 w 454"/>
              <a:gd name="T1" fmla="*/ 0 h 317"/>
              <a:gd name="T2" fmla="*/ 91 w 454"/>
              <a:gd name="T3" fmla="*/ 136 h 317"/>
              <a:gd name="T4" fmla="*/ 272 w 454"/>
              <a:gd name="T5" fmla="*/ 136 h 317"/>
              <a:gd name="T6" fmla="*/ 363 w 454"/>
              <a:gd name="T7" fmla="*/ 181 h 317"/>
              <a:gd name="T8" fmla="*/ 454 w 454"/>
              <a:gd name="T9" fmla="*/ 317 h 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4" h="317">
                <a:moveTo>
                  <a:pt x="0" y="0"/>
                </a:moveTo>
                <a:cubicBezTo>
                  <a:pt x="23" y="56"/>
                  <a:pt x="46" y="113"/>
                  <a:pt x="91" y="136"/>
                </a:cubicBezTo>
                <a:cubicBezTo>
                  <a:pt x="136" y="159"/>
                  <a:pt x="227" y="129"/>
                  <a:pt x="272" y="136"/>
                </a:cubicBezTo>
                <a:cubicBezTo>
                  <a:pt x="317" y="143"/>
                  <a:pt x="333" y="151"/>
                  <a:pt x="363" y="181"/>
                </a:cubicBezTo>
                <a:cubicBezTo>
                  <a:pt x="393" y="211"/>
                  <a:pt x="431" y="294"/>
                  <a:pt x="454" y="317"/>
                </a:cubicBezTo>
              </a:path>
            </a:pathLst>
          </a:custGeom>
          <a:noFill/>
          <a:ln w="952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24" name="Freeform 47"/>
          <p:cNvSpPr>
            <a:spLocks/>
          </p:cNvSpPr>
          <p:nvPr/>
        </p:nvSpPr>
        <p:spPr bwMode="auto">
          <a:xfrm>
            <a:off x="16037831" y="13016430"/>
            <a:ext cx="1158063" cy="1262876"/>
          </a:xfrm>
          <a:custGeom>
            <a:avLst/>
            <a:gdLst>
              <a:gd name="T0" fmla="*/ 423 w 469"/>
              <a:gd name="T1" fmla="*/ 8 h 462"/>
              <a:gd name="T2" fmla="*/ 333 w 469"/>
              <a:gd name="T3" fmla="*/ 8 h 462"/>
              <a:gd name="T4" fmla="*/ 242 w 469"/>
              <a:gd name="T5" fmla="*/ 54 h 462"/>
              <a:gd name="T6" fmla="*/ 197 w 469"/>
              <a:gd name="T7" fmla="*/ 145 h 462"/>
              <a:gd name="T8" fmla="*/ 61 w 469"/>
              <a:gd name="T9" fmla="*/ 145 h 462"/>
              <a:gd name="T10" fmla="*/ 15 w 469"/>
              <a:gd name="T11" fmla="*/ 235 h 462"/>
              <a:gd name="T12" fmla="*/ 151 w 469"/>
              <a:gd name="T13" fmla="*/ 281 h 462"/>
              <a:gd name="T14" fmla="*/ 197 w 469"/>
              <a:gd name="T15" fmla="*/ 326 h 462"/>
              <a:gd name="T16" fmla="*/ 242 w 469"/>
              <a:gd name="T17" fmla="*/ 371 h 462"/>
              <a:gd name="T18" fmla="*/ 423 w 469"/>
              <a:gd name="T19" fmla="*/ 371 h 462"/>
              <a:gd name="T20" fmla="*/ 469 w 469"/>
              <a:gd name="T21" fmla="*/ 462 h 4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69" h="462">
                <a:moveTo>
                  <a:pt x="423" y="8"/>
                </a:moveTo>
                <a:cubicBezTo>
                  <a:pt x="393" y="4"/>
                  <a:pt x="363" y="0"/>
                  <a:pt x="333" y="8"/>
                </a:cubicBezTo>
                <a:cubicBezTo>
                  <a:pt x="303" y="16"/>
                  <a:pt x="265" y="31"/>
                  <a:pt x="242" y="54"/>
                </a:cubicBezTo>
                <a:cubicBezTo>
                  <a:pt x="219" y="77"/>
                  <a:pt x="227" y="130"/>
                  <a:pt x="197" y="145"/>
                </a:cubicBezTo>
                <a:cubicBezTo>
                  <a:pt x="167" y="160"/>
                  <a:pt x="91" y="130"/>
                  <a:pt x="61" y="145"/>
                </a:cubicBezTo>
                <a:cubicBezTo>
                  <a:pt x="31" y="160"/>
                  <a:pt x="0" y="212"/>
                  <a:pt x="15" y="235"/>
                </a:cubicBezTo>
                <a:cubicBezTo>
                  <a:pt x="30" y="258"/>
                  <a:pt x="121" y="266"/>
                  <a:pt x="151" y="281"/>
                </a:cubicBezTo>
                <a:cubicBezTo>
                  <a:pt x="181" y="296"/>
                  <a:pt x="182" y="311"/>
                  <a:pt x="197" y="326"/>
                </a:cubicBezTo>
                <a:cubicBezTo>
                  <a:pt x="212" y="341"/>
                  <a:pt x="204" y="364"/>
                  <a:pt x="242" y="371"/>
                </a:cubicBezTo>
                <a:cubicBezTo>
                  <a:pt x="280" y="378"/>
                  <a:pt x="385" y="356"/>
                  <a:pt x="423" y="371"/>
                </a:cubicBezTo>
                <a:cubicBezTo>
                  <a:pt x="461" y="386"/>
                  <a:pt x="465" y="424"/>
                  <a:pt x="469" y="462"/>
                </a:cubicBezTo>
              </a:path>
            </a:pathLst>
          </a:custGeom>
          <a:noFill/>
          <a:ln w="952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25" name="Freeform 48"/>
          <p:cNvSpPr>
            <a:spLocks/>
          </p:cNvSpPr>
          <p:nvPr/>
        </p:nvSpPr>
        <p:spPr bwMode="auto">
          <a:xfrm>
            <a:off x="19041312" y="13021986"/>
            <a:ext cx="1600528" cy="1231919"/>
          </a:xfrm>
          <a:custGeom>
            <a:avLst/>
            <a:gdLst>
              <a:gd name="T0" fmla="*/ 106 w 604"/>
              <a:gd name="T1" fmla="*/ 53 h 513"/>
              <a:gd name="T2" fmla="*/ 151 w 604"/>
              <a:gd name="T3" fmla="*/ 7 h 513"/>
              <a:gd name="T4" fmla="*/ 196 w 604"/>
              <a:gd name="T5" fmla="*/ 98 h 513"/>
              <a:gd name="T6" fmla="*/ 242 w 604"/>
              <a:gd name="T7" fmla="*/ 53 h 513"/>
              <a:gd name="T8" fmla="*/ 332 w 604"/>
              <a:gd name="T9" fmla="*/ 144 h 513"/>
              <a:gd name="T10" fmla="*/ 423 w 604"/>
              <a:gd name="T11" fmla="*/ 144 h 513"/>
              <a:gd name="T12" fmla="*/ 559 w 604"/>
              <a:gd name="T13" fmla="*/ 234 h 513"/>
              <a:gd name="T14" fmla="*/ 423 w 604"/>
              <a:gd name="T15" fmla="*/ 325 h 513"/>
              <a:gd name="T16" fmla="*/ 242 w 604"/>
              <a:gd name="T17" fmla="*/ 325 h 513"/>
              <a:gd name="T18" fmla="*/ 196 w 604"/>
              <a:gd name="T19" fmla="*/ 370 h 513"/>
              <a:gd name="T20" fmla="*/ 151 w 604"/>
              <a:gd name="T21" fmla="*/ 416 h 513"/>
              <a:gd name="T22" fmla="*/ 60 w 604"/>
              <a:gd name="T23" fmla="*/ 461 h 513"/>
              <a:gd name="T24" fmla="*/ 15 w 604"/>
              <a:gd name="T25" fmla="*/ 506 h 513"/>
              <a:gd name="T26" fmla="*/ 151 w 604"/>
              <a:gd name="T27" fmla="*/ 416 h 513"/>
              <a:gd name="T28" fmla="*/ 242 w 604"/>
              <a:gd name="T29" fmla="*/ 416 h 513"/>
              <a:gd name="T30" fmla="*/ 332 w 604"/>
              <a:gd name="T31" fmla="*/ 280 h 513"/>
              <a:gd name="T32" fmla="*/ 468 w 604"/>
              <a:gd name="T33" fmla="*/ 280 h 513"/>
              <a:gd name="T34" fmla="*/ 559 w 604"/>
              <a:gd name="T35" fmla="*/ 234 h 513"/>
              <a:gd name="T36" fmla="*/ 196 w 604"/>
              <a:gd name="T37" fmla="*/ 7 h 5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04" h="513">
                <a:moveTo>
                  <a:pt x="106" y="53"/>
                </a:moveTo>
                <a:cubicBezTo>
                  <a:pt x="121" y="26"/>
                  <a:pt x="136" y="0"/>
                  <a:pt x="151" y="7"/>
                </a:cubicBezTo>
                <a:cubicBezTo>
                  <a:pt x="166" y="14"/>
                  <a:pt x="181" y="90"/>
                  <a:pt x="196" y="98"/>
                </a:cubicBezTo>
                <a:cubicBezTo>
                  <a:pt x="211" y="106"/>
                  <a:pt x="219" y="45"/>
                  <a:pt x="242" y="53"/>
                </a:cubicBezTo>
                <a:cubicBezTo>
                  <a:pt x="265" y="61"/>
                  <a:pt x="302" y="129"/>
                  <a:pt x="332" y="144"/>
                </a:cubicBezTo>
                <a:cubicBezTo>
                  <a:pt x="362" y="159"/>
                  <a:pt x="385" y="129"/>
                  <a:pt x="423" y="144"/>
                </a:cubicBezTo>
                <a:cubicBezTo>
                  <a:pt x="461" y="159"/>
                  <a:pt x="559" y="204"/>
                  <a:pt x="559" y="234"/>
                </a:cubicBezTo>
                <a:cubicBezTo>
                  <a:pt x="559" y="264"/>
                  <a:pt x="476" y="310"/>
                  <a:pt x="423" y="325"/>
                </a:cubicBezTo>
                <a:cubicBezTo>
                  <a:pt x="370" y="340"/>
                  <a:pt x="280" y="318"/>
                  <a:pt x="242" y="325"/>
                </a:cubicBezTo>
                <a:cubicBezTo>
                  <a:pt x="204" y="332"/>
                  <a:pt x="211" y="355"/>
                  <a:pt x="196" y="370"/>
                </a:cubicBezTo>
                <a:cubicBezTo>
                  <a:pt x="181" y="385"/>
                  <a:pt x="174" y="401"/>
                  <a:pt x="151" y="416"/>
                </a:cubicBezTo>
                <a:cubicBezTo>
                  <a:pt x="128" y="431"/>
                  <a:pt x="83" y="446"/>
                  <a:pt x="60" y="461"/>
                </a:cubicBezTo>
                <a:cubicBezTo>
                  <a:pt x="37" y="476"/>
                  <a:pt x="0" y="513"/>
                  <a:pt x="15" y="506"/>
                </a:cubicBezTo>
                <a:cubicBezTo>
                  <a:pt x="30" y="499"/>
                  <a:pt x="113" y="431"/>
                  <a:pt x="151" y="416"/>
                </a:cubicBezTo>
                <a:cubicBezTo>
                  <a:pt x="189" y="401"/>
                  <a:pt x="212" y="439"/>
                  <a:pt x="242" y="416"/>
                </a:cubicBezTo>
                <a:cubicBezTo>
                  <a:pt x="272" y="393"/>
                  <a:pt x="295" y="303"/>
                  <a:pt x="332" y="280"/>
                </a:cubicBezTo>
                <a:cubicBezTo>
                  <a:pt x="369" y="257"/>
                  <a:pt x="430" y="288"/>
                  <a:pt x="468" y="280"/>
                </a:cubicBezTo>
                <a:cubicBezTo>
                  <a:pt x="506" y="272"/>
                  <a:pt x="604" y="279"/>
                  <a:pt x="559" y="234"/>
                </a:cubicBezTo>
                <a:cubicBezTo>
                  <a:pt x="514" y="189"/>
                  <a:pt x="256" y="37"/>
                  <a:pt x="196" y="7"/>
                </a:cubicBezTo>
              </a:path>
            </a:pathLst>
          </a:cu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26" name="Freeform 51"/>
          <p:cNvSpPr>
            <a:spLocks/>
          </p:cNvSpPr>
          <p:nvPr/>
        </p:nvSpPr>
        <p:spPr bwMode="auto">
          <a:xfrm>
            <a:off x="18163089" y="14564320"/>
            <a:ext cx="144463" cy="431801"/>
          </a:xfrm>
          <a:custGeom>
            <a:avLst/>
            <a:gdLst>
              <a:gd name="T0" fmla="*/ 98 w 249"/>
              <a:gd name="T1" fmla="*/ 15 h 491"/>
              <a:gd name="T2" fmla="*/ 98 w 249"/>
              <a:gd name="T3" fmla="*/ 151 h 491"/>
              <a:gd name="T4" fmla="*/ 7 w 249"/>
              <a:gd name="T5" fmla="*/ 378 h 491"/>
              <a:gd name="T6" fmla="*/ 143 w 249"/>
              <a:gd name="T7" fmla="*/ 468 h 491"/>
              <a:gd name="T8" fmla="*/ 234 w 249"/>
              <a:gd name="T9" fmla="*/ 242 h 491"/>
              <a:gd name="T10" fmla="*/ 98 w 249"/>
              <a:gd name="T11" fmla="*/ 15 h 4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49" h="491">
                <a:moveTo>
                  <a:pt x="98" y="15"/>
                </a:moveTo>
                <a:cubicBezTo>
                  <a:pt x="75" y="0"/>
                  <a:pt x="113" y="91"/>
                  <a:pt x="98" y="151"/>
                </a:cubicBezTo>
                <a:cubicBezTo>
                  <a:pt x="83" y="211"/>
                  <a:pt x="0" y="325"/>
                  <a:pt x="7" y="378"/>
                </a:cubicBezTo>
                <a:cubicBezTo>
                  <a:pt x="14" y="431"/>
                  <a:pt x="105" y="491"/>
                  <a:pt x="143" y="468"/>
                </a:cubicBezTo>
                <a:cubicBezTo>
                  <a:pt x="181" y="445"/>
                  <a:pt x="249" y="317"/>
                  <a:pt x="234" y="242"/>
                </a:cubicBezTo>
                <a:cubicBezTo>
                  <a:pt x="219" y="167"/>
                  <a:pt x="121" y="30"/>
                  <a:pt x="98" y="15"/>
                </a:cubicBezTo>
                <a:close/>
              </a:path>
            </a:pathLst>
          </a:custGeom>
          <a:solidFill>
            <a:srgbClr val="FFCC0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27" name="Freeform 52"/>
          <p:cNvSpPr>
            <a:spLocks/>
          </p:cNvSpPr>
          <p:nvPr/>
        </p:nvSpPr>
        <p:spPr bwMode="auto">
          <a:xfrm rot="21092728">
            <a:off x="19324101" y="14020466"/>
            <a:ext cx="600074" cy="215901"/>
          </a:xfrm>
          <a:custGeom>
            <a:avLst/>
            <a:gdLst>
              <a:gd name="T0" fmla="*/ 348 w 378"/>
              <a:gd name="T1" fmla="*/ 0 h 136"/>
              <a:gd name="T2" fmla="*/ 121 w 378"/>
              <a:gd name="T3" fmla="*/ 45 h 136"/>
              <a:gd name="T4" fmla="*/ 30 w 378"/>
              <a:gd name="T5" fmla="*/ 136 h 136"/>
              <a:gd name="T6" fmla="*/ 303 w 378"/>
              <a:gd name="T7" fmla="*/ 45 h 136"/>
              <a:gd name="T8" fmla="*/ 348 w 378"/>
              <a:gd name="T9" fmla="*/ 0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8" h="136">
                <a:moveTo>
                  <a:pt x="348" y="0"/>
                </a:moveTo>
                <a:cubicBezTo>
                  <a:pt x="318" y="0"/>
                  <a:pt x="174" y="22"/>
                  <a:pt x="121" y="45"/>
                </a:cubicBezTo>
                <a:cubicBezTo>
                  <a:pt x="68" y="68"/>
                  <a:pt x="0" y="136"/>
                  <a:pt x="30" y="136"/>
                </a:cubicBezTo>
                <a:cubicBezTo>
                  <a:pt x="60" y="136"/>
                  <a:pt x="250" y="68"/>
                  <a:pt x="303" y="45"/>
                </a:cubicBezTo>
                <a:cubicBezTo>
                  <a:pt x="356" y="22"/>
                  <a:pt x="378" y="0"/>
                  <a:pt x="348" y="0"/>
                </a:cubicBezTo>
                <a:close/>
              </a:path>
            </a:pathLst>
          </a:custGeom>
          <a:solidFill>
            <a:srgbClr val="FFCC0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28" name="Freeform 46"/>
          <p:cNvSpPr>
            <a:spLocks/>
          </p:cNvSpPr>
          <p:nvPr/>
        </p:nvSpPr>
        <p:spPr bwMode="auto">
          <a:xfrm rot="18575578">
            <a:off x="15879445" y="13064315"/>
            <a:ext cx="1253203" cy="503240"/>
          </a:xfrm>
          <a:custGeom>
            <a:avLst/>
            <a:gdLst>
              <a:gd name="T0" fmla="*/ 0 w 454"/>
              <a:gd name="T1" fmla="*/ 0 h 317"/>
              <a:gd name="T2" fmla="*/ 91 w 454"/>
              <a:gd name="T3" fmla="*/ 136 h 317"/>
              <a:gd name="T4" fmla="*/ 272 w 454"/>
              <a:gd name="T5" fmla="*/ 136 h 317"/>
              <a:gd name="T6" fmla="*/ 363 w 454"/>
              <a:gd name="T7" fmla="*/ 181 h 317"/>
              <a:gd name="T8" fmla="*/ 454 w 454"/>
              <a:gd name="T9" fmla="*/ 317 h 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4" h="317">
                <a:moveTo>
                  <a:pt x="0" y="0"/>
                </a:moveTo>
                <a:cubicBezTo>
                  <a:pt x="23" y="56"/>
                  <a:pt x="46" y="113"/>
                  <a:pt x="91" y="136"/>
                </a:cubicBezTo>
                <a:cubicBezTo>
                  <a:pt x="136" y="159"/>
                  <a:pt x="227" y="129"/>
                  <a:pt x="272" y="136"/>
                </a:cubicBezTo>
                <a:cubicBezTo>
                  <a:pt x="317" y="143"/>
                  <a:pt x="333" y="151"/>
                  <a:pt x="363" y="181"/>
                </a:cubicBezTo>
                <a:cubicBezTo>
                  <a:pt x="393" y="211"/>
                  <a:pt x="431" y="294"/>
                  <a:pt x="454" y="317"/>
                </a:cubicBezTo>
              </a:path>
            </a:pathLst>
          </a:custGeom>
          <a:noFill/>
          <a:ln w="952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29" name="Text Box 34"/>
          <p:cNvSpPr txBox="1">
            <a:spLocks noChangeArrowheads="1"/>
          </p:cNvSpPr>
          <p:nvPr/>
        </p:nvSpPr>
        <p:spPr bwMode="auto">
          <a:xfrm>
            <a:off x="18992559" y="13441089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30" name="Text Box 34"/>
          <p:cNvSpPr txBox="1">
            <a:spLocks noChangeArrowheads="1"/>
          </p:cNvSpPr>
          <p:nvPr/>
        </p:nvSpPr>
        <p:spPr bwMode="auto">
          <a:xfrm>
            <a:off x="17936535" y="13257732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31" name="Text Box 34"/>
          <p:cNvSpPr txBox="1">
            <a:spLocks noChangeArrowheads="1"/>
          </p:cNvSpPr>
          <p:nvPr/>
        </p:nvSpPr>
        <p:spPr bwMode="auto">
          <a:xfrm>
            <a:off x="17503079" y="13396360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32" name="Text Box 34"/>
          <p:cNvSpPr txBox="1">
            <a:spLocks noChangeArrowheads="1"/>
          </p:cNvSpPr>
          <p:nvPr/>
        </p:nvSpPr>
        <p:spPr bwMode="auto">
          <a:xfrm>
            <a:off x="18442155" y="13410133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33" name="Text Box 34"/>
          <p:cNvSpPr txBox="1">
            <a:spLocks noChangeArrowheads="1"/>
          </p:cNvSpPr>
          <p:nvPr/>
        </p:nvSpPr>
        <p:spPr bwMode="auto">
          <a:xfrm>
            <a:off x="17195896" y="13213002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34" name="Text Box 34"/>
          <p:cNvSpPr txBox="1">
            <a:spLocks noChangeArrowheads="1"/>
          </p:cNvSpPr>
          <p:nvPr/>
        </p:nvSpPr>
        <p:spPr bwMode="auto">
          <a:xfrm>
            <a:off x="17812712" y="13105830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35" name="Text Box 34"/>
          <p:cNvSpPr txBox="1">
            <a:spLocks noChangeArrowheads="1"/>
          </p:cNvSpPr>
          <p:nvPr/>
        </p:nvSpPr>
        <p:spPr bwMode="auto">
          <a:xfrm>
            <a:off x="18231352" y="13067731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36" name="Text Box 34"/>
          <p:cNvSpPr txBox="1">
            <a:spLocks noChangeArrowheads="1"/>
          </p:cNvSpPr>
          <p:nvPr/>
        </p:nvSpPr>
        <p:spPr bwMode="auto">
          <a:xfrm>
            <a:off x="17344666" y="12846290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37" name="Text Box 34"/>
          <p:cNvSpPr txBox="1">
            <a:spLocks noChangeArrowheads="1"/>
          </p:cNvSpPr>
          <p:nvPr/>
        </p:nvSpPr>
        <p:spPr bwMode="auto">
          <a:xfrm>
            <a:off x="18102554" y="12764676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38" name="Text Box 34"/>
          <p:cNvSpPr txBox="1">
            <a:spLocks noChangeArrowheads="1"/>
          </p:cNvSpPr>
          <p:nvPr/>
        </p:nvSpPr>
        <p:spPr bwMode="auto">
          <a:xfrm>
            <a:off x="17548851" y="12739118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39" name="Text Box 34"/>
          <p:cNvSpPr txBox="1">
            <a:spLocks noChangeArrowheads="1"/>
          </p:cNvSpPr>
          <p:nvPr/>
        </p:nvSpPr>
        <p:spPr bwMode="auto">
          <a:xfrm>
            <a:off x="18917488" y="13137442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40" name="Text Box 34"/>
          <p:cNvSpPr txBox="1">
            <a:spLocks noChangeArrowheads="1"/>
          </p:cNvSpPr>
          <p:nvPr/>
        </p:nvSpPr>
        <p:spPr bwMode="auto">
          <a:xfrm>
            <a:off x="18318329" y="13016430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41" name="Text Box 34"/>
          <p:cNvSpPr txBox="1">
            <a:spLocks noChangeArrowheads="1"/>
          </p:cNvSpPr>
          <p:nvPr/>
        </p:nvSpPr>
        <p:spPr bwMode="auto">
          <a:xfrm>
            <a:off x="17812712" y="12851630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42" name="Text Box 34"/>
          <p:cNvSpPr txBox="1">
            <a:spLocks noChangeArrowheads="1"/>
          </p:cNvSpPr>
          <p:nvPr/>
        </p:nvSpPr>
        <p:spPr bwMode="auto">
          <a:xfrm>
            <a:off x="18572665" y="12672717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43" name="Text Box 34"/>
          <p:cNvSpPr txBox="1">
            <a:spLocks noChangeArrowheads="1"/>
          </p:cNvSpPr>
          <p:nvPr/>
        </p:nvSpPr>
        <p:spPr bwMode="auto">
          <a:xfrm>
            <a:off x="18917488" y="12788966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44" name="Text Box 34"/>
          <p:cNvSpPr txBox="1">
            <a:spLocks noChangeArrowheads="1"/>
          </p:cNvSpPr>
          <p:nvPr/>
        </p:nvSpPr>
        <p:spPr bwMode="auto">
          <a:xfrm>
            <a:off x="17796500" y="12555764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45" name="Oval 4"/>
          <p:cNvSpPr>
            <a:spLocks noChangeArrowheads="1"/>
          </p:cNvSpPr>
          <p:nvPr/>
        </p:nvSpPr>
        <p:spPr bwMode="auto">
          <a:xfrm rot="967563">
            <a:off x="24899404" y="11873107"/>
            <a:ext cx="2302807" cy="2163842"/>
          </a:xfrm>
          <a:prstGeom prst="ellips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46" name="Rectangle 5"/>
          <p:cNvSpPr>
            <a:spLocks noChangeArrowheads="1"/>
          </p:cNvSpPr>
          <p:nvPr/>
        </p:nvSpPr>
        <p:spPr bwMode="auto">
          <a:xfrm>
            <a:off x="24950206" y="11800244"/>
            <a:ext cx="2352019" cy="457200"/>
          </a:xfrm>
          <a:prstGeom prst="rect">
            <a:avLst/>
          </a:prstGeom>
          <a:solidFill>
            <a:srgbClr val="FFFFFF"/>
          </a:solidFill>
          <a:ln w="9525">
            <a:solidFill>
              <a:srgbClr val="FF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47" name="Freeform 7"/>
          <p:cNvSpPr>
            <a:spLocks/>
          </p:cNvSpPr>
          <p:nvPr/>
        </p:nvSpPr>
        <p:spPr bwMode="auto">
          <a:xfrm>
            <a:off x="23611942" y="13120883"/>
            <a:ext cx="4919006" cy="952660"/>
          </a:xfrm>
          <a:custGeom>
            <a:avLst/>
            <a:gdLst>
              <a:gd name="T0" fmla="*/ 0 w 1678"/>
              <a:gd name="T1" fmla="*/ 0 h 363"/>
              <a:gd name="T2" fmla="*/ 862 w 1678"/>
              <a:gd name="T3" fmla="*/ 363 h 363"/>
              <a:gd name="T4" fmla="*/ 1678 w 1678"/>
              <a:gd name="T5" fmla="*/ 0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78" h="363">
                <a:moveTo>
                  <a:pt x="0" y="0"/>
                </a:moveTo>
                <a:cubicBezTo>
                  <a:pt x="291" y="181"/>
                  <a:pt x="582" y="363"/>
                  <a:pt x="862" y="363"/>
                </a:cubicBezTo>
                <a:cubicBezTo>
                  <a:pt x="1142" y="363"/>
                  <a:pt x="1542" y="60"/>
                  <a:pt x="1678" y="0"/>
                </a:cubicBezTo>
              </a:path>
            </a:pathLst>
          </a:cu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48" name="Freeform 8"/>
          <p:cNvSpPr>
            <a:spLocks/>
          </p:cNvSpPr>
          <p:nvPr/>
        </p:nvSpPr>
        <p:spPr bwMode="auto">
          <a:xfrm>
            <a:off x="23611942" y="12079643"/>
            <a:ext cx="4919006" cy="1041240"/>
          </a:xfrm>
          <a:custGeom>
            <a:avLst/>
            <a:gdLst>
              <a:gd name="T0" fmla="*/ 0 w 1678"/>
              <a:gd name="T1" fmla="*/ 408 h 408"/>
              <a:gd name="T2" fmla="*/ 817 w 1678"/>
              <a:gd name="T3" fmla="*/ 0 h 408"/>
              <a:gd name="T4" fmla="*/ 1678 w 1678"/>
              <a:gd name="T5" fmla="*/ 408 h 4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78" h="408">
                <a:moveTo>
                  <a:pt x="0" y="408"/>
                </a:moveTo>
                <a:cubicBezTo>
                  <a:pt x="268" y="204"/>
                  <a:pt x="537" y="0"/>
                  <a:pt x="817" y="0"/>
                </a:cubicBezTo>
                <a:cubicBezTo>
                  <a:pt x="1097" y="0"/>
                  <a:pt x="1387" y="204"/>
                  <a:pt x="1678" y="408"/>
                </a:cubicBezTo>
              </a:path>
            </a:pathLst>
          </a:cu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49" name="Oval 9"/>
          <p:cNvSpPr>
            <a:spLocks noChangeArrowheads="1"/>
          </p:cNvSpPr>
          <p:nvPr/>
        </p:nvSpPr>
        <p:spPr bwMode="auto">
          <a:xfrm>
            <a:off x="25388355" y="12397142"/>
            <a:ext cx="1304269" cy="1198481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50" name="Freeform 12"/>
          <p:cNvSpPr>
            <a:spLocks/>
          </p:cNvSpPr>
          <p:nvPr/>
        </p:nvSpPr>
        <p:spPr bwMode="auto">
          <a:xfrm flipH="1">
            <a:off x="26721357" y="12324117"/>
            <a:ext cx="547532" cy="1635125"/>
          </a:xfrm>
          <a:custGeom>
            <a:avLst/>
            <a:gdLst>
              <a:gd name="T0" fmla="*/ 97 w 234"/>
              <a:gd name="T1" fmla="*/ 0 h 635"/>
              <a:gd name="T2" fmla="*/ 7 w 234"/>
              <a:gd name="T3" fmla="*/ 181 h 635"/>
              <a:gd name="T4" fmla="*/ 52 w 234"/>
              <a:gd name="T5" fmla="*/ 453 h 635"/>
              <a:gd name="T6" fmla="*/ 234 w 234"/>
              <a:gd name="T7" fmla="*/ 635 h 6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34" h="635">
                <a:moveTo>
                  <a:pt x="97" y="0"/>
                </a:moveTo>
                <a:cubicBezTo>
                  <a:pt x="55" y="53"/>
                  <a:pt x="14" y="106"/>
                  <a:pt x="7" y="181"/>
                </a:cubicBezTo>
                <a:cubicBezTo>
                  <a:pt x="0" y="256"/>
                  <a:pt x="14" y="378"/>
                  <a:pt x="52" y="453"/>
                </a:cubicBezTo>
                <a:cubicBezTo>
                  <a:pt x="90" y="528"/>
                  <a:pt x="162" y="581"/>
                  <a:pt x="234" y="635"/>
                </a:cubicBezTo>
              </a:path>
            </a:pathLst>
          </a:cu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51" name="Freeform 13"/>
          <p:cNvSpPr>
            <a:spLocks/>
          </p:cNvSpPr>
          <p:nvPr/>
        </p:nvSpPr>
        <p:spPr bwMode="auto">
          <a:xfrm flipH="1">
            <a:off x="27254601" y="12860534"/>
            <a:ext cx="117475" cy="173036"/>
          </a:xfrm>
          <a:custGeom>
            <a:avLst/>
            <a:gdLst>
              <a:gd name="T0" fmla="*/ 0 w 46"/>
              <a:gd name="T1" fmla="*/ 0 h 45"/>
              <a:gd name="T2" fmla="*/ 46 w 46"/>
              <a:gd name="T3" fmla="*/ 45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6" h="45">
                <a:moveTo>
                  <a:pt x="0" y="0"/>
                </a:moveTo>
                <a:cubicBezTo>
                  <a:pt x="19" y="19"/>
                  <a:pt x="38" y="38"/>
                  <a:pt x="46" y="45"/>
                </a:cubicBezTo>
              </a:path>
            </a:pathLst>
          </a:cu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52" name="Freeform 14"/>
          <p:cNvSpPr>
            <a:spLocks/>
          </p:cNvSpPr>
          <p:nvPr/>
        </p:nvSpPr>
        <p:spPr bwMode="auto">
          <a:xfrm flipH="1" flipV="1">
            <a:off x="27246665" y="12946261"/>
            <a:ext cx="346074" cy="173036"/>
          </a:xfrm>
          <a:custGeom>
            <a:avLst/>
            <a:gdLst>
              <a:gd name="T0" fmla="*/ 0 w 45"/>
              <a:gd name="T1" fmla="*/ 45 h 45"/>
              <a:gd name="T2" fmla="*/ 45 w 45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0" y="45"/>
                </a:moveTo>
                <a:cubicBezTo>
                  <a:pt x="15" y="26"/>
                  <a:pt x="30" y="7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53" name="Freeform 15"/>
          <p:cNvSpPr>
            <a:spLocks/>
          </p:cNvSpPr>
          <p:nvPr/>
        </p:nvSpPr>
        <p:spPr bwMode="auto">
          <a:xfrm flipH="1">
            <a:off x="27238725" y="13133584"/>
            <a:ext cx="215900" cy="144461"/>
          </a:xfrm>
          <a:custGeom>
            <a:avLst/>
            <a:gdLst>
              <a:gd name="T0" fmla="*/ 0 w 136"/>
              <a:gd name="T1" fmla="*/ 52 h 52"/>
              <a:gd name="T2" fmla="*/ 45 w 136"/>
              <a:gd name="T3" fmla="*/ 7 h 52"/>
              <a:gd name="T4" fmla="*/ 136 w 136"/>
              <a:gd name="T5" fmla="*/ 7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6" h="52">
                <a:moveTo>
                  <a:pt x="0" y="52"/>
                </a:moveTo>
                <a:cubicBezTo>
                  <a:pt x="11" y="33"/>
                  <a:pt x="22" y="14"/>
                  <a:pt x="45" y="7"/>
                </a:cubicBezTo>
                <a:cubicBezTo>
                  <a:pt x="68" y="0"/>
                  <a:pt x="102" y="3"/>
                  <a:pt x="136" y="7"/>
                </a:cubicBezTo>
              </a:path>
            </a:pathLst>
          </a:cu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54" name="Freeform 16"/>
          <p:cNvSpPr>
            <a:spLocks/>
          </p:cNvSpPr>
          <p:nvPr/>
        </p:nvSpPr>
        <p:spPr bwMode="auto">
          <a:xfrm flipH="1">
            <a:off x="27203798" y="13316147"/>
            <a:ext cx="215900" cy="71437"/>
          </a:xfrm>
          <a:custGeom>
            <a:avLst/>
            <a:gdLst>
              <a:gd name="T0" fmla="*/ 0 w 136"/>
              <a:gd name="T1" fmla="*/ 54 h 54"/>
              <a:gd name="T2" fmla="*/ 46 w 136"/>
              <a:gd name="T3" fmla="*/ 8 h 54"/>
              <a:gd name="T4" fmla="*/ 136 w 136"/>
              <a:gd name="T5" fmla="*/ 8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6" h="54">
                <a:moveTo>
                  <a:pt x="0" y="54"/>
                </a:moveTo>
                <a:cubicBezTo>
                  <a:pt x="11" y="35"/>
                  <a:pt x="23" y="16"/>
                  <a:pt x="46" y="8"/>
                </a:cubicBezTo>
                <a:cubicBezTo>
                  <a:pt x="69" y="0"/>
                  <a:pt x="102" y="4"/>
                  <a:pt x="136" y="8"/>
                </a:cubicBezTo>
              </a:path>
            </a:pathLst>
          </a:cu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55" name="Freeform 17"/>
          <p:cNvSpPr>
            <a:spLocks/>
          </p:cNvSpPr>
          <p:nvPr/>
        </p:nvSpPr>
        <p:spPr bwMode="auto">
          <a:xfrm flipH="1">
            <a:off x="27186337" y="13397109"/>
            <a:ext cx="142876" cy="73024"/>
          </a:xfrm>
          <a:custGeom>
            <a:avLst/>
            <a:gdLst>
              <a:gd name="T0" fmla="*/ 0 w 45"/>
              <a:gd name="T1" fmla="*/ 45 h 45"/>
              <a:gd name="T2" fmla="*/ 45 w 45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0" y="45"/>
                </a:moveTo>
                <a:cubicBezTo>
                  <a:pt x="0" y="45"/>
                  <a:pt x="22" y="22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56" name="Freeform 18"/>
          <p:cNvSpPr>
            <a:spLocks/>
          </p:cNvSpPr>
          <p:nvPr/>
        </p:nvSpPr>
        <p:spPr bwMode="auto">
          <a:xfrm>
            <a:off x="27376837" y="13074848"/>
            <a:ext cx="215900" cy="71437"/>
          </a:xfrm>
          <a:custGeom>
            <a:avLst/>
            <a:gdLst>
              <a:gd name="T0" fmla="*/ 0 w 136"/>
              <a:gd name="T1" fmla="*/ 45 h 45"/>
              <a:gd name="T2" fmla="*/ 136 w 136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36" h="45">
                <a:moveTo>
                  <a:pt x="0" y="45"/>
                </a:moveTo>
                <a:cubicBezTo>
                  <a:pt x="0" y="45"/>
                  <a:pt x="68" y="22"/>
                  <a:pt x="136" y="0"/>
                </a:cubicBezTo>
              </a:path>
            </a:pathLst>
          </a:cu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57" name="Freeform 19"/>
          <p:cNvSpPr>
            <a:spLocks/>
          </p:cNvSpPr>
          <p:nvPr/>
        </p:nvSpPr>
        <p:spPr bwMode="auto">
          <a:xfrm>
            <a:off x="27289526" y="12917685"/>
            <a:ext cx="144463" cy="73024"/>
          </a:xfrm>
          <a:custGeom>
            <a:avLst/>
            <a:gdLst>
              <a:gd name="T0" fmla="*/ 0 w 91"/>
              <a:gd name="T1" fmla="*/ 46 h 46"/>
              <a:gd name="T2" fmla="*/ 91 w 91"/>
              <a:gd name="T3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91" h="46">
                <a:moveTo>
                  <a:pt x="0" y="46"/>
                </a:moveTo>
                <a:cubicBezTo>
                  <a:pt x="0" y="46"/>
                  <a:pt x="45" y="23"/>
                  <a:pt x="91" y="0"/>
                </a:cubicBezTo>
              </a:path>
            </a:pathLst>
          </a:cu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58" name="Freeform 20"/>
          <p:cNvSpPr>
            <a:spLocks/>
          </p:cNvSpPr>
          <p:nvPr/>
        </p:nvSpPr>
        <p:spPr bwMode="auto">
          <a:xfrm>
            <a:off x="27367314" y="13335198"/>
            <a:ext cx="144463" cy="1587"/>
          </a:xfrm>
          <a:custGeom>
            <a:avLst/>
            <a:gdLst>
              <a:gd name="T0" fmla="*/ 0 w 91"/>
              <a:gd name="T1" fmla="*/ 0 h 1"/>
              <a:gd name="T2" fmla="*/ 91 w 91"/>
              <a:gd name="T3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91" h="1">
                <a:moveTo>
                  <a:pt x="0" y="0"/>
                </a:moveTo>
                <a:cubicBezTo>
                  <a:pt x="0" y="0"/>
                  <a:pt x="45" y="0"/>
                  <a:pt x="91" y="0"/>
                </a:cubicBezTo>
              </a:path>
            </a:pathLst>
          </a:cu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59" name="Freeform 21"/>
          <p:cNvSpPr>
            <a:spLocks/>
          </p:cNvSpPr>
          <p:nvPr/>
        </p:nvSpPr>
        <p:spPr bwMode="auto">
          <a:xfrm>
            <a:off x="27189514" y="12486758"/>
            <a:ext cx="71436" cy="73024"/>
          </a:xfrm>
          <a:custGeom>
            <a:avLst/>
            <a:gdLst>
              <a:gd name="T0" fmla="*/ 0 w 45"/>
              <a:gd name="T1" fmla="*/ 46 h 46"/>
              <a:gd name="T2" fmla="*/ 45 w 45"/>
              <a:gd name="T3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6">
                <a:moveTo>
                  <a:pt x="0" y="46"/>
                </a:moveTo>
                <a:cubicBezTo>
                  <a:pt x="0" y="46"/>
                  <a:pt x="22" y="23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60" name="Freeform 22"/>
          <p:cNvSpPr>
            <a:spLocks/>
          </p:cNvSpPr>
          <p:nvPr/>
        </p:nvSpPr>
        <p:spPr bwMode="auto">
          <a:xfrm rot="21418643">
            <a:off x="24850601" y="12312936"/>
            <a:ext cx="526905" cy="1650899"/>
          </a:xfrm>
          <a:custGeom>
            <a:avLst/>
            <a:gdLst>
              <a:gd name="T0" fmla="*/ 97 w 234"/>
              <a:gd name="T1" fmla="*/ 0 h 635"/>
              <a:gd name="T2" fmla="*/ 7 w 234"/>
              <a:gd name="T3" fmla="*/ 181 h 635"/>
              <a:gd name="T4" fmla="*/ 52 w 234"/>
              <a:gd name="T5" fmla="*/ 453 h 635"/>
              <a:gd name="T6" fmla="*/ 234 w 234"/>
              <a:gd name="T7" fmla="*/ 635 h 6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34" h="635">
                <a:moveTo>
                  <a:pt x="97" y="0"/>
                </a:moveTo>
                <a:cubicBezTo>
                  <a:pt x="55" y="53"/>
                  <a:pt x="14" y="106"/>
                  <a:pt x="7" y="181"/>
                </a:cubicBezTo>
                <a:cubicBezTo>
                  <a:pt x="0" y="256"/>
                  <a:pt x="14" y="378"/>
                  <a:pt x="52" y="453"/>
                </a:cubicBezTo>
                <a:cubicBezTo>
                  <a:pt x="90" y="528"/>
                  <a:pt x="162" y="581"/>
                  <a:pt x="234" y="635"/>
                </a:cubicBezTo>
              </a:path>
            </a:pathLst>
          </a:cu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61" name="Freeform 23"/>
          <p:cNvSpPr>
            <a:spLocks/>
          </p:cNvSpPr>
          <p:nvPr/>
        </p:nvSpPr>
        <p:spPr bwMode="auto">
          <a:xfrm>
            <a:off x="24774787" y="12843073"/>
            <a:ext cx="73023" cy="71437"/>
          </a:xfrm>
          <a:custGeom>
            <a:avLst/>
            <a:gdLst>
              <a:gd name="T0" fmla="*/ 0 w 46"/>
              <a:gd name="T1" fmla="*/ 0 h 45"/>
              <a:gd name="T2" fmla="*/ 46 w 46"/>
              <a:gd name="T3" fmla="*/ 45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6" h="45">
                <a:moveTo>
                  <a:pt x="0" y="0"/>
                </a:moveTo>
                <a:cubicBezTo>
                  <a:pt x="19" y="19"/>
                  <a:pt x="38" y="38"/>
                  <a:pt x="46" y="45"/>
                </a:cubicBezTo>
              </a:path>
            </a:pathLst>
          </a:cu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62" name="Freeform 24"/>
          <p:cNvSpPr>
            <a:spLocks/>
          </p:cNvSpPr>
          <p:nvPr/>
        </p:nvSpPr>
        <p:spPr bwMode="auto">
          <a:xfrm flipV="1">
            <a:off x="24644611" y="12997058"/>
            <a:ext cx="215900" cy="71437"/>
          </a:xfrm>
          <a:custGeom>
            <a:avLst/>
            <a:gdLst>
              <a:gd name="T0" fmla="*/ 0 w 45"/>
              <a:gd name="T1" fmla="*/ 45 h 45"/>
              <a:gd name="T2" fmla="*/ 45 w 45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0" y="45"/>
                </a:moveTo>
                <a:cubicBezTo>
                  <a:pt x="15" y="26"/>
                  <a:pt x="30" y="7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63" name="Freeform 25"/>
          <p:cNvSpPr>
            <a:spLocks/>
          </p:cNvSpPr>
          <p:nvPr/>
        </p:nvSpPr>
        <p:spPr bwMode="auto">
          <a:xfrm>
            <a:off x="24670009" y="13168505"/>
            <a:ext cx="215900" cy="82551"/>
          </a:xfrm>
          <a:custGeom>
            <a:avLst/>
            <a:gdLst>
              <a:gd name="T0" fmla="*/ 0 w 136"/>
              <a:gd name="T1" fmla="*/ 52 h 52"/>
              <a:gd name="T2" fmla="*/ 45 w 136"/>
              <a:gd name="T3" fmla="*/ 7 h 52"/>
              <a:gd name="T4" fmla="*/ 136 w 136"/>
              <a:gd name="T5" fmla="*/ 7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6" h="52">
                <a:moveTo>
                  <a:pt x="0" y="52"/>
                </a:moveTo>
                <a:cubicBezTo>
                  <a:pt x="11" y="33"/>
                  <a:pt x="22" y="14"/>
                  <a:pt x="45" y="7"/>
                </a:cubicBezTo>
                <a:cubicBezTo>
                  <a:pt x="68" y="0"/>
                  <a:pt x="102" y="3"/>
                  <a:pt x="136" y="7"/>
                </a:cubicBezTo>
              </a:path>
            </a:pathLst>
          </a:cu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64" name="Freeform 26"/>
          <p:cNvSpPr>
            <a:spLocks/>
          </p:cNvSpPr>
          <p:nvPr/>
        </p:nvSpPr>
        <p:spPr bwMode="auto">
          <a:xfrm>
            <a:off x="24706522" y="13309796"/>
            <a:ext cx="215900" cy="85724"/>
          </a:xfrm>
          <a:custGeom>
            <a:avLst/>
            <a:gdLst>
              <a:gd name="T0" fmla="*/ 0 w 136"/>
              <a:gd name="T1" fmla="*/ 54 h 54"/>
              <a:gd name="T2" fmla="*/ 46 w 136"/>
              <a:gd name="T3" fmla="*/ 8 h 54"/>
              <a:gd name="T4" fmla="*/ 136 w 136"/>
              <a:gd name="T5" fmla="*/ 8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6" h="54">
                <a:moveTo>
                  <a:pt x="0" y="54"/>
                </a:moveTo>
                <a:cubicBezTo>
                  <a:pt x="11" y="35"/>
                  <a:pt x="23" y="16"/>
                  <a:pt x="46" y="8"/>
                </a:cubicBezTo>
                <a:cubicBezTo>
                  <a:pt x="69" y="0"/>
                  <a:pt x="102" y="4"/>
                  <a:pt x="136" y="8"/>
                </a:cubicBezTo>
              </a:path>
            </a:pathLst>
          </a:cu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65" name="Freeform 27"/>
          <p:cNvSpPr>
            <a:spLocks/>
          </p:cNvSpPr>
          <p:nvPr/>
        </p:nvSpPr>
        <p:spPr bwMode="auto">
          <a:xfrm>
            <a:off x="24863687" y="13381234"/>
            <a:ext cx="71436" cy="71437"/>
          </a:xfrm>
          <a:custGeom>
            <a:avLst/>
            <a:gdLst>
              <a:gd name="T0" fmla="*/ 0 w 45"/>
              <a:gd name="T1" fmla="*/ 45 h 45"/>
              <a:gd name="T2" fmla="*/ 45 w 45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0" y="45"/>
                </a:moveTo>
                <a:cubicBezTo>
                  <a:pt x="0" y="45"/>
                  <a:pt x="22" y="22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66" name="Freeform 28"/>
          <p:cNvSpPr>
            <a:spLocks/>
          </p:cNvSpPr>
          <p:nvPr/>
        </p:nvSpPr>
        <p:spPr bwMode="auto">
          <a:xfrm>
            <a:off x="24643026" y="13030396"/>
            <a:ext cx="71436" cy="71437"/>
          </a:xfrm>
          <a:custGeom>
            <a:avLst/>
            <a:gdLst>
              <a:gd name="T0" fmla="*/ 45 w 45"/>
              <a:gd name="T1" fmla="*/ 0 h 45"/>
              <a:gd name="T2" fmla="*/ 0 w 45"/>
              <a:gd name="T3" fmla="*/ 45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45" y="0"/>
                </a:moveTo>
                <a:cubicBezTo>
                  <a:pt x="30" y="19"/>
                  <a:pt x="15" y="38"/>
                  <a:pt x="0" y="45"/>
                </a:cubicBezTo>
              </a:path>
            </a:pathLst>
          </a:cu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67" name="Freeform 29"/>
          <p:cNvSpPr>
            <a:spLocks/>
          </p:cNvSpPr>
          <p:nvPr/>
        </p:nvSpPr>
        <p:spPr bwMode="auto">
          <a:xfrm>
            <a:off x="24700034" y="12912761"/>
            <a:ext cx="144463" cy="1587"/>
          </a:xfrm>
          <a:custGeom>
            <a:avLst/>
            <a:gdLst>
              <a:gd name="T0" fmla="*/ 91 w 91"/>
              <a:gd name="T1" fmla="*/ 0 h 1"/>
              <a:gd name="T2" fmla="*/ 0 w 91"/>
              <a:gd name="T3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91" h="1">
                <a:moveTo>
                  <a:pt x="91" y="0"/>
                </a:moveTo>
                <a:cubicBezTo>
                  <a:pt x="91" y="0"/>
                  <a:pt x="45" y="0"/>
                  <a:pt x="0" y="0"/>
                </a:cubicBezTo>
              </a:path>
            </a:pathLst>
          </a:cu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68" name="Freeform 30"/>
          <p:cNvSpPr>
            <a:spLocks/>
          </p:cNvSpPr>
          <p:nvPr/>
        </p:nvSpPr>
        <p:spPr bwMode="auto">
          <a:xfrm>
            <a:off x="24700173" y="13244710"/>
            <a:ext cx="144463" cy="71437"/>
          </a:xfrm>
          <a:custGeom>
            <a:avLst/>
            <a:gdLst>
              <a:gd name="T0" fmla="*/ 91 w 91"/>
              <a:gd name="T1" fmla="*/ 45 h 45"/>
              <a:gd name="T2" fmla="*/ 0 w 91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91" h="45">
                <a:moveTo>
                  <a:pt x="91" y="45"/>
                </a:moveTo>
                <a:cubicBezTo>
                  <a:pt x="91" y="45"/>
                  <a:pt x="45" y="22"/>
                  <a:pt x="0" y="0"/>
                </a:cubicBezTo>
              </a:path>
            </a:pathLst>
          </a:cu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69" name="Line 31"/>
          <p:cNvSpPr>
            <a:spLocks noChangeShapeType="1"/>
          </p:cNvSpPr>
          <p:nvPr/>
        </p:nvSpPr>
        <p:spPr bwMode="auto">
          <a:xfrm flipH="1">
            <a:off x="24773200" y="12760518"/>
            <a:ext cx="71436" cy="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70" name="Oval 32"/>
          <p:cNvSpPr>
            <a:spLocks noChangeArrowheads="1"/>
          </p:cNvSpPr>
          <p:nvPr/>
        </p:nvSpPr>
        <p:spPr bwMode="auto">
          <a:xfrm>
            <a:off x="26364667" y="12953402"/>
            <a:ext cx="144463" cy="144464"/>
          </a:xfrm>
          <a:prstGeom prst="ellipse">
            <a:avLst/>
          </a:prstGeom>
          <a:solidFill>
            <a:srgbClr val="DDDD02"/>
          </a:solidFill>
          <a:ln w="9525">
            <a:noFill/>
            <a:round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71" name="Text Box 33"/>
          <p:cNvSpPr txBox="1">
            <a:spLocks noChangeArrowheads="1"/>
          </p:cNvSpPr>
          <p:nvPr/>
        </p:nvSpPr>
        <p:spPr bwMode="auto">
          <a:xfrm>
            <a:off x="26226555" y="12672416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72" name="Text Box 34"/>
          <p:cNvSpPr txBox="1">
            <a:spLocks noChangeArrowheads="1"/>
          </p:cNvSpPr>
          <p:nvPr/>
        </p:nvSpPr>
        <p:spPr bwMode="auto">
          <a:xfrm>
            <a:off x="26436107" y="12808940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73" name="Text Box 35"/>
          <p:cNvSpPr txBox="1">
            <a:spLocks noChangeArrowheads="1"/>
          </p:cNvSpPr>
          <p:nvPr/>
        </p:nvSpPr>
        <p:spPr bwMode="auto">
          <a:xfrm>
            <a:off x="26250369" y="12888314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74" name="Text Box 36"/>
          <p:cNvSpPr txBox="1">
            <a:spLocks noChangeArrowheads="1"/>
          </p:cNvSpPr>
          <p:nvPr/>
        </p:nvSpPr>
        <p:spPr bwMode="auto">
          <a:xfrm>
            <a:off x="26367844" y="12867679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75" name="Text Box 37"/>
          <p:cNvSpPr txBox="1">
            <a:spLocks noChangeArrowheads="1"/>
          </p:cNvSpPr>
          <p:nvPr/>
        </p:nvSpPr>
        <p:spPr bwMode="auto">
          <a:xfrm>
            <a:off x="26405944" y="12677180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76" name="Text Box 39"/>
          <p:cNvSpPr txBox="1">
            <a:spLocks noChangeArrowheads="1"/>
          </p:cNvSpPr>
          <p:nvPr/>
        </p:nvSpPr>
        <p:spPr bwMode="auto">
          <a:xfrm>
            <a:off x="26140829" y="12731947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77" name="Text Box 40"/>
          <p:cNvSpPr txBox="1">
            <a:spLocks noChangeArrowheads="1"/>
          </p:cNvSpPr>
          <p:nvPr/>
        </p:nvSpPr>
        <p:spPr bwMode="auto">
          <a:xfrm>
            <a:off x="26204331" y="12780365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78" name="Text Box 42"/>
          <p:cNvSpPr txBox="1">
            <a:spLocks noChangeArrowheads="1"/>
          </p:cNvSpPr>
          <p:nvPr/>
        </p:nvSpPr>
        <p:spPr bwMode="auto">
          <a:xfrm>
            <a:off x="26324979" y="12625585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79" name="Freeform 21"/>
          <p:cNvSpPr>
            <a:spLocks/>
          </p:cNvSpPr>
          <p:nvPr/>
        </p:nvSpPr>
        <p:spPr bwMode="auto">
          <a:xfrm>
            <a:off x="27278414" y="12651857"/>
            <a:ext cx="71436" cy="73024"/>
          </a:xfrm>
          <a:custGeom>
            <a:avLst/>
            <a:gdLst>
              <a:gd name="T0" fmla="*/ 0 w 45"/>
              <a:gd name="T1" fmla="*/ 46 h 46"/>
              <a:gd name="T2" fmla="*/ 45 w 45"/>
              <a:gd name="T3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6">
                <a:moveTo>
                  <a:pt x="0" y="46"/>
                </a:moveTo>
                <a:cubicBezTo>
                  <a:pt x="0" y="46"/>
                  <a:pt x="22" y="23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80" name="Freeform 17"/>
          <p:cNvSpPr>
            <a:spLocks/>
          </p:cNvSpPr>
          <p:nvPr/>
        </p:nvSpPr>
        <p:spPr bwMode="auto">
          <a:xfrm flipH="1">
            <a:off x="27240314" y="12704958"/>
            <a:ext cx="142876" cy="73024"/>
          </a:xfrm>
          <a:custGeom>
            <a:avLst/>
            <a:gdLst>
              <a:gd name="T0" fmla="*/ 0 w 45"/>
              <a:gd name="T1" fmla="*/ 45 h 45"/>
              <a:gd name="T2" fmla="*/ 45 w 45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0" y="45"/>
                </a:moveTo>
                <a:cubicBezTo>
                  <a:pt x="0" y="45"/>
                  <a:pt x="22" y="22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81" name="Freeform 17"/>
          <p:cNvSpPr>
            <a:spLocks/>
          </p:cNvSpPr>
          <p:nvPr/>
        </p:nvSpPr>
        <p:spPr bwMode="auto">
          <a:xfrm flipH="1">
            <a:off x="27132364" y="13530459"/>
            <a:ext cx="142876" cy="73024"/>
          </a:xfrm>
          <a:custGeom>
            <a:avLst/>
            <a:gdLst>
              <a:gd name="T0" fmla="*/ 0 w 45"/>
              <a:gd name="T1" fmla="*/ 45 h 45"/>
              <a:gd name="T2" fmla="*/ 45 w 45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0" y="45"/>
                </a:moveTo>
                <a:cubicBezTo>
                  <a:pt x="0" y="45"/>
                  <a:pt x="22" y="22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82" name="Freeform 23"/>
          <p:cNvSpPr>
            <a:spLocks/>
          </p:cNvSpPr>
          <p:nvPr/>
        </p:nvSpPr>
        <p:spPr bwMode="auto">
          <a:xfrm>
            <a:off x="27057615" y="13632059"/>
            <a:ext cx="73023" cy="71437"/>
          </a:xfrm>
          <a:custGeom>
            <a:avLst/>
            <a:gdLst>
              <a:gd name="T0" fmla="*/ 0 w 46"/>
              <a:gd name="T1" fmla="*/ 0 h 45"/>
              <a:gd name="T2" fmla="*/ 46 w 46"/>
              <a:gd name="T3" fmla="*/ 45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6" h="45">
                <a:moveTo>
                  <a:pt x="0" y="0"/>
                </a:moveTo>
                <a:cubicBezTo>
                  <a:pt x="19" y="19"/>
                  <a:pt x="38" y="38"/>
                  <a:pt x="46" y="45"/>
                </a:cubicBezTo>
              </a:path>
            </a:pathLst>
          </a:cu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83" name="Freeform 17"/>
          <p:cNvSpPr>
            <a:spLocks/>
          </p:cNvSpPr>
          <p:nvPr/>
        </p:nvSpPr>
        <p:spPr bwMode="auto">
          <a:xfrm flipH="1">
            <a:off x="24730335" y="12545333"/>
            <a:ext cx="142876" cy="73024"/>
          </a:xfrm>
          <a:custGeom>
            <a:avLst/>
            <a:gdLst>
              <a:gd name="T0" fmla="*/ 0 w 45"/>
              <a:gd name="T1" fmla="*/ 45 h 45"/>
              <a:gd name="T2" fmla="*/ 45 w 45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0" y="45"/>
                </a:moveTo>
                <a:cubicBezTo>
                  <a:pt x="0" y="45"/>
                  <a:pt x="22" y="22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84" name="Freeform 21"/>
          <p:cNvSpPr>
            <a:spLocks/>
          </p:cNvSpPr>
          <p:nvPr/>
        </p:nvSpPr>
        <p:spPr bwMode="auto">
          <a:xfrm>
            <a:off x="24841461" y="13516010"/>
            <a:ext cx="158749" cy="116763"/>
          </a:xfrm>
          <a:custGeom>
            <a:avLst/>
            <a:gdLst>
              <a:gd name="T0" fmla="*/ 0 w 45"/>
              <a:gd name="T1" fmla="*/ 46 h 46"/>
              <a:gd name="T2" fmla="*/ 45 w 45"/>
              <a:gd name="T3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6">
                <a:moveTo>
                  <a:pt x="0" y="46"/>
                </a:moveTo>
                <a:cubicBezTo>
                  <a:pt x="0" y="46"/>
                  <a:pt x="22" y="23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85" name="Freeform 15"/>
          <p:cNvSpPr>
            <a:spLocks/>
          </p:cNvSpPr>
          <p:nvPr/>
        </p:nvSpPr>
        <p:spPr bwMode="auto">
          <a:xfrm flipH="1">
            <a:off x="24950204" y="13648649"/>
            <a:ext cx="215900" cy="144461"/>
          </a:xfrm>
          <a:custGeom>
            <a:avLst/>
            <a:gdLst>
              <a:gd name="T0" fmla="*/ 0 w 136"/>
              <a:gd name="T1" fmla="*/ 52 h 52"/>
              <a:gd name="T2" fmla="*/ 45 w 136"/>
              <a:gd name="T3" fmla="*/ 7 h 52"/>
              <a:gd name="T4" fmla="*/ 136 w 136"/>
              <a:gd name="T5" fmla="*/ 7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6" h="52">
                <a:moveTo>
                  <a:pt x="0" y="52"/>
                </a:moveTo>
                <a:cubicBezTo>
                  <a:pt x="11" y="33"/>
                  <a:pt x="22" y="14"/>
                  <a:pt x="45" y="7"/>
                </a:cubicBezTo>
                <a:cubicBezTo>
                  <a:pt x="68" y="0"/>
                  <a:pt x="102" y="3"/>
                  <a:pt x="136" y="7"/>
                </a:cubicBezTo>
              </a:path>
            </a:pathLst>
          </a:cu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86" name="Text Box 40"/>
          <p:cNvSpPr txBox="1">
            <a:spLocks noChangeArrowheads="1"/>
          </p:cNvSpPr>
          <p:nvPr/>
        </p:nvSpPr>
        <p:spPr bwMode="auto">
          <a:xfrm>
            <a:off x="26404354" y="12904191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87" name="Text Box 40"/>
          <p:cNvSpPr txBox="1">
            <a:spLocks noChangeArrowheads="1"/>
          </p:cNvSpPr>
          <p:nvPr/>
        </p:nvSpPr>
        <p:spPr bwMode="auto">
          <a:xfrm>
            <a:off x="26483732" y="12748614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88" name="Freeform 20"/>
          <p:cNvSpPr>
            <a:spLocks/>
          </p:cNvSpPr>
          <p:nvPr/>
        </p:nvSpPr>
        <p:spPr bwMode="auto">
          <a:xfrm>
            <a:off x="27094263" y="13671748"/>
            <a:ext cx="144463" cy="1587"/>
          </a:xfrm>
          <a:custGeom>
            <a:avLst/>
            <a:gdLst>
              <a:gd name="T0" fmla="*/ 0 w 91"/>
              <a:gd name="T1" fmla="*/ 0 h 1"/>
              <a:gd name="T2" fmla="*/ 91 w 91"/>
              <a:gd name="T3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91" h="1">
                <a:moveTo>
                  <a:pt x="0" y="0"/>
                </a:moveTo>
                <a:cubicBezTo>
                  <a:pt x="0" y="0"/>
                  <a:pt x="45" y="0"/>
                  <a:pt x="91" y="0"/>
                </a:cubicBezTo>
              </a:path>
            </a:pathLst>
          </a:cu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89" name="Freeform 23"/>
          <p:cNvSpPr>
            <a:spLocks/>
          </p:cNvSpPr>
          <p:nvPr/>
        </p:nvSpPr>
        <p:spPr bwMode="auto">
          <a:xfrm>
            <a:off x="26936962" y="13767710"/>
            <a:ext cx="73023" cy="45720"/>
          </a:xfrm>
          <a:custGeom>
            <a:avLst/>
            <a:gdLst>
              <a:gd name="T0" fmla="*/ 0 w 46"/>
              <a:gd name="T1" fmla="*/ 0 h 45"/>
              <a:gd name="T2" fmla="*/ 46 w 46"/>
              <a:gd name="T3" fmla="*/ 45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6" h="45">
                <a:moveTo>
                  <a:pt x="0" y="0"/>
                </a:moveTo>
                <a:cubicBezTo>
                  <a:pt x="19" y="19"/>
                  <a:pt x="38" y="38"/>
                  <a:pt x="46" y="45"/>
                </a:cubicBezTo>
              </a:path>
            </a:pathLst>
          </a:cu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90" name="Freeform 27"/>
          <p:cNvSpPr>
            <a:spLocks/>
          </p:cNvSpPr>
          <p:nvPr/>
        </p:nvSpPr>
        <p:spPr bwMode="auto">
          <a:xfrm>
            <a:off x="25051805" y="13696274"/>
            <a:ext cx="71436" cy="71437"/>
          </a:xfrm>
          <a:custGeom>
            <a:avLst/>
            <a:gdLst>
              <a:gd name="T0" fmla="*/ 0 w 45"/>
              <a:gd name="T1" fmla="*/ 45 h 45"/>
              <a:gd name="T2" fmla="*/ 45 w 45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0" y="45"/>
                </a:moveTo>
                <a:cubicBezTo>
                  <a:pt x="0" y="45"/>
                  <a:pt x="22" y="22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91" name="Freeform 27"/>
          <p:cNvSpPr>
            <a:spLocks/>
          </p:cNvSpPr>
          <p:nvPr/>
        </p:nvSpPr>
        <p:spPr bwMode="auto">
          <a:xfrm>
            <a:off x="25228890" y="13835973"/>
            <a:ext cx="46752" cy="45720"/>
          </a:xfrm>
          <a:custGeom>
            <a:avLst/>
            <a:gdLst>
              <a:gd name="T0" fmla="*/ 0 w 45"/>
              <a:gd name="T1" fmla="*/ 45 h 45"/>
              <a:gd name="T2" fmla="*/ 45 w 45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0" y="45"/>
                </a:moveTo>
                <a:cubicBezTo>
                  <a:pt x="0" y="45"/>
                  <a:pt x="22" y="22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92" name="Line 31"/>
          <p:cNvSpPr>
            <a:spLocks noChangeShapeType="1"/>
          </p:cNvSpPr>
          <p:nvPr/>
        </p:nvSpPr>
        <p:spPr bwMode="auto">
          <a:xfrm flipH="1" flipV="1">
            <a:off x="24860512" y="12422543"/>
            <a:ext cx="55422" cy="9350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93" name="Freeform 8"/>
          <p:cNvSpPr>
            <a:spLocks/>
          </p:cNvSpPr>
          <p:nvPr/>
        </p:nvSpPr>
        <p:spPr bwMode="auto">
          <a:xfrm>
            <a:off x="23592920" y="11733428"/>
            <a:ext cx="4938028" cy="1389840"/>
          </a:xfrm>
          <a:custGeom>
            <a:avLst/>
            <a:gdLst>
              <a:gd name="T0" fmla="*/ 0 w 1678"/>
              <a:gd name="T1" fmla="*/ 408 h 408"/>
              <a:gd name="T2" fmla="*/ 817 w 1678"/>
              <a:gd name="T3" fmla="*/ 0 h 408"/>
              <a:gd name="T4" fmla="*/ 1678 w 1678"/>
              <a:gd name="T5" fmla="*/ 408 h 4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78" h="408">
                <a:moveTo>
                  <a:pt x="0" y="408"/>
                </a:moveTo>
                <a:cubicBezTo>
                  <a:pt x="268" y="204"/>
                  <a:pt x="537" y="0"/>
                  <a:pt x="817" y="0"/>
                </a:cubicBezTo>
                <a:cubicBezTo>
                  <a:pt x="1097" y="0"/>
                  <a:pt x="1387" y="204"/>
                  <a:pt x="1678" y="408"/>
                </a:cubicBez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033060946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3494608" y="1269987"/>
            <a:ext cx="5707087" cy="1513529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" name="Oval 4"/>
          <p:cNvSpPr>
            <a:spLocks noChangeArrowheads="1"/>
          </p:cNvSpPr>
          <p:nvPr/>
        </p:nvSpPr>
        <p:spPr bwMode="auto">
          <a:xfrm rot="967563">
            <a:off x="25355215" y="13563532"/>
            <a:ext cx="2302807" cy="2163842"/>
          </a:xfrm>
          <a:prstGeom prst="ellips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" name="Rectangle 5"/>
          <p:cNvSpPr>
            <a:spLocks noChangeArrowheads="1"/>
          </p:cNvSpPr>
          <p:nvPr/>
        </p:nvSpPr>
        <p:spPr bwMode="auto">
          <a:xfrm>
            <a:off x="25406016" y="13490666"/>
            <a:ext cx="2352019" cy="457200"/>
          </a:xfrm>
          <a:prstGeom prst="rect">
            <a:avLst/>
          </a:prstGeom>
          <a:solidFill>
            <a:srgbClr val="FFFFFF"/>
          </a:solidFill>
          <a:ln w="9525">
            <a:solidFill>
              <a:srgbClr val="FF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" name="Freeform 7"/>
          <p:cNvSpPr>
            <a:spLocks/>
          </p:cNvSpPr>
          <p:nvPr/>
        </p:nvSpPr>
        <p:spPr bwMode="auto">
          <a:xfrm>
            <a:off x="24067756" y="14811306"/>
            <a:ext cx="4919006" cy="952660"/>
          </a:xfrm>
          <a:custGeom>
            <a:avLst/>
            <a:gdLst>
              <a:gd name="T0" fmla="*/ 0 w 1678"/>
              <a:gd name="T1" fmla="*/ 0 h 363"/>
              <a:gd name="T2" fmla="*/ 862 w 1678"/>
              <a:gd name="T3" fmla="*/ 363 h 363"/>
              <a:gd name="T4" fmla="*/ 1678 w 1678"/>
              <a:gd name="T5" fmla="*/ 0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78" h="363">
                <a:moveTo>
                  <a:pt x="0" y="0"/>
                </a:moveTo>
                <a:cubicBezTo>
                  <a:pt x="291" y="181"/>
                  <a:pt x="582" y="363"/>
                  <a:pt x="862" y="363"/>
                </a:cubicBezTo>
                <a:cubicBezTo>
                  <a:pt x="1142" y="363"/>
                  <a:pt x="1542" y="60"/>
                  <a:pt x="1678" y="0"/>
                </a:cubicBezTo>
              </a:path>
            </a:pathLst>
          </a:cu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" name="Freeform 8"/>
          <p:cNvSpPr>
            <a:spLocks/>
          </p:cNvSpPr>
          <p:nvPr/>
        </p:nvSpPr>
        <p:spPr bwMode="auto">
          <a:xfrm>
            <a:off x="24067756" y="13770066"/>
            <a:ext cx="4919006" cy="1041240"/>
          </a:xfrm>
          <a:custGeom>
            <a:avLst/>
            <a:gdLst>
              <a:gd name="T0" fmla="*/ 0 w 1678"/>
              <a:gd name="T1" fmla="*/ 408 h 408"/>
              <a:gd name="T2" fmla="*/ 817 w 1678"/>
              <a:gd name="T3" fmla="*/ 0 h 408"/>
              <a:gd name="T4" fmla="*/ 1678 w 1678"/>
              <a:gd name="T5" fmla="*/ 408 h 4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78" h="408">
                <a:moveTo>
                  <a:pt x="0" y="408"/>
                </a:moveTo>
                <a:cubicBezTo>
                  <a:pt x="268" y="204"/>
                  <a:pt x="537" y="0"/>
                  <a:pt x="817" y="0"/>
                </a:cubicBezTo>
                <a:cubicBezTo>
                  <a:pt x="1097" y="0"/>
                  <a:pt x="1387" y="204"/>
                  <a:pt x="1678" y="408"/>
                </a:cubicBezTo>
              </a:path>
            </a:pathLst>
          </a:cu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" name="Oval 9"/>
          <p:cNvSpPr>
            <a:spLocks noChangeArrowheads="1"/>
          </p:cNvSpPr>
          <p:nvPr/>
        </p:nvSpPr>
        <p:spPr bwMode="auto">
          <a:xfrm>
            <a:off x="25844165" y="14087568"/>
            <a:ext cx="1304269" cy="1198481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9" name="Text Box 33"/>
          <p:cNvSpPr txBox="1">
            <a:spLocks noChangeArrowheads="1"/>
          </p:cNvSpPr>
          <p:nvPr/>
        </p:nvSpPr>
        <p:spPr bwMode="auto">
          <a:xfrm>
            <a:off x="26924917" y="14993273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0" name="Text Box 34"/>
          <p:cNvSpPr txBox="1">
            <a:spLocks noChangeArrowheads="1"/>
          </p:cNvSpPr>
          <p:nvPr/>
        </p:nvSpPr>
        <p:spPr bwMode="auto">
          <a:xfrm>
            <a:off x="26644268" y="15248844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1" name="Text Box 35"/>
          <p:cNvSpPr txBox="1">
            <a:spLocks noChangeArrowheads="1"/>
          </p:cNvSpPr>
          <p:nvPr/>
        </p:nvSpPr>
        <p:spPr bwMode="auto">
          <a:xfrm>
            <a:off x="27109404" y="14894019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2" name="Text Box 36"/>
          <p:cNvSpPr txBox="1">
            <a:spLocks noChangeArrowheads="1"/>
          </p:cNvSpPr>
          <p:nvPr/>
        </p:nvSpPr>
        <p:spPr bwMode="auto">
          <a:xfrm>
            <a:off x="26855068" y="15091505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3" name="Text Box 37"/>
          <p:cNvSpPr txBox="1">
            <a:spLocks noChangeArrowheads="1"/>
          </p:cNvSpPr>
          <p:nvPr/>
        </p:nvSpPr>
        <p:spPr bwMode="auto">
          <a:xfrm>
            <a:off x="26520442" y="14812878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4" name="Text Box 40"/>
          <p:cNvSpPr txBox="1">
            <a:spLocks noChangeArrowheads="1"/>
          </p:cNvSpPr>
          <p:nvPr/>
        </p:nvSpPr>
        <p:spPr bwMode="auto">
          <a:xfrm>
            <a:off x="25915995" y="14965042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5" name="Text Box 42"/>
          <p:cNvSpPr txBox="1">
            <a:spLocks noChangeArrowheads="1"/>
          </p:cNvSpPr>
          <p:nvPr/>
        </p:nvSpPr>
        <p:spPr bwMode="auto">
          <a:xfrm>
            <a:off x="26385167" y="15134542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6" name="Text Box 40"/>
          <p:cNvSpPr txBox="1">
            <a:spLocks noChangeArrowheads="1"/>
          </p:cNvSpPr>
          <p:nvPr/>
        </p:nvSpPr>
        <p:spPr bwMode="auto">
          <a:xfrm>
            <a:off x="26179184" y="15227794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7" name="Text Box 40"/>
          <p:cNvSpPr txBox="1">
            <a:spLocks noChangeArrowheads="1"/>
          </p:cNvSpPr>
          <p:nvPr/>
        </p:nvSpPr>
        <p:spPr bwMode="auto">
          <a:xfrm>
            <a:off x="26191443" y="14903363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9" name="Freeform 8"/>
          <p:cNvSpPr>
            <a:spLocks/>
          </p:cNvSpPr>
          <p:nvPr/>
        </p:nvSpPr>
        <p:spPr bwMode="auto">
          <a:xfrm>
            <a:off x="24048730" y="13423851"/>
            <a:ext cx="4938028" cy="1389840"/>
          </a:xfrm>
          <a:custGeom>
            <a:avLst/>
            <a:gdLst>
              <a:gd name="T0" fmla="*/ 0 w 1678"/>
              <a:gd name="T1" fmla="*/ 408 h 408"/>
              <a:gd name="T2" fmla="*/ 817 w 1678"/>
              <a:gd name="T3" fmla="*/ 0 h 408"/>
              <a:gd name="T4" fmla="*/ 1678 w 1678"/>
              <a:gd name="T5" fmla="*/ 408 h 4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78" h="408">
                <a:moveTo>
                  <a:pt x="0" y="408"/>
                </a:moveTo>
                <a:cubicBezTo>
                  <a:pt x="268" y="204"/>
                  <a:pt x="537" y="0"/>
                  <a:pt x="817" y="0"/>
                </a:cubicBezTo>
                <a:cubicBezTo>
                  <a:pt x="1097" y="0"/>
                  <a:pt x="1387" y="204"/>
                  <a:pt x="1678" y="408"/>
                </a:cubicBez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20" name="Text Box 34"/>
          <p:cNvSpPr txBox="1">
            <a:spLocks noChangeArrowheads="1"/>
          </p:cNvSpPr>
          <p:nvPr/>
        </p:nvSpPr>
        <p:spPr bwMode="auto">
          <a:xfrm>
            <a:off x="27281649" y="14630334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21" name="Text Box 34"/>
          <p:cNvSpPr txBox="1">
            <a:spLocks noChangeArrowheads="1"/>
          </p:cNvSpPr>
          <p:nvPr/>
        </p:nvSpPr>
        <p:spPr bwMode="auto">
          <a:xfrm>
            <a:off x="26225625" y="14446979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22" name="Text Box 34"/>
          <p:cNvSpPr txBox="1">
            <a:spLocks noChangeArrowheads="1"/>
          </p:cNvSpPr>
          <p:nvPr/>
        </p:nvSpPr>
        <p:spPr bwMode="auto">
          <a:xfrm>
            <a:off x="25792169" y="14585604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23" name="Text Box 34"/>
          <p:cNvSpPr txBox="1">
            <a:spLocks noChangeArrowheads="1"/>
          </p:cNvSpPr>
          <p:nvPr/>
        </p:nvSpPr>
        <p:spPr bwMode="auto">
          <a:xfrm>
            <a:off x="26731245" y="14599377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24" name="Text Box 34"/>
          <p:cNvSpPr txBox="1">
            <a:spLocks noChangeArrowheads="1"/>
          </p:cNvSpPr>
          <p:nvPr/>
        </p:nvSpPr>
        <p:spPr bwMode="auto">
          <a:xfrm>
            <a:off x="26101802" y="14295077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25" name="Text Box 34"/>
          <p:cNvSpPr txBox="1">
            <a:spLocks noChangeArrowheads="1"/>
          </p:cNvSpPr>
          <p:nvPr/>
        </p:nvSpPr>
        <p:spPr bwMode="auto">
          <a:xfrm>
            <a:off x="26520442" y="14256976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26" name="Text Box 34"/>
          <p:cNvSpPr txBox="1">
            <a:spLocks noChangeArrowheads="1"/>
          </p:cNvSpPr>
          <p:nvPr/>
        </p:nvSpPr>
        <p:spPr bwMode="auto">
          <a:xfrm>
            <a:off x="26391640" y="13953921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27" name="Text Box 34"/>
          <p:cNvSpPr txBox="1">
            <a:spLocks noChangeArrowheads="1"/>
          </p:cNvSpPr>
          <p:nvPr/>
        </p:nvSpPr>
        <p:spPr bwMode="auto">
          <a:xfrm>
            <a:off x="25837941" y="13928366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28" name="Text Box 34"/>
          <p:cNvSpPr txBox="1">
            <a:spLocks noChangeArrowheads="1"/>
          </p:cNvSpPr>
          <p:nvPr/>
        </p:nvSpPr>
        <p:spPr bwMode="auto">
          <a:xfrm>
            <a:off x="27206578" y="14326687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29" name="Text Box 34"/>
          <p:cNvSpPr txBox="1">
            <a:spLocks noChangeArrowheads="1"/>
          </p:cNvSpPr>
          <p:nvPr/>
        </p:nvSpPr>
        <p:spPr bwMode="auto">
          <a:xfrm>
            <a:off x="26607419" y="14205678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30" name="Text Box 34"/>
          <p:cNvSpPr txBox="1">
            <a:spLocks noChangeArrowheads="1"/>
          </p:cNvSpPr>
          <p:nvPr/>
        </p:nvSpPr>
        <p:spPr bwMode="auto">
          <a:xfrm>
            <a:off x="26101802" y="14040875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31" name="Text Box 34"/>
          <p:cNvSpPr txBox="1">
            <a:spLocks noChangeArrowheads="1"/>
          </p:cNvSpPr>
          <p:nvPr/>
        </p:nvSpPr>
        <p:spPr bwMode="auto">
          <a:xfrm>
            <a:off x="26861755" y="13861964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32" name="Text Box 34"/>
          <p:cNvSpPr txBox="1">
            <a:spLocks noChangeArrowheads="1"/>
          </p:cNvSpPr>
          <p:nvPr/>
        </p:nvSpPr>
        <p:spPr bwMode="auto">
          <a:xfrm>
            <a:off x="27206578" y="13978213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33" name="Text Box 34"/>
          <p:cNvSpPr txBox="1">
            <a:spLocks noChangeArrowheads="1"/>
          </p:cNvSpPr>
          <p:nvPr/>
        </p:nvSpPr>
        <p:spPr bwMode="auto">
          <a:xfrm>
            <a:off x="26085590" y="13745008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34" name="Freeform 22"/>
          <p:cNvSpPr>
            <a:spLocks/>
          </p:cNvSpPr>
          <p:nvPr/>
        </p:nvSpPr>
        <p:spPr bwMode="auto">
          <a:xfrm rot="21418643">
            <a:off x="25306411" y="14003358"/>
            <a:ext cx="526905" cy="1650899"/>
          </a:xfrm>
          <a:custGeom>
            <a:avLst/>
            <a:gdLst>
              <a:gd name="T0" fmla="*/ 97 w 234"/>
              <a:gd name="T1" fmla="*/ 0 h 635"/>
              <a:gd name="T2" fmla="*/ 7 w 234"/>
              <a:gd name="T3" fmla="*/ 181 h 635"/>
              <a:gd name="T4" fmla="*/ 52 w 234"/>
              <a:gd name="T5" fmla="*/ 453 h 635"/>
              <a:gd name="T6" fmla="*/ 234 w 234"/>
              <a:gd name="T7" fmla="*/ 635 h 6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34" h="635">
                <a:moveTo>
                  <a:pt x="97" y="0"/>
                </a:moveTo>
                <a:cubicBezTo>
                  <a:pt x="55" y="53"/>
                  <a:pt x="14" y="106"/>
                  <a:pt x="7" y="181"/>
                </a:cubicBezTo>
                <a:cubicBezTo>
                  <a:pt x="0" y="256"/>
                  <a:pt x="14" y="378"/>
                  <a:pt x="52" y="453"/>
                </a:cubicBezTo>
                <a:cubicBezTo>
                  <a:pt x="90" y="528"/>
                  <a:pt x="162" y="581"/>
                  <a:pt x="234" y="635"/>
                </a:cubicBezTo>
              </a:path>
            </a:pathLst>
          </a:custGeom>
          <a:noFill/>
          <a:ln w="9525">
            <a:solidFill>
              <a:srgbClr val="CC0000"/>
            </a:solidFill>
            <a:prstDash val="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5" name="Freeform 23"/>
          <p:cNvSpPr>
            <a:spLocks/>
          </p:cNvSpPr>
          <p:nvPr/>
        </p:nvSpPr>
        <p:spPr bwMode="auto">
          <a:xfrm>
            <a:off x="25230601" y="14533496"/>
            <a:ext cx="73023" cy="71437"/>
          </a:xfrm>
          <a:custGeom>
            <a:avLst/>
            <a:gdLst>
              <a:gd name="T0" fmla="*/ 0 w 46"/>
              <a:gd name="T1" fmla="*/ 0 h 45"/>
              <a:gd name="T2" fmla="*/ 46 w 46"/>
              <a:gd name="T3" fmla="*/ 45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6" h="45">
                <a:moveTo>
                  <a:pt x="0" y="0"/>
                </a:moveTo>
                <a:cubicBezTo>
                  <a:pt x="19" y="19"/>
                  <a:pt x="38" y="38"/>
                  <a:pt x="46" y="45"/>
                </a:cubicBezTo>
              </a:path>
            </a:pathLst>
          </a:custGeom>
          <a:noFill/>
          <a:ln w="9525">
            <a:solidFill>
              <a:srgbClr val="CC0000"/>
            </a:solidFill>
            <a:prstDash val="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6" name="Freeform 24"/>
          <p:cNvSpPr>
            <a:spLocks/>
          </p:cNvSpPr>
          <p:nvPr/>
        </p:nvSpPr>
        <p:spPr bwMode="auto">
          <a:xfrm flipV="1">
            <a:off x="25100421" y="14687483"/>
            <a:ext cx="215900" cy="71437"/>
          </a:xfrm>
          <a:custGeom>
            <a:avLst/>
            <a:gdLst>
              <a:gd name="T0" fmla="*/ 0 w 45"/>
              <a:gd name="T1" fmla="*/ 45 h 45"/>
              <a:gd name="T2" fmla="*/ 45 w 45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0" y="45"/>
                </a:moveTo>
                <a:cubicBezTo>
                  <a:pt x="15" y="26"/>
                  <a:pt x="30" y="7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7" name="Freeform 25"/>
          <p:cNvSpPr>
            <a:spLocks/>
          </p:cNvSpPr>
          <p:nvPr/>
        </p:nvSpPr>
        <p:spPr bwMode="auto">
          <a:xfrm>
            <a:off x="25125823" y="14858931"/>
            <a:ext cx="215900" cy="82551"/>
          </a:xfrm>
          <a:custGeom>
            <a:avLst/>
            <a:gdLst>
              <a:gd name="T0" fmla="*/ 0 w 136"/>
              <a:gd name="T1" fmla="*/ 52 h 52"/>
              <a:gd name="T2" fmla="*/ 45 w 136"/>
              <a:gd name="T3" fmla="*/ 7 h 52"/>
              <a:gd name="T4" fmla="*/ 136 w 136"/>
              <a:gd name="T5" fmla="*/ 7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6" h="52">
                <a:moveTo>
                  <a:pt x="0" y="52"/>
                </a:moveTo>
                <a:cubicBezTo>
                  <a:pt x="11" y="33"/>
                  <a:pt x="22" y="14"/>
                  <a:pt x="45" y="7"/>
                </a:cubicBezTo>
                <a:cubicBezTo>
                  <a:pt x="68" y="0"/>
                  <a:pt x="102" y="3"/>
                  <a:pt x="136" y="7"/>
                </a:cubicBezTo>
              </a:path>
            </a:pathLst>
          </a:custGeom>
          <a:noFill/>
          <a:ln w="9525">
            <a:solidFill>
              <a:srgbClr val="CC0000"/>
            </a:solidFill>
            <a:prstDash val="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8" name="Freeform 26"/>
          <p:cNvSpPr>
            <a:spLocks/>
          </p:cNvSpPr>
          <p:nvPr/>
        </p:nvSpPr>
        <p:spPr bwMode="auto">
          <a:xfrm>
            <a:off x="25162333" y="15000218"/>
            <a:ext cx="215900" cy="85724"/>
          </a:xfrm>
          <a:custGeom>
            <a:avLst/>
            <a:gdLst>
              <a:gd name="T0" fmla="*/ 0 w 136"/>
              <a:gd name="T1" fmla="*/ 54 h 54"/>
              <a:gd name="T2" fmla="*/ 46 w 136"/>
              <a:gd name="T3" fmla="*/ 8 h 54"/>
              <a:gd name="T4" fmla="*/ 136 w 136"/>
              <a:gd name="T5" fmla="*/ 8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6" h="54">
                <a:moveTo>
                  <a:pt x="0" y="54"/>
                </a:moveTo>
                <a:cubicBezTo>
                  <a:pt x="11" y="35"/>
                  <a:pt x="23" y="16"/>
                  <a:pt x="46" y="8"/>
                </a:cubicBezTo>
                <a:cubicBezTo>
                  <a:pt x="69" y="0"/>
                  <a:pt x="102" y="4"/>
                  <a:pt x="136" y="8"/>
                </a:cubicBezTo>
              </a:path>
            </a:pathLst>
          </a:custGeom>
          <a:noFill/>
          <a:ln w="9525">
            <a:solidFill>
              <a:srgbClr val="CC0000"/>
            </a:solidFill>
            <a:prstDash val="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39" name="Freeform 27"/>
          <p:cNvSpPr>
            <a:spLocks/>
          </p:cNvSpPr>
          <p:nvPr/>
        </p:nvSpPr>
        <p:spPr bwMode="auto">
          <a:xfrm>
            <a:off x="25319500" y="15071657"/>
            <a:ext cx="71436" cy="71437"/>
          </a:xfrm>
          <a:custGeom>
            <a:avLst/>
            <a:gdLst>
              <a:gd name="T0" fmla="*/ 0 w 45"/>
              <a:gd name="T1" fmla="*/ 45 h 45"/>
              <a:gd name="T2" fmla="*/ 45 w 45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0" y="45"/>
                </a:moveTo>
                <a:cubicBezTo>
                  <a:pt x="0" y="45"/>
                  <a:pt x="22" y="22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0" name="Freeform 28"/>
          <p:cNvSpPr>
            <a:spLocks/>
          </p:cNvSpPr>
          <p:nvPr/>
        </p:nvSpPr>
        <p:spPr bwMode="auto">
          <a:xfrm>
            <a:off x="25098836" y="14720819"/>
            <a:ext cx="71436" cy="71437"/>
          </a:xfrm>
          <a:custGeom>
            <a:avLst/>
            <a:gdLst>
              <a:gd name="T0" fmla="*/ 45 w 45"/>
              <a:gd name="T1" fmla="*/ 0 h 45"/>
              <a:gd name="T2" fmla="*/ 0 w 45"/>
              <a:gd name="T3" fmla="*/ 45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45" y="0"/>
                </a:moveTo>
                <a:cubicBezTo>
                  <a:pt x="30" y="19"/>
                  <a:pt x="15" y="38"/>
                  <a:pt x="0" y="45"/>
                </a:cubicBezTo>
              </a:path>
            </a:pathLst>
          </a:custGeom>
          <a:noFill/>
          <a:ln w="9525">
            <a:solidFill>
              <a:srgbClr val="CC0000"/>
            </a:solidFill>
            <a:prstDash val="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1" name="Freeform 29"/>
          <p:cNvSpPr>
            <a:spLocks/>
          </p:cNvSpPr>
          <p:nvPr/>
        </p:nvSpPr>
        <p:spPr bwMode="auto">
          <a:xfrm>
            <a:off x="25155845" y="14603184"/>
            <a:ext cx="144463" cy="1587"/>
          </a:xfrm>
          <a:custGeom>
            <a:avLst/>
            <a:gdLst>
              <a:gd name="T0" fmla="*/ 91 w 91"/>
              <a:gd name="T1" fmla="*/ 0 h 1"/>
              <a:gd name="T2" fmla="*/ 0 w 91"/>
              <a:gd name="T3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91" h="1">
                <a:moveTo>
                  <a:pt x="91" y="0"/>
                </a:moveTo>
                <a:cubicBezTo>
                  <a:pt x="91" y="0"/>
                  <a:pt x="45" y="0"/>
                  <a:pt x="0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2" name="Freeform 30"/>
          <p:cNvSpPr>
            <a:spLocks/>
          </p:cNvSpPr>
          <p:nvPr/>
        </p:nvSpPr>
        <p:spPr bwMode="auto">
          <a:xfrm>
            <a:off x="25155987" y="14935133"/>
            <a:ext cx="144463" cy="71437"/>
          </a:xfrm>
          <a:custGeom>
            <a:avLst/>
            <a:gdLst>
              <a:gd name="T0" fmla="*/ 91 w 91"/>
              <a:gd name="T1" fmla="*/ 45 h 45"/>
              <a:gd name="T2" fmla="*/ 0 w 91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91" h="45">
                <a:moveTo>
                  <a:pt x="91" y="45"/>
                </a:moveTo>
                <a:cubicBezTo>
                  <a:pt x="91" y="45"/>
                  <a:pt x="45" y="22"/>
                  <a:pt x="0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3" name="Line 31"/>
          <p:cNvSpPr>
            <a:spLocks noChangeShapeType="1"/>
          </p:cNvSpPr>
          <p:nvPr/>
        </p:nvSpPr>
        <p:spPr bwMode="auto">
          <a:xfrm flipH="1">
            <a:off x="25229010" y="14450944"/>
            <a:ext cx="71436" cy="0"/>
          </a:xfrm>
          <a:prstGeom prst="line">
            <a:avLst/>
          </a:prstGeom>
          <a:noFill/>
          <a:ln w="9525">
            <a:solidFill>
              <a:srgbClr val="CC0000"/>
            </a:solidFill>
            <a:prstDash val="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4" name="Freeform 17"/>
          <p:cNvSpPr>
            <a:spLocks/>
          </p:cNvSpPr>
          <p:nvPr/>
        </p:nvSpPr>
        <p:spPr bwMode="auto">
          <a:xfrm flipH="1">
            <a:off x="25186149" y="14235758"/>
            <a:ext cx="142876" cy="73024"/>
          </a:xfrm>
          <a:custGeom>
            <a:avLst/>
            <a:gdLst>
              <a:gd name="T0" fmla="*/ 0 w 45"/>
              <a:gd name="T1" fmla="*/ 45 h 45"/>
              <a:gd name="T2" fmla="*/ 45 w 45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0" y="45"/>
                </a:moveTo>
                <a:cubicBezTo>
                  <a:pt x="0" y="45"/>
                  <a:pt x="22" y="22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5" name="Freeform 21"/>
          <p:cNvSpPr>
            <a:spLocks/>
          </p:cNvSpPr>
          <p:nvPr/>
        </p:nvSpPr>
        <p:spPr bwMode="auto">
          <a:xfrm>
            <a:off x="25297271" y="15206433"/>
            <a:ext cx="158749" cy="116763"/>
          </a:xfrm>
          <a:custGeom>
            <a:avLst/>
            <a:gdLst>
              <a:gd name="T0" fmla="*/ 0 w 45"/>
              <a:gd name="T1" fmla="*/ 46 h 46"/>
              <a:gd name="T2" fmla="*/ 45 w 45"/>
              <a:gd name="T3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6">
                <a:moveTo>
                  <a:pt x="0" y="46"/>
                </a:moveTo>
                <a:cubicBezTo>
                  <a:pt x="0" y="46"/>
                  <a:pt x="22" y="23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6" name="Freeform 15"/>
          <p:cNvSpPr>
            <a:spLocks/>
          </p:cNvSpPr>
          <p:nvPr/>
        </p:nvSpPr>
        <p:spPr bwMode="auto">
          <a:xfrm flipH="1">
            <a:off x="25406014" y="15339072"/>
            <a:ext cx="215900" cy="144461"/>
          </a:xfrm>
          <a:custGeom>
            <a:avLst/>
            <a:gdLst>
              <a:gd name="T0" fmla="*/ 0 w 136"/>
              <a:gd name="T1" fmla="*/ 52 h 52"/>
              <a:gd name="T2" fmla="*/ 45 w 136"/>
              <a:gd name="T3" fmla="*/ 7 h 52"/>
              <a:gd name="T4" fmla="*/ 136 w 136"/>
              <a:gd name="T5" fmla="*/ 7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6" h="52">
                <a:moveTo>
                  <a:pt x="0" y="52"/>
                </a:moveTo>
                <a:cubicBezTo>
                  <a:pt x="11" y="33"/>
                  <a:pt x="22" y="14"/>
                  <a:pt x="45" y="7"/>
                </a:cubicBezTo>
                <a:cubicBezTo>
                  <a:pt x="68" y="0"/>
                  <a:pt x="102" y="3"/>
                  <a:pt x="136" y="7"/>
                </a:cubicBezTo>
              </a:path>
            </a:pathLst>
          </a:custGeom>
          <a:noFill/>
          <a:ln w="9525">
            <a:solidFill>
              <a:srgbClr val="CC0000"/>
            </a:solidFill>
            <a:prstDash val="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7" name="Freeform 27"/>
          <p:cNvSpPr>
            <a:spLocks/>
          </p:cNvSpPr>
          <p:nvPr/>
        </p:nvSpPr>
        <p:spPr bwMode="auto">
          <a:xfrm>
            <a:off x="25507618" y="15386697"/>
            <a:ext cx="71436" cy="71437"/>
          </a:xfrm>
          <a:custGeom>
            <a:avLst/>
            <a:gdLst>
              <a:gd name="T0" fmla="*/ 0 w 45"/>
              <a:gd name="T1" fmla="*/ 45 h 45"/>
              <a:gd name="T2" fmla="*/ 45 w 45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0" y="45"/>
                </a:moveTo>
                <a:cubicBezTo>
                  <a:pt x="0" y="45"/>
                  <a:pt x="22" y="22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8" name="Freeform 27"/>
          <p:cNvSpPr>
            <a:spLocks/>
          </p:cNvSpPr>
          <p:nvPr/>
        </p:nvSpPr>
        <p:spPr bwMode="auto">
          <a:xfrm>
            <a:off x="25684701" y="15526396"/>
            <a:ext cx="46752" cy="45720"/>
          </a:xfrm>
          <a:custGeom>
            <a:avLst/>
            <a:gdLst>
              <a:gd name="T0" fmla="*/ 0 w 45"/>
              <a:gd name="T1" fmla="*/ 45 h 45"/>
              <a:gd name="T2" fmla="*/ 45 w 45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0" y="45"/>
                </a:moveTo>
                <a:cubicBezTo>
                  <a:pt x="0" y="45"/>
                  <a:pt x="22" y="22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49" name="Line 31"/>
          <p:cNvSpPr>
            <a:spLocks noChangeShapeType="1"/>
          </p:cNvSpPr>
          <p:nvPr/>
        </p:nvSpPr>
        <p:spPr bwMode="auto">
          <a:xfrm flipH="1" flipV="1">
            <a:off x="25316323" y="14112966"/>
            <a:ext cx="55422" cy="93502"/>
          </a:xfrm>
          <a:prstGeom prst="line">
            <a:avLst/>
          </a:prstGeom>
          <a:noFill/>
          <a:ln w="9525">
            <a:solidFill>
              <a:srgbClr val="CC0000"/>
            </a:solidFill>
            <a:prstDash val="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0" name="Freeform 12"/>
          <p:cNvSpPr>
            <a:spLocks/>
          </p:cNvSpPr>
          <p:nvPr/>
        </p:nvSpPr>
        <p:spPr bwMode="auto">
          <a:xfrm flipH="1">
            <a:off x="27177167" y="14014543"/>
            <a:ext cx="547532" cy="1635125"/>
          </a:xfrm>
          <a:custGeom>
            <a:avLst/>
            <a:gdLst>
              <a:gd name="T0" fmla="*/ 97 w 234"/>
              <a:gd name="T1" fmla="*/ 0 h 635"/>
              <a:gd name="T2" fmla="*/ 7 w 234"/>
              <a:gd name="T3" fmla="*/ 181 h 635"/>
              <a:gd name="T4" fmla="*/ 52 w 234"/>
              <a:gd name="T5" fmla="*/ 453 h 635"/>
              <a:gd name="T6" fmla="*/ 234 w 234"/>
              <a:gd name="T7" fmla="*/ 635 h 6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34" h="635">
                <a:moveTo>
                  <a:pt x="97" y="0"/>
                </a:moveTo>
                <a:cubicBezTo>
                  <a:pt x="55" y="53"/>
                  <a:pt x="14" y="106"/>
                  <a:pt x="7" y="181"/>
                </a:cubicBezTo>
                <a:cubicBezTo>
                  <a:pt x="0" y="256"/>
                  <a:pt x="14" y="378"/>
                  <a:pt x="52" y="453"/>
                </a:cubicBezTo>
                <a:cubicBezTo>
                  <a:pt x="90" y="528"/>
                  <a:pt x="162" y="581"/>
                  <a:pt x="234" y="635"/>
                </a:cubicBezTo>
              </a:path>
            </a:pathLst>
          </a:custGeom>
          <a:noFill/>
          <a:ln w="9525">
            <a:solidFill>
              <a:srgbClr val="CC0000"/>
            </a:solidFill>
            <a:prstDash val="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1" name="Freeform 13"/>
          <p:cNvSpPr>
            <a:spLocks/>
          </p:cNvSpPr>
          <p:nvPr/>
        </p:nvSpPr>
        <p:spPr bwMode="auto">
          <a:xfrm flipH="1">
            <a:off x="27710411" y="14550959"/>
            <a:ext cx="117475" cy="173036"/>
          </a:xfrm>
          <a:custGeom>
            <a:avLst/>
            <a:gdLst>
              <a:gd name="T0" fmla="*/ 0 w 46"/>
              <a:gd name="T1" fmla="*/ 0 h 45"/>
              <a:gd name="T2" fmla="*/ 46 w 46"/>
              <a:gd name="T3" fmla="*/ 45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6" h="45">
                <a:moveTo>
                  <a:pt x="0" y="0"/>
                </a:moveTo>
                <a:cubicBezTo>
                  <a:pt x="19" y="19"/>
                  <a:pt x="38" y="38"/>
                  <a:pt x="46" y="45"/>
                </a:cubicBezTo>
              </a:path>
            </a:pathLst>
          </a:custGeom>
          <a:noFill/>
          <a:ln w="9525">
            <a:solidFill>
              <a:srgbClr val="CC0000"/>
            </a:solidFill>
            <a:prstDash val="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2" name="Freeform 14"/>
          <p:cNvSpPr>
            <a:spLocks/>
          </p:cNvSpPr>
          <p:nvPr/>
        </p:nvSpPr>
        <p:spPr bwMode="auto">
          <a:xfrm flipH="1" flipV="1">
            <a:off x="27702475" y="14636684"/>
            <a:ext cx="346074" cy="173036"/>
          </a:xfrm>
          <a:custGeom>
            <a:avLst/>
            <a:gdLst>
              <a:gd name="T0" fmla="*/ 0 w 45"/>
              <a:gd name="T1" fmla="*/ 45 h 45"/>
              <a:gd name="T2" fmla="*/ 45 w 45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0" y="45"/>
                </a:moveTo>
                <a:cubicBezTo>
                  <a:pt x="15" y="26"/>
                  <a:pt x="30" y="7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3" name="Freeform 15"/>
          <p:cNvSpPr>
            <a:spLocks/>
          </p:cNvSpPr>
          <p:nvPr/>
        </p:nvSpPr>
        <p:spPr bwMode="auto">
          <a:xfrm flipH="1">
            <a:off x="27694535" y="14824010"/>
            <a:ext cx="215900" cy="144461"/>
          </a:xfrm>
          <a:custGeom>
            <a:avLst/>
            <a:gdLst>
              <a:gd name="T0" fmla="*/ 0 w 136"/>
              <a:gd name="T1" fmla="*/ 52 h 52"/>
              <a:gd name="T2" fmla="*/ 45 w 136"/>
              <a:gd name="T3" fmla="*/ 7 h 52"/>
              <a:gd name="T4" fmla="*/ 136 w 136"/>
              <a:gd name="T5" fmla="*/ 7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6" h="52">
                <a:moveTo>
                  <a:pt x="0" y="52"/>
                </a:moveTo>
                <a:cubicBezTo>
                  <a:pt x="11" y="33"/>
                  <a:pt x="22" y="14"/>
                  <a:pt x="45" y="7"/>
                </a:cubicBezTo>
                <a:cubicBezTo>
                  <a:pt x="68" y="0"/>
                  <a:pt x="102" y="3"/>
                  <a:pt x="136" y="7"/>
                </a:cubicBezTo>
              </a:path>
            </a:pathLst>
          </a:custGeom>
          <a:noFill/>
          <a:ln w="9525">
            <a:solidFill>
              <a:srgbClr val="CC0000"/>
            </a:solidFill>
            <a:prstDash val="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4" name="Freeform 16"/>
          <p:cNvSpPr>
            <a:spLocks/>
          </p:cNvSpPr>
          <p:nvPr/>
        </p:nvSpPr>
        <p:spPr bwMode="auto">
          <a:xfrm flipH="1">
            <a:off x="27659608" y="15006570"/>
            <a:ext cx="215900" cy="71437"/>
          </a:xfrm>
          <a:custGeom>
            <a:avLst/>
            <a:gdLst>
              <a:gd name="T0" fmla="*/ 0 w 136"/>
              <a:gd name="T1" fmla="*/ 54 h 54"/>
              <a:gd name="T2" fmla="*/ 46 w 136"/>
              <a:gd name="T3" fmla="*/ 8 h 54"/>
              <a:gd name="T4" fmla="*/ 136 w 136"/>
              <a:gd name="T5" fmla="*/ 8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6" h="54">
                <a:moveTo>
                  <a:pt x="0" y="54"/>
                </a:moveTo>
                <a:cubicBezTo>
                  <a:pt x="11" y="35"/>
                  <a:pt x="23" y="16"/>
                  <a:pt x="46" y="8"/>
                </a:cubicBezTo>
                <a:cubicBezTo>
                  <a:pt x="69" y="0"/>
                  <a:pt x="102" y="4"/>
                  <a:pt x="136" y="8"/>
                </a:cubicBezTo>
              </a:path>
            </a:pathLst>
          </a:custGeom>
          <a:noFill/>
          <a:ln w="9525">
            <a:solidFill>
              <a:srgbClr val="CC0000"/>
            </a:solidFill>
            <a:prstDash val="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5" name="Freeform 17"/>
          <p:cNvSpPr>
            <a:spLocks/>
          </p:cNvSpPr>
          <p:nvPr/>
        </p:nvSpPr>
        <p:spPr bwMode="auto">
          <a:xfrm flipH="1">
            <a:off x="27642147" y="15087532"/>
            <a:ext cx="142876" cy="73024"/>
          </a:xfrm>
          <a:custGeom>
            <a:avLst/>
            <a:gdLst>
              <a:gd name="T0" fmla="*/ 0 w 45"/>
              <a:gd name="T1" fmla="*/ 45 h 45"/>
              <a:gd name="T2" fmla="*/ 45 w 45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0" y="45"/>
                </a:moveTo>
                <a:cubicBezTo>
                  <a:pt x="0" y="45"/>
                  <a:pt x="22" y="22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6" name="Freeform 18"/>
          <p:cNvSpPr>
            <a:spLocks/>
          </p:cNvSpPr>
          <p:nvPr/>
        </p:nvSpPr>
        <p:spPr bwMode="auto">
          <a:xfrm>
            <a:off x="27832647" y="14765271"/>
            <a:ext cx="215900" cy="71437"/>
          </a:xfrm>
          <a:custGeom>
            <a:avLst/>
            <a:gdLst>
              <a:gd name="T0" fmla="*/ 0 w 136"/>
              <a:gd name="T1" fmla="*/ 45 h 45"/>
              <a:gd name="T2" fmla="*/ 136 w 136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36" h="45">
                <a:moveTo>
                  <a:pt x="0" y="45"/>
                </a:moveTo>
                <a:cubicBezTo>
                  <a:pt x="0" y="45"/>
                  <a:pt x="68" y="22"/>
                  <a:pt x="136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7" name="Freeform 19"/>
          <p:cNvSpPr>
            <a:spLocks/>
          </p:cNvSpPr>
          <p:nvPr/>
        </p:nvSpPr>
        <p:spPr bwMode="auto">
          <a:xfrm>
            <a:off x="27745336" y="14608108"/>
            <a:ext cx="144463" cy="73024"/>
          </a:xfrm>
          <a:custGeom>
            <a:avLst/>
            <a:gdLst>
              <a:gd name="T0" fmla="*/ 0 w 91"/>
              <a:gd name="T1" fmla="*/ 46 h 46"/>
              <a:gd name="T2" fmla="*/ 91 w 91"/>
              <a:gd name="T3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91" h="46">
                <a:moveTo>
                  <a:pt x="0" y="46"/>
                </a:moveTo>
                <a:cubicBezTo>
                  <a:pt x="0" y="46"/>
                  <a:pt x="45" y="23"/>
                  <a:pt x="91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8" name="Freeform 20"/>
          <p:cNvSpPr>
            <a:spLocks/>
          </p:cNvSpPr>
          <p:nvPr/>
        </p:nvSpPr>
        <p:spPr bwMode="auto">
          <a:xfrm>
            <a:off x="27823124" y="15025620"/>
            <a:ext cx="144463" cy="1587"/>
          </a:xfrm>
          <a:custGeom>
            <a:avLst/>
            <a:gdLst>
              <a:gd name="T0" fmla="*/ 0 w 91"/>
              <a:gd name="T1" fmla="*/ 0 h 1"/>
              <a:gd name="T2" fmla="*/ 91 w 91"/>
              <a:gd name="T3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91" h="1">
                <a:moveTo>
                  <a:pt x="0" y="0"/>
                </a:moveTo>
                <a:cubicBezTo>
                  <a:pt x="0" y="0"/>
                  <a:pt x="45" y="0"/>
                  <a:pt x="91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9" name="Freeform 21"/>
          <p:cNvSpPr>
            <a:spLocks/>
          </p:cNvSpPr>
          <p:nvPr/>
        </p:nvSpPr>
        <p:spPr bwMode="auto">
          <a:xfrm>
            <a:off x="27645325" y="14177181"/>
            <a:ext cx="71436" cy="73024"/>
          </a:xfrm>
          <a:custGeom>
            <a:avLst/>
            <a:gdLst>
              <a:gd name="T0" fmla="*/ 0 w 45"/>
              <a:gd name="T1" fmla="*/ 46 h 46"/>
              <a:gd name="T2" fmla="*/ 45 w 45"/>
              <a:gd name="T3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6">
                <a:moveTo>
                  <a:pt x="0" y="46"/>
                </a:moveTo>
                <a:cubicBezTo>
                  <a:pt x="0" y="46"/>
                  <a:pt x="22" y="23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0" name="Freeform 21"/>
          <p:cNvSpPr>
            <a:spLocks/>
          </p:cNvSpPr>
          <p:nvPr/>
        </p:nvSpPr>
        <p:spPr bwMode="auto">
          <a:xfrm>
            <a:off x="27734224" y="14342280"/>
            <a:ext cx="71436" cy="73024"/>
          </a:xfrm>
          <a:custGeom>
            <a:avLst/>
            <a:gdLst>
              <a:gd name="T0" fmla="*/ 0 w 45"/>
              <a:gd name="T1" fmla="*/ 46 h 46"/>
              <a:gd name="T2" fmla="*/ 45 w 45"/>
              <a:gd name="T3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6">
                <a:moveTo>
                  <a:pt x="0" y="46"/>
                </a:moveTo>
                <a:cubicBezTo>
                  <a:pt x="0" y="46"/>
                  <a:pt x="22" y="23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1" name="Freeform 17"/>
          <p:cNvSpPr>
            <a:spLocks/>
          </p:cNvSpPr>
          <p:nvPr/>
        </p:nvSpPr>
        <p:spPr bwMode="auto">
          <a:xfrm flipH="1">
            <a:off x="27696124" y="14395384"/>
            <a:ext cx="142876" cy="73024"/>
          </a:xfrm>
          <a:custGeom>
            <a:avLst/>
            <a:gdLst>
              <a:gd name="T0" fmla="*/ 0 w 45"/>
              <a:gd name="T1" fmla="*/ 45 h 45"/>
              <a:gd name="T2" fmla="*/ 45 w 45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0" y="45"/>
                </a:moveTo>
                <a:cubicBezTo>
                  <a:pt x="0" y="45"/>
                  <a:pt x="22" y="22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2" name="Freeform 17"/>
          <p:cNvSpPr>
            <a:spLocks/>
          </p:cNvSpPr>
          <p:nvPr/>
        </p:nvSpPr>
        <p:spPr bwMode="auto">
          <a:xfrm flipH="1">
            <a:off x="27588174" y="15220882"/>
            <a:ext cx="142876" cy="73024"/>
          </a:xfrm>
          <a:custGeom>
            <a:avLst/>
            <a:gdLst>
              <a:gd name="T0" fmla="*/ 0 w 45"/>
              <a:gd name="T1" fmla="*/ 45 h 45"/>
              <a:gd name="T2" fmla="*/ 45 w 45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0" y="45"/>
                </a:moveTo>
                <a:cubicBezTo>
                  <a:pt x="0" y="45"/>
                  <a:pt x="22" y="22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3" name="Freeform 23"/>
          <p:cNvSpPr>
            <a:spLocks/>
          </p:cNvSpPr>
          <p:nvPr/>
        </p:nvSpPr>
        <p:spPr bwMode="auto">
          <a:xfrm>
            <a:off x="27513425" y="15322482"/>
            <a:ext cx="73023" cy="71437"/>
          </a:xfrm>
          <a:custGeom>
            <a:avLst/>
            <a:gdLst>
              <a:gd name="T0" fmla="*/ 0 w 46"/>
              <a:gd name="T1" fmla="*/ 0 h 45"/>
              <a:gd name="T2" fmla="*/ 46 w 46"/>
              <a:gd name="T3" fmla="*/ 45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6" h="45">
                <a:moveTo>
                  <a:pt x="0" y="0"/>
                </a:moveTo>
                <a:cubicBezTo>
                  <a:pt x="19" y="19"/>
                  <a:pt x="38" y="38"/>
                  <a:pt x="46" y="45"/>
                </a:cubicBezTo>
              </a:path>
            </a:pathLst>
          </a:custGeom>
          <a:noFill/>
          <a:ln w="9525">
            <a:solidFill>
              <a:srgbClr val="CC0000"/>
            </a:solidFill>
            <a:prstDash val="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4" name="Freeform 20"/>
          <p:cNvSpPr>
            <a:spLocks/>
          </p:cNvSpPr>
          <p:nvPr/>
        </p:nvSpPr>
        <p:spPr bwMode="auto">
          <a:xfrm>
            <a:off x="27550074" y="15362171"/>
            <a:ext cx="144463" cy="1587"/>
          </a:xfrm>
          <a:custGeom>
            <a:avLst/>
            <a:gdLst>
              <a:gd name="T0" fmla="*/ 0 w 91"/>
              <a:gd name="T1" fmla="*/ 0 h 1"/>
              <a:gd name="T2" fmla="*/ 91 w 91"/>
              <a:gd name="T3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91" h="1">
                <a:moveTo>
                  <a:pt x="0" y="0"/>
                </a:moveTo>
                <a:cubicBezTo>
                  <a:pt x="0" y="0"/>
                  <a:pt x="45" y="0"/>
                  <a:pt x="91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5" name="Freeform 23"/>
          <p:cNvSpPr>
            <a:spLocks/>
          </p:cNvSpPr>
          <p:nvPr/>
        </p:nvSpPr>
        <p:spPr bwMode="auto">
          <a:xfrm>
            <a:off x="27392773" y="15458133"/>
            <a:ext cx="73023" cy="45720"/>
          </a:xfrm>
          <a:custGeom>
            <a:avLst/>
            <a:gdLst>
              <a:gd name="T0" fmla="*/ 0 w 46"/>
              <a:gd name="T1" fmla="*/ 0 h 45"/>
              <a:gd name="T2" fmla="*/ 46 w 46"/>
              <a:gd name="T3" fmla="*/ 45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6" h="45">
                <a:moveTo>
                  <a:pt x="0" y="0"/>
                </a:moveTo>
                <a:cubicBezTo>
                  <a:pt x="19" y="19"/>
                  <a:pt x="38" y="38"/>
                  <a:pt x="46" y="45"/>
                </a:cubicBezTo>
              </a:path>
            </a:pathLst>
          </a:custGeom>
          <a:noFill/>
          <a:ln w="9525">
            <a:solidFill>
              <a:srgbClr val="CC0000"/>
            </a:solidFill>
            <a:prstDash val="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6" name="Oval 4"/>
          <p:cNvSpPr>
            <a:spLocks noChangeArrowheads="1"/>
          </p:cNvSpPr>
          <p:nvPr/>
        </p:nvSpPr>
        <p:spPr bwMode="auto">
          <a:xfrm rot="967563">
            <a:off x="25306007" y="10117635"/>
            <a:ext cx="2302807" cy="2163842"/>
          </a:xfrm>
          <a:prstGeom prst="ellips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7" name="Rectangle 5"/>
          <p:cNvSpPr>
            <a:spLocks noChangeArrowheads="1"/>
          </p:cNvSpPr>
          <p:nvPr/>
        </p:nvSpPr>
        <p:spPr bwMode="auto">
          <a:xfrm>
            <a:off x="25356808" y="10044769"/>
            <a:ext cx="2352019" cy="457200"/>
          </a:xfrm>
          <a:prstGeom prst="rect">
            <a:avLst/>
          </a:prstGeom>
          <a:solidFill>
            <a:srgbClr val="FFFFFF"/>
          </a:solidFill>
          <a:ln w="9525">
            <a:solidFill>
              <a:srgbClr val="FF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8" name="Freeform 7"/>
          <p:cNvSpPr>
            <a:spLocks/>
          </p:cNvSpPr>
          <p:nvPr/>
        </p:nvSpPr>
        <p:spPr bwMode="auto">
          <a:xfrm>
            <a:off x="24018548" y="11365409"/>
            <a:ext cx="4919006" cy="952660"/>
          </a:xfrm>
          <a:custGeom>
            <a:avLst/>
            <a:gdLst>
              <a:gd name="T0" fmla="*/ 0 w 1678"/>
              <a:gd name="T1" fmla="*/ 0 h 363"/>
              <a:gd name="T2" fmla="*/ 862 w 1678"/>
              <a:gd name="T3" fmla="*/ 363 h 363"/>
              <a:gd name="T4" fmla="*/ 1678 w 1678"/>
              <a:gd name="T5" fmla="*/ 0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78" h="363">
                <a:moveTo>
                  <a:pt x="0" y="0"/>
                </a:moveTo>
                <a:cubicBezTo>
                  <a:pt x="291" y="181"/>
                  <a:pt x="582" y="363"/>
                  <a:pt x="862" y="363"/>
                </a:cubicBezTo>
                <a:cubicBezTo>
                  <a:pt x="1142" y="363"/>
                  <a:pt x="1542" y="60"/>
                  <a:pt x="1678" y="0"/>
                </a:cubicBezTo>
              </a:path>
            </a:pathLst>
          </a:cu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9" name="Freeform 8"/>
          <p:cNvSpPr>
            <a:spLocks/>
          </p:cNvSpPr>
          <p:nvPr/>
        </p:nvSpPr>
        <p:spPr bwMode="auto">
          <a:xfrm>
            <a:off x="24018548" y="10324169"/>
            <a:ext cx="4919006" cy="1041240"/>
          </a:xfrm>
          <a:custGeom>
            <a:avLst/>
            <a:gdLst>
              <a:gd name="T0" fmla="*/ 0 w 1678"/>
              <a:gd name="T1" fmla="*/ 408 h 408"/>
              <a:gd name="T2" fmla="*/ 817 w 1678"/>
              <a:gd name="T3" fmla="*/ 0 h 408"/>
              <a:gd name="T4" fmla="*/ 1678 w 1678"/>
              <a:gd name="T5" fmla="*/ 408 h 4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78" h="408">
                <a:moveTo>
                  <a:pt x="0" y="408"/>
                </a:moveTo>
                <a:cubicBezTo>
                  <a:pt x="268" y="204"/>
                  <a:pt x="537" y="0"/>
                  <a:pt x="817" y="0"/>
                </a:cubicBezTo>
                <a:cubicBezTo>
                  <a:pt x="1097" y="0"/>
                  <a:pt x="1387" y="204"/>
                  <a:pt x="1678" y="408"/>
                </a:cubicBezTo>
              </a:path>
            </a:pathLst>
          </a:cu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0" name="Oval 9"/>
          <p:cNvSpPr>
            <a:spLocks noChangeArrowheads="1"/>
          </p:cNvSpPr>
          <p:nvPr/>
        </p:nvSpPr>
        <p:spPr bwMode="auto">
          <a:xfrm>
            <a:off x="25794957" y="10641671"/>
            <a:ext cx="1304269" cy="1198481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1" name="Text Box 33"/>
          <p:cNvSpPr txBox="1">
            <a:spLocks noChangeArrowheads="1"/>
          </p:cNvSpPr>
          <p:nvPr/>
        </p:nvSpPr>
        <p:spPr bwMode="auto">
          <a:xfrm>
            <a:off x="26875709" y="11547376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72" name="Text Box 34"/>
          <p:cNvSpPr txBox="1">
            <a:spLocks noChangeArrowheads="1"/>
          </p:cNvSpPr>
          <p:nvPr/>
        </p:nvSpPr>
        <p:spPr bwMode="auto">
          <a:xfrm>
            <a:off x="26595060" y="11802947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73" name="Text Box 35"/>
          <p:cNvSpPr txBox="1">
            <a:spLocks noChangeArrowheads="1"/>
          </p:cNvSpPr>
          <p:nvPr/>
        </p:nvSpPr>
        <p:spPr bwMode="auto">
          <a:xfrm>
            <a:off x="27060196" y="11448122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74" name="Text Box 36"/>
          <p:cNvSpPr txBox="1">
            <a:spLocks noChangeArrowheads="1"/>
          </p:cNvSpPr>
          <p:nvPr/>
        </p:nvSpPr>
        <p:spPr bwMode="auto">
          <a:xfrm>
            <a:off x="26805860" y="11645608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75" name="Text Box 37"/>
          <p:cNvSpPr txBox="1">
            <a:spLocks noChangeArrowheads="1"/>
          </p:cNvSpPr>
          <p:nvPr/>
        </p:nvSpPr>
        <p:spPr bwMode="auto">
          <a:xfrm>
            <a:off x="26471234" y="11366981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76" name="Text Box 39"/>
          <p:cNvSpPr txBox="1">
            <a:spLocks noChangeArrowheads="1"/>
          </p:cNvSpPr>
          <p:nvPr/>
        </p:nvSpPr>
        <p:spPr bwMode="auto">
          <a:xfrm>
            <a:off x="25547310" y="11367794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77" name="Text Box 40"/>
          <p:cNvSpPr txBox="1">
            <a:spLocks noChangeArrowheads="1"/>
          </p:cNvSpPr>
          <p:nvPr/>
        </p:nvSpPr>
        <p:spPr bwMode="auto">
          <a:xfrm>
            <a:off x="25866787" y="11519145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78" name="Text Box 42"/>
          <p:cNvSpPr txBox="1">
            <a:spLocks noChangeArrowheads="1"/>
          </p:cNvSpPr>
          <p:nvPr/>
        </p:nvSpPr>
        <p:spPr bwMode="auto">
          <a:xfrm>
            <a:off x="26335959" y="11688645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79" name="Text Box 40"/>
          <p:cNvSpPr txBox="1">
            <a:spLocks noChangeArrowheads="1"/>
          </p:cNvSpPr>
          <p:nvPr/>
        </p:nvSpPr>
        <p:spPr bwMode="auto">
          <a:xfrm>
            <a:off x="26129976" y="11781897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80" name="Text Box 40"/>
          <p:cNvSpPr txBox="1">
            <a:spLocks noChangeArrowheads="1"/>
          </p:cNvSpPr>
          <p:nvPr/>
        </p:nvSpPr>
        <p:spPr bwMode="auto">
          <a:xfrm>
            <a:off x="26142235" y="11457466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82" name="Freeform 8"/>
          <p:cNvSpPr>
            <a:spLocks/>
          </p:cNvSpPr>
          <p:nvPr/>
        </p:nvSpPr>
        <p:spPr bwMode="auto">
          <a:xfrm>
            <a:off x="23999522" y="9977954"/>
            <a:ext cx="4938028" cy="1389840"/>
          </a:xfrm>
          <a:custGeom>
            <a:avLst/>
            <a:gdLst>
              <a:gd name="T0" fmla="*/ 0 w 1678"/>
              <a:gd name="T1" fmla="*/ 408 h 408"/>
              <a:gd name="T2" fmla="*/ 817 w 1678"/>
              <a:gd name="T3" fmla="*/ 0 h 408"/>
              <a:gd name="T4" fmla="*/ 1678 w 1678"/>
              <a:gd name="T5" fmla="*/ 408 h 4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78" h="408">
                <a:moveTo>
                  <a:pt x="0" y="408"/>
                </a:moveTo>
                <a:cubicBezTo>
                  <a:pt x="268" y="204"/>
                  <a:pt x="537" y="0"/>
                  <a:pt x="817" y="0"/>
                </a:cubicBezTo>
                <a:cubicBezTo>
                  <a:pt x="1097" y="0"/>
                  <a:pt x="1387" y="204"/>
                  <a:pt x="1678" y="408"/>
                </a:cubicBez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3" name="Freeform 43"/>
          <p:cNvSpPr>
            <a:spLocks/>
          </p:cNvSpPr>
          <p:nvPr/>
        </p:nvSpPr>
        <p:spPr bwMode="auto">
          <a:xfrm>
            <a:off x="24302250" y="10588922"/>
            <a:ext cx="1492709" cy="1552973"/>
          </a:xfrm>
          <a:custGeom>
            <a:avLst/>
            <a:gdLst>
              <a:gd name="T0" fmla="*/ 461 w 598"/>
              <a:gd name="T1" fmla="*/ 0 h 544"/>
              <a:gd name="T2" fmla="*/ 325 w 598"/>
              <a:gd name="T3" fmla="*/ 91 h 544"/>
              <a:gd name="T4" fmla="*/ 189 w 598"/>
              <a:gd name="T5" fmla="*/ 136 h 544"/>
              <a:gd name="T6" fmla="*/ 53 w 598"/>
              <a:gd name="T7" fmla="*/ 227 h 544"/>
              <a:gd name="T8" fmla="*/ 8 w 598"/>
              <a:gd name="T9" fmla="*/ 272 h 544"/>
              <a:gd name="T10" fmla="*/ 99 w 598"/>
              <a:gd name="T11" fmla="*/ 318 h 544"/>
              <a:gd name="T12" fmla="*/ 280 w 598"/>
              <a:gd name="T13" fmla="*/ 363 h 544"/>
              <a:gd name="T14" fmla="*/ 416 w 598"/>
              <a:gd name="T15" fmla="*/ 454 h 544"/>
              <a:gd name="T16" fmla="*/ 598 w 598"/>
              <a:gd name="T17" fmla="*/ 544 h 5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98" h="544">
                <a:moveTo>
                  <a:pt x="461" y="0"/>
                </a:moveTo>
                <a:cubicBezTo>
                  <a:pt x="415" y="34"/>
                  <a:pt x="370" y="68"/>
                  <a:pt x="325" y="91"/>
                </a:cubicBezTo>
                <a:cubicBezTo>
                  <a:pt x="280" y="114"/>
                  <a:pt x="234" y="113"/>
                  <a:pt x="189" y="136"/>
                </a:cubicBezTo>
                <a:cubicBezTo>
                  <a:pt x="144" y="159"/>
                  <a:pt x="83" y="204"/>
                  <a:pt x="53" y="227"/>
                </a:cubicBezTo>
                <a:cubicBezTo>
                  <a:pt x="23" y="250"/>
                  <a:pt x="0" y="257"/>
                  <a:pt x="8" y="272"/>
                </a:cubicBezTo>
                <a:cubicBezTo>
                  <a:pt x="16" y="287"/>
                  <a:pt x="54" y="303"/>
                  <a:pt x="99" y="318"/>
                </a:cubicBezTo>
                <a:cubicBezTo>
                  <a:pt x="144" y="333"/>
                  <a:pt x="227" y="340"/>
                  <a:pt x="280" y="363"/>
                </a:cubicBezTo>
                <a:cubicBezTo>
                  <a:pt x="333" y="386"/>
                  <a:pt x="363" y="424"/>
                  <a:pt x="416" y="454"/>
                </a:cubicBezTo>
                <a:cubicBezTo>
                  <a:pt x="469" y="484"/>
                  <a:pt x="533" y="514"/>
                  <a:pt x="598" y="544"/>
                </a:cubicBezTo>
              </a:path>
            </a:pathLst>
          </a:custGeom>
          <a:noFill/>
          <a:ln w="952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4" name="Freeform 45"/>
          <p:cNvSpPr>
            <a:spLocks/>
          </p:cNvSpPr>
          <p:nvPr/>
        </p:nvSpPr>
        <p:spPr bwMode="auto">
          <a:xfrm>
            <a:off x="27356262" y="10681197"/>
            <a:ext cx="1410830" cy="1316057"/>
          </a:xfrm>
          <a:custGeom>
            <a:avLst/>
            <a:gdLst>
              <a:gd name="T0" fmla="*/ 136 w 665"/>
              <a:gd name="T1" fmla="*/ 0 h 589"/>
              <a:gd name="T2" fmla="*/ 272 w 665"/>
              <a:gd name="T3" fmla="*/ 181 h 589"/>
              <a:gd name="T4" fmla="*/ 408 w 665"/>
              <a:gd name="T5" fmla="*/ 181 h 589"/>
              <a:gd name="T6" fmla="*/ 544 w 665"/>
              <a:gd name="T7" fmla="*/ 317 h 589"/>
              <a:gd name="T8" fmla="*/ 635 w 665"/>
              <a:gd name="T9" fmla="*/ 317 h 589"/>
              <a:gd name="T10" fmla="*/ 363 w 665"/>
              <a:gd name="T11" fmla="*/ 408 h 589"/>
              <a:gd name="T12" fmla="*/ 136 w 665"/>
              <a:gd name="T13" fmla="*/ 544 h 589"/>
              <a:gd name="T14" fmla="*/ 0 w 665"/>
              <a:gd name="T15" fmla="*/ 589 h 5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65" h="589">
                <a:moveTo>
                  <a:pt x="136" y="0"/>
                </a:moveTo>
                <a:cubicBezTo>
                  <a:pt x="181" y="75"/>
                  <a:pt x="227" y="151"/>
                  <a:pt x="272" y="181"/>
                </a:cubicBezTo>
                <a:cubicBezTo>
                  <a:pt x="317" y="211"/>
                  <a:pt x="363" y="158"/>
                  <a:pt x="408" y="181"/>
                </a:cubicBezTo>
                <a:cubicBezTo>
                  <a:pt x="453" y="204"/>
                  <a:pt x="506" y="294"/>
                  <a:pt x="544" y="317"/>
                </a:cubicBezTo>
                <a:cubicBezTo>
                  <a:pt x="582" y="340"/>
                  <a:pt x="665" y="302"/>
                  <a:pt x="635" y="317"/>
                </a:cubicBezTo>
                <a:cubicBezTo>
                  <a:pt x="605" y="332"/>
                  <a:pt x="446" y="370"/>
                  <a:pt x="363" y="408"/>
                </a:cubicBezTo>
                <a:cubicBezTo>
                  <a:pt x="280" y="446"/>
                  <a:pt x="196" y="514"/>
                  <a:pt x="136" y="544"/>
                </a:cubicBezTo>
                <a:cubicBezTo>
                  <a:pt x="76" y="574"/>
                  <a:pt x="38" y="581"/>
                  <a:pt x="0" y="589"/>
                </a:cubicBezTo>
              </a:path>
            </a:pathLst>
          </a:cu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5" name="Freeform 46"/>
          <p:cNvSpPr>
            <a:spLocks/>
          </p:cNvSpPr>
          <p:nvPr/>
        </p:nvSpPr>
        <p:spPr bwMode="auto">
          <a:xfrm rot="769667">
            <a:off x="24302250" y="11471913"/>
            <a:ext cx="1492709" cy="503238"/>
          </a:xfrm>
          <a:custGeom>
            <a:avLst/>
            <a:gdLst>
              <a:gd name="T0" fmla="*/ 0 w 454"/>
              <a:gd name="T1" fmla="*/ 0 h 317"/>
              <a:gd name="T2" fmla="*/ 91 w 454"/>
              <a:gd name="T3" fmla="*/ 136 h 317"/>
              <a:gd name="T4" fmla="*/ 272 w 454"/>
              <a:gd name="T5" fmla="*/ 136 h 317"/>
              <a:gd name="T6" fmla="*/ 363 w 454"/>
              <a:gd name="T7" fmla="*/ 181 h 317"/>
              <a:gd name="T8" fmla="*/ 454 w 454"/>
              <a:gd name="T9" fmla="*/ 317 h 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4" h="317">
                <a:moveTo>
                  <a:pt x="0" y="0"/>
                </a:moveTo>
                <a:cubicBezTo>
                  <a:pt x="23" y="56"/>
                  <a:pt x="46" y="113"/>
                  <a:pt x="91" y="136"/>
                </a:cubicBezTo>
                <a:cubicBezTo>
                  <a:pt x="136" y="159"/>
                  <a:pt x="227" y="129"/>
                  <a:pt x="272" y="136"/>
                </a:cubicBezTo>
                <a:cubicBezTo>
                  <a:pt x="317" y="143"/>
                  <a:pt x="333" y="151"/>
                  <a:pt x="363" y="181"/>
                </a:cubicBezTo>
                <a:cubicBezTo>
                  <a:pt x="393" y="211"/>
                  <a:pt x="431" y="294"/>
                  <a:pt x="454" y="317"/>
                </a:cubicBezTo>
              </a:path>
            </a:pathLst>
          </a:custGeom>
          <a:noFill/>
          <a:ln w="952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6" name="Freeform 47"/>
          <p:cNvSpPr>
            <a:spLocks/>
          </p:cNvSpPr>
          <p:nvPr/>
        </p:nvSpPr>
        <p:spPr bwMode="auto">
          <a:xfrm>
            <a:off x="24277713" y="10759780"/>
            <a:ext cx="1158063" cy="1262876"/>
          </a:xfrm>
          <a:custGeom>
            <a:avLst/>
            <a:gdLst>
              <a:gd name="T0" fmla="*/ 423 w 469"/>
              <a:gd name="T1" fmla="*/ 8 h 462"/>
              <a:gd name="T2" fmla="*/ 333 w 469"/>
              <a:gd name="T3" fmla="*/ 8 h 462"/>
              <a:gd name="T4" fmla="*/ 242 w 469"/>
              <a:gd name="T5" fmla="*/ 54 h 462"/>
              <a:gd name="T6" fmla="*/ 197 w 469"/>
              <a:gd name="T7" fmla="*/ 145 h 462"/>
              <a:gd name="T8" fmla="*/ 61 w 469"/>
              <a:gd name="T9" fmla="*/ 145 h 462"/>
              <a:gd name="T10" fmla="*/ 15 w 469"/>
              <a:gd name="T11" fmla="*/ 235 h 462"/>
              <a:gd name="T12" fmla="*/ 151 w 469"/>
              <a:gd name="T13" fmla="*/ 281 h 462"/>
              <a:gd name="T14" fmla="*/ 197 w 469"/>
              <a:gd name="T15" fmla="*/ 326 h 462"/>
              <a:gd name="T16" fmla="*/ 242 w 469"/>
              <a:gd name="T17" fmla="*/ 371 h 462"/>
              <a:gd name="T18" fmla="*/ 423 w 469"/>
              <a:gd name="T19" fmla="*/ 371 h 462"/>
              <a:gd name="T20" fmla="*/ 469 w 469"/>
              <a:gd name="T21" fmla="*/ 462 h 4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69" h="462">
                <a:moveTo>
                  <a:pt x="423" y="8"/>
                </a:moveTo>
                <a:cubicBezTo>
                  <a:pt x="393" y="4"/>
                  <a:pt x="363" y="0"/>
                  <a:pt x="333" y="8"/>
                </a:cubicBezTo>
                <a:cubicBezTo>
                  <a:pt x="303" y="16"/>
                  <a:pt x="265" y="31"/>
                  <a:pt x="242" y="54"/>
                </a:cubicBezTo>
                <a:cubicBezTo>
                  <a:pt x="219" y="77"/>
                  <a:pt x="227" y="130"/>
                  <a:pt x="197" y="145"/>
                </a:cubicBezTo>
                <a:cubicBezTo>
                  <a:pt x="167" y="160"/>
                  <a:pt x="91" y="130"/>
                  <a:pt x="61" y="145"/>
                </a:cubicBezTo>
                <a:cubicBezTo>
                  <a:pt x="31" y="160"/>
                  <a:pt x="0" y="212"/>
                  <a:pt x="15" y="235"/>
                </a:cubicBezTo>
                <a:cubicBezTo>
                  <a:pt x="30" y="258"/>
                  <a:pt x="121" y="266"/>
                  <a:pt x="151" y="281"/>
                </a:cubicBezTo>
                <a:cubicBezTo>
                  <a:pt x="181" y="296"/>
                  <a:pt x="182" y="311"/>
                  <a:pt x="197" y="326"/>
                </a:cubicBezTo>
                <a:cubicBezTo>
                  <a:pt x="212" y="341"/>
                  <a:pt x="204" y="364"/>
                  <a:pt x="242" y="371"/>
                </a:cubicBezTo>
                <a:cubicBezTo>
                  <a:pt x="280" y="378"/>
                  <a:pt x="385" y="356"/>
                  <a:pt x="423" y="371"/>
                </a:cubicBezTo>
                <a:cubicBezTo>
                  <a:pt x="461" y="386"/>
                  <a:pt x="465" y="424"/>
                  <a:pt x="469" y="462"/>
                </a:cubicBezTo>
              </a:path>
            </a:pathLst>
          </a:custGeom>
          <a:noFill/>
          <a:ln w="952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7" name="Freeform 48"/>
          <p:cNvSpPr>
            <a:spLocks/>
          </p:cNvSpPr>
          <p:nvPr/>
        </p:nvSpPr>
        <p:spPr bwMode="auto">
          <a:xfrm>
            <a:off x="27281190" y="10765336"/>
            <a:ext cx="1600528" cy="1231919"/>
          </a:xfrm>
          <a:custGeom>
            <a:avLst/>
            <a:gdLst>
              <a:gd name="T0" fmla="*/ 106 w 604"/>
              <a:gd name="T1" fmla="*/ 53 h 513"/>
              <a:gd name="T2" fmla="*/ 151 w 604"/>
              <a:gd name="T3" fmla="*/ 7 h 513"/>
              <a:gd name="T4" fmla="*/ 196 w 604"/>
              <a:gd name="T5" fmla="*/ 98 h 513"/>
              <a:gd name="T6" fmla="*/ 242 w 604"/>
              <a:gd name="T7" fmla="*/ 53 h 513"/>
              <a:gd name="T8" fmla="*/ 332 w 604"/>
              <a:gd name="T9" fmla="*/ 144 h 513"/>
              <a:gd name="T10" fmla="*/ 423 w 604"/>
              <a:gd name="T11" fmla="*/ 144 h 513"/>
              <a:gd name="T12" fmla="*/ 559 w 604"/>
              <a:gd name="T13" fmla="*/ 234 h 513"/>
              <a:gd name="T14" fmla="*/ 423 w 604"/>
              <a:gd name="T15" fmla="*/ 325 h 513"/>
              <a:gd name="T16" fmla="*/ 242 w 604"/>
              <a:gd name="T17" fmla="*/ 325 h 513"/>
              <a:gd name="T18" fmla="*/ 196 w 604"/>
              <a:gd name="T19" fmla="*/ 370 h 513"/>
              <a:gd name="T20" fmla="*/ 151 w 604"/>
              <a:gd name="T21" fmla="*/ 416 h 513"/>
              <a:gd name="T22" fmla="*/ 60 w 604"/>
              <a:gd name="T23" fmla="*/ 461 h 513"/>
              <a:gd name="T24" fmla="*/ 15 w 604"/>
              <a:gd name="T25" fmla="*/ 506 h 513"/>
              <a:gd name="T26" fmla="*/ 151 w 604"/>
              <a:gd name="T27" fmla="*/ 416 h 513"/>
              <a:gd name="T28" fmla="*/ 242 w 604"/>
              <a:gd name="T29" fmla="*/ 416 h 513"/>
              <a:gd name="T30" fmla="*/ 332 w 604"/>
              <a:gd name="T31" fmla="*/ 280 h 513"/>
              <a:gd name="T32" fmla="*/ 468 w 604"/>
              <a:gd name="T33" fmla="*/ 280 h 513"/>
              <a:gd name="T34" fmla="*/ 559 w 604"/>
              <a:gd name="T35" fmla="*/ 234 h 513"/>
              <a:gd name="T36" fmla="*/ 196 w 604"/>
              <a:gd name="T37" fmla="*/ 7 h 5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04" h="513">
                <a:moveTo>
                  <a:pt x="106" y="53"/>
                </a:moveTo>
                <a:cubicBezTo>
                  <a:pt x="121" y="26"/>
                  <a:pt x="136" y="0"/>
                  <a:pt x="151" y="7"/>
                </a:cubicBezTo>
                <a:cubicBezTo>
                  <a:pt x="166" y="14"/>
                  <a:pt x="181" y="90"/>
                  <a:pt x="196" y="98"/>
                </a:cubicBezTo>
                <a:cubicBezTo>
                  <a:pt x="211" y="106"/>
                  <a:pt x="219" y="45"/>
                  <a:pt x="242" y="53"/>
                </a:cubicBezTo>
                <a:cubicBezTo>
                  <a:pt x="265" y="61"/>
                  <a:pt x="302" y="129"/>
                  <a:pt x="332" y="144"/>
                </a:cubicBezTo>
                <a:cubicBezTo>
                  <a:pt x="362" y="159"/>
                  <a:pt x="385" y="129"/>
                  <a:pt x="423" y="144"/>
                </a:cubicBezTo>
                <a:cubicBezTo>
                  <a:pt x="461" y="159"/>
                  <a:pt x="559" y="204"/>
                  <a:pt x="559" y="234"/>
                </a:cubicBezTo>
                <a:cubicBezTo>
                  <a:pt x="559" y="264"/>
                  <a:pt x="476" y="310"/>
                  <a:pt x="423" y="325"/>
                </a:cubicBezTo>
                <a:cubicBezTo>
                  <a:pt x="370" y="340"/>
                  <a:pt x="280" y="318"/>
                  <a:pt x="242" y="325"/>
                </a:cubicBezTo>
                <a:cubicBezTo>
                  <a:pt x="204" y="332"/>
                  <a:pt x="211" y="355"/>
                  <a:pt x="196" y="370"/>
                </a:cubicBezTo>
                <a:cubicBezTo>
                  <a:pt x="181" y="385"/>
                  <a:pt x="174" y="401"/>
                  <a:pt x="151" y="416"/>
                </a:cubicBezTo>
                <a:cubicBezTo>
                  <a:pt x="128" y="431"/>
                  <a:pt x="83" y="446"/>
                  <a:pt x="60" y="461"/>
                </a:cubicBezTo>
                <a:cubicBezTo>
                  <a:pt x="37" y="476"/>
                  <a:pt x="0" y="513"/>
                  <a:pt x="15" y="506"/>
                </a:cubicBezTo>
                <a:cubicBezTo>
                  <a:pt x="30" y="499"/>
                  <a:pt x="113" y="431"/>
                  <a:pt x="151" y="416"/>
                </a:cubicBezTo>
                <a:cubicBezTo>
                  <a:pt x="189" y="401"/>
                  <a:pt x="212" y="439"/>
                  <a:pt x="242" y="416"/>
                </a:cubicBezTo>
                <a:cubicBezTo>
                  <a:pt x="272" y="393"/>
                  <a:pt x="295" y="303"/>
                  <a:pt x="332" y="280"/>
                </a:cubicBezTo>
                <a:cubicBezTo>
                  <a:pt x="369" y="257"/>
                  <a:pt x="430" y="288"/>
                  <a:pt x="468" y="280"/>
                </a:cubicBezTo>
                <a:cubicBezTo>
                  <a:pt x="506" y="272"/>
                  <a:pt x="604" y="279"/>
                  <a:pt x="559" y="234"/>
                </a:cubicBezTo>
                <a:cubicBezTo>
                  <a:pt x="514" y="189"/>
                  <a:pt x="256" y="37"/>
                  <a:pt x="196" y="7"/>
                </a:cubicBezTo>
              </a:path>
            </a:pathLst>
          </a:cu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8" name="Freeform 51"/>
          <p:cNvSpPr>
            <a:spLocks/>
          </p:cNvSpPr>
          <p:nvPr/>
        </p:nvSpPr>
        <p:spPr bwMode="auto">
          <a:xfrm>
            <a:off x="26402971" y="12307670"/>
            <a:ext cx="144463" cy="431801"/>
          </a:xfrm>
          <a:custGeom>
            <a:avLst/>
            <a:gdLst>
              <a:gd name="T0" fmla="*/ 98 w 249"/>
              <a:gd name="T1" fmla="*/ 15 h 491"/>
              <a:gd name="T2" fmla="*/ 98 w 249"/>
              <a:gd name="T3" fmla="*/ 151 h 491"/>
              <a:gd name="T4" fmla="*/ 7 w 249"/>
              <a:gd name="T5" fmla="*/ 378 h 491"/>
              <a:gd name="T6" fmla="*/ 143 w 249"/>
              <a:gd name="T7" fmla="*/ 468 h 491"/>
              <a:gd name="T8" fmla="*/ 234 w 249"/>
              <a:gd name="T9" fmla="*/ 242 h 491"/>
              <a:gd name="T10" fmla="*/ 98 w 249"/>
              <a:gd name="T11" fmla="*/ 15 h 4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49" h="491">
                <a:moveTo>
                  <a:pt x="98" y="15"/>
                </a:moveTo>
                <a:cubicBezTo>
                  <a:pt x="75" y="0"/>
                  <a:pt x="113" y="91"/>
                  <a:pt x="98" y="151"/>
                </a:cubicBezTo>
                <a:cubicBezTo>
                  <a:pt x="83" y="211"/>
                  <a:pt x="0" y="325"/>
                  <a:pt x="7" y="378"/>
                </a:cubicBezTo>
                <a:cubicBezTo>
                  <a:pt x="14" y="431"/>
                  <a:pt x="105" y="491"/>
                  <a:pt x="143" y="468"/>
                </a:cubicBezTo>
                <a:cubicBezTo>
                  <a:pt x="181" y="445"/>
                  <a:pt x="249" y="317"/>
                  <a:pt x="234" y="242"/>
                </a:cubicBezTo>
                <a:cubicBezTo>
                  <a:pt x="219" y="167"/>
                  <a:pt x="121" y="30"/>
                  <a:pt x="98" y="15"/>
                </a:cubicBezTo>
                <a:close/>
              </a:path>
            </a:pathLst>
          </a:custGeom>
          <a:solidFill>
            <a:srgbClr val="FFCC0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89" name="Freeform 52"/>
          <p:cNvSpPr>
            <a:spLocks/>
          </p:cNvSpPr>
          <p:nvPr/>
        </p:nvSpPr>
        <p:spPr bwMode="auto">
          <a:xfrm rot="21092728">
            <a:off x="27563979" y="11763814"/>
            <a:ext cx="600074" cy="215901"/>
          </a:xfrm>
          <a:custGeom>
            <a:avLst/>
            <a:gdLst>
              <a:gd name="T0" fmla="*/ 348 w 378"/>
              <a:gd name="T1" fmla="*/ 0 h 136"/>
              <a:gd name="T2" fmla="*/ 121 w 378"/>
              <a:gd name="T3" fmla="*/ 45 h 136"/>
              <a:gd name="T4" fmla="*/ 30 w 378"/>
              <a:gd name="T5" fmla="*/ 136 h 136"/>
              <a:gd name="T6" fmla="*/ 303 w 378"/>
              <a:gd name="T7" fmla="*/ 45 h 136"/>
              <a:gd name="T8" fmla="*/ 348 w 378"/>
              <a:gd name="T9" fmla="*/ 0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8" h="136">
                <a:moveTo>
                  <a:pt x="348" y="0"/>
                </a:moveTo>
                <a:cubicBezTo>
                  <a:pt x="318" y="0"/>
                  <a:pt x="174" y="22"/>
                  <a:pt x="121" y="45"/>
                </a:cubicBezTo>
                <a:cubicBezTo>
                  <a:pt x="68" y="68"/>
                  <a:pt x="0" y="136"/>
                  <a:pt x="30" y="136"/>
                </a:cubicBezTo>
                <a:cubicBezTo>
                  <a:pt x="60" y="136"/>
                  <a:pt x="250" y="68"/>
                  <a:pt x="303" y="45"/>
                </a:cubicBezTo>
                <a:cubicBezTo>
                  <a:pt x="356" y="22"/>
                  <a:pt x="378" y="0"/>
                  <a:pt x="348" y="0"/>
                </a:cubicBezTo>
                <a:close/>
              </a:path>
            </a:pathLst>
          </a:custGeom>
          <a:solidFill>
            <a:srgbClr val="FFCC0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90" name="Freeform 46"/>
          <p:cNvSpPr>
            <a:spLocks/>
          </p:cNvSpPr>
          <p:nvPr/>
        </p:nvSpPr>
        <p:spPr bwMode="auto">
          <a:xfrm rot="18575578">
            <a:off x="24119327" y="10807662"/>
            <a:ext cx="1253203" cy="503240"/>
          </a:xfrm>
          <a:custGeom>
            <a:avLst/>
            <a:gdLst>
              <a:gd name="T0" fmla="*/ 0 w 454"/>
              <a:gd name="T1" fmla="*/ 0 h 317"/>
              <a:gd name="T2" fmla="*/ 91 w 454"/>
              <a:gd name="T3" fmla="*/ 136 h 317"/>
              <a:gd name="T4" fmla="*/ 272 w 454"/>
              <a:gd name="T5" fmla="*/ 136 h 317"/>
              <a:gd name="T6" fmla="*/ 363 w 454"/>
              <a:gd name="T7" fmla="*/ 181 h 317"/>
              <a:gd name="T8" fmla="*/ 454 w 454"/>
              <a:gd name="T9" fmla="*/ 317 h 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4" h="317">
                <a:moveTo>
                  <a:pt x="0" y="0"/>
                </a:moveTo>
                <a:cubicBezTo>
                  <a:pt x="23" y="56"/>
                  <a:pt x="46" y="113"/>
                  <a:pt x="91" y="136"/>
                </a:cubicBezTo>
                <a:cubicBezTo>
                  <a:pt x="136" y="159"/>
                  <a:pt x="227" y="129"/>
                  <a:pt x="272" y="136"/>
                </a:cubicBezTo>
                <a:cubicBezTo>
                  <a:pt x="317" y="143"/>
                  <a:pt x="333" y="151"/>
                  <a:pt x="363" y="181"/>
                </a:cubicBezTo>
                <a:cubicBezTo>
                  <a:pt x="393" y="211"/>
                  <a:pt x="431" y="294"/>
                  <a:pt x="454" y="317"/>
                </a:cubicBezTo>
              </a:path>
            </a:pathLst>
          </a:custGeom>
          <a:noFill/>
          <a:ln w="952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91" name="Text Box 34"/>
          <p:cNvSpPr txBox="1">
            <a:spLocks noChangeArrowheads="1"/>
          </p:cNvSpPr>
          <p:nvPr/>
        </p:nvSpPr>
        <p:spPr bwMode="auto">
          <a:xfrm>
            <a:off x="27232441" y="11184437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92" name="Text Box 34"/>
          <p:cNvSpPr txBox="1">
            <a:spLocks noChangeArrowheads="1"/>
          </p:cNvSpPr>
          <p:nvPr/>
        </p:nvSpPr>
        <p:spPr bwMode="auto">
          <a:xfrm>
            <a:off x="26176417" y="11001082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93" name="Text Box 34"/>
          <p:cNvSpPr txBox="1">
            <a:spLocks noChangeArrowheads="1"/>
          </p:cNvSpPr>
          <p:nvPr/>
        </p:nvSpPr>
        <p:spPr bwMode="auto">
          <a:xfrm>
            <a:off x="25742961" y="11139707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94" name="Text Box 34"/>
          <p:cNvSpPr txBox="1">
            <a:spLocks noChangeArrowheads="1"/>
          </p:cNvSpPr>
          <p:nvPr/>
        </p:nvSpPr>
        <p:spPr bwMode="auto">
          <a:xfrm>
            <a:off x="26682037" y="11153480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95" name="Text Box 34"/>
          <p:cNvSpPr txBox="1">
            <a:spLocks noChangeArrowheads="1"/>
          </p:cNvSpPr>
          <p:nvPr/>
        </p:nvSpPr>
        <p:spPr bwMode="auto">
          <a:xfrm>
            <a:off x="25435777" y="10956353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96" name="Text Box 34"/>
          <p:cNvSpPr txBox="1">
            <a:spLocks noChangeArrowheads="1"/>
          </p:cNvSpPr>
          <p:nvPr/>
        </p:nvSpPr>
        <p:spPr bwMode="auto">
          <a:xfrm>
            <a:off x="26052594" y="10849180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97" name="Text Box 34"/>
          <p:cNvSpPr txBox="1">
            <a:spLocks noChangeArrowheads="1"/>
          </p:cNvSpPr>
          <p:nvPr/>
        </p:nvSpPr>
        <p:spPr bwMode="auto">
          <a:xfrm>
            <a:off x="26471234" y="10811079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98" name="Text Box 34"/>
          <p:cNvSpPr txBox="1">
            <a:spLocks noChangeArrowheads="1"/>
          </p:cNvSpPr>
          <p:nvPr/>
        </p:nvSpPr>
        <p:spPr bwMode="auto">
          <a:xfrm>
            <a:off x="25584548" y="10589641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99" name="Text Box 34"/>
          <p:cNvSpPr txBox="1">
            <a:spLocks noChangeArrowheads="1"/>
          </p:cNvSpPr>
          <p:nvPr/>
        </p:nvSpPr>
        <p:spPr bwMode="auto">
          <a:xfrm>
            <a:off x="26342432" y="10508024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00" name="Text Box 34"/>
          <p:cNvSpPr txBox="1">
            <a:spLocks noChangeArrowheads="1"/>
          </p:cNvSpPr>
          <p:nvPr/>
        </p:nvSpPr>
        <p:spPr bwMode="auto">
          <a:xfrm>
            <a:off x="25788733" y="10482469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01" name="Text Box 34"/>
          <p:cNvSpPr txBox="1">
            <a:spLocks noChangeArrowheads="1"/>
          </p:cNvSpPr>
          <p:nvPr/>
        </p:nvSpPr>
        <p:spPr bwMode="auto">
          <a:xfrm>
            <a:off x="27157370" y="10880790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02" name="Text Box 34"/>
          <p:cNvSpPr txBox="1">
            <a:spLocks noChangeArrowheads="1"/>
          </p:cNvSpPr>
          <p:nvPr/>
        </p:nvSpPr>
        <p:spPr bwMode="auto">
          <a:xfrm>
            <a:off x="26558211" y="10759781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03" name="Text Box 34"/>
          <p:cNvSpPr txBox="1">
            <a:spLocks noChangeArrowheads="1"/>
          </p:cNvSpPr>
          <p:nvPr/>
        </p:nvSpPr>
        <p:spPr bwMode="auto">
          <a:xfrm>
            <a:off x="26052594" y="10594978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04" name="Text Box 34"/>
          <p:cNvSpPr txBox="1">
            <a:spLocks noChangeArrowheads="1"/>
          </p:cNvSpPr>
          <p:nvPr/>
        </p:nvSpPr>
        <p:spPr bwMode="auto">
          <a:xfrm>
            <a:off x="26812547" y="10416067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05" name="Text Box 34"/>
          <p:cNvSpPr txBox="1">
            <a:spLocks noChangeArrowheads="1"/>
          </p:cNvSpPr>
          <p:nvPr/>
        </p:nvSpPr>
        <p:spPr bwMode="auto">
          <a:xfrm>
            <a:off x="27157370" y="10532316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06" name="Text Box 34"/>
          <p:cNvSpPr txBox="1">
            <a:spLocks noChangeArrowheads="1"/>
          </p:cNvSpPr>
          <p:nvPr/>
        </p:nvSpPr>
        <p:spPr bwMode="auto">
          <a:xfrm>
            <a:off x="26036382" y="10299111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07" name="Oval 4"/>
          <p:cNvSpPr>
            <a:spLocks noChangeArrowheads="1"/>
          </p:cNvSpPr>
          <p:nvPr/>
        </p:nvSpPr>
        <p:spPr bwMode="auto">
          <a:xfrm rot="967563">
            <a:off x="25320390" y="6684434"/>
            <a:ext cx="2302807" cy="2163842"/>
          </a:xfrm>
          <a:prstGeom prst="ellips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08" name="Rectangle 5"/>
          <p:cNvSpPr>
            <a:spLocks noChangeArrowheads="1"/>
          </p:cNvSpPr>
          <p:nvPr/>
        </p:nvSpPr>
        <p:spPr bwMode="auto">
          <a:xfrm>
            <a:off x="25371191" y="6611568"/>
            <a:ext cx="2352019" cy="457200"/>
          </a:xfrm>
          <a:prstGeom prst="rect">
            <a:avLst/>
          </a:prstGeom>
          <a:solidFill>
            <a:srgbClr val="FFFFFF"/>
          </a:solidFill>
          <a:ln w="9525">
            <a:solidFill>
              <a:srgbClr val="FF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09" name="Freeform 7"/>
          <p:cNvSpPr>
            <a:spLocks/>
          </p:cNvSpPr>
          <p:nvPr/>
        </p:nvSpPr>
        <p:spPr bwMode="auto">
          <a:xfrm>
            <a:off x="24032931" y="7932208"/>
            <a:ext cx="4919006" cy="952660"/>
          </a:xfrm>
          <a:custGeom>
            <a:avLst/>
            <a:gdLst>
              <a:gd name="T0" fmla="*/ 0 w 1678"/>
              <a:gd name="T1" fmla="*/ 0 h 363"/>
              <a:gd name="T2" fmla="*/ 862 w 1678"/>
              <a:gd name="T3" fmla="*/ 363 h 363"/>
              <a:gd name="T4" fmla="*/ 1678 w 1678"/>
              <a:gd name="T5" fmla="*/ 0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78" h="363">
                <a:moveTo>
                  <a:pt x="0" y="0"/>
                </a:moveTo>
                <a:cubicBezTo>
                  <a:pt x="291" y="181"/>
                  <a:pt x="582" y="363"/>
                  <a:pt x="862" y="363"/>
                </a:cubicBezTo>
                <a:cubicBezTo>
                  <a:pt x="1142" y="363"/>
                  <a:pt x="1542" y="60"/>
                  <a:pt x="1678" y="0"/>
                </a:cubicBezTo>
              </a:path>
            </a:pathLst>
          </a:cu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10" name="Freeform 8"/>
          <p:cNvSpPr>
            <a:spLocks/>
          </p:cNvSpPr>
          <p:nvPr/>
        </p:nvSpPr>
        <p:spPr bwMode="auto">
          <a:xfrm>
            <a:off x="24032931" y="6890968"/>
            <a:ext cx="4919006" cy="1041240"/>
          </a:xfrm>
          <a:custGeom>
            <a:avLst/>
            <a:gdLst>
              <a:gd name="T0" fmla="*/ 0 w 1678"/>
              <a:gd name="T1" fmla="*/ 408 h 408"/>
              <a:gd name="T2" fmla="*/ 817 w 1678"/>
              <a:gd name="T3" fmla="*/ 0 h 408"/>
              <a:gd name="T4" fmla="*/ 1678 w 1678"/>
              <a:gd name="T5" fmla="*/ 408 h 4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78" h="408">
                <a:moveTo>
                  <a:pt x="0" y="408"/>
                </a:moveTo>
                <a:cubicBezTo>
                  <a:pt x="268" y="204"/>
                  <a:pt x="537" y="0"/>
                  <a:pt x="817" y="0"/>
                </a:cubicBezTo>
                <a:cubicBezTo>
                  <a:pt x="1097" y="0"/>
                  <a:pt x="1387" y="204"/>
                  <a:pt x="1678" y="408"/>
                </a:cubicBezTo>
              </a:path>
            </a:pathLst>
          </a:cu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11" name="Oval 9"/>
          <p:cNvSpPr>
            <a:spLocks noChangeArrowheads="1"/>
          </p:cNvSpPr>
          <p:nvPr/>
        </p:nvSpPr>
        <p:spPr bwMode="auto">
          <a:xfrm>
            <a:off x="25809340" y="7208470"/>
            <a:ext cx="1304269" cy="1198481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12" name="Freeform 12"/>
          <p:cNvSpPr>
            <a:spLocks/>
          </p:cNvSpPr>
          <p:nvPr/>
        </p:nvSpPr>
        <p:spPr bwMode="auto">
          <a:xfrm flipH="1">
            <a:off x="27142342" y="7135445"/>
            <a:ext cx="547532" cy="1635125"/>
          </a:xfrm>
          <a:custGeom>
            <a:avLst/>
            <a:gdLst>
              <a:gd name="T0" fmla="*/ 97 w 234"/>
              <a:gd name="T1" fmla="*/ 0 h 635"/>
              <a:gd name="T2" fmla="*/ 7 w 234"/>
              <a:gd name="T3" fmla="*/ 181 h 635"/>
              <a:gd name="T4" fmla="*/ 52 w 234"/>
              <a:gd name="T5" fmla="*/ 453 h 635"/>
              <a:gd name="T6" fmla="*/ 234 w 234"/>
              <a:gd name="T7" fmla="*/ 635 h 6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34" h="635">
                <a:moveTo>
                  <a:pt x="97" y="0"/>
                </a:moveTo>
                <a:cubicBezTo>
                  <a:pt x="55" y="53"/>
                  <a:pt x="14" y="106"/>
                  <a:pt x="7" y="181"/>
                </a:cubicBezTo>
                <a:cubicBezTo>
                  <a:pt x="0" y="256"/>
                  <a:pt x="14" y="378"/>
                  <a:pt x="52" y="453"/>
                </a:cubicBezTo>
                <a:cubicBezTo>
                  <a:pt x="90" y="528"/>
                  <a:pt x="162" y="581"/>
                  <a:pt x="234" y="635"/>
                </a:cubicBezTo>
              </a:path>
            </a:pathLst>
          </a:custGeom>
          <a:noFill/>
          <a:ln w="9525">
            <a:solidFill>
              <a:srgbClr val="CC0000"/>
            </a:solidFill>
            <a:prstDash val="sys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13" name="Freeform 13"/>
          <p:cNvSpPr>
            <a:spLocks/>
          </p:cNvSpPr>
          <p:nvPr/>
        </p:nvSpPr>
        <p:spPr bwMode="auto">
          <a:xfrm flipH="1">
            <a:off x="27675586" y="7671861"/>
            <a:ext cx="117475" cy="173036"/>
          </a:xfrm>
          <a:custGeom>
            <a:avLst/>
            <a:gdLst>
              <a:gd name="T0" fmla="*/ 0 w 46"/>
              <a:gd name="T1" fmla="*/ 0 h 45"/>
              <a:gd name="T2" fmla="*/ 46 w 46"/>
              <a:gd name="T3" fmla="*/ 45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6" h="45">
                <a:moveTo>
                  <a:pt x="0" y="0"/>
                </a:moveTo>
                <a:cubicBezTo>
                  <a:pt x="19" y="19"/>
                  <a:pt x="38" y="38"/>
                  <a:pt x="46" y="45"/>
                </a:cubicBezTo>
              </a:path>
            </a:pathLst>
          </a:custGeom>
          <a:noFill/>
          <a:ln w="9525">
            <a:solidFill>
              <a:srgbClr val="CC0000"/>
            </a:solidFill>
            <a:prstDash val="sys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14" name="Freeform 14"/>
          <p:cNvSpPr>
            <a:spLocks/>
          </p:cNvSpPr>
          <p:nvPr/>
        </p:nvSpPr>
        <p:spPr bwMode="auto">
          <a:xfrm flipH="1" flipV="1">
            <a:off x="27667650" y="7757586"/>
            <a:ext cx="346074" cy="173036"/>
          </a:xfrm>
          <a:custGeom>
            <a:avLst/>
            <a:gdLst>
              <a:gd name="T0" fmla="*/ 0 w 45"/>
              <a:gd name="T1" fmla="*/ 45 h 45"/>
              <a:gd name="T2" fmla="*/ 45 w 45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0" y="45"/>
                </a:moveTo>
                <a:cubicBezTo>
                  <a:pt x="15" y="26"/>
                  <a:pt x="30" y="7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sys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15" name="Freeform 15"/>
          <p:cNvSpPr>
            <a:spLocks/>
          </p:cNvSpPr>
          <p:nvPr/>
        </p:nvSpPr>
        <p:spPr bwMode="auto">
          <a:xfrm flipH="1">
            <a:off x="27659710" y="7944912"/>
            <a:ext cx="215900" cy="144461"/>
          </a:xfrm>
          <a:custGeom>
            <a:avLst/>
            <a:gdLst>
              <a:gd name="T0" fmla="*/ 0 w 136"/>
              <a:gd name="T1" fmla="*/ 52 h 52"/>
              <a:gd name="T2" fmla="*/ 45 w 136"/>
              <a:gd name="T3" fmla="*/ 7 h 52"/>
              <a:gd name="T4" fmla="*/ 136 w 136"/>
              <a:gd name="T5" fmla="*/ 7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6" h="52">
                <a:moveTo>
                  <a:pt x="0" y="52"/>
                </a:moveTo>
                <a:cubicBezTo>
                  <a:pt x="11" y="33"/>
                  <a:pt x="22" y="14"/>
                  <a:pt x="45" y="7"/>
                </a:cubicBezTo>
                <a:cubicBezTo>
                  <a:pt x="68" y="0"/>
                  <a:pt x="102" y="3"/>
                  <a:pt x="136" y="7"/>
                </a:cubicBezTo>
              </a:path>
            </a:pathLst>
          </a:custGeom>
          <a:noFill/>
          <a:ln w="9525">
            <a:solidFill>
              <a:srgbClr val="CC0000"/>
            </a:solidFill>
            <a:prstDash val="sys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16" name="Freeform 16"/>
          <p:cNvSpPr>
            <a:spLocks/>
          </p:cNvSpPr>
          <p:nvPr/>
        </p:nvSpPr>
        <p:spPr bwMode="auto">
          <a:xfrm flipH="1">
            <a:off x="27624783" y="8127472"/>
            <a:ext cx="215900" cy="71437"/>
          </a:xfrm>
          <a:custGeom>
            <a:avLst/>
            <a:gdLst>
              <a:gd name="T0" fmla="*/ 0 w 136"/>
              <a:gd name="T1" fmla="*/ 54 h 54"/>
              <a:gd name="T2" fmla="*/ 46 w 136"/>
              <a:gd name="T3" fmla="*/ 8 h 54"/>
              <a:gd name="T4" fmla="*/ 136 w 136"/>
              <a:gd name="T5" fmla="*/ 8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6" h="54">
                <a:moveTo>
                  <a:pt x="0" y="54"/>
                </a:moveTo>
                <a:cubicBezTo>
                  <a:pt x="11" y="35"/>
                  <a:pt x="23" y="16"/>
                  <a:pt x="46" y="8"/>
                </a:cubicBezTo>
                <a:cubicBezTo>
                  <a:pt x="69" y="0"/>
                  <a:pt x="102" y="4"/>
                  <a:pt x="136" y="8"/>
                </a:cubicBezTo>
              </a:path>
            </a:pathLst>
          </a:custGeom>
          <a:noFill/>
          <a:ln w="9525">
            <a:solidFill>
              <a:srgbClr val="CC0000"/>
            </a:solidFill>
            <a:prstDash val="sys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17" name="Freeform 17"/>
          <p:cNvSpPr>
            <a:spLocks/>
          </p:cNvSpPr>
          <p:nvPr/>
        </p:nvSpPr>
        <p:spPr bwMode="auto">
          <a:xfrm flipH="1">
            <a:off x="27607322" y="8208434"/>
            <a:ext cx="142876" cy="73024"/>
          </a:xfrm>
          <a:custGeom>
            <a:avLst/>
            <a:gdLst>
              <a:gd name="T0" fmla="*/ 0 w 45"/>
              <a:gd name="T1" fmla="*/ 45 h 45"/>
              <a:gd name="T2" fmla="*/ 45 w 45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0" y="45"/>
                </a:moveTo>
                <a:cubicBezTo>
                  <a:pt x="0" y="45"/>
                  <a:pt x="22" y="22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sys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18" name="Freeform 18"/>
          <p:cNvSpPr>
            <a:spLocks/>
          </p:cNvSpPr>
          <p:nvPr/>
        </p:nvSpPr>
        <p:spPr bwMode="auto">
          <a:xfrm>
            <a:off x="27797822" y="7886173"/>
            <a:ext cx="215900" cy="71437"/>
          </a:xfrm>
          <a:custGeom>
            <a:avLst/>
            <a:gdLst>
              <a:gd name="T0" fmla="*/ 0 w 136"/>
              <a:gd name="T1" fmla="*/ 45 h 45"/>
              <a:gd name="T2" fmla="*/ 136 w 136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36" h="45">
                <a:moveTo>
                  <a:pt x="0" y="45"/>
                </a:moveTo>
                <a:cubicBezTo>
                  <a:pt x="0" y="45"/>
                  <a:pt x="68" y="22"/>
                  <a:pt x="136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sys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19" name="Freeform 19"/>
          <p:cNvSpPr>
            <a:spLocks/>
          </p:cNvSpPr>
          <p:nvPr/>
        </p:nvSpPr>
        <p:spPr bwMode="auto">
          <a:xfrm>
            <a:off x="27710511" y="7729010"/>
            <a:ext cx="144463" cy="73024"/>
          </a:xfrm>
          <a:custGeom>
            <a:avLst/>
            <a:gdLst>
              <a:gd name="T0" fmla="*/ 0 w 91"/>
              <a:gd name="T1" fmla="*/ 46 h 46"/>
              <a:gd name="T2" fmla="*/ 91 w 91"/>
              <a:gd name="T3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91" h="46">
                <a:moveTo>
                  <a:pt x="0" y="46"/>
                </a:moveTo>
                <a:cubicBezTo>
                  <a:pt x="0" y="46"/>
                  <a:pt x="45" y="23"/>
                  <a:pt x="91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sys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20" name="Freeform 20"/>
          <p:cNvSpPr>
            <a:spLocks/>
          </p:cNvSpPr>
          <p:nvPr/>
        </p:nvSpPr>
        <p:spPr bwMode="auto">
          <a:xfrm>
            <a:off x="27788299" y="8146522"/>
            <a:ext cx="144463" cy="1587"/>
          </a:xfrm>
          <a:custGeom>
            <a:avLst/>
            <a:gdLst>
              <a:gd name="T0" fmla="*/ 0 w 91"/>
              <a:gd name="T1" fmla="*/ 0 h 1"/>
              <a:gd name="T2" fmla="*/ 91 w 91"/>
              <a:gd name="T3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91" h="1">
                <a:moveTo>
                  <a:pt x="0" y="0"/>
                </a:moveTo>
                <a:cubicBezTo>
                  <a:pt x="0" y="0"/>
                  <a:pt x="45" y="0"/>
                  <a:pt x="91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sys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21" name="Freeform 21"/>
          <p:cNvSpPr>
            <a:spLocks/>
          </p:cNvSpPr>
          <p:nvPr/>
        </p:nvSpPr>
        <p:spPr bwMode="auto">
          <a:xfrm>
            <a:off x="27610500" y="7298083"/>
            <a:ext cx="71436" cy="73024"/>
          </a:xfrm>
          <a:custGeom>
            <a:avLst/>
            <a:gdLst>
              <a:gd name="T0" fmla="*/ 0 w 45"/>
              <a:gd name="T1" fmla="*/ 46 h 46"/>
              <a:gd name="T2" fmla="*/ 45 w 45"/>
              <a:gd name="T3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6">
                <a:moveTo>
                  <a:pt x="0" y="46"/>
                </a:moveTo>
                <a:cubicBezTo>
                  <a:pt x="0" y="46"/>
                  <a:pt x="22" y="23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sys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22" name="Freeform 22"/>
          <p:cNvSpPr>
            <a:spLocks/>
          </p:cNvSpPr>
          <p:nvPr/>
        </p:nvSpPr>
        <p:spPr bwMode="auto">
          <a:xfrm rot="21418643">
            <a:off x="25271586" y="7124260"/>
            <a:ext cx="526905" cy="1650899"/>
          </a:xfrm>
          <a:custGeom>
            <a:avLst/>
            <a:gdLst>
              <a:gd name="T0" fmla="*/ 97 w 234"/>
              <a:gd name="T1" fmla="*/ 0 h 635"/>
              <a:gd name="T2" fmla="*/ 7 w 234"/>
              <a:gd name="T3" fmla="*/ 181 h 635"/>
              <a:gd name="T4" fmla="*/ 52 w 234"/>
              <a:gd name="T5" fmla="*/ 453 h 635"/>
              <a:gd name="T6" fmla="*/ 234 w 234"/>
              <a:gd name="T7" fmla="*/ 635 h 6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34" h="635">
                <a:moveTo>
                  <a:pt x="97" y="0"/>
                </a:moveTo>
                <a:cubicBezTo>
                  <a:pt x="55" y="53"/>
                  <a:pt x="14" y="106"/>
                  <a:pt x="7" y="181"/>
                </a:cubicBezTo>
                <a:cubicBezTo>
                  <a:pt x="0" y="256"/>
                  <a:pt x="14" y="378"/>
                  <a:pt x="52" y="453"/>
                </a:cubicBezTo>
                <a:cubicBezTo>
                  <a:pt x="90" y="528"/>
                  <a:pt x="162" y="581"/>
                  <a:pt x="234" y="635"/>
                </a:cubicBezTo>
              </a:path>
            </a:pathLst>
          </a:custGeom>
          <a:noFill/>
          <a:ln w="9525">
            <a:solidFill>
              <a:srgbClr val="CC0000"/>
            </a:solidFill>
            <a:prstDash val="sys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23" name="Freeform 23"/>
          <p:cNvSpPr>
            <a:spLocks/>
          </p:cNvSpPr>
          <p:nvPr/>
        </p:nvSpPr>
        <p:spPr bwMode="auto">
          <a:xfrm>
            <a:off x="25195776" y="7654398"/>
            <a:ext cx="73023" cy="71437"/>
          </a:xfrm>
          <a:custGeom>
            <a:avLst/>
            <a:gdLst>
              <a:gd name="T0" fmla="*/ 0 w 46"/>
              <a:gd name="T1" fmla="*/ 0 h 45"/>
              <a:gd name="T2" fmla="*/ 46 w 46"/>
              <a:gd name="T3" fmla="*/ 45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6" h="45">
                <a:moveTo>
                  <a:pt x="0" y="0"/>
                </a:moveTo>
                <a:cubicBezTo>
                  <a:pt x="19" y="19"/>
                  <a:pt x="38" y="38"/>
                  <a:pt x="46" y="45"/>
                </a:cubicBezTo>
              </a:path>
            </a:pathLst>
          </a:custGeom>
          <a:noFill/>
          <a:ln w="9525">
            <a:solidFill>
              <a:srgbClr val="CC0000"/>
            </a:solidFill>
            <a:prstDash val="sys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24" name="Freeform 24"/>
          <p:cNvSpPr>
            <a:spLocks/>
          </p:cNvSpPr>
          <p:nvPr/>
        </p:nvSpPr>
        <p:spPr bwMode="auto">
          <a:xfrm flipV="1">
            <a:off x="25065596" y="7808385"/>
            <a:ext cx="215900" cy="71437"/>
          </a:xfrm>
          <a:custGeom>
            <a:avLst/>
            <a:gdLst>
              <a:gd name="T0" fmla="*/ 0 w 45"/>
              <a:gd name="T1" fmla="*/ 45 h 45"/>
              <a:gd name="T2" fmla="*/ 45 w 45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0" y="45"/>
                </a:moveTo>
                <a:cubicBezTo>
                  <a:pt x="15" y="26"/>
                  <a:pt x="30" y="7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sys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25" name="Freeform 25"/>
          <p:cNvSpPr>
            <a:spLocks/>
          </p:cNvSpPr>
          <p:nvPr/>
        </p:nvSpPr>
        <p:spPr bwMode="auto">
          <a:xfrm>
            <a:off x="25090998" y="7979833"/>
            <a:ext cx="215900" cy="82551"/>
          </a:xfrm>
          <a:custGeom>
            <a:avLst/>
            <a:gdLst>
              <a:gd name="T0" fmla="*/ 0 w 136"/>
              <a:gd name="T1" fmla="*/ 52 h 52"/>
              <a:gd name="T2" fmla="*/ 45 w 136"/>
              <a:gd name="T3" fmla="*/ 7 h 52"/>
              <a:gd name="T4" fmla="*/ 136 w 136"/>
              <a:gd name="T5" fmla="*/ 7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6" h="52">
                <a:moveTo>
                  <a:pt x="0" y="52"/>
                </a:moveTo>
                <a:cubicBezTo>
                  <a:pt x="11" y="33"/>
                  <a:pt x="22" y="14"/>
                  <a:pt x="45" y="7"/>
                </a:cubicBezTo>
                <a:cubicBezTo>
                  <a:pt x="68" y="0"/>
                  <a:pt x="102" y="3"/>
                  <a:pt x="136" y="7"/>
                </a:cubicBezTo>
              </a:path>
            </a:pathLst>
          </a:custGeom>
          <a:noFill/>
          <a:ln w="9525">
            <a:solidFill>
              <a:srgbClr val="CC0000"/>
            </a:solidFill>
            <a:prstDash val="sys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26" name="Freeform 26"/>
          <p:cNvSpPr>
            <a:spLocks/>
          </p:cNvSpPr>
          <p:nvPr/>
        </p:nvSpPr>
        <p:spPr bwMode="auto">
          <a:xfrm>
            <a:off x="25127508" y="8121120"/>
            <a:ext cx="215900" cy="85724"/>
          </a:xfrm>
          <a:custGeom>
            <a:avLst/>
            <a:gdLst>
              <a:gd name="T0" fmla="*/ 0 w 136"/>
              <a:gd name="T1" fmla="*/ 54 h 54"/>
              <a:gd name="T2" fmla="*/ 46 w 136"/>
              <a:gd name="T3" fmla="*/ 8 h 54"/>
              <a:gd name="T4" fmla="*/ 136 w 136"/>
              <a:gd name="T5" fmla="*/ 8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6" h="54">
                <a:moveTo>
                  <a:pt x="0" y="54"/>
                </a:moveTo>
                <a:cubicBezTo>
                  <a:pt x="11" y="35"/>
                  <a:pt x="23" y="16"/>
                  <a:pt x="46" y="8"/>
                </a:cubicBezTo>
                <a:cubicBezTo>
                  <a:pt x="69" y="0"/>
                  <a:pt x="102" y="4"/>
                  <a:pt x="136" y="8"/>
                </a:cubicBezTo>
              </a:path>
            </a:pathLst>
          </a:custGeom>
          <a:noFill/>
          <a:ln w="9525">
            <a:solidFill>
              <a:srgbClr val="CC0000"/>
            </a:solidFill>
            <a:prstDash val="sys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27" name="Freeform 27"/>
          <p:cNvSpPr>
            <a:spLocks/>
          </p:cNvSpPr>
          <p:nvPr/>
        </p:nvSpPr>
        <p:spPr bwMode="auto">
          <a:xfrm>
            <a:off x="25284675" y="8192559"/>
            <a:ext cx="71436" cy="71437"/>
          </a:xfrm>
          <a:custGeom>
            <a:avLst/>
            <a:gdLst>
              <a:gd name="T0" fmla="*/ 0 w 45"/>
              <a:gd name="T1" fmla="*/ 45 h 45"/>
              <a:gd name="T2" fmla="*/ 45 w 45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0" y="45"/>
                </a:moveTo>
                <a:cubicBezTo>
                  <a:pt x="0" y="45"/>
                  <a:pt x="22" y="22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sys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28" name="Freeform 28"/>
          <p:cNvSpPr>
            <a:spLocks/>
          </p:cNvSpPr>
          <p:nvPr/>
        </p:nvSpPr>
        <p:spPr bwMode="auto">
          <a:xfrm>
            <a:off x="25064011" y="7841721"/>
            <a:ext cx="71436" cy="71437"/>
          </a:xfrm>
          <a:custGeom>
            <a:avLst/>
            <a:gdLst>
              <a:gd name="T0" fmla="*/ 45 w 45"/>
              <a:gd name="T1" fmla="*/ 0 h 45"/>
              <a:gd name="T2" fmla="*/ 0 w 45"/>
              <a:gd name="T3" fmla="*/ 45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45" y="0"/>
                </a:moveTo>
                <a:cubicBezTo>
                  <a:pt x="30" y="19"/>
                  <a:pt x="15" y="38"/>
                  <a:pt x="0" y="45"/>
                </a:cubicBezTo>
              </a:path>
            </a:pathLst>
          </a:custGeom>
          <a:noFill/>
          <a:ln w="9525">
            <a:solidFill>
              <a:srgbClr val="CC0000"/>
            </a:solidFill>
            <a:prstDash val="sys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29" name="Freeform 29"/>
          <p:cNvSpPr>
            <a:spLocks/>
          </p:cNvSpPr>
          <p:nvPr/>
        </p:nvSpPr>
        <p:spPr bwMode="auto">
          <a:xfrm>
            <a:off x="25121020" y="7724086"/>
            <a:ext cx="144463" cy="1587"/>
          </a:xfrm>
          <a:custGeom>
            <a:avLst/>
            <a:gdLst>
              <a:gd name="T0" fmla="*/ 91 w 91"/>
              <a:gd name="T1" fmla="*/ 0 h 1"/>
              <a:gd name="T2" fmla="*/ 0 w 91"/>
              <a:gd name="T3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91" h="1">
                <a:moveTo>
                  <a:pt x="91" y="0"/>
                </a:moveTo>
                <a:cubicBezTo>
                  <a:pt x="91" y="0"/>
                  <a:pt x="45" y="0"/>
                  <a:pt x="0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sys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30" name="Freeform 30"/>
          <p:cNvSpPr>
            <a:spLocks/>
          </p:cNvSpPr>
          <p:nvPr/>
        </p:nvSpPr>
        <p:spPr bwMode="auto">
          <a:xfrm>
            <a:off x="25121162" y="8056035"/>
            <a:ext cx="144463" cy="71437"/>
          </a:xfrm>
          <a:custGeom>
            <a:avLst/>
            <a:gdLst>
              <a:gd name="T0" fmla="*/ 91 w 91"/>
              <a:gd name="T1" fmla="*/ 45 h 45"/>
              <a:gd name="T2" fmla="*/ 0 w 91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91" h="45">
                <a:moveTo>
                  <a:pt x="91" y="45"/>
                </a:moveTo>
                <a:cubicBezTo>
                  <a:pt x="91" y="45"/>
                  <a:pt x="45" y="22"/>
                  <a:pt x="0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sys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31" name="Line 31"/>
          <p:cNvSpPr>
            <a:spLocks noChangeShapeType="1"/>
          </p:cNvSpPr>
          <p:nvPr/>
        </p:nvSpPr>
        <p:spPr bwMode="auto">
          <a:xfrm flipH="1">
            <a:off x="25194185" y="7571846"/>
            <a:ext cx="71436" cy="0"/>
          </a:xfrm>
          <a:prstGeom prst="line">
            <a:avLst/>
          </a:prstGeom>
          <a:noFill/>
          <a:ln w="9525">
            <a:solidFill>
              <a:srgbClr val="CC0000"/>
            </a:solidFill>
            <a:prstDash val="sys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32" name="Freeform 21"/>
          <p:cNvSpPr>
            <a:spLocks/>
          </p:cNvSpPr>
          <p:nvPr/>
        </p:nvSpPr>
        <p:spPr bwMode="auto">
          <a:xfrm>
            <a:off x="27699399" y="7463182"/>
            <a:ext cx="71436" cy="73024"/>
          </a:xfrm>
          <a:custGeom>
            <a:avLst/>
            <a:gdLst>
              <a:gd name="T0" fmla="*/ 0 w 45"/>
              <a:gd name="T1" fmla="*/ 46 h 46"/>
              <a:gd name="T2" fmla="*/ 45 w 45"/>
              <a:gd name="T3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6">
                <a:moveTo>
                  <a:pt x="0" y="46"/>
                </a:moveTo>
                <a:cubicBezTo>
                  <a:pt x="0" y="46"/>
                  <a:pt x="22" y="23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sys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33" name="Freeform 17"/>
          <p:cNvSpPr>
            <a:spLocks/>
          </p:cNvSpPr>
          <p:nvPr/>
        </p:nvSpPr>
        <p:spPr bwMode="auto">
          <a:xfrm flipH="1">
            <a:off x="27661299" y="7516286"/>
            <a:ext cx="142876" cy="73024"/>
          </a:xfrm>
          <a:custGeom>
            <a:avLst/>
            <a:gdLst>
              <a:gd name="T0" fmla="*/ 0 w 45"/>
              <a:gd name="T1" fmla="*/ 45 h 45"/>
              <a:gd name="T2" fmla="*/ 45 w 45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0" y="45"/>
                </a:moveTo>
                <a:cubicBezTo>
                  <a:pt x="0" y="45"/>
                  <a:pt x="22" y="22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sys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34" name="Freeform 17"/>
          <p:cNvSpPr>
            <a:spLocks/>
          </p:cNvSpPr>
          <p:nvPr/>
        </p:nvSpPr>
        <p:spPr bwMode="auto">
          <a:xfrm flipH="1">
            <a:off x="27553349" y="8341784"/>
            <a:ext cx="142876" cy="73024"/>
          </a:xfrm>
          <a:custGeom>
            <a:avLst/>
            <a:gdLst>
              <a:gd name="T0" fmla="*/ 0 w 45"/>
              <a:gd name="T1" fmla="*/ 45 h 45"/>
              <a:gd name="T2" fmla="*/ 45 w 45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0" y="45"/>
                </a:moveTo>
                <a:cubicBezTo>
                  <a:pt x="0" y="45"/>
                  <a:pt x="22" y="22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sys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35" name="Freeform 23"/>
          <p:cNvSpPr>
            <a:spLocks/>
          </p:cNvSpPr>
          <p:nvPr/>
        </p:nvSpPr>
        <p:spPr bwMode="auto">
          <a:xfrm>
            <a:off x="27478600" y="8443384"/>
            <a:ext cx="73023" cy="71437"/>
          </a:xfrm>
          <a:custGeom>
            <a:avLst/>
            <a:gdLst>
              <a:gd name="T0" fmla="*/ 0 w 46"/>
              <a:gd name="T1" fmla="*/ 0 h 45"/>
              <a:gd name="T2" fmla="*/ 46 w 46"/>
              <a:gd name="T3" fmla="*/ 45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6" h="45">
                <a:moveTo>
                  <a:pt x="0" y="0"/>
                </a:moveTo>
                <a:cubicBezTo>
                  <a:pt x="19" y="19"/>
                  <a:pt x="38" y="38"/>
                  <a:pt x="46" y="45"/>
                </a:cubicBezTo>
              </a:path>
            </a:pathLst>
          </a:custGeom>
          <a:noFill/>
          <a:ln w="9525">
            <a:solidFill>
              <a:srgbClr val="CC0000"/>
            </a:solidFill>
            <a:prstDash val="sys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36" name="Freeform 17"/>
          <p:cNvSpPr>
            <a:spLocks/>
          </p:cNvSpPr>
          <p:nvPr/>
        </p:nvSpPr>
        <p:spPr bwMode="auto">
          <a:xfrm flipH="1">
            <a:off x="25151324" y="7356660"/>
            <a:ext cx="142876" cy="73024"/>
          </a:xfrm>
          <a:custGeom>
            <a:avLst/>
            <a:gdLst>
              <a:gd name="T0" fmla="*/ 0 w 45"/>
              <a:gd name="T1" fmla="*/ 45 h 45"/>
              <a:gd name="T2" fmla="*/ 45 w 45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0" y="45"/>
                </a:moveTo>
                <a:cubicBezTo>
                  <a:pt x="0" y="45"/>
                  <a:pt x="22" y="22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sys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37" name="Freeform 21"/>
          <p:cNvSpPr>
            <a:spLocks/>
          </p:cNvSpPr>
          <p:nvPr/>
        </p:nvSpPr>
        <p:spPr bwMode="auto">
          <a:xfrm>
            <a:off x="25262446" y="8327335"/>
            <a:ext cx="158749" cy="116763"/>
          </a:xfrm>
          <a:custGeom>
            <a:avLst/>
            <a:gdLst>
              <a:gd name="T0" fmla="*/ 0 w 45"/>
              <a:gd name="T1" fmla="*/ 46 h 46"/>
              <a:gd name="T2" fmla="*/ 45 w 45"/>
              <a:gd name="T3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6">
                <a:moveTo>
                  <a:pt x="0" y="46"/>
                </a:moveTo>
                <a:cubicBezTo>
                  <a:pt x="0" y="46"/>
                  <a:pt x="22" y="23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sys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38" name="Freeform 15"/>
          <p:cNvSpPr>
            <a:spLocks/>
          </p:cNvSpPr>
          <p:nvPr/>
        </p:nvSpPr>
        <p:spPr bwMode="auto">
          <a:xfrm flipH="1">
            <a:off x="25371189" y="8459974"/>
            <a:ext cx="215900" cy="144461"/>
          </a:xfrm>
          <a:custGeom>
            <a:avLst/>
            <a:gdLst>
              <a:gd name="T0" fmla="*/ 0 w 136"/>
              <a:gd name="T1" fmla="*/ 52 h 52"/>
              <a:gd name="T2" fmla="*/ 45 w 136"/>
              <a:gd name="T3" fmla="*/ 7 h 52"/>
              <a:gd name="T4" fmla="*/ 136 w 136"/>
              <a:gd name="T5" fmla="*/ 7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6" h="52">
                <a:moveTo>
                  <a:pt x="0" y="52"/>
                </a:moveTo>
                <a:cubicBezTo>
                  <a:pt x="11" y="33"/>
                  <a:pt x="22" y="14"/>
                  <a:pt x="45" y="7"/>
                </a:cubicBezTo>
                <a:cubicBezTo>
                  <a:pt x="68" y="0"/>
                  <a:pt x="102" y="3"/>
                  <a:pt x="136" y="7"/>
                </a:cubicBezTo>
              </a:path>
            </a:pathLst>
          </a:custGeom>
          <a:noFill/>
          <a:ln w="9525">
            <a:solidFill>
              <a:srgbClr val="CC0000"/>
            </a:solidFill>
            <a:prstDash val="sys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39" name="Freeform 20"/>
          <p:cNvSpPr>
            <a:spLocks/>
          </p:cNvSpPr>
          <p:nvPr/>
        </p:nvSpPr>
        <p:spPr bwMode="auto">
          <a:xfrm>
            <a:off x="27515249" y="8483073"/>
            <a:ext cx="144463" cy="1587"/>
          </a:xfrm>
          <a:custGeom>
            <a:avLst/>
            <a:gdLst>
              <a:gd name="T0" fmla="*/ 0 w 91"/>
              <a:gd name="T1" fmla="*/ 0 h 1"/>
              <a:gd name="T2" fmla="*/ 91 w 91"/>
              <a:gd name="T3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91" h="1">
                <a:moveTo>
                  <a:pt x="0" y="0"/>
                </a:moveTo>
                <a:cubicBezTo>
                  <a:pt x="0" y="0"/>
                  <a:pt x="45" y="0"/>
                  <a:pt x="91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sys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40" name="Freeform 23"/>
          <p:cNvSpPr>
            <a:spLocks/>
          </p:cNvSpPr>
          <p:nvPr/>
        </p:nvSpPr>
        <p:spPr bwMode="auto">
          <a:xfrm>
            <a:off x="27357948" y="8579035"/>
            <a:ext cx="73023" cy="45720"/>
          </a:xfrm>
          <a:custGeom>
            <a:avLst/>
            <a:gdLst>
              <a:gd name="T0" fmla="*/ 0 w 46"/>
              <a:gd name="T1" fmla="*/ 0 h 45"/>
              <a:gd name="T2" fmla="*/ 46 w 46"/>
              <a:gd name="T3" fmla="*/ 45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6" h="45">
                <a:moveTo>
                  <a:pt x="0" y="0"/>
                </a:moveTo>
                <a:cubicBezTo>
                  <a:pt x="19" y="19"/>
                  <a:pt x="38" y="38"/>
                  <a:pt x="46" y="45"/>
                </a:cubicBezTo>
              </a:path>
            </a:pathLst>
          </a:custGeom>
          <a:noFill/>
          <a:ln w="9525">
            <a:solidFill>
              <a:srgbClr val="CC0000"/>
            </a:solidFill>
            <a:prstDash val="sys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41" name="Freeform 27"/>
          <p:cNvSpPr>
            <a:spLocks/>
          </p:cNvSpPr>
          <p:nvPr/>
        </p:nvSpPr>
        <p:spPr bwMode="auto">
          <a:xfrm>
            <a:off x="25472793" y="8507599"/>
            <a:ext cx="71436" cy="71437"/>
          </a:xfrm>
          <a:custGeom>
            <a:avLst/>
            <a:gdLst>
              <a:gd name="T0" fmla="*/ 0 w 45"/>
              <a:gd name="T1" fmla="*/ 45 h 45"/>
              <a:gd name="T2" fmla="*/ 45 w 45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0" y="45"/>
                </a:moveTo>
                <a:cubicBezTo>
                  <a:pt x="0" y="45"/>
                  <a:pt x="22" y="22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sys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42" name="Freeform 27"/>
          <p:cNvSpPr>
            <a:spLocks/>
          </p:cNvSpPr>
          <p:nvPr/>
        </p:nvSpPr>
        <p:spPr bwMode="auto">
          <a:xfrm>
            <a:off x="25649876" y="8647298"/>
            <a:ext cx="46752" cy="45720"/>
          </a:xfrm>
          <a:custGeom>
            <a:avLst/>
            <a:gdLst>
              <a:gd name="T0" fmla="*/ 0 w 45"/>
              <a:gd name="T1" fmla="*/ 45 h 45"/>
              <a:gd name="T2" fmla="*/ 45 w 45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0" y="45"/>
                </a:moveTo>
                <a:cubicBezTo>
                  <a:pt x="0" y="45"/>
                  <a:pt x="22" y="22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prstDash val="sys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43" name="Line 31"/>
          <p:cNvSpPr>
            <a:spLocks noChangeShapeType="1"/>
          </p:cNvSpPr>
          <p:nvPr/>
        </p:nvSpPr>
        <p:spPr bwMode="auto">
          <a:xfrm flipH="1" flipV="1">
            <a:off x="25281498" y="7233868"/>
            <a:ext cx="55422" cy="93502"/>
          </a:xfrm>
          <a:prstGeom prst="line">
            <a:avLst/>
          </a:prstGeom>
          <a:noFill/>
          <a:ln w="9525">
            <a:solidFill>
              <a:srgbClr val="CC0000"/>
            </a:solidFill>
            <a:prstDash val="sys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cxnSp>
        <p:nvCxnSpPr>
          <p:cNvPr id="144" name="Connecteur droit avec flèche 143"/>
          <p:cNvCxnSpPr/>
          <p:nvPr/>
        </p:nvCxnSpPr>
        <p:spPr>
          <a:xfrm flipH="1">
            <a:off x="26917414" y="6268668"/>
            <a:ext cx="453234" cy="1437838"/>
          </a:xfrm>
          <a:prstGeom prst="straightConnector1">
            <a:avLst/>
          </a:prstGeom>
          <a:ln>
            <a:solidFill>
              <a:srgbClr val="767676"/>
            </a:solidFill>
            <a:headEnd type="non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5" name="ZoneTexte 144"/>
          <p:cNvSpPr txBox="1"/>
          <p:nvPr/>
        </p:nvSpPr>
        <p:spPr>
          <a:xfrm>
            <a:off x="25991240" y="5765350"/>
            <a:ext cx="3218874" cy="523210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2800" dirty="0">
                <a:solidFill>
                  <a:srgbClr val="767676"/>
                </a:solidFill>
                <a:latin typeface="Helvetica"/>
                <a:cs typeface="Helvetica"/>
              </a:rPr>
              <a:t>Kératite herpétique</a:t>
            </a:r>
          </a:p>
        </p:txBody>
      </p:sp>
      <p:sp>
        <p:nvSpPr>
          <p:cNvPr id="146" name="Freeform 8"/>
          <p:cNvSpPr>
            <a:spLocks/>
          </p:cNvSpPr>
          <p:nvPr/>
        </p:nvSpPr>
        <p:spPr bwMode="auto">
          <a:xfrm>
            <a:off x="24013905" y="6544753"/>
            <a:ext cx="4938028" cy="1389840"/>
          </a:xfrm>
          <a:custGeom>
            <a:avLst/>
            <a:gdLst>
              <a:gd name="T0" fmla="*/ 0 w 1678"/>
              <a:gd name="T1" fmla="*/ 408 h 408"/>
              <a:gd name="T2" fmla="*/ 817 w 1678"/>
              <a:gd name="T3" fmla="*/ 0 h 408"/>
              <a:gd name="T4" fmla="*/ 1678 w 1678"/>
              <a:gd name="T5" fmla="*/ 408 h 4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78" h="408">
                <a:moveTo>
                  <a:pt x="0" y="408"/>
                </a:moveTo>
                <a:cubicBezTo>
                  <a:pt x="268" y="204"/>
                  <a:pt x="537" y="0"/>
                  <a:pt x="817" y="0"/>
                </a:cubicBezTo>
                <a:cubicBezTo>
                  <a:pt x="1097" y="0"/>
                  <a:pt x="1387" y="204"/>
                  <a:pt x="1678" y="408"/>
                </a:cubicBez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47" name="Freeform 24"/>
          <p:cNvSpPr>
            <a:spLocks/>
          </p:cNvSpPr>
          <p:nvPr/>
        </p:nvSpPr>
        <p:spPr bwMode="auto">
          <a:xfrm rot="2824111">
            <a:off x="26558561" y="7686952"/>
            <a:ext cx="524946" cy="718502"/>
          </a:xfrm>
          <a:custGeom>
            <a:avLst/>
            <a:gdLst>
              <a:gd name="T0" fmla="*/ 1021 w 2631"/>
              <a:gd name="T1" fmla="*/ 83 h 3470"/>
              <a:gd name="T2" fmla="*/ 794 w 2631"/>
              <a:gd name="T3" fmla="*/ 401 h 3470"/>
              <a:gd name="T4" fmla="*/ 476 w 2631"/>
              <a:gd name="T5" fmla="*/ 537 h 3470"/>
              <a:gd name="T6" fmla="*/ 1021 w 2631"/>
              <a:gd name="T7" fmla="*/ 718 h 3470"/>
              <a:gd name="T8" fmla="*/ 567 w 2631"/>
              <a:gd name="T9" fmla="*/ 809 h 3470"/>
              <a:gd name="T10" fmla="*/ 295 w 2631"/>
              <a:gd name="T11" fmla="*/ 990 h 3470"/>
              <a:gd name="T12" fmla="*/ 1066 w 2631"/>
              <a:gd name="T13" fmla="*/ 1172 h 3470"/>
              <a:gd name="T14" fmla="*/ 386 w 2631"/>
              <a:gd name="T15" fmla="*/ 1217 h 3470"/>
              <a:gd name="T16" fmla="*/ 159 w 2631"/>
              <a:gd name="T17" fmla="*/ 1444 h 3470"/>
              <a:gd name="T18" fmla="*/ 1157 w 2631"/>
              <a:gd name="T19" fmla="*/ 1898 h 3470"/>
              <a:gd name="T20" fmla="*/ 204 w 2631"/>
              <a:gd name="T21" fmla="*/ 1852 h 3470"/>
              <a:gd name="T22" fmla="*/ 476 w 2631"/>
              <a:gd name="T23" fmla="*/ 2079 h 3470"/>
              <a:gd name="T24" fmla="*/ 1202 w 2631"/>
              <a:gd name="T25" fmla="*/ 2397 h 3470"/>
              <a:gd name="T26" fmla="*/ 658 w 2631"/>
              <a:gd name="T27" fmla="*/ 2623 h 3470"/>
              <a:gd name="T28" fmla="*/ 1248 w 2631"/>
              <a:gd name="T29" fmla="*/ 2850 h 3470"/>
              <a:gd name="T30" fmla="*/ 1157 w 2631"/>
              <a:gd name="T31" fmla="*/ 3168 h 3470"/>
              <a:gd name="T32" fmla="*/ 1384 w 2631"/>
              <a:gd name="T33" fmla="*/ 3395 h 3470"/>
              <a:gd name="T34" fmla="*/ 1656 w 2631"/>
              <a:gd name="T35" fmla="*/ 3213 h 3470"/>
              <a:gd name="T36" fmla="*/ 1973 w 2631"/>
              <a:gd name="T37" fmla="*/ 2986 h 3470"/>
              <a:gd name="T38" fmla="*/ 1565 w 2631"/>
              <a:gd name="T39" fmla="*/ 2759 h 3470"/>
              <a:gd name="T40" fmla="*/ 2064 w 2631"/>
              <a:gd name="T41" fmla="*/ 2669 h 3470"/>
              <a:gd name="T42" fmla="*/ 1520 w 2631"/>
              <a:gd name="T43" fmla="*/ 2351 h 3470"/>
              <a:gd name="T44" fmla="*/ 2291 w 2631"/>
              <a:gd name="T45" fmla="*/ 2306 h 3470"/>
              <a:gd name="T46" fmla="*/ 1565 w 2631"/>
              <a:gd name="T47" fmla="*/ 1898 h 3470"/>
              <a:gd name="T48" fmla="*/ 2245 w 2631"/>
              <a:gd name="T49" fmla="*/ 1716 h 3470"/>
              <a:gd name="T50" fmla="*/ 2381 w 2631"/>
              <a:gd name="T51" fmla="*/ 1353 h 3470"/>
              <a:gd name="T52" fmla="*/ 1474 w 2631"/>
              <a:gd name="T53" fmla="*/ 1127 h 3470"/>
              <a:gd name="T54" fmla="*/ 2200 w 2631"/>
              <a:gd name="T55" fmla="*/ 945 h 3470"/>
              <a:gd name="T56" fmla="*/ 1429 w 2631"/>
              <a:gd name="T57" fmla="*/ 718 h 3470"/>
              <a:gd name="T58" fmla="*/ 1973 w 2631"/>
              <a:gd name="T59" fmla="*/ 537 h 3470"/>
              <a:gd name="T60" fmla="*/ 1384 w 2631"/>
              <a:gd name="T61" fmla="*/ 265 h 3470"/>
              <a:gd name="T62" fmla="*/ 1111 w 2631"/>
              <a:gd name="T63" fmla="*/ 38 h 34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631" h="3470">
                <a:moveTo>
                  <a:pt x="1111" y="38"/>
                </a:moveTo>
                <a:cubicBezTo>
                  <a:pt x="1058" y="45"/>
                  <a:pt x="1044" y="30"/>
                  <a:pt x="1021" y="83"/>
                </a:cubicBezTo>
                <a:cubicBezTo>
                  <a:pt x="998" y="136"/>
                  <a:pt x="1013" y="302"/>
                  <a:pt x="975" y="355"/>
                </a:cubicBezTo>
                <a:cubicBezTo>
                  <a:pt x="937" y="408"/>
                  <a:pt x="869" y="401"/>
                  <a:pt x="794" y="401"/>
                </a:cubicBezTo>
                <a:cubicBezTo>
                  <a:pt x="719" y="401"/>
                  <a:pt x="575" y="332"/>
                  <a:pt x="522" y="355"/>
                </a:cubicBezTo>
                <a:cubicBezTo>
                  <a:pt x="469" y="378"/>
                  <a:pt x="438" y="491"/>
                  <a:pt x="476" y="537"/>
                </a:cubicBezTo>
                <a:cubicBezTo>
                  <a:pt x="514" y="583"/>
                  <a:pt x="658" y="598"/>
                  <a:pt x="749" y="628"/>
                </a:cubicBezTo>
                <a:cubicBezTo>
                  <a:pt x="840" y="658"/>
                  <a:pt x="976" y="680"/>
                  <a:pt x="1021" y="718"/>
                </a:cubicBezTo>
                <a:cubicBezTo>
                  <a:pt x="1066" y="756"/>
                  <a:pt x="1097" y="839"/>
                  <a:pt x="1021" y="854"/>
                </a:cubicBezTo>
                <a:cubicBezTo>
                  <a:pt x="945" y="869"/>
                  <a:pt x="688" y="809"/>
                  <a:pt x="567" y="809"/>
                </a:cubicBezTo>
                <a:cubicBezTo>
                  <a:pt x="446" y="809"/>
                  <a:pt x="340" y="824"/>
                  <a:pt x="295" y="854"/>
                </a:cubicBezTo>
                <a:cubicBezTo>
                  <a:pt x="250" y="884"/>
                  <a:pt x="197" y="952"/>
                  <a:pt x="295" y="990"/>
                </a:cubicBezTo>
                <a:cubicBezTo>
                  <a:pt x="393" y="1028"/>
                  <a:pt x="757" y="1051"/>
                  <a:pt x="885" y="1081"/>
                </a:cubicBezTo>
                <a:cubicBezTo>
                  <a:pt x="1013" y="1111"/>
                  <a:pt x="1036" y="1127"/>
                  <a:pt x="1066" y="1172"/>
                </a:cubicBezTo>
                <a:cubicBezTo>
                  <a:pt x="1096" y="1217"/>
                  <a:pt x="1179" y="1346"/>
                  <a:pt x="1066" y="1353"/>
                </a:cubicBezTo>
                <a:cubicBezTo>
                  <a:pt x="953" y="1360"/>
                  <a:pt x="545" y="1232"/>
                  <a:pt x="386" y="1217"/>
                </a:cubicBezTo>
                <a:cubicBezTo>
                  <a:pt x="227" y="1202"/>
                  <a:pt x="152" y="1225"/>
                  <a:pt x="114" y="1263"/>
                </a:cubicBezTo>
                <a:cubicBezTo>
                  <a:pt x="76" y="1301"/>
                  <a:pt x="0" y="1384"/>
                  <a:pt x="159" y="1444"/>
                </a:cubicBezTo>
                <a:cubicBezTo>
                  <a:pt x="318" y="1504"/>
                  <a:pt x="900" y="1549"/>
                  <a:pt x="1066" y="1625"/>
                </a:cubicBezTo>
                <a:cubicBezTo>
                  <a:pt x="1232" y="1701"/>
                  <a:pt x="1263" y="1875"/>
                  <a:pt x="1157" y="1898"/>
                </a:cubicBezTo>
                <a:cubicBezTo>
                  <a:pt x="1051" y="1921"/>
                  <a:pt x="590" y="1770"/>
                  <a:pt x="431" y="1762"/>
                </a:cubicBezTo>
                <a:cubicBezTo>
                  <a:pt x="272" y="1754"/>
                  <a:pt x="234" y="1814"/>
                  <a:pt x="204" y="1852"/>
                </a:cubicBezTo>
                <a:cubicBezTo>
                  <a:pt x="174" y="1890"/>
                  <a:pt x="205" y="1950"/>
                  <a:pt x="250" y="1988"/>
                </a:cubicBezTo>
                <a:cubicBezTo>
                  <a:pt x="295" y="2026"/>
                  <a:pt x="317" y="2041"/>
                  <a:pt x="476" y="2079"/>
                </a:cubicBezTo>
                <a:cubicBezTo>
                  <a:pt x="635" y="2117"/>
                  <a:pt x="1081" y="2162"/>
                  <a:pt x="1202" y="2215"/>
                </a:cubicBezTo>
                <a:cubicBezTo>
                  <a:pt x="1323" y="2268"/>
                  <a:pt x="1285" y="2367"/>
                  <a:pt x="1202" y="2397"/>
                </a:cubicBezTo>
                <a:cubicBezTo>
                  <a:pt x="1119" y="2427"/>
                  <a:pt x="794" y="2359"/>
                  <a:pt x="703" y="2397"/>
                </a:cubicBezTo>
                <a:cubicBezTo>
                  <a:pt x="612" y="2435"/>
                  <a:pt x="575" y="2578"/>
                  <a:pt x="658" y="2623"/>
                </a:cubicBezTo>
                <a:cubicBezTo>
                  <a:pt x="741" y="2668"/>
                  <a:pt x="1104" y="2631"/>
                  <a:pt x="1202" y="2669"/>
                </a:cubicBezTo>
                <a:cubicBezTo>
                  <a:pt x="1300" y="2707"/>
                  <a:pt x="1271" y="2805"/>
                  <a:pt x="1248" y="2850"/>
                </a:cubicBezTo>
                <a:cubicBezTo>
                  <a:pt x="1225" y="2895"/>
                  <a:pt x="1081" y="2888"/>
                  <a:pt x="1066" y="2941"/>
                </a:cubicBezTo>
                <a:cubicBezTo>
                  <a:pt x="1051" y="2994"/>
                  <a:pt x="1112" y="3123"/>
                  <a:pt x="1157" y="3168"/>
                </a:cubicBezTo>
                <a:cubicBezTo>
                  <a:pt x="1202" y="3213"/>
                  <a:pt x="1300" y="3175"/>
                  <a:pt x="1338" y="3213"/>
                </a:cubicBezTo>
                <a:cubicBezTo>
                  <a:pt x="1376" y="3251"/>
                  <a:pt x="1339" y="3357"/>
                  <a:pt x="1384" y="3395"/>
                </a:cubicBezTo>
                <a:cubicBezTo>
                  <a:pt x="1429" y="3433"/>
                  <a:pt x="1565" y="3470"/>
                  <a:pt x="1610" y="3440"/>
                </a:cubicBezTo>
                <a:cubicBezTo>
                  <a:pt x="1655" y="3410"/>
                  <a:pt x="1611" y="3251"/>
                  <a:pt x="1656" y="3213"/>
                </a:cubicBezTo>
                <a:cubicBezTo>
                  <a:pt x="1701" y="3175"/>
                  <a:pt x="1830" y="3251"/>
                  <a:pt x="1883" y="3213"/>
                </a:cubicBezTo>
                <a:cubicBezTo>
                  <a:pt x="1936" y="3175"/>
                  <a:pt x="2003" y="3046"/>
                  <a:pt x="1973" y="2986"/>
                </a:cubicBezTo>
                <a:cubicBezTo>
                  <a:pt x="1943" y="2926"/>
                  <a:pt x="1769" y="2888"/>
                  <a:pt x="1701" y="2850"/>
                </a:cubicBezTo>
                <a:cubicBezTo>
                  <a:pt x="1633" y="2812"/>
                  <a:pt x="1588" y="2797"/>
                  <a:pt x="1565" y="2759"/>
                </a:cubicBezTo>
                <a:cubicBezTo>
                  <a:pt x="1542" y="2721"/>
                  <a:pt x="1482" y="2638"/>
                  <a:pt x="1565" y="2623"/>
                </a:cubicBezTo>
                <a:cubicBezTo>
                  <a:pt x="1648" y="2608"/>
                  <a:pt x="1958" y="2692"/>
                  <a:pt x="2064" y="2669"/>
                </a:cubicBezTo>
                <a:cubicBezTo>
                  <a:pt x="2170" y="2646"/>
                  <a:pt x="2291" y="2540"/>
                  <a:pt x="2200" y="2487"/>
                </a:cubicBezTo>
                <a:cubicBezTo>
                  <a:pt x="2109" y="2434"/>
                  <a:pt x="1633" y="2396"/>
                  <a:pt x="1520" y="2351"/>
                </a:cubicBezTo>
                <a:cubicBezTo>
                  <a:pt x="1407" y="2306"/>
                  <a:pt x="1392" y="2222"/>
                  <a:pt x="1520" y="2215"/>
                </a:cubicBezTo>
                <a:cubicBezTo>
                  <a:pt x="1648" y="2208"/>
                  <a:pt x="2132" y="2344"/>
                  <a:pt x="2291" y="2306"/>
                </a:cubicBezTo>
                <a:cubicBezTo>
                  <a:pt x="2450" y="2268"/>
                  <a:pt x="2593" y="2056"/>
                  <a:pt x="2472" y="1988"/>
                </a:cubicBezTo>
                <a:cubicBezTo>
                  <a:pt x="2351" y="1920"/>
                  <a:pt x="1731" y="1943"/>
                  <a:pt x="1565" y="1898"/>
                </a:cubicBezTo>
                <a:cubicBezTo>
                  <a:pt x="1399" y="1853"/>
                  <a:pt x="1361" y="1746"/>
                  <a:pt x="1474" y="1716"/>
                </a:cubicBezTo>
                <a:cubicBezTo>
                  <a:pt x="1587" y="1686"/>
                  <a:pt x="2056" y="1739"/>
                  <a:pt x="2245" y="1716"/>
                </a:cubicBezTo>
                <a:cubicBezTo>
                  <a:pt x="2434" y="1693"/>
                  <a:pt x="2585" y="1641"/>
                  <a:pt x="2608" y="1580"/>
                </a:cubicBezTo>
                <a:cubicBezTo>
                  <a:pt x="2631" y="1519"/>
                  <a:pt x="2570" y="1383"/>
                  <a:pt x="2381" y="1353"/>
                </a:cubicBezTo>
                <a:cubicBezTo>
                  <a:pt x="2192" y="1323"/>
                  <a:pt x="1625" y="1437"/>
                  <a:pt x="1474" y="1399"/>
                </a:cubicBezTo>
                <a:cubicBezTo>
                  <a:pt x="1323" y="1361"/>
                  <a:pt x="1361" y="1172"/>
                  <a:pt x="1474" y="1127"/>
                </a:cubicBezTo>
                <a:cubicBezTo>
                  <a:pt x="1587" y="1082"/>
                  <a:pt x="2034" y="1157"/>
                  <a:pt x="2155" y="1127"/>
                </a:cubicBezTo>
                <a:cubicBezTo>
                  <a:pt x="2276" y="1097"/>
                  <a:pt x="2321" y="990"/>
                  <a:pt x="2200" y="945"/>
                </a:cubicBezTo>
                <a:cubicBezTo>
                  <a:pt x="2079" y="900"/>
                  <a:pt x="1557" y="892"/>
                  <a:pt x="1429" y="854"/>
                </a:cubicBezTo>
                <a:cubicBezTo>
                  <a:pt x="1301" y="816"/>
                  <a:pt x="1346" y="741"/>
                  <a:pt x="1429" y="718"/>
                </a:cubicBezTo>
                <a:cubicBezTo>
                  <a:pt x="1512" y="695"/>
                  <a:pt x="1837" y="748"/>
                  <a:pt x="1928" y="718"/>
                </a:cubicBezTo>
                <a:cubicBezTo>
                  <a:pt x="2019" y="688"/>
                  <a:pt x="2064" y="575"/>
                  <a:pt x="1973" y="537"/>
                </a:cubicBezTo>
                <a:cubicBezTo>
                  <a:pt x="1882" y="499"/>
                  <a:pt x="1482" y="537"/>
                  <a:pt x="1384" y="492"/>
                </a:cubicBezTo>
                <a:cubicBezTo>
                  <a:pt x="1286" y="447"/>
                  <a:pt x="1392" y="341"/>
                  <a:pt x="1384" y="265"/>
                </a:cubicBezTo>
                <a:cubicBezTo>
                  <a:pt x="1376" y="189"/>
                  <a:pt x="1391" y="76"/>
                  <a:pt x="1338" y="38"/>
                </a:cubicBezTo>
                <a:cubicBezTo>
                  <a:pt x="1285" y="0"/>
                  <a:pt x="1164" y="31"/>
                  <a:pt x="1111" y="38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9525">
            <a:solidFill>
              <a:schemeClr val="accent3">
                <a:lumMod val="20000"/>
                <a:lumOff val="80000"/>
              </a:schemeClr>
            </a:solidFill>
            <a:round/>
            <a:headEnd/>
            <a:tailEnd/>
          </a:ln>
          <a:effectLst/>
        </p:spPr>
        <p:txBody>
          <a:bodyPr lIns="91427" tIns="45715" rIns="91427" bIns="45715"/>
          <a:lstStyle/>
          <a:p>
            <a:endParaRPr lang="fr-FR"/>
          </a:p>
        </p:txBody>
      </p:sp>
      <p:sp>
        <p:nvSpPr>
          <p:cNvPr id="148" name="Oval 4"/>
          <p:cNvSpPr>
            <a:spLocks noChangeArrowheads="1"/>
          </p:cNvSpPr>
          <p:nvPr/>
        </p:nvSpPr>
        <p:spPr bwMode="auto">
          <a:xfrm rot="967563">
            <a:off x="25154420" y="2848494"/>
            <a:ext cx="2302807" cy="2163842"/>
          </a:xfrm>
          <a:prstGeom prst="ellips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49" name="Rectangle 5"/>
          <p:cNvSpPr>
            <a:spLocks noChangeArrowheads="1"/>
          </p:cNvSpPr>
          <p:nvPr/>
        </p:nvSpPr>
        <p:spPr bwMode="auto">
          <a:xfrm>
            <a:off x="25205221" y="2775628"/>
            <a:ext cx="2352019" cy="457200"/>
          </a:xfrm>
          <a:prstGeom prst="rect">
            <a:avLst/>
          </a:prstGeom>
          <a:solidFill>
            <a:srgbClr val="FFFFFF"/>
          </a:solidFill>
          <a:ln w="9525">
            <a:solidFill>
              <a:srgbClr val="FF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50" name="Freeform 7"/>
          <p:cNvSpPr>
            <a:spLocks/>
          </p:cNvSpPr>
          <p:nvPr/>
        </p:nvSpPr>
        <p:spPr bwMode="auto">
          <a:xfrm>
            <a:off x="23866961" y="4096268"/>
            <a:ext cx="4919006" cy="952660"/>
          </a:xfrm>
          <a:custGeom>
            <a:avLst/>
            <a:gdLst>
              <a:gd name="T0" fmla="*/ 0 w 1678"/>
              <a:gd name="T1" fmla="*/ 0 h 363"/>
              <a:gd name="T2" fmla="*/ 862 w 1678"/>
              <a:gd name="T3" fmla="*/ 363 h 363"/>
              <a:gd name="T4" fmla="*/ 1678 w 1678"/>
              <a:gd name="T5" fmla="*/ 0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78" h="363">
                <a:moveTo>
                  <a:pt x="0" y="0"/>
                </a:moveTo>
                <a:cubicBezTo>
                  <a:pt x="291" y="181"/>
                  <a:pt x="582" y="363"/>
                  <a:pt x="862" y="363"/>
                </a:cubicBezTo>
                <a:cubicBezTo>
                  <a:pt x="1142" y="363"/>
                  <a:pt x="1542" y="60"/>
                  <a:pt x="1678" y="0"/>
                </a:cubicBezTo>
              </a:path>
            </a:pathLst>
          </a:cu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51" name="Freeform 8"/>
          <p:cNvSpPr>
            <a:spLocks/>
          </p:cNvSpPr>
          <p:nvPr/>
        </p:nvSpPr>
        <p:spPr bwMode="auto">
          <a:xfrm>
            <a:off x="23866961" y="3055028"/>
            <a:ext cx="4919006" cy="1041240"/>
          </a:xfrm>
          <a:custGeom>
            <a:avLst/>
            <a:gdLst>
              <a:gd name="T0" fmla="*/ 0 w 1678"/>
              <a:gd name="T1" fmla="*/ 408 h 408"/>
              <a:gd name="T2" fmla="*/ 817 w 1678"/>
              <a:gd name="T3" fmla="*/ 0 h 408"/>
              <a:gd name="T4" fmla="*/ 1678 w 1678"/>
              <a:gd name="T5" fmla="*/ 408 h 4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78" h="408">
                <a:moveTo>
                  <a:pt x="0" y="408"/>
                </a:moveTo>
                <a:cubicBezTo>
                  <a:pt x="268" y="204"/>
                  <a:pt x="537" y="0"/>
                  <a:pt x="817" y="0"/>
                </a:cubicBezTo>
                <a:cubicBezTo>
                  <a:pt x="1097" y="0"/>
                  <a:pt x="1387" y="204"/>
                  <a:pt x="1678" y="408"/>
                </a:cubicBezTo>
              </a:path>
            </a:pathLst>
          </a:cu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52" name="Oval 9"/>
          <p:cNvSpPr>
            <a:spLocks noChangeArrowheads="1"/>
          </p:cNvSpPr>
          <p:nvPr/>
        </p:nvSpPr>
        <p:spPr bwMode="auto">
          <a:xfrm>
            <a:off x="25643370" y="3372530"/>
            <a:ext cx="1304269" cy="1198481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53" name="Freeform 12"/>
          <p:cNvSpPr>
            <a:spLocks/>
          </p:cNvSpPr>
          <p:nvPr/>
        </p:nvSpPr>
        <p:spPr bwMode="auto">
          <a:xfrm flipH="1">
            <a:off x="26976372" y="3299505"/>
            <a:ext cx="547532" cy="1635125"/>
          </a:xfrm>
          <a:custGeom>
            <a:avLst/>
            <a:gdLst>
              <a:gd name="T0" fmla="*/ 97 w 234"/>
              <a:gd name="T1" fmla="*/ 0 h 635"/>
              <a:gd name="T2" fmla="*/ 7 w 234"/>
              <a:gd name="T3" fmla="*/ 181 h 635"/>
              <a:gd name="T4" fmla="*/ 52 w 234"/>
              <a:gd name="T5" fmla="*/ 453 h 635"/>
              <a:gd name="T6" fmla="*/ 234 w 234"/>
              <a:gd name="T7" fmla="*/ 635 h 6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34" h="635">
                <a:moveTo>
                  <a:pt x="97" y="0"/>
                </a:moveTo>
                <a:cubicBezTo>
                  <a:pt x="55" y="53"/>
                  <a:pt x="14" y="106"/>
                  <a:pt x="7" y="181"/>
                </a:cubicBezTo>
                <a:cubicBezTo>
                  <a:pt x="0" y="256"/>
                  <a:pt x="14" y="378"/>
                  <a:pt x="52" y="453"/>
                </a:cubicBezTo>
                <a:cubicBezTo>
                  <a:pt x="90" y="528"/>
                  <a:pt x="162" y="581"/>
                  <a:pt x="234" y="635"/>
                </a:cubicBezTo>
              </a:path>
            </a:pathLst>
          </a:cu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54" name="Freeform 13"/>
          <p:cNvSpPr>
            <a:spLocks/>
          </p:cNvSpPr>
          <p:nvPr/>
        </p:nvSpPr>
        <p:spPr bwMode="auto">
          <a:xfrm flipH="1">
            <a:off x="27509616" y="3835921"/>
            <a:ext cx="117475" cy="173036"/>
          </a:xfrm>
          <a:custGeom>
            <a:avLst/>
            <a:gdLst>
              <a:gd name="T0" fmla="*/ 0 w 46"/>
              <a:gd name="T1" fmla="*/ 0 h 45"/>
              <a:gd name="T2" fmla="*/ 46 w 46"/>
              <a:gd name="T3" fmla="*/ 45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6" h="45">
                <a:moveTo>
                  <a:pt x="0" y="0"/>
                </a:moveTo>
                <a:cubicBezTo>
                  <a:pt x="19" y="19"/>
                  <a:pt x="38" y="38"/>
                  <a:pt x="46" y="45"/>
                </a:cubicBezTo>
              </a:path>
            </a:pathLst>
          </a:cu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55" name="Freeform 14"/>
          <p:cNvSpPr>
            <a:spLocks/>
          </p:cNvSpPr>
          <p:nvPr/>
        </p:nvSpPr>
        <p:spPr bwMode="auto">
          <a:xfrm flipH="1" flipV="1">
            <a:off x="27501680" y="3921646"/>
            <a:ext cx="346074" cy="173036"/>
          </a:xfrm>
          <a:custGeom>
            <a:avLst/>
            <a:gdLst>
              <a:gd name="T0" fmla="*/ 0 w 45"/>
              <a:gd name="T1" fmla="*/ 45 h 45"/>
              <a:gd name="T2" fmla="*/ 45 w 45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0" y="45"/>
                </a:moveTo>
                <a:cubicBezTo>
                  <a:pt x="15" y="26"/>
                  <a:pt x="30" y="7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56" name="Freeform 15"/>
          <p:cNvSpPr>
            <a:spLocks/>
          </p:cNvSpPr>
          <p:nvPr/>
        </p:nvSpPr>
        <p:spPr bwMode="auto">
          <a:xfrm flipH="1">
            <a:off x="27493740" y="4108972"/>
            <a:ext cx="215900" cy="144461"/>
          </a:xfrm>
          <a:custGeom>
            <a:avLst/>
            <a:gdLst>
              <a:gd name="T0" fmla="*/ 0 w 136"/>
              <a:gd name="T1" fmla="*/ 52 h 52"/>
              <a:gd name="T2" fmla="*/ 45 w 136"/>
              <a:gd name="T3" fmla="*/ 7 h 52"/>
              <a:gd name="T4" fmla="*/ 136 w 136"/>
              <a:gd name="T5" fmla="*/ 7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6" h="52">
                <a:moveTo>
                  <a:pt x="0" y="52"/>
                </a:moveTo>
                <a:cubicBezTo>
                  <a:pt x="11" y="33"/>
                  <a:pt x="22" y="14"/>
                  <a:pt x="45" y="7"/>
                </a:cubicBezTo>
                <a:cubicBezTo>
                  <a:pt x="68" y="0"/>
                  <a:pt x="102" y="3"/>
                  <a:pt x="136" y="7"/>
                </a:cubicBezTo>
              </a:path>
            </a:pathLst>
          </a:cu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57" name="Freeform 16"/>
          <p:cNvSpPr>
            <a:spLocks/>
          </p:cNvSpPr>
          <p:nvPr/>
        </p:nvSpPr>
        <p:spPr bwMode="auto">
          <a:xfrm flipH="1">
            <a:off x="27458813" y="4291532"/>
            <a:ext cx="215900" cy="71437"/>
          </a:xfrm>
          <a:custGeom>
            <a:avLst/>
            <a:gdLst>
              <a:gd name="T0" fmla="*/ 0 w 136"/>
              <a:gd name="T1" fmla="*/ 54 h 54"/>
              <a:gd name="T2" fmla="*/ 46 w 136"/>
              <a:gd name="T3" fmla="*/ 8 h 54"/>
              <a:gd name="T4" fmla="*/ 136 w 136"/>
              <a:gd name="T5" fmla="*/ 8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6" h="54">
                <a:moveTo>
                  <a:pt x="0" y="54"/>
                </a:moveTo>
                <a:cubicBezTo>
                  <a:pt x="11" y="35"/>
                  <a:pt x="23" y="16"/>
                  <a:pt x="46" y="8"/>
                </a:cubicBezTo>
                <a:cubicBezTo>
                  <a:pt x="69" y="0"/>
                  <a:pt x="102" y="4"/>
                  <a:pt x="136" y="8"/>
                </a:cubicBezTo>
              </a:path>
            </a:pathLst>
          </a:cu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58" name="Freeform 17"/>
          <p:cNvSpPr>
            <a:spLocks/>
          </p:cNvSpPr>
          <p:nvPr/>
        </p:nvSpPr>
        <p:spPr bwMode="auto">
          <a:xfrm flipH="1">
            <a:off x="27441352" y="4372494"/>
            <a:ext cx="142876" cy="73024"/>
          </a:xfrm>
          <a:custGeom>
            <a:avLst/>
            <a:gdLst>
              <a:gd name="T0" fmla="*/ 0 w 45"/>
              <a:gd name="T1" fmla="*/ 45 h 45"/>
              <a:gd name="T2" fmla="*/ 45 w 45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0" y="45"/>
                </a:moveTo>
                <a:cubicBezTo>
                  <a:pt x="0" y="45"/>
                  <a:pt x="22" y="22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59" name="Freeform 18"/>
          <p:cNvSpPr>
            <a:spLocks/>
          </p:cNvSpPr>
          <p:nvPr/>
        </p:nvSpPr>
        <p:spPr bwMode="auto">
          <a:xfrm>
            <a:off x="27631852" y="4050233"/>
            <a:ext cx="215900" cy="71437"/>
          </a:xfrm>
          <a:custGeom>
            <a:avLst/>
            <a:gdLst>
              <a:gd name="T0" fmla="*/ 0 w 136"/>
              <a:gd name="T1" fmla="*/ 45 h 45"/>
              <a:gd name="T2" fmla="*/ 136 w 136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36" h="45">
                <a:moveTo>
                  <a:pt x="0" y="45"/>
                </a:moveTo>
                <a:cubicBezTo>
                  <a:pt x="0" y="45"/>
                  <a:pt x="68" y="22"/>
                  <a:pt x="136" y="0"/>
                </a:cubicBezTo>
              </a:path>
            </a:pathLst>
          </a:cu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60" name="Freeform 19"/>
          <p:cNvSpPr>
            <a:spLocks/>
          </p:cNvSpPr>
          <p:nvPr/>
        </p:nvSpPr>
        <p:spPr bwMode="auto">
          <a:xfrm>
            <a:off x="27544541" y="3893070"/>
            <a:ext cx="144463" cy="73024"/>
          </a:xfrm>
          <a:custGeom>
            <a:avLst/>
            <a:gdLst>
              <a:gd name="T0" fmla="*/ 0 w 91"/>
              <a:gd name="T1" fmla="*/ 46 h 46"/>
              <a:gd name="T2" fmla="*/ 91 w 91"/>
              <a:gd name="T3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91" h="46">
                <a:moveTo>
                  <a:pt x="0" y="46"/>
                </a:moveTo>
                <a:cubicBezTo>
                  <a:pt x="0" y="46"/>
                  <a:pt x="45" y="23"/>
                  <a:pt x="91" y="0"/>
                </a:cubicBezTo>
              </a:path>
            </a:pathLst>
          </a:cu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61" name="Freeform 20"/>
          <p:cNvSpPr>
            <a:spLocks/>
          </p:cNvSpPr>
          <p:nvPr/>
        </p:nvSpPr>
        <p:spPr bwMode="auto">
          <a:xfrm>
            <a:off x="27622329" y="4310582"/>
            <a:ext cx="144463" cy="1587"/>
          </a:xfrm>
          <a:custGeom>
            <a:avLst/>
            <a:gdLst>
              <a:gd name="T0" fmla="*/ 0 w 91"/>
              <a:gd name="T1" fmla="*/ 0 h 1"/>
              <a:gd name="T2" fmla="*/ 91 w 91"/>
              <a:gd name="T3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91" h="1">
                <a:moveTo>
                  <a:pt x="0" y="0"/>
                </a:moveTo>
                <a:cubicBezTo>
                  <a:pt x="0" y="0"/>
                  <a:pt x="45" y="0"/>
                  <a:pt x="91" y="0"/>
                </a:cubicBezTo>
              </a:path>
            </a:pathLst>
          </a:cu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62" name="Freeform 21"/>
          <p:cNvSpPr>
            <a:spLocks/>
          </p:cNvSpPr>
          <p:nvPr/>
        </p:nvSpPr>
        <p:spPr bwMode="auto">
          <a:xfrm>
            <a:off x="27444530" y="3462143"/>
            <a:ext cx="71436" cy="73024"/>
          </a:xfrm>
          <a:custGeom>
            <a:avLst/>
            <a:gdLst>
              <a:gd name="T0" fmla="*/ 0 w 45"/>
              <a:gd name="T1" fmla="*/ 46 h 46"/>
              <a:gd name="T2" fmla="*/ 45 w 45"/>
              <a:gd name="T3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6">
                <a:moveTo>
                  <a:pt x="0" y="46"/>
                </a:moveTo>
                <a:cubicBezTo>
                  <a:pt x="0" y="46"/>
                  <a:pt x="22" y="23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63" name="Freeform 22"/>
          <p:cNvSpPr>
            <a:spLocks/>
          </p:cNvSpPr>
          <p:nvPr/>
        </p:nvSpPr>
        <p:spPr bwMode="auto">
          <a:xfrm rot="21418643">
            <a:off x="25105616" y="3288320"/>
            <a:ext cx="526905" cy="1650899"/>
          </a:xfrm>
          <a:custGeom>
            <a:avLst/>
            <a:gdLst>
              <a:gd name="T0" fmla="*/ 97 w 234"/>
              <a:gd name="T1" fmla="*/ 0 h 635"/>
              <a:gd name="T2" fmla="*/ 7 w 234"/>
              <a:gd name="T3" fmla="*/ 181 h 635"/>
              <a:gd name="T4" fmla="*/ 52 w 234"/>
              <a:gd name="T5" fmla="*/ 453 h 635"/>
              <a:gd name="T6" fmla="*/ 234 w 234"/>
              <a:gd name="T7" fmla="*/ 635 h 6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34" h="635">
                <a:moveTo>
                  <a:pt x="97" y="0"/>
                </a:moveTo>
                <a:cubicBezTo>
                  <a:pt x="55" y="53"/>
                  <a:pt x="14" y="106"/>
                  <a:pt x="7" y="181"/>
                </a:cubicBezTo>
                <a:cubicBezTo>
                  <a:pt x="0" y="256"/>
                  <a:pt x="14" y="378"/>
                  <a:pt x="52" y="453"/>
                </a:cubicBezTo>
                <a:cubicBezTo>
                  <a:pt x="90" y="528"/>
                  <a:pt x="162" y="581"/>
                  <a:pt x="234" y="635"/>
                </a:cubicBezTo>
              </a:path>
            </a:pathLst>
          </a:cu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64" name="Freeform 23"/>
          <p:cNvSpPr>
            <a:spLocks/>
          </p:cNvSpPr>
          <p:nvPr/>
        </p:nvSpPr>
        <p:spPr bwMode="auto">
          <a:xfrm>
            <a:off x="25029806" y="3818458"/>
            <a:ext cx="73023" cy="71437"/>
          </a:xfrm>
          <a:custGeom>
            <a:avLst/>
            <a:gdLst>
              <a:gd name="T0" fmla="*/ 0 w 46"/>
              <a:gd name="T1" fmla="*/ 0 h 45"/>
              <a:gd name="T2" fmla="*/ 46 w 46"/>
              <a:gd name="T3" fmla="*/ 45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6" h="45">
                <a:moveTo>
                  <a:pt x="0" y="0"/>
                </a:moveTo>
                <a:cubicBezTo>
                  <a:pt x="19" y="19"/>
                  <a:pt x="38" y="38"/>
                  <a:pt x="46" y="45"/>
                </a:cubicBezTo>
              </a:path>
            </a:pathLst>
          </a:cu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65" name="Freeform 24"/>
          <p:cNvSpPr>
            <a:spLocks/>
          </p:cNvSpPr>
          <p:nvPr/>
        </p:nvSpPr>
        <p:spPr bwMode="auto">
          <a:xfrm flipV="1">
            <a:off x="24899626" y="3972445"/>
            <a:ext cx="215900" cy="71437"/>
          </a:xfrm>
          <a:custGeom>
            <a:avLst/>
            <a:gdLst>
              <a:gd name="T0" fmla="*/ 0 w 45"/>
              <a:gd name="T1" fmla="*/ 45 h 45"/>
              <a:gd name="T2" fmla="*/ 45 w 45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0" y="45"/>
                </a:moveTo>
                <a:cubicBezTo>
                  <a:pt x="15" y="26"/>
                  <a:pt x="30" y="7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66" name="Freeform 25"/>
          <p:cNvSpPr>
            <a:spLocks/>
          </p:cNvSpPr>
          <p:nvPr/>
        </p:nvSpPr>
        <p:spPr bwMode="auto">
          <a:xfrm>
            <a:off x="24925028" y="4143893"/>
            <a:ext cx="215900" cy="82551"/>
          </a:xfrm>
          <a:custGeom>
            <a:avLst/>
            <a:gdLst>
              <a:gd name="T0" fmla="*/ 0 w 136"/>
              <a:gd name="T1" fmla="*/ 52 h 52"/>
              <a:gd name="T2" fmla="*/ 45 w 136"/>
              <a:gd name="T3" fmla="*/ 7 h 52"/>
              <a:gd name="T4" fmla="*/ 136 w 136"/>
              <a:gd name="T5" fmla="*/ 7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6" h="52">
                <a:moveTo>
                  <a:pt x="0" y="52"/>
                </a:moveTo>
                <a:cubicBezTo>
                  <a:pt x="11" y="33"/>
                  <a:pt x="22" y="14"/>
                  <a:pt x="45" y="7"/>
                </a:cubicBezTo>
                <a:cubicBezTo>
                  <a:pt x="68" y="0"/>
                  <a:pt x="102" y="3"/>
                  <a:pt x="136" y="7"/>
                </a:cubicBezTo>
              </a:path>
            </a:pathLst>
          </a:cu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67" name="Freeform 26"/>
          <p:cNvSpPr>
            <a:spLocks/>
          </p:cNvSpPr>
          <p:nvPr/>
        </p:nvSpPr>
        <p:spPr bwMode="auto">
          <a:xfrm>
            <a:off x="24961538" y="4285180"/>
            <a:ext cx="215900" cy="85724"/>
          </a:xfrm>
          <a:custGeom>
            <a:avLst/>
            <a:gdLst>
              <a:gd name="T0" fmla="*/ 0 w 136"/>
              <a:gd name="T1" fmla="*/ 54 h 54"/>
              <a:gd name="T2" fmla="*/ 46 w 136"/>
              <a:gd name="T3" fmla="*/ 8 h 54"/>
              <a:gd name="T4" fmla="*/ 136 w 136"/>
              <a:gd name="T5" fmla="*/ 8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6" h="54">
                <a:moveTo>
                  <a:pt x="0" y="54"/>
                </a:moveTo>
                <a:cubicBezTo>
                  <a:pt x="11" y="35"/>
                  <a:pt x="23" y="16"/>
                  <a:pt x="46" y="8"/>
                </a:cubicBezTo>
                <a:cubicBezTo>
                  <a:pt x="69" y="0"/>
                  <a:pt x="102" y="4"/>
                  <a:pt x="136" y="8"/>
                </a:cubicBezTo>
              </a:path>
            </a:pathLst>
          </a:cu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68" name="Freeform 27"/>
          <p:cNvSpPr>
            <a:spLocks/>
          </p:cNvSpPr>
          <p:nvPr/>
        </p:nvSpPr>
        <p:spPr bwMode="auto">
          <a:xfrm>
            <a:off x="25118705" y="4356619"/>
            <a:ext cx="71436" cy="71437"/>
          </a:xfrm>
          <a:custGeom>
            <a:avLst/>
            <a:gdLst>
              <a:gd name="T0" fmla="*/ 0 w 45"/>
              <a:gd name="T1" fmla="*/ 45 h 45"/>
              <a:gd name="T2" fmla="*/ 45 w 45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0" y="45"/>
                </a:moveTo>
                <a:cubicBezTo>
                  <a:pt x="0" y="45"/>
                  <a:pt x="22" y="22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69" name="Freeform 28"/>
          <p:cNvSpPr>
            <a:spLocks/>
          </p:cNvSpPr>
          <p:nvPr/>
        </p:nvSpPr>
        <p:spPr bwMode="auto">
          <a:xfrm>
            <a:off x="24898041" y="4005781"/>
            <a:ext cx="71436" cy="71437"/>
          </a:xfrm>
          <a:custGeom>
            <a:avLst/>
            <a:gdLst>
              <a:gd name="T0" fmla="*/ 45 w 45"/>
              <a:gd name="T1" fmla="*/ 0 h 45"/>
              <a:gd name="T2" fmla="*/ 0 w 45"/>
              <a:gd name="T3" fmla="*/ 45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45" y="0"/>
                </a:moveTo>
                <a:cubicBezTo>
                  <a:pt x="30" y="19"/>
                  <a:pt x="15" y="38"/>
                  <a:pt x="0" y="45"/>
                </a:cubicBezTo>
              </a:path>
            </a:pathLst>
          </a:cu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70" name="Freeform 29"/>
          <p:cNvSpPr>
            <a:spLocks/>
          </p:cNvSpPr>
          <p:nvPr/>
        </p:nvSpPr>
        <p:spPr bwMode="auto">
          <a:xfrm>
            <a:off x="24955050" y="3888146"/>
            <a:ext cx="144463" cy="1587"/>
          </a:xfrm>
          <a:custGeom>
            <a:avLst/>
            <a:gdLst>
              <a:gd name="T0" fmla="*/ 91 w 91"/>
              <a:gd name="T1" fmla="*/ 0 h 1"/>
              <a:gd name="T2" fmla="*/ 0 w 91"/>
              <a:gd name="T3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91" h="1">
                <a:moveTo>
                  <a:pt x="91" y="0"/>
                </a:moveTo>
                <a:cubicBezTo>
                  <a:pt x="91" y="0"/>
                  <a:pt x="45" y="0"/>
                  <a:pt x="0" y="0"/>
                </a:cubicBezTo>
              </a:path>
            </a:pathLst>
          </a:cu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71" name="Freeform 30"/>
          <p:cNvSpPr>
            <a:spLocks/>
          </p:cNvSpPr>
          <p:nvPr/>
        </p:nvSpPr>
        <p:spPr bwMode="auto">
          <a:xfrm>
            <a:off x="24955192" y="4220095"/>
            <a:ext cx="144463" cy="71437"/>
          </a:xfrm>
          <a:custGeom>
            <a:avLst/>
            <a:gdLst>
              <a:gd name="T0" fmla="*/ 91 w 91"/>
              <a:gd name="T1" fmla="*/ 45 h 45"/>
              <a:gd name="T2" fmla="*/ 0 w 91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91" h="45">
                <a:moveTo>
                  <a:pt x="91" y="45"/>
                </a:moveTo>
                <a:cubicBezTo>
                  <a:pt x="91" y="45"/>
                  <a:pt x="45" y="22"/>
                  <a:pt x="0" y="0"/>
                </a:cubicBezTo>
              </a:path>
            </a:pathLst>
          </a:cu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72" name="Line 31"/>
          <p:cNvSpPr>
            <a:spLocks noChangeShapeType="1"/>
          </p:cNvSpPr>
          <p:nvPr/>
        </p:nvSpPr>
        <p:spPr bwMode="auto">
          <a:xfrm flipH="1">
            <a:off x="25028215" y="3735906"/>
            <a:ext cx="71436" cy="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73" name="Oval 32"/>
          <p:cNvSpPr>
            <a:spLocks noChangeArrowheads="1"/>
          </p:cNvSpPr>
          <p:nvPr/>
        </p:nvSpPr>
        <p:spPr bwMode="auto">
          <a:xfrm>
            <a:off x="26619682" y="3928787"/>
            <a:ext cx="144463" cy="144464"/>
          </a:xfrm>
          <a:prstGeom prst="ellipse">
            <a:avLst/>
          </a:prstGeom>
          <a:solidFill>
            <a:srgbClr val="DDDD02"/>
          </a:solidFill>
          <a:ln w="9525">
            <a:noFill/>
            <a:round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74" name="Text Box 33"/>
          <p:cNvSpPr txBox="1">
            <a:spLocks noChangeArrowheads="1"/>
          </p:cNvSpPr>
          <p:nvPr/>
        </p:nvSpPr>
        <p:spPr bwMode="auto">
          <a:xfrm>
            <a:off x="26481570" y="3647801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75" name="Text Box 34"/>
          <p:cNvSpPr txBox="1">
            <a:spLocks noChangeArrowheads="1"/>
          </p:cNvSpPr>
          <p:nvPr/>
        </p:nvSpPr>
        <p:spPr bwMode="auto">
          <a:xfrm>
            <a:off x="26691122" y="3784327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76" name="Text Box 35"/>
          <p:cNvSpPr txBox="1">
            <a:spLocks noChangeArrowheads="1"/>
          </p:cNvSpPr>
          <p:nvPr/>
        </p:nvSpPr>
        <p:spPr bwMode="auto">
          <a:xfrm>
            <a:off x="26505384" y="3863702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77" name="Text Box 36"/>
          <p:cNvSpPr txBox="1">
            <a:spLocks noChangeArrowheads="1"/>
          </p:cNvSpPr>
          <p:nvPr/>
        </p:nvSpPr>
        <p:spPr bwMode="auto">
          <a:xfrm>
            <a:off x="26622859" y="3843064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78" name="Text Box 37"/>
          <p:cNvSpPr txBox="1">
            <a:spLocks noChangeArrowheads="1"/>
          </p:cNvSpPr>
          <p:nvPr/>
        </p:nvSpPr>
        <p:spPr bwMode="auto">
          <a:xfrm>
            <a:off x="26660960" y="3652564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79" name="Text Box 39"/>
          <p:cNvSpPr txBox="1">
            <a:spLocks noChangeArrowheads="1"/>
          </p:cNvSpPr>
          <p:nvPr/>
        </p:nvSpPr>
        <p:spPr bwMode="auto">
          <a:xfrm>
            <a:off x="26395848" y="3707332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80" name="Text Box 40"/>
          <p:cNvSpPr txBox="1">
            <a:spLocks noChangeArrowheads="1"/>
          </p:cNvSpPr>
          <p:nvPr/>
        </p:nvSpPr>
        <p:spPr bwMode="auto">
          <a:xfrm>
            <a:off x="26459346" y="3755753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81" name="Text Box 42"/>
          <p:cNvSpPr txBox="1">
            <a:spLocks noChangeArrowheads="1"/>
          </p:cNvSpPr>
          <p:nvPr/>
        </p:nvSpPr>
        <p:spPr bwMode="auto">
          <a:xfrm>
            <a:off x="26579995" y="3600970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82" name="Freeform 21"/>
          <p:cNvSpPr>
            <a:spLocks/>
          </p:cNvSpPr>
          <p:nvPr/>
        </p:nvSpPr>
        <p:spPr bwMode="auto">
          <a:xfrm>
            <a:off x="27533429" y="3627242"/>
            <a:ext cx="71436" cy="73024"/>
          </a:xfrm>
          <a:custGeom>
            <a:avLst/>
            <a:gdLst>
              <a:gd name="T0" fmla="*/ 0 w 45"/>
              <a:gd name="T1" fmla="*/ 46 h 46"/>
              <a:gd name="T2" fmla="*/ 45 w 45"/>
              <a:gd name="T3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6">
                <a:moveTo>
                  <a:pt x="0" y="46"/>
                </a:moveTo>
                <a:cubicBezTo>
                  <a:pt x="0" y="46"/>
                  <a:pt x="22" y="23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83" name="Freeform 17"/>
          <p:cNvSpPr>
            <a:spLocks/>
          </p:cNvSpPr>
          <p:nvPr/>
        </p:nvSpPr>
        <p:spPr bwMode="auto">
          <a:xfrm flipH="1">
            <a:off x="27495329" y="3680346"/>
            <a:ext cx="142876" cy="73024"/>
          </a:xfrm>
          <a:custGeom>
            <a:avLst/>
            <a:gdLst>
              <a:gd name="T0" fmla="*/ 0 w 45"/>
              <a:gd name="T1" fmla="*/ 45 h 45"/>
              <a:gd name="T2" fmla="*/ 45 w 45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0" y="45"/>
                </a:moveTo>
                <a:cubicBezTo>
                  <a:pt x="0" y="45"/>
                  <a:pt x="22" y="22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84" name="Freeform 17"/>
          <p:cNvSpPr>
            <a:spLocks/>
          </p:cNvSpPr>
          <p:nvPr/>
        </p:nvSpPr>
        <p:spPr bwMode="auto">
          <a:xfrm flipH="1">
            <a:off x="27387379" y="4505844"/>
            <a:ext cx="142876" cy="73024"/>
          </a:xfrm>
          <a:custGeom>
            <a:avLst/>
            <a:gdLst>
              <a:gd name="T0" fmla="*/ 0 w 45"/>
              <a:gd name="T1" fmla="*/ 45 h 45"/>
              <a:gd name="T2" fmla="*/ 45 w 45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0" y="45"/>
                </a:moveTo>
                <a:cubicBezTo>
                  <a:pt x="0" y="45"/>
                  <a:pt x="22" y="22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85" name="Freeform 23"/>
          <p:cNvSpPr>
            <a:spLocks/>
          </p:cNvSpPr>
          <p:nvPr/>
        </p:nvSpPr>
        <p:spPr bwMode="auto">
          <a:xfrm>
            <a:off x="27312630" y="4607444"/>
            <a:ext cx="73023" cy="71437"/>
          </a:xfrm>
          <a:custGeom>
            <a:avLst/>
            <a:gdLst>
              <a:gd name="T0" fmla="*/ 0 w 46"/>
              <a:gd name="T1" fmla="*/ 0 h 45"/>
              <a:gd name="T2" fmla="*/ 46 w 46"/>
              <a:gd name="T3" fmla="*/ 45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6" h="45">
                <a:moveTo>
                  <a:pt x="0" y="0"/>
                </a:moveTo>
                <a:cubicBezTo>
                  <a:pt x="19" y="19"/>
                  <a:pt x="38" y="38"/>
                  <a:pt x="46" y="45"/>
                </a:cubicBezTo>
              </a:path>
            </a:pathLst>
          </a:cu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86" name="Freeform 17"/>
          <p:cNvSpPr>
            <a:spLocks/>
          </p:cNvSpPr>
          <p:nvPr/>
        </p:nvSpPr>
        <p:spPr bwMode="auto">
          <a:xfrm flipH="1">
            <a:off x="24985354" y="3520720"/>
            <a:ext cx="142876" cy="73024"/>
          </a:xfrm>
          <a:custGeom>
            <a:avLst/>
            <a:gdLst>
              <a:gd name="T0" fmla="*/ 0 w 45"/>
              <a:gd name="T1" fmla="*/ 45 h 45"/>
              <a:gd name="T2" fmla="*/ 45 w 45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0" y="45"/>
                </a:moveTo>
                <a:cubicBezTo>
                  <a:pt x="0" y="45"/>
                  <a:pt x="22" y="22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87" name="Freeform 21"/>
          <p:cNvSpPr>
            <a:spLocks/>
          </p:cNvSpPr>
          <p:nvPr/>
        </p:nvSpPr>
        <p:spPr bwMode="auto">
          <a:xfrm>
            <a:off x="25096476" y="4491395"/>
            <a:ext cx="158749" cy="116763"/>
          </a:xfrm>
          <a:custGeom>
            <a:avLst/>
            <a:gdLst>
              <a:gd name="T0" fmla="*/ 0 w 45"/>
              <a:gd name="T1" fmla="*/ 46 h 46"/>
              <a:gd name="T2" fmla="*/ 45 w 45"/>
              <a:gd name="T3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6">
                <a:moveTo>
                  <a:pt x="0" y="46"/>
                </a:moveTo>
                <a:cubicBezTo>
                  <a:pt x="0" y="46"/>
                  <a:pt x="22" y="23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88" name="Freeform 15"/>
          <p:cNvSpPr>
            <a:spLocks/>
          </p:cNvSpPr>
          <p:nvPr/>
        </p:nvSpPr>
        <p:spPr bwMode="auto">
          <a:xfrm flipH="1">
            <a:off x="25205219" y="4624034"/>
            <a:ext cx="215900" cy="144461"/>
          </a:xfrm>
          <a:custGeom>
            <a:avLst/>
            <a:gdLst>
              <a:gd name="T0" fmla="*/ 0 w 136"/>
              <a:gd name="T1" fmla="*/ 52 h 52"/>
              <a:gd name="T2" fmla="*/ 45 w 136"/>
              <a:gd name="T3" fmla="*/ 7 h 52"/>
              <a:gd name="T4" fmla="*/ 136 w 136"/>
              <a:gd name="T5" fmla="*/ 7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6" h="52">
                <a:moveTo>
                  <a:pt x="0" y="52"/>
                </a:moveTo>
                <a:cubicBezTo>
                  <a:pt x="11" y="33"/>
                  <a:pt x="22" y="14"/>
                  <a:pt x="45" y="7"/>
                </a:cubicBezTo>
                <a:cubicBezTo>
                  <a:pt x="68" y="0"/>
                  <a:pt x="102" y="3"/>
                  <a:pt x="136" y="7"/>
                </a:cubicBezTo>
              </a:path>
            </a:pathLst>
          </a:cu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89" name="Text Box 40"/>
          <p:cNvSpPr txBox="1">
            <a:spLocks noChangeArrowheads="1"/>
          </p:cNvSpPr>
          <p:nvPr/>
        </p:nvSpPr>
        <p:spPr bwMode="auto">
          <a:xfrm>
            <a:off x="26659373" y="3879576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90" name="Text Box 40"/>
          <p:cNvSpPr txBox="1">
            <a:spLocks noChangeArrowheads="1"/>
          </p:cNvSpPr>
          <p:nvPr/>
        </p:nvSpPr>
        <p:spPr bwMode="auto">
          <a:xfrm>
            <a:off x="26738748" y="3724001"/>
            <a:ext cx="242911" cy="369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1800" kern="0" dirty="0">
                <a:solidFill>
                  <a:srgbClr val="DDDD02"/>
                </a:solidFill>
              </a:rPr>
              <a:t>.</a:t>
            </a:r>
          </a:p>
        </p:txBody>
      </p:sp>
      <p:sp>
        <p:nvSpPr>
          <p:cNvPr id="191" name="Freeform 20"/>
          <p:cNvSpPr>
            <a:spLocks/>
          </p:cNvSpPr>
          <p:nvPr/>
        </p:nvSpPr>
        <p:spPr bwMode="auto">
          <a:xfrm>
            <a:off x="27349279" y="4647133"/>
            <a:ext cx="144463" cy="1587"/>
          </a:xfrm>
          <a:custGeom>
            <a:avLst/>
            <a:gdLst>
              <a:gd name="T0" fmla="*/ 0 w 91"/>
              <a:gd name="T1" fmla="*/ 0 h 1"/>
              <a:gd name="T2" fmla="*/ 91 w 91"/>
              <a:gd name="T3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91" h="1">
                <a:moveTo>
                  <a:pt x="0" y="0"/>
                </a:moveTo>
                <a:cubicBezTo>
                  <a:pt x="0" y="0"/>
                  <a:pt x="45" y="0"/>
                  <a:pt x="91" y="0"/>
                </a:cubicBezTo>
              </a:path>
            </a:pathLst>
          </a:cu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92" name="Freeform 23"/>
          <p:cNvSpPr>
            <a:spLocks/>
          </p:cNvSpPr>
          <p:nvPr/>
        </p:nvSpPr>
        <p:spPr bwMode="auto">
          <a:xfrm>
            <a:off x="27191978" y="4743095"/>
            <a:ext cx="73023" cy="45720"/>
          </a:xfrm>
          <a:custGeom>
            <a:avLst/>
            <a:gdLst>
              <a:gd name="T0" fmla="*/ 0 w 46"/>
              <a:gd name="T1" fmla="*/ 0 h 45"/>
              <a:gd name="T2" fmla="*/ 46 w 46"/>
              <a:gd name="T3" fmla="*/ 45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6" h="45">
                <a:moveTo>
                  <a:pt x="0" y="0"/>
                </a:moveTo>
                <a:cubicBezTo>
                  <a:pt x="19" y="19"/>
                  <a:pt x="38" y="38"/>
                  <a:pt x="46" y="45"/>
                </a:cubicBezTo>
              </a:path>
            </a:pathLst>
          </a:cu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93" name="Freeform 27"/>
          <p:cNvSpPr>
            <a:spLocks/>
          </p:cNvSpPr>
          <p:nvPr/>
        </p:nvSpPr>
        <p:spPr bwMode="auto">
          <a:xfrm>
            <a:off x="25306823" y="4671659"/>
            <a:ext cx="71436" cy="71437"/>
          </a:xfrm>
          <a:custGeom>
            <a:avLst/>
            <a:gdLst>
              <a:gd name="T0" fmla="*/ 0 w 45"/>
              <a:gd name="T1" fmla="*/ 45 h 45"/>
              <a:gd name="T2" fmla="*/ 45 w 45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0" y="45"/>
                </a:moveTo>
                <a:cubicBezTo>
                  <a:pt x="0" y="45"/>
                  <a:pt x="22" y="22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94" name="Freeform 27"/>
          <p:cNvSpPr>
            <a:spLocks/>
          </p:cNvSpPr>
          <p:nvPr/>
        </p:nvSpPr>
        <p:spPr bwMode="auto">
          <a:xfrm>
            <a:off x="25483906" y="4811358"/>
            <a:ext cx="46752" cy="45720"/>
          </a:xfrm>
          <a:custGeom>
            <a:avLst/>
            <a:gdLst>
              <a:gd name="T0" fmla="*/ 0 w 45"/>
              <a:gd name="T1" fmla="*/ 45 h 45"/>
              <a:gd name="T2" fmla="*/ 45 w 45"/>
              <a:gd name="T3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5" h="45">
                <a:moveTo>
                  <a:pt x="0" y="45"/>
                </a:moveTo>
                <a:cubicBezTo>
                  <a:pt x="0" y="45"/>
                  <a:pt x="22" y="22"/>
                  <a:pt x="45" y="0"/>
                </a:cubicBezTo>
              </a:path>
            </a:pathLst>
          </a:cu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95" name="Line 31"/>
          <p:cNvSpPr>
            <a:spLocks noChangeShapeType="1"/>
          </p:cNvSpPr>
          <p:nvPr/>
        </p:nvSpPr>
        <p:spPr bwMode="auto">
          <a:xfrm flipH="1" flipV="1">
            <a:off x="25115528" y="3397928"/>
            <a:ext cx="55422" cy="9350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cxnSp>
        <p:nvCxnSpPr>
          <p:cNvPr id="196" name="Connecteur droit avec flèche 195"/>
          <p:cNvCxnSpPr/>
          <p:nvPr/>
        </p:nvCxnSpPr>
        <p:spPr>
          <a:xfrm flipH="1">
            <a:off x="26751444" y="2432728"/>
            <a:ext cx="453234" cy="1437838"/>
          </a:xfrm>
          <a:prstGeom prst="straightConnector1">
            <a:avLst/>
          </a:prstGeom>
          <a:ln>
            <a:solidFill>
              <a:srgbClr val="767676"/>
            </a:solidFill>
            <a:headEnd type="non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7" name="ZoneTexte 196"/>
          <p:cNvSpPr txBox="1"/>
          <p:nvPr/>
        </p:nvSpPr>
        <p:spPr>
          <a:xfrm>
            <a:off x="25825270" y="1929410"/>
            <a:ext cx="2879438" cy="523210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2800" dirty="0">
                <a:solidFill>
                  <a:srgbClr val="767676"/>
                </a:solidFill>
                <a:latin typeface="Helvetica"/>
                <a:cs typeface="Helvetica"/>
              </a:rPr>
              <a:t>Abcès de cornée</a:t>
            </a:r>
          </a:p>
        </p:txBody>
      </p:sp>
      <p:sp>
        <p:nvSpPr>
          <p:cNvPr id="198" name="Freeform 8"/>
          <p:cNvSpPr>
            <a:spLocks/>
          </p:cNvSpPr>
          <p:nvPr/>
        </p:nvSpPr>
        <p:spPr bwMode="auto">
          <a:xfrm>
            <a:off x="23847935" y="2708813"/>
            <a:ext cx="4938028" cy="1389840"/>
          </a:xfrm>
          <a:custGeom>
            <a:avLst/>
            <a:gdLst>
              <a:gd name="T0" fmla="*/ 0 w 1678"/>
              <a:gd name="T1" fmla="*/ 408 h 408"/>
              <a:gd name="T2" fmla="*/ 817 w 1678"/>
              <a:gd name="T3" fmla="*/ 0 h 408"/>
              <a:gd name="T4" fmla="*/ 1678 w 1678"/>
              <a:gd name="T5" fmla="*/ 408 h 4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78" h="408">
                <a:moveTo>
                  <a:pt x="0" y="408"/>
                </a:moveTo>
                <a:cubicBezTo>
                  <a:pt x="268" y="204"/>
                  <a:pt x="537" y="0"/>
                  <a:pt x="817" y="0"/>
                </a:cubicBezTo>
                <a:cubicBezTo>
                  <a:pt x="1097" y="0"/>
                  <a:pt x="1387" y="204"/>
                  <a:pt x="1678" y="408"/>
                </a:cubicBez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060009108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7250545" y="5856053"/>
            <a:ext cx="10618434" cy="71965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" name="Rectangle 5"/>
          <p:cNvSpPr>
            <a:spLocks noChangeArrowheads="1"/>
          </p:cNvSpPr>
          <p:nvPr/>
        </p:nvSpPr>
        <p:spPr bwMode="auto">
          <a:xfrm>
            <a:off x="25074212" y="9000531"/>
            <a:ext cx="503240" cy="8636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5" name="Rectangle 6"/>
          <p:cNvSpPr>
            <a:spLocks noChangeArrowheads="1"/>
          </p:cNvSpPr>
          <p:nvPr/>
        </p:nvSpPr>
        <p:spPr bwMode="auto">
          <a:xfrm>
            <a:off x="24410642" y="8495706"/>
            <a:ext cx="144463" cy="144461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6" name="Rectangle 7"/>
          <p:cNvSpPr>
            <a:spLocks noChangeArrowheads="1"/>
          </p:cNvSpPr>
          <p:nvPr/>
        </p:nvSpPr>
        <p:spPr bwMode="auto">
          <a:xfrm>
            <a:off x="24929755" y="8856066"/>
            <a:ext cx="144463" cy="115252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7" name="Oval 8"/>
          <p:cNvSpPr>
            <a:spLocks noChangeArrowheads="1"/>
          </p:cNvSpPr>
          <p:nvPr/>
        </p:nvSpPr>
        <p:spPr bwMode="auto">
          <a:xfrm>
            <a:off x="25245666" y="9000531"/>
            <a:ext cx="142876" cy="863600"/>
          </a:xfrm>
          <a:prstGeom prst="ellipse">
            <a:avLst/>
          </a:prstGeom>
          <a:solidFill>
            <a:srgbClr val="EAEAEA"/>
          </a:solidFill>
          <a:ln w="9525">
            <a:solidFill>
              <a:srgbClr val="FE2D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8" name="Oval 13"/>
          <p:cNvSpPr>
            <a:spLocks noChangeArrowheads="1"/>
          </p:cNvSpPr>
          <p:nvPr/>
        </p:nvSpPr>
        <p:spPr bwMode="auto">
          <a:xfrm>
            <a:off x="25650475" y="9071967"/>
            <a:ext cx="173039" cy="719139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9" name="Rectangle 12"/>
          <p:cNvSpPr>
            <a:spLocks noChangeArrowheads="1"/>
          </p:cNvSpPr>
          <p:nvPr/>
        </p:nvSpPr>
        <p:spPr bwMode="auto">
          <a:xfrm>
            <a:off x="25577454" y="9071968"/>
            <a:ext cx="144463" cy="720726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0" name="Rectangle 14"/>
          <p:cNvSpPr>
            <a:spLocks noChangeArrowheads="1"/>
          </p:cNvSpPr>
          <p:nvPr/>
        </p:nvSpPr>
        <p:spPr bwMode="auto">
          <a:xfrm>
            <a:off x="24353492" y="8929094"/>
            <a:ext cx="71436" cy="1008064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/>
          </a:p>
        </p:txBody>
      </p:sp>
      <p:sp>
        <p:nvSpPr>
          <p:cNvPr id="11" name="Rectangle 15"/>
          <p:cNvSpPr>
            <a:spLocks noChangeArrowheads="1"/>
          </p:cNvSpPr>
          <p:nvPr/>
        </p:nvSpPr>
        <p:spPr bwMode="auto">
          <a:xfrm>
            <a:off x="18952816" y="7705133"/>
            <a:ext cx="2881312" cy="2663824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2" name="Rectangle 16"/>
          <p:cNvSpPr>
            <a:spLocks noChangeArrowheads="1"/>
          </p:cNvSpPr>
          <p:nvPr/>
        </p:nvSpPr>
        <p:spPr bwMode="auto">
          <a:xfrm>
            <a:off x="19097278" y="7921030"/>
            <a:ext cx="2592388" cy="223202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3" name="AutoShape 17"/>
          <p:cNvSpPr>
            <a:spLocks noChangeArrowheads="1"/>
          </p:cNvSpPr>
          <p:nvPr/>
        </p:nvSpPr>
        <p:spPr bwMode="auto">
          <a:xfrm>
            <a:off x="18003490" y="10368955"/>
            <a:ext cx="3830637" cy="1584326"/>
          </a:xfrm>
          <a:prstGeom prst="parallelogram">
            <a:avLst>
              <a:gd name="adj" fmla="val 60446"/>
            </a:avLst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4" name="Rectangle 18"/>
          <p:cNvSpPr>
            <a:spLocks noChangeArrowheads="1"/>
          </p:cNvSpPr>
          <p:nvPr/>
        </p:nvSpPr>
        <p:spPr bwMode="auto">
          <a:xfrm>
            <a:off x="18003488" y="11953282"/>
            <a:ext cx="2879725" cy="144461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5" name="Line 19"/>
          <p:cNvSpPr>
            <a:spLocks noChangeShapeType="1"/>
          </p:cNvSpPr>
          <p:nvPr/>
        </p:nvSpPr>
        <p:spPr bwMode="auto">
          <a:xfrm>
            <a:off x="21834128" y="10368957"/>
            <a:ext cx="0" cy="14446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6" name="Line 21"/>
          <p:cNvSpPr>
            <a:spLocks noChangeShapeType="1"/>
          </p:cNvSpPr>
          <p:nvPr/>
        </p:nvSpPr>
        <p:spPr bwMode="auto">
          <a:xfrm flipV="1">
            <a:off x="20897502" y="10513416"/>
            <a:ext cx="936626" cy="158432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7" name="AutoShape 22"/>
          <p:cNvSpPr>
            <a:spLocks noChangeArrowheads="1"/>
          </p:cNvSpPr>
          <p:nvPr/>
        </p:nvSpPr>
        <p:spPr bwMode="auto">
          <a:xfrm>
            <a:off x="18376552" y="10497543"/>
            <a:ext cx="2592388" cy="1081087"/>
          </a:xfrm>
          <a:prstGeom prst="parallelogram">
            <a:avLst>
              <a:gd name="adj" fmla="val 59949"/>
            </a:avLst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8" name="Line 25"/>
          <p:cNvSpPr>
            <a:spLocks noChangeShapeType="1"/>
          </p:cNvSpPr>
          <p:nvPr/>
        </p:nvSpPr>
        <p:spPr bwMode="auto">
          <a:xfrm>
            <a:off x="21689667" y="10657880"/>
            <a:ext cx="73023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19" name="Freeform 26"/>
          <p:cNvSpPr>
            <a:spLocks/>
          </p:cNvSpPr>
          <p:nvPr/>
        </p:nvSpPr>
        <p:spPr bwMode="auto">
          <a:xfrm>
            <a:off x="21761101" y="10081619"/>
            <a:ext cx="2447925" cy="912812"/>
          </a:xfrm>
          <a:custGeom>
            <a:avLst/>
            <a:gdLst>
              <a:gd name="T0" fmla="*/ 0 w 1542"/>
              <a:gd name="T1" fmla="*/ 363 h 575"/>
              <a:gd name="T2" fmla="*/ 272 w 1542"/>
              <a:gd name="T3" fmla="*/ 363 h 575"/>
              <a:gd name="T4" fmla="*/ 363 w 1542"/>
              <a:gd name="T5" fmla="*/ 408 h 575"/>
              <a:gd name="T6" fmla="*/ 454 w 1542"/>
              <a:gd name="T7" fmla="*/ 544 h 575"/>
              <a:gd name="T8" fmla="*/ 771 w 1542"/>
              <a:gd name="T9" fmla="*/ 499 h 575"/>
              <a:gd name="T10" fmla="*/ 953 w 1542"/>
              <a:gd name="T11" fmla="*/ 90 h 575"/>
              <a:gd name="T12" fmla="*/ 1542 w 1542"/>
              <a:gd name="T13" fmla="*/ 0 h 5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42" h="575">
                <a:moveTo>
                  <a:pt x="0" y="363"/>
                </a:moveTo>
                <a:cubicBezTo>
                  <a:pt x="105" y="359"/>
                  <a:pt x="211" y="356"/>
                  <a:pt x="272" y="363"/>
                </a:cubicBezTo>
                <a:cubicBezTo>
                  <a:pt x="333" y="370"/>
                  <a:pt x="333" y="378"/>
                  <a:pt x="363" y="408"/>
                </a:cubicBezTo>
                <a:cubicBezTo>
                  <a:pt x="393" y="438"/>
                  <a:pt x="386" y="529"/>
                  <a:pt x="454" y="544"/>
                </a:cubicBezTo>
                <a:cubicBezTo>
                  <a:pt x="522" y="559"/>
                  <a:pt x="688" y="575"/>
                  <a:pt x="771" y="499"/>
                </a:cubicBezTo>
                <a:cubicBezTo>
                  <a:pt x="854" y="423"/>
                  <a:pt x="825" y="173"/>
                  <a:pt x="953" y="90"/>
                </a:cubicBezTo>
                <a:cubicBezTo>
                  <a:pt x="1081" y="7"/>
                  <a:pt x="1444" y="15"/>
                  <a:pt x="1542" y="0"/>
                </a:cubicBez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0" name="Line 27"/>
          <p:cNvSpPr>
            <a:spLocks noChangeShapeType="1"/>
          </p:cNvSpPr>
          <p:nvPr/>
        </p:nvSpPr>
        <p:spPr bwMode="auto">
          <a:xfrm>
            <a:off x="24209028" y="10080031"/>
            <a:ext cx="144463" cy="0"/>
          </a:xfrm>
          <a:prstGeom prst="line">
            <a:avLst/>
          </a:prstGeom>
          <a:noFill/>
          <a:ln w="666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1" name="Rectangle 28"/>
          <p:cNvSpPr>
            <a:spLocks noChangeArrowheads="1"/>
          </p:cNvSpPr>
          <p:nvPr/>
        </p:nvSpPr>
        <p:spPr bwMode="auto">
          <a:xfrm>
            <a:off x="25548879" y="9303742"/>
            <a:ext cx="73023" cy="287338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2" name="Line 32"/>
          <p:cNvSpPr>
            <a:spLocks noChangeShapeType="1"/>
          </p:cNvSpPr>
          <p:nvPr/>
        </p:nvSpPr>
        <p:spPr bwMode="auto">
          <a:xfrm>
            <a:off x="25721915" y="7128867"/>
            <a:ext cx="0" cy="19446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3" name="Line 34"/>
          <p:cNvSpPr>
            <a:spLocks noChangeShapeType="1"/>
          </p:cNvSpPr>
          <p:nvPr/>
        </p:nvSpPr>
        <p:spPr bwMode="auto">
          <a:xfrm flipV="1">
            <a:off x="25579039" y="9865717"/>
            <a:ext cx="0" cy="9350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4" name="Line 37"/>
          <p:cNvSpPr>
            <a:spLocks noChangeShapeType="1"/>
          </p:cNvSpPr>
          <p:nvPr/>
        </p:nvSpPr>
        <p:spPr bwMode="auto">
          <a:xfrm>
            <a:off x="25318688" y="8136931"/>
            <a:ext cx="0" cy="863600"/>
          </a:xfrm>
          <a:prstGeom prst="line">
            <a:avLst/>
          </a:prstGeom>
          <a:noFill/>
          <a:ln w="9525">
            <a:solidFill>
              <a:srgbClr val="FE2DFF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5" name="Line 38"/>
          <p:cNvSpPr>
            <a:spLocks noChangeShapeType="1"/>
          </p:cNvSpPr>
          <p:nvPr/>
        </p:nvSpPr>
        <p:spPr bwMode="auto">
          <a:xfrm>
            <a:off x="23632763" y="9360892"/>
            <a:ext cx="720726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6" name="Line 40"/>
          <p:cNvSpPr>
            <a:spLocks noChangeShapeType="1"/>
          </p:cNvSpPr>
          <p:nvPr/>
        </p:nvSpPr>
        <p:spPr bwMode="auto">
          <a:xfrm flipV="1">
            <a:off x="23634354" y="10153054"/>
            <a:ext cx="0" cy="107950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7" name="Line 41"/>
          <p:cNvSpPr>
            <a:spLocks noChangeShapeType="1"/>
          </p:cNvSpPr>
          <p:nvPr/>
        </p:nvSpPr>
        <p:spPr bwMode="auto">
          <a:xfrm flipH="1">
            <a:off x="24599553" y="8136930"/>
            <a:ext cx="719136" cy="0"/>
          </a:xfrm>
          <a:prstGeom prst="line">
            <a:avLst/>
          </a:prstGeom>
          <a:noFill/>
          <a:ln w="9525">
            <a:solidFill>
              <a:srgbClr val="FE2D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8" name="Line 42"/>
          <p:cNvSpPr>
            <a:spLocks noChangeShapeType="1"/>
          </p:cNvSpPr>
          <p:nvPr/>
        </p:nvSpPr>
        <p:spPr bwMode="auto">
          <a:xfrm>
            <a:off x="21113402" y="7200306"/>
            <a:ext cx="0" cy="100806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27" tIns="45715" rIns="91427" bIns="45715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  <p:sp>
        <p:nvSpPr>
          <p:cNvPr id="29" name="Text Box 43"/>
          <p:cNvSpPr txBox="1">
            <a:spLocks noChangeArrowheads="1"/>
          </p:cNvSpPr>
          <p:nvPr/>
        </p:nvSpPr>
        <p:spPr bwMode="auto">
          <a:xfrm>
            <a:off x="24862484" y="6428753"/>
            <a:ext cx="1740861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7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Cornée</a:t>
            </a:r>
          </a:p>
        </p:txBody>
      </p:sp>
      <p:sp>
        <p:nvSpPr>
          <p:cNvPr id="30" name="Text Box 44"/>
          <p:cNvSpPr txBox="1">
            <a:spLocks noChangeArrowheads="1"/>
          </p:cNvSpPr>
          <p:nvPr/>
        </p:nvSpPr>
        <p:spPr bwMode="auto">
          <a:xfrm>
            <a:off x="22570175" y="7767106"/>
            <a:ext cx="2003823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700" kern="0" dirty="0">
                <a:solidFill>
                  <a:srgbClr val="FE2DFF"/>
                </a:solidFill>
                <a:latin typeface="Helvetica"/>
                <a:cs typeface="Helvetica"/>
              </a:rPr>
              <a:t>Cristallin</a:t>
            </a:r>
          </a:p>
        </p:txBody>
      </p:sp>
      <p:sp>
        <p:nvSpPr>
          <p:cNvPr id="31" name="Text Box 45"/>
          <p:cNvSpPr txBox="1">
            <a:spLocks noChangeArrowheads="1"/>
          </p:cNvSpPr>
          <p:nvPr/>
        </p:nvSpPr>
        <p:spPr bwMode="auto">
          <a:xfrm>
            <a:off x="24559903" y="10708808"/>
            <a:ext cx="2774028" cy="12310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algn="r" defTabSz="914276">
              <a:defRPr/>
            </a:pPr>
            <a:r>
              <a:rPr lang="fr-FR" sz="37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Diaphragme</a:t>
            </a:r>
          </a:p>
          <a:p>
            <a:pPr algn="r" defTabSz="914276">
              <a:defRPr/>
            </a:pPr>
            <a:r>
              <a:rPr lang="fr-FR" sz="37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irien</a:t>
            </a:r>
          </a:p>
        </p:txBody>
      </p:sp>
      <p:sp>
        <p:nvSpPr>
          <p:cNvPr id="32" name="Text Box 46"/>
          <p:cNvSpPr txBox="1">
            <a:spLocks noChangeArrowheads="1"/>
          </p:cNvSpPr>
          <p:nvPr/>
        </p:nvSpPr>
        <p:spPr bwMode="auto">
          <a:xfrm>
            <a:off x="22097056" y="8971636"/>
            <a:ext cx="1556209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700" kern="0" dirty="0">
                <a:latin typeface="Helvetica"/>
                <a:cs typeface="Helvetica"/>
              </a:rPr>
              <a:t>Rétine</a:t>
            </a:r>
          </a:p>
        </p:txBody>
      </p:sp>
      <p:sp>
        <p:nvSpPr>
          <p:cNvPr id="33" name="Text Box 47"/>
          <p:cNvSpPr txBox="1">
            <a:spLocks noChangeArrowheads="1"/>
          </p:cNvSpPr>
          <p:nvPr/>
        </p:nvSpPr>
        <p:spPr bwMode="auto">
          <a:xfrm>
            <a:off x="21830658" y="11174220"/>
            <a:ext cx="2769538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7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Nerf optique</a:t>
            </a:r>
          </a:p>
        </p:txBody>
      </p:sp>
      <p:sp>
        <p:nvSpPr>
          <p:cNvPr id="34" name="Text Box 48"/>
          <p:cNvSpPr txBox="1">
            <a:spLocks noChangeArrowheads="1"/>
          </p:cNvSpPr>
          <p:nvPr/>
        </p:nvSpPr>
        <p:spPr bwMode="auto">
          <a:xfrm>
            <a:off x="20136243" y="6553975"/>
            <a:ext cx="1978106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>
            <a:spAutoFit/>
          </a:bodyPr>
          <a:lstStyle/>
          <a:p>
            <a:pPr defTabSz="914276">
              <a:defRPr/>
            </a:pPr>
            <a:r>
              <a:rPr lang="fr-FR" sz="3700" kern="0" dirty="0">
                <a:solidFill>
                  <a:sysClr val="windowText" lastClr="000000"/>
                </a:solidFill>
                <a:latin typeface="Helvetica"/>
                <a:cs typeface="Helvetica"/>
              </a:rPr>
              <a:t>Cerveau</a:t>
            </a:r>
          </a:p>
        </p:txBody>
      </p:sp>
      <p:sp>
        <p:nvSpPr>
          <p:cNvPr id="36" name="Rectangle 4"/>
          <p:cNvSpPr>
            <a:spLocks noChangeArrowheads="1"/>
          </p:cNvSpPr>
          <p:nvPr/>
        </p:nvSpPr>
        <p:spPr bwMode="auto">
          <a:xfrm>
            <a:off x="24353491" y="8640167"/>
            <a:ext cx="576263" cy="1512889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7" tIns="45715" rIns="91427" bIns="45715" anchor="ctr"/>
          <a:lstStyle/>
          <a:p>
            <a:pPr defTabSz="914276">
              <a:defRPr/>
            </a:pPr>
            <a:endParaRPr lang="fr-FR" sz="1800" kern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612357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6827226" y="3971771"/>
            <a:ext cx="12374469" cy="124335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4" descr="Image1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4" t="1895" r="12744" b="4167"/>
          <a:stretch>
            <a:fillRect/>
          </a:stretch>
        </p:blipFill>
        <p:spPr bwMode="auto">
          <a:xfrm>
            <a:off x="16768185" y="3971771"/>
            <a:ext cx="12433508" cy="12433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Forme libre 5"/>
          <p:cNvSpPr/>
          <p:nvPr/>
        </p:nvSpPr>
        <p:spPr>
          <a:xfrm>
            <a:off x="19930533" y="14024069"/>
            <a:ext cx="1594180" cy="2027030"/>
          </a:xfrm>
          <a:custGeom>
            <a:avLst/>
            <a:gdLst>
              <a:gd name="connsiteX0" fmla="*/ 990600 w 1594181"/>
              <a:gd name="connsiteY0" fmla="*/ 1968985 h 2027029"/>
              <a:gd name="connsiteX1" fmla="*/ 160867 w 1594181"/>
              <a:gd name="connsiteY1" fmla="*/ 1647261 h 2027029"/>
              <a:gd name="connsiteX2" fmla="*/ 42334 w 1594181"/>
              <a:gd name="connsiteY2" fmla="*/ 1596462 h 2027029"/>
              <a:gd name="connsiteX3" fmla="*/ 0 w 1594181"/>
              <a:gd name="connsiteY3" fmla="*/ 1579530 h 2027029"/>
              <a:gd name="connsiteX4" fmla="*/ 42334 w 1594181"/>
              <a:gd name="connsiteY4" fmla="*/ 1410201 h 2027029"/>
              <a:gd name="connsiteX5" fmla="*/ 245534 w 1594181"/>
              <a:gd name="connsiteY5" fmla="*/ 927616 h 2027029"/>
              <a:gd name="connsiteX6" fmla="*/ 406400 w 1594181"/>
              <a:gd name="connsiteY6" fmla="*/ 546627 h 2027029"/>
              <a:gd name="connsiteX7" fmla="*/ 508000 w 1594181"/>
              <a:gd name="connsiteY7" fmla="*/ 258769 h 2027029"/>
              <a:gd name="connsiteX8" fmla="*/ 584200 w 1594181"/>
              <a:gd name="connsiteY8" fmla="*/ 123307 h 2027029"/>
              <a:gd name="connsiteX9" fmla="*/ 711200 w 1594181"/>
              <a:gd name="connsiteY9" fmla="*/ 30176 h 2027029"/>
              <a:gd name="connsiteX10" fmla="*/ 914400 w 1594181"/>
              <a:gd name="connsiteY10" fmla="*/ 4777 h 2027029"/>
              <a:gd name="connsiteX11" fmla="*/ 1058334 w 1594181"/>
              <a:gd name="connsiteY11" fmla="*/ 114840 h 2027029"/>
              <a:gd name="connsiteX12" fmla="*/ 1083734 w 1594181"/>
              <a:gd name="connsiteY12" fmla="*/ 267236 h 2027029"/>
              <a:gd name="connsiteX13" fmla="*/ 1185334 w 1594181"/>
              <a:gd name="connsiteY13" fmla="*/ 182571 h 2027029"/>
              <a:gd name="connsiteX14" fmla="*/ 1337734 w 1594181"/>
              <a:gd name="connsiteY14" fmla="*/ 174105 h 2027029"/>
              <a:gd name="connsiteX15" fmla="*/ 1447800 w 1594181"/>
              <a:gd name="connsiteY15" fmla="*/ 216437 h 2027029"/>
              <a:gd name="connsiteX16" fmla="*/ 1557867 w 1594181"/>
              <a:gd name="connsiteY16" fmla="*/ 292635 h 2027029"/>
              <a:gd name="connsiteX17" fmla="*/ 1583267 w 1594181"/>
              <a:gd name="connsiteY17" fmla="*/ 411165 h 2027029"/>
              <a:gd name="connsiteX18" fmla="*/ 1591734 w 1594181"/>
              <a:gd name="connsiteY18" fmla="*/ 487362 h 2027029"/>
              <a:gd name="connsiteX19" fmla="*/ 1540934 w 1594181"/>
              <a:gd name="connsiteY19" fmla="*/ 690556 h 2027029"/>
              <a:gd name="connsiteX20" fmla="*/ 1363134 w 1594181"/>
              <a:gd name="connsiteY20" fmla="*/ 1164675 h 2027029"/>
              <a:gd name="connsiteX21" fmla="*/ 1117600 w 1594181"/>
              <a:gd name="connsiteY21" fmla="*/ 1808123 h 2027029"/>
              <a:gd name="connsiteX22" fmla="*/ 1049867 w 1594181"/>
              <a:gd name="connsiteY22" fmla="*/ 2011317 h 2027029"/>
              <a:gd name="connsiteX23" fmla="*/ 990600 w 1594181"/>
              <a:gd name="connsiteY23" fmla="*/ 1968985 h 2027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94181" h="2027029">
                <a:moveTo>
                  <a:pt x="990600" y="1968985"/>
                </a:moveTo>
                <a:cubicBezTo>
                  <a:pt x="842433" y="1908309"/>
                  <a:pt x="318911" y="1709348"/>
                  <a:pt x="160867" y="1647261"/>
                </a:cubicBezTo>
                <a:cubicBezTo>
                  <a:pt x="2823" y="1585174"/>
                  <a:pt x="69145" y="1607751"/>
                  <a:pt x="42334" y="1596462"/>
                </a:cubicBezTo>
                <a:cubicBezTo>
                  <a:pt x="15523" y="1585173"/>
                  <a:pt x="0" y="1610573"/>
                  <a:pt x="0" y="1579530"/>
                </a:cubicBezTo>
                <a:cubicBezTo>
                  <a:pt x="0" y="1548487"/>
                  <a:pt x="1412" y="1518853"/>
                  <a:pt x="42334" y="1410201"/>
                </a:cubicBezTo>
                <a:cubicBezTo>
                  <a:pt x="83256" y="1301549"/>
                  <a:pt x="245534" y="927616"/>
                  <a:pt x="245534" y="927616"/>
                </a:cubicBezTo>
                <a:cubicBezTo>
                  <a:pt x="306212" y="783687"/>
                  <a:pt x="362656" y="658101"/>
                  <a:pt x="406400" y="546627"/>
                </a:cubicBezTo>
                <a:cubicBezTo>
                  <a:pt x="450144" y="435153"/>
                  <a:pt x="478367" y="329322"/>
                  <a:pt x="508000" y="258769"/>
                </a:cubicBezTo>
                <a:cubicBezTo>
                  <a:pt x="537633" y="188216"/>
                  <a:pt x="550333" y="161406"/>
                  <a:pt x="584200" y="123307"/>
                </a:cubicBezTo>
                <a:cubicBezTo>
                  <a:pt x="618067" y="85208"/>
                  <a:pt x="656167" y="49931"/>
                  <a:pt x="711200" y="30176"/>
                </a:cubicBezTo>
                <a:cubicBezTo>
                  <a:pt x="766233" y="10421"/>
                  <a:pt x="856544" y="-9334"/>
                  <a:pt x="914400" y="4777"/>
                </a:cubicBezTo>
                <a:cubicBezTo>
                  <a:pt x="972256" y="18888"/>
                  <a:pt x="1030112" y="71097"/>
                  <a:pt x="1058334" y="114840"/>
                </a:cubicBezTo>
                <a:cubicBezTo>
                  <a:pt x="1086556" y="158583"/>
                  <a:pt x="1062567" y="255947"/>
                  <a:pt x="1083734" y="267236"/>
                </a:cubicBezTo>
                <a:cubicBezTo>
                  <a:pt x="1104901" y="278524"/>
                  <a:pt x="1143001" y="198093"/>
                  <a:pt x="1185334" y="182571"/>
                </a:cubicBezTo>
                <a:cubicBezTo>
                  <a:pt x="1227667" y="167049"/>
                  <a:pt x="1293990" y="168461"/>
                  <a:pt x="1337734" y="174105"/>
                </a:cubicBezTo>
                <a:cubicBezTo>
                  <a:pt x="1381478" y="179749"/>
                  <a:pt x="1411111" y="196682"/>
                  <a:pt x="1447800" y="216437"/>
                </a:cubicBezTo>
                <a:cubicBezTo>
                  <a:pt x="1484489" y="236192"/>
                  <a:pt x="1535289" y="260180"/>
                  <a:pt x="1557867" y="292635"/>
                </a:cubicBezTo>
                <a:cubicBezTo>
                  <a:pt x="1580445" y="325090"/>
                  <a:pt x="1577623" y="378711"/>
                  <a:pt x="1583267" y="411165"/>
                </a:cubicBezTo>
                <a:cubicBezTo>
                  <a:pt x="1588911" y="443619"/>
                  <a:pt x="1598789" y="440797"/>
                  <a:pt x="1591734" y="487362"/>
                </a:cubicBezTo>
                <a:cubicBezTo>
                  <a:pt x="1584679" y="533927"/>
                  <a:pt x="1579034" y="577671"/>
                  <a:pt x="1540934" y="690556"/>
                </a:cubicBezTo>
                <a:cubicBezTo>
                  <a:pt x="1502834" y="803441"/>
                  <a:pt x="1433690" y="978414"/>
                  <a:pt x="1363134" y="1164675"/>
                </a:cubicBezTo>
                <a:cubicBezTo>
                  <a:pt x="1292578" y="1350936"/>
                  <a:pt x="1169811" y="1667016"/>
                  <a:pt x="1117600" y="1808123"/>
                </a:cubicBezTo>
                <a:cubicBezTo>
                  <a:pt x="1065389" y="1949230"/>
                  <a:pt x="1075267" y="1981685"/>
                  <a:pt x="1049867" y="2011317"/>
                </a:cubicBezTo>
                <a:cubicBezTo>
                  <a:pt x="1024467" y="2040949"/>
                  <a:pt x="1138767" y="2029661"/>
                  <a:pt x="990600" y="1968985"/>
                </a:cubicBezTo>
                <a:close/>
              </a:path>
            </a:pathLst>
          </a:custGeom>
          <a:solidFill>
            <a:schemeClr val="bg1">
              <a:lumMod val="75000"/>
              <a:alpha val="99000"/>
            </a:schemeClr>
          </a:solidFill>
          <a:ln w="762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794989205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6768185" y="2963304"/>
            <a:ext cx="14346295" cy="13441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16" name="Picture 4" descr="Image1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4" t="1895" r="12744" b="4167"/>
          <a:stretch>
            <a:fillRect/>
          </a:stretch>
        </p:blipFill>
        <p:spPr bwMode="auto">
          <a:xfrm>
            <a:off x="16768185" y="3971771"/>
            <a:ext cx="12433508" cy="12433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17" name="ZoneTexte 16"/>
          <p:cNvSpPr txBox="1"/>
          <p:nvPr/>
        </p:nvSpPr>
        <p:spPr>
          <a:xfrm>
            <a:off x="27980717" y="4637681"/>
            <a:ext cx="2666182" cy="1000264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Cornée</a:t>
            </a:r>
          </a:p>
        </p:txBody>
      </p:sp>
      <p:sp>
        <p:nvSpPr>
          <p:cNvPr id="18" name="ZoneTexte 17"/>
          <p:cNvSpPr txBox="1"/>
          <p:nvPr/>
        </p:nvSpPr>
        <p:spPr>
          <a:xfrm>
            <a:off x="27980718" y="7336713"/>
            <a:ext cx="3085499" cy="1000264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5900" dirty="0">
                <a:solidFill>
                  <a:srgbClr val="FE2DFF"/>
                </a:solidFill>
                <a:latin typeface="Helvetica"/>
                <a:cs typeface="Helvetica"/>
              </a:rPr>
              <a:t>Cristallin</a:t>
            </a:r>
          </a:p>
        </p:txBody>
      </p:sp>
      <p:cxnSp>
        <p:nvCxnSpPr>
          <p:cNvPr id="19" name="Connecteur droit avec flèche 18"/>
          <p:cNvCxnSpPr/>
          <p:nvPr/>
        </p:nvCxnSpPr>
        <p:spPr>
          <a:xfrm flipH="1">
            <a:off x="24938711" y="5233410"/>
            <a:ext cx="2888065" cy="0"/>
          </a:xfrm>
          <a:prstGeom prst="straightConnector1">
            <a:avLst/>
          </a:prstGeom>
          <a:ln>
            <a:solidFill>
              <a:srgbClr val="767676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Connecteur droit avec flèche 19"/>
          <p:cNvCxnSpPr/>
          <p:nvPr/>
        </p:nvCxnSpPr>
        <p:spPr>
          <a:xfrm flipH="1" flipV="1">
            <a:off x="23822628" y="6657207"/>
            <a:ext cx="1116082" cy="1346833"/>
          </a:xfrm>
          <a:prstGeom prst="straightConnector1">
            <a:avLst/>
          </a:prstGeom>
          <a:ln>
            <a:solidFill>
              <a:srgbClr val="FE2DFF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Connecteur droit 20"/>
          <p:cNvCxnSpPr/>
          <p:nvPr/>
        </p:nvCxnSpPr>
        <p:spPr>
          <a:xfrm>
            <a:off x="24938710" y="8004041"/>
            <a:ext cx="3042008" cy="0"/>
          </a:xfrm>
          <a:prstGeom prst="line">
            <a:avLst/>
          </a:prstGeom>
          <a:ln>
            <a:solidFill>
              <a:srgbClr val="FE2D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2" name="ZoneTexte 21"/>
          <p:cNvSpPr txBox="1"/>
          <p:nvPr/>
        </p:nvSpPr>
        <p:spPr>
          <a:xfrm>
            <a:off x="28125737" y="13551561"/>
            <a:ext cx="2371737" cy="1000264"/>
          </a:xfrm>
          <a:prstGeom prst="rect">
            <a:avLst/>
          </a:prstGeom>
          <a:noFill/>
        </p:spPr>
        <p:txBody>
          <a:bodyPr wrap="none" lIns="91427" tIns="45715" rIns="91427" bIns="45715" rtlCol="0">
            <a:spAutoFit/>
          </a:bodyPr>
          <a:lstStyle/>
          <a:p>
            <a:r>
              <a:rPr lang="fr-FR" sz="5900" dirty="0">
                <a:solidFill>
                  <a:srgbClr val="767676"/>
                </a:solidFill>
                <a:latin typeface="Helvetica"/>
                <a:cs typeface="Helvetica"/>
              </a:rPr>
              <a:t>Rétine</a:t>
            </a:r>
          </a:p>
        </p:txBody>
      </p:sp>
      <p:cxnSp>
        <p:nvCxnSpPr>
          <p:cNvPr id="23" name="Connecteur droit avec flèche 22"/>
          <p:cNvCxnSpPr/>
          <p:nvPr/>
        </p:nvCxnSpPr>
        <p:spPr>
          <a:xfrm flipH="1" flipV="1">
            <a:off x="25862371" y="13375562"/>
            <a:ext cx="1190152" cy="770036"/>
          </a:xfrm>
          <a:prstGeom prst="straightConnector1">
            <a:avLst/>
          </a:prstGeom>
          <a:ln>
            <a:solidFill>
              <a:srgbClr val="767676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" name="Connecteur droit 23"/>
          <p:cNvCxnSpPr/>
          <p:nvPr/>
        </p:nvCxnSpPr>
        <p:spPr>
          <a:xfrm>
            <a:off x="27052521" y="14145597"/>
            <a:ext cx="1073214" cy="0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5" name="Forme libre 24"/>
          <p:cNvSpPr/>
          <p:nvPr/>
        </p:nvSpPr>
        <p:spPr>
          <a:xfrm>
            <a:off x="21077597" y="6268315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noFill/>
          <a:ln w="762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6" name="Rectangle 25"/>
          <p:cNvSpPr/>
          <p:nvPr/>
        </p:nvSpPr>
        <p:spPr>
          <a:xfrm>
            <a:off x="22052289" y="3646152"/>
            <a:ext cx="1308514" cy="3011055"/>
          </a:xfrm>
          <a:prstGeom prst="rect">
            <a:avLst/>
          </a:prstGeom>
          <a:solidFill>
            <a:srgbClr val="FFFF00">
              <a:alpha val="40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7" name="Triangle isocèle 26"/>
          <p:cNvSpPr/>
          <p:nvPr/>
        </p:nvSpPr>
        <p:spPr>
          <a:xfrm flipV="1">
            <a:off x="22052289" y="6657208"/>
            <a:ext cx="1308514" cy="8025458"/>
          </a:xfrm>
          <a:prstGeom prst="triangle">
            <a:avLst/>
          </a:prstGeom>
          <a:solidFill>
            <a:srgbClr val="FFFF00">
              <a:alpha val="32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132253506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0566601" y="3971771"/>
            <a:ext cx="4303818" cy="629396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" name="Forme libre 2"/>
          <p:cNvSpPr/>
          <p:nvPr/>
        </p:nvSpPr>
        <p:spPr>
          <a:xfrm>
            <a:off x="21077597" y="6268315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noFill/>
          <a:ln w="762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" name="Forme libre 4"/>
          <p:cNvSpPr/>
          <p:nvPr/>
        </p:nvSpPr>
        <p:spPr>
          <a:xfrm>
            <a:off x="21398032" y="8581258"/>
            <a:ext cx="2578539" cy="1187074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noFill/>
          <a:ln w="762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" name="Forme libre 5"/>
          <p:cNvSpPr/>
          <p:nvPr/>
        </p:nvSpPr>
        <p:spPr>
          <a:xfrm>
            <a:off x="20935804" y="4419703"/>
            <a:ext cx="3498637" cy="35193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noFill/>
          <a:ln w="762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241560897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8732187" y="3971771"/>
            <a:ext cx="11635848" cy="668201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3" name="Connecteur droit 2"/>
          <p:cNvCxnSpPr/>
          <p:nvPr/>
        </p:nvCxnSpPr>
        <p:spPr>
          <a:xfrm>
            <a:off x="20803658" y="6146802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" name="Connecteur droit 4"/>
          <p:cNvCxnSpPr/>
          <p:nvPr/>
        </p:nvCxnSpPr>
        <p:spPr>
          <a:xfrm>
            <a:off x="23374349" y="6140452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Forme libre 5"/>
          <p:cNvSpPr/>
          <p:nvPr/>
        </p:nvSpPr>
        <p:spPr>
          <a:xfrm>
            <a:off x="19408857" y="6085739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" name="Forme libre 6"/>
          <p:cNvSpPr/>
          <p:nvPr/>
        </p:nvSpPr>
        <p:spPr>
          <a:xfrm>
            <a:off x="24434441" y="6090169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" name="Ellipse 7"/>
          <p:cNvSpPr/>
          <p:nvPr/>
        </p:nvSpPr>
        <p:spPr>
          <a:xfrm>
            <a:off x="20171833" y="6468534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" name="Ellipse 8"/>
          <p:cNvSpPr/>
          <p:nvPr/>
        </p:nvSpPr>
        <p:spPr>
          <a:xfrm>
            <a:off x="20480870" y="6424083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" name="Ellipse 9"/>
          <p:cNvSpPr/>
          <p:nvPr/>
        </p:nvSpPr>
        <p:spPr>
          <a:xfrm>
            <a:off x="20590934" y="6162481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" name="Ellipse 10"/>
          <p:cNvSpPr/>
          <p:nvPr/>
        </p:nvSpPr>
        <p:spPr>
          <a:xfrm>
            <a:off x="24718435" y="6252007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" name="Ellipse 11"/>
          <p:cNvSpPr/>
          <p:nvPr/>
        </p:nvSpPr>
        <p:spPr>
          <a:xfrm>
            <a:off x="24722670" y="6467283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" name="Ellipse 12"/>
          <p:cNvSpPr/>
          <p:nvPr/>
        </p:nvSpPr>
        <p:spPr>
          <a:xfrm>
            <a:off x="25019001" y="6463049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4" name="Forme libre 13"/>
          <p:cNvSpPr/>
          <p:nvPr/>
        </p:nvSpPr>
        <p:spPr>
          <a:xfrm>
            <a:off x="21077597" y="6268315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noFill/>
          <a:ln w="762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5" name="Forme libre 14"/>
          <p:cNvSpPr/>
          <p:nvPr/>
        </p:nvSpPr>
        <p:spPr>
          <a:xfrm>
            <a:off x="21398032" y="8581258"/>
            <a:ext cx="2578539" cy="1187074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noFill/>
          <a:ln w="762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6" name="Forme libre 15"/>
          <p:cNvSpPr/>
          <p:nvPr/>
        </p:nvSpPr>
        <p:spPr>
          <a:xfrm>
            <a:off x="20935804" y="4419703"/>
            <a:ext cx="3498637" cy="35193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noFill/>
          <a:ln w="762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7" name="Forme libre 16"/>
          <p:cNvSpPr/>
          <p:nvPr/>
        </p:nvSpPr>
        <p:spPr>
          <a:xfrm>
            <a:off x="24293132" y="6231282"/>
            <a:ext cx="662949" cy="601509"/>
          </a:xfrm>
          <a:custGeom>
            <a:avLst/>
            <a:gdLst>
              <a:gd name="connsiteX0" fmla="*/ 124736 w 662948"/>
              <a:gd name="connsiteY0" fmla="*/ 194726 h 601508"/>
              <a:gd name="connsiteX1" fmla="*/ 6202 w 662948"/>
              <a:gd name="connsiteY1" fmla="*/ 67730 h 601508"/>
              <a:gd name="connsiteX2" fmla="*/ 31602 w 662948"/>
              <a:gd name="connsiteY2" fmla="*/ 8465 h 601508"/>
              <a:gd name="connsiteX3" fmla="*/ 158602 w 662948"/>
              <a:gd name="connsiteY3" fmla="*/ 16932 h 601508"/>
              <a:gd name="connsiteX4" fmla="*/ 217869 w 662948"/>
              <a:gd name="connsiteY4" fmla="*/ 160861 h 601508"/>
              <a:gd name="connsiteX5" fmla="*/ 302536 w 662948"/>
              <a:gd name="connsiteY5" fmla="*/ 296323 h 601508"/>
              <a:gd name="connsiteX6" fmla="*/ 421069 w 662948"/>
              <a:gd name="connsiteY6" fmla="*/ 406387 h 601508"/>
              <a:gd name="connsiteX7" fmla="*/ 573469 w 662948"/>
              <a:gd name="connsiteY7" fmla="*/ 474118 h 601508"/>
              <a:gd name="connsiteX8" fmla="*/ 641202 w 662948"/>
              <a:gd name="connsiteY8" fmla="*/ 507983 h 601508"/>
              <a:gd name="connsiteX9" fmla="*/ 632736 w 662948"/>
              <a:gd name="connsiteY9" fmla="*/ 575715 h 601508"/>
              <a:gd name="connsiteX10" fmla="*/ 302536 w 662948"/>
              <a:gd name="connsiteY10" fmla="*/ 601114 h 601508"/>
              <a:gd name="connsiteX11" fmla="*/ 133202 w 662948"/>
              <a:gd name="connsiteY11" fmla="*/ 558782 h 601508"/>
              <a:gd name="connsiteX12" fmla="*/ 260202 w 662948"/>
              <a:gd name="connsiteY12" fmla="*/ 457185 h 601508"/>
              <a:gd name="connsiteX13" fmla="*/ 116269 w 662948"/>
              <a:gd name="connsiteY13" fmla="*/ 364054 h 601508"/>
              <a:gd name="connsiteX14" fmla="*/ 167069 w 662948"/>
              <a:gd name="connsiteY14" fmla="*/ 287857 h 601508"/>
              <a:gd name="connsiteX15" fmla="*/ 124736 w 662948"/>
              <a:gd name="connsiteY15" fmla="*/ 194726 h 601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62948" h="601508">
                <a:moveTo>
                  <a:pt x="124736" y="194726"/>
                </a:moveTo>
                <a:cubicBezTo>
                  <a:pt x="97925" y="158038"/>
                  <a:pt x="21724" y="98773"/>
                  <a:pt x="6202" y="67730"/>
                </a:cubicBezTo>
                <a:cubicBezTo>
                  <a:pt x="-9320" y="36687"/>
                  <a:pt x="6202" y="16931"/>
                  <a:pt x="31602" y="8465"/>
                </a:cubicBezTo>
                <a:cubicBezTo>
                  <a:pt x="57002" y="-1"/>
                  <a:pt x="127558" y="-8467"/>
                  <a:pt x="158602" y="16932"/>
                </a:cubicBezTo>
                <a:cubicBezTo>
                  <a:pt x="189646" y="42331"/>
                  <a:pt x="193880" y="114296"/>
                  <a:pt x="217869" y="160861"/>
                </a:cubicBezTo>
                <a:cubicBezTo>
                  <a:pt x="241858" y="207426"/>
                  <a:pt x="268669" y="255402"/>
                  <a:pt x="302536" y="296323"/>
                </a:cubicBezTo>
                <a:cubicBezTo>
                  <a:pt x="336403" y="337244"/>
                  <a:pt x="375914" y="376755"/>
                  <a:pt x="421069" y="406387"/>
                </a:cubicBezTo>
                <a:cubicBezTo>
                  <a:pt x="466225" y="436020"/>
                  <a:pt x="536780" y="457185"/>
                  <a:pt x="573469" y="474118"/>
                </a:cubicBezTo>
                <a:cubicBezTo>
                  <a:pt x="610158" y="491051"/>
                  <a:pt x="631324" y="491050"/>
                  <a:pt x="641202" y="507983"/>
                </a:cubicBezTo>
                <a:cubicBezTo>
                  <a:pt x="651080" y="524916"/>
                  <a:pt x="689180" y="560193"/>
                  <a:pt x="632736" y="575715"/>
                </a:cubicBezTo>
                <a:cubicBezTo>
                  <a:pt x="576292" y="591237"/>
                  <a:pt x="385792" y="603936"/>
                  <a:pt x="302536" y="601114"/>
                </a:cubicBezTo>
                <a:cubicBezTo>
                  <a:pt x="219280" y="598292"/>
                  <a:pt x="140258" y="582770"/>
                  <a:pt x="133202" y="558782"/>
                </a:cubicBezTo>
                <a:cubicBezTo>
                  <a:pt x="126146" y="534794"/>
                  <a:pt x="263024" y="489640"/>
                  <a:pt x="260202" y="457185"/>
                </a:cubicBezTo>
                <a:cubicBezTo>
                  <a:pt x="257380" y="424730"/>
                  <a:pt x="131791" y="392275"/>
                  <a:pt x="116269" y="364054"/>
                </a:cubicBezTo>
                <a:cubicBezTo>
                  <a:pt x="100747" y="335833"/>
                  <a:pt x="167069" y="316078"/>
                  <a:pt x="167069" y="287857"/>
                </a:cubicBezTo>
                <a:cubicBezTo>
                  <a:pt x="167069" y="259636"/>
                  <a:pt x="151547" y="231414"/>
                  <a:pt x="124736" y="194726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8" name="Forme libre 17"/>
          <p:cNvSpPr/>
          <p:nvPr/>
        </p:nvSpPr>
        <p:spPr>
          <a:xfrm>
            <a:off x="20387717" y="6273614"/>
            <a:ext cx="645025" cy="498089"/>
          </a:xfrm>
          <a:custGeom>
            <a:avLst/>
            <a:gdLst>
              <a:gd name="connsiteX0" fmla="*/ 508017 w 645024"/>
              <a:gd name="connsiteY0" fmla="*/ 482585 h 498090"/>
              <a:gd name="connsiteX1" fmla="*/ 143951 w 645024"/>
              <a:gd name="connsiteY1" fmla="*/ 491052 h 498090"/>
              <a:gd name="connsiteX2" fmla="*/ 17 w 645024"/>
              <a:gd name="connsiteY2" fmla="*/ 423320 h 498090"/>
              <a:gd name="connsiteX3" fmla="*/ 135484 w 645024"/>
              <a:gd name="connsiteY3" fmla="*/ 372522 h 498090"/>
              <a:gd name="connsiteX4" fmla="*/ 304817 w 645024"/>
              <a:gd name="connsiteY4" fmla="*/ 287858 h 498090"/>
              <a:gd name="connsiteX5" fmla="*/ 465684 w 645024"/>
              <a:gd name="connsiteY5" fmla="*/ 135462 h 498090"/>
              <a:gd name="connsiteX6" fmla="*/ 491084 w 645024"/>
              <a:gd name="connsiteY6" fmla="*/ 33865 h 498090"/>
              <a:gd name="connsiteX7" fmla="*/ 575751 w 645024"/>
              <a:gd name="connsiteY7" fmla="*/ 0 h 498090"/>
              <a:gd name="connsiteX8" fmla="*/ 643484 w 645024"/>
              <a:gd name="connsiteY8" fmla="*/ 33865 h 498090"/>
              <a:gd name="connsiteX9" fmla="*/ 508017 w 645024"/>
              <a:gd name="connsiteY9" fmla="*/ 203194 h 498090"/>
              <a:gd name="connsiteX10" fmla="*/ 533417 w 645024"/>
              <a:gd name="connsiteY10" fmla="*/ 321723 h 498090"/>
              <a:gd name="connsiteX11" fmla="*/ 474151 w 645024"/>
              <a:gd name="connsiteY11" fmla="*/ 372522 h 498090"/>
              <a:gd name="connsiteX12" fmla="*/ 508017 w 645024"/>
              <a:gd name="connsiteY12" fmla="*/ 482585 h 498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45024" h="498090">
                <a:moveTo>
                  <a:pt x="508017" y="482585"/>
                </a:moveTo>
                <a:cubicBezTo>
                  <a:pt x="452984" y="502340"/>
                  <a:pt x="228618" y="500929"/>
                  <a:pt x="143951" y="491052"/>
                </a:cubicBezTo>
                <a:cubicBezTo>
                  <a:pt x="59284" y="481175"/>
                  <a:pt x="1428" y="443075"/>
                  <a:pt x="17" y="423320"/>
                </a:cubicBezTo>
                <a:cubicBezTo>
                  <a:pt x="-1394" y="403565"/>
                  <a:pt x="84684" y="395099"/>
                  <a:pt x="135484" y="372522"/>
                </a:cubicBezTo>
                <a:cubicBezTo>
                  <a:pt x="186284" y="349945"/>
                  <a:pt x="249784" y="327368"/>
                  <a:pt x="304817" y="287858"/>
                </a:cubicBezTo>
                <a:cubicBezTo>
                  <a:pt x="359850" y="248348"/>
                  <a:pt x="434639" y="177794"/>
                  <a:pt x="465684" y="135462"/>
                </a:cubicBezTo>
                <a:cubicBezTo>
                  <a:pt x="496729" y="93130"/>
                  <a:pt x="472739" y="56442"/>
                  <a:pt x="491084" y="33865"/>
                </a:cubicBezTo>
                <a:cubicBezTo>
                  <a:pt x="509429" y="11288"/>
                  <a:pt x="550351" y="0"/>
                  <a:pt x="575751" y="0"/>
                </a:cubicBezTo>
                <a:cubicBezTo>
                  <a:pt x="601151" y="0"/>
                  <a:pt x="654773" y="-1"/>
                  <a:pt x="643484" y="33865"/>
                </a:cubicBezTo>
                <a:cubicBezTo>
                  <a:pt x="632195" y="67731"/>
                  <a:pt x="526361" y="155218"/>
                  <a:pt x="508017" y="203194"/>
                </a:cubicBezTo>
                <a:cubicBezTo>
                  <a:pt x="489673" y="251170"/>
                  <a:pt x="539061" y="293502"/>
                  <a:pt x="533417" y="321723"/>
                </a:cubicBezTo>
                <a:cubicBezTo>
                  <a:pt x="527773" y="349944"/>
                  <a:pt x="475562" y="347123"/>
                  <a:pt x="474151" y="372522"/>
                </a:cubicBezTo>
                <a:cubicBezTo>
                  <a:pt x="472740" y="397921"/>
                  <a:pt x="563050" y="462830"/>
                  <a:pt x="508017" y="482585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19" name="Connecteur droit 18"/>
          <p:cNvCxnSpPr>
            <a:stCxn id="18" idx="8"/>
            <a:endCxn id="14" idx="16"/>
          </p:cNvCxnSpPr>
          <p:nvPr/>
        </p:nvCxnSpPr>
        <p:spPr>
          <a:xfrm>
            <a:off x="21031200" y="6307479"/>
            <a:ext cx="402168" cy="34056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Connecteur droit 19"/>
          <p:cNvCxnSpPr>
            <a:stCxn id="18" idx="8"/>
            <a:endCxn id="14" idx="13"/>
          </p:cNvCxnSpPr>
          <p:nvPr/>
        </p:nvCxnSpPr>
        <p:spPr>
          <a:xfrm>
            <a:off x="21031200" y="6307480"/>
            <a:ext cx="63498" cy="148355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Connecteur droit 20"/>
          <p:cNvCxnSpPr>
            <a:stCxn id="18" idx="10"/>
            <a:endCxn id="14" idx="11"/>
          </p:cNvCxnSpPr>
          <p:nvPr/>
        </p:nvCxnSpPr>
        <p:spPr>
          <a:xfrm flipV="1">
            <a:off x="20921135" y="6510870"/>
            <a:ext cx="165100" cy="84467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Connecteur droit 21"/>
          <p:cNvCxnSpPr>
            <a:stCxn id="18" idx="10"/>
            <a:endCxn id="14" idx="4"/>
          </p:cNvCxnSpPr>
          <p:nvPr/>
        </p:nvCxnSpPr>
        <p:spPr>
          <a:xfrm>
            <a:off x="20921135" y="6595337"/>
            <a:ext cx="338666" cy="114497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" name="Connecteur droit 22"/>
          <p:cNvCxnSpPr>
            <a:stCxn id="18" idx="0"/>
            <a:endCxn id="14" idx="4"/>
          </p:cNvCxnSpPr>
          <p:nvPr/>
        </p:nvCxnSpPr>
        <p:spPr>
          <a:xfrm flipV="1">
            <a:off x="20895735" y="6709834"/>
            <a:ext cx="364067" cy="46365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" name="Connecteur droit 23"/>
          <p:cNvCxnSpPr>
            <a:stCxn id="18" idx="0"/>
            <a:endCxn id="14" idx="1"/>
          </p:cNvCxnSpPr>
          <p:nvPr/>
        </p:nvCxnSpPr>
        <p:spPr>
          <a:xfrm>
            <a:off x="20895735" y="6756195"/>
            <a:ext cx="575733" cy="67937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Connecteur droit 24"/>
          <p:cNvCxnSpPr>
            <a:stCxn id="17" idx="1"/>
            <a:endCxn id="14" idx="26"/>
          </p:cNvCxnSpPr>
          <p:nvPr/>
        </p:nvCxnSpPr>
        <p:spPr>
          <a:xfrm flipH="1">
            <a:off x="23749003" y="6299012"/>
            <a:ext cx="550331" cy="25589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" name="Connecteur droit 25"/>
          <p:cNvCxnSpPr>
            <a:stCxn id="17" idx="1"/>
            <a:endCxn id="14" idx="30"/>
          </p:cNvCxnSpPr>
          <p:nvPr/>
        </p:nvCxnSpPr>
        <p:spPr>
          <a:xfrm flipH="1">
            <a:off x="24231601" y="6299013"/>
            <a:ext cx="67732" cy="148355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Connecteur droit 26"/>
          <p:cNvCxnSpPr>
            <a:stCxn id="17" idx="13"/>
            <a:endCxn id="14" idx="32"/>
          </p:cNvCxnSpPr>
          <p:nvPr/>
        </p:nvCxnSpPr>
        <p:spPr>
          <a:xfrm flipH="1" flipV="1">
            <a:off x="24256998" y="6506633"/>
            <a:ext cx="152402" cy="88703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Connecteur droit 27"/>
          <p:cNvCxnSpPr>
            <a:stCxn id="17" idx="13"/>
            <a:endCxn id="14" idx="34"/>
          </p:cNvCxnSpPr>
          <p:nvPr/>
        </p:nvCxnSpPr>
        <p:spPr>
          <a:xfrm flipH="1">
            <a:off x="24180803" y="6595335"/>
            <a:ext cx="228599" cy="38297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" name="Connecteur droit 28"/>
          <p:cNvCxnSpPr>
            <a:stCxn id="17" idx="11"/>
            <a:endCxn id="14" idx="34"/>
          </p:cNvCxnSpPr>
          <p:nvPr/>
        </p:nvCxnSpPr>
        <p:spPr>
          <a:xfrm flipH="1" flipV="1">
            <a:off x="24180801" y="6633634"/>
            <a:ext cx="245532" cy="156431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0" name="Connecteur droit 29"/>
          <p:cNvCxnSpPr>
            <a:stCxn id="17" idx="11"/>
          </p:cNvCxnSpPr>
          <p:nvPr/>
        </p:nvCxnSpPr>
        <p:spPr>
          <a:xfrm flipH="1">
            <a:off x="23749001" y="6790065"/>
            <a:ext cx="677332" cy="71967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1" name="Arc plein 30"/>
          <p:cNvSpPr/>
          <p:nvPr/>
        </p:nvSpPr>
        <p:spPr>
          <a:xfrm>
            <a:off x="20590932" y="5339207"/>
            <a:ext cx="4131736" cy="1526438"/>
          </a:xfrm>
          <a:prstGeom prst="blockArc">
            <a:avLst>
              <a:gd name="adj1" fmla="val 10800000"/>
              <a:gd name="adj2" fmla="val 21577767"/>
              <a:gd name="adj3" fmla="val 7436"/>
            </a:avLst>
          </a:prstGeom>
          <a:solidFill>
            <a:schemeClr val="accent1">
              <a:lumMod val="20000"/>
              <a:lumOff val="80000"/>
            </a:scheme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cxnSp>
        <p:nvCxnSpPr>
          <p:cNvPr id="32" name="Connecteur droit avec flèche 31"/>
          <p:cNvCxnSpPr/>
          <p:nvPr/>
        </p:nvCxnSpPr>
        <p:spPr>
          <a:xfrm flipV="1">
            <a:off x="24684221" y="6733962"/>
            <a:ext cx="0" cy="1600244"/>
          </a:xfrm>
          <a:prstGeom prst="straightConnector1">
            <a:avLst/>
          </a:prstGeom>
          <a:ln>
            <a:solidFill>
              <a:srgbClr val="767676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Connecteur droit 32"/>
          <p:cNvCxnSpPr/>
          <p:nvPr/>
        </p:nvCxnSpPr>
        <p:spPr>
          <a:xfrm>
            <a:off x="24684221" y="8334204"/>
            <a:ext cx="889926" cy="0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4" name="Text Box 23"/>
          <p:cNvSpPr txBox="1">
            <a:spLocks noChangeArrowheads="1"/>
          </p:cNvSpPr>
          <p:nvPr/>
        </p:nvSpPr>
        <p:spPr bwMode="auto">
          <a:xfrm>
            <a:off x="24434443" y="7981093"/>
            <a:ext cx="6725101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MUSCLE CILIAIRE</a:t>
            </a:r>
          </a:p>
        </p:txBody>
      </p:sp>
    </p:spTree>
    <p:extLst>
      <p:ext uri="{BB962C8B-B14F-4D97-AF65-F5344CB8AC3E}">
        <p14:creationId xmlns:p14="http://schemas.microsoft.com/office/powerpoint/2010/main" val="728843962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8767461" y="3971771"/>
            <a:ext cx="12374469" cy="1010392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3" name="Connecteur droit 2"/>
          <p:cNvCxnSpPr/>
          <p:nvPr/>
        </p:nvCxnSpPr>
        <p:spPr>
          <a:xfrm>
            <a:off x="23374349" y="8514690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" name="Connecteur droit 4"/>
          <p:cNvCxnSpPr/>
          <p:nvPr/>
        </p:nvCxnSpPr>
        <p:spPr>
          <a:xfrm>
            <a:off x="20803658" y="8521040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Forme libre 5"/>
          <p:cNvSpPr/>
          <p:nvPr/>
        </p:nvSpPr>
        <p:spPr>
          <a:xfrm>
            <a:off x="21077597" y="6268315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noFill/>
          <a:ln w="762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" name="Forme libre 6"/>
          <p:cNvSpPr/>
          <p:nvPr/>
        </p:nvSpPr>
        <p:spPr>
          <a:xfrm>
            <a:off x="21398032" y="8581258"/>
            <a:ext cx="2578539" cy="1187074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noFill/>
          <a:ln w="762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" name="Forme libre 7"/>
          <p:cNvSpPr/>
          <p:nvPr/>
        </p:nvSpPr>
        <p:spPr>
          <a:xfrm>
            <a:off x="20935804" y="4419703"/>
            <a:ext cx="3498637" cy="35193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noFill/>
          <a:ln w="762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" name="Forme libre 8"/>
          <p:cNvSpPr/>
          <p:nvPr/>
        </p:nvSpPr>
        <p:spPr>
          <a:xfrm>
            <a:off x="19408857" y="8459977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" name="Forme libre 9"/>
          <p:cNvSpPr/>
          <p:nvPr/>
        </p:nvSpPr>
        <p:spPr>
          <a:xfrm>
            <a:off x="24434441" y="8464405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" name="Ellipse 10"/>
          <p:cNvSpPr/>
          <p:nvPr/>
        </p:nvSpPr>
        <p:spPr>
          <a:xfrm>
            <a:off x="20171833" y="8842772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" name="Ellipse 11"/>
          <p:cNvSpPr/>
          <p:nvPr/>
        </p:nvSpPr>
        <p:spPr>
          <a:xfrm>
            <a:off x="20480870" y="8798321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" name="Ellipse 12"/>
          <p:cNvSpPr/>
          <p:nvPr/>
        </p:nvSpPr>
        <p:spPr>
          <a:xfrm>
            <a:off x="20590934" y="8536719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4" name="Ellipse 13"/>
          <p:cNvSpPr/>
          <p:nvPr/>
        </p:nvSpPr>
        <p:spPr>
          <a:xfrm>
            <a:off x="24718435" y="8626245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5" name="Ellipse 14"/>
          <p:cNvSpPr/>
          <p:nvPr/>
        </p:nvSpPr>
        <p:spPr>
          <a:xfrm>
            <a:off x="24722670" y="8841521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6" name="Ellipse 15"/>
          <p:cNvSpPr/>
          <p:nvPr/>
        </p:nvSpPr>
        <p:spPr>
          <a:xfrm>
            <a:off x="25019001" y="8837287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7" name="Forme libre 16"/>
          <p:cNvSpPr/>
          <p:nvPr/>
        </p:nvSpPr>
        <p:spPr>
          <a:xfrm>
            <a:off x="20168366" y="8583165"/>
            <a:ext cx="1109381" cy="851602"/>
          </a:xfrm>
          <a:custGeom>
            <a:avLst/>
            <a:gdLst>
              <a:gd name="connsiteX0" fmla="*/ 7701 w 1109381"/>
              <a:gd name="connsiteY0" fmla="*/ 526696 h 851602"/>
              <a:gd name="connsiteX1" fmla="*/ 701967 w 1109381"/>
              <a:gd name="connsiteY1" fmla="*/ 831487 h 851602"/>
              <a:gd name="connsiteX2" fmla="*/ 972901 w 1109381"/>
              <a:gd name="connsiteY2" fmla="*/ 797621 h 851602"/>
              <a:gd name="connsiteX3" fmla="*/ 744301 w 1109381"/>
              <a:gd name="connsiteY3" fmla="*/ 594427 h 851602"/>
              <a:gd name="connsiteX4" fmla="*/ 1066034 w 1109381"/>
              <a:gd name="connsiteY4" fmla="*/ 535162 h 851602"/>
              <a:gd name="connsiteX5" fmla="*/ 845901 w 1109381"/>
              <a:gd name="connsiteY5" fmla="*/ 306569 h 851602"/>
              <a:gd name="connsiteX6" fmla="*/ 1108367 w 1109381"/>
              <a:gd name="connsiteY6" fmla="*/ 162640 h 851602"/>
              <a:gd name="connsiteX7" fmla="*/ 727367 w 1109381"/>
              <a:gd name="connsiteY7" fmla="*/ 1778 h 851602"/>
              <a:gd name="connsiteX8" fmla="*/ 591901 w 1109381"/>
              <a:gd name="connsiteY8" fmla="*/ 272704 h 851602"/>
              <a:gd name="connsiteX9" fmla="*/ 346367 w 1109381"/>
              <a:gd name="connsiteY9" fmla="*/ 442032 h 851602"/>
              <a:gd name="connsiteX10" fmla="*/ 7701 w 1109381"/>
              <a:gd name="connsiteY10" fmla="*/ 526696 h 851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09381" h="851602">
                <a:moveTo>
                  <a:pt x="7701" y="526696"/>
                </a:moveTo>
                <a:cubicBezTo>
                  <a:pt x="66968" y="591605"/>
                  <a:pt x="541100" y="786333"/>
                  <a:pt x="701967" y="831487"/>
                </a:cubicBezTo>
                <a:cubicBezTo>
                  <a:pt x="862834" y="876641"/>
                  <a:pt x="965845" y="837131"/>
                  <a:pt x="972901" y="797621"/>
                </a:cubicBezTo>
                <a:cubicBezTo>
                  <a:pt x="979957" y="758111"/>
                  <a:pt x="728779" y="638170"/>
                  <a:pt x="744301" y="594427"/>
                </a:cubicBezTo>
                <a:cubicBezTo>
                  <a:pt x="759823" y="550684"/>
                  <a:pt x="1049101" y="583138"/>
                  <a:pt x="1066034" y="535162"/>
                </a:cubicBezTo>
                <a:cubicBezTo>
                  <a:pt x="1082967" y="487186"/>
                  <a:pt x="838846" y="368656"/>
                  <a:pt x="845901" y="306569"/>
                </a:cubicBezTo>
                <a:cubicBezTo>
                  <a:pt x="852956" y="244482"/>
                  <a:pt x="1128123" y="213438"/>
                  <a:pt x="1108367" y="162640"/>
                </a:cubicBezTo>
                <a:cubicBezTo>
                  <a:pt x="1088611" y="111842"/>
                  <a:pt x="813445" y="-16566"/>
                  <a:pt x="727367" y="1778"/>
                </a:cubicBezTo>
                <a:cubicBezTo>
                  <a:pt x="641289" y="20122"/>
                  <a:pt x="655401" y="199328"/>
                  <a:pt x="591901" y="272704"/>
                </a:cubicBezTo>
                <a:cubicBezTo>
                  <a:pt x="528401" y="346080"/>
                  <a:pt x="445145" y="396878"/>
                  <a:pt x="346367" y="442032"/>
                </a:cubicBezTo>
                <a:cubicBezTo>
                  <a:pt x="247589" y="487186"/>
                  <a:pt x="-51566" y="461787"/>
                  <a:pt x="7701" y="526696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18" name="Connecteur droit 17"/>
          <p:cNvCxnSpPr>
            <a:stCxn id="17" idx="6"/>
            <a:endCxn id="7" idx="16"/>
          </p:cNvCxnSpPr>
          <p:nvPr/>
        </p:nvCxnSpPr>
        <p:spPr>
          <a:xfrm flipV="1">
            <a:off x="21276735" y="8700174"/>
            <a:ext cx="409728" cy="4563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Connecteur droit 18"/>
          <p:cNvCxnSpPr>
            <a:stCxn id="17" idx="6"/>
            <a:endCxn id="7" idx="12"/>
          </p:cNvCxnSpPr>
          <p:nvPr/>
        </p:nvCxnSpPr>
        <p:spPr>
          <a:xfrm>
            <a:off x="21276734" y="8745803"/>
            <a:ext cx="121435" cy="181258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Connecteur droit 19"/>
          <p:cNvCxnSpPr>
            <a:stCxn id="17" idx="4"/>
            <a:endCxn id="7" idx="9"/>
          </p:cNvCxnSpPr>
          <p:nvPr/>
        </p:nvCxnSpPr>
        <p:spPr>
          <a:xfrm flipV="1">
            <a:off x="21234402" y="9092072"/>
            <a:ext cx="191226" cy="2625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Connecteur droit 20"/>
          <p:cNvCxnSpPr>
            <a:stCxn id="17" idx="4"/>
            <a:endCxn id="7" idx="4"/>
          </p:cNvCxnSpPr>
          <p:nvPr/>
        </p:nvCxnSpPr>
        <p:spPr>
          <a:xfrm>
            <a:off x="21234403" y="9118329"/>
            <a:ext cx="311348" cy="180006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Connecteur droit 21"/>
          <p:cNvCxnSpPr>
            <a:stCxn id="17" idx="2"/>
            <a:endCxn id="7" idx="3"/>
          </p:cNvCxnSpPr>
          <p:nvPr/>
        </p:nvCxnSpPr>
        <p:spPr>
          <a:xfrm flipV="1">
            <a:off x="21141267" y="9367088"/>
            <a:ext cx="459394" cy="13698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" name="Connecteur droit 22"/>
          <p:cNvCxnSpPr>
            <a:stCxn id="17" idx="2"/>
            <a:endCxn id="7" idx="44"/>
          </p:cNvCxnSpPr>
          <p:nvPr/>
        </p:nvCxnSpPr>
        <p:spPr>
          <a:xfrm>
            <a:off x="21141267" y="9380785"/>
            <a:ext cx="823191" cy="247567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4" name="Forme libre 23"/>
          <p:cNvSpPr/>
          <p:nvPr/>
        </p:nvSpPr>
        <p:spPr>
          <a:xfrm>
            <a:off x="24129941" y="8623251"/>
            <a:ext cx="809363" cy="876064"/>
          </a:xfrm>
          <a:custGeom>
            <a:avLst/>
            <a:gdLst>
              <a:gd name="connsiteX0" fmla="*/ 160929 w 809364"/>
              <a:gd name="connsiteY0" fmla="*/ 249549 h 876064"/>
              <a:gd name="connsiteX1" fmla="*/ 62 w 809364"/>
              <a:gd name="connsiteY1" fmla="*/ 181818 h 876064"/>
              <a:gd name="connsiteX2" fmla="*/ 143995 w 809364"/>
              <a:gd name="connsiteY2" fmla="*/ 71755 h 876064"/>
              <a:gd name="connsiteX3" fmla="*/ 321795 w 809364"/>
              <a:gd name="connsiteY3" fmla="*/ 4024 h 876064"/>
              <a:gd name="connsiteX4" fmla="*/ 389529 w 809364"/>
              <a:gd name="connsiteY4" fmla="*/ 190285 h 876064"/>
              <a:gd name="connsiteX5" fmla="*/ 474195 w 809364"/>
              <a:gd name="connsiteY5" fmla="*/ 308814 h 876064"/>
              <a:gd name="connsiteX6" fmla="*/ 643529 w 809364"/>
              <a:gd name="connsiteY6" fmla="*/ 427344 h 876064"/>
              <a:gd name="connsiteX7" fmla="*/ 770529 w 809364"/>
              <a:gd name="connsiteY7" fmla="*/ 486609 h 876064"/>
              <a:gd name="connsiteX8" fmla="*/ 753595 w 809364"/>
              <a:gd name="connsiteY8" fmla="*/ 622072 h 876064"/>
              <a:gd name="connsiteX9" fmla="*/ 152462 w 809364"/>
              <a:gd name="connsiteY9" fmla="*/ 876064 h 876064"/>
              <a:gd name="connsiteX10" fmla="*/ 287929 w 809364"/>
              <a:gd name="connsiteY10" fmla="*/ 622072 h 876064"/>
              <a:gd name="connsiteX11" fmla="*/ 93195 w 809364"/>
              <a:gd name="connsiteY11" fmla="*/ 571273 h 876064"/>
              <a:gd name="connsiteX12" fmla="*/ 262529 w 809364"/>
              <a:gd name="connsiteY12" fmla="*/ 334214 h 876064"/>
              <a:gd name="connsiteX13" fmla="*/ 160929 w 809364"/>
              <a:gd name="connsiteY13" fmla="*/ 249549 h 876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09364" h="876064">
                <a:moveTo>
                  <a:pt x="160929" y="249549"/>
                </a:moveTo>
                <a:cubicBezTo>
                  <a:pt x="117184" y="224150"/>
                  <a:pt x="2884" y="211450"/>
                  <a:pt x="62" y="181818"/>
                </a:cubicBezTo>
                <a:cubicBezTo>
                  <a:pt x="-2760" y="152186"/>
                  <a:pt x="90373" y="101387"/>
                  <a:pt x="143995" y="71755"/>
                </a:cubicBezTo>
                <a:cubicBezTo>
                  <a:pt x="197617" y="42123"/>
                  <a:pt x="280873" y="-15731"/>
                  <a:pt x="321795" y="4024"/>
                </a:cubicBezTo>
                <a:cubicBezTo>
                  <a:pt x="362717" y="23779"/>
                  <a:pt x="364129" y="139487"/>
                  <a:pt x="389529" y="190285"/>
                </a:cubicBezTo>
                <a:cubicBezTo>
                  <a:pt x="414929" y="241083"/>
                  <a:pt x="431862" y="269304"/>
                  <a:pt x="474195" y="308814"/>
                </a:cubicBezTo>
                <a:cubicBezTo>
                  <a:pt x="516528" y="348324"/>
                  <a:pt x="594140" y="397712"/>
                  <a:pt x="643529" y="427344"/>
                </a:cubicBezTo>
                <a:cubicBezTo>
                  <a:pt x="692918" y="456976"/>
                  <a:pt x="752185" y="454154"/>
                  <a:pt x="770529" y="486609"/>
                </a:cubicBezTo>
                <a:cubicBezTo>
                  <a:pt x="788873" y="519064"/>
                  <a:pt x="856606" y="557163"/>
                  <a:pt x="753595" y="622072"/>
                </a:cubicBezTo>
                <a:cubicBezTo>
                  <a:pt x="650584" y="686981"/>
                  <a:pt x="230073" y="876064"/>
                  <a:pt x="152462" y="876064"/>
                </a:cubicBezTo>
                <a:cubicBezTo>
                  <a:pt x="74851" y="876064"/>
                  <a:pt x="297807" y="672870"/>
                  <a:pt x="287929" y="622072"/>
                </a:cubicBezTo>
                <a:cubicBezTo>
                  <a:pt x="278051" y="571274"/>
                  <a:pt x="97428" y="619249"/>
                  <a:pt x="93195" y="571273"/>
                </a:cubicBezTo>
                <a:cubicBezTo>
                  <a:pt x="88962" y="523297"/>
                  <a:pt x="249829" y="386423"/>
                  <a:pt x="262529" y="334214"/>
                </a:cubicBezTo>
                <a:cubicBezTo>
                  <a:pt x="275229" y="282005"/>
                  <a:pt x="204674" y="274948"/>
                  <a:pt x="160929" y="249549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25" name="Connecteur droit 24"/>
          <p:cNvCxnSpPr>
            <a:stCxn id="24" idx="1"/>
            <a:endCxn id="7" idx="27"/>
          </p:cNvCxnSpPr>
          <p:nvPr/>
        </p:nvCxnSpPr>
        <p:spPr>
          <a:xfrm flipH="1" flipV="1">
            <a:off x="23742269" y="8727678"/>
            <a:ext cx="387733" cy="77391"/>
          </a:xfrm>
          <a:prstGeom prst="line">
            <a:avLst/>
          </a:prstGeom>
          <a:ln>
            <a:solidFill>
              <a:srgbClr val="7F7F7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" name="Connecteur droit 25"/>
          <p:cNvCxnSpPr>
            <a:stCxn id="24" idx="1"/>
            <a:endCxn id="7" idx="31"/>
          </p:cNvCxnSpPr>
          <p:nvPr/>
        </p:nvCxnSpPr>
        <p:spPr>
          <a:xfrm flipH="1">
            <a:off x="23972221" y="8805069"/>
            <a:ext cx="157783" cy="115117"/>
          </a:xfrm>
          <a:prstGeom prst="line">
            <a:avLst/>
          </a:prstGeom>
          <a:ln>
            <a:solidFill>
              <a:srgbClr val="7F7F7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Connecteur droit 26"/>
          <p:cNvCxnSpPr>
            <a:stCxn id="24" idx="11"/>
            <a:endCxn id="7" idx="33"/>
          </p:cNvCxnSpPr>
          <p:nvPr/>
        </p:nvCxnSpPr>
        <p:spPr>
          <a:xfrm flipH="1" flipV="1">
            <a:off x="23958488" y="9037072"/>
            <a:ext cx="264644" cy="157455"/>
          </a:xfrm>
          <a:prstGeom prst="line">
            <a:avLst/>
          </a:prstGeom>
          <a:ln>
            <a:solidFill>
              <a:srgbClr val="7F7F7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Connecteur droit 27"/>
          <p:cNvCxnSpPr>
            <a:stCxn id="24" idx="11"/>
            <a:endCxn id="7" idx="35"/>
          </p:cNvCxnSpPr>
          <p:nvPr/>
        </p:nvCxnSpPr>
        <p:spPr>
          <a:xfrm flipH="1">
            <a:off x="23824637" y="9194527"/>
            <a:ext cx="398495" cy="124435"/>
          </a:xfrm>
          <a:prstGeom prst="line">
            <a:avLst/>
          </a:prstGeom>
          <a:ln>
            <a:solidFill>
              <a:srgbClr val="7F7F7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" name="Connecteur droit 28"/>
          <p:cNvCxnSpPr>
            <a:stCxn id="24" idx="9"/>
            <a:endCxn id="7" idx="36"/>
          </p:cNvCxnSpPr>
          <p:nvPr/>
        </p:nvCxnSpPr>
        <p:spPr>
          <a:xfrm flipH="1" flipV="1">
            <a:off x="23683923" y="9442717"/>
            <a:ext cx="598477" cy="56599"/>
          </a:xfrm>
          <a:prstGeom prst="line">
            <a:avLst/>
          </a:prstGeom>
          <a:ln>
            <a:solidFill>
              <a:srgbClr val="7F7F7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0" name="Connecteur droit 29"/>
          <p:cNvCxnSpPr>
            <a:stCxn id="24" idx="9"/>
            <a:endCxn id="7" idx="37"/>
          </p:cNvCxnSpPr>
          <p:nvPr/>
        </p:nvCxnSpPr>
        <p:spPr>
          <a:xfrm flipH="1">
            <a:off x="23460842" y="9499316"/>
            <a:ext cx="821559" cy="9466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1" name="Connecteur droit avec flèche 30"/>
          <p:cNvCxnSpPr/>
          <p:nvPr/>
        </p:nvCxnSpPr>
        <p:spPr>
          <a:xfrm flipV="1">
            <a:off x="24549099" y="9318962"/>
            <a:ext cx="0" cy="1600244"/>
          </a:xfrm>
          <a:prstGeom prst="straightConnector1">
            <a:avLst/>
          </a:prstGeom>
          <a:ln>
            <a:solidFill>
              <a:srgbClr val="767676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2" name="Connecteur droit avec flèche 31"/>
          <p:cNvCxnSpPr/>
          <p:nvPr/>
        </p:nvCxnSpPr>
        <p:spPr>
          <a:xfrm flipV="1">
            <a:off x="23335864" y="9729850"/>
            <a:ext cx="0" cy="3045831"/>
          </a:xfrm>
          <a:prstGeom prst="straightConnector1">
            <a:avLst/>
          </a:prstGeom>
          <a:ln>
            <a:solidFill>
              <a:srgbClr val="767676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Connecteur droit 32"/>
          <p:cNvCxnSpPr/>
          <p:nvPr/>
        </p:nvCxnSpPr>
        <p:spPr>
          <a:xfrm>
            <a:off x="24549099" y="10919204"/>
            <a:ext cx="889926" cy="0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4" name="Text Box 23"/>
          <p:cNvSpPr txBox="1">
            <a:spLocks noChangeArrowheads="1"/>
          </p:cNvSpPr>
          <p:nvPr/>
        </p:nvSpPr>
        <p:spPr bwMode="auto">
          <a:xfrm>
            <a:off x="24299324" y="10566091"/>
            <a:ext cx="6725101" cy="12310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3700" dirty="0">
                <a:solidFill>
                  <a:srgbClr val="FE2DFF"/>
                </a:solidFill>
                <a:latin typeface="Helvetica"/>
                <a:cs typeface="Helvetica"/>
              </a:rPr>
              <a:t>MUSCLE CILIAIRE</a:t>
            </a:r>
          </a:p>
          <a:p>
            <a:pPr algn="ctr"/>
            <a:r>
              <a:rPr lang="fr-FR" sz="3700" dirty="0">
                <a:solidFill>
                  <a:srgbClr val="FE2DFF"/>
                </a:solidFill>
                <a:latin typeface="Helvetica"/>
                <a:cs typeface="Helvetica"/>
              </a:rPr>
              <a:t>CONTRACTÉ</a:t>
            </a:r>
          </a:p>
        </p:txBody>
      </p:sp>
      <p:sp>
        <p:nvSpPr>
          <p:cNvPr id="35" name="Text Box 23"/>
          <p:cNvSpPr txBox="1">
            <a:spLocks noChangeArrowheads="1"/>
          </p:cNvSpPr>
          <p:nvPr/>
        </p:nvSpPr>
        <p:spPr bwMode="auto">
          <a:xfrm>
            <a:off x="24451722" y="12419072"/>
            <a:ext cx="6725101" cy="12310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COUBURE DU CRISTALLIN</a:t>
            </a:r>
          </a:p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PRONONCÉE</a:t>
            </a:r>
          </a:p>
        </p:txBody>
      </p:sp>
      <p:cxnSp>
        <p:nvCxnSpPr>
          <p:cNvPr id="36" name="Connecteur droit 35"/>
          <p:cNvCxnSpPr/>
          <p:nvPr/>
        </p:nvCxnSpPr>
        <p:spPr>
          <a:xfrm>
            <a:off x="23335864" y="12775680"/>
            <a:ext cx="1382570" cy="0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7" name="Arc plein 36"/>
          <p:cNvSpPr/>
          <p:nvPr/>
        </p:nvSpPr>
        <p:spPr>
          <a:xfrm>
            <a:off x="20590932" y="7714109"/>
            <a:ext cx="4131736" cy="1526438"/>
          </a:xfrm>
          <a:prstGeom prst="blockArc">
            <a:avLst>
              <a:gd name="adj1" fmla="val 10800000"/>
              <a:gd name="adj2" fmla="val 21577767"/>
              <a:gd name="adj3" fmla="val 7436"/>
            </a:avLst>
          </a:prstGeom>
          <a:solidFill>
            <a:schemeClr val="accent1">
              <a:lumMod val="20000"/>
              <a:lumOff val="80000"/>
            </a:scheme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5341827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8666668" y="2842893"/>
            <a:ext cx="12374469" cy="1126807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3" name="Connecteur droit 2"/>
          <p:cNvCxnSpPr/>
          <p:nvPr/>
        </p:nvCxnSpPr>
        <p:spPr>
          <a:xfrm>
            <a:off x="20803658" y="4305301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" name="Connecteur droit 4"/>
          <p:cNvCxnSpPr/>
          <p:nvPr/>
        </p:nvCxnSpPr>
        <p:spPr>
          <a:xfrm>
            <a:off x="23374349" y="4298950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Forme libre 5"/>
          <p:cNvSpPr/>
          <p:nvPr/>
        </p:nvSpPr>
        <p:spPr>
          <a:xfrm>
            <a:off x="19408857" y="4244237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" name="Forme libre 6"/>
          <p:cNvSpPr/>
          <p:nvPr/>
        </p:nvSpPr>
        <p:spPr>
          <a:xfrm>
            <a:off x="24434441" y="4248668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" name="Ellipse 7"/>
          <p:cNvSpPr/>
          <p:nvPr/>
        </p:nvSpPr>
        <p:spPr>
          <a:xfrm>
            <a:off x="20171833" y="4627035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" name="Ellipse 8"/>
          <p:cNvSpPr/>
          <p:nvPr/>
        </p:nvSpPr>
        <p:spPr>
          <a:xfrm>
            <a:off x="20480870" y="4582584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" name="Ellipse 9"/>
          <p:cNvSpPr/>
          <p:nvPr/>
        </p:nvSpPr>
        <p:spPr>
          <a:xfrm>
            <a:off x="20590934" y="4320982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" name="Ellipse 10"/>
          <p:cNvSpPr/>
          <p:nvPr/>
        </p:nvSpPr>
        <p:spPr>
          <a:xfrm>
            <a:off x="24718435" y="4410508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" name="Ellipse 11"/>
          <p:cNvSpPr/>
          <p:nvPr/>
        </p:nvSpPr>
        <p:spPr>
          <a:xfrm>
            <a:off x="24722670" y="4625784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" name="Ellipse 12"/>
          <p:cNvSpPr/>
          <p:nvPr/>
        </p:nvSpPr>
        <p:spPr>
          <a:xfrm>
            <a:off x="25019001" y="4621550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4" name="Forme libre 13"/>
          <p:cNvSpPr/>
          <p:nvPr/>
        </p:nvSpPr>
        <p:spPr>
          <a:xfrm>
            <a:off x="21077597" y="6268315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noFill/>
          <a:ln w="762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5" name="Forme libre 14"/>
          <p:cNvSpPr/>
          <p:nvPr/>
        </p:nvSpPr>
        <p:spPr>
          <a:xfrm>
            <a:off x="21398032" y="8581258"/>
            <a:ext cx="2578539" cy="1187074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noFill/>
          <a:ln w="762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6" name="Forme libre 15"/>
          <p:cNvSpPr/>
          <p:nvPr/>
        </p:nvSpPr>
        <p:spPr>
          <a:xfrm>
            <a:off x="20935804" y="4419703"/>
            <a:ext cx="3498637" cy="35193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noFill/>
          <a:ln w="762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7" name="Forme libre 16"/>
          <p:cNvSpPr/>
          <p:nvPr/>
        </p:nvSpPr>
        <p:spPr>
          <a:xfrm>
            <a:off x="20442742" y="4435546"/>
            <a:ext cx="493458" cy="416202"/>
          </a:xfrm>
          <a:custGeom>
            <a:avLst/>
            <a:gdLst>
              <a:gd name="connsiteX0" fmla="*/ 249793 w 493457"/>
              <a:gd name="connsiteY0" fmla="*/ 381844 h 416202"/>
              <a:gd name="connsiteX1" fmla="*/ 4260 w 493457"/>
              <a:gd name="connsiteY1" fmla="*/ 415709 h 416202"/>
              <a:gd name="connsiteX2" fmla="*/ 105860 w 493457"/>
              <a:gd name="connsiteY2" fmla="*/ 356445 h 416202"/>
              <a:gd name="connsiteX3" fmla="*/ 258260 w 493457"/>
              <a:gd name="connsiteY3" fmla="*/ 280247 h 416202"/>
              <a:gd name="connsiteX4" fmla="*/ 359860 w 493457"/>
              <a:gd name="connsiteY4" fmla="*/ 170183 h 416202"/>
              <a:gd name="connsiteX5" fmla="*/ 436060 w 493457"/>
              <a:gd name="connsiteY5" fmla="*/ 77053 h 416202"/>
              <a:gd name="connsiteX6" fmla="*/ 478393 w 493457"/>
              <a:gd name="connsiteY6" fmla="*/ 855 h 416202"/>
              <a:gd name="connsiteX7" fmla="*/ 486860 w 493457"/>
              <a:gd name="connsiteY7" fmla="*/ 127851 h 416202"/>
              <a:gd name="connsiteX8" fmla="*/ 486860 w 493457"/>
              <a:gd name="connsiteY8" fmla="*/ 237915 h 416202"/>
              <a:gd name="connsiteX9" fmla="*/ 402193 w 493457"/>
              <a:gd name="connsiteY9" fmla="*/ 254848 h 416202"/>
              <a:gd name="connsiteX10" fmla="*/ 436060 w 493457"/>
              <a:gd name="connsiteY10" fmla="*/ 331045 h 416202"/>
              <a:gd name="connsiteX11" fmla="*/ 249793 w 493457"/>
              <a:gd name="connsiteY11" fmla="*/ 381844 h 416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93457" h="416202">
                <a:moveTo>
                  <a:pt x="249793" y="381844"/>
                </a:moveTo>
                <a:cubicBezTo>
                  <a:pt x="177826" y="395955"/>
                  <a:pt x="28249" y="419942"/>
                  <a:pt x="4260" y="415709"/>
                </a:cubicBezTo>
                <a:cubicBezTo>
                  <a:pt x="-19729" y="411476"/>
                  <a:pt x="63527" y="379022"/>
                  <a:pt x="105860" y="356445"/>
                </a:cubicBezTo>
                <a:cubicBezTo>
                  <a:pt x="148193" y="333868"/>
                  <a:pt x="215927" y="311291"/>
                  <a:pt x="258260" y="280247"/>
                </a:cubicBezTo>
                <a:cubicBezTo>
                  <a:pt x="300593" y="249203"/>
                  <a:pt x="330227" y="204049"/>
                  <a:pt x="359860" y="170183"/>
                </a:cubicBezTo>
                <a:cubicBezTo>
                  <a:pt x="389493" y="136317"/>
                  <a:pt x="416305" y="105274"/>
                  <a:pt x="436060" y="77053"/>
                </a:cubicBezTo>
                <a:cubicBezTo>
                  <a:pt x="455815" y="48832"/>
                  <a:pt x="469926" y="-7611"/>
                  <a:pt x="478393" y="855"/>
                </a:cubicBezTo>
                <a:cubicBezTo>
                  <a:pt x="486860" y="9321"/>
                  <a:pt x="485449" y="88341"/>
                  <a:pt x="486860" y="127851"/>
                </a:cubicBezTo>
                <a:cubicBezTo>
                  <a:pt x="488271" y="167361"/>
                  <a:pt x="500971" y="216749"/>
                  <a:pt x="486860" y="237915"/>
                </a:cubicBezTo>
                <a:cubicBezTo>
                  <a:pt x="472749" y="259081"/>
                  <a:pt x="410660" y="239326"/>
                  <a:pt x="402193" y="254848"/>
                </a:cubicBezTo>
                <a:cubicBezTo>
                  <a:pt x="393726" y="270370"/>
                  <a:pt x="461460" y="309879"/>
                  <a:pt x="436060" y="331045"/>
                </a:cubicBezTo>
                <a:cubicBezTo>
                  <a:pt x="410660" y="352211"/>
                  <a:pt x="321760" y="367733"/>
                  <a:pt x="249793" y="381844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8" name="Forme libre 17"/>
          <p:cNvSpPr/>
          <p:nvPr/>
        </p:nvSpPr>
        <p:spPr>
          <a:xfrm>
            <a:off x="24408913" y="4437305"/>
            <a:ext cx="334827" cy="413980"/>
          </a:xfrm>
          <a:custGeom>
            <a:avLst/>
            <a:gdLst>
              <a:gd name="connsiteX0" fmla="*/ 262956 w 334827"/>
              <a:gd name="connsiteY0" fmla="*/ 337755 h 413981"/>
              <a:gd name="connsiteX1" fmla="*/ 322222 w 334827"/>
              <a:gd name="connsiteY1" fmla="*/ 413952 h 413981"/>
              <a:gd name="connsiteX2" fmla="*/ 17422 w 334827"/>
              <a:gd name="connsiteY2" fmla="*/ 346221 h 413981"/>
              <a:gd name="connsiteX3" fmla="*/ 102089 w 334827"/>
              <a:gd name="connsiteY3" fmla="*/ 295423 h 413981"/>
              <a:gd name="connsiteX4" fmla="*/ 34356 w 334827"/>
              <a:gd name="connsiteY4" fmla="*/ 219225 h 413981"/>
              <a:gd name="connsiteX5" fmla="*/ 68222 w 334827"/>
              <a:gd name="connsiteY5" fmla="*/ 176893 h 413981"/>
              <a:gd name="connsiteX6" fmla="*/ 489 w 334827"/>
              <a:gd name="connsiteY6" fmla="*/ 32964 h 413981"/>
              <a:gd name="connsiteX7" fmla="*/ 42822 w 334827"/>
              <a:gd name="connsiteY7" fmla="*/ 16031 h 413981"/>
              <a:gd name="connsiteX8" fmla="*/ 135956 w 334827"/>
              <a:gd name="connsiteY8" fmla="*/ 227691 h 413981"/>
              <a:gd name="connsiteX9" fmla="*/ 262956 w 334827"/>
              <a:gd name="connsiteY9" fmla="*/ 337755 h 41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4827" h="413981">
                <a:moveTo>
                  <a:pt x="262956" y="337755"/>
                </a:moveTo>
                <a:cubicBezTo>
                  <a:pt x="294000" y="368799"/>
                  <a:pt x="363144" y="412541"/>
                  <a:pt x="322222" y="413952"/>
                </a:cubicBezTo>
                <a:cubicBezTo>
                  <a:pt x="281300" y="415363"/>
                  <a:pt x="54111" y="365976"/>
                  <a:pt x="17422" y="346221"/>
                </a:cubicBezTo>
                <a:cubicBezTo>
                  <a:pt x="-19267" y="326466"/>
                  <a:pt x="99267" y="316589"/>
                  <a:pt x="102089" y="295423"/>
                </a:cubicBezTo>
                <a:cubicBezTo>
                  <a:pt x="104911" y="274257"/>
                  <a:pt x="40000" y="238980"/>
                  <a:pt x="34356" y="219225"/>
                </a:cubicBezTo>
                <a:cubicBezTo>
                  <a:pt x="28711" y="199470"/>
                  <a:pt x="73866" y="207936"/>
                  <a:pt x="68222" y="176893"/>
                </a:cubicBezTo>
                <a:cubicBezTo>
                  <a:pt x="62578" y="145850"/>
                  <a:pt x="4722" y="59774"/>
                  <a:pt x="489" y="32964"/>
                </a:cubicBezTo>
                <a:cubicBezTo>
                  <a:pt x="-3744" y="6154"/>
                  <a:pt x="20244" y="-16424"/>
                  <a:pt x="42822" y="16031"/>
                </a:cubicBezTo>
                <a:cubicBezTo>
                  <a:pt x="65400" y="48486"/>
                  <a:pt x="99267" y="172659"/>
                  <a:pt x="135956" y="227691"/>
                </a:cubicBezTo>
                <a:cubicBezTo>
                  <a:pt x="172645" y="282723"/>
                  <a:pt x="231912" y="306711"/>
                  <a:pt x="262956" y="337755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19" name="Connecteur droit 18"/>
          <p:cNvCxnSpPr>
            <a:stCxn id="17" idx="10"/>
            <a:endCxn id="16" idx="0"/>
          </p:cNvCxnSpPr>
          <p:nvPr/>
        </p:nvCxnSpPr>
        <p:spPr>
          <a:xfrm flipV="1">
            <a:off x="20878800" y="4703643"/>
            <a:ext cx="611342" cy="62949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Connecteur droit 19"/>
          <p:cNvCxnSpPr>
            <a:stCxn id="17" idx="8"/>
            <a:endCxn id="16" idx="3"/>
          </p:cNvCxnSpPr>
          <p:nvPr/>
        </p:nvCxnSpPr>
        <p:spPr>
          <a:xfrm flipV="1">
            <a:off x="20929601" y="4652684"/>
            <a:ext cx="281138" cy="20779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Connecteur droit 20"/>
          <p:cNvCxnSpPr>
            <a:stCxn id="17" idx="10"/>
            <a:endCxn id="16" idx="44"/>
          </p:cNvCxnSpPr>
          <p:nvPr/>
        </p:nvCxnSpPr>
        <p:spPr>
          <a:xfrm flipV="1">
            <a:off x="20878804" y="4730141"/>
            <a:ext cx="825551" cy="36450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Connecteur droit 21"/>
          <p:cNvCxnSpPr>
            <a:stCxn id="18" idx="2"/>
            <a:endCxn id="16" idx="37"/>
          </p:cNvCxnSpPr>
          <p:nvPr/>
        </p:nvCxnSpPr>
        <p:spPr>
          <a:xfrm flipH="1" flipV="1">
            <a:off x="23734684" y="4719948"/>
            <a:ext cx="691649" cy="63574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" name="Connecteur droit 22"/>
          <p:cNvCxnSpPr>
            <a:stCxn id="18" idx="2"/>
            <a:endCxn id="16" idx="35"/>
          </p:cNvCxnSpPr>
          <p:nvPr/>
        </p:nvCxnSpPr>
        <p:spPr>
          <a:xfrm flipH="1" flipV="1">
            <a:off x="24228298" y="4638413"/>
            <a:ext cx="198035" cy="145112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" name="Connecteur droit 23"/>
          <p:cNvCxnSpPr>
            <a:stCxn id="18" idx="4"/>
            <a:endCxn id="16" idx="35"/>
          </p:cNvCxnSpPr>
          <p:nvPr/>
        </p:nvCxnSpPr>
        <p:spPr>
          <a:xfrm flipH="1" flipV="1">
            <a:off x="24228295" y="4638414"/>
            <a:ext cx="214971" cy="18115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Connecteur droit 24"/>
          <p:cNvCxnSpPr/>
          <p:nvPr/>
        </p:nvCxnSpPr>
        <p:spPr>
          <a:xfrm>
            <a:off x="24549099" y="10919204"/>
            <a:ext cx="889926" cy="0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6" name="Text Box 23"/>
          <p:cNvSpPr txBox="1">
            <a:spLocks noChangeArrowheads="1"/>
          </p:cNvSpPr>
          <p:nvPr/>
        </p:nvSpPr>
        <p:spPr bwMode="auto">
          <a:xfrm>
            <a:off x="24299324" y="10566091"/>
            <a:ext cx="6725101" cy="12310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3700" dirty="0">
                <a:solidFill>
                  <a:srgbClr val="FE2DFF"/>
                </a:solidFill>
                <a:latin typeface="Helvetica"/>
                <a:cs typeface="Helvetica"/>
              </a:rPr>
              <a:t>MUSCLE CILIAIRE</a:t>
            </a:r>
          </a:p>
          <a:p>
            <a:pPr algn="ctr"/>
            <a:r>
              <a:rPr lang="fr-FR" sz="3700" dirty="0">
                <a:solidFill>
                  <a:srgbClr val="FE2DFF"/>
                </a:solidFill>
                <a:latin typeface="Helvetica"/>
                <a:cs typeface="Helvetica"/>
              </a:rPr>
              <a:t>RELACHÉ</a:t>
            </a:r>
          </a:p>
        </p:txBody>
      </p:sp>
      <p:cxnSp>
        <p:nvCxnSpPr>
          <p:cNvPr id="27" name="Connecteur droit avec flèche 26"/>
          <p:cNvCxnSpPr>
            <a:endCxn id="16" idx="38"/>
          </p:cNvCxnSpPr>
          <p:nvPr/>
        </p:nvCxnSpPr>
        <p:spPr>
          <a:xfrm flipV="1">
            <a:off x="23335866" y="4754602"/>
            <a:ext cx="26281" cy="8021080"/>
          </a:xfrm>
          <a:prstGeom prst="straightConnector1">
            <a:avLst/>
          </a:prstGeom>
          <a:ln>
            <a:solidFill>
              <a:srgbClr val="767676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Connecteur droit avec flèche 27"/>
          <p:cNvCxnSpPr>
            <a:endCxn id="18" idx="3"/>
          </p:cNvCxnSpPr>
          <p:nvPr/>
        </p:nvCxnSpPr>
        <p:spPr>
          <a:xfrm flipH="1" flipV="1">
            <a:off x="24510999" y="4732727"/>
            <a:ext cx="38100" cy="6186479"/>
          </a:xfrm>
          <a:prstGeom prst="straightConnector1">
            <a:avLst/>
          </a:prstGeom>
          <a:ln>
            <a:solidFill>
              <a:srgbClr val="767676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9" name="Arc plein 28"/>
          <p:cNvSpPr/>
          <p:nvPr/>
        </p:nvSpPr>
        <p:spPr>
          <a:xfrm>
            <a:off x="20590932" y="3492502"/>
            <a:ext cx="4131736" cy="1526438"/>
          </a:xfrm>
          <a:prstGeom prst="blockArc">
            <a:avLst>
              <a:gd name="adj1" fmla="val 10800000"/>
              <a:gd name="adj2" fmla="val 21577767"/>
              <a:gd name="adj3" fmla="val 7436"/>
            </a:avLst>
          </a:prstGeom>
          <a:solidFill>
            <a:schemeClr val="accent1">
              <a:lumMod val="20000"/>
              <a:lumOff val="80000"/>
            </a:scheme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sp>
        <p:nvSpPr>
          <p:cNvPr id="30" name="Text Box 23"/>
          <p:cNvSpPr txBox="1">
            <a:spLocks noChangeArrowheads="1"/>
          </p:cNvSpPr>
          <p:nvPr/>
        </p:nvSpPr>
        <p:spPr bwMode="auto">
          <a:xfrm>
            <a:off x="24451722" y="12419072"/>
            <a:ext cx="6725101" cy="12310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COUBURE DU CRISTALLIN</a:t>
            </a:r>
          </a:p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PEU MARQUEE</a:t>
            </a:r>
          </a:p>
        </p:txBody>
      </p:sp>
      <p:cxnSp>
        <p:nvCxnSpPr>
          <p:cNvPr id="31" name="Connecteur droit 30"/>
          <p:cNvCxnSpPr/>
          <p:nvPr/>
        </p:nvCxnSpPr>
        <p:spPr>
          <a:xfrm>
            <a:off x="23335864" y="12775680"/>
            <a:ext cx="1382570" cy="0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14459714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8666668" y="4833007"/>
            <a:ext cx="12374469" cy="91721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3" name="Connecteur droit 2"/>
          <p:cNvCxnSpPr/>
          <p:nvPr/>
        </p:nvCxnSpPr>
        <p:spPr>
          <a:xfrm>
            <a:off x="20803658" y="6146802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" name="Connecteur droit 4"/>
          <p:cNvCxnSpPr/>
          <p:nvPr/>
        </p:nvCxnSpPr>
        <p:spPr>
          <a:xfrm>
            <a:off x="23374349" y="6140452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Forme libre 5"/>
          <p:cNvSpPr/>
          <p:nvPr/>
        </p:nvSpPr>
        <p:spPr>
          <a:xfrm>
            <a:off x="19408857" y="6085739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" name="Forme libre 6"/>
          <p:cNvSpPr/>
          <p:nvPr/>
        </p:nvSpPr>
        <p:spPr>
          <a:xfrm>
            <a:off x="24434441" y="6090169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" name="Ellipse 7"/>
          <p:cNvSpPr/>
          <p:nvPr/>
        </p:nvSpPr>
        <p:spPr>
          <a:xfrm>
            <a:off x="20171833" y="6468534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" name="Ellipse 8"/>
          <p:cNvSpPr/>
          <p:nvPr/>
        </p:nvSpPr>
        <p:spPr>
          <a:xfrm>
            <a:off x="20480870" y="6424083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" name="Ellipse 9"/>
          <p:cNvSpPr/>
          <p:nvPr/>
        </p:nvSpPr>
        <p:spPr>
          <a:xfrm>
            <a:off x="20590934" y="6162481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" name="Ellipse 10"/>
          <p:cNvSpPr/>
          <p:nvPr/>
        </p:nvSpPr>
        <p:spPr>
          <a:xfrm>
            <a:off x="24718435" y="6252007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" name="Ellipse 11"/>
          <p:cNvSpPr/>
          <p:nvPr/>
        </p:nvSpPr>
        <p:spPr>
          <a:xfrm>
            <a:off x="24722670" y="6467283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" name="Ellipse 12"/>
          <p:cNvSpPr/>
          <p:nvPr/>
        </p:nvSpPr>
        <p:spPr>
          <a:xfrm>
            <a:off x="25019001" y="6463049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4" name="Forme libre 13"/>
          <p:cNvSpPr/>
          <p:nvPr/>
        </p:nvSpPr>
        <p:spPr>
          <a:xfrm>
            <a:off x="21077597" y="6268315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noFill/>
          <a:ln w="762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5" name="Forme libre 14"/>
          <p:cNvSpPr/>
          <p:nvPr/>
        </p:nvSpPr>
        <p:spPr>
          <a:xfrm>
            <a:off x="24293132" y="6231282"/>
            <a:ext cx="662949" cy="601509"/>
          </a:xfrm>
          <a:custGeom>
            <a:avLst/>
            <a:gdLst>
              <a:gd name="connsiteX0" fmla="*/ 124736 w 662948"/>
              <a:gd name="connsiteY0" fmla="*/ 194726 h 601508"/>
              <a:gd name="connsiteX1" fmla="*/ 6202 w 662948"/>
              <a:gd name="connsiteY1" fmla="*/ 67730 h 601508"/>
              <a:gd name="connsiteX2" fmla="*/ 31602 w 662948"/>
              <a:gd name="connsiteY2" fmla="*/ 8465 h 601508"/>
              <a:gd name="connsiteX3" fmla="*/ 158602 w 662948"/>
              <a:gd name="connsiteY3" fmla="*/ 16932 h 601508"/>
              <a:gd name="connsiteX4" fmla="*/ 217869 w 662948"/>
              <a:gd name="connsiteY4" fmla="*/ 160861 h 601508"/>
              <a:gd name="connsiteX5" fmla="*/ 302536 w 662948"/>
              <a:gd name="connsiteY5" fmla="*/ 296323 h 601508"/>
              <a:gd name="connsiteX6" fmla="*/ 421069 w 662948"/>
              <a:gd name="connsiteY6" fmla="*/ 406387 h 601508"/>
              <a:gd name="connsiteX7" fmla="*/ 573469 w 662948"/>
              <a:gd name="connsiteY7" fmla="*/ 474118 h 601508"/>
              <a:gd name="connsiteX8" fmla="*/ 641202 w 662948"/>
              <a:gd name="connsiteY8" fmla="*/ 507983 h 601508"/>
              <a:gd name="connsiteX9" fmla="*/ 632736 w 662948"/>
              <a:gd name="connsiteY9" fmla="*/ 575715 h 601508"/>
              <a:gd name="connsiteX10" fmla="*/ 302536 w 662948"/>
              <a:gd name="connsiteY10" fmla="*/ 601114 h 601508"/>
              <a:gd name="connsiteX11" fmla="*/ 133202 w 662948"/>
              <a:gd name="connsiteY11" fmla="*/ 558782 h 601508"/>
              <a:gd name="connsiteX12" fmla="*/ 260202 w 662948"/>
              <a:gd name="connsiteY12" fmla="*/ 457185 h 601508"/>
              <a:gd name="connsiteX13" fmla="*/ 116269 w 662948"/>
              <a:gd name="connsiteY13" fmla="*/ 364054 h 601508"/>
              <a:gd name="connsiteX14" fmla="*/ 167069 w 662948"/>
              <a:gd name="connsiteY14" fmla="*/ 287857 h 601508"/>
              <a:gd name="connsiteX15" fmla="*/ 124736 w 662948"/>
              <a:gd name="connsiteY15" fmla="*/ 194726 h 601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62948" h="601508">
                <a:moveTo>
                  <a:pt x="124736" y="194726"/>
                </a:moveTo>
                <a:cubicBezTo>
                  <a:pt x="97925" y="158038"/>
                  <a:pt x="21724" y="98773"/>
                  <a:pt x="6202" y="67730"/>
                </a:cubicBezTo>
                <a:cubicBezTo>
                  <a:pt x="-9320" y="36687"/>
                  <a:pt x="6202" y="16931"/>
                  <a:pt x="31602" y="8465"/>
                </a:cubicBezTo>
                <a:cubicBezTo>
                  <a:pt x="57002" y="-1"/>
                  <a:pt x="127558" y="-8467"/>
                  <a:pt x="158602" y="16932"/>
                </a:cubicBezTo>
                <a:cubicBezTo>
                  <a:pt x="189646" y="42331"/>
                  <a:pt x="193880" y="114296"/>
                  <a:pt x="217869" y="160861"/>
                </a:cubicBezTo>
                <a:cubicBezTo>
                  <a:pt x="241858" y="207426"/>
                  <a:pt x="268669" y="255402"/>
                  <a:pt x="302536" y="296323"/>
                </a:cubicBezTo>
                <a:cubicBezTo>
                  <a:pt x="336403" y="337244"/>
                  <a:pt x="375914" y="376755"/>
                  <a:pt x="421069" y="406387"/>
                </a:cubicBezTo>
                <a:cubicBezTo>
                  <a:pt x="466225" y="436020"/>
                  <a:pt x="536780" y="457185"/>
                  <a:pt x="573469" y="474118"/>
                </a:cubicBezTo>
                <a:cubicBezTo>
                  <a:pt x="610158" y="491051"/>
                  <a:pt x="631324" y="491050"/>
                  <a:pt x="641202" y="507983"/>
                </a:cubicBezTo>
                <a:cubicBezTo>
                  <a:pt x="651080" y="524916"/>
                  <a:pt x="689180" y="560193"/>
                  <a:pt x="632736" y="575715"/>
                </a:cubicBezTo>
                <a:cubicBezTo>
                  <a:pt x="576292" y="591237"/>
                  <a:pt x="385792" y="603936"/>
                  <a:pt x="302536" y="601114"/>
                </a:cubicBezTo>
                <a:cubicBezTo>
                  <a:pt x="219280" y="598292"/>
                  <a:pt x="140258" y="582770"/>
                  <a:pt x="133202" y="558782"/>
                </a:cubicBezTo>
                <a:cubicBezTo>
                  <a:pt x="126146" y="534794"/>
                  <a:pt x="263024" y="489640"/>
                  <a:pt x="260202" y="457185"/>
                </a:cubicBezTo>
                <a:cubicBezTo>
                  <a:pt x="257380" y="424730"/>
                  <a:pt x="131791" y="392275"/>
                  <a:pt x="116269" y="364054"/>
                </a:cubicBezTo>
                <a:cubicBezTo>
                  <a:pt x="100747" y="335833"/>
                  <a:pt x="167069" y="316078"/>
                  <a:pt x="167069" y="287857"/>
                </a:cubicBezTo>
                <a:cubicBezTo>
                  <a:pt x="167069" y="259636"/>
                  <a:pt x="151547" y="231414"/>
                  <a:pt x="124736" y="194726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6" name="Forme libre 15"/>
          <p:cNvSpPr/>
          <p:nvPr/>
        </p:nvSpPr>
        <p:spPr>
          <a:xfrm>
            <a:off x="20387717" y="6273614"/>
            <a:ext cx="645025" cy="498089"/>
          </a:xfrm>
          <a:custGeom>
            <a:avLst/>
            <a:gdLst>
              <a:gd name="connsiteX0" fmla="*/ 508017 w 645024"/>
              <a:gd name="connsiteY0" fmla="*/ 482585 h 498090"/>
              <a:gd name="connsiteX1" fmla="*/ 143951 w 645024"/>
              <a:gd name="connsiteY1" fmla="*/ 491052 h 498090"/>
              <a:gd name="connsiteX2" fmla="*/ 17 w 645024"/>
              <a:gd name="connsiteY2" fmla="*/ 423320 h 498090"/>
              <a:gd name="connsiteX3" fmla="*/ 135484 w 645024"/>
              <a:gd name="connsiteY3" fmla="*/ 372522 h 498090"/>
              <a:gd name="connsiteX4" fmla="*/ 304817 w 645024"/>
              <a:gd name="connsiteY4" fmla="*/ 287858 h 498090"/>
              <a:gd name="connsiteX5" fmla="*/ 465684 w 645024"/>
              <a:gd name="connsiteY5" fmla="*/ 135462 h 498090"/>
              <a:gd name="connsiteX6" fmla="*/ 491084 w 645024"/>
              <a:gd name="connsiteY6" fmla="*/ 33865 h 498090"/>
              <a:gd name="connsiteX7" fmla="*/ 575751 w 645024"/>
              <a:gd name="connsiteY7" fmla="*/ 0 h 498090"/>
              <a:gd name="connsiteX8" fmla="*/ 643484 w 645024"/>
              <a:gd name="connsiteY8" fmla="*/ 33865 h 498090"/>
              <a:gd name="connsiteX9" fmla="*/ 508017 w 645024"/>
              <a:gd name="connsiteY9" fmla="*/ 203194 h 498090"/>
              <a:gd name="connsiteX10" fmla="*/ 533417 w 645024"/>
              <a:gd name="connsiteY10" fmla="*/ 321723 h 498090"/>
              <a:gd name="connsiteX11" fmla="*/ 474151 w 645024"/>
              <a:gd name="connsiteY11" fmla="*/ 372522 h 498090"/>
              <a:gd name="connsiteX12" fmla="*/ 508017 w 645024"/>
              <a:gd name="connsiteY12" fmla="*/ 482585 h 498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45024" h="498090">
                <a:moveTo>
                  <a:pt x="508017" y="482585"/>
                </a:moveTo>
                <a:cubicBezTo>
                  <a:pt x="452984" y="502340"/>
                  <a:pt x="228618" y="500929"/>
                  <a:pt x="143951" y="491052"/>
                </a:cubicBezTo>
                <a:cubicBezTo>
                  <a:pt x="59284" y="481175"/>
                  <a:pt x="1428" y="443075"/>
                  <a:pt x="17" y="423320"/>
                </a:cubicBezTo>
                <a:cubicBezTo>
                  <a:pt x="-1394" y="403565"/>
                  <a:pt x="84684" y="395099"/>
                  <a:pt x="135484" y="372522"/>
                </a:cubicBezTo>
                <a:cubicBezTo>
                  <a:pt x="186284" y="349945"/>
                  <a:pt x="249784" y="327368"/>
                  <a:pt x="304817" y="287858"/>
                </a:cubicBezTo>
                <a:cubicBezTo>
                  <a:pt x="359850" y="248348"/>
                  <a:pt x="434639" y="177794"/>
                  <a:pt x="465684" y="135462"/>
                </a:cubicBezTo>
                <a:cubicBezTo>
                  <a:pt x="496729" y="93130"/>
                  <a:pt x="472739" y="56442"/>
                  <a:pt x="491084" y="33865"/>
                </a:cubicBezTo>
                <a:cubicBezTo>
                  <a:pt x="509429" y="11288"/>
                  <a:pt x="550351" y="0"/>
                  <a:pt x="575751" y="0"/>
                </a:cubicBezTo>
                <a:cubicBezTo>
                  <a:pt x="601151" y="0"/>
                  <a:pt x="654773" y="-1"/>
                  <a:pt x="643484" y="33865"/>
                </a:cubicBezTo>
                <a:cubicBezTo>
                  <a:pt x="632195" y="67731"/>
                  <a:pt x="526361" y="155218"/>
                  <a:pt x="508017" y="203194"/>
                </a:cubicBezTo>
                <a:cubicBezTo>
                  <a:pt x="489673" y="251170"/>
                  <a:pt x="539061" y="293502"/>
                  <a:pt x="533417" y="321723"/>
                </a:cubicBezTo>
                <a:cubicBezTo>
                  <a:pt x="527773" y="349944"/>
                  <a:pt x="475562" y="347123"/>
                  <a:pt x="474151" y="372522"/>
                </a:cubicBezTo>
                <a:cubicBezTo>
                  <a:pt x="472740" y="397921"/>
                  <a:pt x="563050" y="462830"/>
                  <a:pt x="508017" y="482585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17" name="Connecteur droit 16"/>
          <p:cNvCxnSpPr>
            <a:stCxn id="16" idx="8"/>
            <a:endCxn id="14" idx="16"/>
          </p:cNvCxnSpPr>
          <p:nvPr/>
        </p:nvCxnSpPr>
        <p:spPr>
          <a:xfrm>
            <a:off x="21031200" y="6307479"/>
            <a:ext cx="402168" cy="34056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Connecteur droit 17"/>
          <p:cNvCxnSpPr>
            <a:stCxn id="16" idx="8"/>
            <a:endCxn id="14" idx="13"/>
          </p:cNvCxnSpPr>
          <p:nvPr/>
        </p:nvCxnSpPr>
        <p:spPr>
          <a:xfrm>
            <a:off x="21031200" y="6307480"/>
            <a:ext cx="63498" cy="148355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Connecteur droit 18"/>
          <p:cNvCxnSpPr>
            <a:stCxn id="16" idx="10"/>
            <a:endCxn id="14" idx="11"/>
          </p:cNvCxnSpPr>
          <p:nvPr/>
        </p:nvCxnSpPr>
        <p:spPr>
          <a:xfrm flipV="1">
            <a:off x="20921135" y="6510870"/>
            <a:ext cx="165100" cy="84467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Connecteur droit 19"/>
          <p:cNvCxnSpPr>
            <a:stCxn id="16" idx="10"/>
            <a:endCxn id="14" idx="4"/>
          </p:cNvCxnSpPr>
          <p:nvPr/>
        </p:nvCxnSpPr>
        <p:spPr>
          <a:xfrm>
            <a:off x="20921135" y="6595337"/>
            <a:ext cx="338666" cy="114497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Connecteur droit 20"/>
          <p:cNvCxnSpPr>
            <a:stCxn id="16" idx="0"/>
            <a:endCxn id="14" idx="4"/>
          </p:cNvCxnSpPr>
          <p:nvPr/>
        </p:nvCxnSpPr>
        <p:spPr>
          <a:xfrm flipV="1">
            <a:off x="20895735" y="6709834"/>
            <a:ext cx="364067" cy="46365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Connecteur droit 21"/>
          <p:cNvCxnSpPr>
            <a:stCxn id="16" idx="0"/>
            <a:endCxn id="14" idx="1"/>
          </p:cNvCxnSpPr>
          <p:nvPr/>
        </p:nvCxnSpPr>
        <p:spPr>
          <a:xfrm>
            <a:off x="20895735" y="6756195"/>
            <a:ext cx="575733" cy="67937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" name="Connecteur droit 22"/>
          <p:cNvCxnSpPr>
            <a:stCxn id="15" idx="1"/>
            <a:endCxn id="14" idx="26"/>
          </p:cNvCxnSpPr>
          <p:nvPr/>
        </p:nvCxnSpPr>
        <p:spPr>
          <a:xfrm flipH="1">
            <a:off x="23749003" y="6299012"/>
            <a:ext cx="550331" cy="25589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" name="Connecteur droit 23"/>
          <p:cNvCxnSpPr>
            <a:stCxn id="15" idx="1"/>
            <a:endCxn id="14" idx="30"/>
          </p:cNvCxnSpPr>
          <p:nvPr/>
        </p:nvCxnSpPr>
        <p:spPr>
          <a:xfrm flipH="1">
            <a:off x="24231601" y="6299013"/>
            <a:ext cx="67732" cy="148355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Connecteur droit 24"/>
          <p:cNvCxnSpPr>
            <a:stCxn id="15" idx="13"/>
            <a:endCxn id="14" idx="32"/>
          </p:cNvCxnSpPr>
          <p:nvPr/>
        </p:nvCxnSpPr>
        <p:spPr>
          <a:xfrm flipH="1" flipV="1">
            <a:off x="24256998" y="6506633"/>
            <a:ext cx="152402" cy="88703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" name="Connecteur droit 25"/>
          <p:cNvCxnSpPr>
            <a:stCxn id="15" idx="13"/>
            <a:endCxn id="14" idx="34"/>
          </p:cNvCxnSpPr>
          <p:nvPr/>
        </p:nvCxnSpPr>
        <p:spPr>
          <a:xfrm flipH="1">
            <a:off x="24180803" y="6595335"/>
            <a:ext cx="228599" cy="38297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Connecteur droit 26"/>
          <p:cNvCxnSpPr>
            <a:stCxn id="15" idx="11"/>
            <a:endCxn id="14" idx="34"/>
          </p:cNvCxnSpPr>
          <p:nvPr/>
        </p:nvCxnSpPr>
        <p:spPr>
          <a:xfrm flipH="1" flipV="1">
            <a:off x="24180801" y="6633634"/>
            <a:ext cx="245532" cy="156431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Connecteur droit 27"/>
          <p:cNvCxnSpPr>
            <a:stCxn id="15" idx="11"/>
          </p:cNvCxnSpPr>
          <p:nvPr/>
        </p:nvCxnSpPr>
        <p:spPr>
          <a:xfrm flipH="1">
            <a:off x="23749001" y="6790065"/>
            <a:ext cx="677332" cy="71967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9" name="Forme libre 28"/>
          <p:cNvSpPr/>
          <p:nvPr/>
        </p:nvSpPr>
        <p:spPr>
          <a:xfrm>
            <a:off x="21221700" y="6369915"/>
            <a:ext cx="2844802" cy="51751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noFill/>
          <a:ln w="12700" cmpd="sng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0" name="Forme libre 29"/>
          <p:cNvSpPr/>
          <p:nvPr/>
        </p:nvSpPr>
        <p:spPr>
          <a:xfrm>
            <a:off x="21336000" y="6446115"/>
            <a:ext cx="2603500" cy="343950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noFill/>
          <a:ln w="12700" cmpd="sng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1" name="Forme libre 30"/>
          <p:cNvSpPr/>
          <p:nvPr/>
        </p:nvSpPr>
        <p:spPr>
          <a:xfrm>
            <a:off x="21526503" y="6509618"/>
            <a:ext cx="2260600" cy="212917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noFill/>
          <a:ln w="12700" cmpd="sng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2" name="Forme libre 31"/>
          <p:cNvSpPr/>
          <p:nvPr/>
        </p:nvSpPr>
        <p:spPr>
          <a:xfrm>
            <a:off x="21678900" y="6560417"/>
            <a:ext cx="1943098" cy="85917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noFill/>
          <a:ln w="12700" cmpd="sng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33" name="Connecteur droit 32"/>
          <p:cNvCxnSpPr/>
          <p:nvPr/>
        </p:nvCxnSpPr>
        <p:spPr>
          <a:xfrm>
            <a:off x="23335864" y="10919204"/>
            <a:ext cx="1818603" cy="0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4" name="Text Box 23"/>
          <p:cNvSpPr txBox="1">
            <a:spLocks noChangeArrowheads="1"/>
          </p:cNvSpPr>
          <p:nvPr/>
        </p:nvSpPr>
        <p:spPr bwMode="auto">
          <a:xfrm>
            <a:off x="24451722" y="12419071"/>
            <a:ext cx="6725101" cy="12310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CAPSULE</a:t>
            </a:r>
          </a:p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CRISTALLINIENNE</a:t>
            </a:r>
          </a:p>
        </p:txBody>
      </p:sp>
      <p:cxnSp>
        <p:nvCxnSpPr>
          <p:cNvPr id="35" name="Connecteur droit 34"/>
          <p:cNvCxnSpPr/>
          <p:nvPr/>
        </p:nvCxnSpPr>
        <p:spPr>
          <a:xfrm>
            <a:off x="22360170" y="12775680"/>
            <a:ext cx="3925538" cy="0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6" name="Text Box 23"/>
          <p:cNvSpPr txBox="1">
            <a:spLocks noChangeArrowheads="1"/>
          </p:cNvSpPr>
          <p:nvPr/>
        </p:nvSpPr>
        <p:spPr bwMode="auto">
          <a:xfrm>
            <a:off x="24299324" y="10566091"/>
            <a:ext cx="6725101" cy="12310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NOYAU ET CORTEX</a:t>
            </a:r>
          </a:p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CRISTALLINIENS</a:t>
            </a:r>
          </a:p>
        </p:txBody>
      </p:sp>
      <p:cxnSp>
        <p:nvCxnSpPr>
          <p:cNvPr id="37" name="Connecteur droit avec flèche 36"/>
          <p:cNvCxnSpPr>
            <a:endCxn id="31" idx="37"/>
          </p:cNvCxnSpPr>
          <p:nvPr/>
        </p:nvCxnSpPr>
        <p:spPr>
          <a:xfrm flipH="1" flipV="1">
            <a:off x="23334961" y="6691262"/>
            <a:ext cx="904" cy="4227944"/>
          </a:xfrm>
          <a:prstGeom prst="straightConnector1">
            <a:avLst/>
          </a:prstGeom>
          <a:ln>
            <a:solidFill>
              <a:srgbClr val="767676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8" name="Connecteur droit avec flèche 37"/>
          <p:cNvCxnSpPr/>
          <p:nvPr/>
        </p:nvCxnSpPr>
        <p:spPr>
          <a:xfrm flipV="1">
            <a:off x="22360171" y="7037704"/>
            <a:ext cx="0" cy="5776457"/>
          </a:xfrm>
          <a:prstGeom prst="straightConnector1">
            <a:avLst/>
          </a:prstGeom>
          <a:ln>
            <a:solidFill>
              <a:srgbClr val="767676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9" name="Arc plein 38"/>
          <p:cNvSpPr/>
          <p:nvPr/>
        </p:nvSpPr>
        <p:spPr>
          <a:xfrm>
            <a:off x="20590932" y="5346702"/>
            <a:ext cx="4131736" cy="1526438"/>
          </a:xfrm>
          <a:prstGeom prst="blockArc">
            <a:avLst>
              <a:gd name="adj1" fmla="val 10800000"/>
              <a:gd name="adj2" fmla="val 21577767"/>
              <a:gd name="adj3" fmla="val 7436"/>
            </a:avLst>
          </a:prstGeom>
          <a:solidFill>
            <a:schemeClr val="accent1">
              <a:lumMod val="20000"/>
              <a:lumOff val="80000"/>
            </a:scheme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4436285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8802742" y="4515512"/>
            <a:ext cx="11933591" cy="758464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3" name="Connecteur droit 2"/>
          <p:cNvCxnSpPr/>
          <p:nvPr/>
        </p:nvCxnSpPr>
        <p:spPr>
          <a:xfrm>
            <a:off x="20803658" y="6146802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" name="Connecteur droit 4"/>
          <p:cNvCxnSpPr/>
          <p:nvPr/>
        </p:nvCxnSpPr>
        <p:spPr>
          <a:xfrm>
            <a:off x="23374349" y="6140452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Forme libre 5"/>
          <p:cNvSpPr/>
          <p:nvPr/>
        </p:nvSpPr>
        <p:spPr>
          <a:xfrm>
            <a:off x="19408857" y="6085739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" name="Forme libre 6"/>
          <p:cNvSpPr/>
          <p:nvPr/>
        </p:nvSpPr>
        <p:spPr>
          <a:xfrm>
            <a:off x="24434441" y="6090169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" name="Ellipse 7"/>
          <p:cNvSpPr/>
          <p:nvPr/>
        </p:nvSpPr>
        <p:spPr>
          <a:xfrm>
            <a:off x="20171833" y="6468534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" name="Ellipse 8"/>
          <p:cNvSpPr/>
          <p:nvPr/>
        </p:nvSpPr>
        <p:spPr>
          <a:xfrm>
            <a:off x="20480870" y="6424083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" name="Ellipse 9"/>
          <p:cNvSpPr/>
          <p:nvPr/>
        </p:nvSpPr>
        <p:spPr>
          <a:xfrm>
            <a:off x="20590934" y="6162481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" name="Ellipse 10"/>
          <p:cNvSpPr/>
          <p:nvPr/>
        </p:nvSpPr>
        <p:spPr>
          <a:xfrm>
            <a:off x="24718435" y="6252007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" name="Ellipse 11"/>
          <p:cNvSpPr/>
          <p:nvPr/>
        </p:nvSpPr>
        <p:spPr>
          <a:xfrm>
            <a:off x="24722670" y="6467283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" name="Ellipse 12"/>
          <p:cNvSpPr/>
          <p:nvPr/>
        </p:nvSpPr>
        <p:spPr>
          <a:xfrm>
            <a:off x="25019001" y="6463049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4" name="Forme libre 13"/>
          <p:cNvSpPr/>
          <p:nvPr/>
        </p:nvSpPr>
        <p:spPr>
          <a:xfrm>
            <a:off x="21077597" y="6268315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noFill/>
          <a:ln w="762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5" name="Forme libre 14"/>
          <p:cNvSpPr/>
          <p:nvPr/>
        </p:nvSpPr>
        <p:spPr>
          <a:xfrm>
            <a:off x="24293132" y="6231282"/>
            <a:ext cx="662949" cy="601509"/>
          </a:xfrm>
          <a:custGeom>
            <a:avLst/>
            <a:gdLst>
              <a:gd name="connsiteX0" fmla="*/ 124736 w 662948"/>
              <a:gd name="connsiteY0" fmla="*/ 194726 h 601508"/>
              <a:gd name="connsiteX1" fmla="*/ 6202 w 662948"/>
              <a:gd name="connsiteY1" fmla="*/ 67730 h 601508"/>
              <a:gd name="connsiteX2" fmla="*/ 31602 w 662948"/>
              <a:gd name="connsiteY2" fmla="*/ 8465 h 601508"/>
              <a:gd name="connsiteX3" fmla="*/ 158602 w 662948"/>
              <a:gd name="connsiteY3" fmla="*/ 16932 h 601508"/>
              <a:gd name="connsiteX4" fmla="*/ 217869 w 662948"/>
              <a:gd name="connsiteY4" fmla="*/ 160861 h 601508"/>
              <a:gd name="connsiteX5" fmla="*/ 302536 w 662948"/>
              <a:gd name="connsiteY5" fmla="*/ 296323 h 601508"/>
              <a:gd name="connsiteX6" fmla="*/ 421069 w 662948"/>
              <a:gd name="connsiteY6" fmla="*/ 406387 h 601508"/>
              <a:gd name="connsiteX7" fmla="*/ 573469 w 662948"/>
              <a:gd name="connsiteY7" fmla="*/ 474118 h 601508"/>
              <a:gd name="connsiteX8" fmla="*/ 641202 w 662948"/>
              <a:gd name="connsiteY8" fmla="*/ 507983 h 601508"/>
              <a:gd name="connsiteX9" fmla="*/ 632736 w 662948"/>
              <a:gd name="connsiteY9" fmla="*/ 575715 h 601508"/>
              <a:gd name="connsiteX10" fmla="*/ 302536 w 662948"/>
              <a:gd name="connsiteY10" fmla="*/ 601114 h 601508"/>
              <a:gd name="connsiteX11" fmla="*/ 133202 w 662948"/>
              <a:gd name="connsiteY11" fmla="*/ 558782 h 601508"/>
              <a:gd name="connsiteX12" fmla="*/ 260202 w 662948"/>
              <a:gd name="connsiteY12" fmla="*/ 457185 h 601508"/>
              <a:gd name="connsiteX13" fmla="*/ 116269 w 662948"/>
              <a:gd name="connsiteY13" fmla="*/ 364054 h 601508"/>
              <a:gd name="connsiteX14" fmla="*/ 167069 w 662948"/>
              <a:gd name="connsiteY14" fmla="*/ 287857 h 601508"/>
              <a:gd name="connsiteX15" fmla="*/ 124736 w 662948"/>
              <a:gd name="connsiteY15" fmla="*/ 194726 h 601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62948" h="601508">
                <a:moveTo>
                  <a:pt x="124736" y="194726"/>
                </a:moveTo>
                <a:cubicBezTo>
                  <a:pt x="97925" y="158038"/>
                  <a:pt x="21724" y="98773"/>
                  <a:pt x="6202" y="67730"/>
                </a:cubicBezTo>
                <a:cubicBezTo>
                  <a:pt x="-9320" y="36687"/>
                  <a:pt x="6202" y="16931"/>
                  <a:pt x="31602" y="8465"/>
                </a:cubicBezTo>
                <a:cubicBezTo>
                  <a:pt x="57002" y="-1"/>
                  <a:pt x="127558" y="-8467"/>
                  <a:pt x="158602" y="16932"/>
                </a:cubicBezTo>
                <a:cubicBezTo>
                  <a:pt x="189646" y="42331"/>
                  <a:pt x="193880" y="114296"/>
                  <a:pt x="217869" y="160861"/>
                </a:cubicBezTo>
                <a:cubicBezTo>
                  <a:pt x="241858" y="207426"/>
                  <a:pt x="268669" y="255402"/>
                  <a:pt x="302536" y="296323"/>
                </a:cubicBezTo>
                <a:cubicBezTo>
                  <a:pt x="336403" y="337244"/>
                  <a:pt x="375914" y="376755"/>
                  <a:pt x="421069" y="406387"/>
                </a:cubicBezTo>
                <a:cubicBezTo>
                  <a:pt x="466225" y="436020"/>
                  <a:pt x="536780" y="457185"/>
                  <a:pt x="573469" y="474118"/>
                </a:cubicBezTo>
                <a:cubicBezTo>
                  <a:pt x="610158" y="491051"/>
                  <a:pt x="631324" y="491050"/>
                  <a:pt x="641202" y="507983"/>
                </a:cubicBezTo>
                <a:cubicBezTo>
                  <a:pt x="651080" y="524916"/>
                  <a:pt x="689180" y="560193"/>
                  <a:pt x="632736" y="575715"/>
                </a:cubicBezTo>
                <a:cubicBezTo>
                  <a:pt x="576292" y="591237"/>
                  <a:pt x="385792" y="603936"/>
                  <a:pt x="302536" y="601114"/>
                </a:cubicBezTo>
                <a:cubicBezTo>
                  <a:pt x="219280" y="598292"/>
                  <a:pt x="140258" y="582770"/>
                  <a:pt x="133202" y="558782"/>
                </a:cubicBezTo>
                <a:cubicBezTo>
                  <a:pt x="126146" y="534794"/>
                  <a:pt x="263024" y="489640"/>
                  <a:pt x="260202" y="457185"/>
                </a:cubicBezTo>
                <a:cubicBezTo>
                  <a:pt x="257380" y="424730"/>
                  <a:pt x="131791" y="392275"/>
                  <a:pt x="116269" y="364054"/>
                </a:cubicBezTo>
                <a:cubicBezTo>
                  <a:pt x="100747" y="335833"/>
                  <a:pt x="167069" y="316078"/>
                  <a:pt x="167069" y="287857"/>
                </a:cubicBezTo>
                <a:cubicBezTo>
                  <a:pt x="167069" y="259636"/>
                  <a:pt x="151547" y="231414"/>
                  <a:pt x="124736" y="194726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6" name="Forme libre 15"/>
          <p:cNvSpPr/>
          <p:nvPr/>
        </p:nvSpPr>
        <p:spPr>
          <a:xfrm>
            <a:off x="20387717" y="6273614"/>
            <a:ext cx="645025" cy="498089"/>
          </a:xfrm>
          <a:custGeom>
            <a:avLst/>
            <a:gdLst>
              <a:gd name="connsiteX0" fmla="*/ 508017 w 645024"/>
              <a:gd name="connsiteY0" fmla="*/ 482585 h 498090"/>
              <a:gd name="connsiteX1" fmla="*/ 143951 w 645024"/>
              <a:gd name="connsiteY1" fmla="*/ 491052 h 498090"/>
              <a:gd name="connsiteX2" fmla="*/ 17 w 645024"/>
              <a:gd name="connsiteY2" fmla="*/ 423320 h 498090"/>
              <a:gd name="connsiteX3" fmla="*/ 135484 w 645024"/>
              <a:gd name="connsiteY3" fmla="*/ 372522 h 498090"/>
              <a:gd name="connsiteX4" fmla="*/ 304817 w 645024"/>
              <a:gd name="connsiteY4" fmla="*/ 287858 h 498090"/>
              <a:gd name="connsiteX5" fmla="*/ 465684 w 645024"/>
              <a:gd name="connsiteY5" fmla="*/ 135462 h 498090"/>
              <a:gd name="connsiteX6" fmla="*/ 491084 w 645024"/>
              <a:gd name="connsiteY6" fmla="*/ 33865 h 498090"/>
              <a:gd name="connsiteX7" fmla="*/ 575751 w 645024"/>
              <a:gd name="connsiteY7" fmla="*/ 0 h 498090"/>
              <a:gd name="connsiteX8" fmla="*/ 643484 w 645024"/>
              <a:gd name="connsiteY8" fmla="*/ 33865 h 498090"/>
              <a:gd name="connsiteX9" fmla="*/ 508017 w 645024"/>
              <a:gd name="connsiteY9" fmla="*/ 203194 h 498090"/>
              <a:gd name="connsiteX10" fmla="*/ 533417 w 645024"/>
              <a:gd name="connsiteY10" fmla="*/ 321723 h 498090"/>
              <a:gd name="connsiteX11" fmla="*/ 474151 w 645024"/>
              <a:gd name="connsiteY11" fmla="*/ 372522 h 498090"/>
              <a:gd name="connsiteX12" fmla="*/ 508017 w 645024"/>
              <a:gd name="connsiteY12" fmla="*/ 482585 h 498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45024" h="498090">
                <a:moveTo>
                  <a:pt x="508017" y="482585"/>
                </a:moveTo>
                <a:cubicBezTo>
                  <a:pt x="452984" y="502340"/>
                  <a:pt x="228618" y="500929"/>
                  <a:pt x="143951" y="491052"/>
                </a:cubicBezTo>
                <a:cubicBezTo>
                  <a:pt x="59284" y="481175"/>
                  <a:pt x="1428" y="443075"/>
                  <a:pt x="17" y="423320"/>
                </a:cubicBezTo>
                <a:cubicBezTo>
                  <a:pt x="-1394" y="403565"/>
                  <a:pt x="84684" y="395099"/>
                  <a:pt x="135484" y="372522"/>
                </a:cubicBezTo>
                <a:cubicBezTo>
                  <a:pt x="186284" y="349945"/>
                  <a:pt x="249784" y="327368"/>
                  <a:pt x="304817" y="287858"/>
                </a:cubicBezTo>
                <a:cubicBezTo>
                  <a:pt x="359850" y="248348"/>
                  <a:pt x="434639" y="177794"/>
                  <a:pt x="465684" y="135462"/>
                </a:cubicBezTo>
                <a:cubicBezTo>
                  <a:pt x="496729" y="93130"/>
                  <a:pt x="472739" y="56442"/>
                  <a:pt x="491084" y="33865"/>
                </a:cubicBezTo>
                <a:cubicBezTo>
                  <a:pt x="509429" y="11288"/>
                  <a:pt x="550351" y="0"/>
                  <a:pt x="575751" y="0"/>
                </a:cubicBezTo>
                <a:cubicBezTo>
                  <a:pt x="601151" y="0"/>
                  <a:pt x="654773" y="-1"/>
                  <a:pt x="643484" y="33865"/>
                </a:cubicBezTo>
                <a:cubicBezTo>
                  <a:pt x="632195" y="67731"/>
                  <a:pt x="526361" y="155218"/>
                  <a:pt x="508017" y="203194"/>
                </a:cubicBezTo>
                <a:cubicBezTo>
                  <a:pt x="489673" y="251170"/>
                  <a:pt x="539061" y="293502"/>
                  <a:pt x="533417" y="321723"/>
                </a:cubicBezTo>
                <a:cubicBezTo>
                  <a:pt x="527773" y="349944"/>
                  <a:pt x="475562" y="347123"/>
                  <a:pt x="474151" y="372522"/>
                </a:cubicBezTo>
                <a:cubicBezTo>
                  <a:pt x="472740" y="397921"/>
                  <a:pt x="563050" y="462830"/>
                  <a:pt x="508017" y="482585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17" name="Connecteur droit 16"/>
          <p:cNvCxnSpPr>
            <a:stCxn id="16" idx="8"/>
            <a:endCxn id="14" idx="16"/>
          </p:cNvCxnSpPr>
          <p:nvPr/>
        </p:nvCxnSpPr>
        <p:spPr>
          <a:xfrm>
            <a:off x="21031200" y="6307479"/>
            <a:ext cx="402168" cy="34056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Connecteur droit 17"/>
          <p:cNvCxnSpPr>
            <a:stCxn id="16" idx="8"/>
            <a:endCxn id="14" idx="13"/>
          </p:cNvCxnSpPr>
          <p:nvPr/>
        </p:nvCxnSpPr>
        <p:spPr>
          <a:xfrm>
            <a:off x="21031200" y="6307480"/>
            <a:ext cx="63498" cy="148355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Connecteur droit 18"/>
          <p:cNvCxnSpPr>
            <a:stCxn id="16" idx="10"/>
            <a:endCxn id="14" idx="11"/>
          </p:cNvCxnSpPr>
          <p:nvPr/>
        </p:nvCxnSpPr>
        <p:spPr>
          <a:xfrm flipV="1">
            <a:off x="20921135" y="6510870"/>
            <a:ext cx="165100" cy="84467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Connecteur droit 19"/>
          <p:cNvCxnSpPr>
            <a:stCxn id="16" idx="10"/>
            <a:endCxn id="14" idx="4"/>
          </p:cNvCxnSpPr>
          <p:nvPr/>
        </p:nvCxnSpPr>
        <p:spPr>
          <a:xfrm>
            <a:off x="20921135" y="6595337"/>
            <a:ext cx="338666" cy="114497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Connecteur droit 20"/>
          <p:cNvCxnSpPr>
            <a:stCxn id="16" idx="0"/>
            <a:endCxn id="14" idx="4"/>
          </p:cNvCxnSpPr>
          <p:nvPr/>
        </p:nvCxnSpPr>
        <p:spPr>
          <a:xfrm flipV="1">
            <a:off x="20895735" y="6709834"/>
            <a:ext cx="364067" cy="46365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Connecteur droit 21"/>
          <p:cNvCxnSpPr>
            <a:stCxn id="16" idx="0"/>
            <a:endCxn id="14" idx="1"/>
          </p:cNvCxnSpPr>
          <p:nvPr/>
        </p:nvCxnSpPr>
        <p:spPr>
          <a:xfrm>
            <a:off x="20895735" y="6756195"/>
            <a:ext cx="575733" cy="67937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" name="Connecteur droit 22"/>
          <p:cNvCxnSpPr>
            <a:stCxn id="15" idx="1"/>
            <a:endCxn id="14" idx="26"/>
          </p:cNvCxnSpPr>
          <p:nvPr/>
        </p:nvCxnSpPr>
        <p:spPr>
          <a:xfrm flipH="1">
            <a:off x="23749003" y="6299012"/>
            <a:ext cx="550331" cy="25589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" name="Connecteur droit 23"/>
          <p:cNvCxnSpPr>
            <a:stCxn id="15" idx="1"/>
            <a:endCxn id="14" idx="30"/>
          </p:cNvCxnSpPr>
          <p:nvPr/>
        </p:nvCxnSpPr>
        <p:spPr>
          <a:xfrm flipH="1">
            <a:off x="24231601" y="6299013"/>
            <a:ext cx="67732" cy="148355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Connecteur droit 24"/>
          <p:cNvCxnSpPr>
            <a:stCxn id="15" idx="13"/>
            <a:endCxn id="14" idx="32"/>
          </p:cNvCxnSpPr>
          <p:nvPr/>
        </p:nvCxnSpPr>
        <p:spPr>
          <a:xfrm flipH="1" flipV="1">
            <a:off x="24256998" y="6506633"/>
            <a:ext cx="152402" cy="88703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" name="Connecteur droit 25"/>
          <p:cNvCxnSpPr>
            <a:stCxn id="15" idx="13"/>
            <a:endCxn id="14" idx="34"/>
          </p:cNvCxnSpPr>
          <p:nvPr/>
        </p:nvCxnSpPr>
        <p:spPr>
          <a:xfrm flipH="1">
            <a:off x="24180803" y="6595335"/>
            <a:ext cx="228599" cy="38297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Connecteur droit 26"/>
          <p:cNvCxnSpPr>
            <a:stCxn id="15" idx="11"/>
            <a:endCxn id="14" idx="34"/>
          </p:cNvCxnSpPr>
          <p:nvPr/>
        </p:nvCxnSpPr>
        <p:spPr>
          <a:xfrm flipH="1" flipV="1">
            <a:off x="24180801" y="6633634"/>
            <a:ext cx="245532" cy="156431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Connecteur droit 27"/>
          <p:cNvCxnSpPr>
            <a:stCxn id="15" idx="11"/>
          </p:cNvCxnSpPr>
          <p:nvPr/>
        </p:nvCxnSpPr>
        <p:spPr>
          <a:xfrm flipH="1">
            <a:off x="23749001" y="6790065"/>
            <a:ext cx="677332" cy="71967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9" name="Forme libre 28"/>
          <p:cNvSpPr/>
          <p:nvPr/>
        </p:nvSpPr>
        <p:spPr>
          <a:xfrm>
            <a:off x="21221700" y="6369915"/>
            <a:ext cx="2844802" cy="51751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noFill/>
          <a:ln w="12700" cmpd="sng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0" name="Forme libre 29"/>
          <p:cNvSpPr/>
          <p:nvPr/>
        </p:nvSpPr>
        <p:spPr>
          <a:xfrm>
            <a:off x="21336000" y="6446115"/>
            <a:ext cx="2603500" cy="343950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noFill/>
          <a:ln w="12700" cmpd="sng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1" name="Forme libre 30"/>
          <p:cNvSpPr/>
          <p:nvPr/>
        </p:nvSpPr>
        <p:spPr>
          <a:xfrm>
            <a:off x="21526503" y="6509618"/>
            <a:ext cx="2260600" cy="212917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noFill/>
          <a:ln w="12700" cmpd="sng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2" name="Forme libre 31"/>
          <p:cNvSpPr/>
          <p:nvPr/>
        </p:nvSpPr>
        <p:spPr>
          <a:xfrm>
            <a:off x="21678900" y="6560417"/>
            <a:ext cx="1943098" cy="85917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noFill/>
          <a:ln w="12700" cmpd="sng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33" name="Connecteur droit 32"/>
          <p:cNvCxnSpPr/>
          <p:nvPr/>
        </p:nvCxnSpPr>
        <p:spPr>
          <a:xfrm>
            <a:off x="21094703" y="10919204"/>
            <a:ext cx="3623732" cy="0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4" name="Text Box 23"/>
          <p:cNvSpPr txBox="1">
            <a:spLocks noChangeArrowheads="1"/>
          </p:cNvSpPr>
          <p:nvPr/>
        </p:nvSpPr>
        <p:spPr bwMode="auto">
          <a:xfrm>
            <a:off x="24299324" y="10566090"/>
            <a:ext cx="6725101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LIGAMENT ZONULAIRE</a:t>
            </a:r>
          </a:p>
        </p:txBody>
      </p:sp>
      <p:cxnSp>
        <p:nvCxnSpPr>
          <p:cNvPr id="35" name="Connecteur droit avec flèche 34"/>
          <p:cNvCxnSpPr/>
          <p:nvPr/>
        </p:nvCxnSpPr>
        <p:spPr>
          <a:xfrm flipV="1">
            <a:off x="21086233" y="6771703"/>
            <a:ext cx="0" cy="4147502"/>
          </a:xfrm>
          <a:prstGeom prst="straightConnector1">
            <a:avLst/>
          </a:prstGeom>
          <a:ln>
            <a:solidFill>
              <a:srgbClr val="767676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6" name="Arc plein 35"/>
          <p:cNvSpPr/>
          <p:nvPr/>
        </p:nvSpPr>
        <p:spPr>
          <a:xfrm>
            <a:off x="20590932" y="5346702"/>
            <a:ext cx="4131736" cy="1526438"/>
          </a:xfrm>
          <a:prstGeom prst="blockArc">
            <a:avLst>
              <a:gd name="adj1" fmla="val 10800000"/>
              <a:gd name="adj2" fmla="val 21577767"/>
              <a:gd name="adj3" fmla="val 7436"/>
            </a:avLst>
          </a:prstGeom>
          <a:solidFill>
            <a:schemeClr val="accent1">
              <a:lumMod val="20000"/>
              <a:lumOff val="80000"/>
            </a:scheme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1144009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8507138" y="2977771"/>
            <a:ext cx="12374469" cy="1328512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3" name="Connecteur droit 2"/>
          <p:cNvCxnSpPr/>
          <p:nvPr/>
        </p:nvCxnSpPr>
        <p:spPr>
          <a:xfrm>
            <a:off x="20803658" y="4305301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" name="Connecteur droit 4"/>
          <p:cNvCxnSpPr/>
          <p:nvPr/>
        </p:nvCxnSpPr>
        <p:spPr>
          <a:xfrm>
            <a:off x="23374349" y="4298950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Forme libre 5"/>
          <p:cNvSpPr/>
          <p:nvPr/>
        </p:nvSpPr>
        <p:spPr>
          <a:xfrm>
            <a:off x="19408857" y="4244237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" name="Forme libre 6"/>
          <p:cNvSpPr/>
          <p:nvPr/>
        </p:nvSpPr>
        <p:spPr>
          <a:xfrm>
            <a:off x="24434441" y="4248668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" name="Ellipse 7"/>
          <p:cNvSpPr/>
          <p:nvPr/>
        </p:nvSpPr>
        <p:spPr>
          <a:xfrm>
            <a:off x="20171833" y="4627035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" name="Ellipse 8"/>
          <p:cNvSpPr/>
          <p:nvPr/>
        </p:nvSpPr>
        <p:spPr>
          <a:xfrm>
            <a:off x="20480870" y="4582584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" name="Ellipse 9"/>
          <p:cNvSpPr/>
          <p:nvPr/>
        </p:nvSpPr>
        <p:spPr>
          <a:xfrm>
            <a:off x="20590934" y="4320982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" name="Ellipse 10"/>
          <p:cNvSpPr/>
          <p:nvPr/>
        </p:nvSpPr>
        <p:spPr>
          <a:xfrm>
            <a:off x="24718435" y="4410508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" name="Ellipse 11"/>
          <p:cNvSpPr/>
          <p:nvPr/>
        </p:nvSpPr>
        <p:spPr>
          <a:xfrm>
            <a:off x="24722670" y="4625784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" name="Ellipse 12"/>
          <p:cNvSpPr/>
          <p:nvPr/>
        </p:nvSpPr>
        <p:spPr>
          <a:xfrm>
            <a:off x="25019001" y="4621550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4" name="Forme libre 13"/>
          <p:cNvSpPr/>
          <p:nvPr/>
        </p:nvSpPr>
        <p:spPr>
          <a:xfrm>
            <a:off x="20442742" y="4435546"/>
            <a:ext cx="493458" cy="416202"/>
          </a:xfrm>
          <a:custGeom>
            <a:avLst/>
            <a:gdLst>
              <a:gd name="connsiteX0" fmla="*/ 249793 w 493457"/>
              <a:gd name="connsiteY0" fmla="*/ 381844 h 416202"/>
              <a:gd name="connsiteX1" fmla="*/ 4260 w 493457"/>
              <a:gd name="connsiteY1" fmla="*/ 415709 h 416202"/>
              <a:gd name="connsiteX2" fmla="*/ 105860 w 493457"/>
              <a:gd name="connsiteY2" fmla="*/ 356445 h 416202"/>
              <a:gd name="connsiteX3" fmla="*/ 258260 w 493457"/>
              <a:gd name="connsiteY3" fmla="*/ 280247 h 416202"/>
              <a:gd name="connsiteX4" fmla="*/ 359860 w 493457"/>
              <a:gd name="connsiteY4" fmla="*/ 170183 h 416202"/>
              <a:gd name="connsiteX5" fmla="*/ 436060 w 493457"/>
              <a:gd name="connsiteY5" fmla="*/ 77053 h 416202"/>
              <a:gd name="connsiteX6" fmla="*/ 478393 w 493457"/>
              <a:gd name="connsiteY6" fmla="*/ 855 h 416202"/>
              <a:gd name="connsiteX7" fmla="*/ 486860 w 493457"/>
              <a:gd name="connsiteY7" fmla="*/ 127851 h 416202"/>
              <a:gd name="connsiteX8" fmla="*/ 486860 w 493457"/>
              <a:gd name="connsiteY8" fmla="*/ 237915 h 416202"/>
              <a:gd name="connsiteX9" fmla="*/ 402193 w 493457"/>
              <a:gd name="connsiteY9" fmla="*/ 254848 h 416202"/>
              <a:gd name="connsiteX10" fmla="*/ 436060 w 493457"/>
              <a:gd name="connsiteY10" fmla="*/ 331045 h 416202"/>
              <a:gd name="connsiteX11" fmla="*/ 249793 w 493457"/>
              <a:gd name="connsiteY11" fmla="*/ 381844 h 416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93457" h="416202">
                <a:moveTo>
                  <a:pt x="249793" y="381844"/>
                </a:moveTo>
                <a:cubicBezTo>
                  <a:pt x="177826" y="395955"/>
                  <a:pt x="28249" y="419942"/>
                  <a:pt x="4260" y="415709"/>
                </a:cubicBezTo>
                <a:cubicBezTo>
                  <a:pt x="-19729" y="411476"/>
                  <a:pt x="63527" y="379022"/>
                  <a:pt x="105860" y="356445"/>
                </a:cubicBezTo>
                <a:cubicBezTo>
                  <a:pt x="148193" y="333868"/>
                  <a:pt x="215927" y="311291"/>
                  <a:pt x="258260" y="280247"/>
                </a:cubicBezTo>
                <a:cubicBezTo>
                  <a:pt x="300593" y="249203"/>
                  <a:pt x="330227" y="204049"/>
                  <a:pt x="359860" y="170183"/>
                </a:cubicBezTo>
                <a:cubicBezTo>
                  <a:pt x="389493" y="136317"/>
                  <a:pt x="416305" y="105274"/>
                  <a:pt x="436060" y="77053"/>
                </a:cubicBezTo>
                <a:cubicBezTo>
                  <a:pt x="455815" y="48832"/>
                  <a:pt x="469926" y="-7611"/>
                  <a:pt x="478393" y="855"/>
                </a:cubicBezTo>
                <a:cubicBezTo>
                  <a:pt x="486860" y="9321"/>
                  <a:pt x="485449" y="88341"/>
                  <a:pt x="486860" y="127851"/>
                </a:cubicBezTo>
                <a:cubicBezTo>
                  <a:pt x="488271" y="167361"/>
                  <a:pt x="500971" y="216749"/>
                  <a:pt x="486860" y="237915"/>
                </a:cubicBezTo>
                <a:cubicBezTo>
                  <a:pt x="472749" y="259081"/>
                  <a:pt x="410660" y="239326"/>
                  <a:pt x="402193" y="254848"/>
                </a:cubicBezTo>
                <a:cubicBezTo>
                  <a:pt x="393726" y="270370"/>
                  <a:pt x="461460" y="309879"/>
                  <a:pt x="436060" y="331045"/>
                </a:cubicBezTo>
                <a:cubicBezTo>
                  <a:pt x="410660" y="352211"/>
                  <a:pt x="321760" y="367733"/>
                  <a:pt x="249793" y="381844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5" name="Forme libre 14"/>
          <p:cNvSpPr/>
          <p:nvPr/>
        </p:nvSpPr>
        <p:spPr>
          <a:xfrm>
            <a:off x="24408913" y="4437305"/>
            <a:ext cx="334827" cy="413980"/>
          </a:xfrm>
          <a:custGeom>
            <a:avLst/>
            <a:gdLst>
              <a:gd name="connsiteX0" fmla="*/ 262956 w 334827"/>
              <a:gd name="connsiteY0" fmla="*/ 337755 h 413981"/>
              <a:gd name="connsiteX1" fmla="*/ 322222 w 334827"/>
              <a:gd name="connsiteY1" fmla="*/ 413952 h 413981"/>
              <a:gd name="connsiteX2" fmla="*/ 17422 w 334827"/>
              <a:gd name="connsiteY2" fmla="*/ 346221 h 413981"/>
              <a:gd name="connsiteX3" fmla="*/ 102089 w 334827"/>
              <a:gd name="connsiteY3" fmla="*/ 295423 h 413981"/>
              <a:gd name="connsiteX4" fmla="*/ 34356 w 334827"/>
              <a:gd name="connsiteY4" fmla="*/ 219225 h 413981"/>
              <a:gd name="connsiteX5" fmla="*/ 68222 w 334827"/>
              <a:gd name="connsiteY5" fmla="*/ 176893 h 413981"/>
              <a:gd name="connsiteX6" fmla="*/ 489 w 334827"/>
              <a:gd name="connsiteY6" fmla="*/ 32964 h 413981"/>
              <a:gd name="connsiteX7" fmla="*/ 42822 w 334827"/>
              <a:gd name="connsiteY7" fmla="*/ 16031 h 413981"/>
              <a:gd name="connsiteX8" fmla="*/ 135956 w 334827"/>
              <a:gd name="connsiteY8" fmla="*/ 227691 h 413981"/>
              <a:gd name="connsiteX9" fmla="*/ 262956 w 334827"/>
              <a:gd name="connsiteY9" fmla="*/ 337755 h 41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4827" h="413981">
                <a:moveTo>
                  <a:pt x="262956" y="337755"/>
                </a:moveTo>
                <a:cubicBezTo>
                  <a:pt x="294000" y="368799"/>
                  <a:pt x="363144" y="412541"/>
                  <a:pt x="322222" y="413952"/>
                </a:cubicBezTo>
                <a:cubicBezTo>
                  <a:pt x="281300" y="415363"/>
                  <a:pt x="54111" y="365976"/>
                  <a:pt x="17422" y="346221"/>
                </a:cubicBezTo>
                <a:cubicBezTo>
                  <a:pt x="-19267" y="326466"/>
                  <a:pt x="99267" y="316589"/>
                  <a:pt x="102089" y="295423"/>
                </a:cubicBezTo>
                <a:cubicBezTo>
                  <a:pt x="104911" y="274257"/>
                  <a:pt x="40000" y="238980"/>
                  <a:pt x="34356" y="219225"/>
                </a:cubicBezTo>
                <a:cubicBezTo>
                  <a:pt x="28711" y="199470"/>
                  <a:pt x="73866" y="207936"/>
                  <a:pt x="68222" y="176893"/>
                </a:cubicBezTo>
                <a:cubicBezTo>
                  <a:pt x="62578" y="145850"/>
                  <a:pt x="4722" y="59774"/>
                  <a:pt x="489" y="32964"/>
                </a:cubicBezTo>
                <a:cubicBezTo>
                  <a:pt x="-3744" y="6154"/>
                  <a:pt x="20244" y="-16424"/>
                  <a:pt x="42822" y="16031"/>
                </a:cubicBezTo>
                <a:cubicBezTo>
                  <a:pt x="65400" y="48486"/>
                  <a:pt x="99267" y="172659"/>
                  <a:pt x="135956" y="227691"/>
                </a:cubicBezTo>
                <a:cubicBezTo>
                  <a:pt x="172645" y="282723"/>
                  <a:pt x="231912" y="306711"/>
                  <a:pt x="262956" y="337755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6" name="Text Box 23"/>
          <p:cNvSpPr txBox="1">
            <a:spLocks noChangeArrowheads="1"/>
          </p:cNvSpPr>
          <p:nvPr/>
        </p:nvSpPr>
        <p:spPr bwMode="auto">
          <a:xfrm>
            <a:off x="23077707" y="13990898"/>
            <a:ext cx="6725101" cy="180048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QUELLE QUE SOIT LE DEGRE DE CONTRACTION DU MUSCLE CILIAIRE</a:t>
            </a:r>
          </a:p>
        </p:txBody>
      </p:sp>
      <p:sp>
        <p:nvSpPr>
          <p:cNvPr id="17" name="Text Box 23"/>
          <p:cNvSpPr txBox="1">
            <a:spLocks noChangeArrowheads="1"/>
          </p:cNvSpPr>
          <p:nvPr/>
        </p:nvSpPr>
        <p:spPr bwMode="auto">
          <a:xfrm>
            <a:off x="23720490" y="12419074"/>
            <a:ext cx="6725101" cy="6617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COUBURE FIXE</a:t>
            </a:r>
          </a:p>
        </p:txBody>
      </p:sp>
      <p:cxnSp>
        <p:nvCxnSpPr>
          <p:cNvPr id="18" name="Connecteur droit 17"/>
          <p:cNvCxnSpPr/>
          <p:nvPr/>
        </p:nvCxnSpPr>
        <p:spPr>
          <a:xfrm>
            <a:off x="23335866" y="12775680"/>
            <a:ext cx="1683135" cy="0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Connecteur droit avec flèche 18"/>
          <p:cNvCxnSpPr/>
          <p:nvPr/>
        </p:nvCxnSpPr>
        <p:spPr>
          <a:xfrm flipV="1">
            <a:off x="23335866" y="4754602"/>
            <a:ext cx="26281" cy="8021080"/>
          </a:xfrm>
          <a:prstGeom prst="straightConnector1">
            <a:avLst/>
          </a:prstGeom>
          <a:ln>
            <a:solidFill>
              <a:srgbClr val="767676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Forme libre 19"/>
          <p:cNvSpPr/>
          <p:nvPr/>
        </p:nvSpPr>
        <p:spPr>
          <a:xfrm>
            <a:off x="21083391" y="4421227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noFill/>
          <a:ln w="762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21" name="Connecteur droit 20"/>
          <p:cNvCxnSpPr/>
          <p:nvPr/>
        </p:nvCxnSpPr>
        <p:spPr>
          <a:xfrm>
            <a:off x="20803658" y="6416169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Connecteur droit 21"/>
          <p:cNvCxnSpPr/>
          <p:nvPr/>
        </p:nvCxnSpPr>
        <p:spPr>
          <a:xfrm>
            <a:off x="23374349" y="6409819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Forme libre 22"/>
          <p:cNvSpPr/>
          <p:nvPr/>
        </p:nvSpPr>
        <p:spPr>
          <a:xfrm>
            <a:off x="19408857" y="6355106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4" name="Forme libre 23"/>
          <p:cNvSpPr/>
          <p:nvPr/>
        </p:nvSpPr>
        <p:spPr>
          <a:xfrm>
            <a:off x="24434441" y="6359534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5" name="Ellipse 24"/>
          <p:cNvSpPr/>
          <p:nvPr/>
        </p:nvSpPr>
        <p:spPr>
          <a:xfrm>
            <a:off x="20171833" y="6737901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6" name="Ellipse 25"/>
          <p:cNvSpPr/>
          <p:nvPr/>
        </p:nvSpPr>
        <p:spPr>
          <a:xfrm>
            <a:off x="20480870" y="6693450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7" name="Ellipse 26"/>
          <p:cNvSpPr/>
          <p:nvPr/>
        </p:nvSpPr>
        <p:spPr>
          <a:xfrm>
            <a:off x="20590934" y="6431848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8" name="Ellipse 27"/>
          <p:cNvSpPr/>
          <p:nvPr/>
        </p:nvSpPr>
        <p:spPr>
          <a:xfrm>
            <a:off x="24718435" y="6521374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9" name="Ellipse 28"/>
          <p:cNvSpPr/>
          <p:nvPr/>
        </p:nvSpPr>
        <p:spPr>
          <a:xfrm>
            <a:off x="24722670" y="6736650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0" name="Ellipse 29"/>
          <p:cNvSpPr/>
          <p:nvPr/>
        </p:nvSpPr>
        <p:spPr>
          <a:xfrm>
            <a:off x="25019001" y="6732416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1" name="Forme libre 30"/>
          <p:cNvSpPr/>
          <p:nvPr/>
        </p:nvSpPr>
        <p:spPr>
          <a:xfrm>
            <a:off x="21077597" y="6537682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noFill/>
          <a:ln w="762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2" name="Forme libre 31"/>
          <p:cNvSpPr/>
          <p:nvPr/>
        </p:nvSpPr>
        <p:spPr>
          <a:xfrm>
            <a:off x="24293132" y="6500649"/>
            <a:ext cx="662949" cy="601509"/>
          </a:xfrm>
          <a:custGeom>
            <a:avLst/>
            <a:gdLst>
              <a:gd name="connsiteX0" fmla="*/ 124736 w 662948"/>
              <a:gd name="connsiteY0" fmla="*/ 194726 h 601508"/>
              <a:gd name="connsiteX1" fmla="*/ 6202 w 662948"/>
              <a:gd name="connsiteY1" fmla="*/ 67730 h 601508"/>
              <a:gd name="connsiteX2" fmla="*/ 31602 w 662948"/>
              <a:gd name="connsiteY2" fmla="*/ 8465 h 601508"/>
              <a:gd name="connsiteX3" fmla="*/ 158602 w 662948"/>
              <a:gd name="connsiteY3" fmla="*/ 16932 h 601508"/>
              <a:gd name="connsiteX4" fmla="*/ 217869 w 662948"/>
              <a:gd name="connsiteY4" fmla="*/ 160861 h 601508"/>
              <a:gd name="connsiteX5" fmla="*/ 302536 w 662948"/>
              <a:gd name="connsiteY5" fmla="*/ 296323 h 601508"/>
              <a:gd name="connsiteX6" fmla="*/ 421069 w 662948"/>
              <a:gd name="connsiteY6" fmla="*/ 406387 h 601508"/>
              <a:gd name="connsiteX7" fmla="*/ 573469 w 662948"/>
              <a:gd name="connsiteY7" fmla="*/ 474118 h 601508"/>
              <a:gd name="connsiteX8" fmla="*/ 641202 w 662948"/>
              <a:gd name="connsiteY8" fmla="*/ 507983 h 601508"/>
              <a:gd name="connsiteX9" fmla="*/ 632736 w 662948"/>
              <a:gd name="connsiteY9" fmla="*/ 575715 h 601508"/>
              <a:gd name="connsiteX10" fmla="*/ 302536 w 662948"/>
              <a:gd name="connsiteY10" fmla="*/ 601114 h 601508"/>
              <a:gd name="connsiteX11" fmla="*/ 133202 w 662948"/>
              <a:gd name="connsiteY11" fmla="*/ 558782 h 601508"/>
              <a:gd name="connsiteX12" fmla="*/ 260202 w 662948"/>
              <a:gd name="connsiteY12" fmla="*/ 457185 h 601508"/>
              <a:gd name="connsiteX13" fmla="*/ 116269 w 662948"/>
              <a:gd name="connsiteY13" fmla="*/ 364054 h 601508"/>
              <a:gd name="connsiteX14" fmla="*/ 167069 w 662948"/>
              <a:gd name="connsiteY14" fmla="*/ 287857 h 601508"/>
              <a:gd name="connsiteX15" fmla="*/ 124736 w 662948"/>
              <a:gd name="connsiteY15" fmla="*/ 194726 h 601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62948" h="601508">
                <a:moveTo>
                  <a:pt x="124736" y="194726"/>
                </a:moveTo>
                <a:cubicBezTo>
                  <a:pt x="97925" y="158038"/>
                  <a:pt x="21724" y="98773"/>
                  <a:pt x="6202" y="67730"/>
                </a:cubicBezTo>
                <a:cubicBezTo>
                  <a:pt x="-9320" y="36687"/>
                  <a:pt x="6202" y="16931"/>
                  <a:pt x="31602" y="8465"/>
                </a:cubicBezTo>
                <a:cubicBezTo>
                  <a:pt x="57002" y="-1"/>
                  <a:pt x="127558" y="-8467"/>
                  <a:pt x="158602" y="16932"/>
                </a:cubicBezTo>
                <a:cubicBezTo>
                  <a:pt x="189646" y="42331"/>
                  <a:pt x="193880" y="114296"/>
                  <a:pt x="217869" y="160861"/>
                </a:cubicBezTo>
                <a:cubicBezTo>
                  <a:pt x="241858" y="207426"/>
                  <a:pt x="268669" y="255402"/>
                  <a:pt x="302536" y="296323"/>
                </a:cubicBezTo>
                <a:cubicBezTo>
                  <a:pt x="336403" y="337244"/>
                  <a:pt x="375914" y="376755"/>
                  <a:pt x="421069" y="406387"/>
                </a:cubicBezTo>
                <a:cubicBezTo>
                  <a:pt x="466225" y="436020"/>
                  <a:pt x="536780" y="457185"/>
                  <a:pt x="573469" y="474118"/>
                </a:cubicBezTo>
                <a:cubicBezTo>
                  <a:pt x="610158" y="491051"/>
                  <a:pt x="631324" y="491050"/>
                  <a:pt x="641202" y="507983"/>
                </a:cubicBezTo>
                <a:cubicBezTo>
                  <a:pt x="651080" y="524916"/>
                  <a:pt x="689180" y="560193"/>
                  <a:pt x="632736" y="575715"/>
                </a:cubicBezTo>
                <a:cubicBezTo>
                  <a:pt x="576292" y="591237"/>
                  <a:pt x="385792" y="603936"/>
                  <a:pt x="302536" y="601114"/>
                </a:cubicBezTo>
                <a:cubicBezTo>
                  <a:pt x="219280" y="598292"/>
                  <a:pt x="140258" y="582770"/>
                  <a:pt x="133202" y="558782"/>
                </a:cubicBezTo>
                <a:cubicBezTo>
                  <a:pt x="126146" y="534794"/>
                  <a:pt x="263024" y="489640"/>
                  <a:pt x="260202" y="457185"/>
                </a:cubicBezTo>
                <a:cubicBezTo>
                  <a:pt x="257380" y="424730"/>
                  <a:pt x="131791" y="392275"/>
                  <a:pt x="116269" y="364054"/>
                </a:cubicBezTo>
                <a:cubicBezTo>
                  <a:pt x="100747" y="335833"/>
                  <a:pt x="167069" y="316078"/>
                  <a:pt x="167069" y="287857"/>
                </a:cubicBezTo>
                <a:cubicBezTo>
                  <a:pt x="167069" y="259636"/>
                  <a:pt x="151547" y="231414"/>
                  <a:pt x="124736" y="194726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3" name="Forme libre 32"/>
          <p:cNvSpPr/>
          <p:nvPr/>
        </p:nvSpPr>
        <p:spPr>
          <a:xfrm>
            <a:off x="20387717" y="6542981"/>
            <a:ext cx="645025" cy="498089"/>
          </a:xfrm>
          <a:custGeom>
            <a:avLst/>
            <a:gdLst>
              <a:gd name="connsiteX0" fmla="*/ 508017 w 645024"/>
              <a:gd name="connsiteY0" fmla="*/ 482585 h 498090"/>
              <a:gd name="connsiteX1" fmla="*/ 143951 w 645024"/>
              <a:gd name="connsiteY1" fmla="*/ 491052 h 498090"/>
              <a:gd name="connsiteX2" fmla="*/ 17 w 645024"/>
              <a:gd name="connsiteY2" fmla="*/ 423320 h 498090"/>
              <a:gd name="connsiteX3" fmla="*/ 135484 w 645024"/>
              <a:gd name="connsiteY3" fmla="*/ 372522 h 498090"/>
              <a:gd name="connsiteX4" fmla="*/ 304817 w 645024"/>
              <a:gd name="connsiteY4" fmla="*/ 287858 h 498090"/>
              <a:gd name="connsiteX5" fmla="*/ 465684 w 645024"/>
              <a:gd name="connsiteY5" fmla="*/ 135462 h 498090"/>
              <a:gd name="connsiteX6" fmla="*/ 491084 w 645024"/>
              <a:gd name="connsiteY6" fmla="*/ 33865 h 498090"/>
              <a:gd name="connsiteX7" fmla="*/ 575751 w 645024"/>
              <a:gd name="connsiteY7" fmla="*/ 0 h 498090"/>
              <a:gd name="connsiteX8" fmla="*/ 643484 w 645024"/>
              <a:gd name="connsiteY8" fmla="*/ 33865 h 498090"/>
              <a:gd name="connsiteX9" fmla="*/ 508017 w 645024"/>
              <a:gd name="connsiteY9" fmla="*/ 203194 h 498090"/>
              <a:gd name="connsiteX10" fmla="*/ 533417 w 645024"/>
              <a:gd name="connsiteY10" fmla="*/ 321723 h 498090"/>
              <a:gd name="connsiteX11" fmla="*/ 474151 w 645024"/>
              <a:gd name="connsiteY11" fmla="*/ 372522 h 498090"/>
              <a:gd name="connsiteX12" fmla="*/ 508017 w 645024"/>
              <a:gd name="connsiteY12" fmla="*/ 482585 h 498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45024" h="498090">
                <a:moveTo>
                  <a:pt x="508017" y="482585"/>
                </a:moveTo>
                <a:cubicBezTo>
                  <a:pt x="452984" y="502340"/>
                  <a:pt x="228618" y="500929"/>
                  <a:pt x="143951" y="491052"/>
                </a:cubicBezTo>
                <a:cubicBezTo>
                  <a:pt x="59284" y="481175"/>
                  <a:pt x="1428" y="443075"/>
                  <a:pt x="17" y="423320"/>
                </a:cubicBezTo>
                <a:cubicBezTo>
                  <a:pt x="-1394" y="403565"/>
                  <a:pt x="84684" y="395099"/>
                  <a:pt x="135484" y="372522"/>
                </a:cubicBezTo>
                <a:cubicBezTo>
                  <a:pt x="186284" y="349945"/>
                  <a:pt x="249784" y="327368"/>
                  <a:pt x="304817" y="287858"/>
                </a:cubicBezTo>
                <a:cubicBezTo>
                  <a:pt x="359850" y="248348"/>
                  <a:pt x="434639" y="177794"/>
                  <a:pt x="465684" y="135462"/>
                </a:cubicBezTo>
                <a:cubicBezTo>
                  <a:pt x="496729" y="93130"/>
                  <a:pt x="472739" y="56442"/>
                  <a:pt x="491084" y="33865"/>
                </a:cubicBezTo>
                <a:cubicBezTo>
                  <a:pt x="509429" y="11288"/>
                  <a:pt x="550351" y="0"/>
                  <a:pt x="575751" y="0"/>
                </a:cubicBezTo>
                <a:cubicBezTo>
                  <a:pt x="601151" y="0"/>
                  <a:pt x="654773" y="-1"/>
                  <a:pt x="643484" y="33865"/>
                </a:cubicBezTo>
                <a:cubicBezTo>
                  <a:pt x="632195" y="67731"/>
                  <a:pt x="526361" y="155218"/>
                  <a:pt x="508017" y="203194"/>
                </a:cubicBezTo>
                <a:cubicBezTo>
                  <a:pt x="489673" y="251170"/>
                  <a:pt x="539061" y="293502"/>
                  <a:pt x="533417" y="321723"/>
                </a:cubicBezTo>
                <a:cubicBezTo>
                  <a:pt x="527773" y="349944"/>
                  <a:pt x="475562" y="347123"/>
                  <a:pt x="474151" y="372522"/>
                </a:cubicBezTo>
                <a:cubicBezTo>
                  <a:pt x="472740" y="397921"/>
                  <a:pt x="563050" y="462830"/>
                  <a:pt x="508017" y="482585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34" name="Connecteur droit 33"/>
          <p:cNvCxnSpPr>
            <a:stCxn id="33" idx="8"/>
            <a:endCxn id="31" idx="16"/>
          </p:cNvCxnSpPr>
          <p:nvPr/>
        </p:nvCxnSpPr>
        <p:spPr>
          <a:xfrm>
            <a:off x="21031200" y="6576844"/>
            <a:ext cx="402168" cy="34056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Connecteur droit 34"/>
          <p:cNvCxnSpPr>
            <a:stCxn id="33" idx="8"/>
            <a:endCxn id="31" idx="13"/>
          </p:cNvCxnSpPr>
          <p:nvPr/>
        </p:nvCxnSpPr>
        <p:spPr>
          <a:xfrm>
            <a:off x="21031200" y="6576847"/>
            <a:ext cx="63498" cy="148355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6" name="Connecteur droit 35"/>
          <p:cNvCxnSpPr>
            <a:stCxn id="33" idx="10"/>
            <a:endCxn id="31" idx="11"/>
          </p:cNvCxnSpPr>
          <p:nvPr/>
        </p:nvCxnSpPr>
        <p:spPr>
          <a:xfrm flipV="1">
            <a:off x="20921135" y="6780237"/>
            <a:ext cx="165100" cy="84467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7" name="Connecteur droit 36"/>
          <p:cNvCxnSpPr>
            <a:stCxn id="33" idx="10"/>
            <a:endCxn id="31" idx="4"/>
          </p:cNvCxnSpPr>
          <p:nvPr/>
        </p:nvCxnSpPr>
        <p:spPr>
          <a:xfrm>
            <a:off x="20921135" y="6864704"/>
            <a:ext cx="338666" cy="114497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8" name="Connecteur droit 37"/>
          <p:cNvCxnSpPr>
            <a:stCxn id="33" idx="0"/>
            <a:endCxn id="31" idx="4"/>
          </p:cNvCxnSpPr>
          <p:nvPr/>
        </p:nvCxnSpPr>
        <p:spPr>
          <a:xfrm flipV="1">
            <a:off x="20895735" y="6979201"/>
            <a:ext cx="364067" cy="46365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9" name="Connecteur droit 38"/>
          <p:cNvCxnSpPr>
            <a:stCxn id="33" idx="0"/>
            <a:endCxn id="31" idx="1"/>
          </p:cNvCxnSpPr>
          <p:nvPr/>
        </p:nvCxnSpPr>
        <p:spPr>
          <a:xfrm>
            <a:off x="20895735" y="7025562"/>
            <a:ext cx="575733" cy="67937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0" name="Connecteur droit 39"/>
          <p:cNvCxnSpPr>
            <a:stCxn id="32" idx="1"/>
            <a:endCxn id="31" idx="26"/>
          </p:cNvCxnSpPr>
          <p:nvPr/>
        </p:nvCxnSpPr>
        <p:spPr>
          <a:xfrm flipH="1">
            <a:off x="23749003" y="6568380"/>
            <a:ext cx="550331" cy="25589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1" name="Connecteur droit 40"/>
          <p:cNvCxnSpPr>
            <a:stCxn id="32" idx="1"/>
            <a:endCxn id="31" idx="30"/>
          </p:cNvCxnSpPr>
          <p:nvPr/>
        </p:nvCxnSpPr>
        <p:spPr>
          <a:xfrm flipH="1">
            <a:off x="24231601" y="6568380"/>
            <a:ext cx="67732" cy="148355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2" name="Connecteur droit 41"/>
          <p:cNvCxnSpPr>
            <a:stCxn id="32" idx="13"/>
            <a:endCxn id="31" idx="32"/>
          </p:cNvCxnSpPr>
          <p:nvPr/>
        </p:nvCxnSpPr>
        <p:spPr>
          <a:xfrm flipH="1" flipV="1">
            <a:off x="24256998" y="6776000"/>
            <a:ext cx="152402" cy="88703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" name="Connecteur droit 42"/>
          <p:cNvCxnSpPr>
            <a:stCxn id="32" idx="13"/>
            <a:endCxn id="31" idx="34"/>
          </p:cNvCxnSpPr>
          <p:nvPr/>
        </p:nvCxnSpPr>
        <p:spPr>
          <a:xfrm flipH="1">
            <a:off x="24180803" y="6864703"/>
            <a:ext cx="228599" cy="38297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" name="Connecteur droit 43"/>
          <p:cNvCxnSpPr>
            <a:stCxn id="32" idx="11"/>
            <a:endCxn id="31" idx="34"/>
          </p:cNvCxnSpPr>
          <p:nvPr/>
        </p:nvCxnSpPr>
        <p:spPr>
          <a:xfrm flipH="1" flipV="1">
            <a:off x="24180801" y="6903001"/>
            <a:ext cx="245532" cy="156431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5" name="Connecteur droit 44"/>
          <p:cNvCxnSpPr>
            <a:stCxn id="32" idx="11"/>
          </p:cNvCxnSpPr>
          <p:nvPr/>
        </p:nvCxnSpPr>
        <p:spPr>
          <a:xfrm flipH="1">
            <a:off x="23749001" y="7059432"/>
            <a:ext cx="677332" cy="71967"/>
          </a:xfrm>
          <a:prstGeom prst="line">
            <a:avLst/>
          </a:prstGeom>
          <a:ln>
            <a:solidFill>
              <a:srgbClr val="A6A6A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6" name="Connecteur droit 45"/>
          <p:cNvCxnSpPr/>
          <p:nvPr/>
        </p:nvCxnSpPr>
        <p:spPr>
          <a:xfrm>
            <a:off x="23374349" y="8514690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7" name="Connecteur droit 46"/>
          <p:cNvCxnSpPr/>
          <p:nvPr/>
        </p:nvCxnSpPr>
        <p:spPr>
          <a:xfrm>
            <a:off x="20803658" y="8521040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8" name="Forme libre 47"/>
          <p:cNvSpPr/>
          <p:nvPr/>
        </p:nvSpPr>
        <p:spPr>
          <a:xfrm>
            <a:off x="19408857" y="8459977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9" name="Forme libre 48"/>
          <p:cNvSpPr/>
          <p:nvPr/>
        </p:nvSpPr>
        <p:spPr>
          <a:xfrm>
            <a:off x="24434441" y="8464405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0" name="Ellipse 49"/>
          <p:cNvSpPr/>
          <p:nvPr/>
        </p:nvSpPr>
        <p:spPr>
          <a:xfrm>
            <a:off x="20171833" y="8842772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1" name="Ellipse 50"/>
          <p:cNvSpPr/>
          <p:nvPr/>
        </p:nvSpPr>
        <p:spPr>
          <a:xfrm>
            <a:off x="20480870" y="8798321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2" name="Ellipse 51"/>
          <p:cNvSpPr/>
          <p:nvPr/>
        </p:nvSpPr>
        <p:spPr>
          <a:xfrm>
            <a:off x="20590934" y="8536719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3" name="Ellipse 52"/>
          <p:cNvSpPr/>
          <p:nvPr/>
        </p:nvSpPr>
        <p:spPr>
          <a:xfrm>
            <a:off x="24718435" y="8626245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4" name="Ellipse 53"/>
          <p:cNvSpPr/>
          <p:nvPr/>
        </p:nvSpPr>
        <p:spPr>
          <a:xfrm>
            <a:off x="24722670" y="8841521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5" name="Ellipse 54"/>
          <p:cNvSpPr/>
          <p:nvPr/>
        </p:nvSpPr>
        <p:spPr>
          <a:xfrm>
            <a:off x="25019001" y="8837287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6" name="Forme libre 55"/>
          <p:cNvSpPr/>
          <p:nvPr/>
        </p:nvSpPr>
        <p:spPr>
          <a:xfrm>
            <a:off x="20168366" y="8583165"/>
            <a:ext cx="1109381" cy="851602"/>
          </a:xfrm>
          <a:custGeom>
            <a:avLst/>
            <a:gdLst>
              <a:gd name="connsiteX0" fmla="*/ 7701 w 1109381"/>
              <a:gd name="connsiteY0" fmla="*/ 526696 h 851602"/>
              <a:gd name="connsiteX1" fmla="*/ 701967 w 1109381"/>
              <a:gd name="connsiteY1" fmla="*/ 831487 h 851602"/>
              <a:gd name="connsiteX2" fmla="*/ 972901 w 1109381"/>
              <a:gd name="connsiteY2" fmla="*/ 797621 h 851602"/>
              <a:gd name="connsiteX3" fmla="*/ 744301 w 1109381"/>
              <a:gd name="connsiteY3" fmla="*/ 594427 h 851602"/>
              <a:gd name="connsiteX4" fmla="*/ 1066034 w 1109381"/>
              <a:gd name="connsiteY4" fmla="*/ 535162 h 851602"/>
              <a:gd name="connsiteX5" fmla="*/ 845901 w 1109381"/>
              <a:gd name="connsiteY5" fmla="*/ 306569 h 851602"/>
              <a:gd name="connsiteX6" fmla="*/ 1108367 w 1109381"/>
              <a:gd name="connsiteY6" fmla="*/ 162640 h 851602"/>
              <a:gd name="connsiteX7" fmla="*/ 727367 w 1109381"/>
              <a:gd name="connsiteY7" fmla="*/ 1778 h 851602"/>
              <a:gd name="connsiteX8" fmla="*/ 591901 w 1109381"/>
              <a:gd name="connsiteY8" fmla="*/ 272704 h 851602"/>
              <a:gd name="connsiteX9" fmla="*/ 346367 w 1109381"/>
              <a:gd name="connsiteY9" fmla="*/ 442032 h 851602"/>
              <a:gd name="connsiteX10" fmla="*/ 7701 w 1109381"/>
              <a:gd name="connsiteY10" fmla="*/ 526696 h 851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09381" h="851602">
                <a:moveTo>
                  <a:pt x="7701" y="526696"/>
                </a:moveTo>
                <a:cubicBezTo>
                  <a:pt x="66968" y="591605"/>
                  <a:pt x="541100" y="786333"/>
                  <a:pt x="701967" y="831487"/>
                </a:cubicBezTo>
                <a:cubicBezTo>
                  <a:pt x="862834" y="876641"/>
                  <a:pt x="965845" y="837131"/>
                  <a:pt x="972901" y="797621"/>
                </a:cubicBezTo>
                <a:cubicBezTo>
                  <a:pt x="979957" y="758111"/>
                  <a:pt x="728779" y="638170"/>
                  <a:pt x="744301" y="594427"/>
                </a:cubicBezTo>
                <a:cubicBezTo>
                  <a:pt x="759823" y="550684"/>
                  <a:pt x="1049101" y="583138"/>
                  <a:pt x="1066034" y="535162"/>
                </a:cubicBezTo>
                <a:cubicBezTo>
                  <a:pt x="1082967" y="487186"/>
                  <a:pt x="838846" y="368656"/>
                  <a:pt x="845901" y="306569"/>
                </a:cubicBezTo>
                <a:cubicBezTo>
                  <a:pt x="852956" y="244482"/>
                  <a:pt x="1128123" y="213438"/>
                  <a:pt x="1108367" y="162640"/>
                </a:cubicBezTo>
                <a:cubicBezTo>
                  <a:pt x="1088611" y="111842"/>
                  <a:pt x="813445" y="-16566"/>
                  <a:pt x="727367" y="1778"/>
                </a:cubicBezTo>
                <a:cubicBezTo>
                  <a:pt x="641289" y="20122"/>
                  <a:pt x="655401" y="199328"/>
                  <a:pt x="591901" y="272704"/>
                </a:cubicBezTo>
                <a:cubicBezTo>
                  <a:pt x="528401" y="346080"/>
                  <a:pt x="445145" y="396878"/>
                  <a:pt x="346367" y="442032"/>
                </a:cubicBezTo>
                <a:cubicBezTo>
                  <a:pt x="247589" y="487186"/>
                  <a:pt x="-51566" y="461787"/>
                  <a:pt x="7701" y="526696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7" name="Forme libre 56"/>
          <p:cNvSpPr/>
          <p:nvPr/>
        </p:nvSpPr>
        <p:spPr>
          <a:xfrm>
            <a:off x="24129941" y="8623251"/>
            <a:ext cx="809363" cy="876064"/>
          </a:xfrm>
          <a:custGeom>
            <a:avLst/>
            <a:gdLst>
              <a:gd name="connsiteX0" fmla="*/ 160929 w 809364"/>
              <a:gd name="connsiteY0" fmla="*/ 249549 h 876064"/>
              <a:gd name="connsiteX1" fmla="*/ 62 w 809364"/>
              <a:gd name="connsiteY1" fmla="*/ 181818 h 876064"/>
              <a:gd name="connsiteX2" fmla="*/ 143995 w 809364"/>
              <a:gd name="connsiteY2" fmla="*/ 71755 h 876064"/>
              <a:gd name="connsiteX3" fmla="*/ 321795 w 809364"/>
              <a:gd name="connsiteY3" fmla="*/ 4024 h 876064"/>
              <a:gd name="connsiteX4" fmla="*/ 389529 w 809364"/>
              <a:gd name="connsiteY4" fmla="*/ 190285 h 876064"/>
              <a:gd name="connsiteX5" fmla="*/ 474195 w 809364"/>
              <a:gd name="connsiteY5" fmla="*/ 308814 h 876064"/>
              <a:gd name="connsiteX6" fmla="*/ 643529 w 809364"/>
              <a:gd name="connsiteY6" fmla="*/ 427344 h 876064"/>
              <a:gd name="connsiteX7" fmla="*/ 770529 w 809364"/>
              <a:gd name="connsiteY7" fmla="*/ 486609 h 876064"/>
              <a:gd name="connsiteX8" fmla="*/ 753595 w 809364"/>
              <a:gd name="connsiteY8" fmla="*/ 622072 h 876064"/>
              <a:gd name="connsiteX9" fmla="*/ 152462 w 809364"/>
              <a:gd name="connsiteY9" fmla="*/ 876064 h 876064"/>
              <a:gd name="connsiteX10" fmla="*/ 287929 w 809364"/>
              <a:gd name="connsiteY10" fmla="*/ 622072 h 876064"/>
              <a:gd name="connsiteX11" fmla="*/ 93195 w 809364"/>
              <a:gd name="connsiteY11" fmla="*/ 571273 h 876064"/>
              <a:gd name="connsiteX12" fmla="*/ 262529 w 809364"/>
              <a:gd name="connsiteY12" fmla="*/ 334214 h 876064"/>
              <a:gd name="connsiteX13" fmla="*/ 160929 w 809364"/>
              <a:gd name="connsiteY13" fmla="*/ 249549 h 876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09364" h="876064">
                <a:moveTo>
                  <a:pt x="160929" y="249549"/>
                </a:moveTo>
                <a:cubicBezTo>
                  <a:pt x="117184" y="224150"/>
                  <a:pt x="2884" y="211450"/>
                  <a:pt x="62" y="181818"/>
                </a:cubicBezTo>
                <a:cubicBezTo>
                  <a:pt x="-2760" y="152186"/>
                  <a:pt x="90373" y="101387"/>
                  <a:pt x="143995" y="71755"/>
                </a:cubicBezTo>
                <a:cubicBezTo>
                  <a:pt x="197617" y="42123"/>
                  <a:pt x="280873" y="-15731"/>
                  <a:pt x="321795" y="4024"/>
                </a:cubicBezTo>
                <a:cubicBezTo>
                  <a:pt x="362717" y="23779"/>
                  <a:pt x="364129" y="139487"/>
                  <a:pt x="389529" y="190285"/>
                </a:cubicBezTo>
                <a:cubicBezTo>
                  <a:pt x="414929" y="241083"/>
                  <a:pt x="431862" y="269304"/>
                  <a:pt x="474195" y="308814"/>
                </a:cubicBezTo>
                <a:cubicBezTo>
                  <a:pt x="516528" y="348324"/>
                  <a:pt x="594140" y="397712"/>
                  <a:pt x="643529" y="427344"/>
                </a:cubicBezTo>
                <a:cubicBezTo>
                  <a:pt x="692918" y="456976"/>
                  <a:pt x="752185" y="454154"/>
                  <a:pt x="770529" y="486609"/>
                </a:cubicBezTo>
                <a:cubicBezTo>
                  <a:pt x="788873" y="519064"/>
                  <a:pt x="856606" y="557163"/>
                  <a:pt x="753595" y="622072"/>
                </a:cubicBezTo>
                <a:cubicBezTo>
                  <a:pt x="650584" y="686981"/>
                  <a:pt x="230073" y="876064"/>
                  <a:pt x="152462" y="876064"/>
                </a:cubicBezTo>
                <a:cubicBezTo>
                  <a:pt x="74851" y="876064"/>
                  <a:pt x="297807" y="672870"/>
                  <a:pt x="287929" y="622072"/>
                </a:cubicBezTo>
                <a:cubicBezTo>
                  <a:pt x="278051" y="571274"/>
                  <a:pt x="97428" y="619249"/>
                  <a:pt x="93195" y="571273"/>
                </a:cubicBezTo>
                <a:cubicBezTo>
                  <a:pt x="88962" y="523297"/>
                  <a:pt x="249829" y="386423"/>
                  <a:pt x="262529" y="334214"/>
                </a:cubicBezTo>
                <a:cubicBezTo>
                  <a:pt x="275229" y="282005"/>
                  <a:pt x="204674" y="274948"/>
                  <a:pt x="160929" y="249549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8" name="Forme libre 57"/>
          <p:cNvSpPr/>
          <p:nvPr/>
        </p:nvSpPr>
        <p:spPr>
          <a:xfrm>
            <a:off x="21076055" y="8691094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noFill/>
          <a:ln w="76200" cmpd="sng">
            <a:solidFill>
              <a:srgbClr val="FE2DFF"/>
            </a:solidFill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59" name="Connecteur droit 58"/>
          <p:cNvCxnSpPr/>
          <p:nvPr/>
        </p:nvCxnSpPr>
        <p:spPr>
          <a:xfrm>
            <a:off x="29802808" y="14314919"/>
            <a:ext cx="642783" cy="0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0" name="Connecteur droit 59"/>
          <p:cNvCxnSpPr/>
          <p:nvPr/>
        </p:nvCxnSpPr>
        <p:spPr>
          <a:xfrm flipV="1">
            <a:off x="30445589" y="5695186"/>
            <a:ext cx="0" cy="8619737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1" name="Connecteur droit 60"/>
          <p:cNvCxnSpPr/>
          <p:nvPr/>
        </p:nvCxnSpPr>
        <p:spPr>
          <a:xfrm flipH="1">
            <a:off x="24549099" y="5695182"/>
            <a:ext cx="5896487" cy="0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2" name="Connecteur droit 61"/>
          <p:cNvCxnSpPr/>
          <p:nvPr/>
        </p:nvCxnSpPr>
        <p:spPr>
          <a:xfrm flipH="1" flipV="1">
            <a:off x="24549099" y="7811635"/>
            <a:ext cx="5896487" cy="38482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3" name="Connecteur droit 62"/>
          <p:cNvCxnSpPr/>
          <p:nvPr/>
        </p:nvCxnSpPr>
        <p:spPr>
          <a:xfrm flipH="1" flipV="1">
            <a:off x="24547557" y="10272894"/>
            <a:ext cx="5896487" cy="38482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4" name="Connecteur droit avec flèche 63"/>
          <p:cNvCxnSpPr/>
          <p:nvPr/>
        </p:nvCxnSpPr>
        <p:spPr>
          <a:xfrm flipV="1">
            <a:off x="24549099" y="9422001"/>
            <a:ext cx="0" cy="850894"/>
          </a:xfrm>
          <a:prstGeom prst="straightConnector1">
            <a:avLst/>
          </a:prstGeom>
          <a:ln>
            <a:solidFill>
              <a:srgbClr val="767676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5" name="Connecteur droit avec flèche 64"/>
          <p:cNvCxnSpPr/>
          <p:nvPr/>
        </p:nvCxnSpPr>
        <p:spPr>
          <a:xfrm flipV="1">
            <a:off x="24547557" y="6999224"/>
            <a:ext cx="0" cy="850894"/>
          </a:xfrm>
          <a:prstGeom prst="straightConnector1">
            <a:avLst/>
          </a:prstGeom>
          <a:ln>
            <a:solidFill>
              <a:srgbClr val="767676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6" name="Connecteur droit avec flèche 65"/>
          <p:cNvCxnSpPr/>
          <p:nvPr/>
        </p:nvCxnSpPr>
        <p:spPr>
          <a:xfrm flipV="1">
            <a:off x="24549099" y="4851748"/>
            <a:ext cx="0" cy="850894"/>
          </a:xfrm>
          <a:prstGeom prst="straightConnector1">
            <a:avLst/>
          </a:prstGeom>
          <a:ln>
            <a:solidFill>
              <a:srgbClr val="767676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7" name="Connecteur droit 66"/>
          <p:cNvCxnSpPr>
            <a:stCxn id="56" idx="2"/>
            <a:endCxn id="58" idx="43"/>
          </p:cNvCxnSpPr>
          <p:nvPr/>
        </p:nvCxnSpPr>
        <p:spPr>
          <a:xfrm flipV="1">
            <a:off x="21141267" y="9373914"/>
            <a:ext cx="832422" cy="6872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8" name="Connecteur droit 67"/>
          <p:cNvCxnSpPr>
            <a:stCxn id="56" idx="2"/>
            <a:endCxn id="58" idx="2"/>
          </p:cNvCxnSpPr>
          <p:nvPr/>
        </p:nvCxnSpPr>
        <p:spPr>
          <a:xfrm flipV="1">
            <a:off x="21141267" y="9204579"/>
            <a:ext cx="248221" cy="176207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9" name="Connecteur droit 68"/>
          <p:cNvCxnSpPr>
            <a:stCxn id="57" idx="9"/>
          </p:cNvCxnSpPr>
          <p:nvPr/>
        </p:nvCxnSpPr>
        <p:spPr>
          <a:xfrm flipH="1" flipV="1">
            <a:off x="23374350" y="9380787"/>
            <a:ext cx="908051" cy="118530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0" name="Connecteur droit 69"/>
          <p:cNvCxnSpPr>
            <a:stCxn id="57" idx="9"/>
            <a:endCxn id="58" idx="36"/>
          </p:cNvCxnSpPr>
          <p:nvPr/>
        </p:nvCxnSpPr>
        <p:spPr>
          <a:xfrm flipH="1" flipV="1">
            <a:off x="23895623" y="9221514"/>
            <a:ext cx="386776" cy="277803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1" name="Connecteur droit 70"/>
          <p:cNvCxnSpPr>
            <a:stCxn id="57" idx="11"/>
            <a:endCxn id="58" idx="36"/>
          </p:cNvCxnSpPr>
          <p:nvPr/>
        </p:nvCxnSpPr>
        <p:spPr>
          <a:xfrm flipH="1">
            <a:off x="23895625" y="9194526"/>
            <a:ext cx="327509" cy="26988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2" name="Connecteur droit 71"/>
          <p:cNvCxnSpPr>
            <a:stCxn id="15" idx="7"/>
            <a:endCxn id="20" idx="26"/>
          </p:cNvCxnSpPr>
          <p:nvPr/>
        </p:nvCxnSpPr>
        <p:spPr>
          <a:xfrm flipH="1">
            <a:off x="23754796" y="4453334"/>
            <a:ext cx="696940" cy="24179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3" name="Connecteur droit 72"/>
          <p:cNvCxnSpPr>
            <a:stCxn id="15" idx="6"/>
            <a:endCxn id="20" idx="30"/>
          </p:cNvCxnSpPr>
          <p:nvPr/>
        </p:nvCxnSpPr>
        <p:spPr>
          <a:xfrm flipH="1">
            <a:off x="24237394" y="4470267"/>
            <a:ext cx="172006" cy="130014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4" name="Connecteur droit 73"/>
          <p:cNvCxnSpPr>
            <a:stCxn id="15" idx="5"/>
            <a:endCxn id="20" idx="31"/>
          </p:cNvCxnSpPr>
          <p:nvPr/>
        </p:nvCxnSpPr>
        <p:spPr>
          <a:xfrm flipH="1">
            <a:off x="24258563" y="4614197"/>
            <a:ext cx="218571" cy="15717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5" name="Connecteur droit 74"/>
          <p:cNvCxnSpPr>
            <a:stCxn id="15" idx="2"/>
            <a:endCxn id="20" idx="31"/>
          </p:cNvCxnSpPr>
          <p:nvPr/>
        </p:nvCxnSpPr>
        <p:spPr>
          <a:xfrm flipH="1" flipV="1">
            <a:off x="24258561" y="4629914"/>
            <a:ext cx="167772" cy="153612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6" name="Connecteur droit 75"/>
          <p:cNvCxnSpPr>
            <a:stCxn id="15" idx="2"/>
            <a:endCxn id="20" idx="36"/>
          </p:cNvCxnSpPr>
          <p:nvPr/>
        </p:nvCxnSpPr>
        <p:spPr>
          <a:xfrm flipH="1">
            <a:off x="23902960" y="4783525"/>
            <a:ext cx="523374" cy="168121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7" name="Connecteur droit 76"/>
          <p:cNvCxnSpPr>
            <a:stCxn id="14" idx="8"/>
            <a:endCxn id="20" idx="13"/>
          </p:cNvCxnSpPr>
          <p:nvPr/>
        </p:nvCxnSpPr>
        <p:spPr>
          <a:xfrm flipV="1">
            <a:off x="20929603" y="4608746"/>
            <a:ext cx="170894" cy="64714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8" name="Connecteur droit 77"/>
          <p:cNvCxnSpPr>
            <a:stCxn id="14" idx="8"/>
            <a:endCxn id="20" idx="7"/>
          </p:cNvCxnSpPr>
          <p:nvPr/>
        </p:nvCxnSpPr>
        <p:spPr>
          <a:xfrm>
            <a:off x="20929603" y="4673462"/>
            <a:ext cx="242860" cy="11308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9" name="Connecteur droit 78"/>
          <p:cNvCxnSpPr>
            <a:stCxn id="14" idx="10"/>
            <a:endCxn id="20" idx="3"/>
          </p:cNvCxnSpPr>
          <p:nvPr/>
        </p:nvCxnSpPr>
        <p:spPr>
          <a:xfrm>
            <a:off x="20878800" y="4766592"/>
            <a:ext cx="454526" cy="138489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0" name="Connecteur droit 79"/>
          <p:cNvCxnSpPr>
            <a:stCxn id="14" idx="6"/>
            <a:endCxn id="20" idx="16"/>
          </p:cNvCxnSpPr>
          <p:nvPr/>
        </p:nvCxnSpPr>
        <p:spPr>
          <a:xfrm>
            <a:off x="20921133" y="4436401"/>
            <a:ext cx="518028" cy="5804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1" name="Connecteur droit 80"/>
          <p:cNvCxnSpPr/>
          <p:nvPr/>
        </p:nvCxnSpPr>
        <p:spPr>
          <a:xfrm>
            <a:off x="20929603" y="4432302"/>
            <a:ext cx="170894" cy="21454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2" name="Arc plein 81"/>
          <p:cNvSpPr/>
          <p:nvPr/>
        </p:nvSpPr>
        <p:spPr>
          <a:xfrm>
            <a:off x="20590932" y="3492502"/>
            <a:ext cx="4131736" cy="1526438"/>
          </a:xfrm>
          <a:prstGeom prst="blockArc">
            <a:avLst>
              <a:gd name="adj1" fmla="val 10800000"/>
              <a:gd name="adj2" fmla="val 21577767"/>
              <a:gd name="adj3" fmla="val 7436"/>
            </a:avLst>
          </a:prstGeom>
          <a:solidFill>
            <a:schemeClr val="accent1">
              <a:lumMod val="20000"/>
              <a:lumOff val="80000"/>
            </a:scheme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8632263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8555801" y="2434141"/>
            <a:ext cx="11394532" cy="1488833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3" name="Connecteur droit 2"/>
          <p:cNvCxnSpPr/>
          <p:nvPr/>
        </p:nvCxnSpPr>
        <p:spPr>
          <a:xfrm>
            <a:off x="20803658" y="4266821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" name="Connecteur droit 4"/>
          <p:cNvCxnSpPr/>
          <p:nvPr/>
        </p:nvCxnSpPr>
        <p:spPr>
          <a:xfrm>
            <a:off x="23374349" y="4260471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Forme libre 5"/>
          <p:cNvSpPr/>
          <p:nvPr/>
        </p:nvSpPr>
        <p:spPr>
          <a:xfrm>
            <a:off x="19408857" y="4205758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" name="Forme libre 6"/>
          <p:cNvSpPr/>
          <p:nvPr/>
        </p:nvSpPr>
        <p:spPr>
          <a:xfrm>
            <a:off x="24434441" y="4210188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" name="Ellipse 7"/>
          <p:cNvSpPr/>
          <p:nvPr/>
        </p:nvSpPr>
        <p:spPr>
          <a:xfrm>
            <a:off x="20171833" y="4588553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" name="Ellipse 8"/>
          <p:cNvSpPr/>
          <p:nvPr/>
        </p:nvSpPr>
        <p:spPr>
          <a:xfrm>
            <a:off x="20480870" y="4544102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" name="Ellipse 9"/>
          <p:cNvSpPr/>
          <p:nvPr/>
        </p:nvSpPr>
        <p:spPr>
          <a:xfrm>
            <a:off x="20590934" y="4282500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" name="Ellipse 10"/>
          <p:cNvSpPr/>
          <p:nvPr/>
        </p:nvSpPr>
        <p:spPr>
          <a:xfrm>
            <a:off x="24718435" y="4372026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" name="Ellipse 11"/>
          <p:cNvSpPr/>
          <p:nvPr/>
        </p:nvSpPr>
        <p:spPr>
          <a:xfrm>
            <a:off x="24722670" y="4587301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" name="Ellipse 12"/>
          <p:cNvSpPr/>
          <p:nvPr/>
        </p:nvSpPr>
        <p:spPr>
          <a:xfrm>
            <a:off x="25019001" y="4583068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4" name="Forme libre 13"/>
          <p:cNvSpPr/>
          <p:nvPr/>
        </p:nvSpPr>
        <p:spPr>
          <a:xfrm>
            <a:off x="20442742" y="4397067"/>
            <a:ext cx="493458" cy="416202"/>
          </a:xfrm>
          <a:custGeom>
            <a:avLst/>
            <a:gdLst>
              <a:gd name="connsiteX0" fmla="*/ 249793 w 493457"/>
              <a:gd name="connsiteY0" fmla="*/ 381844 h 416202"/>
              <a:gd name="connsiteX1" fmla="*/ 4260 w 493457"/>
              <a:gd name="connsiteY1" fmla="*/ 415709 h 416202"/>
              <a:gd name="connsiteX2" fmla="*/ 105860 w 493457"/>
              <a:gd name="connsiteY2" fmla="*/ 356445 h 416202"/>
              <a:gd name="connsiteX3" fmla="*/ 258260 w 493457"/>
              <a:gd name="connsiteY3" fmla="*/ 280247 h 416202"/>
              <a:gd name="connsiteX4" fmla="*/ 359860 w 493457"/>
              <a:gd name="connsiteY4" fmla="*/ 170183 h 416202"/>
              <a:gd name="connsiteX5" fmla="*/ 436060 w 493457"/>
              <a:gd name="connsiteY5" fmla="*/ 77053 h 416202"/>
              <a:gd name="connsiteX6" fmla="*/ 478393 w 493457"/>
              <a:gd name="connsiteY6" fmla="*/ 855 h 416202"/>
              <a:gd name="connsiteX7" fmla="*/ 486860 w 493457"/>
              <a:gd name="connsiteY7" fmla="*/ 127851 h 416202"/>
              <a:gd name="connsiteX8" fmla="*/ 486860 w 493457"/>
              <a:gd name="connsiteY8" fmla="*/ 237915 h 416202"/>
              <a:gd name="connsiteX9" fmla="*/ 402193 w 493457"/>
              <a:gd name="connsiteY9" fmla="*/ 254848 h 416202"/>
              <a:gd name="connsiteX10" fmla="*/ 436060 w 493457"/>
              <a:gd name="connsiteY10" fmla="*/ 331045 h 416202"/>
              <a:gd name="connsiteX11" fmla="*/ 249793 w 493457"/>
              <a:gd name="connsiteY11" fmla="*/ 381844 h 416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93457" h="416202">
                <a:moveTo>
                  <a:pt x="249793" y="381844"/>
                </a:moveTo>
                <a:cubicBezTo>
                  <a:pt x="177826" y="395955"/>
                  <a:pt x="28249" y="419942"/>
                  <a:pt x="4260" y="415709"/>
                </a:cubicBezTo>
                <a:cubicBezTo>
                  <a:pt x="-19729" y="411476"/>
                  <a:pt x="63527" y="379022"/>
                  <a:pt x="105860" y="356445"/>
                </a:cubicBezTo>
                <a:cubicBezTo>
                  <a:pt x="148193" y="333868"/>
                  <a:pt x="215927" y="311291"/>
                  <a:pt x="258260" y="280247"/>
                </a:cubicBezTo>
                <a:cubicBezTo>
                  <a:pt x="300593" y="249203"/>
                  <a:pt x="330227" y="204049"/>
                  <a:pt x="359860" y="170183"/>
                </a:cubicBezTo>
                <a:cubicBezTo>
                  <a:pt x="389493" y="136317"/>
                  <a:pt x="416305" y="105274"/>
                  <a:pt x="436060" y="77053"/>
                </a:cubicBezTo>
                <a:cubicBezTo>
                  <a:pt x="455815" y="48832"/>
                  <a:pt x="469926" y="-7611"/>
                  <a:pt x="478393" y="855"/>
                </a:cubicBezTo>
                <a:cubicBezTo>
                  <a:pt x="486860" y="9321"/>
                  <a:pt x="485449" y="88341"/>
                  <a:pt x="486860" y="127851"/>
                </a:cubicBezTo>
                <a:cubicBezTo>
                  <a:pt x="488271" y="167361"/>
                  <a:pt x="500971" y="216749"/>
                  <a:pt x="486860" y="237915"/>
                </a:cubicBezTo>
                <a:cubicBezTo>
                  <a:pt x="472749" y="259081"/>
                  <a:pt x="410660" y="239326"/>
                  <a:pt x="402193" y="254848"/>
                </a:cubicBezTo>
                <a:cubicBezTo>
                  <a:pt x="393726" y="270370"/>
                  <a:pt x="461460" y="309879"/>
                  <a:pt x="436060" y="331045"/>
                </a:cubicBezTo>
                <a:cubicBezTo>
                  <a:pt x="410660" y="352211"/>
                  <a:pt x="321760" y="367733"/>
                  <a:pt x="249793" y="381844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5" name="Forme libre 14"/>
          <p:cNvSpPr/>
          <p:nvPr/>
        </p:nvSpPr>
        <p:spPr>
          <a:xfrm>
            <a:off x="24408913" y="4398823"/>
            <a:ext cx="334827" cy="413980"/>
          </a:xfrm>
          <a:custGeom>
            <a:avLst/>
            <a:gdLst>
              <a:gd name="connsiteX0" fmla="*/ 262956 w 334827"/>
              <a:gd name="connsiteY0" fmla="*/ 337755 h 413981"/>
              <a:gd name="connsiteX1" fmla="*/ 322222 w 334827"/>
              <a:gd name="connsiteY1" fmla="*/ 413952 h 413981"/>
              <a:gd name="connsiteX2" fmla="*/ 17422 w 334827"/>
              <a:gd name="connsiteY2" fmla="*/ 346221 h 413981"/>
              <a:gd name="connsiteX3" fmla="*/ 102089 w 334827"/>
              <a:gd name="connsiteY3" fmla="*/ 295423 h 413981"/>
              <a:gd name="connsiteX4" fmla="*/ 34356 w 334827"/>
              <a:gd name="connsiteY4" fmla="*/ 219225 h 413981"/>
              <a:gd name="connsiteX5" fmla="*/ 68222 w 334827"/>
              <a:gd name="connsiteY5" fmla="*/ 176893 h 413981"/>
              <a:gd name="connsiteX6" fmla="*/ 489 w 334827"/>
              <a:gd name="connsiteY6" fmla="*/ 32964 h 413981"/>
              <a:gd name="connsiteX7" fmla="*/ 42822 w 334827"/>
              <a:gd name="connsiteY7" fmla="*/ 16031 h 413981"/>
              <a:gd name="connsiteX8" fmla="*/ 135956 w 334827"/>
              <a:gd name="connsiteY8" fmla="*/ 227691 h 413981"/>
              <a:gd name="connsiteX9" fmla="*/ 262956 w 334827"/>
              <a:gd name="connsiteY9" fmla="*/ 337755 h 41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4827" h="413981">
                <a:moveTo>
                  <a:pt x="262956" y="337755"/>
                </a:moveTo>
                <a:cubicBezTo>
                  <a:pt x="294000" y="368799"/>
                  <a:pt x="363144" y="412541"/>
                  <a:pt x="322222" y="413952"/>
                </a:cubicBezTo>
                <a:cubicBezTo>
                  <a:pt x="281300" y="415363"/>
                  <a:pt x="54111" y="365976"/>
                  <a:pt x="17422" y="346221"/>
                </a:cubicBezTo>
                <a:cubicBezTo>
                  <a:pt x="-19267" y="326466"/>
                  <a:pt x="99267" y="316589"/>
                  <a:pt x="102089" y="295423"/>
                </a:cubicBezTo>
                <a:cubicBezTo>
                  <a:pt x="104911" y="274257"/>
                  <a:pt x="40000" y="238980"/>
                  <a:pt x="34356" y="219225"/>
                </a:cubicBezTo>
                <a:cubicBezTo>
                  <a:pt x="28711" y="199470"/>
                  <a:pt x="73866" y="207936"/>
                  <a:pt x="68222" y="176893"/>
                </a:cubicBezTo>
                <a:cubicBezTo>
                  <a:pt x="62578" y="145850"/>
                  <a:pt x="4722" y="59774"/>
                  <a:pt x="489" y="32964"/>
                </a:cubicBezTo>
                <a:cubicBezTo>
                  <a:pt x="-3744" y="6154"/>
                  <a:pt x="20244" y="-16424"/>
                  <a:pt x="42822" y="16031"/>
                </a:cubicBezTo>
                <a:cubicBezTo>
                  <a:pt x="65400" y="48486"/>
                  <a:pt x="99267" y="172659"/>
                  <a:pt x="135956" y="227691"/>
                </a:cubicBezTo>
                <a:cubicBezTo>
                  <a:pt x="172645" y="282723"/>
                  <a:pt x="231912" y="306711"/>
                  <a:pt x="262956" y="337755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6" name="Forme libre 15"/>
          <p:cNvSpPr/>
          <p:nvPr/>
        </p:nvSpPr>
        <p:spPr>
          <a:xfrm>
            <a:off x="21083391" y="4382745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noFill/>
          <a:ln w="19050" cmpd="sng">
            <a:solidFill>
              <a:schemeClr val="accent1">
                <a:lumMod val="40000"/>
                <a:lumOff val="60000"/>
              </a:schemeClr>
            </a:solidFill>
            <a:prstDash val="soli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17" name="Connecteur droit 16"/>
          <p:cNvCxnSpPr>
            <a:stCxn id="15" idx="7"/>
            <a:endCxn id="16" idx="26"/>
          </p:cNvCxnSpPr>
          <p:nvPr/>
        </p:nvCxnSpPr>
        <p:spPr>
          <a:xfrm flipH="1">
            <a:off x="23754796" y="4414855"/>
            <a:ext cx="696940" cy="24179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Connecteur droit 17"/>
          <p:cNvCxnSpPr>
            <a:stCxn id="15" idx="6"/>
            <a:endCxn id="16" idx="30"/>
          </p:cNvCxnSpPr>
          <p:nvPr/>
        </p:nvCxnSpPr>
        <p:spPr>
          <a:xfrm flipH="1">
            <a:off x="24237394" y="4431785"/>
            <a:ext cx="172006" cy="130014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Connecteur droit 18"/>
          <p:cNvCxnSpPr>
            <a:stCxn id="15" idx="5"/>
            <a:endCxn id="16" idx="31"/>
          </p:cNvCxnSpPr>
          <p:nvPr/>
        </p:nvCxnSpPr>
        <p:spPr>
          <a:xfrm flipH="1">
            <a:off x="24258563" y="4575715"/>
            <a:ext cx="218571" cy="15717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Connecteur droit 19"/>
          <p:cNvCxnSpPr>
            <a:stCxn id="15" idx="2"/>
            <a:endCxn id="16" idx="31"/>
          </p:cNvCxnSpPr>
          <p:nvPr/>
        </p:nvCxnSpPr>
        <p:spPr>
          <a:xfrm flipH="1" flipV="1">
            <a:off x="24258561" y="4591432"/>
            <a:ext cx="167772" cy="153612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Connecteur droit 20"/>
          <p:cNvCxnSpPr>
            <a:stCxn id="15" idx="2"/>
            <a:endCxn id="16" idx="36"/>
          </p:cNvCxnSpPr>
          <p:nvPr/>
        </p:nvCxnSpPr>
        <p:spPr>
          <a:xfrm flipH="1">
            <a:off x="23902960" y="4745043"/>
            <a:ext cx="523374" cy="168121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Connecteur droit 21"/>
          <p:cNvCxnSpPr>
            <a:stCxn id="14" idx="8"/>
            <a:endCxn id="16" idx="13"/>
          </p:cNvCxnSpPr>
          <p:nvPr/>
        </p:nvCxnSpPr>
        <p:spPr>
          <a:xfrm flipV="1">
            <a:off x="20929603" y="4570267"/>
            <a:ext cx="170894" cy="64714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" name="Connecteur droit 22"/>
          <p:cNvCxnSpPr>
            <a:stCxn id="14" idx="8"/>
            <a:endCxn id="16" idx="7"/>
          </p:cNvCxnSpPr>
          <p:nvPr/>
        </p:nvCxnSpPr>
        <p:spPr>
          <a:xfrm>
            <a:off x="20929603" y="4634980"/>
            <a:ext cx="242860" cy="11308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" name="Connecteur droit 23"/>
          <p:cNvCxnSpPr>
            <a:stCxn id="14" idx="10"/>
            <a:endCxn id="16" idx="3"/>
          </p:cNvCxnSpPr>
          <p:nvPr/>
        </p:nvCxnSpPr>
        <p:spPr>
          <a:xfrm>
            <a:off x="20878800" y="4728110"/>
            <a:ext cx="454526" cy="138489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Connecteur droit 24"/>
          <p:cNvCxnSpPr>
            <a:stCxn id="14" idx="6"/>
            <a:endCxn id="16" idx="16"/>
          </p:cNvCxnSpPr>
          <p:nvPr/>
        </p:nvCxnSpPr>
        <p:spPr>
          <a:xfrm>
            <a:off x="20921133" y="4397919"/>
            <a:ext cx="518028" cy="5804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" name="Connecteur droit 25"/>
          <p:cNvCxnSpPr/>
          <p:nvPr/>
        </p:nvCxnSpPr>
        <p:spPr>
          <a:xfrm>
            <a:off x="20929603" y="4393819"/>
            <a:ext cx="170894" cy="21454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Connecteur droit 26"/>
          <p:cNvCxnSpPr/>
          <p:nvPr/>
        </p:nvCxnSpPr>
        <p:spPr>
          <a:xfrm>
            <a:off x="20802113" y="5573650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Connecteur droit 27"/>
          <p:cNvCxnSpPr/>
          <p:nvPr/>
        </p:nvCxnSpPr>
        <p:spPr>
          <a:xfrm>
            <a:off x="23372807" y="5567299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9" name="Forme libre 28"/>
          <p:cNvSpPr/>
          <p:nvPr/>
        </p:nvSpPr>
        <p:spPr>
          <a:xfrm>
            <a:off x="19407315" y="5512586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0" name="Forme libre 29"/>
          <p:cNvSpPr/>
          <p:nvPr/>
        </p:nvSpPr>
        <p:spPr>
          <a:xfrm>
            <a:off x="24432899" y="5517017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1" name="Ellipse 30"/>
          <p:cNvSpPr/>
          <p:nvPr/>
        </p:nvSpPr>
        <p:spPr>
          <a:xfrm>
            <a:off x="20170291" y="5895384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2" name="Ellipse 31"/>
          <p:cNvSpPr/>
          <p:nvPr/>
        </p:nvSpPr>
        <p:spPr>
          <a:xfrm>
            <a:off x="20479325" y="5850933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3" name="Ellipse 32"/>
          <p:cNvSpPr/>
          <p:nvPr/>
        </p:nvSpPr>
        <p:spPr>
          <a:xfrm>
            <a:off x="20589392" y="5589331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4" name="Ellipse 33"/>
          <p:cNvSpPr/>
          <p:nvPr/>
        </p:nvSpPr>
        <p:spPr>
          <a:xfrm>
            <a:off x="24716890" y="5678857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5" name="Ellipse 34"/>
          <p:cNvSpPr/>
          <p:nvPr/>
        </p:nvSpPr>
        <p:spPr>
          <a:xfrm>
            <a:off x="24721124" y="5894132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6" name="Ellipse 35"/>
          <p:cNvSpPr/>
          <p:nvPr/>
        </p:nvSpPr>
        <p:spPr>
          <a:xfrm>
            <a:off x="25017455" y="5889899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7" name="Forme libre 36"/>
          <p:cNvSpPr/>
          <p:nvPr/>
        </p:nvSpPr>
        <p:spPr>
          <a:xfrm>
            <a:off x="20441197" y="5703895"/>
            <a:ext cx="493458" cy="416202"/>
          </a:xfrm>
          <a:custGeom>
            <a:avLst/>
            <a:gdLst>
              <a:gd name="connsiteX0" fmla="*/ 249793 w 493457"/>
              <a:gd name="connsiteY0" fmla="*/ 381844 h 416202"/>
              <a:gd name="connsiteX1" fmla="*/ 4260 w 493457"/>
              <a:gd name="connsiteY1" fmla="*/ 415709 h 416202"/>
              <a:gd name="connsiteX2" fmla="*/ 105860 w 493457"/>
              <a:gd name="connsiteY2" fmla="*/ 356445 h 416202"/>
              <a:gd name="connsiteX3" fmla="*/ 258260 w 493457"/>
              <a:gd name="connsiteY3" fmla="*/ 280247 h 416202"/>
              <a:gd name="connsiteX4" fmla="*/ 359860 w 493457"/>
              <a:gd name="connsiteY4" fmla="*/ 170183 h 416202"/>
              <a:gd name="connsiteX5" fmla="*/ 436060 w 493457"/>
              <a:gd name="connsiteY5" fmla="*/ 77053 h 416202"/>
              <a:gd name="connsiteX6" fmla="*/ 478393 w 493457"/>
              <a:gd name="connsiteY6" fmla="*/ 855 h 416202"/>
              <a:gd name="connsiteX7" fmla="*/ 486860 w 493457"/>
              <a:gd name="connsiteY7" fmla="*/ 127851 h 416202"/>
              <a:gd name="connsiteX8" fmla="*/ 486860 w 493457"/>
              <a:gd name="connsiteY8" fmla="*/ 237915 h 416202"/>
              <a:gd name="connsiteX9" fmla="*/ 402193 w 493457"/>
              <a:gd name="connsiteY9" fmla="*/ 254848 h 416202"/>
              <a:gd name="connsiteX10" fmla="*/ 436060 w 493457"/>
              <a:gd name="connsiteY10" fmla="*/ 331045 h 416202"/>
              <a:gd name="connsiteX11" fmla="*/ 249793 w 493457"/>
              <a:gd name="connsiteY11" fmla="*/ 381844 h 416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93457" h="416202">
                <a:moveTo>
                  <a:pt x="249793" y="381844"/>
                </a:moveTo>
                <a:cubicBezTo>
                  <a:pt x="177826" y="395955"/>
                  <a:pt x="28249" y="419942"/>
                  <a:pt x="4260" y="415709"/>
                </a:cubicBezTo>
                <a:cubicBezTo>
                  <a:pt x="-19729" y="411476"/>
                  <a:pt x="63527" y="379022"/>
                  <a:pt x="105860" y="356445"/>
                </a:cubicBezTo>
                <a:cubicBezTo>
                  <a:pt x="148193" y="333868"/>
                  <a:pt x="215927" y="311291"/>
                  <a:pt x="258260" y="280247"/>
                </a:cubicBezTo>
                <a:cubicBezTo>
                  <a:pt x="300593" y="249203"/>
                  <a:pt x="330227" y="204049"/>
                  <a:pt x="359860" y="170183"/>
                </a:cubicBezTo>
                <a:cubicBezTo>
                  <a:pt x="389493" y="136317"/>
                  <a:pt x="416305" y="105274"/>
                  <a:pt x="436060" y="77053"/>
                </a:cubicBezTo>
                <a:cubicBezTo>
                  <a:pt x="455815" y="48832"/>
                  <a:pt x="469926" y="-7611"/>
                  <a:pt x="478393" y="855"/>
                </a:cubicBezTo>
                <a:cubicBezTo>
                  <a:pt x="486860" y="9321"/>
                  <a:pt x="485449" y="88341"/>
                  <a:pt x="486860" y="127851"/>
                </a:cubicBezTo>
                <a:cubicBezTo>
                  <a:pt x="488271" y="167361"/>
                  <a:pt x="500971" y="216749"/>
                  <a:pt x="486860" y="237915"/>
                </a:cubicBezTo>
                <a:cubicBezTo>
                  <a:pt x="472749" y="259081"/>
                  <a:pt x="410660" y="239326"/>
                  <a:pt x="402193" y="254848"/>
                </a:cubicBezTo>
                <a:cubicBezTo>
                  <a:pt x="393726" y="270370"/>
                  <a:pt x="461460" y="309879"/>
                  <a:pt x="436060" y="331045"/>
                </a:cubicBezTo>
                <a:cubicBezTo>
                  <a:pt x="410660" y="352211"/>
                  <a:pt x="321760" y="367733"/>
                  <a:pt x="249793" y="381844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8" name="Forme libre 37"/>
          <p:cNvSpPr/>
          <p:nvPr/>
        </p:nvSpPr>
        <p:spPr>
          <a:xfrm>
            <a:off x="24407371" y="5705654"/>
            <a:ext cx="334827" cy="413980"/>
          </a:xfrm>
          <a:custGeom>
            <a:avLst/>
            <a:gdLst>
              <a:gd name="connsiteX0" fmla="*/ 262956 w 334827"/>
              <a:gd name="connsiteY0" fmla="*/ 337755 h 413981"/>
              <a:gd name="connsiteX1" fmla="*/ 322222 w 334827"/>
              <a:gd name="connsiteY1" fmla="*/ 413952 h 413981"/>
              <a:gd name="connsiteX2" fmla="*/ 17422 w 334827"/>
              <a:gd name="connsiteY2" fmla="*/ 346221 h 413981"/>
              <a:gd name="connsiteX3" fmla="*/ 102089 w 334827"/>
              <a:gd name="connsiteY3" fmla="*/ 295423 h 413981"/>
              <a:gd name="connsiteX4" fmla="*/ 34356 w 334827"/>
              <a:gd name="connsiteY4" fmla="*/ 219225 h 413981"/>
              <a:gd name="connsiteX5" fmla="*/ 68222 w 334827"/>
              <a:gd name="connsiteY5" fmla="*/ 176893 h 413981"/>
              <a:gd name="connsiteX6" fmla="*/ 489 w 334827"/>
              <a:gd name="connsiteY6" fmla="*/ 32964 h 413981"/>
              <a:gd name="connsiteX7" fmla="*/ 42822 w 334827"/>
              <a:gd name="connsiteY7" fmla="*/ 16031 h 413981"/>
              <a:gd name="connsiteX8" fmla="*/ 135956 w 334827"/>
              <a:gd name="connsiteY8" fmla="*/ 227691 h 413981"/>
              <a:gd name="connsiteX9" fmla="*/ 262956 w 334827"/>
              <a:gd name="connsiteY9" fmla="*/ 337755 h 41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4827" h="413981">
                <a:moveTo>
                  <a:pt x="262956" y="337755"/>
                </a:moveTo>
                <a:cubicBezTo>
                  <a:pt x="294000" y="368799"/>
                  <a:pt x="363144" y="412541"/>
                  <a:pt x="322222" y="413952"/>
                </a:cubicBezTo>
                <a:cubicBezTo>
                  <a:pt x="281300" y="415363"/>
                  <a:pt x="54111" y="365976"/>
                  <a:pt x="17422" y="346221"/>
                </a:cubicBezTo>
                <a:cubicBezTo>
                  <a:pt x="-19267" y="326466"/>
                  <a:pt x="99267" y="316589"/>
                  <a:pt x="102089" y="295423"/>
                </a:cubicBezTo>
                <a:cubicBezTo>
                  <a:pt x="104911" y="274257"/>
                  <a:pt x="40000" y="238980"/>
                  <a:pt x="34356" y="219225"/>
                </a:cubicBezTo>
                <a:cubicBezTo>
                  <a:pt x="28711" y="199470"/>
                  <a:pt x="73866" y="207936"/>
                  <a:pt x="68222" y="176893"/>
                </a:cubicBezTo>
                <a:cubicBezTo>
                  <a:pt x="62578" y="145850"/>
                  <a:pt x="4722" y="59774"/>
                  <a:pt x="489" y="32964"/>
                </a:cubicBezTo>
                <a:cubicBezTo>
                  <a:pt x="-3744" y="6154"/>
                  <a:pt x="20244" y="-16424"/>
                  <a:pt x="42822" y="16031"/>
                </a:cubicBezTo>
                <a:cubicBezTo>
                  <a:pt x="65400" y="48486"/>
                  <a:pt x="99267" y="172659"/>
                  <a:pt x="135956" y="227691"/>
                </a:cubicBezTo>
                <a:cubicBezTo>
                  <a:pt x="172645" y="282723"/>
                  <a:pt x="231912" y="306711"/>
                  <a:pt x="262956" y="337755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9" name="Forme libre 38"/>
          <p:cNvSpPr/>
          <p:nvPr/>
        </p:nvSpPr>
        <p:spPr>
          <a:xfrm>
            <a:off x="21081849" y="5689576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solidFill>
            <a:srgbClr val="800000">
              <a:alpha val="8000"/>
            </a:srgbClr>
          </a:solidFill>
          <a:ln w="19050" cmpd="sng">
            <a:solidFill>
              <a:schemeClr val="accent1">
                <a:lumMod val="40000"/>
                <a:lumOff val="60000"/>
              </a:schemeClr>
            </a:solidFill>
            <a:prstDash val="soli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40" name="Connecteur droit 39"/>
          <p:cNvCxnSpPr>
            <a:stCxn id="38" idx="7"/>
            <a:endCxn id="39" idx="26"/>
          </p:cNvCxnSpPr>
          <p:nvPr/>
        </p:nvCxnSpPr>
        <p:spPr>
          <a:xfrm flipH="1">
            <a:off x="23753251" y="5721683"/>
            <a:ext cx="696940" cy="24179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1" name="Connecteur droit 40"/>
          <p:cNvCxnSpPr>
            <a:stCxn id="38" idx="6"/>
            <a:endCxn id="39" idx="30"/>
          </p:cNvCxnSpPr>
          <p:nvPr/>
        </p:nvCxnSpPr>
        <p:spPr>
          <a:xfrm flipH="1">
            <a:off x="24235848" y="5738616"/>
            <a:ext cx="172006" cy="130014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2" name="Connecteur droit 41"/>
          <p:cNvCxnSpPr>
            <a:stCxn id="38" idx="5"/>
            <a:endCxn id="39" idx="31"/>
          </p:cNvCxnSpPr>
          <p:nvPr/>
        </p:nvCxnSpPr>
        <p:spPr>
          <a:xfrm flipH="1">
            <a:off x="24257021" y="5882546"/>
            <a:ext cx="218571" cy="15717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" name="Connecteur droit 42"/>
          <p:cNvCxnSpPr>
            <a:stCxn id="38" idx="2"/>
            <a:endCxn id="39" idx="31"/>
          </p:cNvCxnSpPr>
          <p:nvPr/>
        </p:nvCxnSpPr>
        <p:spPr>
          <a:xfrm flipH="1" flipV="1">
            <a:off x="24257016" y="5898263"/>
            <a:ext cx="167772" cy="153612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" name="Connecteur droit 43"/>
          <p:cNvCxnSpPr>
            <a:stCxn id="38" idx="2"/>
            <a:endCxn id="39" idx="36"/>
          </p:cNvCxnSpPr>
          <p:nvPr/>
        </p:nvCxnSpPr>
        <p:spPr>
          <a:xfrm flipH="1">
            <a:off x="23901419" y="6051874"/>
            <a:ext cx="523374" cy="168121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5" name="Connecteur droit 44"/>
          <p:cNvCxnSpPr>
            <a:stCxn id="37" idx="8"/>
            <a:endCxn id="39" idx="13"/>
          </p:cNvCxnSpPr>
          <p:nvPr/>
        </p:nvCxnSpPr>
        <p:spPr>
          <a:xfrm flipV="1">
            <a:off x="20928057" y="5877095"/>
            <a:ext cx="170894" cy="64714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6" name="Connecteur droit 45"/>
          <p:cNvCxnSpPr>
            <a:stCxn id="37" idx="8"/>
            <a:endCxn id="39" idx="7"/>
          </p:cNvCxnSpPr>
          <p:nvPr/>
        </p:nvCxnSpPr>
        <p:spPr>
          <a:xfrm>
            <a:off x="20928058" y="5941811"/>
            <a:ext cx="242860" cy="11308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7" name="Connecteur droit 46"/>
          <p:cNvCxnSpPr>
            <a:stCxn id="37" idx="10"/>
            <a:endCxn id="39" idx="3"/>
          </p:cNvCxnSpPr>
          <p:nvPr/>
        </p:nvCxnSpPr>
        <p:spPr>
          <a:xfrm>
            <a:off x="20877258" y="6034941"/>
            <a:ext cx="454526" cy="138489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8" name="Connecteur droit 47"/>
          <p:cNvCxnSpPr>
            <a:stCxn id="37" idx="6"/>
            <a:endCxn id="39" idx="16"/>
          </p:cNvCxnSpPr>
          <p:nvPr/>
        </p:nvCxnSpPr>
        <p:spPr>
          <a:xfrm>
            <a:off x="20919587" y="5704750"/>
            <a:ext cx="518028" cy="5804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9" name="Connecteur droit 48"/>
          <p:cNvCxnSpPr/>
          <p:nvPr/>
        </p:nvCxnSpPr>
        <p:spPr>
          <a:xfrm>
            <a:off x="20928057" y="5700651"/>
            <a:ext cx="170894" cy="21454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0" name="Connecteur droit 49"/>
          <p:cNvCxnSpPr/>
          <p:nvPr/>
        </p:nvCxnSpPr>
        <p:spPr>
          <a:xfrm>
            <a:off x="20802113" y="7003823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1" name="Connecteur droit 50"/>
          <p:cNvCxnSpPr/>
          <p:nvPr/>
        </p:nvCxnSpPr>
        <p:spPr>
          <a:xfrm>
            <a:off x="23372807" y="6997473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2" name="Forme libre 51"/>
          <p:cNvSpPr/>
          <p:nvPr/>
        </p:nvSpPr>
        <p:spPr>
          <a:xfrm>
            <a:off x="19407315" y="6942760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3" name="Forme libre 52"/>
          <p:cNvSpPr/>
          <p:nvPr/>
        </p:nvSpPr>
        <p:spPr>
          <a:xfrm>
            <a:off x="24432899" y="6947190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4" name="Ellipse 53"/>
          <p:cNvSpPr/>
          <p:nvPr/>
        </p:nvSpPr>
        <p:spPr>
          <a:xfrm>
            <a:off x="20170291" y="7325555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5" name="Ellipse 54"/>
          <p:cNvSpPr/>
          <p:nvPr/>
        </p:nvSpPr>
        <p:spPr>
          <a:xfrm>
            <a:off x="20479325" y="7281104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6" name="Ellipse 55"/>
          <p:cNvSpPr/>
          <p:nvPr/>
        </p:nvSpPr>
        <p:spPr>
          <a:xfrm>
            <a:off x="20589392" y="7019502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7" name="Ellipse 56"/>
          <p:cNvSpPr/>
          <p:nvPr/>
        </p:nvSpPr>
        <p:spPr>
          <a:xfrm>
            <a:off x="24716890" y="7109028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8" name="Ellipse 57"/>
          <p:cNvSpPr/>
          <p:nvPr/>
        </p:nvSpPr>
        <p:spPr>
          <a:xfrm>
            <a:off x="24721124" y="7324303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9" name="Ellipse 58"/>
          <p:cNvSpPr/>
          <p:nvPr/>
        </p:nvSpPr>
        <p:spPr>
          <a:xfrm>
            <a:off x="25017455" y="7320070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0" name="Forme libre 59"/>
          <p:cNvSpPr/>
          <p:nvPr/>
        </p:nvSpPr>
        <p:spPr>
          <a:xfrm>
            <a:off x="20441197" y="7134066"/>
            <a:ext cx="493458" cy="416202"/>
          </a:xfrm>
          <a:custGeom>
            <a:avLst/>
            <a:gdLst>
              <a:gd name="connsiteX0" fmla="*/ 249793 w 493457"/>
              <a:gd name="connsiteY0" fmla="*/ 381844 h 416202"/>
              <a:gd name="connsiteX1" fmla="*/ 4260 w 493457"/>
              <a:gd name="connsiteY1" fmla="*/ 415709 h 416202"/>
              <a:gd name="connsiteX2" fmla="*/ 105860 w 493457"/>
              <a:gd name="connsiteY2" fmla="*/ 356445 h 416202"/>
              <a:gd name="connsiteX3" fmla="*/ 258260 w 493457"/>
              <a:gd name="connsiteY3" fmla="*/ 280247 h 416202"/>
              <a:gd name="connsiteX4" fmla="*/ 359860 w 493457"/>
              <a:gd name="connsiteY4" fmla="*/ 170183 h 416202"/>
              <a:gd name="connsiteX5" fmla="*/ 436060 w 493457"/>
              <a:gd name="connsiteY5" fmla="*/ 77053 h 416202"/>
              <a:gd name="connsiteX6" fmla="*/ 478393 w 493457"/>
              <a:gd name="connsiteY6" fmla="*/ 855 h 416202"/>
              <a:gd name="connsiteX7" fmla="*/ 486860 w 493457"/>
              <a:gd name="connsiteY7" fmla="*/ 127851 h 416202"/>
              <a:gd name="connsiteX8" fmla="*/ 486860 w 493457"/>
              <a:gd name="connsiteY8" fmla="*/ 237915 h 416202"/>
              <a:gd name="connsiteX9" fmla="*/ 402193 w 493457"/>
              <a:gd name="connsiteY9" fmla="*/ 254848 h 416202"/>
              <a:gd name="connsiteX10" fmla="*/ 436060 w 493457"/>
              <a:gd name="connsiteY10" fmla="*/ 331045 h 416202"/>
              <a:gd name="connsiteX11" fmla="*/ 249793 w 493457"/>
              <a:gd name="connsiteY11" fmla="*/ 381844 h 416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93457" h="416202">
                <a:moveTo>
                  <a:pt x="249793" y="381844"/>
                </a:moveTo>
                <a:cubicBezTo>
                  <a:pt x="177826" y="395955"/>
                  <a:pt x="28249" y="419942"/>
                  <a:pt x="4260" y="415709"/>
                </a:cubicBezTo>
                <a:cubicBezTo>
                  <a:pt x="-19729" y="411476"/>
                  <a:pt x="63527" y="379022"/>
                  <a:pt x="105860" y="356445"/>
                </a:cubicBezTo>
                <a:cubicBezTo>
                  <a:pt x="148193" y="333868"/>
                  <a:pt x="215927" y="311291"/>
                  <a:pt x="258260" y="280247"/>
                </a:cubicBezTo>
                <a:cubicBezTo>
                  <a:pt x="300593" y="249203"/>
                  <a:pt x="330227" y="204049"/>
                  <a:pt x="359860" y="170183"/>
                </a:cubicBezTo>
                <a:cubicBezTo>
                  <a:pt x="389493" y="136317"/>
                  <a:pt x="416305" y="105274"/>
                  <a:pt x="436060" y="77053"/>
                </a:cubicBezTo>
                <a:cubicBezTo>
                  <a:pt x="455815" y="48832"/>
                  <a:pt x="469926" y="-7611"/>
                  <a:pt x="478393" y="855"/>
                </a:cubicBezTo>
                <a:cubicBezTo>
                  <a:pt x="486860" y="9321"/>
                  <a:pt x="485449" y="88341"/>
                  <a:pt x="486860" y="127851"/>
                </a:cubicBezTo>
                <a:cubicBezTo>
                  <a:pt x="488271" y="167361"/>
                  <a:pt x="500971" y="216749"/>
                  <a:pt x="486860" y="237915"/>
                </a:cubicBezTo>
                <a:cubicBezTo>
                  <a:pt x="472749" y="259081"/>
                  <a:pt x="410660" y="239326"/>
                  <a:pt x="402193" y="254848"/>
                </a:cubicBezTo>
                <a:cubicBezTo>
                  <a:pt x="393726" y="270370"/>
                  <a:pt x="461460" y="309879"/>
                  <a:pt x="436060" y="331045"/>
                </a:cubicBezTo>
                <a:cubicBezTo>
                  <a:pt x="410660" y="352211"/>
                  <a:pt x="321760" y="367733"/>
                  <a:pt x="249793" y="381844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1" name="Forme libre 60"/>
          <p:cNvSpPr/>
          <p:nvPr/>
        </p:nvSpPr>
        <p:spPr>
          <a:xfrm>
            <a:off x="24407371" y="7135825"/>
            <a:ext cx="334827" cy="413980"/>
          </a:xfrm>
          <a:custGeom>
            <a:avLst/>
            <a:gdLst>
              <a:gd name="connsiteX0" fmla="*/ 262956 w 334827"/>
              <a:gd name="connsiteY0" fmla="*/ 337755 h 413981"/>
              <a:gd name="connsiteX1" fmla="*/ 322222 w 334827"/>
              <a:gd name="connsiteY1" fmla="*/ 413952 h 413981"/>
              <a:gd name="connsiteX2" fmla="*/ 17422 w 334827"/>
              <a:gd name="connsiteY2" fmla="*/ 346221 h 413981"/>
              <a:gd name="connsiteX3" fmla="*/ 102089 w 334827"/>
              <a:gd name="connsiteY3" fmla="*/ 295423 h 413981"/>
              <a:gd name="connsiteX4" fmla="*/ 34356 w 334827"/>
              <a:gd name="connsiteY4" fmla="*/ 219225 h 413981"/>
              <a:gd name="connsiteX5" fmla="*/ 68222 w 334827"/>
              <a:gd name="connsiteY5" fmla="*/ 176893 h 413981"/>
              <a:gd name="connsiteX6" fmla="*/ 489 w 334827"/>
              <a:gd name="connsiteY6" fmla="*/ 32964 h 413981"/>
              <a:gd name="connsiteX7" fmla="*/ 42822 w 334827"/>
              <a:gd name="connsiteY7" fmla="*/ 16031 h 413981"/>
              <a:gd name="connsiteX8" fmla="*/ 135956 w 334827"/>
              <a:gd name="connsiteY8" fmla="*/ 227691 h 413981"/>
              <a:gd name="connsiteX9" fmla="*/ 262956 w 334827"/>
              <a:gd name="connsiteY9" fmla="*/ 337755 h 41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4827" h="413981">
                <a:moveTo>
                  <a:pt x="262956" y="337755"/>
                </a:moveTo>
                <a:cubicBezTo>
                  <a:pt x="294000" y="368799"/>
                  <a:pt x="363144" y="412541"/>
                  <a:pt x="322222" y="413952"/>
                </a:cubicBezTo>
                <a:cubicBezTo>
                  <a:pt x="281300" y="415363"/>
                  <a:pt x="54111" y="365976"/>
                  <a:pt x="17422" y="346221"/>
                </a:cubicBezTo>
                <a:cubicBezTo>
                  <a:pt x="-19267" y="326466"/>
                  <a:pt x="99267" y="316589"/>
                  <a:pt x="102089" y="295423"/>
                </a:cubicBezTo>
                <a:cubicBezTo>
                  <a:pt x="104911" y="274257"/>
                  <a:pt x="40000" y="238980"/>
                  <a:pt x="34356" y="219225"/>
                </a:cubicBezTo>
                <a:cubicBezTo>
                  <a:pt x="28711" y="199470"/>
                  <a:pt x="73866" y="207936"/>
                  <a:pt x="68222" y="176893"/>
                </a:cubicBezTo>
                <a:cubicBezTo>
                  <a:pt x="62578" y="145850"/>
                  <a:pt x="4722" y="59774"/>
                  <a:pt x="489" y="32964"/>
                </a:cubicBezTo>
                <a:cubicBezTo>
                  <a:pt x="-3744" y="6154"/>
                  <a:pt x="20244" y="-16424"/>
                  <a:pt x="42822" y="16031"/>
                </a:cubicBezTo>
                <a:cubicBezTo>
                  <a:pt x="65400" y="48486"/>
                  <a:pt x="99267" y="172659"/>
                  <a:pt x="135956" y="227691"/>
                </a:cubicBezTo>
                <a:cubicBezTo>
                  <a:pt x="172645" y="282723"/>
                  <a:pt x="231912" y="306711"/>
                  <a:pt x="262956" y="337755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2" name="Forme libre 61"/>
          <p:cNvSpPr/>
          <p:nvPr/>
        </p:nvSpPr>
        <p:spPr>
          <a:xfrm>
            <a:off x="21081849" y="7119747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solidFill>
            <a:srgbClr val="800000">
              <a:alpha val="13000"/>
            </a:srgbClr>
          </a:solidFill>
          <a:ln w="19050" cmpd="sng">
            <a:solidFill>
              <a:schemeClr val="accent1">
                <a:lumMod val="40000"/>
                <a:lumOff val="60000"/>
              </a:schemeClr>
            </a:solidFill>
            <a:prstDash val="soli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63" name="Connecteur droit 62"/>
          <p:cNvCxnSpPr>
            <a:stCxn id="61" idx="7"/>
            <a:endCxn id="62" idx="26"/>
          </p:cNvCxnSpPr>
          <p:nvPr/>
        </p:nvCxnSpPr>
        <p:spPr>
          <a:xfrm flipH="1">
            <a:off x="23753251" y="7151857"/>
            <a:ext cx="696940" cy="24179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4" name="Connecteur droit 63"/>
          <p:cNvCxnSpPr>
            <a:stCxn id="61" idx="6"/>
            <a:endCxn id="62" idx="30"/>
          </p:cNvCxnSpPr>
          <p:nvPr/>
        </p:nvCxnSpPr>
        <p:spPr>
          <a:xfrm flipH="1">
            <a:off x="24235848" y="7168787"/>
            <a:ext cx="172006" cy="130014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5" name="Connecteur droit 64"/>
          <p:cNvCxnSpPr>
            <a:stCxn id="61" idx="5"/>
            <a:endCxn id="62" idx="31"/>
          </p:cNvCxnSpPr>
          <p:nvPr/>
        </p:nvCxnSpPr>
        <p:spPr>
          <a:xfrm flipH="1">
            <a:off x="24257021" y="7312717"/>
            <a:ext cx="218571" cy="15717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6" name="Connecteur droit 65"/>
          <p:cNvCxnSpPr>
            <a:stCxn id="61" idx="2"/>
            <a:endCxn id="62" idx="31"/>
          </p:cNvCxnSpPr>
          <p:nvPr/>
        </p:nvCxnSpPr>
        <p:spPr>
          <a:xfrm flipH="1" flipV="1">
            <a:off x="24257016" y="7328434"/>
            <a:ext cx="167772" cy="153612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7" name="Connecteur droit 66"/>
          <p:cNvCxnSpPr>
            <a:stCxn id="61" idx="2"/>
            <a:endCxn id="62" idx="36"/>
          </p:cNvCxnSpPr>
          <p:nvPr/>
        </p:nvCxnSpPr>
        <p:spPr>
          <a:xfrm flipH="1">
            <a:off x="23901419" y="7482045"/>
            <a:ext cx="523374" cy="168121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8" name="Connecteur droit 67"/>
          <p:cNvCxnSpPr>
            <a:stCxn id="60" idx="8"/>
            <a:endCxn id="62" idx="13"/>
          </p:cNvCxnSpPr>
          <p:nvPr/>
        </p:nvCxnSpPr>
        <p:spPr>
          <a:xfrm flipV="1">
            <a:off x="20928057" y="7307269"/>
            <a:ext cx="170894" cy="64714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9" name="Connecteur droit 68"/>
          <p:cNvCxnSpPr>
            <a:stCxn id="60" idx="8"/>
            <a:endCxn id="62" idx="7"/>
          </p:cNvCxnSpPr>
          <p:nvPr/>
        </p:nvCxnSpPr>
        <p:spPr>
          <a:xfrm>
            <a:off x="20928058" y="7371982"/>
            <a:ext cx="242860" cy="11308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0" name="Connecteur droit 69"/>
          <p:cNvCxnSpPr>
            <a:stCxn id="60" idx="10"/>
            <a:endCxn id="62" idx="3"/>
          </p:cNvCxnSpPr>
          <p:nvPr/>
        </p:nvCxnSpPr>
        <p:spPr>
          <a:xfrm>
            <a:off x="20877258" y="7465112"/>
            <a:ext cx="454526" cy="138489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1" name="Connecteur droit 70"/>
          <p:cNvCxnSpPr>
            <a:stCxn id="60" idx="6"/>
            <a:endCxn id="62" idx="16"/>
          </p:cNvCxnSpPr>
          <p:nvPr/>
        </p:nvCxnSpPr>
        <p:spPr>
          <a:xfrm>
            <a:off x="20919587" y="7134921"/>
            <a:ext cx="518028" cy="5804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2" name="Connecteur droit 71"/>
          <p:cNvCxnSpPr/>
          <p:nvPr/>
        </p:nvCxnSpPr>
        <p:spPr>
          <a:xfrm>
            <a:off x="20928057" y="7130821"/>
            <a:ext cx="170894" cy="21454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3" name="Connecteur droit 72"/>
          <p:cNvCxnSpPr/>
          <p:nvPr/>
        </p:nvCxnSpPr>
        <p:spPr>
          <a:xfrm>
            <a:off x="20791784" y="8496681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4" name="Connecteur droit 73"/>
          <p:cNvCxnSpPr/>
          <p:nvPr/>
        </p:nvCxnSpPr>
        <p:spPr>
          <a:xfrm>
            <a:off x="23362474" y="8490331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5" name="Forme libre 74"/>
          <p:cNvSpPr/>
          <p:nvPr/>
        </p:nvSpPr>
        <p:spPr>
          <a:xfrm>
            <a:off x="19396983" y="8435618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6" name="Forme libre 75"/>
          <p:cNvSpPr/>
          <p:nvPr/>
        </p:nvSpPr>
        <p:spPr>
          <a:xfrm>
            <a:off x="24422570" y="8440048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7" name="Ellipse 76"/>
          <p:cNvSpPr/>
          <p:nvPr/>
        </p:nvSpPr>
        <p:spPr>
          <a:xfrm>
            <a:off x="20159962" y="8818413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8" name="Ellipse 77"/>
          <p:cNvSpPr/>
          <p:nvPr/>
        </p:nvSpPr>
        <p:spPr>
          <a:xfrm>
            <a:off x="20468996" y="8773962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9" name="Ellipse 78"/>
          <p:cNvSpPr/>
          <p:nvPr/>
        </p:nvSpPr>
        <p:spPr>
          <a:xfrm>
            <a:off x="20579060" y="8512360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0" name="Ellipse 79"/>
          <p:cNvSpPr/>
          <p:nvPr/>
        </p:nvSpPr>
        <p:spPr>
          <a:xfrm>
            <a:off x="24706561" y="8601886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1" name="Ellipse 80"/>
          <p:cNvSpPr/>
          <p:nvPr/>
        </p:nvSpPr>
        <p:spPr>
          <a:xfrm>
            <a:off x="24710795" y="8817161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2" name="Ellipse 81"/>
          <p:cNvSpPr/>
          <p:nvPr/>
        </p:nvSpPr>
        <p:spPr>
          <a:xfrm>
            <a:off x="25007126" y="8812928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3" name="Forme libre 82"/>
          <p:cNvSpPr/>
          <p:nvPr/>
        </p:nvSpPr>
        <p:spPr>
          <a:xfrm>
            <a:off x="20430868" y="8626924"/>
            <a:ext cx="493458" cy="416202"/>
          </a:xfrm>
          <a:custGeom>
            <a:avLst/>
            <a:gdLst>
              <a:gd name="connsiteX0" fmla="*/ 249793 w 493457"/>
              <a:gd name="connsiteY0" fmla="*/ 381844 h 416202"/>
              <a:gd name="connsiteX1" fmla="*/ 4260 w 493457"/>
              <a:gd name="connsiteY1" fmla="*/ 415709 h 416202"/>
              <a:gd name="connsiteX2" fmla="*/ 105860 w 493457"/>
              <a:gd name="connsiteY2" fmla="*/ 356445 h 416202"/>
              <a:gd name="connsiteX3" fmla="*/ 258260 w 493457"/>
              <a:gd name="connsiteY3" fmla="*/ 280247 h 416202"/>
              <a:gd name="connsiteX4" fmla="*/ 359860 w 493457"/>
              <a:gd name="connsiteY4" fmla="*/ 170183 h 416202"/>
              <a:gd name="connsiteX5" fmla="*/ 436060 w 493457"/>
              <a:gd name="connsiteY5" fmla="*/ 77053 h 416202"/>
              <a:gd name="connsiteX6" fmla="*/ 478393 w 493457"/>
              <a:gd name="connsiteY6" fmla="*/ 855 h 416202"/>
              <a:gd name="connsiteX7" fmla="*/ 486860 w 493457"/>
              <a:gd name="connsiteY7" fmla="*/ 127851 h 416202"/>
              <a:gd name="connsiteX8" fmla="*/ 486860 w 493457"/>
              <a:gd name="connsiteY8" fmla="*/ 237915 h 416202"/>
              <a:gd name="connsiteX9" fmla="*/ 402193 w 493457"/>
              <a:gd name="connsiteY9" fmla="*/ 254848 h 416202"/>
              <a:gd name="connsiteX10" fmla="*/ 436060 w 493457"/>
              <a:gd name="connsiteY10" fmla="*/ 331045 h 416202"/>
              <a:gd name="connsiteX11" fmla="*/ 249793 w 493457"/>
              <a:gd name="connsiteY11" fmla="*/ 381844 h 416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93457" h="416202">
                <a:moveTo>
                  <a:pt x="249793" y="381844"/>
                </a:moveTo>
                <a:cubicBezTo>
                  <a:pt x="177826" y="395955"/>
                  <a:pt x="28249" y="419942"/>
                  <a:pt x="4260" y="415709"/>
                </a:cubicBezTo>
                <a:cubicBezTo>
                  <a:pt x="-19729" y="411476"/>
                  <a:pt x="63527" y="379022"/>
                  <a:pt x="105860" y="356445"/>
                </a:cubicBezTo>
                <a:cubicBezTo>
                  <a:pt x="148193" y="333868"/>
                  <a:pt x="215927" y="311291"/>
                  <a:pt x="258260" y="280247"/>
                </a:cubicBezTo>
                <a:cubicBezTo>
                  <a:pt x="300593" y="249203"/>
                  <a:pt x="330227" y="204049"/>
                  <a:pt x="359860" y="170183"/>
                </a:cubicBezTo>
                <a:cubicBezTo>
                  <a:pt x="389493" y="136317"/>
                  <a:pt x="416305" y="105274"/>
                  <a:pt x="436060" y="77053"/>
                </a:cubicBezTo>
                <a:cubicBezTo>
                  <a:pt x="455815" y="48832"/>
                  <a:pt x="469926" y="-7611"/>
                  <a:pt x="478393" y="855"/>
                </a:cubicBezTo>
                <a:cubicBezTo>
                  <a:pt x="486860" y="9321"/>
                  <a:pt x="485449" y="88341"/>
                  <a:pt x="486860" y="127851"/>
                </a:cubicBezTo>
                <a:cubicBezTo>
                  <a:pt x="488271" y="167361"/>
                  <a:pt x="500971" y="216749"/>
                  <a:pt x="486860" y="237915"/>
                </a:cubicBezTo>
                <a:cubicBezTo>
                  <a:pt x="472749" y="259081"/>
                  <a:pt x="410660" y="239326"/>
                  <a:pt x="402193" y="254848"/>
                </a:cubicBezTo>
                <a:cubicBezTo>
                  <a:pt x="393726" y="270370"/>
                  <a:pt x="461460" y="309879"/>
                  <a:pt x="436060" y="331045"/>
                </a:cubicBezTo>
                <a:cubicBezTo>
                  <a:pt x="410660" y="352211"/>
                  <a:pt x="321760" y="367733"/>
                  <a:pt x="249793" y="381844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4" name="Forme libre 83"/>
          <p:cNvSpPr/>
          <p:nvPr/>
        </p:nvSpPr>
        <p:spPr>
          <a:xfrm>
            <a:off x="24397038" y="8628683"/>
            <a:ext cx="334827" cy="413980"/>
          </a:xfrm>
          <a:custGeom>
            <a:avLst/>
            <a:gdLst>
              <a:gd name="connsiteX0" fmla="*/ 262956 w 334827"/>
              <a:gd name="connsiteY0" fmla="*/ 337755 h 413981"/>
              <a:gd name="connsiteX1" fmla="*/ 322222 w 334827"/>
              <a:gd name="connsiteY1" fmla="*/ 413952 h 413981"/>
              <a:gd name="connsiteX2" fmla="*/ 17422 w 334827"/>
              <a:gd name="connsiteY2" fmla="*/ 346221 h 413981"/>
              <a:gd name="connsiteX3" fmla="*/ 102089 w 334827"/>
              <a:gd name="connsiteY3" fmla="*/ 295423 h 413981"/>
              <a:gd name="connsiteX4" fmla="*/ 34356 w 334827"/>
              <a:gd name="connsiteY4" fmla="*/ 219225 h 413981"/>
              <a:gd name="connsiteX5" fmla="*/ 68222 w 334827"/>
              <a:gd name="connsiteY5" fmla="*/ 176893 h 413981"/>
              <a:gd name="connsiteX6" fmla="*/ 489 w 334827"/>
              <a:gd name="connsiteY6" fmla="*/ 32964 h 413981"/>
              <a:gd name="connsiteX7" fmla="*/ 42822 w 334827"/>
              <a:gd name="connsiteY7" fmla="*/ 16031 h 413981"/>
              <a:gd name="connsiteX8" fmla="*/ 135956 w 334827"/>
              <a:gd name="connsiteY8" fmla="*/ 227691 h 413981"/>
              <a:gd name="connsiteX9" fmla="*/ 262956 w 334827"/>
              <a:gd name="connsiteY9" fmla="*/ 337755 h 41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4827" h="413981">
                <a:moveTo>
                  <a:pt x="262956" y="337755"/>
                </a:moveTo>
                <a:cubicBezTo>
                  <a:pt x="294000" y="368799"/>
                  <a:pt x="363144" y="412541"/>
                  <a:pt x="322222" y="413952"/>
                </a:cubicBezTo>
                <a:cubicBezTo>
                  <a:pt x="281300" y="415363"/>
                  <a:pt x="54111" y="365976"/>
                  <a:pt x="17422" y="346221"/>
                </a:cubicBezTo>
                <a:cubicBezTo>
                  <a:pt x="-19267" y="326466"/>
                  <a:pt x="99267" y="316589"/>
                  <a:pt x="102089" y="295423"/>
                </a:cubicBezTo>
                <a:cubicBezTo>
                  <a:pt x="104911" y="274257"/>
                  <a:pt x="40000" y="238980"/>
                  <a:pt x="34356" y="219225"/>
                </a:cubicBezTo>
                <a:cubicBezTo>
                  <a:pt x="28711" y="199470"/>
                  <a:pt x="73866" y="207936"/>
                  <a:pt x="68222" y="176893"/>
                </a:cubicBezTo>
                <a:cubicBezTo>
                  <a:pt x="62578" y="145850"/>
                  <a:pt x="4722" y="59774"/>
                  <a:pt x="489" y="32964"/>
                </a:cubicBezTo>
                <a:cubicBezTo>
                  <a:pt x="-3744" y="6154"/>
                  <a:pt x="20244" y="-16424"/>
                  <a:pt x="42822" y="16031"/>
                </a:cubicBezTo>
                <a:cubicBezTo>
                  <a:pt x="65400" y="48486"/>
                  <a:pt x="99267" y="172659"/>
                  <a:pt x="135956" y="227691"/>
                </a:cubicBezTo>
                <a:cubicBezTo>
                  <a:pt x="172645" y="282723"/>
                  <a:pt x="231912" y="306711"/>
                  <a:pt x="262956" y="337755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5" name="Forme libre 84"/>
          <p:cNvSpPr/>
          <p:nvPr/>
        </p:nvSpPr>
        <p:spPr>
          <a:xfrm>
            <a:off x="21071516" y="8612605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solidFill>
            <a:srgbClr val="800000">
              <a:alpha val="25000"/>
            </a:srgbClr>
          </a:solidFill>
          <a:ln w="19050" cmpd="sng">
            <a:solidFill>
              <a:schemeClr val="accent1">
                <a:lumMod val="40000"/>
                <a:lumOff val="60000"/>
              </a:schemeClr>
            </a:solidFill>
            <a:prstDash val="soli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86" name="Connecteur droit 85"/>
          <p:cNvCxnSpPr>
            <a:stCxn id="84" idx="7"/>
            <a:endCxn id="85" idx="26"/>
          </p:cNvCxnSpPr>
          <p:nvPr/>
        </p:nvCxnSpPr>
        <p:spPr>
          <a:xfrm flipH="1">
            <a:off x="23742922" y="8644715"/>
            <a:ext cx="696940" cy="24179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7" name="Connecteur droit 86"/>
          <p:cNvCxnSpPr>
            <a:stCxn id="84" idx="6"/>
            <a:endCxn id="85" idx="30"/>
          </p:cNvCxnSpPr>
          <p:nvPr/>
        </p:nvCxnSpPr>
        <p:spPr>
          <a:xfrm flipH="1">
            <a:off x="24225519" y="8661645"/>
            <a:ext cx="172006" cy="130014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8" name="Connecteur droit 87"/>
          <p:cNvCxnSpPr>
            <a:stCxn id="84" idx="5"/>
            <a:endCxn id="85" idx="31"/>
          </p:cNvCxnSpPr>
          <p:nvPr/>
        </p:nvCxnSpPr>
        <p:spPr>
          <a:xfrm flipH="1">
            <a:off x="24246688" y="8805575"/>
            <a:ext cx="218571" cy="15717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9" name="Connecteur droit 88"/>
          <p:cNvCxnSpPr>
            <a:stCxn id="84" idx="2"/>
            <a:endCxn id="85" idx="31"/>
          </p:cNvCxnSpPr>
          <p:nvPr/>
        </p:nvCxnSpPr>
        <p:spPr>
          <a:xfrm flipH="1" flipV="1">
            <a:off x="24246687" y="8821292"/>
            <a:ext cx="167772" cy="153612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0" name="Connecteur droit 89"/>
          <p:cNvCxnSpPr>
            <a:stCxn id="84" idx="2"/>
            <a:endCxn id="85" idx="36"/>
          </p:cNvCxnSpPr>
          <p:nvPr/>
        </p:nvCxnSpPr>
        <p:spPr>
          <a:xfrm flipH="1">
            <a:off x="23891086" y="8974903"/>
            <a:ext cx="523374" cy="168121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1" name="Connecteur droit 90"/>
          <p:cNvCxnSpPr>
            <a:stCxn id="83" idx="8"/>
            <a:endCxn id="85" idx="13"/>
          </p:cNvCxnSpPr>
          <p:nvPr/>
        </p:nvCxnSpPr>
        <p:spPr>
          <a:xfrm flipV="1">
            <a:off x="20917729" y="8800127"/>
            <a:ext cx="170894" cy="64714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2" name="Connecteur droit 91"/>
          <p:cNvCxnSpPr>
            <a:stCxn id="83" idx="8"/>
            <a:endCxn id="85" idx="7"/>
          </p:cNvCxnSpPr>
          <p:nvPr/>
        </p:nvCxnSpPr>
        <p:spPr>
          <a:xfrm>
            <a:off x="20917729" y="8864840"/>
            <a:ext cx="242860" cy="11308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3" name="Connecteur droit 92"/>
          <p:cNvCxnSpPr>
            <a:stCxn id="83" idx="10"/>
            <a:endCxn id="85" idx="3"/>
          </p:cNvCxnSpPr>
          <p:nvPr/>
        </p:nvCxnSpPr>
        <p:spPr>
          <a:xfrm>
            <a:off x="20866929" y="8957970"/>
            <a:ext cx="454526" cy="138489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4" name="Connecteur droit 93"/>
          <p:cNvCxnSpPr>
            <a:stCxn id="83" idx="6"/>
            <a:endCxn id="85" idx="16"/>
          </p:cNvCxnSpPr>
          <p:nvPr/>
        </p:nvCxnSpPr>
        <p:spPr>
          <a:xfrm>
            <a:off x="20909259" y="8627779"/>
            <a:ext cx="518028" cy="5804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5" name="Connecteur droit 94"/>
          <p:cNvCxnSpPr/>
          <p:nvPr/>
        </p:nvCxnSpPr>
        <p:spPr>
          <a:xfrm>
            <a:off x="20917729" y="8623680"/>
            <a:ext cx="170894" cy="21454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6" name="Connecteur droit 95"/>
          <p:cNvCxnSpPr/>
          <p:nvPr/>
        </p:nvCxnSpPr>
        <p:spPr>
          <a:xfrm>
            <a:off x="20791499" y="11568798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7" name="Connecteur droit 96"/>
          <p:cNvCxnSpPr/>
          <p:nvPr/>
        </p:nvCxnSpPr>
        <p:spPr>
          <a:xfrm>
            <a:off x="23362190" y="11562450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8" name="Forme libre 97"/>
          <p:cNvSpPr/>
          <p:nvPr/>
        </p:nvSpPr>
        <p:spPr>
          <a:xfrm>
            <a:off x="19396699" y="11507735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9" name="Forme libre 98"/>
          <p:cNvSpPr/>
          <p:nvPr/>
        </p:nvSpPr>
        <p:spPr>
          <a:xfrm>
            <a:off x="24422282" y="11512165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0" name="Ellipse 99"/>
          <p:cNvSpPr/>
          <p:nvPr/>
        </p:nvSpPr>
        <p:spPr>
          <a:xfrm>
            <a:off x="20159675" y="11890532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1" name="Ellipse 100"/>
          <p:cNvSpPr/>
          <p:nvPr/>
        </p:nvSpPr>
        <p:spPr>
          <a:xfrm>
            <a:off x="20468708" y="11846082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2" name="Ellipse 101"/>
          <p:cNvSpPr/>
          <p:nvPr/>
        </p:nvSpPr>
        <p:spPr>
          <a:xfrm>
            <a:off x="20578775" y="11584480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3" name="Ellipse 102"/>
          <p:cNvSpPr/>
          <p:nvPr/>
        </p:nvSpPr>
        <p:spPr>
          <a:xfrm>
            <a:off x="24706273" y="11674005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4" name="Ellipse 103"/>
          <p:cNvSpPr/>
          <p:nvPr/>
        </p:nvSpPr>
        <p:spPr>
          <a:xfrm>
            <a:off x="24710508" y="11889281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5" name="Ellipse 104"/>
          <p:cNvSpPr/>
          <p:nvPr/>
        </p:nvSpPr>
        <p:spPr>
          <a:xfrm>
            <a:off x="25006842" y="11885048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6" name="Forme libre 105"/>
          <p:cNvSpPr/>
          <p:nvPr/>
        </p:nvSpPr>
        <p:spPr>
          <a:xfrm>
            <a:off x="20430580" y="11699044"/>
            <a:ext cx="493458" cy="416202"/>
          </a:xfrm>
          <a:custGeom>
            <a:avLst/>
            <a:gdLst>
              <a:gd name="connsiteX0" fmla="*/ 249793 w 493457"/>
              <a:gd name="connsiteY0" fmla="*/ 381844 h 416202"/>
              <a:gd name="connsiteX1" fmla="*/ 4260 w 493457"/>
              <a:gd name="connsiteY1" fmla="*/ 415709 h 416202"/>
              <a:gd name="connsiteX2" fmla="*/ 105860 w 493457"/>
              <a:gd name="connsiteY2" fmla="*/ 356445 h 416202"/>
              <a:gd name="connsiteX3" fmla="*/ 258260 w 493457"/>
              <a:gd name="connsiteY3" fmla="*/ 280247 h 416202"/>
              <a:gd name="connsiteX4" fmla="*/ 359860 w 493457"/>
              <a:gd name="connsiteY4" fmla="*/ 170183 h 416202"/>
              <a:gd name="connsiteX5" fmla="*/ 436060 w 493457"/>
              <a:gd name="connsiteY5" fmla="*/ 77053 h 416202"/>
              <a:gd name="connsiteX6" fmla="*/ 478393 w 493457"/>
              <a:gd name="connsiteY6" fmla="*/ 855 h 416202"/>
              <a:gd name="connsiteX7" fmla="*/ 486860 w 493457"/>
              <a:gd name="connsiteY7" fmla="*/ 127851 h 416202"/>
              <a:gd name="connsiteX8" fmla="*/ 486860 w 493457"/>
              <a:gd name="connsiteY8" fmla="*/ 237915 h 416202"/>
              <a:gd name="connsiteX9" fmla="*/ 402193 w 493457"/>
              <a:gd name="connsiteY9" fmla="*/ 254848 h 416202"/>
              <a:gd name="connsiteX10" fmla="*/ 436060 w 493457"/>
              <a:gd name="connsiteY10" fmla="*/ 331045 h 416202"/>
              <a:gd name="connsiteX11" fmla="*/ 249793 w 493457"/>
              <a:gd name="connsiteY11" fmla="*/ 381844 h 416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93457" h="416202">
                <a:moveTo>
                  <a:pt x="249793" y="381844"/>
                </a:moveTo>
                <a:cubicBezTo>
                  <a:pt x="177826" y="395955"/>
                  <a:pt x="28249" y="419942"/>
                  <a:pt x="4260" y="415709"/>
                </a:cubicBezTo>
                <a:cubicBezTo>
                  <a:pt x="-19729" y="411476"/>
                  <a:pt x="63527" y="379022"/>
                  <a:pt x="105860" y="356445"/>
                </a:cubicBezTo>
                <a:cubicBezTo>
                  <a:pt x="148193" y="333868"/>
                  <a:pt x="215927" y="311291"/>
                  <a:pt x="258260" y="280247"/>
                </a:cubicBezTo>
                <a:cubicBezTo>
                  <a:pt x="300593" y="249203"/>
                  <a:pt x="330227" y="204049"/>
                  <a:pt x="359860" y="170183"/>
                </a:cubicBezTo>
                <a:cubicBezTo>
                  <a:pt x="389493" y="136317"/>
                  <a:pt x="416305" y="105274"/>
                  <a:pt x="436060" y="77053"/>
                </a:cubicBezTo>
                <a:cubicBezTo>
                  <a:pt x="455815" y="48832"/>
                  <a:pt x="469926" y="-7611"/>
                  <a:pt x="478393" y="855"/>
                </a:cubicBezTo>
                <a:cubicBezTo>
                  <a:pt x="486860" y="9321"/>
                  <a:pt x="485449" y="88341"/>
                  <a:pt x="486860" y="127851"/>
                </a:cubicBezTo>
                <a:cubicBezTo>
                  <a:pt x="488271" y="167361"/>
                  <a:pt x="500971" y="216749"/>
                  <a:pt x="486860" y="237915"/>
                </a:cubicBezTo>
                <a:cubicBezTo>
                  <a:pt x="472749" y="259081"/>
                  <a:pt x="410660" y="239326"/>
                  <a:pt x="402193" y="254848"/>
                </a:cubicBezTo>
                <a:cubicBezTo>
                  <a:pt x="393726" y="270370"/>
                  <a:pt x="461460" y="309879"/>
                  <a:pt x="436060" y="331045"/>
                </a:cubicBezTo>
                <a:cubicBezTo>
                  <a:pt x="410660" y="352211"/>
                  <a:pt x="321760" y="367733"/>
                  <a:pt x="249793" y="381844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7" name="Forme libre 106"/>
          <p:cNvSpPr/>
          <p:nvPr/>
        </p:nvSpPr>
        <p:spPr>
          <a:xfrm>
            <a:off x="24396754" y="11700803"/>
            <a:ext cx="334827" cy="413980"/>
          </a:xfrm>
          <a:custGeom>
            <a:avLst/>
            <a:gdLst>
              <a:gd name="connsiteX0" fmla="*/ 262956 w 334827"/>
              <a:gd name="connsiteY0" fmla="*/ 337755 h 413981"/>
              <a:gd name="connsiteX1" fmla="*/ 322222 w 334827"/>
              <a:gd name="connsiteY1" fmla="*/ 413952 h 413981"/>
              <a:gd name="connsiteX2" fmla="*/ 17422 w 334827"/>
              <a:gd name="connsiteY2" fmla="*/ 346221 h 413981"/>
              <a:gd name="connsiteX3" fmla="*/ 102089 w 334827"/>
              <a:gd name="connsiteY3" fmla="*/ 295423 h 413981"/>
              <a:gd name="connsiteX4" fmla="*/ 34356 w 334827"/>
              <a:gd name="connsiteY4" fmla="*/ 219225 h 413981"/>
              <a:gd name="connsiteX5" fmla="*/ 68222 w 334827"/>
              <a:gd name="connsiteY5" fmla="*/ 176893 h 413981"/>
              <a:gd name="connsiteX6" fmla="*/ 489 w 334827"/>
              <a:gd name="connsiteY6" fmla="*/ 32964 h 413981"/>
              <a:gd name="connsiteX7" fmla="*/ 42822 w 334827"/>
              <a:gd name="connsiteY7" fmla="*/ 16031 h 413981"/>
              <a:gd name="connsiteX8" fmla="*/ 135956 w 334827"/>
              <a:gd name="connsiteY8" fmla="*/ 227691 h 413981"/>
              <a:gd name="connsiteX9" fmla="*/ 262956 w 334827"/>
              <a:gd name="connsiteY9" fmla="*/ 337755 h 41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4827" h="413981">
                <a:moveTo>
                  <a:pt x="262956" y="337755"/>
                </a:moveTo>
                <a:cubicBezTo>
                  <a:pt x="294000" y="368799"/>
                  <a:pt x="363144" y="412541"/>
                  <a:pt x="322222" y="413952"/>
                </a:cubicBezTo>
                <a:cubicBezTo>
                  <a:pt x="281300" y="415363"/>
                  <a:pt x="54111" y="365976"/>
                  <a:pt x="17422" y="346221"/>
                </a:cubicBezTo>
                <a:cubicBezTo>
                  <a:pt x="-19267" y="326466"/>
                  <a:pt x="99267" y="316589"/>
                  <a:pt x="102089" y="295423"/>
                </a:cubicBezTo>
                <a:cubicBezTo>
                  <a:pt x="104911" y="274257"/>
                  <a:pt x="40000" y="238980"/>
                  <a:pt x="34356" y="219225"/>
                </a:cubicBezTo>
                <a:cubicBezTo>
                  <a:pt x="28711" y="199470"/>
                  <a:pt x="73866" y="207936"/>
                  <a:pt x="68222" y="176893"/>
                </a:cubicBezTo>
                <a:cubicBezTo>
                  <a:pt x="62578" y="145850"/>
                  <a:pt x="4722" y="59774"/>
                  <a:pt x="489" y="32964"/>
                </a:cubicBezTo>
                <a:cubicBezTo>
                  <a:pt x="-3744" y="6154"/>
                  <a:pt x="20244" y="-16424"/>
                  <a:pt x="42822" y="16031"/>
                </a:cubicBezTo>
                <a:cubicBezTo>
                  <a:pt x="65400" y="48486"/>
                  <a:pt x="99267" y="172659"/>
                  <a:pt x="135956" y="227691"/>
                </a:cubicBezTo>
                <a:cubicBezTo>
                  <a:pt x="172645" y="282723"/>
                  <a:pt x="231912" y="306711"/>
                  <a:pt x="262956" y="337755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8" name="Forme libre 107"/>
          <p:cNvSpPr/>
          <p:nvPr/>
        </p:nvSpPr>
        <p:spPr>
          <a:xfrm>
            <a:off x="21071232" y="11684724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solidFill>
            <a:srgbClr val="800000">
              <a:alpha val="40000"/>
            </a:srgbClr>
          </a:solidFill>
          <a:ln w="19050" cmpd="sng">
            <a:solidFill>
              <a:schemeClr val="accent1">
                <a:lumMod val="40000"/>
                <a:lumOff val="60000"/>
              </a:schemeClr>
            </a:solidFill>
            <a:prstDash val="soli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109" name="Connecteur droit 108"/>
          <p:cNvCxnSpPr>
            <a:stCxn id="107" idx="7"/>
            <a:endCxn id="108" idx="26"/>
          </p:cNvCxnSpPr>
          <p:nvPr/>
        </p:nvCxnSpPr>
        <p:spPr>
          <a:xfrm flipH="1">
            <a:off x="23742634" y="11716832"/>
            <a:ext cx="696940" cy="24179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0" name="Connecteur droit 109"/>
          <p:cNvCxnSpPr>
            <a:stCxn id="107" idx="6"/>
            <a:endCxn id="108" idx="30"/>
          </p:cNvCxnSpPr>
          <p:nvPr/>
        </p:nvCxnSpPr>
        <p:spPr>
          <a:xfrm flipH="1">
            <a:off x="24225235" y="11733764"/>
            <a:ext cx="172006" cy="130014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1" name="Connecteur droit 110"/>
          <p:cNvCxnSpPr>
            <a:stCxn id="107" idx="5"/>
            <a:endCxn id="108" idx="31"/>
          </p:cNvCxnSpPr>
          <p:nvPr/>
        </p:nvCxnSpPr>
        <p:spPr>
          <a:xfrm flipH="1">
            <a:off x="24246404" y="11877694"/>
            <a:ext cx="218571" cy="15717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2" name="Connecteur droit 111"/>
          <p:cNvCxnSpPr>
            <a:stCxn id="107" idx="2"/>
            <a:endCxn id="108" idx="31"/>
          </p:cNvCxnSpPr>
          <p:nvPr/>
        </p:nvCxnSpPr>
        <p:spPr>
          <a:xfrm flipH="1" flipV="1">
            <a:off x="24246402" y="11893412"/>
            <a:ext cx="167772" cy="153612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3" name="Connecteur droit 112"/>
          <p:cNvCxnSpPr>
            <a:stCxn id="107" idx="2"/>
            <a:endCxn id="108" idx="36"/>
          </p:cNvCxnSpPr>
          <p:nvPr/>
        </p:nvCxnSpPr>
        <p:spPr>
          <a:xfrm flipH="1">
            <a:off x="23890802" y="12047022"/>
            <a:ext cx="523374" cy="168121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4" name="Connecteur droit 113"/>
          <p:cNvCxnSpPr>
            <a:stCxn id="106" idx="8"/>
            <a:endCxn id="108" idx="13"/>
          </p:cNvCxnSpPr>
          <p:nvPr/>
        </p:nvCxnSpPr>
        <p:spPr>
          <a:xfrm flipV="1">
            <a:off x="20917441" y="11872247"/>
            <a:ext cx="170894" cy="64714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5" name="Connecteur droit 114"/>
          <p:cNvCxnSpPr>
            <a:stCxn id="106" idx="8"/>
            <a:endCxn id="108" idx="7"/>
          </p:cNvCxnSpPr>
          <p:nvPr/>
        </p:nvCxnSpPr>
        <p:spPr>
          <a:xfrm>
            <a:off x="20917441" y="11936959"/>
            <a:ext cx="242860" cy="11308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6" name="Connecteur droit 115"/>
          <p:cNvCxnSpPr>
            <a:stCxn id="106" idx="10"/>
            <a:endCxn id="108" idx="3"/>
          </p:cNvCxnSpPr>
          <p:nvPr/>
        </p:nvCxnSpPr>
        <p:spPr>
          <a:xfrm>
            <a:off x="20866642" y="12030090"/>
            <a:ext cx="454526" cy="138489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7" name="Connecteur droit 116"/>
          <p:cNvCxnSpPr>
            <a:stCxn id="106" idx="6"/>
            <a:endCxn id="108" idx="16"/>
          </p:cNvCxnSpPr>
          <p:nvPr/>
        </p:nvCxnSpPr>
        <p:spPr>
          <a:xfrm>
            <a:off x="20908974" y="11699899"/>
            <a:ext cx="518028" cy="5804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8" name="Connecteur droit 117"/>
          <p:cNvCxnSpPr/>
          <p:nvPr/>
        </p:nvCxnSpPr>
        <p:spPr>
          <a:xfrm>
            <a:off x="20917441" y="11695799"/>
            <a:ext cx="170894" cy="21454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9" name="Connecteur droit 118"/>
          <p:cNvCxnSpPr/>
          <p:nvPr/>
        </p:nvCxnSpPr>
        <p:spPr>
          <a:xfrm>
            <a:off x="20793325" y="13068032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0" name="Connecteur droit 119"/>
          <p:cNvCxnSpPr/>
          <p:nvPr/>
        </p:nvCxnSpPr>
        <p:spPr>
          <a:xfrm>
            <a:off x="23364016" y="13061682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1" name="Forme libre 120"/>
          <p:cNvSpPr/>
          <p:nvPr/>
        </p:nvSpPr>
        <p:spPr>
          <a:xfrm>
            <a:off x="19398525" y="13006969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2" name="Forme libre 121"/>
          <p:cNvSpPr/>
          <p:nvPr/>
        </p:nvSpPr>
        <p:spPr>
          <a:xfrm>
            <a:off x="24424109" y="13011399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3" name="Ellipse 122"/>
          <p:cNvSpPr/>
          <p:nvPr/>
        </p:nvSpPr>
        <p:spPr>
          <a:xfrm>
            <a:off x="20161501" y="13389764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4" name="Ellipse 123"/>
          <p:cNvSpPr/>
          <p:nvPr/>
        </p:nvSpPr>
        <p:spPr>
          <a:xfrm>
            <a:off x="20470534" y="13345316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5" name="Ellipse 124"/>
          <p:cNvSpPr/>
          <p:nvPr/>
        </p:nvSpPr>
        <p:spPr>
          <a:xfrm>
            <a:off x="20580601" y="13083714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6" name="Ellipse 125"/>
          <p:cNvSpPr/>
          <p:nvPr/>
        </p:nvSpPr>
        <p:spPr>
          <a:xfrm>
            <a:off x="24708103" y="13173237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7" name="Ellipse 126"/>
          <p:cNvSpPr/>
          <p:nvPr/>
        </p:nvSpPr>
        <p:spPr>
          <a:xfrm>
            <a:off x="24712337" y="13388515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8" name="Ellipse 127"/>
          <p:cNvSpPr/>
          <p:nvPr/>
        </p:nvSpPr>
        <p:spPr>
          <a:xfrm>
            <a:off x="25008668" y="13384282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9" name="Forme libre 128"/>
          <p:cNvSpPr/>
          <p:nvPr/>
        </p:nvSpPr>
        <p:spPr>
          <a:xfrm>
            <a:off x="20432410" y="13198278"/>
            <a:ext cx="493458" cy="416202"/>
          </a:xfrm>
          <a:custGeom>
            <a:avLst/>
            <a:gdLst>
              <a:gd name="connsiteX0" fmla="*/ 249793 w 493457"/>
              <a:gd name="connsiteY0" fmla="*/ 381844 h 416202"/>
              <a:gd name="connsiteX1" fmla="*/ 4260 w 493457"/>
              <a:gd name="connsiteY1" fmla="*/ 415709 h 416202"/>
              <a:gd name="connsiteX2" fmla="*/ 105860 w 493457"/>
              <a:gd name="connsiteY2" fmla="*/ 356445 h 416202"/>
              <a:gd name="connsiteX3" fmla="*/ 258260 w 493457"/>
              <a:gd name="connsiteY3" fmla="*/ 280247 h 416202"/>
              <a:gd name="connsiteX4" fmla="*/ 359860 w 493457"/>
              <a:gd name="connsiteY4" fmla="*/ 170183 h 416202"/>
              <a:gd name="connsiteX5" fmla="*/ 436060 w 493457"/>
              <a:gd name="connsiteY5" fmla="*/ 77053 h 416202"/>
              <a:gd name="connsiteX6" fmla="*/ 478393 w 493457"/>
              <a:gd name="connsiteY6" fmla="*/ 855 h 416202"/>
              <a:gd name="connsiteX7" fmla="*/ 486860 w 493457"/>
              <a:gd name="connsiteY7" fmla="*/ 127851 h 416202"/>
              <a:gd name="connsiteX8" fmla="*/ 486860 w 493457"/>
              <a:gd name="connsiteY8" fmla="*/ 237915 h 416202"/>
              <a:gd name="connsiteX9" fmla="*/ 402193 w 493457"/>
              <a:gd name="connsiteY9" fmla="*/ 254848 h 416202"/>
              <a:gd name="connsiteX10" fmla="*/ 436060 w 493457"/>
              <a:gd name="connsiteY10" fmla="*/ 331045 h 416202"/>
              <a:gd name="connsiteX11" fmla="*/ 249793 w 493457"/>
              <a:gd name="connsiteY11" fmla="*/ 381844 h 416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93457" h="416202">
                <a:moveTo>
                  <a:pt x="249793" y="381844"/>
                </a:moveTo>
                <a:cubicBezTo>
                  <a:pt x="177826" y="395955"/>
                  <a:pt x="28249" y="419942"/>
                  <a:pt x="4260" y="415709"/>
                </a:cubicBezTo>
                <a:cubicBezTo>
                  <a:pt x="-19729" y="411476"/>
                  <a:pt x="63527" y="379022"/>
                  <a:pt x="105860" y="356445"/>
                </a:cubicBezTo>
                <a:cubicBezTo>
                  <a:pt x="148193" y="333868"/>
                  <a:pt x="215927" y="311291"/>
                  <a:pt x="258260" y="280247"/>
                </a:cubicBezTo>
                <a:cubicBezTo>
                  <a:pt x="300593" y="249203"/>
                  <a:pt x="330227" y="204049"/>
                  <a:pt x="359860" y="170183"/>
                </a:cubicBezTo>
                <a:cubicBezTo>
                  <a:pt x="389493" y="136317"/>
                  <a:pt x="416305" y="105274"/>
                  <a:pt x="436060" y="77053"/>
                </a:cubicBezTo>
                <a:cubicBezTo>
                  <a:pt x="455815" y="48832"/>
                  <a:pt x="469926" y="-7611"/>
                  <a:pt x="478393" y="855"/>
                </a:cubicBezTo>
                <a:cubicBezTo>
                  <a:pt x="486860" y="9321"/>
                  <a:pt x="485449" y="88341"/>
                  <a:pt x="486860" y="127851"/>
                </a:cubicBezTo>
                <a:cubicBezTo>
                  <a:pt x="488271" y="167361"/>
                  <a:pt x="500971" y="216749"/>
                  <a:pt x="486860" y="237915"/>
                </a:cubicBezTo>
                <a:cubicBezTo>
                  <a:pt x="472749" y="259081"/>
                  <a:pt x="410660" y="239326"/>
                  <a:pt x="402193" y="254848"/>
                </a:cubicBezTo>
                <a:cubicBezTo>
                  <a:pt x="393726" y="270370"/>
                  <a:pt x="461460" y="309879"/>
                  <a:pt x="436060" y="331045"/>
                </a:cubicBezTo>
                <a:cubicBezTo>
                  <a:pt x="410660" y="352211"/>
                  <a:pt x="321760" y="367733"/>
                  <a:pt x="249793" y="381844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0" name="Forme libre 129"/>
          <p:cNvSpPr/>
          <p:nvPr/>
        </p:nvSpPr>
        <p:spPr>
          <a:xfrm>
            <a:off x="24398580" y="13200034"/>
            <a:ext cx="334827" cy="413980"/>
          </a:xfrm>
          <a:custGeom>
            <a:avLst/>
            <a:gdLst>
              <a:gd name="connsiteX0" fmla="*/ 262956 w 334827"/>
              <a:gd name="connsiteY0" fmla="*/ 337755 h 413981"/>
              <a:gd name="connsiteX1" fmla="*/ 322222 w 334827"/>
              <a:gd name="connsiteY1" fmla="*/ 413952 h 413981"/>
              <a:gd name="connsiteX2" fmla="*/ 17422 w 334827"/>
              <a:gd name="connsiteY2" fmla="*/ 346221 h 413981"/>
              <a:gd name="connsiteX3" fmla="*/ 102089 w 334827"/>
              <a:gd name="connsiteY3" fmla="*/ 295423 h 413981"/>
              <a:gd name="connsiteX4" fmla="*/ 34356 w 334827"/>
              <a:gd name="connsiteY4" fmla="*/ 219225 h 413981"/>
              <a:gd name="connsiteX5" fmla="*/ 68222 w 334827"/>
              <a:gd name="connsiteY5" fmla="*/ 176893 h 413981"/>
              <a:gd name="connsiteX6" fmla="*/ 489 w 334827"/>
              <a:gd name="connsiteY6" fmla="*/ 32964 h 413981"/>
              <a:gd name="connsiteX7" fmla="*/ 42822 w 334827"/>
              <a:gd name="connsiteY7" fmla="*/ 16031 h 413981"/>
              <a:gd name="connsiteX8" fmla="*/ 135956 w 334827"/>
              <a:gd name="connsiteY8" fmla="*/ 227691 h 413981"/>
              <a:gd name="connsiteX9" fmla="*/ 262956 w 334827"/>
              <a:gd name="connsiteY9" fmla="*/ 337755 h 41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4827" h="413981">
                <a:moveTo>
                  <a:pt x="262956" y="337755"/>
                </a:moveTo>
                <a:cubicBezTo>
                  <a:pt x="294000" y="368799"/>
                  <a:pt x="363144" y="412541"/>
                  <a:pt x="322222" y="413952"/>
                </a:cubicBezTo>
                <a:cubicBezTo>
                  <a:pt x="281300" y="415363"/>
                  <a:pt x="54111" y="365976"/>
                  <a:pt x="17422" y="346221"/>
                </a:cubicBezTo>
                <a:cubicBezTo>
                  <a:pt x="-19267" y="326466"/>
                  <a:pt x="99267" y="316589"/>
                  <a:pt x="102089" y="295423"/>
                </a:cubicBezTo>
                <a:cubicBezTo>
                  <a:pt x="104911" y="274257"/>
                  <a:pt x="40000" y="238980"/>
                  <a:pt x="34356" y="219225"/>
                </a:cubicBezTo>
                <a:cubicBezTo>
                  <a:pt x="28711" y="199470"/>
                  <a:pt x="73866" y="207936"/>
                  <a:pt x="68222" y="176893"/>
                </a:cubicBezTo>
                <a:cubicBezTo>
                  <a:pt x="62578" y="145850"/>
                  <a:pt x="4722" y="59774"/>
                  <a:pt x="489" y="32964"/>
                </a:cubicBezTo>
                <a:cubicBezTo>
                  <a:pt x="-3744" y="6154"/>
                  <a:pt x="20244" y="-16424"/>
                  <a:pt x="42822" y="16031"/>
                </a:cubicBezTo>
                <a:cubicBezTo>
                  <a:pt x="65400" y="48486"/>
                  <a:pt x="99267" y="172659"/>
                  <a:pt x="135956" y="227691"/>
                </a:cubicBezTo>
                <a:cubicBezTo>
                  <a:pt x="172645" y="282723"/>
                  <a:pt x="231912" y="306711"/>
                  <a:pt x="262956" y="337755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1" name="Forme libre 130"/>
          <p:cNvSpPr/>
          <p:nvPr/>
        </p:nvSpPr>
        <p:spPr>
          <a:xfrm>
            <a:off x="21073058" y="13183958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solidFill>
            <a:srgbClr val="800000">
              <a:alpha val="50000"/>
            </a:srgbClr>
          </a:solidFill>
          <a:ln w="19050" cmpd="sng">
            <a:solidFill>
              <a:schemeClr val="accent1">
                <a:lumMod val="40000"/>
                <a:lumOff val="60000"/>
              </a:schemeClr>
            </a:solidFill>
            <a:prstDash val="soli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132" name="Connecteur droit 131"/>
          <p:cNvCxnSpPr>
            <a:stCxn id="130" idx="7"/>
            <a:endCxn id="131" idx="26"/>
          </p:cNvCxnSpPr>
          <p:nvPr/>
        </p:nvCxnSpPr>
        <p:spPr>
          <a:xfrm flipH="1">
            <a:off x="23744460" y="13216066"/>
            <a:ext cx="696940" cy="24179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3" name="Connecteur droit 132"/>
          <p:cNvCxnSpPr>
            <a:stCxn id="130" idx="6"/>
            <a:endCxn id="131" idx="30"/>
          </p:cNvCxnSpPr>
          <p:nvPr/>
        </p:nvCxnSpPr>
        <p:spPr>
          <a:xfrm flipH="1">
            <a:off x="24227061" y="13232998"/>
            <a:ext cx="172006" cy="130014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4" name="Connecteur droit 133"/>
          <p:cNvCxnSpPr>
            <a:stCxn id="130" idx="5"/>
            <a:endCxn id="131" idx="31"/>
          </p:cNvCxnSpPr>
          <p:nvPr/>
        </p:nvCxnSpPr>
        <p:spPr>
          <a:xfrm flipH="1">
            <a:off x="24248230" y="13376928"/>
            <a:ext cx="218571" cy="15717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5" name="Connecteur droit 134"/>
          <p:cNvCxnSpPr>
            <a:stCxn id="130" idx="2"/>
            <a:endCxn id="131" idx="31"/>
          </p:cNvCxnSpPr>
          <p:nvPr/>
        </p:nvCxnSpPr>
        <p:spPr>
          <a:xfrm flipH="1" flipV="1">
            <a:off x="24248228" y="13392643"/>
            <a:ext cx="167772" cy="153612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6" name="Connecteur droit 135"/>
          <p:cNvCxnSpPr>
            <a:stCxn id="130" idx="2"/>
            <a:endCxn id="131" idx="36"/>
          </p:cNvCxnSpPr>
          <p:nvPr/>
        </p:nvCxnSpPr>
        <p:spPr>
          <a:xfrm flipH="1">
            <a:off x="23892628" y="13546254"/>
            <a:ext cx="523374" cy="168121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7" name="Connecteur droit 136"/>
          <p:cNvCxnSpPr>
            <a:stCxn id="129" idx="8"/>
            <a:endCxn id="131" idx="13"/>
          </p:cNvCxnSpPr>
          <p:nvPr/>
        </p:nvCxnSpPr>
        <p:spPr>
          <a:xfrm flipV="1">
            <a:off x="20919270" y="13371478"/>
            <a:ext cx="170894" cy="64714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8" name="Connecteur droit 137"/>
          <p:cNvCxnSpPr>
            <a:stCxn id="129" idx="8"/>
            <a:endCxn id="131" idx="7"/>
          </p:cNvCxnSpPr>
          <p:nvPr/>
        </p:nvCxnSpPr>
        <p:spPr>
          <a:xfrm>
            <a:off x="20919267" y="13436191"/>
            <a:ext cx="242860" cy="11308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9" name="Connecteur droit 138"/>
          <p:cNvCxnSpPr>
            <a:stCxn id="129" idx="10"/>
            <a:endCxn id="131" idx="3"/>
          </p:cNvCxnSpPr>
          <p:nvPr/>
        </p:nvCxnSpPr>
        <p:spPr>
          <a:xfrm>
            <a:off x="20868468" y="13529324"/>
            <a:ext cx="454526" cy="138489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0" name="Connecteur droit 139"/>
          <p:cNvCxnSpPr>
            <a:stCxn id="129" idx="6"/>
            <a:endCxn id="131" idx="16"/>
          </p:cNvCxnSpPr>
          <p:nvPr/>
        </p:nvCxnSpPr>
        <p:spPr>
          <a:xfrm>
            <a:off x="20910800" y="13199133"/>
            <a:ext cx="518028" cy="5804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1" name="Connecteur droit 140"/>
          <p:cNvCxnSpPr/>
          <p:nvPr/>
        </p:nvCxnSpPr>
        <p:spPr>
          <a:xfrm>
            <a:off x="20919270" y="13195031"/>
            <a:ext cx="170894" cy="21454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2" name="Connecteur droit 141"/>
          <p:cNvCxnSpPr/>
          <p:nvPr/>
        </p:nvCxnSpPr>
        <p:spPr>
          <a:xfrm>
            <a:off x="20791499" y="14576204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3" name="Connecteur droit 142"/>
          <p:cNvCxnSpPr/>
          <p:nvPr/>
        </p:nvCxnSpPr>
        <p:spPr>
          <a:xfrm>
            <a:off x="23362190" y="14569854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4" name="Forme libre 143"/>
          <p:cNvSpPr/>
          <p:nvPr/>
        </p:nvSpPr>
        <p:spPr>
          <a:xfrm>
            <a:off x="19396699" y="14515141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45" name="Forme libre 144"/>
          <p:cNvSpPr/>
          <p:nvPr/>
        </p:nvSpPr>
        <p:spPr>
          <a:xfrm>
            <a:off x="24422282" y="14519571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46" name="Ellipse 145"/>
          <p:cNvSpPr/>
          <p:nvPr/>
        </p:nvSpPr>
        <p:spPr>
          <a:xfrm>
            <a:off x="20159675" y="14897935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47" name="Ellipse 146"/>
          <p:cNvSpPr/>
          <p:nvPr/>
        </p:nvSpPr>
        <p:spPr>
          <a:xfrm>
            <a:off x="20468708" y="14853487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48" name="Ellipse 147"/>
          <p:cNvSpPr/>
          <p:nvPr/>
        </p:nvSpPr>
        <p:spPr>
          <a:xfrm>
            <a:off x="20578775" y="14591883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49" name="Ellipse 148"/>
          <p:cNvSpPr/>
          <p:nvPr/>
        </p:nvSpPr>
        <p:spPr>
          <a:xfrm>
            <a:off x="24706273" y="14681409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50" name="Ellipse 149"/>
          <p:cNvSpPr/>
          <p:nvPr/>
        </p:nvSpPr>
        <p:spPr>
          <a:xfrm>
            <a:off x="24710508" y="14896684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51" name="Ellipse 150"/>
          <p:cNvSpPr/>
          <p:nvPr/>
        </p:nvSpPr>
        <p:spPr>
          <a:xfrm>
            <a:off x="25006842" y="14892451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52" name="Forme libre 151"/>
          <p:cNvSpPr/>
          <p:nvPr/>
        </p:nvSpPr>
        <p:spPr>
          <a:xfrm>
            <a:off x="20430580" y="14706449"/>
            <a:ext cx="493458" cy="416202"/>
          </a:xfrm>
          <a:custGeom>
            <a:avLst/>
            <a:gdLst>
              <a:gd name="connsiteX0" fmla="*/ 249793 w 493457"/>
              <a:gd name="connsiteY0" fmla="*/ 381844 h 416202"/>
              <a:gd name="connsiteX1" fmla="*/ 4260 w 493457"/>
              <a:gd name="connsiteY1" fmla="*/ 415709 h 416202"/>
              <a:gd name="connsiteX2" fmla="*/ 105860 w 493457"/>
              <a:gd name="connsiteY2" fmla="*/ 356445 h 416202"/>
              <a:gd name="connsiteX3" fmla="*/ 258260 w 493457"/>
              <a:gd name="connsiteY3" fmla="*/ 280247 h 416202"/>
              <a:gd name="connsiteX4" fmla="*/ 359860 w 493457"/>
              <a:gd name="connsiteY4" fmla="*/ 170183 h 416202"/>
              <a:gd name="connsiteX5" fmla="*/ 436060 w 493457"/>
              <a:gd name="connsiteY5" fmla="*/ 77053 h 416202"/>
              <a:gd name="connsiteX6" fmla="*/ 478393 w 493457"/>
              <a:gd name="connsiteY6" fmla="*/ 855 h 416202"/>
              <a:gd name="connsiteX7" fmla="*/ 486860 w 493457"/>
              <a:gd name="connsiteY7" fmla="*/ 127851 h 416202"/>
              <a:gd name="connsiteX8" fmla="*/ 486860 w 493457"/>
              <a:gd name="connsiteY8" fmla="*/ 237915 h 416202"/>
              <a:gd name="connsiteX9" fmla="*/ 402193 w 493457"/>
              <a:gd name="connsiteY9" fmla="*/ 254848 h 416202"/>
              <a:gd name="connsiteX10" fmla="*/ 436060 w 493457"/>
              <a:gd name="connsiteY10" fmla="*/ 331045 h 416202"/>
              <a:gd name="connsiteX11" fmla="*/ 249793 w 493457"/>
              <a:gd name="connsiteY11" fmla="*/ 381844 h 416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93457" h="416202">
                <a:moveTo>
                  <a:pt x="249793" y="381844"/>
                </a:moveTo>
                <a:cubicBezTo>
                  <a:pt x="177826" y="395955"/>
                  <a:pt x="28249" y="419942"/>
                  <a:pt x="4260" y="415709"/>
                </a:cubicBezTo>
                <a:cubicBezTo>
                  <a:pt x="-19729" y="411476"/>
                  <a:pt x="63527" y="379022"/>
                  <a:pt x="105860" y="356445"/>
                </a:cubicBezTo>
                <a:cubicBezTo>
                  <a:pt x="148193" y="333868"/>
                  <a:pt x="215927" y="311291"/>
                  <a:pt x="258260" y="280247"/>
                </a:cubicBezTo>
                <a:cubicBezTo>
                  <a:pt x="300593" y="249203"/>
                  <a:pt x="330227" y="204049"/>
                  <a:pt x="359860" y="170183"/>
                </a:cubicBezTo>
                <a:cubicBezTo>
                  <a:pt x="389493" y="136317"/>
                  <a:pt x="416305" y="105274"/>
                  <a:pt x="436060" y="77053"/>
                </a:cubicBezTo>
                <a:cubicBezTo>
                  <a:pt x="455815" y="48832"/>
                  <a:pt x="469926" y="-7611"/>
                  <a:pt x="478393" y="855"/>
                </a:cubicBezTo>
                <a:cubicBezTo>
                  <a:pt x="486860" y="9321"/>
                  <a:pt x="485449" y="88341"/>
                  <a:pt x="486860" y="127851"/>
                </a:cubicBezTo>
                <a:cubicBezTo>
                  <a:pt x="488271" y="167361"/>
                  <a:pt x="500971" y="216749"/>
                  <a:pt x="486860" y="237915"/>
                </a:cubicBezTo>
                <a:cubicBezTo>
                  <a:pt x="472749" y="259081"/>
                  <a:pt x="410660" y="239326"/>
                  <a:pt x="402193" y="254848"/>
                </a:cubicBezTo>
                <a:cubicBezTo>
                  <a:pt x="393726" y="270370"/>
                  <a:pt x="461460" y="309879"/>
                  <a:pt x="436060" y="331045"/>
                </a:cubicBezTo>
                <a:cubicBezTo>
                  <a:pt x="410660" y="352211"/>
                  <a:pt x="321760" y="367733"/>
                  <a:pt x="249793" y="381844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53" name="Forme libre 152"/>
          <p:cNvSpPr/>
          <p:nvPr/>
        </p:nvSpPr>
        <p:spPr>
          <a:xfrm>
            <a:off x="24396754" y="14708206"/>
            <a:ext cx="334827" cy="413980"/>
          </a:xfrm>
          <a:custGeom>
            <a:avLst/>
            <a:gdLst>
              <a:gd name="connsiteX0" fmla="*/ 262956 w 334827"/>
              <a:gd name="connsiteY0" fmla="*/ 337755 h 413981"/>
              <a:gd name="connsiteX1" fmla="*/ 322222 w 334827"/>
              <a:gd name="connsiteY1" fmla="*/ 413952 h 413981"/>
              <a:gd name="connsiteX2" fmla="*/ 17422 w 334827"/>
              <a:gd name="connsiteY2" fmla="*/ 346221 h 413981"/>
              <a:gd name="connsiteX3" fmla="*/ 102089 w 334827"/>
              <a:gd name="connsiteY3" fmla="*/ 295423 h 413981"/>
              <a:gd name="connsiteX4" fmla="*/ 34356 w 334827"/>
              <a:gd name="connsiteY4" fmla="*/ 219225 h 413981"/>
              <a:gd name="connsiteX5" fmla="*/ 68222 w 334827"/>
              <a:gd name="connsiteY5" fmla="*/ 176893 h 413981"/>
              <a:gd name="connsiteX6" fmla="*/ 489 w 334827"/>
              <a:gd name="connsiteY6" fmla="*/ 32964 h 413981"/>
              <a:gd name="connsiteX7" fmla="*/ 42822 w 334827"/>
              <a:gd name="connsiteY7" fmla="*/ 16031 h 413981"/>
              <a:gd name="connsiteX8" fmla="*/ 135956 w 334827"/>
              <a:gd name="connsiteY8" fmla="*/ 227691 h 413981"/>
              <a:gd name="connsiteX9" fmla="*/ 262956 w 334827"/>
              <a:gd name="connsiteY9" fmla="*/ 337755 h 41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4827" h="413981">
                <a:moveTo>
                  <a:pt x="262956" y="337755"/>
                </a:moveTo>
                <a:cubicBezTo>
                  <a:pt x="294000" y="368799"/>
                  <a:pt x="363144" y="412541"/>
                  <a:pt x="322222" y="413952"/>
                </a:cubicBezTo>
                <a:cubicBezTo>
                  <a:pt x="281300" y="415363"/>
                  <a:pt x="54111" y="365976"/>
                  <a:pt x="17422" y="346221"/>
                </a:cubicBezTo>
                <a:cubicBezTo>
                  <a:pt x="-19267" y="326466"/>
                  <a:pt x="99267" y="316589"/>
                  <a:pt x="102089" y="295423"/>
                </a:cubicBezTo>
                <a:cubicBezTo>
                  <a:pt x="104911" y="274257"/>
                  <a:pt x="40000" y="238980"/>
                  <a:pt x="34356" y="219225"/>
                </a:cubicBezTo>
                <a:cubicBezTo>
                  <a:pt x="28711" y="199470"/>
                  <a:pt x="73866" y="207936"/>
                  <a:pt x="68222" y="176893"/>
                </a:cubicBezTo>
                <a:cubicBezTo>
                  <a:pt x="62578" y="145850"/>
                  <a:pt x="4722" y="59774"/>
                  <a:pt x="489" y="32964"/>
                </a:cubicBezTo>
                <a:cubicBezTo>
                  <a:pt x="-3744" y="6154"/>
                  <a:pt x="20244" y="-16424"/>
                  <a:pt x="42822" y="16031"/>
                </a:cubicBezTo>
                <a:cubicBezTo>
                  <a:pt x="65400" y="48486"/>
                  <a:pt x="99267" y="172659"/>
                  <a:pt x="135956" y="227691"/>
                </a:cubicBezTo>
                <a:cubicBezTo>
                  <a:pt x="172645" y="282723"/>
                  <a:pt x="231912" y="306711"/>
                  <a:pt x="262956" y="337755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54" name="Forme libre 153"/>
          <p:cNvSpPr/>
          <p:nvPr/>
        </p:nvSpPr>
        <p:spPr>
          <a:xfrm>
            <a:off x="21071232" y="14692127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solidFill>
            <a:srgbClr val="800000">
              <a:alpha val="64000"/>
            </a:srgbClr>
          </a:solidFill>
          <a:ln w="19050" cmpd="sng">
            <a:solidFill>
              <a:schemeClr val="accent1">
                <a:lumMod val="40000"/>
                <a:lumOff val="60000"/>
              </a:schemeClr>
            </a:solidFill>
            <a:prstDash val="soli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155" name="Connecteur droit 154"/>
          <p:cNvCxnSpPr>
            <a:stCxn id="153" idx="7"/>
            <a:endCxn id="154" idx="26"/>
          </p:cNvCxnSpPr>
          <p:nvPr/>
        </p:nvCxnSpPr>
        <p:spPr>
          <a:xfrm flipH="1">
            <a:off x="23742634" y="14724237"/>
            <a:ext cx="696940" cy="24179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6" name="Connecteur droit 155"/>
          <p:cNvCxnSpPr>
            <a:stCxn id="153" idx="6"/>
            <a:endCxn id="154" idx="30"/>
          </p:cNvCxnSpPr>
          <p:nvPr/>
        </p:nvCxnSpPr>
        <p:spPr>
          <a:xfrm flipH="1">
            <a:off x="24225235" y="14741167"/>
            <a:ext cx="172006" cy="130014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7" name="Connecteur droit 156"/>
          <p:cNvCxnSpPr>
            <a:stCxn id="153" idx="5"/>
            <a:endCxn id="154" idx="31"/>
          </p:cNvCxnSpPr>
          <p:nvPr/>
        </p:nvCxnSpPr>
        <p:spPr>
          <a:xfrm flipH="1">
            <a:off x="24246404" y="14885100"/>
            <a:ext cx="218571" cy="15717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8" name="Connecteur droit 157"/>
          <p:cNvCxnSpPr>
            <a:stCxn id="153" idx="2"/>
            <a:endCxn id="154" idx="31"/>
          </p:cNvCxnSpPr>
          <p:nvPr/>
        </p:nvCxnSpPr>
        <p:spPr>
          <a:xfrm flipH="1" flipV="1">
            <a:off x="24246402" y="14900815"/>
            <a:ext cx="167772" cy="153612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9" name="Connecteur droit 158"/>
          <p:cNvCxnSpPr>
            <a:stCxn id="153" idx="2"/>
            <a:endCxn id="154" idx="36"/>
          </p:cNvCxnSpPr>
          <p:nvPr/>
        </p:nvCxnSpPr>
        <p:spPr>
          <a:xfrm flipH="1">
            <a:off x="23890802" y="15054425"/>
            <a:ext cx="523374" cy="168121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0" name="Connecteur droit 159"/>
          <p:cNvCxnSpPr>
            <a:stCxn id="152" idx="8"/>
            <a:endCxn id="154" idx="13"/>
          </p:cNvCxnSpPr>
          <p:nvPr/>
        </p:nvCxnSpPr>
        <p:spPr>
          <a:xfrm flipV="1">
            <a:off x="20917441" y="14879650"/>
            <a:ext cx="170894" cy="64714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1" name="Connecteur droit 160"/>
          <p:cNvCxnSpPr>
            <a:stCxn id="152" idx="8"/>
            <a:endCxn id="154" idx="7"/>
          </p:cNvCxnSpPr>
          <p:nvPr/>
        </p:nvCxnSpPr>
        <p:spPr>
          <a:xfrm>
            <a:off x="20917441" y="14944362"/>
            <a:ext cx="242860" cy="11308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2" name="Connecteur droit 161"/>
          <p:cNvCxnSpPr>
            <a:stCxn id="152" idx="10"/>
            <a:endCxn id="154" idx="3"/>
          </p:cNvCxnSpPr>
          <p:nvPr/>
        </p:nvCxnSpPr>
        <p:spPr>
          <a:xfrm>
            <a:off x="20866642" y="15037493"/>
            <a:ext cx="454526" cy="138489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3" name="Connecteur droit 162"/>
          <p:cNvCxnSpPr>
            <a:stCxn id="152" idx="6"/>
            <a:endCxn id="154" idx="16"/>
          </p:cNvCxnSpPr>
          <p:nvPr/>
        </p:nvCxnSpPr>
        <p:spPr>
          <a:xfrm>
            <a:off x="20908974" y="14707302"/>
            <a:ext cx="518028" cy="5804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4" name="Connecteur droit 163"/>
          <p:cNvCxnSpPr/>
          <p:nvPr/>
        </p:nvCxnSpPr>
        <p:spPr>
          <a:xfrm>
            <a:off x="20917441" y="14703202"/>
            <a:ext cx="170894" cy="21454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5" name="Connecteur droit 164"/>
          <p:cNvCxnSpPr/>
          <p:nvPr/>
        </p:nvCxnSpPr>
        <p:spPr>
          <a:xfrm>
            <a:off x="20789064" y="16000549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6" name="Connecteur droit 165"/>
          <p:cNvCxnSpPr/>
          <p:nvPr/>
        </p:nvCxnSpPr>
        <p:spPr>
          <a:xfrm>
            <a:off x="23359755" y="15994199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67" name="Forme libre 166"/>
          <p:cNvSpPr/>
          <p:nvPr/>
        </p:nvSpPr>
        <p:spPr>
          <a:xfrm>
            <a:off x="19394263" y="15939486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68" name="Forme libre 167"/>
          <p:cNvSpPr/>
          <p:nvPr/>
        </p:nvSpPr>
        <p:spPr>
          <a:xfrm>
            <a:off x="24419850" y="15943916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69" name="Ellipse 168"/>
          <p:cNvSpPr/>
          <p:nvPr/>
        </p:nvSpPr>
        <p:spPr>
          <a:xfrm>
            <a:off x="20157242" y="16322281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70" name="Ellipse 169"/>
          <p:cNvSpPr/>
          <p:nvPr/>
        </p:nvSpPr>
        <p:spPr>
          <a:xfrm>
            <a:off x="20466276" y="16277833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71" name="Ellipse 170"/>
          <p:cNvSpPr/>
          <p:nvPr/>
        </p:nvSpPr>
        <p:spPr>
          <a:xfrm>
            <a:off x="20576340" y="16016231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72" name="Ellipse 171"/>
          <p:cNvSpPr/>
          <p:nvPr/>
        </p:nvSpPr>
        <p:spPr>
          <a:xfrm>
            <a:off x="24703841" y="16105754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73" name="Ellipse 172"/>
          <p:cNvSpPr/>
          <p:nvPr/>
        </p:nvSpPr>
        <p:spPr>
          <a:xfrm>
            <a:off x="24708075" y="16321030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74" name="Ellipse 173"/>
          <p:cNvSpPr/>
          <p:nvPr/>
        </p:nvSpPr>
        <p:spPr>
          <a:xfrm>
            <a:off x="25004406" y="16316799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75" name="Forme libre 174"/>
          <p:cNvSpPr/>
          <p:nvPr/>
        </p:nvSpPr>
        <p:spPr>
          <a:xfrm>
            <a:off x="20428148" y="16130795"/>
            <a:ext cx="493458" cy="416202"/>
          </a:xfrm>
          <a:custGeom>
            <a:avLst/>
            <a:gdLst>
              <a:gd name="connsiteX0" fmla="*/ 249793 w 493457"/>
              <a:gd name="connsiteY0" fmla="*/ 381844 h 416202"/>
              <a:gd name="connsiteX1" fmla="*/ 4260 w 493457"/>
              <a:gd name="connsiteY1" fmla="*/ 415709 h 416202"/>
              <a:gd name="connsiteX2" fmla="*/ 105860 w 493457"/>
              <a:gd name="connsiteY2" fmla="*/ 356445 h 416202"/>
              <a:gd name="connsiteX3" fmla="*/ 258260 w 493457"/>
              <a:gd name="connsiteY3" fmla="*/ 280247 h 416202"/>
              <a:gd name="connsiteX4" fmla="*/ 359860 w 493457"/>
              <a:gd name="connsiteY4" fmla="*/ 170183 h 416202"/>
              <a:gd name="connsiteX5" fmla="*/ 436060 w 493457"/>
              <a:gd name="connsiteY5" fmla="*/ 77053 h 416202"/>
              <a:gd name="connsiteX6" fmla="*/ 478393 w 493457"/>
              <a:gd name="connsiteY6" fmla="*/ 855 h 416202"/>
              <a:gd name="connsiteX7" fmla="*/ 486860 w 493457"/>
              <a:gd name="connsiteY7" fmla="*/ 127851 h 416202"/>
              <a:gd name="connsiteX8" fmla="*/ 486860 w 493457"/>
              <a:gd name="connsiteY8" fmla="*/ 237915 h 416202"/>
              <a:gd name="connsiteX9" fmla="*/ 402193 w 493457"/>
              <a:gd name="connsiteY9" fmla="*/ 254848 h 416202"/>
              <a:gd name="connsiteX10" fmla="*/ 436060 w 493457"/>
              <a:gd name="connsiteY10" fmla="*/ 331045 h 416202"/>
              <a:gd name="connsiteX11" fmla="*/ 249793 w 493457"/>
              <a:gd name="connsiteY11" fmla="*/ 381844 h 416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93457" h="416202">
                <a:moveTo>
                  <a:pt x="249793" y="381844"/>
                </a:moveTo>
                <a:cubicBezTo>
                  <a:pt x="177826" y="395955"/>
                  <a:pt x="28249" y="419942"/>
                  <a:pt x="4260" y="415709"/>
                </a:cubicBezTo>
                <a:cubicBezTo>
                  <a:pt x="-19729" y="411476"/>
                  <a:pt x="63527" y="379022"/>
                  <a:pt x="105860" y="356445"/>
                </a:cubicBezTo>
                <a:cubicBezTo>
                  <a:pt x="148193" y="333868"/>
                  <a:pt x="215927" y="311291"/>
                  <a:pt x="258260" y="280247"/>
                </a:cubicBezTo>
                <a:cubicBezTo>
                  <a:pt x="300593" y="249203"/>
                  <a:pt x="330227" y="204049"/>
                  <a:pt x="359860" y="170183"/>
                </a:cubicBezTo>
                <a:cubicBezTo>
                  <a:pt x="389493" y="136317"/>
                  <a:pt x="416305" y="105274"/>
                  <a:pt x="436060" y="77053"/>
                </a:cubicBezTo>
                <a:cubicBezTo>
                  <a:pt x="455815" y="48832"/>
                  <a:pt x="469926" y="-7611"/>
                  <a:pt x="478393" y="855"/>
                </a:cubicBezTo>
                <a:cubicBezTo>
                  <a:pt x="486860" y="9321"/>
                  <a:pt x="485449" y="88341"/>
                  <a:pt x="486860" y="127851"/>
                </a:cubicBezTo>
                <a:cubicBezTo>
                  <a:pt x="488271" y="167361"/>
                  <a:pt x="500971" y="216749"/>
                  <a:pt x="486860" y="237915"/>
                </a:cubicBezTo>
                <a:cubicBezTo>
                  <a:pt x="472749" y="259081"/>
                  <a:pt x="410660" y="239326"/>
                  <a:pt x="402193" y="254848"/>
                </a:cubicBezTo>
                <a:cubicBezTo>
                  <a:pt x="393726" y="270370"/>
                  <a:pt x="461460" y="309879"/>
                  <a:pt x="436060" y="331045"/>
                </a:cubicBezTo>
                <a:cubicBezTo>
                  <a:pt x="410660" y="352211"/>
                  <a:pt x="321760" y="367733"/>
                  <a:pt x="249793" y="381844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76" name="Forme libre 175"/>
          <p:cNvSpPr/>
          <p:nvPr/>
        </p:nvSpPr>
        <p:spPr>
          <a:xfrm>
            <a:off x="24394318" y="16132551"/>
            <a:ext cx="334827" cy="413980"/>
          </a:xfrm>
          <a:custGeom>
            <a:avLst/>
            <a:gdLst>
              <a:gd name="connsiteX0" fmla="*/ 262956 w 334827"/>
              <a:gd name="connsiteY0" fmla="*/ 337755 h 413981"/>
              <a:gd name="connsiteX1" fmla="*/ 322222 w 334827"/>
              <a:gd name="connsiteY1" fmla="*/ 413952 h 413981"/>
              <a:gd name="connsiteX2" fmla="*/ 17422 w 334827"/>
              <a:gd name="connsiteY2" fmla="*/ 346221 h 413981"/>
              <a:gd name="connsiteX3" fmla="*/ 102089 w 334827"/>
              <a:gd name="connsiteY3" fmla="*/ 295423 h 413981"/>
              <a:gd name="connsiteX4" fmla="*/ 34356 w 334827"/>
              <a:gd name="connsiteY4" fmla="*/ 219225 h 413981"/>
              <a:gd name="connsiteX5" fmla="*/ 68222 w 334827"/>
              <a:gd name="connsiteY5" fmla="*/ 176893 h 413981"/>
              <a:gd name="connsiteX6" fmla="*/ 489 w 334827"/>
              <a:gd name="connsiteY6" fmla="*/ 32964 h 413981"/>
              <a:gd name="connsiteX7" fmla="*/ 42822 w 334827"/>
              <a:gd name="connsiteY7" fmla="*/ 16031 h 413981"/>
              <a:gd name="connsiteX8" fmla="*/ 135956 w 334827"/>
              <a:gd name="connsiteY8" fmla="*/ 227691 h 413981"/>
              <a:gd name="connsiteX9" fmla="*/ 262956 w 334827"/>
              <a:gd name="connsiteY9" fmla="*/ 337755 h 41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4827" h="413981">
                <a:moveTo>
                  <a:pt x="262956" y="337755"/>
                </a:moveTo>
                <a:cubicBezTo>
                  <a:pt x="294000" y="368799"/>
                  <a:pt x="363144" y="412541"/>
                  <a:pt x="322222" y="413952"/>
                </a:cubicBezTo>
                <a:cubicBezTo>
                  <a:pt x="281300" y="415363"/>
                  <a:pt x="54111" y="365976"/>
                  <a:pt x="17422" y="346221"/>
                </a:cubicBezTo>
                <a:cubicBezTo>
                  <a:pt x="-19267" y="326466"/>
                  <a:pt x="99267" y="316589"/>
                  <a:pt x="102089" y="295423"/>
                </a:cubicBezTo>
                <a:cubicBezTo>
                  <a:pt x="104911" y="274257"/>
                  <a:pt x="40000" y="238980"/>
                  <a:pt x="34356" y="219225"/>
                </a:cubicBezTo>
                <a:cubicBezTo>
                  <a:pt x="28711" y="199470"/>
                  <a:pt x="73866" y="207936"/>
                  <a:pt x="68222" y="176893"/>
                </a:cubicBezTo>
                <a:cubicBezTo>
                  <a:pt x="62578" y="145850"/>
                  <a:pt x="4722" y="59774"/>
                  <a:pt x="489" y="32964"/>
                </a:cubicBezTo>
                <a:cubicBezTo>
                  <a:pt x="-3744" y="6154"/>
                  <a:pt x="20244" y="-16424"/>
                  <a:pt x="42822" y="16031"/>
                </a:cubicBezTo>
                <a:cubicBezTo>
                  <a:pt x="65400" y="48486"/>
                  <a:pt x="99267" y="172659"/>
                  <a:pt x="135956" y="227691"/>
                </a:cubicBezTo>
                <a:cubicBezTo>
                  <a:pt x="172645" y="282723"/>
                  <a:pt x="231912" y="306711"/>
                  <a:pt x="262956" y="337755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77" name="Forme libre 176"/>
          <p:cNvSpPr/>
          <p:nvPr/>
        </p:nvSpPr>
        <p:spPr>
          <a:xfrm>
            <a:off x="21068796" y="16116475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solidFill>
            <a:srgbClr val="800000"/>
          </a:solidFill>
          <a:ln w="19050" cmpd="sng">
            <a:solidFill>
              <a:schemeClr val="accent1">
                <a:lumMod val="40000"/>
                <a:lumOff val="60000"/>
              </a:schemeClr>
            </a:solidFill>
            <a:prstDash val="soli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178" name="Connecteur droit 177"/>
          <p:cNvCxnSpPr>
            <a:stCxn id="176" idx="7"/>
            <a:endCxn id="177" idx="26"/>
          </p:cNvCxnSpPr>
          <p:nvPr/>
        </p:nvCxnSpPr>
        <p:spPr>
          <a:xfrm flipH="1">
            <a:off x="23740202" y="16148583"/>
            <a:ext cx="696940" cy="24179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9" name="Connecteur droit 178"/>
          <p:cNvCxnSpPr>
            <a:stCxn id="176" idx="6"/>
            <a:endCxn id="177" idx="30"/>
          </p:cNvCxnSpPr>
          <p:nvPr/>
        </p:nvCxnSpPr>
        <p:spPr>
          <a:xfrm flipH="1">
            <a:off x="24222799" y="16165513"/>
            <a:ext cx="172006" cy="130014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0" name="Connecteur droit 179"/>
          <p:cNvCxnSpPr>
            <a:stCxn id="176" idx="5"/>
            <a:endCxn id="177" idx="31"/>
          </p:cNvCxnSpPr>
          <p:nvPr/>
        </p:nvCxnSpPr>
        <p:spPr>
          <a:xfrm flipH="1">
            <a:off x="24243969" y="16309445"/>
            <a:ext cx="218571" cy="15717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1" name="Connecteur droit 180"/>
          <p:cNvCxnSpPr>
            <a:stCxn id="176" idx="2"/>
            <a:endCxn id="177" idx="31"/>
          </p:cNvCxnSpPr>
          <p:nvPr/>
        </p:nvCxnSpPr>
        <p:spPr>
          <a:xfrm flipH="1" flipV="1">
            <a:off x="24243967" y="16325160"/>
            <a:ext cx="167772" cy="153612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2" name="Connecteur droit 181"/>
          <p:cNvCxnSpPr>
            <a:stCxn id="176" idx="2"/>
            <a:endCxn id="177" idx="36"/>
          </p:cNvCxnSpPr>
          <p:nvPr/>
        </p:nvCxnSpPr>
        <p:spPr>
          <a:xfrm flipH="1">
            <a:off x="23888366" y="16478771"/>
            <a:ext cx="523374" cy="168121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3" name="Connecteur droit 182"/>
          <p:cNvCxnSpPr>
            <a:stCxn id="175" idx="8"/>
            <a:endCxn id="177" idx="13"/>
          </p:cNvCxnSpPr>
          <p:nvPr/>
        </p:nvCxnSpPr>
        <p:spPr>
          <a:xfrm flipV="1">
            <a:off x="20915009" y="16303995"/>
            <a:ext cx="170894" cy="64714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4" name="Connecteur droit 183"/>
          <p:cNvCxnSpPr>
            <a:stCxn id="175" idx="8"/>
            <a:endCxn id="177" idx="7"/>
          </p:cNvCxnSpPr>
          <p:nvPr/>
        </p:nvCxnSpPr>
        <p:spPr>
          <a:xfrm>
            <a:off x="20915009" y="16368708"/>
            <a:ext cx="242860" cy="11308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5" name="Connecteur droit 184"/>
          <p:cNvCxnSpPr>
            <a:stCxn id="175" idx="10"/>
            <a:endCxn id="177" idx="3"/>
          </p:cNvCxnSpPr>
          <p:nvPr/>
        </p:nvCxnSpPr>
        <p:spPr>
          <a:xfrm>
            <a:off x="20864209" y="16461841"/>
            <a:ext cx="454526" cy="138489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6" name="Connecteur droit 185"/>
          <p:cNvCxnSpPr>
            <a:stCxn id="175" idx="6"/>
            <a:endCxn id="177" idx="16"/>
          </p:cNvCxnSpPr>
          <p:nvPr/>
        </p:nvCxnSpPr>
        <p:spPr>
          <a:xfrm>
            <a:off x="20906539" y="16131650"/>
            <a:ext cx="518028" cy="5804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7" name="Connecteur droit 186"/>
          <p:cNvCxnSpPr/>
          <p:nvPr/>
        </p:nvCxnSpPr>
        <p:spPr>
          <a:xfrm>
            <a:off x="20915009" y="16127548"/>
            <a:ext cx="170894" cy="21454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8" name="Connecteur droit 187"/>
          <p:cNvCxnSpPr/>
          <p:nvPr/>
        </p:nvCxnSpPr>
        <p:spPr>
          <a:xfrm>
            <a:off x="20825241" y="9994032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9" name="Connecteur droit 188"/>
          <p:cNvCxnSpPr/>
          <p:nvPr/>
        </p:nvCxnSpPr>
        <p:spPr>
          <a:xfrm>
            <a:off x="23395932" y="9987682"/>
            <a:ext cx="117475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0" name="Forme libre 189"/>
          <p:cNvSpPr/>
          <p:nvPr/>
        </p:nvSpPr>
        <p:spPr>
          <a:xfrm>
            <a:off x="19430440" y="9932969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91" name="Forme libre 190"/>
          <p:cNvSpPr/>
          <p:nvPr/>
        </p:nvSpPr>
        <p:spPr>
          <a:xfrm>
            <a:off x="24456024" y="9937400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92" name="Ellipse 191"/>
          <p:cNvSpPr/>
          <p:nvPr/>
        </p:nvSpPr>
        <p:spPr>
          <a:xfrm>
            <a:off x="20193416" y="10315767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93" name="Ellipse 192"/>
          <p:cNvSpPr/>
          <p:nvPr/>
        </p:nvSpPr>
        <p:spPr>
          <a:xfrm>
            <a:off x="20502450" y="10271316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94" name="Ellipse 193"/>
          <p:cNvSpPr/>
          <p:nvPr/>
        </p:nvSpPr>
        <p:spPr>
          <a:xfrm>
            <a:off x="20612517" y="10009714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95" name="Ellipse 194"/>
          <p:cNvSpPr/>
          <p:nvPr/>
        </p:nvSpPr>
        <p:spPr>
          <a:xfrm>
            <a:off x="24740018" y="10099240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96" name="Ellipse 195"/>
          <p:cNvSpPr/>
          <p:nvPr/>
        </p:nvSpPr>
        <p:spPr>
          <a:xfrm>
            <a:off x="24744249" y="10314515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97" name="Ellipse 196"/>
          <p:cNvSpPr/>
          <p:nvPr/>
        </p:nvSpPr>
        <p:spPr>
          <a:xfrm>
            <a:off x="25040584" y="10310282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98" name="Forme libre 197"/>
          <p:cNvSpPr/>
          <p:nvPr/>
        </p:nvSpPr>
        <p:spPr>
          <a:xfrm>
            <a:off x="20464325" y="10124278"/>
            <a:ext cx="493458" cy="416202"/>
          </a:xfrm>
          <a:custGeom>
            <a:avLst/>
            <a:gdLst>
              <a:gd name="connsiteX0" fmla="*/ 249793 w 493457"/>
              <a:gd name="connsiteY0" fmla="*/ 381844 h 416202"/>
              <a:gd name="connsiteX1" fmla="*/ 4260 w 493457"/>
              <a:gd name="connsiteY1" fmla="*/ 415709 h 416202"/>
              <a:gd name="connsiteX2" fmla="*/ 105860 w 493457"/>
              <a:gd name="connsiteY2" fmla="*/ 356445 h 416202"/>
              <a:gd name="connsiteX3" fmla="*/ 258260 w 493457"/>
              <a:gd name="connsiteY3" fmla="*/ 280247 h 416202"/>
              <a:gd name="connsiteX4" fmla="*/ 359860 w 493457"/>
              <a:gd name="connsiteY4" fmla="*/ 170183 h 416202"/>
              <a:gd name="connsiteX5" fmla="*/ 436060 w 493457"/>
              <a:gd name="connsiteY5" fmla="*/ 77053 h 416202"/>
              <a:gd name="connsiteX6" fmla="*/ 478393 w 493457"/>
              <a:gd name="connsiteY6" fmla="*/ 855 h 416202"/>
              <a:gd name="connsiteX7" fmla="*/ 486860 w 493457"/>
              <a:gd name="connsiteY7" fmla="*/ 127851 h 416202"/>
              <a:gd name="connsiteX8" fmla="*/ 486860 w 493457"/>
              <a:gd name="connsiteY8" fmla="*/ 237915 h 416202"/>
              <a:gd name="connsiteX9" fmla="*/ 402193 w 493457"/>
              <a:gd name="connsiteY9" fmla="*/ 254848 h 416202"/>
              <a:gd name="connsiteX10" fmla="*/ 436060 w 493457"/>
              <a:gd name="connsiteY10" fmla="*/ 331045 h 416202"/>
              <a:gd name="connsiteX11" fmla="*/ 249793 w 493457"/>
              <a:gd name="connsiteY11" fmla="*/ 381844 h 416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93457" h="416202">
                <a:moveTo>
                  <a:pt x="249793" y="381844"/>
                </a:moveTo>
                <a:cubicBezTo>
                  <a:pt x="177826" y="395955"/>
                  <a:pt x="28249" y="419942"/>
                  <a:pt x="4260" y="415709"/>
                </a:cubicBezTo>
                <a:cubicBezTo>
                  <a:pt x="-19729" y="411476"/>
                  <a:pt x="63527" y="379022"/>
                  <a:pt x="105860" y="356445"/>
                </a:cubicBezTo>
                <a:cubicBezTo>
                  <a:pt x="148193" y="333868"/>
                  <a:pt x="215927" y="311291"/>
                  <a:pt x="258260" y="280247"/>
                </a:cubicBezTo>
                <a:cubicBezTo>
                  <a:pt x="300593" y="249203"/>
                  <a:pt x="330227" y="204049"/>
                  <a:pt x="359860" y="170183"/>
                </a:cubicBezTo>
                <a:cubicBezTo>
                  <a:pt x="389493" y="136317"/>
                  <a:pt x="416305" y="105274"/>
                  <a:pt x="436060" y="77053"/>
                </a:cubicBezTo>
                <a:cubicBezTo>
                  <a:pt x="455815" y="48832"/>
                  <a:pt x="469926" y="-7611"/>
                  <a:pt x="478393" y="855"/>
                </a:cubicBezTo>
                <a:cubicBezTo>
                  <a:pt x="486860" y="9321"/>
                  <a:pt x="485449" y="88341"/>
                  <a:pt x="486860" y="127851"/>
                </a:cubicBezTo>
                <a:cubicBezTo>
                  <a:pt x="488271" y="167361"/>
                  <a:pt x="500971" y="216749"/>
                  <a:pt x="486860" y="237915"/>
                </a:cubicBezTo>
                <a:cubicBezTo>
                  <a:pt x="472749" y="259081"/>
                  <a:pt x="410660" y="239326"/>
                  <a:pt x="402193" y="254848"/>
                </a:cubicBezTo>
                <a:cubicBezTo>
                  <a:pt x="393726" y="270370"/>
                  <a:pt x="461460" y="309879"/>
                  <a:pt x="436060" y="331045"/>
                </a:cubicBezTo>
                <a:cubicBezTo>
                  <a:pt x="410660" y="352211"/>
                  <a:pt x="321760" y="367733"/>
                  <a:pt x="249793" y="381844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99" name="Forme libre 198"/>
          <p:cNvSpPr/>
          <p:nvPr/>
        </p:nvSpPr>
        <p:spPr>
          <a:xfrm>
            <a:off x="24430496" y="10126037"/>
            <a:ext cx="334827" cy="413980"/>
          </a:xfrm>
          <a:custGeom>
            <a:avLst/>
            <a:gdLst>
              <a:gd name="connsiteX0" fmla="*/ 262956 w 334827"/>
              <a:gd name="connsiteY0" fmla="*/ 337755 h 413981"/>
              <a:gd name="connsiteX1" fmla="*/ 322222 w 334827"/>
              <a:gd name="connsiteY1" fmla="*/ 413952 h 413981"/>
              <a:gd name="connsiteX2" fmla="*/ 17422 w 334827"/>
              <a:gd name="connsiteY2" fmla="*/ 346221 h 413981"/>
              <a:gd name="connsiteX3" fmla="*/ 102089 w 334827"/>
              <a:gd name="connsiteY3" fmla="*/ 295423 h 413981"/>
              <a:gd name="connsiteX4" fmla="*/ 34356 w 334827"/>
              <a:gd name="connsiteY4" fmla="*/ 219225 h 413981"/>
              <a:gd name="connsiteX5" fmla="*/ 68222 w 334827"/>
              <a:gd name="connsiteY5" fmla="*/ 176893 h 413981"/>
              <a:gd name="connsiteX6" fmla="*/ 489 w 334827"/>
              <a:gd name="connsiteY6" fmla="*/ 32964 h 413981"/>
              <a:gd name="connsiteX7" fmla="*/ 42822 w 334827"/>
              <a:gd name="connsiteY7" fmla="*/ 16031 h 413981"/>
              <a:gd name="connsiteX8" fmla="*/ 135956 w 334827"/>
              <a:gd name="connsiteY8" fmla="*/ 227691 h 413981"/>
              <a:gd name="connsiteX9" fmla="*/ 262956 w 334827"/>
              <a:gd name="connsiteY9" fmla="*/ 337755 h 41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4827" h="413981">
                <a:moveTo>
                  <a:pt x="262956" y="337755"/>
                </a:moveTo>
                <a:cubicBezTo>
                  <a:pt x="294000" y="368799"/>
                  <a:pt x="363144" y="412541"/>
                  <a:pt x="322222" y="413952"/>
                </a:cubicBezTo>
                <a:cubicBezTo>
                  <a:pt x="281300" y="415363"/>
                  <a:pt x="54111" y="365976"/>
                  <a:pt x="17422" y="346221"/>
                </a:cubicBezTo>
                <a:cubicBezTo>
                  <a:pt x="-19267" y="326466"/>
                  <a:pt x="99267" y="316589"/>
                  <a:pt x="102089" y="295423"/>
                </a:cubicBezTo>
                <a:cubicBezTo>
                  <a:pt x="104911" y="274257"/>
                  <a:pt x="40000" y="238980"/>
                  <a:pt x="34356" y="219225"/>
                </a:cubicBezTo>
                <a:cubicBezTo>
                  <a:pt x="28711" y="199470"/>
                  <a:pt x="73866" y="207936"/>
                  <a:pt x="68222" y="176893"/>
                </a:cubicBezTo>
                <a:cubicBezTo>
                  <a:pt x="62578" y="145850"/>
                  <a:pt x="4722" y="59774"/>
                  <a:pt x="489" y="32964"/>
                </a:cubicBezTo>
                <a:cubicBezTo>
                  <a:pt x="-3744" y="6154"/>
                  <a:pt x="20244" y="-16424"/>
                  <a:pt x="42822" y="16031"/>
                </a:cubicBezTo>
                <a:cubicBezTo>
                  <a:pt x="65400" y="48486"/>
                  <a:pt x="99267" y="172659"/>
                  <a:pt x="135956" y="227691"/>
                </a:cubicBezTo>
                <a:cubicBezTo>
                  <a:pt x="172645" y="282723"/>
                  <a:pt x="231912" y="306711"/>
                  <a:pt x="262956" y="337755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00" name="Forme libre 199"/>
          <p:cNvSpPr/>
          <p:nvPr/>
        </p:nvSpPr>
        <p:spPr>
          <a:xfrm>
            <a:off x="21104974" y="10109959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solidFill>
            <a:srgbClr val="800000">
              <a:alpha val="34000"/>
            </a:srgbClr>
          </a:solidFill>
          <a:ln w="19050" cmpd="sng">
            <a:solidFill>
              <a:schemeClr val="accent1">
                <a:lumMod val="40000"/>
                <a:lumOff val="60000"/>
              </a:schemeClr>
            </a:solidFill>
            <a:prstDash val="soli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201" name="Connecteur droit 200"/>
          <p:cNvCxnSpPr>
            <a:stCxn id="199" idx="7"/>
            <a:endCxn id="200" idx="26"/>
          </p:cNvCxnSpPr>
          <p:nvPr/>
        </p:nvCxnSpPr>
        <p:spPr>
          <a:xfrm flipH="1">
            <a:off x="23776376" y="10142066"/>
            <a:ext cx="696940" cy="24179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2" name="Connecteur droit 201"/>
          <p:cNvCxnSpPr>
            <a:stCxn id="199" idx="6"/>
            <a:endCxn id="200" idx="30"/>
          </p:cNvCxnSpPr>
          <p:nvPr/>
        </p:nvCxnSpPr>
        <p:spPr>
          <a:xfrm flipH="1">
            <a:off x="24258977" y="10158999"/>
            <a:ext cx="172006" cy="130014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3" name="Connecteur droit 202"/>
          <p:cNvCxnSpPr>
            <a:stCxn id="199" idx="5"/>
            <a:endCxn id="200" idx="31"/>
          </p:cNvCxnSpPr>
          <p:nvPr/>
        </p:nvCxnSpPr>
        <p:spPr>
          <a:xfrm flipH="1">
            <a:off x="24280146" y="10302929"/>
            <a:ext cx="218571" cy="15717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4" name="Connecteur droit 203"/>
          <p:cNvCxnSpPr>
            <a:stCxn id="199" idx="2"/>
            <a:endCxn id="200" idx="31"/>
          </p:cNvCxnSpPr>
          <p:nvPr/>
        </p:nvCxnSpPr>
        <p:spPr>
          <a:xfrm flipH="1" flipV="1">
            <a:off x="24280144" y="10318646"/>
            <a:ext cx="167772" cy="153612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5" name="Connecteur droit 204"/>
          <p:cNvCxnSpPr>
            <a:stCxn id="199" idx="2"/>
            <a:endCxn id="200" idx="36"/>
          </p:cNvCxnSpPr>
          <p:nvPr/>
        </p:nvCxnSpPr>
        <p:spPr>
          <a:xfrm flipH="1">
            <a:off x="23924544" y="10472257"/>
            <a:ext cx="523374" cy="168121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6" name="Connecteur droit 205"/>
          <p:cNvCxnSpPr>
            <a:stCxn id="198" idx="8"/>
            <a:endCxn id="200" idx="13"/>
          </p:cNvCxnSpPr>
          <p:nvPr/>
        </p:nvCxnSpPr>
        <p:spPr>
          <a:xfrm flipV="1">
            <a:off x="20951182" y="10297478"/>
            <a:ext cx="170894" cy="64714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7" name="Connecteur droit 206"/>
          <p:cNvCxnSpPr>
            <a:stCxn id="198" idx="8"/>
            <a:endCxn id="200" idx="7"/>
          </p:cNvCxnSpPr>
          <p:nvPr/>
        </p:nvCxnSpPr>
        <p:spPr>
          <a:xfrm>
            <a:off x="20951183" y="10362194"/>
            <a:ext cx="242860" cy="11308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8" name="Connecteur droit 207"/>
          <p:cNvCxnSpPr>
            <a:stCxn id="198" idx="10"/>
            <a:endCxn id="200" idx="3"/>
          </p:cNvCxnSpPr>
          <p:nvPr/>
        </p:nvCxnSpPr>
        <p:spPr>
          <a:xfrm>
            <a:off x="20900383" y="10455324"/>
            <a:ext cx="454526" cy="138489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9" name="Connecteur droit 208"/>
          <p:cNvCxnSpPr>
            <a:stCxn id="198" idx="6"/>
            <a:endCxn id="200" idx="16"/>
          </p:cNvCxnSpPr>
          <p:nvPr/>
        </p:nvCxnSpPr>
        <p:spPr>
          <a:xfrm>
            <a:off x="20942716" y="10125133"/>
            <a:ext cx="518028" cy="5804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0" name="Connecteur droit 209"/>
          <p:cNvCxnSpPr/>
          <p:nvPr/>
        </p:nvCxnSpPr>
        <p:spPr>
          <a:xfrm>
            <a:off x="20951182" y="10121033"/>
            <a:ext cx="170894" cy="21454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1" name="Arc plein 210"/>
          <p:cNvSpPr/>
          <p:nvPr/>
        </p:nvSpPr>
        <p:spPr>
          <a:xfrm>
            <a:off x="20590932" y="3454401"/>
            <a:ext cx="4131736" cy="1526438"/>
          </a:xfrm>
          <a:prstGeom prst="blockArc">
            <a:avLst>
              <a:gd name="adj1" fmla="val 10800000"/>
              <a:gd name="adj2" fmla="val 21577767"/>
              <a:gd name="adj3" fmla="val 7436"/>
            </a:avLst>
          </a:prstGeom>
          <a:solidFill>
            <a:schemeClr val="accent1">
              <a:lumMod val="20000"/>
              <a:lumOff val="80000"/>
            </a:scheme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sp>
        <p:nvSpPr>
          <p:cNvPr id="212" name="Rectangle 211"/>
          <p:cNvSpPr/>
          <p:nvPr/>
        </p:nvSpPr>
        <p:spPr>
          <a:xfrm rot="5400000">
            <a:off x="21390198" y="9615056"/>
            <a:ext cx="13919853" cy="1000623"/>
          </a:xfrm>
          <a:prstGeom prst="rect">
            <a:avLst/>
          </a:prstGeom>
          <a:gradFill flip="none" rotWithShape="1">
            <a:gsLst>
              <a:gs pos="0">
                <a:srgbClr val="FFFF00">
                  <a:alpha val="51000"/>
                </a:srgbClr>
              </a:gs>
              <a:gs pos="100000">
                <a:srgbClr val="FFFFFF"/>
              </a:gs>
            </a:gsLst>
            <a:lin ang="0" scaled="0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879249289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8817171" y="4903562"/>
            <a:ext cx="12374469" cy="430384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3" name="Connecteur droit 2"/>
          <p:cNvCxnSpPr/>
          <p:nvPr/>
        </p:nvCxnSpPr>
        <p:spPr>
          <a:xfrm>
            <a:off x="20789064" y="7765616"/>
            <a:ext cx="36880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" name="Connecteur droit 4"/>
          <p:cNvCxnSpPr/>
          <p:nvPr/>
        </p:nvCxnSpPr>
        <p:spPr>
          <a:xfrm>
            <a:off x="24222801" y="7759266"/>
            <a:ext cx="311709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Forme libre 5"/>
          <p:cNvSpPr/>
          <p:nvPr/>
        </p:nvSpPr>
        <p:spPr>
          <a:xfrm>
            <a:off x="19394263" y="7704553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" name="Forme libre 6"/>
          <p:cNvSpPr/>
          <p:nvPr/>
        </p:nvSpPr>
        <p:spPr>
          <a:xfrm>
            <a:off x="24419850" y="7708983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" name="Ellipse 7"/>
          <p:cNvSpPr/>
          <p:nvPr/>
        </p:nvSpPr>
        <p:spPr>
          <a:xfrm>
            <a:off x="20157242" y="8087347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" name="Ellipse 8"/>
          <p:cNvSpPr/>
          <p:nvPr/>
        </p:nvSpPr>
        <p:spPr>
          <a:xfrm>
            <a:off x="20466276" y="8042899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" name="Ellipse 9"/>
          <p:cNvSpPr/>
          <p:nvPr/>
        </p:nvSpPr>
        <p:spPr>
          <a:xfrm>
            <a:off x="20576340" y="7781295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" name="Ellipse 10"/>
          <p:cNvSpPr/>
          <p:nvPr/>
        </p:nvSpPr>
        <p:spPr>
          <a:xfrm>
            <a:off x="24703841" y="7870821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" name="Ellipse 11"/>
          <p:cNvSpPr/>
          <p:nvPr/>
        </p:nvSpPr>
        <p:spPr>
          <a:xfrm>
            <a:off x="24708075" y="8086096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" name="Ellipse 12"/>
          <p:cNvSpPr/>
          <p:nvPr/>
        </p:nvSpPr>
        <p:spPr>
          <a:xfrm>
            <a:off x="25004406" y="8081863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4" name="Forme libre 13"/>
          <p:cNvSpPr/>
          <p:nvPr/>
        </p:nvSpPr>
        <p:spPr>
          <a:xfrm>
            <a:off x="20428148" y="7895861"/>
            <a:ext cx="493458" cy="416202"/>
          </a:xfrm>
          <a:custGeom>
            <a:avLst/>
            <a:gdLst>
              <a:gd name="connsiteX0" fmla="*/ 249793 w 493457"/>
              <a:gd name="connsiteY0" fmla="*/ 381844 h 416202"/>
              <a:gd name="connsiteX1" fmla="*/ 4260 w 493457"/>
              <a:gd name="connsiteY1" fmla="*/ 415709 h 416202"/>
              <a:gd name="connsiteX2" fmla="*/ 105860 w 493457"/>
              <a:gd name="connsiteY2" fmla="*/ 356445 h 416202"/>
              <a:gd name="connsiteX3" fmla="*/ 258260 w 493457"/>
              <a:gd name="connsiteY3" fmla="*/ 280247 h 416202"/>
              <a:gd name="connsiteX4" fmla="*/ 359860 w 493457"/>
              <a:gd name="connsiteY4" fmla="*/ 170183 h 416202"/>
              <a:gd name="connsiteX5" fmla="*/ 436060 w 493457"/>
              <a:gd name="connsiteY5" fmla="*/ 77053 h 416202"/>
              <a:gd name="connsiteX6" fmla="*/ 478393 w 493457"/>
              <a:gd name="connsiteY6" fmla="*/ 855 h 416202"/>
              <a:gd name="connsiteX7" fmla="*/ 486860 w 493457"/>
              <a:gd name="connsiteY7" fmla="*/ 127851 h 416202"/>
              <a:gd name="connsiteX8" fmla="*/ 486860 w 493457"/>
              <a:gd name="connsiteY8" fmla="*/ 237915 h 416202"/>
              <a:gd name="connsiteX9" fmla="*/ 402193 w 493457"/>
              <a:gd name="connsiteY9" fmla="*/ 254848 h 416202"/>
              <a:gd name="connsiteX10" fmla="*/ 436060 w 493457"/>
              <a:gd name="connsiteY10" fmla="*/ 331045 h 416202"/>
              <a:gd name="connsiteX11" fmla="*/ 249793 w 493457"/>
              <a:gd name="connsiteY11" fmla="*/ 381844 h 416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93457" h="416202">
                <a:moveTo>
                  <a:pt x="249793" y="381844"/>
                </a:moveTo>
                <a:cubicBezTo>
                  <a:pt x="177826" y="395955"/>
                  <a:pt x="28249" y="419942"/>
                  <a:pt x="4260" y="415709"/>
                </a:cubicBezTo>
                <a:cubicBezTo>
                  <a:pt x="-19729" y="411476"/>
                  <a:pt x="63527" y="379022"/>
                  <a:pt x="105860" y="356445"/>
                </a:cubicBezTo>
                <a:cubicBezTo>
                  <a:pt x="148193" y="333868"/>
                  <a:pt x="215927" y="311291"/>
                  <a:pt x="258260" y="280247"/>
                </a:cubicBezTo>
                <a:cubicBezTo>
                  <a:pt x="300593" y="249203"/>
                  <a:pt x="330227" y="204049"/>
                  <a:pt x="359860" y="170183"/>
                </a:cubicBezTo>
                <a:cubicBezTo>
                  <a:pt x="389493" y="136317"/>
                  <a:pt x="416305" y="105274"/>
                  <a:pt x="436060" y="77053"/>
                </a:cubicBezTo>
                <a:cubicBezTo>
                  <a:pt x="455815" y="48832"/>
                  <a:pt x="469926" y="-7611"/>
                  <a:pt x="478393" y="855"/>
                </a:cubicBezTo>
                <a:cubicBezTo>
                  <a:pt x="486860" y="9321"/>
                  <a:pt x="485449" y="88341"/>
                  <a:pt x="486860" y="127851"/>
                </a:cubicBezTo>
                <a:cubicBezTo>
                  <a:pt x="488271" y="167361"/>
                  <a:pt x="500971" y="216749"/>
                  <a:pt x="486860" y="237915"/>
                </a:cubicBezTo>
                <a:cubicBezTo>
                  <a:pt x="472749" y="259081"/>
                  <a:pt x="410660" y="239326"/>
                  <a:pt x="402193" y="254848"/>
                </a:cubicBezTo>
                <a:cubicBezTo>
                  <a:pt x="393726" y="270370"/>
                  <a:pt x="461460" y="309879"/>
                  <a:pt x="436060" y="331045"/>
                </a:cubicBezTo>
                <a:cubicBezTo>
                  <a:pt x="410660" y="352211"/>
                  <a:pt x="321760" y="367733"/>
                  <a:pt x="249793" y="381844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5" name="Forme libre 14"/>
          <p:cNvSpPr/>
          <p:nvPr/>
        </p:nvSpPr>
        <p:spPr>
          <a:xfrm>
            <a:off x="24394318" y="7897618"/>
            <a:ext cx="334827" cy="413980"/>
          </a:xfrm>
          <a:custGeom>
            <a:avLst/>
            <a:gdLst>
              <a:gd name="connsiteX0" fmla="*/ 262956 w 334827"/>
              <a:gd name="connsiteY0" fmla="*/ 337755 h 413981"/>
              <a:gd name="connsiteX1" fmla="*/ 322222 w 334827"/>
              <a:gd name="connsiteY1" fmla="*/ 413952 h 413981"/>
              <a:gd name="connsiteX2" fmla="*/ 17422 w 334827"/>
              <a:gd name="connsiteY2" fmla="*/ 346221 h 413981"/>
              <a:gd name="connsiteX3" fmla="*/ 102089 w 334827"/>
              <a:gd name="connsiteY3" fmla="*/ 295423 h 413981"/>
              <a:gd name="connsiteX4" fmla="*/ 34356 w 334827"/>
              <a:gd name="connsiteY4" fmla="*/ 219225 h 413981"/>
              <a:gd name="connsiteX5" fmla="*/ 68222 w 334827"/>
              <a:gd name="connsiteY5" fmla="*/ 176893 h 413981"/>
              <a:gd name="connsiteX6" fmla="*/ 489 w 334827"/>
              <a:gd name="connsiteY6" fmla="*/ 32964 h 413981"/>
              <a:gd name="connsiteX7" fmla="*/ 42822 w 334827"/>
              <a:gd name="connsiteY7" fmla="*/ 16031 h 413981"/>
              <a:gd name="connsiteX8" fmla="*/ 135956 w 334827"/>
              <a:gd name="connsiteY8" fmla="*/ 227691 h 413981"/>
              <a:gd name="connsiteX9" fmla="*/ 262956 w 334827"/>
              <a:gd name="connsiteY9" fmla="*/ 337755 h 41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4827" h="413981">
                <a:moveTo>
                  <a:pt x="262956" y="337755"/>
                </a:moveTo>
                <a:cubicBezTo>
                  <a:pt x="294000" y="368799"/>
                  <a:pt x="363144" y="412541"/>
                  <a:pt x="322222" y="413952"/>
                </a:cubicBezTo>
                <a:cubicBezTo>
                  <a:pt x="281300" y="415363"/>
                  <a:pt x="54111" y="365976"/>
                  <a:pt x="17422" y="346221"/>
                </a:cubicBezTo>
                <a:cubicBezTo>
                  <a:pt x="-19267" y="326466"/>
                  <a:pt x="99267" y="316589"/>
                  <a:pt x="102089" y="295423"/>
                </a:cubicBezTo>
                <a:cubicBezTo>
                  <a:pt x="104911" y="274257"/>
                  <a:pt x="40000" y="238980"/>
                  <a:pt x="34356" y="219225"/>
                </a:cubicBezTo>
                <a:cubicBezTo>
                  <a:pt x="28711" y="199470"/>
                  <a:pt x="73866" y="207936"/>
                  <a:pt x="68222" y="176893"/>
                </a:cubicBezTo>
                <a:cubicBezTo>
                  <a:pt x="62578" y="145850"/>
                  <a:pt x="4722" y="59774"/>
                  <a:pt x="489" y="32964"/>
                </a:cubicBezTo>
                <a:cubicBezTo>
                  <a:pt x="-3744" y="6154"/>
                  <a:pt x="20244" y="-16424"/>
                  <a:pt x="42822" y="16031"/>
                </a:cubicBezTo>
                <a:cubicBezTo>
                  <a:pt x="65400" y="48486"/>
                  <a:pt x="99267" y="172659"/>
                  <a:pt x="135956" y="227691"/>
                </a:cubicBezTo>
                <a:cubicBezTo>
                  <a:pt x="172645" y="282723"/>
                  <a:pt x="231912" y="306711"/>
                  <a:pt x="262956" y="337755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6" name="Forme libre 15"/>
          <p:cNvSpPr/>
          <p:nvPr/>
        </p:nvSpPr>
        <p:spPr>
          <a:xfrm>
            <a:off x="21068796" y="7881539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solidFill>
            <a:srgbClr val="800000"/>
          </a:solidFill>
          <a:ln w="57150" cmpd="sng">
            <a:solidFill>
              <a:srgbClr val="5FFFA1"/>
            </a:solidFill>
            <a:prstDash val="soli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17" name="Connecteur droit 16"/>
          <p:cNvCxnSpPr>
            <a:stCxn id="15" idx="7"/>
            <a:endCxn id="16" idx="26"/>
          </p:cNvCxnSpPr>
          <p:nvPr/>
        </p:nvCxnSpPr>
        <p:spPr>
          <a:xfrm flipH="1">
            <a:off x="23740202" y="7913649"/>
            <a:ext cx="696940" cy="24179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Connecteur droit 17"/>
          <p:cNvCxnSpPr>
            <a:stCxn id="15" idx="6"/>
            <a:endCxn id="16" idx="30"/>
          </p:cNvCxnSpPr>
          <p:nvPr/>
        </p:nvCxnSpPr>
        <p:spPr>
          <a:xfrm flipH="1">
            <a:off x="24222799" y="7930579"/>
            <a:ext cx="172006" cy="130014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Connecteur droit 18"/>
          <p:cNvCxnSpPr>
            <a:stCxn id="15" idx="5"/>
            <a:endCxn id="16" idx="31"/>
          </p:cNvCxnSpPr>
          <p:nvPr/>
        </p:nvCxnSpPr>
        <p:spPr>
          <a:xfrm flipH="1">
            <a:off x="24243969" y="8074512"/>
            <a:ext cx="218571" cy="15717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Connecteur droit 19"/>
          <p:cNvCxnSpPr>
            <a:stCxn id="15" idx="2"/>
            <a:endCxn id="16" idx="31"/>
          </p:cNvCxnSpPr>
          <p:nvPr/>
        </p:nvCxnSpPr>
        <p:spPr>
          <a:xfrm flipH="1" flipV="1">
            <a:off x="24243967" y="8090227"/>
            <a:ext cx="167772" cy="153612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Connecteur droit 20"/>
          <p:cNvCxnSpPr>
            <a:stCxn id="15" idx="2"/>
            <a:endCxn id="16" idx="36"/>
          </p:cNvCxnSpPr>
          <p:nvPr/>
        </p:nvCxnSpPr>
        <p:spPr>
          <a:xfrm flipH="1">
            <a:off x="23888366" y="8243837"/>
            <a:ext cx="523374" cy="168121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Connecteur droit 21"/>
          <p:cNvCxnSpPr>
            <a:stCxn id="14" idx="8"/>
            <a:endCxn id="16" idx="13"/>
          </p:cNvCxnSpPr>
          <p:nvPr/>
        </p:nvCxnSpPr>
        <p:spPr>
          <a:xfrm flipV="1">
            <a:off x="20915009" y="8069062"/>
            <a:ext cx="170894" cy="64714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" name="Connecteur droit 22"/>
          <p:cNvCxnSpPr>
            <a:stCxn id="14" idx="8"/>
            <a:endCxn id="16" idx="7"/>
          </p:cNvCxnSpPr>
          <p:nvPr/>
        </p:nvCxnSpPr>
        <p:spPr>
          <a:xfrm>
            <a:off x="20915009" y="8133774"/>
            <a:ext cx="242860" cy="11308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" name="Connecteur droit 23"/>
          <p:cNvCxnSpPr>
            <a:stCxn id="14" idx="10"/>
            <a:endCxn id="16" idx="3"/>
          </p:cNvCxnSpPr>
          <p:nvPr/>
        </p:nvCxnSpPr>
        <p:spPr>
          <a:xfrm>
            <a:off x="20864209" y="8226905"/>
            <a:ext cx="454526" cy="138489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Connecteur droit 24"/>
          <p:cNvCxnSpPr>
            <a:stCxn id="14" idx="6"/>
            <a:endCxn id="16" idx="16"/>
          </p:cNvCxnSpPr>
          <p:nvPr/>
        </p:nvCxnSpPr>
        <p:spPr>
          <a:xfrm>
            <a:off x="20906539" y="7896714"/>
            <a:ext cx="518028" cy="5804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" name="Connecteur droit 25"/>
          <p:cNvCxnSpPr/>
          <p:nvPr/>
        </p:nvCxnSpPr>
        <p:spPr>
          <a:xfrm>
            <a:off x="20915009" y="7892614"/>
            <a:ext cx="170894" cy="21454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7" name="Arc plein 26"/>
          <p:cNvSpPr/>
          <p:nvPr/>
        </p:nvSpPr>
        <p:spPr>
          <a:xfrm>
            <a:off x="20590932" y="6954407"/>
            <a:ext cx="4131736" cy="1526438"/>
          </a:xfrm>
          <a:prstGeom prst="blockArc">
            <a:avLst>
              <a:gd name="adj1" fmla="val 10800000"/>
              <a:gd name="adj2" fmla="val 21577767"/>
              <a:gd name="adj3" fmla="val 7436"/>
            </a:avLst>
          </a:prstGeom>
          <a:solidFill>
            <a:schemeClr val="accent1">
              <a:lumMod val="20000"/>
              <a:lumOff val="80000"/>
            </a:scheme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sp>
        <p:nvSpPr>
          <p:cNvPr id="28" name="Triangle isocèle 27"/>
          <p:cNvSpPr/>
          <p:nvPr/>
        </p:nvSpPr>
        <p:spPr>
          <a:xfrm rot="13904384">
            <a:off x="24266251" y="6718538"/>
            <a:ext cx="715304" cy="1123545"/>
          </a:xfrm>
          <a:prstGeom prst="triangle">
            <a:avLst/>
          </a:prstGeom>
          <a:solidFill>
            <a:schemeClr val="bg1"/>
          </a:solidFill>
          <a:ln>
            <a:solidFill>
              <a:srgbClr val="FFFFF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9" name="Text Box 23"/>
          <p:cNvSpPr txBox="1">
            <a:spLocks noChangeArrowheads="1"/>
          </p:cNvSpPr>
          <p:nvPr/>
        </p:nvSpPr>
        <p:spPr bwMode="auto">
          <a:xfrm>
            <a:off x="24222800" y="5641083"/>
            <a:ext cx="7343712" cy="12310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INCISION CORNEENNE</a:t>
            </a:r>
          </a:p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DE 2 mm</a:t>
            </a:r>
          </a:p>
        </p:txBody>
      </p:sp>
      <p:cxnSp>
        <p:nvCxnSpPr>
          <p:cNvPr id="30" name="Connecteur droit avec flèche 29"/>
          <p:cNvCxnSpPr/>
          <p:nvPr/>
        </p:nvCxnSpPr>
        <p:spPr>
          <a:xfrm flipH="1">
            <a:off x="24534504" y="6315710"/>
            <a:ext cx="1678295" cy="1016001"/>
          </a:xfrm>
          <a:prstGeom prst="straightConnector1">
            <a:avLst/>
          </a:prstGeom>
          <a:ln>
            <a:solidFill>
              <a:srgbClr val="767676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65112257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6827226" y="3971771"/>
            <a:ext cx="12374469" cy="124335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4" descr="Image1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4" t="1895" r="12744" b="4167"/>
          <a:stretch>
            <a:fillRect/>
          </a:stretch>
        </p:blipFill>
        <p:spPr bwMode="auto">
          <a:xfrm>
            <a:off x="16768185" y="3971771"/>
            <a:ext cx="12433508" cy="12433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Forme libre 5"/>
          <p:cNvSpPr/>
          <p:nvPr/>
        </p:nvSpPr>
        <p:spPr>
          <a:xfrm>
            <a:off x="19408857" y="6084193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8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" name="Forme libre 6"/>
          <p:cNvSpPr/>
          <p:nvPr/>
        </p:nvSpPr>
        <p:spPr>
          <a:xfrm>
            <a:off x="24434441" y="6088624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8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" name="Ellipse 7"/>
          <p:cNvSpPr/>
          <p:nvPr/>
        </p:nvSpPr>
        <p:spPr>
          <a:xfrm>
            <a:off x="20171833" y="6466988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" name="Ellipse 8"/>
          <p:cNvSpPr/>
          <p:nvPr/>
        </p:nvSpPr>
        <p:spPr>
          <a:xfrm>
            <a:off x="20480870" y="6422540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" name="Ellipse 9"/>
          <p:cNvSpPr/>
          <p:nvPr/>
        </p:nvSpPr>
        <p:spPr>
          <a:xfrm>
            <a:off x="20590934" y="6160938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" name="Ellipse 10"/>
          <p:cNvSpPr/>
          <p:nvPr/>
        </p:nvSpPr>
        <p:spPr>
          <a:xfrm>
            <a:off x="24718435" y="6250461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" name="Ellipse 11"/>
          <p:cNvSpPr/>
          <p:nvPr/>
        </p:nvSpPr>
        <p:spPr>
          <a:xfrm>
            <a:off x="24722670" y="6465737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" name="Ellipse 12"/>
          <p:cNvSpPr/>
          <p:nvPr/>
        </p:nvSpPr>
        <p:spPr>
          <a:xfrm>
            <a:off x="25019001" y="6461506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4" name="Forme libre 13"/>
          <p:cNvSpPr/>
          <p:nvPr/>
        </p:nvSpPr>
        <p:spPr>
          <a:xfrm>
            <a:off x="24293132" y="6229736"/>
            <a:ext cx="662949" cy="601509"/>
          </a:xfrm>
          <a:custGeom>
            <a:avLst/>
            <a:gdLst>
              <a:gd name="connsiteX0" fmla="*/ 124736 w 662948"/>
              <a:gd name="connsiteY0" fmla="*/ 194726 h 601508"/>
              <a:gd name="connsiteX1" fmla="*/ 6202 w 662948"/>
              <a:gd name="connsiteY1" fmla="*/ 67730 h 601508"/>
              <a:gd name="connsiteX2" fmla="*/ 31602 w 662948"/>
              <a:gd name="connsiteY2" fmla="*/ 8465 h 601508"/>
              <a:gd name="connsiteX3" fmla="*/ 158602 w 662948"/>
              <a:gd name="connsiteY3" fmla="*/ 16932 h 601508"/>
              <a:gd name="connsiteX4" fmla="*/ 217869 w 662948"/>
              <a:gd name="connsiteY4" fmla="*/ 160861 h 601508"/>
              <a:gd name="connsiteX5" fmla="*/ 302536 w 662948"/>
              <a:gd name="connsiteY5" fmla="*/ 296323 h 601508"/>
              <a:gd name="connsiteX6" fmla="*/ 421069 w 662948"/>
              <a:gd name="connsiteY6" fmla="*/ 406387 h 601508"/>
              <a:gd name="connsiteX7" fmla="*/ 573469 w 662948"/>
              <a:gd name="connsiteY7" fmla="*/ 474118 h 601508"/>
              <a:gd name="connsiteX8" fmla="*/ 641202 w 662948"/>
              <a:gd name="connsiteY8" fmla="*/ 507983 h 601508"/>
              <a:gd name="connsiteX9" fmla="*/ 632736 w 662948"/>
              <a:gd name="connsiteY9" fmla="*/ 575715 h 601508"/>
              <a:gd name="connsiteX10" fmla="*/ 302536 w 662948"/>
              <a:gd name="connsiteY10" fmla="*/ 601114 h 601508"/>
              <a:gd name="connsiteX11" fmla="*/ 133202 w 662948"/>
              <a:gd name="connsiteY11" fmla="*/ 558782 h 601508"/>
              <a:gd name="connsiteX12" fmla="*/ 260202 w 662948"/>
              <a:gd name="connsiteY12" fmla="*/ 457185 h 601508"/>
              <a:gd name="connsiteX13" fmla="*/ 116269 w 662948"/>
              <a:gd name="connsiteY13" fmla="*/ 364054 h 601508"/>
              <a:gd name="connsiteX14" fmla="*/ 167069 w 662948"/>
              <a:gd name="connsiteY14" fmla="*/ 287857 h 601508"/>
              <a:gd name="connsiteX15" fmla="*/ 124736 w 662948"/>
              <a:gd name="connsiteY15" fmla="*/ 194726 h 601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62948" h="601508">
                <a:moveTo>
                  <a:pt x="124736" y="194726"/>
                </a:moveTo>
                <a:cubicBezTo>
                  <a:pt x="97925" y="158038"/>
                  <a:pt x="21724" y="98773"/>
                  <a:pt x="6202" y="67730"/>
                </a:cubicBezTo>
                <a:cubicBezTo>
                  <a:pt x="-9320" y="36687"/>
                  <a:pt x="6202" y="16931"/>
                  <a:pt x="31602" y="8465"/>
                </a:cubicBezTo>
                <a:cubicBezTo>
                  <a:pt x="57002" y="-1"/>
                  <a:pt x="127558" y="-8467"/>
                  <a:pt x="158602" y="16932"/>
                </a:cubicBezTo>
                <a:cubicBezTo>
                  <a:pt x="189646" y="42331"/>
                  <a:pt x="193880" y="114296"/>
                  <a:pt x="217869" y="160861"/>
                </a:cubicBezTo>
                <a:cubicBezTo>
                  <a:pt x="241858" y="207426"/>
                  <a:pt x="268669" y="255402"/>
                  <a:pt x="302536" y="296323"/>
                </a:cubicBezTo>
                <a:cubicBezTo>
                  <a:pt x="336403" y="337244"/>
                  <a:pt x="375914" y="376755"/>
                  <a:pt x="421069" y="406387"/>
                </a:cubicBezTo>
                <a:cubicBezTo>
                  <a:pt x="466225" y="436020"/>
                  <a:pt x="536780" y="457185"/>
                  <a:pt x="573469" y="474118"/>
                </a:cubicBezTo>
                <a:cubicBezTo>
                  <a:pt x="610158" y="491051"/>
                  <a:pt x="631324" y="491050"/>
                  <a:pt x="641202" y="507983"/>
                </a:cubicBezTo>
                <a:cubicBezTo>
                  <a:pt x="651080" y="524916"/>
                  <a:pt x="689180" y="560193"/>
                  <a:pt x="632736" y="575715"/>
                </a:cubicBezTo>
                <a:cubicBezTo>
                  <a:pt x="576292" y="591237"/>
                  <a:pt x="385792" y="603936"/>
                  <a:pt x="302536" y="601114"/>
                </a:cubicBezTo>
                <a:cubicBezTo>
                  <a:pt x="219280" y="598292"/>
                  <a:pt x="140258" y="582770"/>
                  <a:pt x="133202" y="558782"/>
                </a:cubicBezTo>
                <a:cubicBezTo>
                  <a:pt x="126146" y="534794"/>
                  <a:pt x="263024" y="489640"/>
                  <a:pt x="260202" y="457185"/>
                </a:cubicBezTo>
                <a:cubicBezTo>
                  <a:pt x="257380" y="424730"/>
                  <a:pt x="131791" y="392275"/>
                  <a:pt x="116269" y="364054"/>
                </a:cubicBezTo>
                <a:cubicBezTo>
                  <a:pt x="100747" y="335833"/>
                  <a:pt x="167069" y="316078"/>
                  <a:pt x="167069" y="287857"/>
                </a:cubicBezTo>
                <a:cubicBezTo>
                  <a:pt x="167069" y="259636"/>
                  <a:pt x="151547" y="231414"/>
                  <a:pt x="124736" y="194726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5" name="Forme libre 14"/>
          <p:cNvSpPr/>
          <p:nvPr/>
        </p:nvSpPr>
        <p:spPr>
          <a:xfrm>
            <a:off x="20387717" y="6272068"/>
            <a:ext cx="645025" cy="498089"/>
          </a:xfrm>
          <a:custGeom>
            <a:avLst/>
            <a:gdLst>
              <a:gd name="connsiteX0" fmla="*/ 508017 w 645024"/>
              <a:gd name="connsiteY0" fmla="*/ 482585 h 498090"/>
              <a:gd name="connsiteX1" fmla="*/ 143951 w 645024"/>
              <a:gd name="connsiteY1" fmla="*/ 491052 h 498090"/>
              <a:gd name="connsiteX2" fmla="*/ 17 w 645024"/>
              <a:gd name="connsiteY2" fmla="*/ 423320 h 498090"/>
              <a:gd name="connsiteX3" fmla="*/ 135484 w 645024"/>
              <a:gd name="connsiteY3" fmla="*/ 372522 h 498090"/>
              <a:gd name="connsiteX4" fmla="*/ 304817 w 645024"/>
              <a:gd name="connsiteY4" fmla="*/ 287858 h 498090"/>
              <a:gd name="connsiteX5" fmla="*/ 465684 w 645024"/>
              <a:gd name="connsiteY5" fmla="*/ 135462 h 498090"/>
              <a:gd name="connsiteX6" fmla="*/ 491084 w 645024"/>
              <a:gd name="connsiteY6" fmla="*/ 33865 h 498090"/>
              <a:gd name="connsiteX7" fmla="*/ 575751 w 645024"/>
              <a:gd name="connsiteY7" fmla="*/ 0 h 498090"/>
              <a:gd name="connsiteX8" fmla="*/ 643484 w 645024"/>
              <a:gd name="connsiteY8" fmla="*/ 33865 h 498090"/>
              <a:gd name="connsiteX9" fmla="*/ 508017 w 645024"/>
              <a:gd name="connsiteY9" fmla="*/ 203194 h 498090"/>
              <a:gd name="connsiteX10" fmla="*/ 533417 w 645024"/>
              <a:gd name="connsiteY10" fmla="*/ 321723 h 498090"/>
              <a:gd name="connsiteX11" fmla="*/ 474151 w 645024"/>
              <a:gd name="connsiteY11" fmla="*/ 372522 h 498090"/>
              <a:gd name="connsiteX12" fmla="*/ 508017 w 645024"/>
              <a:gd name="connsiteY12" fmla="*/ 482585 h 498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45024" h="498090">
                <a:moveTo>
                  <a:pt x="508017" y="482585"/>
                </a:moveTo>
                <a:cubicBezTo>
                  <a:pt x="452984" y="502340"/>
                  <a:pt x="228618" y="500929"/>
                  <a:pt x="143951" y="491052"/>
                </a:cubicBezTo>
                <a:cubicBezTo>
                  <a:pt x="59284" y="481175"/>
                  <a:pt x="1428" y="443075"/>
                  <a:pt x="17" y="423320"/>
                </a:cubicBezTo>
                <a:cubicBezTo>
                  <a:pt x="-1394" y="403565"/>
                  <a:pt x="84684" y="395099"/>
                  <a:pt x="135484" y="372522"/>
                </a:cubicBezTo>
                <a:cubicBezTo>
                  <a:pt x="186284" y="349945"/>
                  <a:pt x="249784" y="327368"/>
                  <a:pt x="304817" y="287858"/>
                </a:cubicBezTo>
                <a:cubicBezTo>
                  <a:pt x="359850" y="248348"/>
                  <a:pt x="434639" y="177794"/>
                  <a:pt x="465684" y="135462"/>
                </a:cubicBezTo>
                <a:cubicBezTo>
                  <a:pt x="496729" y="93130"/>
                  <a:pt x="472739" y="56442"/>
                  <a:pt x="491084" y="33865"/>
                </a:cubicBezTo>
                <a:cubicBezTo>
                  <a:pt x="509429" y="11288"/>
                  <a:pt x="550351" y="0"/>
                  <a:pt x="575751" y="0"/>
                </a:cubicBezTo>
                <a:cubicBezTo>
                  <a:pt x="601151" y="0"/>
                  <a:pt x="654773" y="-1"/>
                  <a:pt x="643484" y="33865"/>
                </a:cubicBezTo>
                <a:cubicBezTo>
                  <a:pt x="632195" y="67731"/>
                  <a:pt x="526361" y="155218"/>
                  <a:pt x="508017" y="203194"/>
                </a:cubicBezTo>
                <a:cubicBezTo>
                  <a:pt x="489673" y="251170"/>
                  <a:pt x="539061" y="293502"/>
                  <a:pt x="533417" y="321723"/>
                </a:cubicBezTo>
                <a:cubicBezTo>
                  <a:pt x="527773" y="349944"/>
                  <a:pt x="475562" y="347123"/>
                  <a:pt x="474151" y="372522"/>
                </a:cubicBezTo>
                <a:cubicBezTo>
                  <a:pt x="472740" y="397921"/>
                  <a:pt x="563050" y="462830"/>
                  <a:pt x="508017" y="482585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523858611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8656308" y="5009394"/>
            <a:ext cx="12374469" cy="423329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3" name="Connecteur droit 2"/>
          <p:cNvCxnSpPr/>
          <p:nvPr/>
        </p:nvCxnSpPr>
        <p:spPr>
          <a:xfrm>
            <a:off x="20789064" y="7765616"/>
            <a:ext cx="36880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" name="Connecteur droit 4"/>
          <p:cNvCxnSpPr/>
          <p:nvPr/>
        </p:nvCxnSpPr>
        <p:spPr>
          <a:xfrm>
            <a:off x="24222801" y="7759266"/>
            <a:ext cx="311709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Forme libre 5"/>
          <p:cNvSpPr/>
          <p:nvPr/>
        </p:nvSpPr>
        <p:spPr>
          <a:xfrm>
            <a:off x="19394263" y="7704553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" name="Forme libre 6"/>
          <p:cNvSpPr/>
          <p:nvPr/>
        </p:nvSpPr>
        <p:spPr>
          <a:xfrm>
            <a:off x="24419850" y="7708983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" name="Ellipse 7"/>
          <p:cNvSpPr/>
          <p:nvPr/>
        </p:nvSpPr>
        <p:spPr>
          <a:xfrm>
            <a:off x="20157242" y="8087347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" name="Ellipse 8"/>
          <p:cNvSpPr/>
          <p:nvPr/>
        </p:nvSpPr>
        <p:spPr>
          <a:xfrm>
            <a:off x="20466276" y="8042899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" name="Ellipse 9"/>
          <p:cNvSpPr/>
          <p:nvPr/>
        </p:nvSpPr>
        <p:spPr>
          <a:xfrm>
            <a:off x="20576340" y="7781295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" name="Ellipse 10"/>
          <p:cNvSpPr/>
          <p:nvPr/>
        </p:nvSpPr>
        <p:spPr>
          <a:xfrm>
            <a:off x="24703841" y="7870821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" name="Ellipse 11"/>
          <p:cNvSpPr/>
          <p:nvPr/>
        </p:nvSpPr>
        <p:spPr>
          <a:xfrm>
            <a:off x="24708075" y="8086096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" name="Ellipse 12"/>
          <p:cNvSpPr/>
          <p:nvPr/>
        </p:nvSpPr>
        <p:spPr>
          <a:xfrm>
            <a:off x="25004406" y="8081863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4" name="Forme libre 13"/>
          <p:cNvSpPr/>
          <p:nvPr/>
        </p:nvSpPr>
        <p:spPr>
          <a:xfrm>
            <a:off x="20428148" y="7895861"/>
            <a:ext cx="493458" cy="416202"/>
          </a:xfrm>
          <a:custGeom>
            <a:avLst/>
            <a:gdLst>
              <a:gd name="connsiteX0" fmla="*/ 249793 w 493457"/>
              <a:gd name="connsiteY0" fmla="*/ 381844 h 416202"/>
              <a:gd name="connsiteX1" fmla="*/ 4260 w 493457"/>
              <a:gd name="connsiteY1" fmla="*/ 415709 h 416202"/>
              <a:gd name="connsiteX2" fmla="*/ 105860 w 493457"/>
              <a:gd name="connsiteY2" fmla="*/ 356445 h 416202"/>
              <a:gd name="connsiteX3" fmla="*/ 258260 w 493457"/>
              <a:gd name="connsiteY3" fmla="*/ 280247 h 416202"/>
              <a:gd name="connsiteX4" fmla="*/ 359860 w 493457"/>
              <a:gd name="connsiteY4" fmla="*/ 170183 h 416202"/>
              <a:gd name="connsiteX5" fmla="*/ 436060 w 493457"/>
              <a:gd name="connsiteY5" fmla="*/ 77053 h 416202"/>
              <a:gd name="connsiteX6" fmla="*/ 478393 w 493457"/>
              <a:gd name="connsiteY6" fmla="*/ 855 h 416202"/>
              <a:gd name="connsiteX7" fmla="*/ 486860 w 493457"/>
              <a:gd name="connsiteY7" fmla="*/ 127851 h 416202"/>
              <a:gd name="connsiteX8" fmla="*/ 486860 w 493457"/>
              <a:gd name="connsiteY8" fmla="*/ 237915 h 416202"/>
              <a:gd name="connsiteX9" fmla="*/ 402193 w 493457"/>
              <a:gd name="connsiteY9" fmla="*/ 254848 h 416202"/>
              <a:gd name="connsiteX10" fmla="*/ 436060 w 493457"/>
              <a:gd name="connsiteY10" fmla="*/ 331045 h 416202"/>
              <a:gd name="connsiteX11" fmla="*/ 249793 w 493457"/>
              <a:gd name="connsiteY11" fmla="*/ 381844 h 416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93457" h="416202">
                <a:moveTo>
                  <a:pt x="249793" y="381844"/>
                </a:moveTo>
                <a:cubicBezTo>
                  <a:pt x="177826" y="395955"/>
                  <a:pt x="28249" y="419942"/>
                  <a:pt x="4260" y="415709"/>
                </a:cubicBezTo>
                <a:cubicBezTo>
                  <a:pt x="-19729" y="411476"/>
                  <a:pt x="63527" y="379022"/>
                  <a:pt x="105860" y="356445"/>
                </a:cubicBezTo>
                <a:cubicBezTo>
                  <a:pt x="148193" y="333868"/>
                  <a:pt x="215927" y="311291"/>
                  <a:pt x="258260" y="280247"/>
                </a:cubicBezTo>
                <a:cubicBezTo>
                  <a:pt x="300593" y="249203"/>
                  <a:pt x="330227" y="204049"/>
                  <a:pt x="359860" y="170183"/>
                </a:cubicBezTo>
                <a:cubicBezTo>
                  <a:pt x="389493" y="136317"/>
                  <a:pt x="416305" y="105274"/>
                  <a:pt x="436060" y="77053"/>
                </a:cubicBezTo>
                <a:cubicBezTo>
                  <a:pt x="455815" y="48832"/>
                  <a:pt x="469926" y="-7611"/>
                  <a:pt x="478393" y="855"/>
                </a:cubicBezTo>
                <a:cubicBezTo>
                  <a:pt x="486860" y="9321"/>
                  <a:pt x="485449" y="88341"/>
                  <a:pt x="486860" y="127851"/>
                </a:cubicBezTo>
                <a:cubicBezTo>
                  <a:pt x="488271" y="167361"/>
                  <a:pt x="500971" y="216749"/>
                  <a:pt x="486860" y="237915"/>
                </a:cubicBezTo>
                <a:cubicBezTo>
                  <a:pt x="472749" y="259081"/>
                  <a:pt x="410660" y="239326"/>
                  <a:pt x="402193" y="254848"/>
                </a:cubicBezTo>
                <a:cubicBezTo>
                  <a:pt x="393726" y="270370"/>
                  <a:pt x="461460" y="309879"/>
                  <a:pt x="436060" y="331045"/>
                </a:cubicBezTo>
                <a:cubicBezTo>
                  <a:pt x="410660" y="352211"/>
                  <a:pt x="321760" y="367733"/>
                  <a:pt x="249793" y="381844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5" name="Forme libre 14"/>
          <p:cNvSpPr/>
          <p:nvPr/>
        </p:nvSpPr>
        <p:spPr>
          <a:xfrm>
            <a:off x="24394318" y="7897618"/>
            <a:ext cx="334827" cy="413980"/>
          </a:xfrm>
          <a:custGeom>
            <a:avLst/>
            <a:gdLst>
              <a:gd name="connsiteX0" fmla="*/ 262956 w 334827"/>
              <a:gd name="connsiteY0" fmla="*/ 337755 h 413981"/>
              <a:gd name="connsiteX1" fmla="*/ 322222 w 334827"/>
              <a:gd name="connsiteY1" fmla="*/ 413952 h 413981"/>
              <a:gd name="connsiteX2" fmla="*/ 17422 w 334827"/>
              <a:gd name="connsiteY2" fmla="*/ 346221 h 413981"/>
              <a:gd name="connsiteX3" fmla="*/ 102089 w 334827"/>
              <a:gd name="connsiteY3" fmla="*/ 295423 h 413981"/>
              <a:gd name="connsiteX4" fmla="*/ 34356 w 334827"/>
              <a:gd name="connsiteY4" fmla="*/ 219225 h 413981"/>
              <a:gd name="connsiteX5" fmla="*/ 68222 w 334827"/>
              <a:gd name="connsiteY5" fmla="*/ 176893 h 413981"/>
              <a:gd name="connsiteX6" fmla="*/ 489 w 334827"/>
              <a:gd name="connsiteY6" fmla="*/ 32964 h 413981"/>
              <a:gd name="connsiteX7" fmla="*/ 42822 w 334827"/>
              <a:gd name="connsiteY7" fmla="*/ 16031 h 413981"/>
              <a:gd name="connsiteX8" fmla="*/ 135956 w 334827"/>
              <a:gd name="connsiteY8" fmla="*/ 227691 h 413981"/>
              <a:gd name="connsiteX9" fmla="*/ 262956 w 334827"/>
              <a:gd name="connsiteY9" fmla="*/ 337755 h 41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4827" h="413981">
                <a:moveTo>
                  <a:pt x="262956" y="337755"/>
                </a:moveTo>
                <a:cubicBezTo>
                  <a:pt x="294000" y="368799"/>
                  <a:pt x="363144" y="412541"/>
                  <a:pt x="322222" y="413952"/>
                </a:cubicBezTo>
                <a:cubicBezTo>
                  <a:pt x="281300" y="415363"/>
                  <a:pt x="54111" y="365976"/>
                  <a:pt x="17422" y="346221"/>
                </a:cubicBezTo>
                <a:cubicBezTo>
                  <a:pt x="-19267" y="326466"/>
                  <a:pt x="99267" y="316589"/>
                  <a:pt x="102089" y="295423"/>
                </a:cubicBezTo>
                <a:cubicBezTo>
                  <a:pt x="104911" y="274257"/>
                  <a:pt x="40000" y="238980"/>
                  <a:pt x="34356" y="219225"/>
                </a:cubicBezTo>
                <a:cubicBezTo>
                  <a:pt x="28711" y="199470"/>
                  <a:pt x="73866" y="207936"/>
                  <a:pt x="68222" y="176893"/>
                </a:cubicBezTo>
                <a:cubicBezTo>
                  <a:pt x="62578" y="145850"/>
                  <a:pt x="4722" y="59774"/>
                  <a:pt x="489" y="32964"/>
                </a:cubicBezTo>
                <a:cubicBezTo>
                  <a:pt x="-3744" y="6154"/>
                  <a:pt x="20244" y="-16424"/>
                  <a:pt x="42822" y="16031"/>
                </a:cubicBezTo>
                <a:cubicBezTo>
                  <a:pt x="65400" y="48486"/>
                  <a:pt x="99267" y="172659"/>
                  <a:pt x="135956" y="227691"/>
                </a:cubicBezTo>
                <a:cubicBezTo>
                  <a:pt x="172645" y="282723"/>
                  <a:pt x="231912" y="306711"/>
                  <a:pt x="262956" y="337755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6" name="Forme libre 15"/>
          <p:cNvSpPr/>
          <p:nvPr/>
        </p:nvSpPr>
        <p:spPr>
          <a:xfrm>
            <a:off x="21068796" y="7881539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solidFill>
            <a:srgbClr val="800000"/>
          </a:solidFill>
          <a:ln w="57150" cmpd="sng">
            <a:solidFill>
              <a:srgbClr val="5FFFA1"/>
            </a:solidFill>
            <a:prstDash val="soli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17" name="Connecteur droit 16"/>
          <p:cNvCxnSpPr>
            <a:stCxn id="15" idx="7"/>
            <a:endCxn id="16" idx="26"/>
          </p:cNvCxnSpPr>
          <p:nvPr/>
        </p:nvCxnSpPr>
        <p:spPr>
          <a:xfrm flipH="1">
            <a:off x="23740202" y="7913649"/>
            <a:ext cx="696940" cy="24179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Connecteur droit 17"/>
          <p:cNvCxnSpPr>
            <a:stCxn id="15" idx="6"/>
            <a:endCxn id="16" idx="30"/>
          </p:cNvCxnSpPr>
          <p:nvPr/>
        </p:nvCxnSpPr>
        <p:spPr>
          <a:xfrm flipH="1">
            <a:off x="24222799" y="7930579"/>
            <a:ext cx="172006" cy="130014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Connecteur droit 18"/>
          <p:cNvCxnSpPr>
            <a:stCxn id="15" idx="5"/>
            <a:endCxn id="16" idx="31"/>
          </p:cNvCxnSpPr>
          <p:nvPr/>
        </p:nvCxnSpPr>
        <p:spPr>
          <a:xfrm flipH="1">
            <a:off x="24243969" y="8074512"/>
            <a:ext cx="218571" cy="15717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Connecteur droit 19"/>
          <p:cNvCxnSpPr>
            <a:stCxn id="15" idx="2"/>
            <a:endCxn id="16" idx="31"/>
          </p:cNvCxnSpPr>
          <p:nvPr/>
        </p:nvCxnSpPr>
        <p:spPr>
          <a:xfrm flipH="1" flipV="1">
            <a:off x="24243967" y="8090227"/>
            <a:ext cx="167772" cy="153612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Connecteur droit 20"/>
          <p:cNvCxnSpPr>
            <a:stCxn id="15" idx="2"/>
            <a:endCxn id="16" idx="36"/>
          </p:cNvCxnSpPr>
          <p:nvPr/>
        </p:nvCxnSpPr>
        <p:spPr>
          <a:xfrm flipH="1">
            <a:off x="23888366" y="8243837"/>
            <a:ext cx="523374" cy="168121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Connecteur droit 21"/>
          <p:cNvCxnSpPr>
            <a:stCxn id="14" idx="8"/>
            <a:endCxn id="16" idx="13"/>
          </p:cNvCxnSpPr>
          <p:nvPr/>
        </p:nvCxnSpPr>
        <p:spPr>
          <a:xfrm flipV="1">
            <a:off x="20915009" y="8069062"/>
            <a:ext cx="170894" cy="64714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" name="Connecteur droit 22"/>
          <p:cNvCxnSpPr>
            <a:stCxn id="14" idx="8"/>
            <a:endCxn id="16" idx="7"/>
          </p:cNvCxnSpPr>
          <p:nvPr/>
        </p:nvCxnSpPr>
        <p:spPr>
          <a:xfrm>
            <a:off x="20915009" y="8133774"/>
            <a:ext cx="242860" cy="11308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" name="Connecteur droit 23"/>
          <p:cNvCxnSpPr>
            <a:stCxn id="14" idx="10"/>
            <a:endCxn id="16" idx="3"/>
          </p:cNvCxnSpPr>
          <p:nvPr/>
        </p:nvCxnSpPr>
        <p:spPr>
          <a:xfrm>
            <a:off x="20864209" y="8226905"/>
            <a:ext cx="454526" cy="138489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Connecteur droit 24"/>
          <p:cNvCxnSpPr>
            <a:stCxn id="14" idx="6"/>
            <a:endCxn id="16" idx="16"/>
          </p:cNvCxnSpPr>
          <p:nvPr/>
        </p:nvCxnSpPr>
        <p:spPr>
          <a:xfrm>
            <a:off x="20906539" y="7896714"/>
            <a:ext cx="518028" cy="5804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" name="Connecteur droit 25"/>
          <p:cNvCxnSpPr/>
          <p:nvPr/>
        </p:nvCxnSpPr>
        <p:spPr>
          <a:xfrm>
            <a:off x="20915009" y="7892614"/>
            <a:ext cx="170894" cy="21454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7" name="Arc plein 26"/>
          <p:cNvSpPr/>
          <p:nvPr/>
        </p:nvSpPr>
        <p:spPr>
          <a:xfrm>
            <a:off x="20590932" y="6954407"/>
            <a:ext cx="4131736" cy="1526438"/>
          </a:xfrm>
          <a:prstGeom prst="blockArc">
            <a:avLst>
              <a:gd name="adj1" fmla="val 10800000"/>
              <a:gd name="adj2" fmla="val 21577767"/>
              <a:gd name="adj3" fmla="val 7436"/>
            </a:avLst>
          </a:prstGeom>
          <a:solidFill>
            <a:schemeClr val="accent1">
              <a:lumMod val="20000"/>
              <a:lumOff val="80000"/>
            </a:scheme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sp>
        <p:nvSpPr>
          <p:cNvPr id="28" name="Triangle isocèle 27"/>
          <p:cNvSpPr/>
          <p:nvPr/>
        </p:nvSpPr>
        <p:spPr>
          <a:xfrm rot="13904384">
            <a:off x="24266251" y="6718538"/>
            <a:ext cx="715304" cy="1123545"/>
          </a:xfrm>
          <a:prstGeom prst="triangle">
            <a:avLst/>
          </a:prstGeom>
          <a:solidFill>
            <a:schemeClr val="bg1"/>
          </a:solidFill>
          <a:ln>
            <a:solidFill>
              <a:srgbClr val="FFFFF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9" name="Text Box 23"/>
          <p:cNvSpPr txBox="1">
            <a:spLocks noChangeArrowheads="1"/>
          </p:cNvSpPr>
          <p:nvPr/>
        </p:nvSpPr>
        <p:spPr bwMode="auto">
          <a:xfrm>
            <a:off x="24222800" y="5641083"/>
            <a:ext cx="7343712" cy="12310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DECOUPE CIRCULAIRE</a:t>
            </a:r>
          </a:p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DE LA CAPSULE</a:t>
            </a:r>
          </a:p>
        </p:txBody>
      </p:sp>
      <p:cxnSp>
        <p:nvCxnSpPr>
          <p:cNvPr id="30" name="Connecteur droit avec flèche 29"/>
          <p:cNvCxnSpPr/>
          <p:nvPr/>
        </p:nvCxnSpPr>
        <p:spPr>
          <a:xfrm flipH="1">
            <a:off x="23266399" y="6315712"/>
            <a:ext cx="2579627" cy="1084956"/>
          </a:xfrm>
          <a:prstGeom prst="straightConnector1">
            <a:avLst/>
          </a:prstGeom>
          <a:ln>
            <a:solidFill>
              <a:srgbClr val="767676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1" name="Forme libre 30"/>
          <p:cNvSpPr/>
          <p:nvPr/>
        </p:nvSpPr>
        <p:spPr>
          <a:xfrm>
            <a:off x="21954069" y="7877115"/>
            <a:ext cx="1312332" cy="22284"/>
          </a:xfrm>
          <a:custGeom>
            <a:avLst/>
            <a:gdLst>
              <a:gd name="connsiteX0" fmla="*/ 0 w 1312333"/>
              <a:gd name="connsiteY0" fmla="*/ 22284 h 22284"/>
              <a:gd name="connsiteX1" fmla="*/ 245533 w 1312333"/>
              <a:gd name="connsiteY1" fmla="*/ 9584 h 22284"/>
              <a:gd name="connsiteX2" fmla="*/ 469900 w 1312333"/>
              <a:gd name="connsiteY2" fmla="*/ 5351 h 22284"/>
              <a:gd name="connsiteX3" fmla="*/ 673100 w 1312333"/>
              <a:gd name="connsiteY3" fmla="*/ 5351 h 22284"/>
              <a:gd name="connsiteX4" fmla="*/ 867833 w 1312333"/>
              <a:gd name="connsiteY4" fmla="*/ 1118 h 22284"/>
              <a:gd name="connsiteX5" fmla="*/ 1037166 w 1312333"/>
              <a:gd name="connsiteY5" fmla="*/ 1118 h 22284"/>
              <a:gd name="connsiteX6" fmla="*/ 1227666 w 1312333"/>
              <a:gd name="connsiteY6" fmla="*/ 13818 h 22284"/>
              <a:gd name="connsiteX7" fmla="*/ 1312333 w 1312333"/>
              <a:gd name="connsiteY7" fmla="*/ 22284 h 22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12333" h="22284">
                <a:moveTo>
                  <a:pt x="0" y="22284"/>
                </a:moveTo>
                <a:lnTo>
                  <a:pt x="245533" y="9584"/>
                </a:lnTo>
                <a:cubicBezTo>
                  <a:pt x="323850" y="6762"/>
                  <a:pt x="469900" y="5351"/>
                  <a:pt x="469900" y="5351"/>
                </a:cubicBezTo>
                <a:lnTo>
                  <a:pt x="673100" y="5351"/>
                </a:lnTo>
                <a:cubicBezTo>
                  <a:pt x="739422" y="4646"/>
                  <a:pt x="807155" y="1823"/>
                  <a:pt x="867833" y="1118"/>
                </a:cubicBezTo>
                <a:cubicBezTo>
                  <a:pt x="928511" y="412"/>
                  <a:pt x="977194" y="-999"/>
                  <a:pt x="1037166" y="1118"/>
                </a:cubicBezTo>
                <a:cubicBezTo>
                  <a:pt x="1097138" y="3235"/>
                  <a:pt x="1181805" y="10290"/>
                  <a:pt x="1227666" y="13818"/>
                </a:cubicBezTo>
                <a:cubicBezTo>
                  <a:pt x="1273527" y="17346"/>
                  <a:pt x="1312333" y="22284"/>
                  <a:pt x="1312333" y="22284"/>
                </a:cubicBezTo>
              </a:path>
            </a:pathLst>
          </a:custGeom>
          <a:ln w="57150" cmpd="sng">
            <a:solidFill>
              <a:schemeClr val="bg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2" name="Forme libre 31"/>
          <p:cNvSpPr/>
          <p:nvPr/>
        </p:nvSpPr>
        <p:spPr>
          <a:xfrm rot="9816446">
            <a:off x="22388394" y="7519768"/>
            <a:ext cx="870138" cy="181125"/>
          </a:xfrm>
          <a:custGeom>
            <a:avLst/>
            <a:gdLst>
              <a:gd name="connsiteX0" fmla="*/ 0 w 1312333"/>
              <a:gd name="connsiteY0" fmla="*/ 22284 h 22284"/>
              <a:gd name="connsiteX1" fmla="*/ 245533 w 1312333"/>
              <a:gd name="connsiteY1" fmla="*/ 9584 h 22284"/>
              <a:gd name="connsiteX2" fmla="*/ 469900 w 1312333"/>
              <a:gd name="connsiteY2" fmla="*/ 5351 h 22284"/>
              <a:gd name="connsiteX3" fmla="*/ 673100 w 1312333"/>
              <a:gd name="connsiteY3" fmla="*/ 5351 h 22284"/>
              <a:gd name="connsiteX4" fmla="*/ 867833 w 1312333"/>
              <a:gd name="connsiteY4" fmla="*/ 1118 h 22284"/>
              <a:gd name="connsiteX5" fmla="*/ 1037166 w 1312333"/>
              <a:gd name="connsiteY5" fmla="*/ 1118 h 22284"/>
              <a:gd name="connsiteX6" fmla="*/ 1227666 w 1312333"/>
              <a:gd name="connsiteY6" fmla="*/ 13818 h 22284"/>
              <a:gd name="connsiteX7" fmla="*/ 1312333 w 1312333"/>
              <a:gd name="connsiteY7" fmla="*/ 22284 h 22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12333" h="22284">
                <a:moveTo>
                  <a:pt x="0" y="22284"/>
                </a:moveTo>
                <a:lnTo>
                  <a:pt x="245533" y="9584"/>
                </a:lnTo>
                <a:cubicBezTo>
                  <a:pt x="323850" y="6762"/>
                  <a:pt x="469900" y="5351"/>
                  <a:pt x="469900" y="5351"/>
                </a:cubicBezTo>
                <a:lnTo>
                  <a:pt x="673100" y="5351"/>
                </a:lnTo>
                <a:cubicBezTo>
                  <a:pt x="739422" y="4646"/>
                  <a:pt x="807155" y="1823"/>
                  <a:pt x="867833" y="1118"/>
                </a:cubicBezTo>
                <a:cubicBezTo>
                  <a:pt x="928511" y="412"/>
                  <a:pt x="977194" y="-999"/>
                  <a:pt x="1037166" y="1118"/>
                </a:cubicBezTo>
                <a:cubicBezTo>
                  <a:pt x="1097138" y="3235"/>
                  <a:pt x="1181805" y="10290"/>
                  <a:pt x="1227666" y="13818"/>
                </a:cubicBezTo>
                <a:cubicBezTo>
                  <a:pt x="1273527" y="17346"/>
                  <a:pt x="1312333" y="22284"/>
                  <a:pt x="1312333" y="22284"/>
                </a:cubicBezTo>
              </a:path>
            </a:pathLst>
          </a:custGeom>
          <a:ln w="57150" cmpd="sng">
            <a:solidFill>
              <a:srgbClr val="5FFFA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710799203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8347275" y="3583719"/>
            <a:ext cx="12374469" cy="580007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3" name="Connecteur droit 2"/>
          <p:cNvCxnSpPr/>
          <p:nvPr/>
        </p:nvCxnSpPr>
        <p:spPr>
          <a:xfrm>
            <a:off x="20789064" y="7765616"/>
            <a:ext cx="36880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" name="Connecteur droit 4"/>
          <p:cNvCxnSpPr/>
          <p:nvPr/>
        </p:nvCxnSpPr>
        <p:spPr>
          <a:xfrm>
            <a:off x="24222801" y="7759266"/>
            <a:ext cx="311709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Forme libre 5"/>
          <p:cNvSpPr/>
          <p:nvPr/>
        </p:nvSpPr>
        <p:spPr>
          <a:xfrm>
            <a:off x="19394263" y="7704553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" name="Forme libre 6"/>
          <p:cNvSpPr/>
          <p:nvPr/>
        </p:nvSpPr>
        <p:spPr>
          <a:xfrm>
            <a:off x="24419850" y="7708983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" name="Ellipse 7"/>
          <p:cNvSpPr/>
          <p:nvPr/>
        </p:nvSpPr>
        <p:spPr>
          <a:xfrm>
            <a:off x="20157242" y="8087347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" name="Ellipse 8"/>
          <p:cNvSpPr/>
          <p:nvPr/>
        </p:nvSpPr>
        <p:spPr>
          <a:xfrm>
            <a:off x="20466276" y="8042899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" name="Ellipse 9"/>
          <p:cNvSpPr/>
          <p:nvPr/>
        </p:nvSpPr>
        <p:spPr>
          <a:xfrm>
            <a:off x="20576340" y="7781295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" name="Ellipse 10"/>
          <p:cNvSpPr/>
          <p:nvPr/>
        </p:nvSpPr>
        <p:spPr>
          <a:xfrm>
            <a:off x="24703841" y="7870821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" name="Ellipse 11"/>
          <p:cNvSpPr/>
          <p:nvPr/>
        </p:nvSpPr>
        <p:spPr>
          <a:xfrm>
            <a:off x="24708075" y="8086096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" name="Ellipse 12"/>
          <p:cNvSpPr/>
          <p:nvPr/>
        </p:nvSpPr>
        <p:spPr>
          <a:xfrm>
            <a:off x="25004406" y="8081863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4" name="Forme libre 13"/>
          <p:cNvSpPr/>
          <p:nvPr/>
        </p:nvSpPr>
        <p:spPr>
          <a:xfrm>
            <a:off x="20428148" y="7895861"/>
            <a:ext cx="493458" cy="416202"/>
          </a:xfrm>
          <a:custGeom>
            <a:avLst/>
            <a:gdLst>
              <a:gd name="connsiteX0" fmla="*/ 249793 w 493457"/>
              <a:gd name="connsiteY0" fmla="*/ 381844 h 416202"/>
              <a:gd name="connsiteX1" fmla="*/ 4260 w 493457"/>
              <a:gd name="connsiteY1" fmla="*/ 415709 h 416202"/>
              <a:gd name="connsiteX2" fmla="*/ 105860 w 493457"/>
              <a:gd name="connsiteY2" fmla="*/ 356445 h 416202"/>
              <a:gd name="connsiteX3" fmla="*/ 258260 w 493457"/>
              <a:gd name="connsiteY3" fmla="*/ 280247 h 416202"/>
              <a:gd name="connsiteX4" fmla="*/ 359860 w 493457"/>
              <a:gd name="connsiteY4" fmla="*/ 170183 h 416202"/>
              <a:gd name="connsiteX5" fmla="*/ 436060 w 493457"/>
              <a:gd name="connsiteY5" fmla="*/ 77053 h 416202"/>
              <a:gd name="connsiteX6" fmla="*/ 478393 w 493457"/>
              <a:gd name="connsiteY6" fmla="*/ 855 h 416202"/>
              <a:gd name="connsiteX7" fmla="*/ 486860 w 493457"/>
              <a:gd name="connsiteY7" fmla="*/ 127851 h 416202"/>
              <a:gd name="connsiteX8" fmla="*/ 486860 w 493457"/>
              <a:gd name="connsiteY8" fmla="*/ 237915 h 416202"/>
              <a:gd name="connsiteX9" fmla="*/ 402193 w 493457"/>
              <a:gd name="connsiteY9" fmla="*/ 254848 h 416202"/>
              <a:gd name="connsiteX10" fmla="*/ 436060 w 493457"/>
              <a:gd name="connsiteY10" fmla="*/ 331045 h 416202"/>
              <a:gd name="connsiteX11" fmla="*/ 249793 w 493457"/>
              <a:gd name="connsiteY11" fmla="*/ 381844 h 416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93457" h="416202">
                <a:moveTo>
                  <a:pt x="249793" y="381844"/>
                </a:moveTo>
                <a:cubicBezTo>
                  <a:pt x="177826" y="395955"/>
                  <a:pt x="28249" y="419942"/>
                  <a:pt x="4260" y="415709"/>
                </a:cubicBezTo>
                <a:cubicBezTo>
                  <a:pt x="-19729" y="411476"/>
                  <a:pt x="63527" y="379022"/>
                  <a:pt x="105860" y="356445"/>
                </a:cubicBezTo>
                <a:cubicBezTo>
                  <a:pt x="148193" y="333868"/>
                  <a:pt x="215927" y="311291"/>
                  <a:pt x="258260" y="280247"/>
                </a:cubicBezTo>
                <a:cubicBezTo>
                  <a:pt x="300593" y="249203"/>
                  <a:pt x="330227" y="204049"/>
                  <a:pt x="359860" y="170183"/>
                </a:cubicBezTo>
                <a:cubicBezTo>
                  <a:pt x="389493" y="136317"/>
                  <a:pt x="416305" y="105274"/>
                  <a:pt x="436060" y="77053"/>
                </a:cubicBezTo>
                <a:cubicBezTo>
                  <a:pt x="455815" y="48832"/>
                  <a:pt x="469926" y="-7611"/>
                  <a:pt x="478393" y="855"/>
                </a:cubicBezTo>
                <a:cubicBezTo>
                  <a:pt x="486860" y="9321"/>
                  <a:pt x="485449" y="88341"/>
                  <a:pt x="486860" y="127851"/>
                </a:cubicBezTo>
                <a:cubicBezTo>
                  <a:pt x="488271" y="167361"/>
                  <a:pt x="500971" y="216749"/>
                  <a:pt x="486860" y="237915"/>
                </a:cubicBezTo>
                <a:cubicBezTo>
                  <a:pt x="472749" y="259081"/>
                  <a:pt x="410660" y="239326"/>
                  <a:pt x="402193" y="254848"/>
                </a:cubicBezTo>
                <a:cubicBezTo>
                  <a:pt x="393726" y="270370"/>
                  <a:pt x="461460" y="309879"/>
                  <a:pt x="436060" y="331045"/>
                </a:cubicBezTo>
                <a:cubicBezTo>
                  <a:pt x="410660" y="352211"/>
                  <a:pt x="321760" y="367733"/>
                  <a:pt x="249793" y="381844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5" name="Forme libre 14"/>
          <p:cNvSpPr/>
          <p:nvPr/>
        </p:nvSpPr>
        <p:spPr>
          <a:xfrm>
            <a:off x="24394318" y="7897618"/>
            <a:ext cx="334827" cy="413980"/>
          </a:xfrm>
          <a:custGeom>
            <a:avLst/>
            <a:gdLst>
              <a:gd name="connsiteX0" fmla="*/ 262956 w 334827"/>
              <a:gd name="connsiteY0" fmla="*/ 337755 h 413981"/>
              <a:gd name="connsiteX1" fmla="*/ 322222 w 334827"/>
              <a:gd name="connsiteY1" fmla="*/ 413952 h 413981"/>
              <a:gd name="connsiteX2" fmla="*/ 17422 w 334827"/>
              <a:gd name="connsiteY2" fmla="*/ 346221 h 413981"/>
              <a:gd name="connsiteX3" fmla="*/ 102089 w 334827"/>
              <a:gd name="connsiteY3" fmla="*/ 295423 h 413981"/>
              <a:gd name="connsiteX4" fmla="*/ 34356 w 334827"/>
              <a:gd name="connsiteY4" fmla="*/ 219225 h 413981"/>
              <a:gd name="connsiteX5" fmla="*/ 68222 w 334827"/>
              <a:gd name="connsiteY5" fmla="*/ 176893 h 413981"/>
              <a:gd name="connsiteX6" fmla="*/ 489 w 334827"/>
              <a:gd name="connsiteY6" fmla="*/ 32964 h 413981"/>
              <a:gd name="connsiteX7" fmla="*/ 42822 w 334827"/>
              <a:gd name="connsiteY7" fmla="*/ 16031 h 413981"/>
              <a:gd name="connsiteX8" fmla="*/ 135956 w 334827"/>
              <a:gd name="connsiteY8" fmla="*/ 227691 h 413981"/>
              <a:gd name="connsiteX9" fmla="*/ 262956 w 334827"/>
              <a:gd name="connsiteY9" fmla="*/ 337755 h 41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4827" h="413981">
                <a:moveTo>
                  <a:pt x="262956" y="337755"/>
                </a:moveTo>
                <a:cubicBezTo>
                  <a:pt x="294000" y="368799"/>
                  <a:pt x="363144" y="412541"/>
                  <a:pt x="322222" y="413952"/>
                </a:cubicBezTo>
                <a:cubicBezTo>
                  <a:pt x="281300" y="415363"/>
                  <a:pt x="54111" y="365976"/>
                  <a:pt x="17422" y="346221"/>
                </a:cubicBezTo>
                <a:cubicBezTo>
                  <a:pt x="-19267" y="326466"/>
                  <a:pt x="99267" y="316589"/>
                  <a:pt x="102089" y="295423"/>
                </a:cubicBezTo>
                <a:cubicBezTo>
                  <a:pt x="104911" y="274257"/>
                  <a:pt x="40000" y="238980"/>
                  <a:pt x="34356" y="219225"/>
                </a:cubicBezTo>
                <a:cubicBezTo>
                  <a:pt x="28711" y="199470"/>
                  <a:pt x="73866" y="207936"/>
                  <a:pt x="68222" y="176893"/>
                </a:cubicBezTo>
                <a:cubicBezTo>
                  <a:pt x="62578" y="145850"/>
                  <a:pt x="4722" y="59774"/>
                  <a:pt x="489" y="32964"/>
                </a:cubicBezTo>
                <a:cubicBezTo>
                  <a:pt x="-3744" y="6154"/>
                  <a:pt x="20244" y="-16424"/>
                  <a:pt x="42822" y="16031"/>
                </a:cubicBezTo>
                <a:cubicBezTo>
                  <a:pt x="65400" y="48486"/>
                  <a:pt x="99267" y="172659"/>
                  <a:pt x="135956" y="227691"/>
                </a:cubicBezTo>
                <a:cubicBezTo>
                  <a:pt x="172645" y="282723"/>
                  <a:pt x="231912" y="306711"/>
                  <a:pt x="262956" y="337755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6" name="Forme libre 15"/>
          <p:cNvSpPr/>
          <p:nvPr/>
        </p:nvSpPr>
        <p:spPr>
          <a:xfrm>
            <a:off x="21068796" y="7881539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solidFill>
            <a:srgbClr val="800000"/>
          </a:solidFill>
          <a:ln w="57150" cmpd="sng">
            <a:solidFill>
              <a:srgbClr val="5FFFA1"/>
            </a:solidFill>
            <a:prstDash val="soli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17" name="Connecteur droit 16"/>
          <p:cNvCxnSpPr>
            <a:stCxn id="15" idx="7"/>
            <a:endCxn id="16" idx="26"/>
          </p:cNvCxnSpPr>
          <p:nvPr/>
        </p:nvCxnSpPr>
        <p:spPr>
          <a:xfrm flipH="1">
            <a:off x="23740202" y="7913649"/>
            <a:ext cx="696940" cy="24179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Connecteur droit 17"/>
          <p:cNvCxnSpPr>
            <a:stCxn id="15" idx="6"/>
            <a:endCxn id="16" idx="30"/>
          </p:cNvCxnSpPr>
          <p:nvPr/>
        </p:nvCxnSpPr>
        <p:spPr>
          <a:xfrm flipH="1">
            <a:off x="24222799" y="7930579"/>
            <a:ext cx="172006" cy="130014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Connecteur droit 18"/>
          <p:cNvCxnSpPr>
            <a:stCxn id="15" idx="5"/>
            <a:endCxn id="16" idx="31"/>
          </p:cNvCxnSpPr>
          <p:nvPr/>
        </p:nvCxnSpPr>
        <p:spPr>
          <a:xfrm flipH="1">
            <a:off x="24243969" y="8074512"/>
            <a:ext cx="218571" cy="15717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Connecteur droit 19"/>
          <p:cNvCxnSpPr>
            <a:stCxn id="15" idx="2"/>
            <a:endCxn id="16" idx="31"/>
          </p:cNvCxnSpPr>
          <p:nvPr/>
        </p:nvCxnSpPr>
        <p:spPr>
          <a:xfrm flipH="1" flipV="1">
            <a:off x="24243967" y="8090227"/>
            <a:ext cx="167772" cy="153612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Connecteur droit 20"/>
          <p:cNvCxnSpPr>
            <a:stCxn id="15" idx="2"/>
            <a:endCxn id="16" idx="36"/>
          </p:cNvCxnSpPr>
          <p:nvPr/>
        </p:nvCxnSpPr>
        <p:spPr>
          <a:xfrm flipH="1">
            <a:off x="23888366" y="8243837"/>
            <a:ext cx="523374" cy="168121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Connecteur droit 21"/>
          <p:cNvCxnSpPr>
            <a:stCxn id="14" idx="8"/>
            <a:endCxn id="16" idx="13"/>
          </p:cNvCxnSpPr>
          <p:nvPr/>
        </p:nvCxnSpPr>
        <p:spPr>
          <a:xfrm flipV="1">
            <a:off x="20915009" y="8069062"/>
            <a:ext cx="170894" cy="64714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" name="Connecteur droit 22"/>
          <p:cNvCxnSpPr>
            <a:stCxn id="14" idx="8"/>
            <a:endCxn id="16" idx="7"/>
          </p:cNvCxnSpPr>
          <p:nvPr/>
        </p:nvCxnSpPr>
        <p:spPr>
          <a:xfrm>
            <a:off x="20915009" y="8133774"/>
            <a:ext cx="242860" cy="11308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" name="Connecteur droit 23"/>
          <p:cNvCxnSpPr>
            <a:stCxn id="14" idx="10"/>
            <a:endCxn id="16" idx="3"/>
          </p:cNvCxnSpPr>
          <p:nvPr/>
        </p:nvCxnSpPr>
        <p:spPr>
          <a:xfrm>
            <a:off x="20864209" y="8226905"/>
            <a:ext cx="454526" cy="138489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Connecteur droit 24"/>
          <p:cNvCxnSpPr>
            <a:stCxn id="14" idx="6"/>
            <a:endCxn id="16" idx="16"/>
          </p:cNvCxnSpPr>
          <p:nvPr/>
        </p:nvCxnSpPr>
        <p:spPr>
          <a:xfrm>
            <a:off x="20906539" y="7896714"/>
            <a:ext cx="518028" cy="5804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" name="Connecteur droit 25"/>
          <p:cNvCxnSpPr/>
          <p:nvPr/>
        </p:nvCxnSpPr>
        <p:spPr>
          <a:xfrm>
            <a:off x="20915009" y="7892614"/>
            <a:ext cx="170894" cy="21454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7" name="Arc plein 26"/>
          <p:cNvSpPr/>
          <p:nvPr/>
        </p:nvSpPr>
        <p:spPr>
          <a:xfrm>
            <a:off x="20590932" y="6954407"/>
            <a:ext cx="4131736" cy="1526438"/>
          </a:xfrm>
          <a:prstGeom prst="blockArc">
            <a:avLst>
              <a:gd name="adj1" fmla="val 10800000"/>
              <a:gd name="adj2" fmla="val 21577767"/>
              <a:gd name="adj3" fmla="val 7436"/>
            </a:avLst>
          </a:prstGeom>
          <a:solidFill>
            <a:schemeClr val="accent1">
              <a:lumMod val="20000"/>
              <a:lumOff val="80000"/>
            </a:scheme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sp>
        <p:nvSpPr>
          <p:cNvPr id="28" name="Triangle isocèle 27"/>
          <p:cNvSpPr/>
          <p:nvPr/>
        </p:nvSpPr>
        <p:spPr>
          <a:xfrm rot="13904384">
            <a:off x="24266251" y="6718538"/>
            <a:ext cx="715304" cy="1123545"/>
          </a:xfrm>
          <a:prstGeom prst="triangle">
            <a:avLst/>
          </a:prstGeom>
          <a:solidFill>
            <a:schemeClr val="bg1"/>
          </a:solidFill>
          <a:ln>
            <a:solidFill>
              <a:srgbClr val="FFFFF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9" name="Text Box 23"/>
          <p:cNvSpPr txBox="1">
            <a:spLocks noChangeArrowheads="1"/>
          </p:cNvSpPr>
          <p:nvPr/>
        </p:nvSpPr>
        <p:spPr bwMode="auto">
          <a:xfrm>
            <a:off x="22281752" y="4097108"/>
            <a:ext cx="8531227" cy="180048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FRAGMENTATION ET ASPIRATION DU</a:t>
            </a:r>
          </a:p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CRISTALLIN</a:t>
            </a:r>
          </a:p>
        </p:txBody>
      </p:sp>
      <p:cxnSp>
        <p:nvCxnSpPr>
          <p:cNvPr id="30" name="Connecteur droit avec flèche 29"/>
          <p:cNvCxnSpPr>
            <a:endCxn id="31" idx="3"/>
          </p:cNvCxnSpPr>
          <p:nvPr/>
        </p:nvCxnSpPr>
        <p:spPr>
          <a:xfrm flipH="1">
            <a:off x="22627167" y="4848601"/>
            <a:ext cx="2080906" cy="3033864"/>
          </a:xfrm>
          <a:prstGeom prst="straightConnector1">
            <a:avLst/>
          </a:prstGeom>
          <a:ln>
            <a:solidFill>
              <a:srgbClr val="767676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1" name="Forme libre 30"/>
          <p:cNvSpPr/>
          <p:nvPr/>
        </p:nvSpPr>
        <p:spPr>
          <a:xfrm>
            <a:off x="21954069" y="7877115"/>
            <a:ext cx="1312332" cy="22284"/>
          </a:xfrm>
          <a:custGeom>
            <a:avLst/>
            <a:gdLst>
              <a:gd name="connsiteX0" fmla="*/ 0 w 1312333"/>
              <a:gd name="connsiteY0" fmla="*/ 22284 h 22284"/>
              <a:gd name="connsiteX1" fmla="*/ 245533 w 1312333"/>
              <a:gd name="connsiteY1" fmla="*/ 9584 h 22284"/>
              <a:gd name="connsiteX2" fmla="*/ 469900 w 1312333"/>
              <a:gd name="connsiteY2" fmla="*/ 5351 h 22284"/>
              <a:gd name="connsiteX3" fmla="*/ 673100 w 1312333"/>
              <a:gd name="connsiteY3" fmla="*/ 5351 h 22284"/>
              <a:gd name="connsiteX4" fmla="*/ 867833 w 1312333"/>
              <a:gd name="connsiteY4" fmla="*/ 1118 h 22284"/>
              <a:gd name="connsiteX5" fmla="*/ 1037166 w 1312333"/>
              <a:gd name="connsiteY5" fmla="*/ 1118 h 22284"/>
              <a:gd name="connsiteX6" fmla="*/ 1227666 w 1312333"/>
              <a:gd name="connsiteY6" fmla="*/ 13818 h 22284"/>
              <a:gd name="connsiteX7" fmla="*/ 1312333 w 1312333"/>
              <a:gd name="connsiteY7" fmla="*/ 22284 h 22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12333" h="22284">
                <a:moveTo>
                  <a:pt x="0" y="22284"/>
                </a:moveTo>
                <a:lnTo>
                  <a:pt x="245533" y="9584"/>
                </a:lnTo>
                <a:cubicBezTo>
                  <a:pt x="323850" y="6762"/>
                  <a:pt x="469900" y="5351"/>
                  <a:pt x="469900" y="5351"/>
                </a:cubicBezTo>
                <a:lnTo>
                  <a:pt x="673100" y="5351"/>
                </a:lnTo>
                <a:cubicBezTo>
                  <a:pt x="739422" y="4646"/>
                  <a:pt x="807155" y="1823"/>
                  <a:pt x="867833" y="1118"/>
                </a:cubicBezTo>
                <a:cubicBezTo>
                  <a:pt x="928511" y="412"/>
                  <a:pt x="977194" y="-999"/>
                  <a:pt x="1037166" y="1118"/>
                </a:cubicBezTo>
                <a:cubicBezTo>
                  <a:pt x="1097138" y="3235"/>
                  <a:pt x="1181805" y="10290"/>
                  <a:pt x="1227666" y="13818"/>
                </a:cubicBezTo>
                <a:cubicBezTo>
                  <a:pt x="1273527" y="17346"/>
                  <a:pt x="1312333" y="22284"/>
                  <a:pt x="1312333" y="22284"/>
                </a:cubicBezTo>
              </a:path>
            </a:pathLst>
          </a:custGeom>
          <a:ln w="57150" cmpd="sng">
            <a:solidFill>
              <a:schemeClr val="bg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2" name="Rectangle 31"/>
          <p:cNvSpPr/>
          <p:nvPr/>
        </p:nvSpPr>
        <p:spPr>
          <a:xfrm rot="20416458">
            <a:off x="22165107" y="7640704"/>
            <a:ext cx="3028685" cy="138818"/>
          </a:xfrm>
          <a:prstGeom prst="rect">
            <a:avLst/>
          </a:prstGeom>
          <a:solidFill>
            <a:srgbClr val="A6A6A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3" name="Triangle rectangle 32"/>
          <p:cNvSpPr/>
          <p:nvPr/>
        </p:nvSpPr>
        <p:spPr>
          <a:xfrm rot="9582382" flipV="1">
            <a:off x="22069186" y="8185348"/>
            <a:ext cx="194611" cy="138378"/>
          </a:xfrm>
          <a:prstGeom prst="rtTriangl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4" name="Rectangle 33"/>
          <p:cNvSpPr/>
          <p:nvPr/>
        </p:nvSpPr>
        <p:spPr>
          <a:xfrm rot="20416458">
            <a:off x="21970084" y="7856462"/>
            <a:ext cx="3028685" cy="4572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5" name="Rectangle 34"/>
          <p:cNvSpPr/>
          <p:nvPr/>
        </p:nvSpPr>
        <p:spPr>
          <a:xfrm rot="20416458">
            <a:off x="21896007" y="7691363"/>
            <a:ext cx="3028685" cy="4572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6" name="Triangle rectangle 35"/>
          <p:cNvSpPr/>
          <p:nvPr/>
        </p:nvSpPr>
        <p:spPr>
          <a:xfrm rot="20276737" flipV="1">
            <a:off x="22083952" y="8179200"/>
            <a:ext cx="192196" cy="147285"/>
          </a:xfrm>
          <a:prstGeom prst="rtTriangle">
            <a:avLst/>
          </a:prstGeom>
          <a:solidFill>
            <a:srgbClr val="FFFF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7" name="Rectangle 36"/>
          <p:cNvSpPr/>
          <p:nvPr/>
        </p:nvSpPr>
        <p:spPr>
          <a:xfrm rot="20416458">
            <a:off x="22007236" y="8197030"/>
            <a:ext cx="97829" cy="156444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8" name="Rectangle 37"/>
          <p:cNvSpPr/>
          <p:nvPr/>
        </p:nvSpPr>
        <p:spPr>
          <a:xfrm rot="20416458">
            <a:off x="22024419" y="8247096"/>
            <a:ext cx="97829" cy="156444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9" name="Triangle rectangle 38"/>
          <p:cNvSpPr/>
          <p:nvPr/>
        </p:nvSpPr>
        <p:spPr>
          <a:xfrm rot="4018378">
            <a:off x="21921191" y="8123344"/>
            <a:ext cx="323772" cy="247396"/>
          </a:xfrm>
          <a:prstGeom prst="rtTriangle">
            <a:avLst/>
          </a:prstGeom>
          <a:solidFill>
            <a:srgbClr val="80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0" name="Forme libre 39"/>
          <p:cNvSpPr/>
          <p:nvPr/>
        </p:nvSpPr>
        <p:spPr>
          <a:xfrm>
            <a:off x="22396452" y="7239001"/>
            <a:ext cx="3371849" cy="1028701"/>
          </a:xfrm>
          <a:custGeom>
            <a:avLst/>
            <a:gdLst>
              <a:gd name="connsiteX0" fmla="*/ 0 w 3371850"/>
              <a:gd name="connsiteY0" fmla="*/ 1028700 h 1028700"/>
              <a:gd name="connsiteX1" fmla="*/ 723900 w 3371850"/>
              <a:gd name="connsiteY1" fmla="*/ 768350 h 1028700"/>
              <a:gd name="connsiteX2" fmla="*/ 1339850 w 3371850"/>
              <a:gd name="connsiteY2" fmla="*/ 552450 h 1028700"/>
              <a:gd name="connsiteX3" fmla="*/ 1835150 w 3371850"/>
              <a:gd name="connsiteY3" fmla="*/ 368300 h 1028700"/>
              <a:gd name="connsiteX4" fmla="*/ 2247900 w 3371850"/>
              <a:gd name="connsiteY4" fmla="*/ 222250 h 1028700"/>
              <a:gd name="connsiteX5" fmla="*/ 2527300 w 3371850"/>
              <a:gd name="connsiteY5" fmla="*/ 133350 h 1028700"/>
              <a:gd name="connsiteX6" fmla="*/ 2781300 w 3371850"/>
              <a:gd name="connsiteY6" fmla="*/ 76200 h 1028700"/>
              <a:gd name="connsiteX7" fmla="*/ 2971800 w 3371850"/>
              <a:gd name="connsiteY7" fmla="*/ 82550 h 1028700"/>
              <a:gd name="connsiteX8" fmla="*/ 3162300 w 3371850"/>
              <a:gd name="connsiteY8" fmla="*/ 69850 h 1028700"/>
              <a:gd name="connsiteX9" fmla="*/ 3371850 w 3371850"/>
              <a:gd name="connsiteY9" fmla="*/ 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71850" h="1028700">
                <a:moveTo>
                  <a:pt x="0" y="1028700"/>
                </a:moveTo>
                <a:lnTo>
                  <a:pt x="723900" y="768350"/>
                </a:lnTo>
                <a:lnTo>
                  <a:pt x="1339850" y="552450"/>
                </a:lnTo>
                <a:cubicBezTo>
                  <a:pt x="1525058" y="485775"/>
                  <a:pt x="1835150" y="368300"/>
                  <a:pt x="1835150" y="368300"/>
                </a:cubicBezTo>
                <a:lnTo>
                  <a:pt x="2247900" y="222250"/>
                </a:lnTo>
                <a:cubicBezTo>
                  <a:pt x="2363258" y="183092"/>
                  <a:pt x="2438400" y="157692"/>
                  <a:pt x="2527300" y="133350"/>
                </a:cubicBezTo>
                <a:cubicBezTo>
                  <a:pt x="2616200" y="109008"/>
                  <a:pt x="2707217" y="84667"/>
                  <a:pt x="2781300" y="76200"/>
                </a:cubicBezTo>
                <a:cubicBezTo>
                  <a:pt x="2855383" y="67733"/>
                  <a:pt x="2908300" y="83608"/>
                  <a:pt x="2971800" y="82550"/>
                </a:cubicBezTo>
                <a:cubicBezTo>
                  <a:pt x="3035300" y="81492"/>
                  <a:pt x="3095625" y="83608"/>
                  <a:pt x="3162300" y="69850"/>
                </a:cubicBezTo>
                <a:cubicBezTo>
                  <a:pt x="3228975" y="56092"/>
                  <a:pt x="3371850" y="0"/>
                  <a:pt x="3371850" y="0"/>
                </a:cubicBezTo>
              </a:path>
            </a:pathLst>
          </a:cu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1" name="Rectangle 40"/>
          <p:cNvSpPr/>
          <p:nvPr/>
        </p:nvSpPr>
        <p:spPr>
          <a:xfrm rot="20416458">
            <a:off x="25095870" y="7065416"/>
            <a:ext cx="237060" cy="177673"/>
          </a:xfrm>
          <a:prstGeom prst="rect">
            <a:avLst/>
          </a:prstGeom>
          <a:solidFill>
            <a:srgbClr val="A6A6A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2" name="Rectangle 41"/>
          <p:cNvSpPr/>
          <p:nvPr/>
        </p:nvSpPr>
        <p:spPr>
          <a:xfrm rot="20416458">
            <a:off x="25239278" y="6883761"/>
            <a:ext cx="542657" cy="311689"/>
          </a:xfrm>
          <a:prstGeom prst="rect">
            <a:avLst/>
          </a:prstGeom>
          <a:solidFill>
            <a:srgbClr val="A6A6A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3" name="Forme libre 42"/>
          <p:cNvSpPr/>
          <p:nvPr/>
        </p:nvSpPr>
        <p:spPr>
          <a:xfrm>
            <a:off x="22345649" y="6686552"/>
            <a:ext cx="3174999" cy="1397000"/>
          </a:xfrm>
          <a:custGeom>
            <a:avLst/>
            <a:gdLst>
              <a:gd name="connsiteX0" fmla="*/ 0 w 3175000"/>
              <a:gd name="connsiteY0" fmla="*/ 1397000 h 1397000"/>
              <a:gd name="connsiteX1" fmla="*/ 1066800 w 3175000"/>
              <a:gd name="connsiteY1" fmla="*/ 1035050 h 1397000"/>
              <a:gd name="connsiteX2" fmla="*/ 2241550 w 3175000"/>
              <a:gd name="connsiteY2" fmla="*/ 603250 h 1397000"/>
              <a:gd name="connsiteX3" fmla="*/ 2559050 w 3175000"/>
              <a:gd name="connsiteY3" fmla="*/ 469900 h 1397000"/>
              <a:gd name="connsiteX4" fmla="*/ 2717800 w 3175000"/>
              <a:gd name="connsiteY4" fmla="*/ 355600 h 1397000"/>
              <a:gd name="connsiteX5" fmla="*/ 2800350 w 3175000"/>
              <a:gd name="connsiteY5" fmla="*/ 279400 h 1397000"/>
              <a:gd name="connsiteX6" fmla="*/ 2908300 w 3175000"/>
              <a:gd name="connsiteY6" fmla="*/ 177800 h 1397000"/>
              <a:gd name="connsiteX7" fmla="*/ 3175000 w 3175000"/>
              <a:gd name="connsiteY7" fmla="*/ 0 h 139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75000" h="1397000">
                <a:moveTo>
                  <a:pt x="0" y="1397000"/>
                </a:moveTo>
                <a:lnTo>
                  <a:pt x="1066800" y="1035050"/>
                </a:lnTo>
                <a:cubicBezTo>
                  <a:pt x="1440392" y="902758"/>
                  <a:pt x="1992842" y="697442"/>
                  <a:pt x="2241550" y="603250"/>
                </a:cubicBezTo>
                <a:cubicBezTo>
                  <a:pt x="2490258" y="509058"/>
                  <a:pt x="2479675" y="511175"/>
                  <a:pt x="2559050" y="469900"/>
                </a:cubicBezTo>
                <a:cubicBezTo>
                  <a:pt x="2638425" y="428625"/>
                  <a:pt x="2677583" y="387350"/>
                  <a:pt x="2717800" y="355600"/>
                </a:cubicBezTo>
                <a:cubicBezTo>
                  <a:pt x="2758017" y="323850"/>
                  <a:pt x="2800350" y="279400"/>
                  <a:pt x="2800350" y="279400"/>
                </a:cubicBezTo>
                <a:cubicBezTo>
                  <a:pt x="2832100" y="249767"/>
                  <a:pt x="2845858" y="224367"/>
                  <a:pt x="2908300" y="177800"/>
                </a:cubicBezTo>
                <a:cubicBezTo>
                  <a:pt x="2970742" y="131233"/>
                  <a:pt x="3175000" y="0"/>
                  <a:pt x="3175000" y="0"/>
                </a:cubicBezTo>
              </a:path>
            </a:pathLst>
          </a:cu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4" name="Forme libre 43"/>
          <p:cNvSpPr/>
          <p:nvPr/>
        </p:nvSpPr>
        <p:spPr>
          <a:xfrm>
            <a:off x="25520653" y="6673852"/>
            <a:ext cx="247649" cy="571499"/>
          </a:xfrm>
          <a:custGeom>
            <a:avLst/>
            <a:gdLst>
              <a:gd name="connsiteX0" fmla="*/ 0 w 247650"/>
              <a:gd name="connsiteY0" fmla="*/ 0 h 571500"/>
              <a:gd name="connsiteX1" fmla="*/ 165100 w 247650"/>
              <a:gd name="connsiteY1" fmla="*/ 298450 h 571500"/>
              <a:gd name="connsiteX2" fmla="*/ 247650 w 247650"/>
              <a:gd name="connsiteY2" fmla="*/ 571500 h 571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650" h="571500">
                <a:moveTo>
                  <a:pt x="0" y="0"/>
                </a:moveTo>
                <a:cubicBezTo>
                  <a:pt x="61912" y="101600"/>
                  <a:pt x="123825" y="203200"/>
                  <a:pt x="165100" y="298450"/>
                </a:cubicBezTo>
                <a:cubicBezTo>
                  <a:pt x="206375" y="393700"/>
                  <a:pt x="247650" y="571500"/>
                  <a:pt x="247650" y="571500"/>
                </a:cubicBezTo>
              </a:path>
            </a:pathLst>
          </a:cu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5" name="Rectangle 44"/>
          <p:cNvSpPr/>
          <p:nvPr/>
        </p:nvSpPr>
        <p:spPr>
          <a:xfrm rot="20416458">
            <a:off x="25690064" y="6549202"/>
            <a:ext cx="598542" cy="584413"/>
          </a:xfrm>
          <a:prstGeom prst="rect">
            <a:avLst/>
          </a:prstGeom>
          <a:solidFill>
            <a:srgbClr val="59595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6" name="Forme libre 45"/>
          <p:cNvSpPr/>
          <p:nvPr/>
        </p:nvSpPr>
        <p:spPr>
          <a:xfrm>
            <a:off x="25520652" y="6515101"/>
            <a:ext cx="731419" cy="736600"/>
          </a:xfrm>
          <a:custGeom>
            <a:avLst/>
            <a:gdLst>
              <a:gd name="connsiteX0" fmla="*/ 0 w 731419"/>
              <a:gd name="connsiteY0" fmla="*/ 165100 h 736600"/>
              <a:gd name="connsiteX1" fmla="*/ 336550 w 731419"/>
              <a:gd name="connsiteY1" fmla="*/ 38100 h 736600"/>
              <a:gd name="connsiteX2" fmla="*/ 463550 w 731419"/>
              <a:gd name="connsiteY2" fmla="*/ 0 h 736600"/>
              <a:gd name="connsiteX3" fmla="*/ 527050 w 731419"/>
              <a:gd name="connsiteY3" fmla="*/ 38100 h 736600"/>
              <a:gd name="connsiteX4" fmla="*/ 641350 w 731419"/>
              <a:gd name="connsiteY4" fmla="*/ 228600 h 736600"/>
              <a:gd name="connsiteX5" fmla="*/ 723900 w 731419"/>
              <a:gd name="connsiteY5" fmla="*/ 508000 h 736600"/>
              <a:gd name="connsiteX6" fmla="*/ 717550 w 731419"/>
              <a:gd name="connsiteY6" fmla="*/ 590550 h 736600"/>
              <a:gd name="connsiteX7" fmla="*/ 635000 w 731419"/>
              <a:gd name="connsiteY7" fmla="*/ 615950 h 736600"/>
              <a:gd name="connsiteX8" fmla="*/ 234950 w 731419"/>
              <a:gd name="connsiteY8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419" h="736600">
                <a:moveTo>
                  <a:pt x="0" y="165100"/>
                </a:moveTo>
                <a:lnTo>
                  <a:pt x="336550" y="38100"/>
                </a:lnTo>
                <a:cubicBezTo>
                  <a:pt x="413808" y="10583"/>
                  <a:pt x="431800" y="0"/>
                  <a:pt x="463550" y="0"/>
                </a:cubicBezTo>
                <a:cubicBezTo>
                  <a:pt x="495300" y="0"/>
                  <a:pt x="497417" y="0"/>
                  <a:pt x="527050" y="38100"/>
                </a:cubicBezTo>
                <a:cubicBezTo>
                  <a:pt x="556683" y="76200"/>
                  <a:pt x="608542" y="150283"/>
                  <a:pt x="641350" y="228600"/>
                </a:cubicBezTo>
                <a:cubicBezTo>
                  <a:pt x="674158" y="306917"/>
                  <a:pt x="711200" y="447675"/>
                  <a:pt x="723900" y="508000"/>
                </a:cubicBezTo>
                <a:cubicBezTo>
                  <a:pt x="736600" y="568325"/>
                  <a:pt x="732367" y="572558"/>
                  <a:pt x="717550" y="590550"/>
                </a:cubicBezTo>
                <a:cubicBezTo>
                  <a:pt x="702733" y="608542"/>
                  <a:pt x="635000" y="615950"/>
                  <a:pt x="635000" y="615950"/>
                </a:cubicBezTo>
                <a:lnTo>
                  <a:pt x="234950" y="736600"/>
                </a:lnTo>
              </a:path>
            </a:pathLst>
          </a:cu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7" name="Trapèze 46"/>
          <p:cNvSpPr/>
          <p:nvPr/>
        </p:nvSpPr>
        <p:spPr>
          <a:xfrm rot="14968481">
            <a:off x="26247213" y="5919648"/>
            <a:ext cx="1147391" cy="1241845"/>
          </a:xfrm>
          <a:prstGeom prst="trapezoid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153457115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8587160" y="3442609"/>
            <a:ext cx="12374469" cy="604701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3" name="Connecteur droit 2"/>
          <p:cNvCxnSpPr/>
          <p:nvPr/>
        </p:nvCxnSpPr>
        <p:spPr>
          <a:xfrm>
            <a:off x="20789064" y="7765616"/>
            <a:ext cx="36880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" name="Connecteur droit 4"/>
          <p:cNvCxnSpPr/>
          <p:nvPr/>
        </p:nvCxnSpPr>
        <p:spPr>
          <a:xfrm>
            <a:off x="24222801" y="7759266"/>
            <a:ext cx="311709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Forme libre 5"/>
          <p:cNvSpPr/>
          <p:nvPr/>
        </p:nvSpPr>
        <p:spPr>
          <a:xfrm>
            <a:off x="19394263" y="7704553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" name="Forme libre 6"/>
          <p:cNvSpPr/>
          <p:nvPr/>
        </p:nvSpPr>
        <p:spPr>
          <a:xfrm>
            <a:off x="24419850" y="7708983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" name="Ellipse 7"/>
          <p:cNvSpPr/>
          <p:nvPr/>
        </p:nvSpPr>
        <p:spPr>
          <a:xfrm>
            <a:off x="20157242" y="8087347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" name="Ellipse 8"/>
          <p:cNvSpPr/>
          <p:nvPr/>
        </p:nvSpPr>
        <p:spPr>
          <a:xfrm>
            <a:off x="20466276" y="8042899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" name="Ellipse 9"/>
          <p:cNvSpPr/>
          <p:nvPr/>
        </p:nvSpPr>
        <p:spPr>
          <a:xfrm>
            <a:off x="20576340" y="7781295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" name="Ellipse 10"/>
          <p:cNvSpPr/>
          <p:nvPr/>
        </p:nvSpPr>
        <p:spPr>
          <a:xfrm>
            <a:off x="24703841" y="7870821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" name="Ellipse 11"/>
          <p:cNvSpPr/>
          <p:nvPr/>
        </p:nvSpPr>
        <p:spPr>
          <a:xfrm>
            <a:off x="24708075" y="8086096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" name="Ellipse 12"/>
          <p:cNvSpPr/>
          <p:nvPr/>
        </p:nvSpPr>
        <p:spPr>
          <a:xfrm>
            <a:off x="25004406" y="8081863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4" name="Forme libre 13"/>
          <p:cNvSpPr/>
          <p:nvPr/>
        </p:nvSpPr>
        <p:spPr>
          <a:xfrm>
            <a:off x="20428148" y="7895861"/>
            <a:ext cx="493458" cy="416202"/>
          </a:xfrm>
          <a:custGeom>
            <a:avLst/>
            <a:gdLst>
              <a:gd name="connsiteX0" fmla="*/ 249793 w 493457"/>
              <a:gd name="connsiteY0" fmla="*/ 381844 h 416202"/>
              <a:gd name="connsiteX1" fmla="*/ 4260 w 493457"/>
              <a:gd name="connsiteY1" fmla="*/ 415709 h 416202"/>
              <a:gd name="connsiteX2" fmla="*/ 105860 w 493457"/>
              <a:gd name="connsiteY2" fmla="*/ 356445 h 416202"/>
              <a:gd name="connsiteX3" fmla="*/ 258260 w 493457"/>
              <a:gd name="connsiteY3" fmla="*/ 280247 h 416202"/>
              <a:gd name="connsiteX4" fmla="*/ 359860 w 493457"/>
              <a:gd name="connsiteY4" fmla="*/ 170183 h 416202"/>
              <a:gd name="connsiteX5" fmla="*/ 436060 w 493457"/>
              <a:gd name="connsiteY5" fmla="*/ 77053 h 416202"/>
              <a:gd name="connsiteX6" fmla="*/ 478393 w 493457"/>
              <a:gd name="connsiteY6" fmla="*/ 855 h 416202"/>
              <a:gd name="connsiteX7" fmla="*/ 486860 w 493457"/>
              <a:gd name="connsiteY7" fmla="*/ 127851 h 416202"/>
              <a:gd name="connsiteX8" fmla="*/ 486860 w 493457"/>
              <a:gd name="connsiteY8" fmla="*/ 237915 h 416202"/>
              <a:gd name="connsiteX9" fmla="*/ 402193 w 493457"/>
              <a:gd name="connsiteY9" fmla="*/ 254848 h 416202"/>
              <a:gd name="connsiteX10" fmla="*/ 436060 w 493457"/>
              <a:gd name="connsiteY10" fmla="*/ 331045 h 416202"/>
              <a:gd name="connsiteX11" fmla="*/ 249793 w 493457"/>
              <a:gd name="connsiteY11" fmla="*/ 381844 h 416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93457" h="416202">
                <a:moveTo>
                  <a:pt x="249793" y="381844"/>
                </a:moveTo>
                <a:cubicBezTo>
                  <a:pt x="177826" y="395955"/>
                  <a:pt x="28249" y="419942"/>
                  <a:pt x="4260" y="415709"/>
                </a:cubicBezTo>
                <a:cubicBezTo>
                  <a:pt x="-19729" y="411476"/>
                  <a:pt x="63527" y="379022"/>
                  <a:pt x="105860" y="356445"/>
                </a:cubicBezTo>
                <a:cubicBezTo>
                  <a:pt x="148193" y="333868"/>
                  <a:pt x="215927" y="311291"/>
                  <a:pt x="258260" y="280247"/>
                </a:cubicBezTo>
                <a:cubicBezTo>
                  <a:pt x="300593" y="249203"/>
                  <a:pt x="330227" y="204049"/>
                  <a:pt x="359860" y="170183"/>
                </a:cubicBezTo>
                <a:cubicBezTo>
                  <a:pt x="389493" y="136317"/>
                  <a:pt x="416305" y="105274"/>
                  <a:pt x="436060" y="77053"/>
                </a:cubicBezTo>
                <a:cubicBezTo>
                  <a:pt x="455815" y="48832"/>
                  <a:pt x="469926" y="-7611"/>
                  <a:pt x="478393" y="855"/>
                </a:cubicBezTo>
                <a:cubicBezTo>
                  <a:pt x="486860" y="9321"/>
                  <a:pt x="485449" y="88341"/>
                  <a:pt x="486860" y="127851"/>
                </a:cubicBezTo>
                <a:cubicBezTo>
                  <a:pt x="488271" y="167361"/>
                  <a:pt x="500971" y="216749"/>
                  <a:pt x="486860" y="237915"/>
                </a:cubicBezTo>
                <a:cubicBezTo>
                  <a:pt x="472749" y="259081"/>
                  <a:pt x="410660" y="239326"/>
                  <a:pt x="402193" y="254848"/>
                </a:cubicBezTo>
                <a:cubicBezTo>
                  <a:pt x="393726" y="270370"/>
                  <a:pt x="461460" y="309879"/>
                  <a:pt x="436060" y="331045"/>
                </a:cubicBezTo>
                <a:cubicBezTo>
                  <a:pt x="410660" y="352211"/>
                  <a:pt x="321760" y="367733"/>
                  <a:pt x="249793" y="381844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5" name="Forme libre 14"/>
          <p:cNvSpPr/>
          <p:nvPr/>
        </p:nvSpPr>
        <p:spPr>
          <a:xfrm>
            <a:off x="24394318" y="7897618"/>
            <a:ext cx="334827" cy="413980"/>
          </a:xfrm>
          <a:custGeom>
            <a:avLst/>
            <a:gdLst>
              <a:gd name="connsiteX0" fmla="*/ 262956 w 334827"/>
              <a:gd name="connsiteY0" fmla="*/ 337755 h 413981"/>
              <a:gd name="connsiteX1" fmla="*/ 322222 w 334827"/>
              <a:gd name="connsiteY1" fmla="*/ 413952 h 413981"/>
              <a:gd name="connsiteX2" fmla="*/ 17422 w 334827"/>
              <a:gd name="connsiteY2" fmla="*/ 346221 h 413981"/>
              <a:gd name="connsiteX3" fmla="*/ 102089 w 334827"/>
              <a:gd name="connsiteY3" fmla="*/ 295423 h 413981"/>
              <a:gd name="connsiteX4" fmla="*/ 34356 w 334827"/>
              <a:gd name="connsiteY4" fmla="*/ 219225 h 413981"/>
              <a:gd name="connsiteX5" fmla="*/ 68222 w 334827"/>
              <a:gd name="connsiteY5" fmla="*/ 176893 h 413981"/>
              <a:gd name="connsiteX6" fmla="*/ 489 w 334827"/>
              <a:gd name="connsiteY6" fmla="*/ 32964 h 413981"/>
              <a:gd name="connsiteX7" fmla="*/ 42822 w 334827"/>
              <a:gd name="connsiteY7" fmla="*/ 16031 h 413981"/>
              <a:gd name="connsiteX8" fmla="*/ 135956 w 334827"/>
              <a:gd name="connsiteY8" fmla="*/ 227691 h 413981"/>
              <a:gd name="connsiteX9" fmla="*/ 262956 w 334827"/>
              <a:gd name="connsiteY9" fmla="*/ 337755 h 41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4827" h="413981">
                <a:moveTo>
                  <a:pt x="262956" y="337755"/>
                </a:moveTo>
                <a:cubicBezTo>
                  <a:pt x="294000" y="368799"/>
                  <a:pt x="363144" y="412541"/>
                  <a:pt x="322222" y="413952"/>
                </a:cubicBezTo>
                <a:cubicBezTo>
                  <a:pt x="281300" y="415363"/>
                  <a:pt x="54111" y="365976"/>
                  <a:pt x="17422" y="346221"/>
                </a:cubicBezTo>
                <a:cubicBezTo>
                  <a:pt x="-19267" y="326466"/>
                  <a:pt x="99267" y="316589"/>
                  <a:pt x="102089" y="295423"/>
                </a:cubicBezTo>
                <a:cubicBezTo>
                  <a:pt x="104911" y="274257"/>
                  <a:pt x="40000" y="238980"/>
                  <a:pt x="34356" y="219225"/>
                </a:cubicBezTo>
                <a:cubicBezTo>
                  <a:pt x="28711" y="199470"/>
                  <a:pt x="73866" y="207936"/>
                  <a:pt x="68222" y="176893"/>
                </a:cubicBezTo>
                <a:cubicBezTo>
                  <a:pt x="62578" y="145850"/>
                  <a:pt x="4722" y="59774"/>
                  <a:pt x="489" y="32964"/>
                </a:cubicBezTo>
                <a:cubicBezTo>
                  <a:pt x="-3744" y="6154"/>
                  <a:pt x="20244" y="-16424"/>
                  <a:pt x="42822" y="16031"/>
                </a:cubicBezTo>
                <a:cubicBezTo>
                  <a:pt x="65400" y="48486"/>
                  <a:pt x="99267" y="172659"/>
                  <a:pt x="135956" y="227691"/>
                </a:cubicBezTo>
                <a:cubicBezTo>
                  <a:pt x="172645" y="282723"/>
                  <a:pt x="231912" y="306711"/>
                  <a:pt x="262956" y="337755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6" name="Forme libre 15"/>
          <p:cNvSpPr/>
          <p:nvPr/>
        </p:nvSpPr>
        <p:spPr>
          <a:xfrm>
            <a:off x="21068796" y="7881539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solidFill>
            <a:srgbClr val="800000"/>
          </a:solidFill>
          <a:ln w="57150" cmpd="sng">
            <a:solidFill>
              <a:srgbClr val="5FFFA1"/>
            </a:solidFill>
            <a:prstDash val="soli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17" name="Connecteur droit 16"/>
          <p:cNvCxnSpPr>
            <a:stCxn id="15" idx="7"/>
            <a:endCxn id="16" idx="26"/>
          </p:cNvCxnSpPr>
          <p:nvPr/>
        </p:nvCxnSpPr>
        <p:spPr>
          <a:xfrm flipH="1">
            <a:off x="23740202" y="7913649"/>
            <a:ext cx="696940" cy="24179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Connecteur droit 17"/>
          <p:cNvCxnSpPr>
            <a:stCxn id="15" idx="6"/>
            <a:endCxn id="16" idx="30"/>
          </p:cNvCxnSpPr>
          <p:nvPr/>
        </p:nvCxnSpPr>
        <p:spPr>
          <a:xfrm flipH="1">
            <a:off x="24222799" y="7930579"/>
            <a:ext cx="172006" cy="130014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Connecteur droit 18"/>
          <p:cNvCxnSpPr>
            <a:stCxn id="15" idx="5"/>
            <a:endCxn id="16" idx="31"/>
          </p:cNvCxnSpPr>
          <p:nvPr/>
        </p:nvCxnSpPr>
        <p:spPr>
          <a:xfrm flipH="1">
            <a:off x="24243969" y="8074512"/>
            <a:ext cx="218571" cy="15717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Connecteur droit 19"/>
          <p:cNvCxnSpPr>
            <a:stCxn id="15" idx="2"/>
            <a:endCxn id="16" idx="31"/>
          </p:cNvCxnSpPr>
          <p:nvPr/>
        </p:nvCxnSpPr>
        <p:spPr>
          <a:xfrm flipH="1" flipV="1">
            <a:off x="24243967" y="8090227"/>
            <a:ext cx="167772" cy="153612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Connecteur droit 20"/>
          <p:cNvCxnSpPr>
            <a:stCxn id="15" idx="2"/>
            <a:endCxn id="16" idx="36"/>
          </p:cNvCxnSpPr>
          <p:nvPr/>
        </p:nvCxnSpPr>
        <p:spPr>
          <a:xfrm flipH="1">
            <a:off x="23888366" y="8243837"/>
            <a:ext cx="523374" cy="168121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Connecteur droit 21"/>
          <p:cNvCxnSpPr>
            <a:stCxn id="14" idx="8"/>
            <a:endCxn id="16" idx="13"/>
          </p:cNvCxnSpPr>
          <p:nvPr/>
        </p:nvCxnSpPr>
        <p:spPr>
          <a:xfrm flipV="1">
            <a:off x="20915009" y="8069062"/>
            <a:ext cx="170894" cy="64714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" name="Connecteur droit 22"/>
          <p:cNvCxnSpPr>
            <a:stCxn id="14" idx="8"/>
            <a:endCxn id="16" idx="7"/>
          </p:cNvCxnSpPr>
          <p:nvPr/>
        </p:nvCxnSpPr>
        <p:spPr>
          <a:xfrm>
            <a:off x="20915009" y="8133774"/>
            <a:ext cx="242860" cy="11308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" name="Connecteur droit 23"/>
          <p:cNvCxnSpPr>
            <a:stCxn id="14" idx="10"/>
            <a:endCxn id="16" idx="3"/>
          </p:cNvCxnSpPr>
          <p:nvPr/>
        </p:nvCxnSpPr>
        <p:spPr>
          <a:xfrm>
            <a:off x="20864209" y="8226905"/>
            <a:ext cx="454526" cy="138489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Connecteur droit 24"/>
          <p:cNvCxnSpPr>
            <a:stCxn id="14" idx="6"/>
            <a:endCxn id="16" idx="16"/>
          </p:cNvCxnSpPr>
          <p:nvPr/>
        </p:nvCxnSpPr>
        <p:spPr>
          <a:xfrm>
            <a:off x="20906539" y="7896714"/>
            <a:ext cx="518028" cy="5804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" name="Connecteur droit 25"/>
          <p:cNvCxnSpPr/>
          <p:nvPr/>
        </p:nvCxnSpPr>
        <p:spPr>
          <a:xfrm>
            <a:off x="20915009" y="7892614"/>
            <a:ext cx="170894" cy="21454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7" name="Arc plein 26"/>
          <p:cNvSpPr/>
          <p:nvPr/>
        </p:nvSpPr>
        <p:spPr>
          <a:xfrm>
            <a:off x="20590932" y="6954407"/>
            <a:ext cx="4131736" cy="1526438"/>
          </a:xfrm>
          <a:prstGeom prst="blockArc">
            <a:avLst>
              <a:gd name="adj1" fmla="val 10800000"/>
              <a:gd name="adj2" fmla="val 21577767"/>
              <a:gd name="adj3" fmla="val 7436"/>
            </a:avLst>
          </a:prstGeom>
          <a:solidFill>
            <a:schemeClr val="accent1">
              <a:lumMod val="20000"/>
              <a:lumOff val="80000"/>
            </a:scheme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sp>
        <p:nvSpPr>
          <p:cNvPr id="28" name="Triangle isocèle 27"/>
          <p:cNvSpPr/>
          <p:nvPr/>
        </p:nvSpPr>
        <p:spPr>
          <a:xfrm rot="13904384">
            <a:off x="24266251" y="6718538"/>
            <a:ext cx="715304" cy="1123545"/>
          </a:xfrm>
          <a:prstGeom prst="triangle">
            <a:avLst/>
          </a:prstGeom>
          <a:solidFill>
            <a:schemeClr val="bg1"/>
          </a:solidFill>
          <a:ln>
            <a:solidFill>
              <a:srgbClr val="FFFFF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9" name="Text Box 23"/>
          <p:cNvSpPr txBox="1">
            <a:spLocks noChangeArrowheads="1"/>
          </p:cNvSpPr>
          <p:nvPr/>
        </p:nvSpPr>
        <p:spPr bwMode="auto">
          <a:xfrm>
            <a:off x="22281752" y="4097108"/>
            <a:ext cx="8531227" cy="180048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FRAGMENTATION ET ASPIRATION DU</a:t>
            </a:r>
          </a:p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CRISTALLIN</a:t>
            </a:r>
          </a:p>
        </p:txBody>
      </p:sp>
      <p:sp>
        <p:nvSpPr>
          <p:cNvPr id="30" name="Forme libre 29"/>
          <p:cNvSpPr/>
          <p:nvPr/>
        </p:nvSpPr>
        <p:spPr>
          <a:xfrm>
            <a:off x="21954069" y="7877115"/>
            <a:ext cx="1312332" cy="22284"/>
          </a:xfrm>
          <a:custGeom>
            <a:avLst/>
            <a:gdLst>
              <a:gd name="connsiteX0" fmla="*/ 0 w 1312333"/>
              <a:gd name="connsiteY0" fmla="*/ 22284 h 22284"/>
              <a:gd name="connsiteX1" fmla="*/ 245533 w 1312333"/>
              <a:gd name="connsiteY1" fmla="*/ 9584 h 22284"/>
              <a:gd name="connsiteX2" fmla="*/ 469900 w 1312333"/>
              <a:gd name="connsiteY2" fmla="*/ 5351 h 22284"/>
              <a:gd name="connsiteX3" fmla="*/ 673100 w 1312333"/>
              <a:gd name="connsiteY3" fmla="*/ 5351 h 22284"/>
              <a:gd name="connsiteX4" fmla="*/ 867833 w 1312333"/>
              <a:gd name="connsiteY4" fmla="*/ 1118 h 22284"/>
              <a:gd name="connsiteX5" fmla="*/ 1037166 w 1312333"/>
              <a:gd name="connsiteY5" fmla="*/ 1118 h 22284"/>
              <a:gd name="connsiteX6" fmla="*/ 1227666 w 1312333"/>
              <a:gd name="connsiteY6" fmla="*/ 13818 h 22284"/>
              <a:gd name="connsiteX7" fmla="*/ 1312333 w 1312333"/>
              <a:gd name="connsiteY7" fmla="*/ 22284 h 22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12333" h="22284">
                <a:moveTo>
                  <a:pt x="0" y="22284"/>
                </a:moveTo>
                <a:lnTo>
                  <a:pt x="245533" y="9584"/>
                </a:lnTo>
                <a:cubicBezTo>
                  <a:pt x="323850" y="6762"/>
                  <a:pt x="469900" y="5351"/>
                  <a:pt x="469900" y="5351"/>
                </a:cubicBezTo>
                <a:lnTo>
                  <a:pt x="673100" y="5351"/>
                </a:lnTo>
                <a:cubicBezTo>
                  <a:pt x="739422" y="4646"/>
                  <a:pt x="807155" y="1823"/>
                  <a:pt x="867833" y="1118"/>
                </a:cubicBezTo>
                <a:cubicBezTo>
                  <a:pt x="928511" y="412"/>
                  <a:pt x="977194" y="-999"/>
                  <a:pt x="1037166" y="1118"/>
                </a:cubicBezTo>
                <a:cubicBezTo>
                  <a:pt x="1097138" y="3235"/>
                  <a:pt x="1181805" y="10290"/>
                  <a:pt x="1227666" y="13818"/>
                </a:cubicBezTo>
                <a:cubicBezTo>
                  <a:pt x="1273527" y="17346"/>
                  <a:pt x="1312333" y="22284"/>
                  <a:pt x="1312333" y="22284"/>
                </a:cubicBezTo>
              </a:path>
            </a:pathLst>
          </a:custGeom>
          <a:ln w="57150" cmpd="sng">
            <a:solidFill>
              <a:schemeClr val="bg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1" name="Rectangle 30"/>
          <p:cNvSpPr/>
          <p:nvPr/>
        </p:nvSpPr>
        <p:spPr>
          <a:xfrm rot="20416458">
            <a:off x="22165107" y="7640704"/>
            <a:ext cx="3028685" cy="138818"/>
          </a:xfrm>
          <a:prstGeom prst="rect">
            <a:avLst/>
          </a:prstGeom>
          <a:solidFill>
            <a:srgbClr val="A6A6A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2" name="Triangle rectangle 31"/>
          <p:cNvSpPr/>
          <p:nvPr/>
        </p:nvSpPr>
        <p:spPr>
          <a:xfrm rot="9582382" flipV="1">
            <a:off x="22069186" y="8185348"/>
            <a:ext cx="194611" cy="138378"/>
          </a:xfrm>
          <a:prstGeom prst="rtTriangl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3" name="Rectangle 32"/>
          <p:cNvSpPr/>
          <p:nvPr/>
        </p:nvSpPr>
        <p:spPr>
          <a:xfrm rot="20416458">
            <a:off x="22066777" y="7839653"/>
            <a:ext cx="2944048" cy="131894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4" name="Rectangle 33"/>
          <p:cNvSpPr/>
          <p:nvPr/>
        </p:nvSpPr>
        <p:spPr>
          <a:xfrm rot="20416458">
            <a:off x="21879982" y="7599210"/>
            <a:ext cx="3028685" cy="14066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5" name="Triangle rectangle 34"/>
          <p:cNvSpPr/>
          <p:nvPr/>
        </p:nvSpPr>
        <p:spPr>
          <a:xfrm rot="20276737" flipV="1">
            <a:off x="22083952" y="8179200"/>
            <a:ext cx="192196" cy="147285"/>
          </a:xfrm>
          <a:prstGeom prst="rtTriangle">
            <a:avLst/>
          </a:prstGeom>
          <a:solidFill>
            <a:srgbClr val="FFFF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6" name="Rectangle 35"/>
          <p:cNvSpPr/>
          <p:nvPr/>
        </p:nvSpPr>
        <p:spPr>
          <a:xfrm rot="20416458">
            <a:off x="22007236" y="8197030"/>
            <a:ext cx="97829" cy="156444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7" name="Rectangle 36"/>
          <p:cNvSpPr/>
          <p:nvPr/>
        </p:nvSpPr>
        <p:spPr>
          <a:xfrm rot="20416458">
            <a:off x="22024419" y="8247096"/>
            <a:ext cx="97829" cy="156444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8" name="Triangle rectangle 37"/>
          <p:cNvSpPr/>
          <p:nvPr/>
        </p:nvSpPr>
        <p:spPr>
          <a:xfrm rot="4018378">
            <a:off x="21921191" y="8123344"/>
            <a:ext cx="323772" cy="247396"/>
          </a:xfrm>
          <a:prstGeom prst="rtTriangle">
            <a:avLst/>
          </a:prstGeom>
          <a:solidFill>
            <a:srgbClr val="80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9" name="Forme libre 38"/>
          <p:cNvSpPr/>
          <p:nvPr/>
        </p:nvSpPr>
        <p:spPr>
          <a:xfrm>
            <a:off x="22396452" y="7239001"/>
            <a:ext cx="3371849" cy="1028701"/>
          </a:xfrm>
          <a:custGeom>
            <a:avLst/>
            <a:gdLst>
              <a:gd name="connsiteX0" fmla="*/ 0 w 3371850"/>
              <a:gd name="connsiteY0" fmla="*/ 1028700 h 1028700"/>
              <a:gd name="connsiteX1" fmla="*/ 723900 w 3371850"/>
              <a:gd name="connsiteY1" fmla="*/ 768350 h 1028700"/>
              <a:gd name="connsiteX2" fmla="*/ 1339850 w 3371850"/>
              <a:gd name="connsiteY2" fmla="*/ 552450 h 1028700"/>
              <a:gd name="connsiteX3" fmla="*/ 1835150 w 3371850"/>
              <a:gd name="connsiteY3" fmla="*/ 368300 h 1028700"/>
              <a:gd name="connsiteX4" fmla="*/ 2247900 w 3371850"/>
              <a:gd name="connsiteY4" fmla="*/ 222250 h 1028700"/>
              <a:gd name="connsiteX5" fmla="*/ 2527300 w 3371850"/>
              <a:gd name="connsiteY5" fmla="*/ 133350 h 1028700"/>
              <a:gd name="connsiteX6" fmla="*/ 2781300 w 3371850"/>
              <a:gd name="connsiteY6" fmla="*/ 76200 h 1028700"/>
              <a:gd name="connsiteX7" fmla="*/ 2971800 w 3371850"/>
              <a:gd name="connsiteY7" fmla="*/ 82550 h 1028700"/>
              <a:gd name="connsiteX8" fmla="*/ 3162300 w 3371850"/>
              <a:gd name="connsiteY8" fmla="*/ 69850 h 1028700"/>
              <a:gd name="connsiteX9" fmla="*/ 3371850 w 3371850"/>
              <a:gd name="connsiteY9" fmla="*/ 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71850" h="1028700">
                <a:moveTo>
                  <a:pt x="0" y="1028700"/>
                </a:moveTo>
                <a:lnTo>
                  <a:pt x="723900" y="768350"/>
                </a:lnTo>
                <a:lnTo>
                  <a:pt x="1339850" y="552450"/>
                </a:lnTo>
                <a:cubicBezTo>
                  <a:pt x="1525058" y="485775"/>
                  <a:pt x="1835150" y="368300"/>
                  <a:pt x="1835150" y="368300"/>
                </a:cubicBezTo>
                <a:lnTo>
                  <a:pt x="2247900" y="222250"/>
                </a:lnTo>
                <a:cubicBezTo>
                  <a:pt x="2363258" y="183092"/>
                  <a:pt x="2438400" y="157692"/>
                  <a:pt x="2527300" y="133350"/>
                </a:cubicBezTo>
                <a:cubicBezTo>
                  <a:pt x="2616200" y="109008"/>
                  <a:pt x="2707217" y="84667"/>
                  <a:pt x="2781300" y="76200"/>
                </a:cubicBezTo>
                <a:cubicBezTo>
                  <a:pt x="2855383" y="67733"/>
                  <a:pt x="2908300" y="83608"/>
                  <a:pt x="2971800" y="82550"/>
                </a:cubicBezTo>
                <a:cubicBezTo>
                  <a:pt x="3035300" y="81492"/>
                  <a:pt x="3095625" y="83608"/>
                  <a:pt x="3162300" y="69850"/>
                </a:cubicBezTo>
                <a:cubicBezTo>
                  <a:pt x="3228975" y="56092"/>
                  <a:pt x="3371850" y="0"/>
                  <a:pt x="3371850" y="0"/>
                </a:cubicBezTo>
              </a:path>
            </a:pathLst>
          </a:cu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0" name="Rectangle 39"/>
          <p:cNvSpPr/>
          <p:nvPr/>
        </p:nvSpPr>
        <p:spPr>
          <a:xfrm rot="20416458">
            <a:off x="25095870" y="7065416"/>
            <a:ext cx="237060" cy="177673"/>
          </a:xfrm>
          <a:prstGeom prst="rect">
            <a:avLst/>
          </a:prstGeom>
          <a:solidFill>
            <a:srgbClr val="A6A6A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1" name="Rectangle 40"/>
          <p:cNvSpPr/>
          <p:nvPr/>
        </p:nvSpPr>
        <p:spPr>
          <a:xfrm rot="20416458">
            <a:off x="25239278" y="6883761"/>
            <a:ext cx="542657" cy="311689"/>
          </a:xfrm>
          <a:prstGeom prst="rect">
            <a:avLst/>
          </a:prstGeom>
          <a:solidFill>
            <a:srgbClr val="A6A6A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2" name="Forme libre 41"/>
          <p:cNvSpPr/>
          <p:nvPr/>
        </p:nvSpPr>
        <p:spPr>
          <a:xfrm>
            <a:off x="22345649" y="6686552"/>
            <a:ext cx="3174999" cy="1397000"/>
          </a:xfrm>
          <a:custGeom>
            <a:avLst/>
            <a:gdLst>
              <a:gd name="connsiteX0" fmla="*/ 0 w 3175000"/>
              <a:gd name="connsiteY0" fmla="*/ 1397000 h 1397000"/>
              <a:gd name="connsiteX1" fmla="*/ 1066800 w 3175000"/>
              <a:gd name="connsiteY1" fmla="*/ 1035050 h 1397000"/>
              <a:gd name="connsiteX2" fmla="*/ 2241550 w 3175000"/>
              <a:gd name="connsiteY2" fmla="*/ 603250 h 1397000"/>
              <a:gd name="connsiteX3" fmla="*/ 2559050 w 3175000"/>
              <a:gd name="connsiteY3" fmla="*/ 469900 h 1397000"/>
              <a:gd name="connsiteX4" fmla="*/ 2717800 w 3175000"/>
              <a:gd name="connsiteY4" fmla="*/ 355600 h 1397000"/>
              <a:gd name="connsiteX5" fmla="*/ 2800350 w 3175000"/>
              <a:gd name="connsiteY5" fmla="*/ 279400 h 1397000"/>
              <a:gd name="connsiteX6" fmla="*/ 2908300 w 3175000"/>
              <a:gd name="connsiteY6" fmla="*/ 177800 h 1397000"/>
              <a:gd name="connsiteX7" fmla="*/ 3175000 w 3175000"/>
              <a:gd name="connsiteY7" fmla="*/ 0 h 139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75000" h="1397000">
                <a:moveTo>
                  <a:pt x="0" y="1397000"/>
                </a:moveTo>
                <a:lnTo>
                  <a:pt x="1066800" y="1035050"/>
                </a:lnTo>
                <a:cubicBezTo>
                  <a:pt x="1440392" y="902758"/>
                  <a:pt x="1992842" y="697442"/>
                  <a:pt x="2241550" y="603250"/>
                </a:cubicBezTo>
                <a:cubicBezTo>
                  <a:pt x="2490258" y="509058"/>
                  <a:pt x="2479675" y="511175"/>
                  <a:pt x="2559050" y="469900"/>
                </a:cubicBezTo>
                <a:cubicBezTo>
                  <a:pt x="2638425" y="428625"/>
                  <a:pt x="2677583" y="387350"/>
                  <a:pt x="2717800" y="355600"/>
                </a:cubicBezTo>
                <a:cubicBezTo>
                  <a:pt x="2758017" y="323850"/>
                  <a:pt x="2800350" y="279400"/>
                  <a:pt x="2800350" y="279400"/>
                </a:cubicBezTo>
                <a:cubicBezTo>
                  <a:pt x="2832100" y="249767"/>
                  <a:pt x="2845858" y="224367"/>
                  <a:pt x="2908300" y="177800"/>
                </a:cubicBezTo>
                <a:cubicBezTo>
                  <a:pt x="2970742" y="131233"/>
                  <a:pt x="3175000" y="0"/>
                  <a:pt x="3175000" y="0"/>
                </a:cubicBezTo>
              </a:path>
            </a:pathLst>
          </a:cu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3" name="Forme libre 42"/>
          <p:cNvSpPr/>
          <p:nvPr/>
        </p:nvSpPr>
        <p:spPr>
          <a:xfrm>
            <a:off x="25520653" y="6673852"/>
            <a:ext cx="247649" cy="571499"/>
          </a:xfrm>
          <a:custGeom>
            <a:avLst/>
            <a:gdLst>
              <a:gd name="connsiteX0" fmla="*/ 0 w 247650"/>
              <a:gd name="connsiteY0" fmla="*/ 0 h 571500"/>
              <a:gd name="connsiteX1" fmla="*/ 165100 w 247650"/>
              <a:gd name="connsiteY1" fmla="*/ 298450 h 571500"/>
              <a:gd name="connsiteX2" fmla="*/ 247650 w 247650"/>
              <a:gd name="connsiteY2" fmla="*/ 571500 h 571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650" h="571500">
                <a:moveTo>
                  <a:pt x="0" y="0"/>
                </a:moveTo>
                <a:cubicBezTo>
                  <a:pt x="61912" y="101600"/>
                  <a:pt x="123825" y="203200"/>
                  <a:pt x="165100" y="298450"/>
                </a:cubicBezTo>
                <a:cubicBezTo>
                  <a:pt x="206375" y="393700"/>
                  <a:pt x="247650" y="571500"/>
                  <a:pt x="247650" y="571500"/>
                </a:cubicBezTo>
              </a:path>
            </a:pathLst>
          </a:cu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4" name="Rectangle 43"/>
          <p:cNvSpPr/>
          <p:nvPr/>
        </p:nvSpPr>
        <p:spPr>
          <a:xfrm rot="20416458">
            <a:off x="25690064" y="6549202"/>
            <a:ext cx="598542" cy="584413"/>
          </a:xfrm>
          <a:prstGeom prst="rect">
            <a:avLst/>
          </a:prstGeom>
          <a:solidFill>
            <a:srgbClr val="59595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5" name="Forme libre 44"/>
          <p:cNvSpPr/>
          <p:nvPr/>
        </p:nvSpPr>
        <p:spPr>
          <a:xfrm>
            <a:off x="25520652" y="6515101"/>
            <a:ext cx="731419" cy="736600"/>
          </a:xfrm>
          <a:custGeom>
            <a:avLst/>
            <a:gdLst>
              <a:gd name="connsiteX0" fmla="*/ 0 w 731419"/>
              <a:gd name="connsiteY0" fmla="*/ 165100 h 736600"/>
              <a:gd name="connsiteX1" fmla="*/ 336550 w 731419"/>
              <a:gd name="connsiteY1" fmla="*/ 38100 h 736600"/>
              <a:gd name="connsiteX2" fmla="*/ 463550 w 731419"/>
              <a:gd name="connsiteY2" fmla="*/ 0 h 736600"/>
              <a:gd name="connsiteX3" fmla="*/ 527050 w 731419"/>
              <a:gd name="connsiteY3" fmla="*/ 38100 h 736600"/>
              <a:gd name="connsiteX4" fmla="*/ 641350 w 731419"/>
              <a:gd name="connsiteY4" fmla="*/ 228600 h 736600"/>
              <a:gd name="connsiteX5" fmla="*/ 723900 w 731419"/>
              <a:gd name="connsiteY5" fmla="*/ 508000 h 736600"/>
              <a:gd name="connsiteX6" fmla="*/ 717550 w 731419"/>
              <a:gd name="connsiteY6" fmla="*/ 590550 h 736600"/>
              <a:gd name="connsiteX7" fmla="*/ 635000 w 731419"/>
              <a:gd name="connsiteY7" fmla="*/ 615950 h 736600"/>
              <a:gd name="connsiteX8" fmla="*/ 234950 w 731419"/>
              <a:gd name="connsiteY8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419" h="736600">
                <a:moveTo>
                  <a:pt x="0" y="165100"/>
                </a:moveTo>
                <a:lnTo>
                  <a:pt x="336550" y="38100"/>
                </a:lnTo>
                <a:cubicBezTo>
                  <a:pt x="413808" y="10583"/>
                  <a:pt x="431800" y="0"/>
                  <a:pt x="463550" y="0"/>
                </a:cubicBezTo>
                <a:cubicBezTo>
                  <a:pt x="495300" y="0"/>
                  <a:pt x="497417" y="0"/>
                  <a:pt x="527050" y="38100"/>
                </a:cubicBezTo>
                <a:cubicBezTo>
                  <a:pt x="556683" y="76200"/>
                  <a:pt x="608542" y="150283"/>
                  <a:pt x="641350" y="228600"/>
                </a:cubicBezTo>
                <a:cubicBezTo>
                  <a:pt x="674158" y="306917"/>
                  <a:pt x="711200" y="447675"/>
                  <a:pt x="723900" y="508000"/>
                </a:cubicBezTo>
                <a:cubicBezTo>
                  <a:pt x="736600" y="568325"/>
                  <a:pt x="732367" y="572558"/>
                  <a:pt x="717550" y="590550"/>
                </a:cubicBezTo>
                <a:cubicBezTo>
                  <a:pt x="702733" y="608542"/>
                  <a:pt x="635000" y="615950"/>
                  <a:pt x="635000" y="615950"/>
                </a:cubicBezTo>
                <a:lnTo>
                  <a:pt x="234950" y="736600"/>
                </a:lnTo>
              </a:path>
            </a:pathLst>
          </a:cu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6" name="Trapèze 45"/>
          <p:cNvSpPr/>
          <p:nvPr/>
        </p:nvSpPr>
        <p:spPr>
          <a:xfrm rot="14968481">
            <a:off x="26247213" y="5919648"/>
            <a:ext cx="1147391" cy="1241845"/>
          </a:xfrm>
          <a:prstGeom prst="trapezoid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7" name="Ellipse 46"/>
          <p:cNvSpPr/>
          <p:nvPr/>
        </p:nvSpPr>
        <p:spPr>
          <a:xfrm>
            <a:off x="21842801" y="7999366"/>
            <a:ext cx="349050" cy="175685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8" name="Ellipse 47"/>
          <p:cNvSpPr/>
          <p:nvPr/>
        </p:nvSpPr>
        <p:spPr>
          <a:xfrm>
            <a:off x="21796728" y="8127243"/>
            <a:ext cx="349050" cy="175685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9" name="Ellipse 48"/>
          <p:cNvSpPr/>
          <p:nvPr/>
        </p:nvSpPr>
        <p:spPr>
          <a:xfrm>
            <a:off x="21779795" y="8246861"/>
            <a:ext cx="349050" cy="175685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0" name="Ellipse 49"/>
          <p:cNvSpPr/>
          <p:nvPr/>
        </p:nvSpPr>
        <p:spPr>
          <a:xfrm>
            <a:off x="22014551" y="8344498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1" name="Ellipse 50"/>
          <p:cNvSpPr/>
          <p:nvPr/>
        </p:nvSpPr>
        <p:spPr>
          <a:xfrm>
            <a:off x="22296766" y="8357179"/>
            <a:ext cx="349050" cy="175685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52" name="Connecteur droit avec flèche 51"/>
          <p:cNvCxnSpPr/>
          <p:nvPr/>
        </p:nvCxnSpPr>
        <p:spPr>
          <a:xfrm flipH="1">
            <a:off x="22627167" y="4848601"/>
            <a:ext cx="2080906" cy="3033864"/>
          </a:xfrm>
          <a:prstGeom prst="straightConnector1">
            <a:avLst/>
          </a:prstGeom>
          <a:ln>
            <a:solidFill>
              <a:srgbClr val="767676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00950299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8688915" y="3301500"/>
            <a:ext cx="12374469" cy="622340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3" name="Connecteur droit 2"/>
          <p:cNvCxnSpPr/>
          <p:nvPr/>
        </p:nvCxnSpPr>
        <p:spPr>
          <a:xfrm>
            <a:off x="20789064" y="7765616"/>
            <a:ext cx="36880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" name="Connecteur droit 4"/>
          <p:cNvCxnSpPr/>
          <p:nvPr/>
        </p:nvCxnSpPr>
        <p:spPr>
          <a:xfrm>
            <a:off x="24222801" y="7759266"/>
            <a:ext cx="311709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Forme libre 5"/>
          <p:cNvSpPr/>
          <p:nvPr/>
        </p:nvSpPr>
        <p:spPr>
          <a:xfrm>
            <a:off x="19394263" y="7704553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" name="Forme libre 6"/>
          <p:cNvSpPr/>
          <p:nvPr/>
        </p:nvSpPr>
        <p:spPr>
          <a:xfrm>
            <a:off x="24419850" y="7708983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" name="Ellipse 7"/>
          <p:cNvSpPr/>
          <p:nvPr/>
        </p:nvSpPr>
        <p:spPr>
          <a:xfrm>
            <a:off x="20157242" y="8087347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" name="Ellipse 8"/>
          <p:cNvSpPr/>
          <p:nvPr/>
        </p:nvSpPr>
        <p:spPr>
          <a:xfrm>
            <a:off x="20466276" y="8042899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" name="Ellipse 9"/>
          <p:cNvSpPr/>
          <p:nvPr/>
        </p:nvSpPr>
        <p:spPr>
          <a:xfrm>
            <a:off x="20576340" y="7781295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" name="Ellipse 10"/>
          <p:cNvSpPr/>
          <p:nvPr/>
        </p:nvSpPr>
        <p:spPr>
          <a:xfrm>
            <a:off x="24703841" y="7870821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" name="Ellipse 11"/>
          <p:cNvSpPr/>
          <p:nvPr/>
        </p:nvSpPr>
        <p:spPr>
          <a:xfrm>
            <a:off x="24708075" y="8086096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" name="Ellipse 12"/>
          <p:cNvSpPr/>
          <p:nvPr/>
        </p:nvSpPr>
        <p:spPr>
          <a:xfrm>
            <a:off x="25004406" y="8081863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4" name="Forme libre 13"/>
          <p:cNvSpPr/>
          <p:nvPr/>
        </p:nvSpPr>
        <p:spPr>
          <a:xfrm>
            <a:off x="20428148" y="7895861"/>
            <a:ext cx="493458" cy="416202"/>
          </a:xfrm>
          <a:custGeom>
            <a:avLst/>
            <a:gdLst>
              <a:gd name="connsiteX0" fmla="*/ 249793 w 493457"/>
              <a:gd name="connsiteY0" fmla="*/ 381844 h 416202"/>
              <a:gd name="connsiteX1" fmla="*/ 4260 w 493457"/>
              <a:gd name="connsiteY1" fmla="*/ 415709 h 416202"/>
              <a:gd name="connsiteX2" fmla="*/ 105860 w 493457"/>
              <a:gd name="connsiteY2" fmla="*/ 356445 h 416202"/>
              <a:gd name="connsiteX3" fmla="*/ 258260 w 493457"/>
              <a:gd name="connsiteY3" fmla="*/ 280247 h 416202"/>
              <a:gd name="connsiteX4" fmla="*/ 359860 w 493457"/>
              <a:gd name="connsiteY4" fmla="*/ 170183 h 416202"/>
              <a:gd name="connsiteX5" fmla="*/ 436060 w 493457"/>
              <a:gd name="connsiteY5" fmla="*/ 77053 h 416202"/>
              <a:gd name="connsiteX6" fmla="*/ 478393 w 493457"/>
              <a:gd name="connsiteY6" fmla="*/ 855 h 416202"/>
              <a:gd name="connsiteX7" fmla="*/ 486860 w 493457"/>
              <a:gd name="connsiteY7" fmla="*/ 127851 h 416202"/>
              <a:gd name="connsiteX8" fmla="*/ 486860 w 493457"/>
              <a:gd name="connsiteY8" fmla="*/ 237915 h 416202"/>
              <a:gd name="connsiteX9" fmla="*/ 402193 w 493457"/>
              <a:gd name="connsiteY9" fmla="*/ 254848 h 416202"/>
              <a:gd name="connsiteX10" fmla="*/ 436060 w 493457"/>
              <a:gd name="connsiteY10" fmla="*/ 331045 h 416202"/>
              <a:gd name="connsiteX11" fmla="*/ 249793 w 493457"/>
              <a:gd name="connsiteY11" fmla="*/ 381844 h 416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93457" h="416202">
                <a:moveTo>
                  <a:pt x="249793" y="381844"/>
                </a:moveTo>
                <a:cubicBezTo>
                  <a:pt x="177826" y="395955"/>
                  <a:pt x="28249" y="419942"/>
                  <a:pt x="4260" y="415709"/>
                </a:cubicBezTo>
                <a:cubicBezTo>
                  <a:pt x="-19729" y="411476"/>
                  <a:pt x="63527" y="379022"/>
                  <a:pt x="105860" y="356445"/>
                </a:cubicBezTo>
                <a:cubicBezTo>
                  <a:pt x="148193" y="333868"/>
                  <a:pt x="215927" y="311291"/>
                  <a:pt x="258260" y="280247"/>
                </a:cubicBezTo>
                <a:cubicBezTo>
                  <a:pt x="300593" y="249203"/>
                  <a:pt x="330227" y="204049"/>
                  <a:pt x="359860" y="170183"/>
                </a:cubicBezTo>
                <a:cubicBezTo>
                  <a:pt x="389493" y="136317"/>
                  <a:pt x="416305" y="105274"/>
                  <a:pt x="436060" y="77053"/>
                </a:cubicBezTo>
                <a:cubicBezTo>
                  <a:pt x="455815" y="48832"/>
                  <a:pt x="469926" y="-7611"/>
                  <a:pt x="478393" y="855"/>
                </a:cubicBezTo>
                <a:cubicBezTo>
                  <a:pt x="486860" y="9321"/>
                  <a:pt x="485449" y="88341"/>
                  <a:pt x="486860" y="127851"/>
                </a:cubicBezTo>
                <a:cubicBezTo>
                  <a:pt x="488271" y="167361"/>
                  <a:pt x="500971" y="216749"/>
                  <a:pt x="486860" y="237915"/>
                </a:cubicBezTo>
                <a:cubicBezTo>
                  <a:pt x="472749" y="259081"/>
                  <a:pt x="410660" y="239326"/>
                  <a:pt x="402193" y="254848"/>
                </a:cubicBezTo>
                <a:cubicBezTo>
                  <a:pt x="393726" y="270370"/>
                  <a:pt x="461460" y="309879"/>
                  <a:pt x="436060" y="331045"/>
                </a:cubicBezTo>
                <a:cubicBezTo>
                  <a:pt x="410660" y="352211"/>
                  <a:pt x="321760" y="367733"/>
                  <a:pt x="249793" y="381844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5" name="Forme libre 14"/>
          <p:cNvSpPr/>
          <p:nvPr/>
        </p:nvSpPr>
        <p:spPr>
          <a:xfrm>
            <a:off x="24394318" y="7897618"/>
            <a:ext cx="334827" cy="413980"/>
          </a:xfrm>
          <a:custGeom>
            <a:avLst/>
            <a:gdLst>
              <a:gd name="connsiteX0" fmla="*/ 262956 w 334827"/>
              <a:gd name="connsiteY0" fmla="*/ 337755 h 413981"/>
              <a:gd name="connsiteX1" fmla="*/ 322222 w 334827"/>
              <a:gd name="connsiteY1" fmla="*/ 413952 h 413981"/>
              <a:gd name="connsiteX2" fmla="*/ 17422 w 334827"/>
              <a:gd name="connsiteY2" fmla="*/ 346221 h 413981"/>
              <a:gd name="connsiteX3" fmla="*/ 102089 w 334827"/>
              <a:gd name="connsiteY3" fmla="*/ 295423 h 413981"/>
              <a:gd name="connsiteX4" fmla="*/ 34356 w 334827"/>
              <a:gd name="connsiteY4" fmla="*/ 219225 h 413981"/>
              <a:gd name="connsiteX5" fmla="*/ 68222 w 334827"/>
              <a:gd name="connsiteY5" fmla="*/ 176893 h 413981"/>
              <a:gd name="connsiteX6" fmla="*/ 489 w 334827"/>
              <a:gd name="connsiteY6" fmla="*/ 32964 h 413981"/>
              <a:gd name="connsiteX7" fmla="*/ 42822 w 334827"/>
              <a:gd name="connsiteY7" fmla="*/ 16031 h 413981"/>
              <a:gd name="connsiteX8" fmla="*/ 135956 w 334827"/>
              <a:gd name="connsiteY8" fmla="*/ 227691 h 413981"/>
              <a:gd name="connsiteX9" fmla="*/ 262956 w 334827"/>
              <a:gd name="connsiteY9" fmla="*/ 337755 h 41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4827" h="413981">
                <a:moveTo>
                  <a:pt x="262956" y="337755"/>
                </a:moveTo>
                <a:cubicBezTo>
                  <a:pt x="294000" y="368799"/>
                  <a:pt x="363144" y="412541"/>
                  <a:pt x="322222" y="413952"/>
                </a:cubicBezTo>
                <a:cubicBezTo>
                  <a:pt x="281300" y="415363"/>
                  <a:pt x="54111" y="365976"/>
                  <a:pt x="17422" y="346221"/>
                </a:cubicBezTo>
                <a:cubicBezTo>
                  <a:pt x="-19267" y="326466"/>
                  <a:pt x="99267" y="316589"/>
                  <a:pt x="102089" y="295423"/>
                </a:cubicBezTo>
                <a:cubicBezTo>
                  <a:pt x="104911" y="274257"/>
                  <a:pt x="40000" y="238980"/>
                  <a:pt x="34356" y="219225"/>
                </a:cubicBezTo>
                <a:cubicBezTo>
                  <a:pt x="28711" y="199470"/>
                  <a:pt x="73866" y="207936"/>
                  <a:pt x="68222" y="176893"/>
                </a:cubicBezTo>
                <a:cubicBezTo>
                  <a:pt x="62578" y="145850"/>
                  <a:pt x="4722" y="59774"/>
                  <a:pt x="489" y="32964"/>
                </a:cubicBezTo>
                <a:cubicBezTo>
                  <a:pt x="-3744" y="6154"/>
                  <a:pt x="20244" y="-16424"/>
                  <a:pt x="42822" y="16031"/>
                </a:cubicBezTo>
                <a:cubicBezTo>
                  <a:pt x="65400" y="48486"/>
                  <a:pt x="99267" y="172659"/>
                  <a:pt x="135956" y="227691"/>
                </a:cubicBezTo>
                <a:cubicBezTo>
                  <a:pt x="172645" y="282723"/>
                  <a:pt x="231912" y="306711"/>
                  <a:pt x="262956" y="337755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6" name="Forme libre 15"/>
          <p:cNvSpPr/>
          <p:nvPr/>
        </p:nvSpPr>
        <p:spPr>
          <a:xfrm>
            <a:off x="21068796" y="7881539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solidFill>
            <a:srgbClr val="800000"/>
          </a:solidFill>
          <a:ln w="57150" cmpd="sng">
            <a:solidFill>
              <a:srgbClr val="5FFFA1"/>
            </a:solidFill>
            <a:prstDash val="soli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17" name="Connecteur droit 16"/>
          <p:cNvCxnSpPr>
            <a:stCxn id="15" idx="7"/>
            <a:endCxn id="16" idx="26"/>
          </p:cNvCxnSpPr>
          <p:nvPr/>
        </p:nvCxnSpPr>
        <p:spPr>
          <a:xfrm flipH="1">
            <a:off x="23740202" y="7913649"/>
            <a:ext cx="696940" cy="24179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Connecteur droit 17"/>
          <p:cNvCxnSpPr>
            <a:stCxn id="15" idx="6"/>
            <a:endCxn id="16" idx="30"/>
          </p:cNvCxnSpPr>
          <p:nvPr/>
        </p:nvCxnSpPr>
        <p:spPr>
          <a:xfrm flipH="1">
            <a:off x="24222799" y="7930579"/>
            <a:ext cx="172006" cy="130014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Connecteur droit 18"/>
          <p:cNvCxnSpPr>
            <a:stCxn id="15" idx="5"/>
            <a:endCxn id="16" idx="31"/>
          </p:cNvCxnSpPr>
          <p:nvPr/>
        </p:nvCxnSpPr>
        <p:spPr>
          <a:xfrm flipH="1">
            <a:off x="24243969" y="8074512"/>
            <a:ext cx="218571" cy="15717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Connecteur droit 19"/>
          <p:cNvCxnSpPr>
            <a:stCxn id="15" idx="2"/>
            <a:endCxn id="16" idx="31"/>
          </p:cNvCxnSpPr>
          <p:nvPr/>
        </p:nvCxnSpPr>
        <p:spPr>
          <a:xfrm flipH="1" flipV="1">
            <a:off x="24243967" y="8090227"/>
            <a:ext cx="167772" cy="153612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Connecteur droit 20"/>
          <p:cNvCxnSpPr>
            <a:stCxn id="15" idx="2"/>
            <a:endCxn id="16" idx="36"/>
          </p:cNvCxnSpPr>
          <p:nvPr/>
        </p:nvCxnSpPr>
        <p:spPr>
          <a:xfrm flipH="1">
            <a:off x="23888366" y="8243837"/>
            <a:ext cx="523374" cy="168121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Connecteur droit 21"/>
          <p:cNvCxnSpPr>
            <a:stCxn id="14" idx="8"/>
            <a:endCxn id="16" idx="13"/>
          </p:cNvCxnSpPr>
          <p:nvPr/>
        </p:nvCxnSpPr>
        <p:spPr>
          <a:xfrm flipV="1">
            <a:off x="20915009" y="8069062"/>
            <a:ext cx="170894" cy="64714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" name="Connecteur droit 22"/>
          <p:cNvCxnSpPr>
            <a:stCxn id="14" idx="8"/>
            <a:endCxn id="16" idx="7"/>
          </p:cNvCxnSpPr>
          <p:nvPr/>
        </p:nvCxnSpPr>
        <p:spPr>
          <a:xfrm>
            <a:off x="20915009" y="8133774"/>
            <a:ext cx="242860" cy="11308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" name="Connecteur droit 23"/>
          <p:cNvCxnSpPr>
            <a:stCxn id="14" idx="10"/>
            <a:endCxn id="16" idx="3"/>
          </p:cNvCxnSpPr>
          <p:nvPr/>
        </p:nvCxnSpPr>
        <p:spPr>
          <a:xfrm>
            <a:off x="20864209" y="8226905"/>
            <a:ext cx="454526" cy="138489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Connecteur droit 24"/>
          <p:cNvCxnSpPr>
            <a:stCxn id="14" idx="6"/>
            <a:endCxn id="16" idx="16"/>
          </p:cNvCxnSpPr>
          <p:nvPr/>
        </p:nvCxnSpPr>
        <p:spPr>
          <a:xfrm>
            <a:off x="20906539" y="7896714"/>
            <a:ext cx="518028" cy="5804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" name="Connecteur droit 25"/>
          <p:cNvCxnSpPr/>
          <p:nvPr/>
        </p:nvCxnSpPr>
        <p:spPr>
          <a:xfrm>
            <a:off x="20915009" y="7892614"/>
            <a:ext cx="170894" cy="21454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7" name="Arc plein 26"/>
          <p:cNvSpPr/>
          <p:nvPr/>
        </p:nvSpPr>
        <p:spPr>
          <a:xfrm>
            <a:off x="20590932" y="6954407"/>
            <a:ext cx="4131736" cy="1526438"/>
          </a:xfrm>
          <a:prstGeom prst="blockArc">
            <a:avLst>
              <a:gd name="adj1" fmla="val 10800000"/>
              <a:gd name="adj2" fmla="val 21577767"/>
              <a:gd name="adj3" fmla="val 7436"/>
            </a:avLst>
          </a:prstGeom>
          <a:solidFill>
            <a:schemeClr val="accent1">
              <a:lumMod val="20000"/>
              <a:lumOff val="80000"/>
            </a:scheme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sp>
        <p:nvSpPr>
          <p:cNvPr id="28" name="Triangle isocèle 27"/>
          <p:cNvSpPr/>
          <p:nvPr/>
        </p:nvSpPr>
        <p:spPr>
          <a:xfrm rot="13904384">
            <a:off x="24266251" y="6718538"/>
            <a:ext cx="715304" cy="1123545"/>
          </a:xfrm>
          <a:prstGeom prst="triangle">
            <a:avLst/>
          </a:prstGeom>
          <a:solidFill>
            <a:schemeClr val="bg1"/>
          </a:solidFill>
          <a:ln>
            <a:solidFill>
              <a:srgbClr val="FFFFF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9" name="Text Box 23"/>
          <p:cNvSpPr txBox="1">
            <a:spLocks noChangeArrowheads="1"/>
          </p:cNvSpPr>
          <p:nvPr/>
        </p:nvSpPr>
        <p:spPr bwMode="auto">
          <a:xfrm>
            <a:off x="22281752" y="4097108"/>
            <a:ext cx="8531227" cy="180048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FRAGMENTATION ET ASPIRATION DU</a:t>
            </a:r>
          </a:p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CRISTALLIN</a:t>
            </a:r>
          </a:p>
        </p:txBody>
      </p:sp>
      <p:sp>
        <p:nvSpPr>
          <p:cNvPr id="30" name="Forme libre 29"/>
          <p:cNvSpPr/>
          <p:nvPr/>
        </p:nvSpPr>
        <p:spPr>
          <a:xfrm>
            <a:off x="21954069" y="7877115"/>
            <a:ext cx="1312332" cy="22284"/>
          </a:xfrm>
          <a:custGeom>
            <a:avLst/>
            <a:gdLst>
              <a:gd name="connsiteX0" fmla="*/ 0 w 1312333"/>
              <a:gd name="connsiteY0" fmla="*/ 22284 h 22284"/>
              <a:gd name="connsiteX1" fmla="*/ 245533 w 1312333"/>
              <a:gd name="connsiteY1" fmla="*/ 9584 h 22284"/>
              <a:gd name="connsiteX2" fmla="*/ 469900 w 1312333"/>
              <a:gd name="connsiteY2" fmla="*/ 5351 h 22284"/>
              <a:gd name="connsiteX3" fmla="*/ 673100 w 1312333"/>
              <a:gd name="connsiteY3" fmla="*/ 5351 h 22284"/>
              <a:gd name="connsiteX4" fmla="*/ 867833 w 1312333"/>
              <a:gd name="connsiteY4" fmla="*/ 1118 h 22284"/>
              <a:gd name="connsiteX5" fmla="*/ 1037166 w 1312333"/>
              <a:gd name="connsiteY5" fmla="*/ 1118 h 22284"/>
              <a:gd name="connsiteX6" fmla="*/ 1227666 w 1312333"/>
              <a:gd name="connsiteY6" fmla="*/ 13818 h 22284"/>
              <a:gd name="connsiteX7" fmla="*/ 1312333 w 1312333"/>
              <a:gd name="connsiteY7" fmla="*/ 22284 h 22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12333" h="22284">
                <a:moveTo>
                  <a:pt x="0" y="22284"/>
                </a:moveTo>
                <a:lnTo>
                  <a:pt x="245533" y="9584"/>
                </a:lnTo>
                <a:cubicBezTo>
                  <a:pt x="323850" y="6762"/>
                  <a:pt x="469900" y="5351"/>
                  <a:pt x="469900" y="5351"/>
                </a:cubicBezTo>
                <a:lnTo>
                  <a:pt x="673100" y="5351"/>
                </a:lnTo>
                <a:cubicBezTo>
                  <a:pt x="739422" y="4646"/>
                  <a:pt x="807155" y="1823"/>
                  <a:pt x="867833" y="1118"/>
                </a:cubicBezTo>
                <a:cubicBezTo>
                  <a:pt x="928511" y="412"/>
                  <a:pt x="977194" y="-999"/>
                  <a:pt x="1037166" y="1118"/>
                </a:cubicBezTo>
                <a:cubicBezTo>
                  <a:pt x="1097138" y="3235"/>
                  <a:pt x="1181805" y="10290"/>
                  <a:pt x="1227666" y="13818"/>
                </a:cubicBezTo>
                <a:cubicBezTo>
                  <a:pt x="1273527" y="17346"/>
                  <a:pt x="1312333" y="22284"/>
                  <a:pt x="1312333" y="22284"/>
                </a:cubicBezTo>
              </a:path>
            </a:pathLst>
          </a:custGeom>
          <a:ln w="57150" cmpd="sng">
            <a:solidFill>
              <a:schemeClr val="bg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1" name="Rectangle 30"/>
          <p:cNvSpPr/>
          <p:nvPr/>
        </p:nvSpPr>
        <p:spPr>
          <a:xfrm rot="20416458">
            <a:off x="22165107" y="7640704"/>
            <a:ext cx="3028685" cy="138818"/>
          </a:xfrm>
          <a:prstGeom prst="rect">
            <a:avLst/>
          </a:prstGeom>
          <a:solidFill>
            <a:srgbClr val="A6A6A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2" name="Triangle rectangle 31"/>
          <p:cNvSpPr/>
          <p:nvPr/>
        </p:nvSpPr>
        <p:spPr>
          <a:xfrm rot="9582382" flipV="1">
            <a:off x="22069186" y="8185348"/>
            <a:ext cx="194611" cy="138378"/>
          </a:xfrm>
          <a:prstGeom prst="rtTriangl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3" name="Rectangle 32"/>
          <p:cNvSpPr/>
          <p:nvPr/>
        </p:nvSpPr>
        <p:spPr>
          <a:xfrm rot="20416458">
            <a:off x="22066777" y="7839653"/>
            <a:ext cx="2944048" cy="131894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4" name="Rectangle 33"/>
          <p:cNvSpPr/>
          <p:nvPr/>
        </p:nvSpPr>
        <p:spPr>
          <a:xfrm rot="20416458">
            <a:off x="21879982" y="7599210"/>
            <a:ext cx="3028685" cy="14066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5" name="Triangle rectangle 34"/>
          <p:cNvSpPr/>
          <p:nvPr/>
        </p:nvSpPr>
        <p:spPr>
          <a:xfrm rot="20276737" flipV="1">
            <a:off x="22083952" y="8179200"/>
            <a:ext cx="192196" cy="147285"/>
          </a:xfrm>
          <a:prstGeom prst="rtTriangle">
            <a:avLst/>
          </a:prstGeom>
          <a:solidFill>
            <a:srgbClr val="FFFF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6" name="Rectangle 35"/>
          <p:cNvSpPr/>
          <p:nvPr/>
        </p:nvSpPr>
        <p:spPr>
          <a:xfrm rot="20416458">
            <a:off x="22007236" y="8197030"/>
            <a:ext cx="97829" cy="156444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7" name="Rectangle 36"/>
          <p:cNvSpPr/>
          <p:nvPr/>
        </p:nvSpPr>
        <p:spPr>
          <a:xfrm rot="20416458">
            <a:off x="22024419" y="8247096"/>
            <a:ext cx="97829" cy="156444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8" name="Triangle rectangle 37"/>
          <p:cNvSpPr/>
          <p:nvPr/>
        </p:nvSpPr>
        <p:spPr>
          <a:xfrm rot="4018378">
            <a:off x="21921191" y="8123344"/>
            <a:ext cx="323772" cy="247396"/>
          </a:xfrm>
          <a:prstGeom prst="rtTriangle">
            <a:avLst/>
          </a:prstGeom>
          <a:solidFill>
            <a:srgbClr val="80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9" name="Forme libre 38"/>
          <p:cNvSpPr/>
          <p:nvPr/>
        </p:nvSpPr>
        <p:spPr>
          <a:xfrm>
            <a:off x="22396452" y="7239001"/>
            <a:ext cx="3371849" cy="1028701"/>
          </a:xfrm>
          <a:custGeom>
            <a:avLst/>
            <a:gdLst>
              <a:gd name="connsiteX0" fmla="*/ 0 w 3371850"/>
              <a:gd name="connsiteY0" fmla="*/ 1028700 h 1028700"/>
              <a:gd name="connsiteX1" fmla="*/ 723900 w 3371850"/>
              <a:gd name="connsiteY1" fmla="*/ 768350 h 1028700"/>
              <a:gd name="connsiteX2" fmla="*/ 1339850 w 3371850"/>
              <a:gd name="connsiteY2" fmla="*/ 552450 h 1028700"/>
              <a:gd name="connsiteX3" fmla="*/ 1835150 w 3371850"/>
              <a:gd name="connsiteY3" fmla="*/ 368300 h 1028700"/>
              <a:gd name="connsiteX4" fmla="*/ 2247900 w 3371850"/>
              <a:gd name="connsiteY4" fmla="*/ 222250 h 1028700"/>
              <a:gd name="connsiteX5" fmla="*/ 2527300 w 3371850"/>
              <a:gd name="connsiteY5" fmla="*/ 133350 h 1028700"/>
              <a:gd name="connsiteX6" fmla="*/ 2781300 w 3371850"/>
              <a:gd name="connsiteY6" fmla="*/ 76200 h 1028700"/>
              <a:gd name="connsiteX7" fmla="*/ 2971800 w 3371850"/>
              <a:gd name="connsiteY7" fmla="*/ 82550 h 1028700"/>
              <a:gd name="connsiteX8" fmla="*/ 3162300 w 3371850"/>
              <a:gd name="connsiteY8" fmla="*/ 69850 h 1028700"/>
              <a:gd name="connsiteX9" fmla="*/ 3371850 w 3371850"/>
              <a:gd name="connsiteY9" fmla="*/ 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71850" h="1028700">
                <a:moveTo>
                  <a:pt x="0" y="1028700"/>
                </a:moveTo>
                <a:lnTo>
                  <a:pt x="723900" y="768350"/>
                </a:lnTo>
                <a:lnTo>
                  <a:pt x="1339850" y="552450"/>
                </a:lnTo>
                <a:cubicBezTo>
                  <a:pt x="1525058" y="485775"/>
                  <a:pt x="1835150" y="368300"/>
                  <a:pt x="1835150" y="368300"/>
                </a:cubicBezTo>
                <a:lnTo>
                  <a:pt x="2247900" y="222250"/>
                </a:lnTo>
                <a:cubicBezTo>
                  <a:pt x="2363258" y="183092"/>
                  <a:pt x="2438400" y="157692"/>
                  <a:pt x="2527300" y="133350"/>
                </a:cubicBezTo>
                <a:cubicBezTo>
                  <a:pt x="2616200" y="109008"/>
                  <a:pt x="2707217" y="84667"/>
                  <a:pt x="2781300" y="76200"/>
                </a:cubicBezTo>
                <a:cubicBezTo>
                  <a:pt x="2855383" y="67733"/>
                  <a:pt x="2908300" y="83608"/>
                  <a:pt x="2971800" y="82550"/>
                </a:cubicBezTo>
                <a:cubicBezTo>
                  <a:pt x="3035300" y="81492"/>
                  <a:pt x="3095625" y="83608"/>
                  <a:pt x="3162300" y="69850"/>
                </a:cubicBezTo>
                <a:cubicBezTo>
                  <a:pt x="3228975" y="56092"/>
                  <a:pt x="3371850" y="0"/>
                  <a:pt x="3371850" y="0"/>
                </a:cubicBezTo>
              </a:path>
            </a:pathLst>
          </a:cu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0" name="Rectangle 39"/>
          <p:cNvSpPr/>
          <p:nvPr/>
        </p:nvSpPr>
        <p:spPr>
          <a:xfrm rot="20416458">
            <a:off x="25095870" y="7065416"/>
            <a:ext cx="237060" cy="177673"/>
          </a:xfrm>
          <a:prstGeom prst="rect">
            <a:avLst/>
          </a:prstGeom>
          <a:solidFill>
            <a:srgbClr val="A6A6A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1" name="Rectangle 40"/>
          <p:cNvSpPr/>
          <p:nvPr/>
        </p:nvSpPr>
        <p:spPr>
          <a:xfrm rot="20416458">
            <a:off x="25239278" y="6883761"/>
            <a:ext cx="542657" cy="311689"/>
          </a:xfrm>
          <a:prstGeom prst="rect">
            <a:avLst/>
          </a:prstGeom>
          <a:solidFill>
            <a:srgbClr val="A6A6A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2" name="Forme libre 41"/>
          <p:cNvSpPr/>
          <p:nvPr/>
        </p:nvSpPr>
        <p:spPr>
          <a:xfrm>
            <a:off x="22345649" y="6686552"/>
            <a:ext cx="3174999" cy="1397000"/>
          </a:xfrm>
          <a:custGeom>
            <a:avLst/>
            <a:gdLst>
              <a:gd name="connsiteX0" fmla="*/ 0 w 3175000"/>
              <a:gd name="connsiteY0" fmla="*/ 1397000 h 1397000"/>
              <a:gd name="connsiteX1" fmla="*/ 1066800 w 3175000"/>
              <a:gd name="connsiteY1" fmla="*/ 1035050 h 1397000"/>
              <a:gd name="connsiteX2" fmla="*/ 2241550 w 3175000"/>
              <a:gd name="connsiteY2" fmla="*/ 603250 h 1397000"/>
              <a:gd name="connsiteX3" fmla="*/ 2559050 w 3175000"/>
              <a:gd name="connsiteY3" fmla="*/ 469900 h 1397000"/>
              <a:gd name="connsiteX4" fmla="*/ 2717800 w 3175000"/>
              <a:gd name="connsiteY4" fmla="*/ 355600 h 1397000"/>
              <a:gd name="connsiteX5" fmla="*/ 2800350 w 3175000"/>
              <a:gd name="connsiteY5" fmla="*/ 279400 h 1397000"/>
              <a:gd name="connsiteX6" fmla="*/ 2908300 w 3175000"/>
              <a:gd name="connsiteY6" fmla="*/ 177800 h 1397000"/>
              <a:gd name="connsiteX7" fmla="*/ 3175000 w 3175000"/>
              <a:gd name="connsiteY7" fmla="*/ 0 h 139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75000" h="1397000">
                <a:moveTo>
                  <a:pt x="0" y="1397000"/>
                </a:moveTo>
                <a:lnTo>
                  <a:pt x="1066800" y="1035050"/>
                </a:lnTo>
                <a:cubicBezTo>
                  <a:pt x="1440392" y="902758"/>
                  <a:pt x="1992842" y="697442"/>
                  <a:pt x="2241550" y="603250"/>
                </a:cubicBezTo>
                <a:cubicBezTo>
                  <a:pt x="2490258" y="509058"/>
                  <a:pt x="2479675" y="511175"/>
                  <a:pt x="2559050" y="469900"/>
                </a:cubicBezTo>
                <a:cubicBezTo>
                  <a:pt x="2638425" y="428625"/>
                  <a:pt x="2677583" y="387350"/>
                  <a:pt x="2717800" y="355600"/>
                </a:cubicBezTo>
                <a:cubicBezTo>
                  <a:pt x="2758017" y="323850"/>
                  <a:pt x="2800350" y="279400"/>
                  <a:pt x="2800350" y="279400"/>
                </a:cubicBezTo>
                <a:cubicBezTo>
                  <a:pt x="2832100" y="249767"/>
                  <a:pt x="2845858" y="224367"/>
                  <a:pt x="2908300" y="177800"/>
                </a:cubicBezTo>
                <a:cubicBezTo>
                  <a:pt x="2970742" y="131233"/>
                  <a:pt x="3175000" y="0"/>
                  <a:pt x="3175000" y="0"/>
                </a:cubicBezTo>
              </a:path>
            </a:pathLst>
          </a:cu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3" name="Forme libre 42"/>
          <p:cNvSpPr/>
          <p:nvPr/>
        </p:nvSpPr>
        <p:spPr>
          <a:xfrm>
            <a:off x="25520653" y="6673852"/>
            <a:ext cx="247649" cy="571499"/>
          </a:xfrm>
          <a:custGeom>
            <a:avLst/>
            <a:gdLst>
              <a:gd name="connsiteX0" fmla="*/ 0 w 247650"/>
              <a:gd name="connsiteY0" fmla="*/ 0 h 571500"/>
              <a:gd name="connsiteX1" fmla="*/ 165100 w 247650"/>
              <a:gd name="connsiteY1" fmla="*/ 298450 h 571500"/>
              <a:gd name="connsiteX2" fmla="*/ 247650 w 247650"/>
              <a:gd name="connsiteY2" fmla="*/ 571500 h 571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650" h="571500">
                <a:moveTo>
                  <a:pt x="0" y="0"/>
                </a:moveTo>
                <a:cubicBezTo>
                  <a:pt x="61912" y="101600"/>
                  <a:pt x="123825" y="203200"/>
                  <a:pt x="165100" y="298450"/>
                </a:cubicBezTo>
                <a:cubicBezTo>
                  <a:pt x="206375" y="393700"/>
                  <a:pt x="247650" y="571500"/>
                  <a:pt x="247650" y="571500"/>
                </a:cubicBezTo>
              </a:path>
            </a:pathLst>
          </a:cu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4" name="Rectangle 43"/>
          <p:cNvSpPr/>
          <p:nvPr/>
        </p:nvSpPr>
        <p:spPr>
          <a:xfrm rot="20416458">
            <a:off x="25690064" y="6549202"/>
            <a:ext cx="598542" cy="584413"/>
          </a:xfrm>
          <a:prstGeom prst="rect">
            <a:avLst/>
          </a:prstGeom>
          <a:solidFill>
            <a:srgbClr val="59595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5" name="Forme libre 44"/>
          <p:cNvSpPr/>
          <p:nvPr/>
        </p:nvSpPr>
        <p:spPr>
          <a:xfrm>
            <a:off x="25520652" y="6515101"/>
            <a:ext cx="731419" cy="736600"/>
          </a:xfrm>
          <a:custGeom>
            <a:avLst/>
            <a:gdLst>
              <a:gd name="connsiteX0" fmla="*/ 0 w 731419"/>
              <a:gd name="connsiteY0" fmla="*/ 165100 h 736600"/>
              <a:gd name="connsiteX1" fmla="*/ 336550 w 731419"/>
              <a:gd name="connsiteY1" fmla="*/ 38100 h 736600"/>
              <a:gd name="connsiteX2" fmla="*/ 463550 w 731419"/>
              <a:gd name="connsiteY2" fmla="*/ 0 h 736600"/>
              <a:gd name="connsiteX3" fmla="*/ 527050 w 731419"/>
              <a:gd name="connsiteY3" fmla="*/ 38100 h 736600"/>
              <a:gd name="connsiteX4" fmla="*/ 641350 w 731419"/>
              <a:gd name="connsiteY4" fmla="*/ 228600 h 736600"/>
              <a:gd name="connsiteX5" fmla="*/ 723900 w 731419"/>
              <a:gd name="connsiteY5" fmla="*/ 508000 h 736600"/>
              <a:gd name="connsiteX6" fmla="*/ 717550 w 731419"/>
              <a:gd name="connsiteY6" fmla="*/ 590550 h 736600"/>
              <a:gd name="connsiteX7" fmla="*/ 635000 w 731419"/>
              <a:gd name="connsiteY7" fmla="*/ 615950 h 736600"/>
              <a:gd name="connsiteX8" fmla="*/ 234950 w 731419"/>
              <a:gd name="connsiteY8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419" h="736600">
                <a:moveTo>
                  <a:pt x="0" y="165100"/>
                </a:moveTo>
                <a:lnTo>
                  <a:pt x="336550" y="38100"/>
                </a:lnTo>
                <a:cubicBezTo>
                  <a:pt x="413808" y="10583"/>
                  <a:pt x="431800" y="0"/>
                  <a:pt x="463550" y="0"/>
                </a:cubicBezTo>
                <a:cubicBezTo>
                  <a:pt x="495300" y="0"/>
                  <a:pt x="497417" y="0"/>
                  <a:pt x="527050" y="38100"/>
                </a:cubicBezTo>
                <a:cubicBezTo>
                  <a:pt x="556683" y="76200"/>
                  <a:pt x="608542" y="150283"/>
                  <a:pt x="641350" y="228600"/>
                </a:cubicBezTo>
                <a:cubicBezTo>
                  <a:pt x="674158" y="306917"/>
                  <a:pt x="711200" y="447675"/>
                  <a:pt x="723900" y="508000"/>
                </a:cubicBezTo>
                <a:cubicBezTo>
                  <a:pt x="736600" y="568325"/>
                  <a:pt x="732367" y="572558"/>
                  <a:pt x="717550" y="590550"/>
                </a:cubicBezTo>
                <a:cubicBezTo>
                  <a:pt x="702733" y="608542"/>
                  <a:pt x="635000" y="615950"/>
                  <a:pt x="635000" y="615950"/>
                </a:cubicBezTo>
                <a:lnTo>
                  <a:pt x="234950" y="736600"/>
                </a:lnTo>
              </a:path>
            </a:pathLst>
          </a:cu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6" name="Trapèze 45"/>
          <p:cNvSpPr/>
          <p:nvPr/>
        </p:nvSpPr>
        <p:spPr>
          <a:xfrm rot="14968481">
            <a:off x="26247213" y="5919648"/>
            <a:ext cx="1147391" cy="1241845"/>
          </a:xfrm>
          <a:prstGeom prst="trapezoid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7" name="Ellipse 46"/>
          <p:cNvSpPr/>
          <p:nvPr/>
        </p:nvSpPr>
        <p:spPr>
          <a:xfrm>
            <a:off x="21589999" y="8003599"/>
            <a:ext cx="601852" cy="175685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8" name="Ellipse 47"/>
          <p:cNvSpPr/>
          <p:nvPr/>
        </p:nvSpPr>
        <p:spPr>
          <a:xfrm>
            <a:off x="21386799" y="8127243"/>
            <a:ext cx="758979" cy="175685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9" name="Ellipse 48"/>
          <p:cNvSpPr/>
          <p:nvPr/>
        </p:nvSpPr>
        <p:spPr>
          <a:xfrm>
            <a:off x="21785249" y="8075322"/>
            <a:ext cx="349050" cy="175685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0" name="Ellipse 49"/>
          <p:cNvSpPr/>
          <p:nvPr/>
        </p:nvSpPr>
        <p:spPr>
          <a:xfrm>
            <a:off x="22014551" y="8344498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1" name="Ellipse 50"/>
          <p:cNvSpPr/>
          <p:nvPr/>
        </p:nvSpPr>
        <p:spPr>
          <a:xfrm>
            <a:off x="22296766" y="8357179"/>
            <a:ext cx="349050" cy="175685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2" name="Ellipse 51"/>
          <p:cNvSpPr/>
          <p:nvPr/>
        </p:nvSpPr>
        <p:spPr>
          <a:xfrm rot="21096433">
            <a:off x="22440701" y="8165847"/>
            <a:ext cx="1096633" cy="242225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3" name="Ellipse 52"/>
          <p:cNvSpPr/>
          <p:nvPr/>
        </p:nvSpPr>
        <p:spPr>
          <a:xfrm>
            <a:off x="22516002" y="8341038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4" name="Ellipse 53"/>
          <p:cNvSpPr/>
          <p:nvPr/>
        </p:nvSpPr>
        <p:spPr>
          <a:xfrm>
            <a:off x="21770581" y="8218534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5" name="Ellipse 54"/>
          <p:cNvSpPr/>
          <p:nvPr/>
        </p:nvSpPr>
        <p:spPr>
          <a:xfrm>
            <a:off x="21590000" y="8222814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6" name="Ellipse 55"/>
          <p:cNvSpPr/>
          <p:nvPr/>
        </p:nvSpPr>
        <p:spPr>
          <a:xfrm>
            <a:off x="21742401" y="8302927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7" name="Ellipse 56"/>
          <p:cNvSpPr/>
          <p:nvPr/>
        </p:nvSpPr>
        <p:spPr>
          <a:xfrm>
            <a:off x="22792268" y="8331067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8" name="Ellipse 57"/>
          <p:cNvSpPr/>
          <p:nvPr/>
        </p:nvSpPr>
        <p:spPr>
          <a:xfrm>
            <a:off x="23058967" y="8302927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9" name="Ellipse 58"/>
          <p:cNvSpPr/>
          <p:nvPr/>
        </p:nvSpPr>
        <p:spPr>
          <a:xfrm>
            <a:off x="23312968" y="8235175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0" name="Ellipse 59"/>
          <p:cNvSpPr/>
          <p:nvPr/>
        </p:nvSpPr>
        <p:spPr>
          <a:xfrm>
            <a:off x="23029335" y="8074508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1" name="Ellipse 60"/>
          <p:cNvSpPr/>
          <p:nvPr/>
        </p:nvSpPr>
        <p:spPr>
          <a:xfrm>
            <a:off x="23233492" y="7997469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2" name="Ellipse 61"/>
          <p:cNvSpPr/>
          <p:nvPr/>
        </p:nvSpPr>
        <p:spPr>
          <a:xfrm>
            <a:off x="23372793" y="7964990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3" name="Ellipse 62"/>
          <p:cNvSpPr/>
          <p:nvPr/>
        </p:nvSpPr>
        <p:spPr>
          <a:xfrm>
            <a:off x="23408018" y="8079068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4" name="Ellipse 63"/>
          <p:cNvSpPr/>
          <p:nvPr/>
        </p:nvSpPr>
        <p:spPr>
          <a:xfrm>
            <a:off x="23539318" y="8155894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5" name="Ellipse 64"/>
          <p:cNvSpPr/>
          <p:nvPr/>
        </p:nvSpPr>
        <p:spPr>
          <a:xfrm>
            <a:off x="23612272" y="8027870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66" name="Connecteur droit avec flèche 65"/>
          <p:cNvCxnSpPr/>
          <p:nvPr/>
        </p:nvCxnSpPr>
        <p:spPr>
          <a:xfrm flipH="1">
            <a:off x="22627167" y="4848601"/>
            <a:ext cx="2080906" cy="3033864"/>
          </a:xfrm>
          <a:prstGeom prst="straightConnector1">
            <a:avLst/>
          </a:prstGeom>
          <a:ln>
            <a:solidFill>
              <a:srgbClr val="767676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71934808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8136529" y="3477887"/>
            <a:ext cx="12374469" cy="61528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3" name="Connecteur droit 2"/>
          <p:cNvCxnSpPr/>
          <p:nvPr/>
        </p:nvCxnSpPr>
        <p:spPr>
          <a:xfrm>
            <a:off x="20789064" y="7765616"/>
            <a:ext cx="36880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" name="Connecteur droit 4"/>
          <p:cNvCxnSpPr/>
          <p:nvPr/>
        </p:nvCxnSpPr>
        <p:spPr>
          <a:xfrm>
            <a:off x="24222801" y="7759266"/>
            <a:ext cx="311709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Forme libre 5"/>
          <p:cNvSpPr/>
          <p:nvPr/>
        </p:nvSpPr>
        <p:spPr>
          <a:xfrm>
            <a:off x="19394263" y="7704553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" name="Forme libre 6"/>
          <p:cNvSpPr/>
          <p:nvPr/>
        </p:nvSpPr>
        <p:spPr>
          <a:xfrm>
            <a:off x="24419850" y="7708983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" name="Ellipse 7"/>
          <p:cNvSpPr/>
          <p:nvPr/>
        </p:nvSpPr>
        <p:spPr>
          <a:xfrm>
            <a:off x="20157242" y="8087347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" name="Ellipse 8"/>
          <p:cNvSpPr/>
          <p:nvPr/>
        </p:nvSpPr>
        <p:spPr>
          <a:xfrm>
            <a:off x="20466276" y="8042899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" name="Ellipse 9"/>
          <p:cNvSpPr/>
          <p:nvPr/>
        </p:nvSpPr>
        <p:spPr>
          <a:xfrm>
            <a:off x="20576340" y="7781295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" name="Ellipse 10"/>
          <p:cNvSpPr/>
          <p:nvPr/>
        </p:nvSpPr>
        <p:spPr>
          <a:xfrm>
            <a:off x="24703841" y="7870821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" name="Ellipse 11"/>
          <p:cNvSpPr/>
          <p:nvPr/>
        </p:nvSpPr>
        <p:spPr>
          <a:xfrm>
            <a:off x="24708075" y="8086096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" name="Ellipse 12"/>
          <p:cNvSpPr/>
          <p:nvPr/>
        </p:nvSpPr>
        <p:spPr>
          <a:xfrm>
            <a:off x="25004406" y="8081863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4" name="Forme libre 13"/>
          <p:cNvSpPr/>
          <p:nvPr/>
        </p:nvSpPr>
        <p:spPr>
          <a:xfrm>
            <a:off x="20428148" y="7895861"/>
            <a:ext cx="493458" cy="416202"/>
          </a:xfrm>
          <a:custGeom>
            <a:avLst/>
            <a:gdLst>
              <a:gd name="connsiteX0" fmla="*/ 249793 w 493457"/>
              <a:gd name="connsiteY0" fmla="*/ 381844 h 416202"/>
              <a:gd name="connsiteX1" fmla="*/ 4260 w 493457"/>
              <a:gd name="connsiteY1" fmla="*/ 415709 h 416202"/>
              <a:gd name="connsiteX2" fmla="*/ 105860 w 493457"/>
              <a:gd name="connsiteY2" fmla="*/ 356445 h 416202"/>
              <a:gd name="connsiteX3" fmla="*/ 258260 w 493457"/>
              <a:gd name="connsiteY3" fmla="*/ 280247 h 416202"/>
              <a:gd name="connsiteX4" fmla="*/ 359860 w 493457"/>
              <a:gd name="connsiteY4" fmla="*/ 170183 h 416202"/>
              <a:gd name="connsiteX5" fmla="*/ 436060 w 493457"/>
              <a:gd name="connsiteY5" fmla="*/ 77053 h 416202"/>
              <a:gd name="connsiteX6" fmla="*/ 478393 w 493457"/>
              <a:gd name="connsiteY6" fmla="*/ 855 h 416202"/>
              <a:gd name="connsiteX7" fmla="*/ 486860 w 493457"/>
              <a:gd name="connsiteY7" fmla="*/ 127851 h 416202"/>
              <a:gd name="connsiteX8" fmla="*/ 486860 w 493457"/>
              <a:gd name="connsiteY8" fmla="*/ 237915 h 416202"/>
              <a:gd name="connsiteX9" fmla="*/ 402193 w 493457"/>
              <a:gd name="connsiteY9" fmla="*/ 254848 h 416202"/>
              <a:gd name="connsiteX10" fmla="*/ 436060 w 493457"/>
              <a:gd name="connsiteY10" fmla="*/ 331045 h 416202"/>
              <a:gd name="connsiteX11" fmla="*/ 249793 w 493457"/>
              <a:gd name="connsiteY11" fmla="*/ 381844 h 416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93457" h="416202">
                <a:moveTo>
                  <a:pt x="249793" y="381844"/>
                </a:moveTo>
                <a:cubicBezTo>
                  <a:pt x="177826" y="395955"/>
                  <a:pt x="28249" y="419942"/>
                  <a:pt x="4260" y="415709"/>
                </a:cubicBezTo>
                <a:cubicBezTo>
                  <a:pt x="-19729" y="411476"/>
                  <a:pt x="63527" y="379022"/>
                  <a:pt x="105860" y="356445"/>
                </a:cubicBezTo>
                <a:cubicBezTo>
                  <a:pt x="148193" y="333868"/>
                  <a:pt x="215927" y="311291"/>
                  <a:pt x="258260" y="280247"/>
                </a:cubicBezTo>
                <a:cubicBezTo>
                  <a:pt x="300593" y="249203"/>
                  <a:pt x="330227" y="204049"/>
                  <a:pt x="359860" y="170183"/>
                </a:cubicBezTo>
                <a:cubicBezTo>
                  <a:pt x="389493" y="136317"/>
                  <a:pt x="416305" y="105274"/>
                  <a:pt x="436060" y="77053"/>
                </a:cubicBezTo>
                <a:cubicBezTo>
                  <a:pt x="455815" y="48832"/>
                  <a:pt x="469926" y="-7611"/>
                  <a:pt x="478393" y="855"/>
                </a:cubicBezTo>
                <a:cubicBezTo>
                  <a:pt x="486860" y="9321"/>
                  <a:pt x="485449" y="88341"/>
                  <a:pt x="486860" y="127851"/>
                </a:cubicBezTo>
                <a:cubicBezTo>
                  <a:pt x="488271" y="167361"/>
                  <a:pt x="500971" y="216749"/>
                  <a:pt x="486860" y="237915"/>
                </a:cubicBezTo>
                <a:cubicBezTo>
                  <a:pt x="472749" y="259081"/>
                  <a:pt x="410660" y="239326"/>
                  <a:pt x="402193" y="254848"/>
                </a:cubicBezTo>
                <a:cubicBezTo>
                  <a:pt x="393726" y="270370"/>
                  <a:pt x="461460" y="309879"/>
                  <a:pt x="436060" y="331045"/>
                </a:cubicBezTo>
                <a:cubicBezTo>
                  <a:pt x="410660" y="352211"/>
                  <a:pt x="321760" y="367733"/>
                  <a:pt x="249793" y="381844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5" name="Forme libre 14"/>
          <p:cNvSpPr/>
          <p:nvPr/>
        </p:nvSpPr>
        <p:spPr>
          <a:xfrm>
            <a:off x="24394318" y="7897618"/>
            <a:ext cx="334827" cy="413980"/>
          </a:xfrm>
          <a:custGeom>
            <a:avLst/>
            <a:gdLst>
              <a:gd name="connsiteX0" fmla="*/ 262956 w 334827"/>
              <a:gd name="connsiteY0" fmla="*/ 337755 h 413981"/>
              <a:gd name="connsiteX1" fmla="*/ 322222 w 334827"/>
              <a:gd name="connsiteY1" fmla="*/ 413952 h 413981"/>
              <a:gd name="connsiteX2" fmla="*/ 17422 w 334827"/>
              <a:gd name="connsiteY2" fmla="*/ 346221 h 413981"/>
              <a:gd name="connsiteX3" fmla="*/ 102089 w 334827"/>
              <a:gd name="connsiteY3" fmla="*/ 295423 h 413981"/>
              <a:gd name="connsiteX4" fmla="*/ 34356 w 334827"/>
              <a:gd name="connsiteY4" fmla="*/ 219225 h 413981"/>
              <a:gd name="connsiteX5" fmla="*/ 68222 w 334827"/>
              <a:gd name="connsiteY5" fmla="*/ 176893 h 413981"/>
              <a:gd name="connsiteX6" fmla="*/ 489 w 334827"/>
              <a:gd name="connsiteY6" fmla="*/ 32964 h 413981"/>
              <a:gd name="connsiteX7" fmla="*/ 42822 w 334827"/>
              <a:gd name="connsiteY7" fmla="*/ 16031 h 413981"/>
              <a:gd name="connsiteX8" fmla="*/ 135956 w 334827"/>
              <a:gd name="connsiteY8" fmla="*/ 227691 h 413981"/>
              <a:gd name="connsiteX9" fmla="*/ 262956 w 334827"/>
              <a:gd name="connsiteY9" fmla="*/ 337755 h 41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4827" h="413981">
                <a:moveTo>
                  <a:pt x="262956" y="337755"/>
                </a:moveTo>
                <a:cubicBezTo>
                  <a:pt x="294000" y="368799"/>
                  <a:pt x="363144" y="412541"/>
                  <a:pt x="322222" y="413952"/>
                </a:cubicBezTo>
                <a:cubicBezTo>
                  <a:pt x="281300" y="415363"/>
                  <a:pt x="54111" y="365976"/>
                  <a:pt x="17422" y="346221"/>
                </a:cubicBezTo>
                <a:cubicBezTo>
                  <a:pt x="-19267" y="326466"/>
                  <a:pt x="99267" y="316589"/>
                  <a:pt x="102089" y="295423"/>
                </a:cubicBezTo>
                <a:cubicBezTo>
                  <a:pt x="104911" y="274257"/>
                  <a:pt x="40000" y="238980"/>
                  <a:pt x="34356" y="219225"/>
                </a:cubicBezTo>
                <a:cubicBezTo>
                  <a:pt x="28711" y="199470"/>
                  <a:pt x="73866" y="207936"/>
                  <a:pt x="68222" y="176893"/>
                </a:cubicBezTo>
                <a:cubicBezTo>
                  <a:pt x="62578" y="145850"/>
                  <a:pt x="4722" y="59774"/>
                  <a:pt x="489" y="32964"/>
                </a:cubicBezTo>
                <a:cubicBezTo>
                  <a:pt x="-3744" y="6154"/>
                  <a:pt x="20244" y="-16424"/>
                  <a:pt x="42822" y="16031"/>
                </a:cubicBezTo>
                <a:cubicBezTo>
                  <a:pt x="65400" y="48486"/>
                  <a:pt x="99267" y="172659"/>
                  <a:pt x="135956" y="227691"/>
                </a:cubicBezTo>
                <a:cubicBezTo>
                  <a:pt x="172645" y="282723"/>
                  <a:pt x="231912" y="306711"/>
                  <a:pt x="262956" y="337755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6" name="Forme libre 15"/>
          <p:cNvSpPr/>
          <p:nvPr/>
        </p:nvSpPr>
        <p:spPr>
          <a:xfrm>
            <a:off x="21068796" y="7881539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solidFill>
            <a:schemeClr val="bg1"/>
          </a:solidFill>
          <a:ln w="57150" cmpd="sng">
            <a:solidFill>
              <a:srgbClr val="5FFFA1"/>
            </a:solidFill>
            <a:prstDash val="soli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17" name="Connecteur droit 16"/>
          <p:cNvCxnSpPr>
            <a:stCxn id="15" idx="7"/>
            <a:endCxn id="16" idx="26"/>
          </p:cNvCxnSpPr>
          <p:nvPr/>
        </p:nvCxnSpPr>
        <p:spPr>
          <a:xfrm flipH="1">
            <a:off x="23740202" y="7913649"/>
            <a:ext cx="696940" cy="24179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Connecteur droit 17"/>
          <p:cNvCxnSpPr>
            <a:stCxn id="15" idx="6"/>
            <a:endCxn id="16" idx="30"/>
          </p:cNvCxnSpPr>
          <p:nvPr/>
        </p:nvCxnSpPr>
        <p:spPr>
          <a:xfrm flipH="1">
            <a:off x="24222799" y="7930579"/>
            <a:ext cx="172006" cy="130014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Connecteur droit 18"/>
          <p:cNvCxnSpPr>
            <a:stCxn id="15" idx="5"/>
            <a:endCxn id="16" idx="31"/>
          </p:cNvCxnSpPr>
          <p:nvPr/>
        </p:nvCxnSpPr>
        <p:spPr>
          <a:xfrm flipH="1">
            <a:off x="24243969" y="8074512"/>
            <a:ext cx="218571" cy="15717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Connecteur droit 19"/>
          <p:cNvCxnSpPr>
            <a:stCxn id="15" idx="2"/>
            <a:endCxn id="16" idx="31"/>
          </p:cNvCxnSpPr>
          <p:nvPr/>
        </p:nvCxnSpPr>
        <p:spPr>
          <a:xfrm flipH="1" flipV="1">
            <a:off x="24243967" y="8090227"/>
            <a:ext cx="167772" cy="153612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Connecteur droit 20"/>
          <p:cNvCxnSpPr>
            <a:stCxn id="15" idx="2"/>
            <a:endCxn id="16" idx="36"/>
          </p:cNvCxnSpPr>
          <p:nvPr/>
        </p:nvCxnSpPr>
        <p:spPr>
          <a:xfrm flipH="1">
            <a:off x="23888366" y="8243837"/>
            <a:ext cx="523374" cy="168121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Connecteur droit 21"/>
          <p:cNvCxnSpPr>
            <a:stCxn id="14" idx="8"/>
            <a:endCxn id="16" idx="13"/>
          </p:cNvCxnSpPr>
          <p:nvPr/>
        </p:nvCxnSpPr>
        <p:spPr>
          <a:xfrm flipV="1">
            <a:off x="20915009" y="8069062"/>
            <a:ext cx="170894" cy="64714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" name="Connecteur droit 22"/>
          <p:cNvCxnSpPr>
            <a:stCxn id="14" idx="8"/>
            <a:endCxn id="16" idx="7"/>
          </p:cNvCxnSpPr>
          <p:nvPr/>
        </p:nvCxnSpPr>
        <p:spPr>
          <a:xfrm>
            <a:off x="20915009" y="8133774"/>
            <a:ext cx="242860" cy="11308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" name="Connecteur droit 23"/>
          <p:cNvCxnSpPr>
            <a:stCxn id="14" idx="10"/>
            <a:endCxn id="16" idx="3"/>
          </p:cNvCxnSpPr>
          <p:nvPr/>
        </p:nvCxnSpPr>
        <p:spPr>
          <a:xfrm>
            <a:off x="20864209" y="8226905"/>
            <a:ext cx="454526" cy="138489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Connecteur droit 24"/>
          <p:cNvCxnSpPr>
            <a:stCxn id="14" idx="6"/>
            <a:endCxn id="16" idx="16"/>
          </p:cNvCxnSpPr>
          <p:nvPr/>
        </p:nvCxnSpPr>
        <p:spPr>
          <a:xfrm>
            <a:off x="20906539" y="7896714"/>
            <a:ext cx="518028" cy="5804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" name="Connecteur droit 25"/>
          <p:cNvCxnSpPr/>
          <p:nvPr/>
        </p:nvCxnSpPr>
        <p:spPr>
          <a:xfrm>
            <a:off x="20915009" y="7892614"/>
            <a:ext cx="170894" cy="21454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7" name="Arc plein 26"/>
          <p:cNvSpPr/>
          <p:nvPr/>
        </p:nvSpPr>
        <p:spPr>
          <a:xfrm>
            <a:off x="20590932" y="6954407"/>
            <a:ext cx="4131736" cy="1526438"/>
          </a:xfrm>
          <a:prstGeom prst="blockArc">
            <a:avLst>
              <a:gd name="adj1" fmla="val 10800000"/>
              <a:gd name="adj2" fmla="val 21577767"/>
              <a:gd name="adj3" fmla="val 7436"/>
            </a:avLst>
          </a:prstGeom>
          <a:solidFill>
            <a:schemeClr val="accent1">
              <a:lumMod val="20000"/>
              <a:lumOff val="80000"/>
            </a:scheme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sp>
        <p:nvSpPr>
          <p:cNvPr id="28" name="Triangle isocèle 27"/>
          <p:cNvSpPr/>
          <p:nvPr/>
        </p:nvSpPr>
        <p:spPr>
          <a:xfrm rot="13904384">
            <a:off x="24266251" y="6718538"/>
            <a:ext cx="715304" cy="1123545"/>
          </a:xfrm>
          <a:prstGeom prst="triangle">
            <a:avLst/>
          </a:prstGeom>
          <a:solidFill>
            <a:schemeClr val="bg1"/>
          </a:solidFill>
          <a:ln>
            <a:solidFill>
              <a:srgbClr val="FFFFF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9" name="Text Box 23"/>
          <p:cNvSpPr txBox="1">
            <a:spLocks noChangeArrowheads="1"/>
          </p:cNvSpPr>
          <p:nvPr/>
        </p:nvSpPr>
        <p:spPr bwMode="auto">
          <a:xfrm>
            <a:off x="22281752" y="4097107"/>
            <a:ext cx="8531227" cy="12310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SAC CAPSULAIRE </a:t>
            </a:r>
          </a:p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CRISTALLINIEN RESIDUEL</a:t>
            </a:r>
          </a:p>
        </p:txBody>
      </p:sp>
      <p:sp>
        <p:nvSpPr>
          <p:cNvPr id="30" name="Forme libre 29"/>
          <p:cNvSpPr/>
          <p:nvPr/>
        </p:nvSpPr>
        <p:spPr>
          <a:xfrm>
            <a:off x="21954069" y="7877115"/>
            <a:ext cx="1312332" cy="22284"/>
          </a:xfrm>
          <a:custGeom>
            <a:avLst/>
            <a:gdLst>
              <a:gd name="connsiteX0" fmla="*/ 0 w 1312333"/>
              <a:gd name="connsiteY0" fmla="*/ 22284 h 22284"/>
              <a:gd name="connsiteX1" fmla="*/ 245533 w 1312333"/>
              <a:gd name="connsiteY1" fmla="*/ 9584 h 22284"/>
              <a:gd name="connsiteX2" fmla="*/ 469900 w 1312333"/>
              <a:gd name="connsiteY2" fmla="*/ 5351 h 22284"/>
              <a:gd name="connsiteX3" fmla="*/ 673100 w 1312333"/>
              <a:gd name="connsiteY3" fmla="*/ 5351 h 22284"/>
              <a:gd name="connsiteX4" fmla="*/ 867833 w 1312333"/>
              <a:gd name="connsiteY4" fmla="*/ 1118 h 22284"/>
              <a:gd name="connsiteX5" fmla="*/ 1037166 w 1312333"/>
              <a:gd name="connsiteY5" fmla="*/ 1118 h 22284"/>
              <a:gd name="connsiteX6" fmla="*/ 1227666 w 1312333"/>
              <a:gd name="connsiteY6" fmla="*/ 13818 h 22284"/>
              <a:gd name="connsiteX7" fmla="*/ 1312333 w 1312333"/>
              <a:gd name="connsiteY7" fmla="*/ 22284 h 22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12333" h="22284">
                <a:moveTo>
                  <a:pt x="0" y="22284"/>
                </a:moveTo>
                <a:lnTo>
                  <a:pt x="245533" y="9584"/>
                </a:lnTo>
                <a:cubicBezTo>
                  <a:pt x="323850" y="6762"/>
                  <a:pt x="469900" y="5351"/>
                  <a:pt x="469900" y="5351"/>
                </a:cubicBezTo>
                <a:lnTo>
                  <a:pt x="673100" y="5351"/>
                </a:lnTo>
                <a:cubicBezTo>
                  <a:pt x="739422" y="4646"/>
                  <a:pt x="807155" y="1823"/>
                  <a:pt x="867833" y="1118"/>
                </a:cubicBezTo>
                <a:cubicBezTo>
                  <a:pt x="928511" y="412"/>
                  <a:pt x="977194" y="-999"/>
                  <a:pt x="1037166" y="1118"/>
                </a:cubicBezTo>
                <a:cubicBezTo>
                  <a:pt x="1097138" y="3235"/>
                  <a:pt x="1181805" y="10290"/>
                  <a:pt x="1227666" y="13818"/>
                </a:cubicBezTo>
                <a:cubicBezTo>
                  <a:pt x="1273527" y="17346"/>
                  <a:pt x="1312333" y="22284"/>
                  <a:pt x="1312333" y="22284"/>
                </a:cubicBezTo>
              </a:path>
            </a:pathLst>
          </a:custGeom>
          <a:ln w="5715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1" name="Rectangle 30"/>
          <p:cNvSpPr/>
          <p:nvPr/>
        </p:nvSpPr>
        <p:spPr>
          <a:xfrm rot="20416458">
            <a:off x="22165107" y="7640704"/>
            <a:ext cx="3028685" cy="138818"/>
          </a:xfrm>
          <a:prstGeom prst="rect">
            <a:avLst/>
          </a:prstGeom>
          <a:solidFill>
            <a:srgbClr val="A6A6A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2" name="Triangle rectangle 31"/>
          <p:cNvSpPr/>
          <p:nvPr/>
        </p:nvSpPr>
        <p:spPr>
          <a:xfrm rot="9582382" flipV="1">
            <a:off x="22069186" y="8185348"/>
            <a:ext cx="194611" cy="138378"/>
          </a:xfrm>
          <a:prstGeom prst="rtTriangl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3" name="Rectangle 32"/>
          <p:cNvSpPr/>
          <p:nvPr/>
        </p:nvSpPr>
        <p:spPr>
          <a:xfrm rot="20416458">
            <a:off x="22066777" y="7839653"/>
            <a:ext cx="2944048" cy="131894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4" name="Rectangle 33"/>
          <p:cNvSpPr/>
          <p:nvPr/>
        </p:nvSpPr>
        <p:spPr>
          <a:xfrm rot="20416458">
            <a:off x="21879982" y="7599210"/>
            <a:ext cx="3028685" cy="14066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5" name="Triangle rectangle 34"/>
          <p:cNvSpPr/>
          <p:nvPr/>
        </p:nvSpPr>
        <p:spPr>
          <a:xfrm rot="20276737" flipV="1">
            <a:off x="22083952" y="8179200"/>
            <a:ext cx="192196" cy="147285"/>
          </a:xfrm>
          <a:prstGeom prst="rtTriangle">
            <a:avLst/>
          </a:prstGeom>
          <a:solidFill>
            <a:srgbClr val="FFFF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6" name="Rectangle 35"/>
          <p:cNvSpPr/>
          <p:nvPr/>
        </p:nvSpPr>
        <p:spPr>
          <a:xfrm rot="20416458">
            <a:off x="22007236" y="8197030"/>
            <a:ext cx="97829" cy="156444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7" name="Rectangle 36"/>
          <p:cNvSpPr/>
          <p:nvPr/>
        </p:nvSpPr>
        <p:spPr>
          <a:xfrm rot="20416458">
            <a:off x="22024419" y="8247096"/>
            <a:ext cx="97829" cy="156444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8" name="Triangle rectangle 37"/>
          <p:cNvSpPr/>
          <p:nvPr/>
        </p:nvSpPr>
        <p:spPr>
          <a:xfrm rot="4018378">
            <a:off x="21921191" y="8123344"/>
            <a:ext cx="323772" cy="247396"/>
          </a:xfrm>
          <a:prstGeom prst="rtTriangle">
            <a:avLst/>
          </a:prstGeom>
          <a:solidFill>
            <a:srgbClr val="80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9" name="Forme libre 38"/>
          <p:cNvSpPr/>
          <p:nvPr/>
        </p:nvSpPr>
        <p:spPr>
          <a:xfrm>
            <a:off x="22396452" y="7239001"/>
            <a:ext cx="3371849" cy="1028701"/>
          </a:xfrm>
          <a:custGeom>
            <a:avLst/>
            <a:gdLst>
              <a:gd name="connsiteX0" fmla="*/ 0 w 3371850"/>
              <a:gd name="connsiteY0" fmla="*/ 1028700 h 1028700"/>
              <a:gd name="connsiteX1" fmla="*/ 723900 w 3371850"/>
              <a:gd name="connsiteY1" fmla="*/ 768350 h 1028700"/>
              <a:gd name="connsiteX2" fmla="*/ 1339850 w 3371850"/>
              <a:gd name="connsiteY2" fmla="*/ 552450 h 1028700"/>
              <a:gd name="connsiteX3" fmla="*/ 1835150 w 3371850"/>
              <a:gd name="connsiteY3" fmla="*/ 368300 h 1028700"/>
              <a:gd name="connsiteX4" fmla="*/ 2247900 w 3371850"/>
              <a:gd name="connsiteY4" fmla="*/ 222250 h 1028700"/>
              <a:gd name="connsiteX5" fmla="*/ 2527300 w 3371850"/>
              <a:gd name="connsiteY5" fmla="*/ 133350 h 1028700"/>
              <a:gd name="connsiteX6" fmla="*/ 2781300 w 3371850"/>
              <a:gd name="connsiteY6" fmla="*/ 76200 h 1028700"/>
              <a:gd name="connsiteX7" fmla="*/ 2971800 w 3371850"/>
              <a:gd name="connsiteY7" fmla="*/ 82550 h 1028700"/>
              <a:gd name="connsiteX8" fmla="*/ 3162300 w 3371850"/>
              <a:gd name="connsiteY8" fmla="*/ 69850 h 1028700"/>
              <a:gd name="connsiteX9" fmla="*/ 3371850 w 3371850"/>
              <a:gd name="connsiteY9" fmla="*/ 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71850" h="1028700">
                <a:moveTo>
                  <a:pt x="0" y="1028700"/>
                </a:moveTo>
                <a:lnTo>
                  <a:pt x="723900" y="768350"/>
                </a:lnTo>
                <a:lnTo>
                  <a:pt x="1339850" y="552450"/>
                </a:lnTo>
                <a:cubicBezTo>
                  <a:pt x="1525058" y="485775"/>
                  <a:pt x="1835150" y="368300"/>
                  <a:pt x="1835150" y="368300"/>
                </a:cubicBezTo>
                <a:lnTo>
                  <a:pt x="2247900" y="222250"/>
                </a:lnTo>
                <a:cubicBezTo>
                  <a:pt x="2363258" y="183092"/>
                  <a:pt x="2438400" y="157692"/>
                  <a:pt x="2527300" y="133350"/>
                </a:cubicBezTo>
                <a:cubicBezTo>
                  <a:pt x="2616200" y="109008"/>
                  <a:pt x="2707217" y="84667"/>
                  <a:pt x="2781300" y="76200"/>
                </a:cubicBezTo>
                <a:cubicBezTo>
                  <a:pt x="2855383" y="67733"/>
                  <a:pt x="2908300" y="83608"/>
                  <a:pt x="2971800" y="82550"/>
                </a:cubicBezTo>
                <a:cubicBezTo>
                  <a:pt x="3035300" y="81492"/>
                  <a:pt x="3095625" y="83608"/>
                  <a:pt x="3162300" y="69850"/>
                </a:cubicBezTo>
                <a:cubicBezTo>
                  <a:pt x="3228975" y="56092"/>
                  <a:pt x="3371850" y="0"/>
                  <a:pt x="3371850" y="0"/>
                </a:cubicBezTo>
              </a:path>
            </a:pathLst>
          </a:cu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0" name="Rectangle 39"/>
          <p:cNvSpPr/>
          <p:nvPr/>
        </p:nvSpPr>
        <p:spPr>
          <a:xfrm rot="20416458">
            <a:off x="25095870" y="7065416"/>
            <a:ext cx="237060" cy="177673"/>
          </a:xfrm>
          <a:prstGeom prst="rect">
            <a:avLst/>
          </a:prstGeom>
          <a:solidFill>
            <a:srgbClr val="A6A6A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1" name="Rectangle 40"/>
          <p:cNvSpPr/>
          <p:nvPr/>
        </p:nvSpPr>
        <p:spPr>
          <a:xfrm rot="20416458">
            <a:off x="25239278" y="6883761"/>
            <a:ext cx="542657" cy="311689"/>
          </a:xfrm>
          <a:prstGeom prst="rect">
            <a:avLst/>
          </a:prstGeom>
          <a:solidFill>
            <a:srgbClr val="A6A6A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2" name="Forme libre 41"/>
          <p:cNvSpPr/>
          <p:nvPr/>
        </p:nvSpPr>
        <p:spPr>
          <a:xfrm>
            <a:off x="22345649" y="6686552"/>
            <a:ext cx="3174999" cy="1397000"/>
          </a:xfrm>
          <a:custGeom>
            <a:avLst/>
            <a:gdLst>
              <a:gd name="connsiteX0" fmla="*/ 0 w 3175000"/>
              <a:gd name="connsiteY0" fmla="*/ 1397000 h 1397000"/>
              <a:gd name="connsiteX1" fmla="*/ 1066800 w 3175000"/>
              <a:gd name="connsiteY1" fmla="*/ 1035050 h 1397000"/>
              <a:gd name="connsiteX2" fmla="*/ 2241550 w 3175000"/>
              <a:gd name="connsiteY2" fmla="*/ 603250 h 1397000"/>
              <a:gd name="connsiteX3" fmla="*/ 2559050 w 3175000"/>
              <a:gd name="connsiteY3" fmla="*/ 469900 h 1397000"/>
              <a:gd name="connsiteX4" fmla="*/ 2717800 w 3175000"/>
              <a:gd name="connsiteY4" fmla="*/ 355600 h 1397000"/>
              <a:gd name="connsiteX5" fmla="*/ 2800350 w 3175000"/>
              <a:gd name="connsiteY5" fmla="*/ 279400 h 1397000"/>
              <a:gd name="connsiteX6" fmla="*/ 2908300 w 3175000"/>
              <a:gd name="connsiteY6" fmla="*/ 177800 h 1397000"/>
              <a:gd name="connsiteX7" fmla="*/ 3175000 w 3175000"/>
              <a:gd name="connsiteY7" fmla="*/ 0 h 139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75000" h="1397000">
                <a:moveTo>
                  <a:pt x="0" y="1397000"/>
                </a:moveTo>
                <a:lnTo>
                  <a:pt x="1066800" y="1035050"/>
                </a:lnTo>
                <a:cubicBezTo>
                  <a:pt x="1440392" y="902758"/>
                  <a:pt x="1992842" y="697442"/>
                  <a:pt x="2241550" y="603250"/>
                </a:cubicBezTo>
                <a:cubicBezTo>
                  <a:pt x="2490258" y="509058"/>
                  <a:pt x="2479675" y="511175"/>
                  <a:pt x="2559050" y="469900"/>
                </a:cubicBezTo>
                <a:cubicBezTo>
                  <a:pt x="2638425" y="428625"/>
                  <a:pt x="2677583" y="387350"/>
                  <a:pt x="2717800" y="355600"/>
                </a:cubicBezTo>
                <a:cubicBezTo>
                  <a:pt x="2758017" y="323850"/>
                  <a:pt x="2800350" y="279400"/>
                  <a:pt x="2800350" y="279400"/>
                </a:cubicBezTo>
                <a:cubicBezTo>
                  <a:pt x="2832100" y="249767"/>
                  <a:pt x="2845858" y="224367"/>
                  <a:pt x="2908300" y="177800"/>
                </a:cubicBezTo>
                <a:cubicBezTo>
                  <a:pt x="2970742" y="131233"/>
                  <a:pt x="3175000" y="0"/>
                  <a:pt x="3175000" y="0"/>
                </a:cubicBezTo>
              </a:path>
            </a:pathLst>
          </a:cu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3" name="Forme libre 42"/>
          <p:cNvSpPr/>
          <p:nvPr/>
        </p:nvSpPr>
        <p:spPr>
          <a:xfrm>
            <a:off x="25520653" y="6673852"/>
            <a:ext cx="247649" cy="571499"/>
          </a:xfrm>
          <a:custGeom>
            <a:avLst/>
            <a:gdLst>
              <a:gd name="connsiteX0" fmla="*/ 0 w 247650"/>
              <a:gd name="connsiteY0" fmla="*/ 0 h 571500"/>
              <a:gd name="connsiteX1" fmla="*/ 165100 w 247650"/>
              <a:gd name="connsiteY1" fmla="*/ 298450 h 571500"/>
              <a:gd name="connsiteX2" fmla="*/ 247650 w 247650"/>
              <a:gd name="connsiteY2" fmla="*/ 571500 h 571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650" h="571500">
                <a:moveTo>
                  <a:pt x="0" y="0"/>
                </a:moveTo>
                <a:cubicBezTo>
                  <a:pt x="61912" y="101600"/>
                  <a:pt x="123825" y="203200"/>
                  <a:pt x="165100" y="298450"/>
                </a:cubicBezTo>
                <a:cubicBezTo>
                  <a:pt x="206375" y="393700"/>
                  <a:pt x="247650" y="571500"/>
                  <a:pt x="247650" y="571500"/>
                </a:cubicBezTo>
              </a:path>
            </a:pathLst>
          </a:cu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4" name="Rectangle 43"/>
          <p:cNvSpPr/>
          <p:nvPr/>
        </p:nvSpPr>
        <p:spPr>
          <a:xfrm rot="20416458">
            <a:off x="25690064" y="6549202"/>
            <a:ext cx="598542" cy="584413"/>
          </a:xfrm>
          <a:prstGeom prst="rect">
            <a:avLst/>
          </a:prstGeom>
          <a:solidFill>
            <a:srgbClr val="59595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5" name="Forme libre 44"/>
          <p:cNvSpPr/>
          <p:nvPr/>
        </p:nvSpPr>
        <p:spPr>
          <a:xfrm>
            <a:off x="25520652" y="6515101"/>
            <a:ext cx="731419" cy="736600"/>
          </a:xfrm>
          <a:custGeom>
            <a:avLst/>
            <a:gdLst>
              <a:gd name="connsiteX0" fmla="*/ 0 w 731419"/>
              <a:gd name="connsiteY0" fmla="*/ 165100 h 736600"/>
              <a:gd name="connsiteX1" fmla="*/ 336550 w 731419"/>
              <a:gd name="connsiteY1" fmla="*/ 38100 h 736600"/>
              <a:gd name="connsiteX2" fmla="*/ 463550 w 731419"/>
              <a:gd name="connsiteY2" fmla="*/ 0 h 736600"/>
              <a:gd name="connsiteX3" fmla="*/ 527050 w 731419"/>
              <a:gd name="connsiteY3" fmla="*/ 38100 h 736600"/>
              <a:gd name="connsiteX4" fmla="*/ 641350 w 731419"/>
              <a:gd name="connsiteY4" fmla="*/ 228600 h 736600"/>
              <a:gd name="connsiteX5" fmla="*/ 723900 w 731419"/>
              <a:gd name="connsiteY5" fmla="*/ 508000 h 736600"/>
              <a:gd name="connsiteX6" fmla="*/ 717550 w 731419"/>
              <a:gd name="connsiteY6" fmla="*/ 590550 h 736600"/>
              <a:gd name="connsiteX7" fmla="*/ 635000 w 731419"/>
              <a:gd name="connsiteY7" fmla="*/ 615950 h 736600"/>
              <a:gd name="connsiteX8" fmla="*/ 234950 w 731419"/>
              <a:gd name="connsiteY8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419" h="736600">
                <a:moveTo>
                  <a:pt x="0" y="165100"/>
                </a:moveTo>
                <a:lnTo>
                  <a:pt x="336550" y="38100"/>
                </a:lnTo>
                <a:cubicBezTo>
                  <a:pt x="413808" y="10583"/>
                  <a:pt x="431800" y="0"/>
                  <a:pt x="463550" y="0"/>
                </a:cubicBezTo>
                <a:cubicBezTo>
                  <a:pt x="495300" y="0"/>
                  <a:pt x="497417" y="0"/>
                  <a:pt x="527050" y="38100"/>
                </a:cubicBezTo>
                <a:cubicBezTo>
                  <a:pt x="556683" y="76200"/>
                  <a:pt x="608542" y="150283"/>
                  <a:pt x="641350" y="228600"/>
                </a:cubicBezTo>
                <a:cubicBezTo>
                  <a:pt x="674158" y="306917"/>
                  <a:pt x="711200" y="447675"/>
                  <a:pt x="723900" y="508000"/>
                </a:cubicBezTo>
                <a:cubicBezTo>
                  <a:pt x="736600" y="568325"/>
                  <a:pt x="732367" y="572558"/>
                  <a:pt x="717550" y="590550"/>
                </a:cubicBezTo>
                <a:cubicBezTo>
                  <a:pt x="702733" y="608542"/>
                  <a:pt x="635000" y="615950"/>
                  <a:pt x="635000" y="615950"/>
                </a:cubicBezTo>
                <a:lnTo>
                  <a:pt x="234950" y="736600"/>
                </a:lnTo>
              </a:path>
            </a:pathLst>
          </a:cu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6" name="Trapèze 45"/>
          <p:cNvSpPr/>
          <p:nvPr/>
        </p:nvSpPr>
        <p:spPr>
          <a:xfrm rot="14968481">
            <a:off x="26247213" y="5919648"/>
            <a:ext cx="1147391" cy="1241845"/>
          </a:xfrm>
          <a:prstGeom prst="trapezoid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7" name="Ellipse 46"/>
          <p:cNvSpPr/>
          <p:nvPr/>
        </p:nvSpPr>
        <p:spPr>
          <a:xfrm>
            <a:off x="21589999" y="8003599"/>
            <a:ext cx="601852" cy="175685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8" name="Ellipse 47"/>
          <p:cNvSpPr/>
          <p:nvPr/>
        </p:nvSpPr>
        <p:spPr>
          <a:xfrm>
            <a:off x="21386799" y="8127243"/>
            <a:ext cx="758979" cy="175685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9" name="Ellipse 48"/>
          <p:cNvSpPr/>
          <p:nvPr/>
        </p:nvSpPr>
        <p:spPr>
          <a:xfrm>
            <a:off x="21785249" y="8075322"/>
            <a:ext cx="349050" cy="175685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0" name="Ellipse 49"/>
          <p:cNvSpPr/>
          <p:nvPr/>
        </p:nvSpPr>
        <p:spPr>
          <a:xfrm>
            <a:off x="22014551" y="8344498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1" name="Ellipse 50"/>
          <p:cNvSpPr/>
          <p:nvPr/>
        </p:nvSpPr>
        <p:spPr>
          <a:xfrm>
            <a:off x="22296766" y="8357179"/>
            <a:ext cx="349050" cy="175685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2" name="Ellipse 51"/>
          <p:cNvSpPr/>
          <p:nvPr/>
        </p:nvSpPr>
        <p:spPr>
          <a:xfrm rot="21096433">
            <a:off x="22440701" y="8165847"/>
            <a:ext cx="1096633" cy="242225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3" name="Ellipse 52"/>
          <p:cNvSpPr/>
          <p:nvPr/>
        </p:nvSpPr>
        <p:spPr>
          <a:xfrm>
            <a:off x="22516002" y="8341038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4" name="Ellipse 53"/>
          <p:cNvSpPr/>
          <p:nvPr/>
        </p:nvSpPr>
        <p:spPr>
          <a:xfrm>
            <a:off x="21770581" y="8218534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5" name="Ellipse 54"/>
          <p:cNvSpPr/>
          <p:nvPr/>
        </p:nvSpPr>
        <p:spPr>
          <a:xfrm>
            <a:off x="21590000" y="8222814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6" name="Ellipse 55"/>
          <p:cNvSpPr/>
          <p:nvPr/>
        </p:nvSpPr>
        <p:spPr>
          <a:xfrm>
            <a:off x="21742401" y="8302927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7" name="Ellipse 56"/>
          <p:cNvSpPr/>
          <p:nvPr/>
        </p:nvSpPr>
        <p:spPr>
          <a:xfrm>
            <a:off x="22792268" y="8331067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8" name="Ellipse 57"/>
          <p:cNvSpPr/>
          <p:nvPr/>
        </p:nvSpPr>
        <p:spPr>
          <a:xfrm>
            <a:off x="23058967" y="8302927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9" name="Ellipse 58"/>
          <p:cNvSpPr/>
          <p:nvPr/>
        </p:nvSpPr>
        <p:spPr>
          <a:xfrm>
            <a:off x="23312968" y="8235175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0" name="Ellipse 59"/>
          <p:cNvSpPr/>
          <p:nvPr/>
        </p:nvSpPr>
        <p:spPr>
          <a:xfrm>
            <a:off x="23029335" y="8074508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1" name="Ellipse 60"/>
          <p:cNvSpPr/>
          <p:nvPr/>
        </p:nvSpPr>
        <p:spPr>
          <a:xfrm>
            <a:off x="23233492" y="7997469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2" name="Ellipse 61"/>
          <p:cNvSpPr/>
          <p:nvPr/>
        </p:nvSpPr>
        <p:spPr>
          <a:xfrm>
            <a:off x="23372793" y="7964990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3" name="Ellipse 62"/>
          <p:cNvSpPr/>
          <p:nvPr/>
        </p:nvSpPr>
        <p:spPr>
          <a:xfrm>
            <a:off x="23408018" y="8079068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4" name="Ellipse 63"/>
          <p:cNvSpPr/>
          <p:nvPr/>
        </p:nvSpPr>
        <p:spPr>
          <a:xfrm>
            <a:off x="23539318" y="8155894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65" name="Ellipse 64"/>
          <p:cNvSpPr/>
          <p:nvPr/>
        </p:nvSpPr>
        <p:spPr>
          <a:xfrm>
            <a:off x="23612272" y="8027870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66" name="Connecteur droit avec flèche 65"/>
          <p:cNvCxnSpPr>
            <a:endCxn id="16" idx="0"/>
          </p:cNvCxnSpPr>
          <p:nvPr/>
        </p:nvCxnSpPr>
        <p:spPr>
          <a:xfrm flipH="1">
            <a:off x="21572730" y="5297438"/>
            <a:ext cx="2822075" cy="3173788"/>
          </a:xfrm>
          <a:prstGeom prst="straightConnector1">
            <a:avLst/>
          </a:prstGeom>
          <a:ln>
            <a:solidFill>
              <a:srgbClr val="767676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5061957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8817171" y="3583719"/>
            <a:ext cx="12374469" cy="625868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3" name="Connecteur droit 2"/>
          <p:cNvCxnSpPr/>
          <p:nvPr/>
        </p:nvCxnSpPr>
        <p:spPr>
          <a:xfrm>
            <a:off x="20789064" y="7765616"/>
            <a:ext cx="36880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" name="Connecteur droit 4"/>
          <p:cNvCxnSpPr/>
          <p:nvPr/>
        </p:nvCxnSpPr>
        <p:spPr>
          <a:xfrm>
            <a:off x="24222801" y="7759266"/>
            <a:ext cx="311709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Forme libre 5"/>
          <p:cNvSpPr/>
          <p:nvPr/>
        </p:nvSpPr>
        <p:spPr>
          <a:xfrm>
            <a:off x="19394263" y="7704553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" name="Forme libre 6"/>
          <p:cNvSpPr/>
          <p:nvPr/>
        </p:nvSpPr>
        <p:spPr>
          <a:xfrm>
            <a:off x="24419850" y="7708983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" name="Ellipse 7"/>
          <p:cNvSpPr/>
          <p:nvPr/>
        </p:nvSpPr>
        <p:spPr>
          <a:xfrm>
            <a:off x="20157242" y="8087347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" name="Ellipse 8"/>
          <p:cNvSpPr/>
          <p:nvPr/>
        </p:nvSpPr>
        <p:spPr>
          <a:xfrm>
            <a:off x="20466276" y="8042899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" name="Ellipse 9"/>
          <p:cNvSpPr/>
          <p:nvPr/>
        </p:nvSpPr>
        <p:spPr>
          <a:xfrm>
            <a:off x="20576340" y="7781295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" name="Ellipse 10"/>
          <p:cNvSpPr/>
          <p:nvPr/>
        </p:nvSpPr>
        <p:spPr>
          <a:xfrm>
            <a:off x="24703841" y="7870821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" name="Ellipse 11"/>
          <p:cNvSpPr/>
          <p:nvPr/>
        </p:nvSpPr>
        <p:spPr>
          <a:xfrm>
            <a:off x="24708075" y="8086096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" name="Ellipse 12"/>
          <p:cNvSpPr/>
          <p:nvPr/>
        </p:nvSpPr>
        <p:spPr>
          <a:xfrm>
            <a:off x="25004406" y="8081863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4" name="Forme libre 13"/>
          <p:cNvSpPr/>
          <p:nvPr/>
        </p:nvSpPr>
        <p:spPr>
          <a:xfrm>
            <a:off x="20428148" y="7895861"/>
            <a:ext cx="493458" cy="416202"/>
          </a:xfrm>
          <a:custGeom>
            <a:avLst/>
            <a:gdLst>
              <a:gd name="connsiteX0" fmla="*/ 249793 w 493457"/>
              <a:gd name="connsiteY0" fmla="*/ 381844 h 416202"/>
              <a:gd name="connsiteX1" fmla="*/ 4260 w 493457"/>
              <a:gd name="connsiteY1" fmla="*/ 415709 h 416202"/>
              <a:gd name="connsiteX2" fmla="*/ 105860 w 493457"/>
              <a:gd name="connsiteY2" fmla="*/ 356445 h 416202"/>
              <a:gd name="connsiteX3" fmla="*/ 258260 w 493457"/>
              <a:gd name="connsiteY3" fmla="*/ 280247 h 416202"/>
              <a:gd name="connsiteX4" fmla="*/ 359860 w 493457"/>
              <a:gd name="connsiteY4" fmla="*/ 170183 h 416202"/>
              <a:gd name="connsiteX5" fmla="*/ 436060 w 493457"/>
              <a:gd name="connsiteY5" fmla="*/ 77053 h 416202"/>
              <a:gd name="connsiteX6" fmla="*/ 478393 w 493457"/>
              <a:gd name="connsiteY6" fmla="*/ 855 h 416202"/>
              <a:gd name="connsiteX7" fmla="*/ 486860 w 493457"/>
              <a:gd name="connsiteY7" fmla="*/ 127851 h 416202"/>
              <a:gd name="connsiteX8" fmla="*/ 486860 w 493457"/>
              <a:gd name="connsiteY8" fmla="*/ 237915 h 416202"/>
              <a:gd name="connsiteX9" fmla="*/ 402193 w 493457"/>
              <a:gd name="connsiteY9" fmla="*/ 254848 h 416202"/>
              <a:gd name="connsiteX10" fmla="*/ 436060 w 493457"/>
              <a:gd name="connsiteY10" fmla="*/ 331045 h 416202"/>
              <a:gd name="connsiteX11" fmla="*/ 249793 w 493457"/>
              <a:gd name="connsiteY11" fmla="*/ 381844 h 416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93457" h="416202">
                <a:moveTo>
                  <a:pt x="249793" y="381844"/>
                </a:moveTo>
                <a:cubicBezTo>
                  <a:pt x="177826" y="395955"/>
                  <a:pt x="28249" y="419942"/>
                  <a:pt x="4260" y="415709"/>
                </a:cubicBezTo>
                <a:cubicBezTo>
                  <a:pt x="-19729" y="411476"/>
                  <a:pt x="63527" y="379022"/>
                  <a:pt x="105860" y="356445"/>
                </a:cubicBezTo>
                <a:cubicBezTo>
                  <a:pt x="148193" y="333868"/>
                  <a:pt x="215927" y="311291"/>
                  <a:pt x="258260" y="280247"/>
                </a:cubicBezTo>
                <a:cubicBezTo>
                  <a:pt x="300593" y="249203"/>
                  <a:pt x="330227" y="204049"/>
                  <a:pt x="359860" y="170183"/>
                </a:cubicBezTo>
                <a:cubicBezTo>
                  <a:pt x="389493" y="136317"/>
                  <a:pt x="416305" y="105274"/>
                  <a:pt x="436060" y="77053"/>
                </a:cubicBezTo>
                <a:cubicBezTo>
                  <a:pt x="455815" y="48832"/>
                  <a:pt x="469926" y="-7611"/>
                  <a:pt x="478393" y="855"/>
                </a:cubicBezTo>
                <a:cubicBezTo>
                  <a:pt x="486860" y="9321"/>
                  <a:pt x="485449" y="88341"/>
                  <a:pt x="486860" y="127851"/>
                </a:cubicBezTo>
                <a:cubicBezTo>
                  <a:pt x="488271" y="167361"/>
                  <a:pt x="500971" y="216749"/>
                  <a:pt x="486860" y="237915"/>
                </a:cubicBezTo>
                <a:cubicBezTo>
                  <a:pt x="472749" y="259081"/>
                  <a:pt x="410660" y="239326"/>
                  <a:pt x="402193" y="254848"/>
                </a:cubicBezTo>
                <a:cubicBezTo>
                  <a:pt x="393726" y="270370"/>
                  <a:pt x="461460" y="309879"/>
                  <a:pt x="436060" y="331045"/>
                </a:cubicBezTo>
                <a:cubicBezTo>
                  <a:pt x="410660" y="352211"/>
                  <a:pt x="321760" y="367733"/>
                  <a:pt x="249793" y="381844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5" name="Forme libre 14"/>
          <p:cNvSpPr/>
          <p:nvPr/>
        </p:nvSpPr>
        <p:spPr>
          <a:xfrm>
            <a:off x="24394318" y="7897618"/>
            <a:ext cx="334827" cy="413980"/>
          </a:xfrm>
          <a:custGeom>
            <a:avLst/>
            <a:gdLst>
              <a:gd name="connsiteX0" fmla="*/ 262956 w 334827"/>
              <a:gd name="connsiteY0" fmla="*/ 337755 h 413981"/>
              <a:gd name="connsiteX1" fmla="*/ 322222 w 334827"/>
              <a:gd name="connsiteY1" fmla="*/ 413952 h 413981"/>
              <a:gd name="connsiteX2" fmla="*/ 17422 w 334827"/>
              <a:gd name="connsiteY2" fmla="*/ 346221 h 413981"/>
              <a:gd name="connsiteX3" fmla="*/ 102089 w 334827"/>
              <a:gd name="connsiteY3" fmla="*/ 295423 h 413981"/>
              <a:gd name="connsiteX4" fmla="*/ 34356 w 334827"/>
              <a:gd name="connsiteY4" fmla="*/ 219225 h 413981"/>
              <a:gd name="connsiteX5" fmla="*/ 68222 w 334827"/>
              <a:gd name="connsiteY5" fmla="*/ 176893 h 413981"/>
              <a:gd name="connsiteX6" fmla="*/ 489 w 334827"/>
              <a:gd name="connsiteY6" fmla="*/ 32964 h 413981"/>
              <a:gd name="connsiteX7" fmla="*/ 42822 w 334827"/>
              <a:gd name="connsiteY7" fmla="*/ 16031 h 413981"/>
              <a:gd name="connsiteX8" fmla="*/ 135956 w 334827"/>
              <a:gd name="connsiteY8" fmla="*/ 227691 h 413981"/>
              <a:gd name="connsiteX9" fmla="*/ 262956 w 334827"/>
              <a:gd name="connsiteY9" fmla="*/ 337755 h 41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4827" h="413981">
                <a:moveTo>
                  <a:pt x="262956" y="337755"/>
                </a:moveTo>
                <a:cubicBezTo>
                  <a:pt x="294000" y="368799"/>
                  <a:pt x="363144" y="412541"/>
                  <a:pt x="322222" y="413952"/>
                </a:cubicBezTo>
                <a:cubicBezTo>
                  <a:pt x="281300" y="415363"/>
                  <a:pt x="54111" y="365976"/>
                  <a:pt x="17422" y="346221"/>
                </a:cubicBezTo>
                <a:cubicBezTo>
                  <a:pt x="-19267" y="326466"/>
                  <a:pt x="99267" y="316589"/>
                  <a:pt x="102089" y="295423"/>
                </a:cubicBezTo>
                <a:cubicBezTo>
                  <a:pt x="104911" y="274257"/>
                  <a:pt x="40000" y="238980"/>
                  <a:pt x="34356" y="219225"/>
                </a:cubicBezTo>
                <a:cubicBezTo>
                  <a:pt x="28711" y="199470"/>
                  <a:pt x="73866" y="207936"/>
                  <a:pt x="68222" y="176893"/>
                </a:cubicBezTo>
                <a:cubicBezTo>
                  <a:pt x="62578" y="145850"/>
                  <a:pt x="4722" y="59774"/>
                  <a:pt x="489" y="32964"/>
                </a:cubicBezTo>
                <a:cubicBezTo>
                  <a:pt x="-3744" y="6154"/>
                  <a:pt x="20244" y="-16424"/>
                  <a:pt x="42822" y="16031"/>
                </a:cubicBezTo>
                <a:cubicBezTo>
                  <a:pt x="65400" y="48486"/>
                  <a:pt x="99267" y="172659"/>
                  <a:pt x="135956" y="227691"/>
                </a:cubicBezTo>
                <a:cubicBezTo>
                  <a:pt x="172645" y="282723"/>
                  <a:pt x="231912" y="306711"/>
                  <a:pt x="262956" y="337755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6" name="Forme libre 15"/>
          <p:cNvSpPr/>
          <p:nvPr/>
        </p:nvSpPr>
        <p:spPr>
          <a:xfrm>
            <a:off x="21068796" y="7881539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solidFill>
            <a:schemeClr val="bg1"/>
          </a:solidFill>
          <a:ln w="57150" cmpd="sng">
            <a:solidFill>
              <a:srgbClr val="5FFFA1"/>
            </a:solidFill>
            <a:prstDash val="soli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17" name="Connecteur droit 16"/>
          <p:cNvCxnSpPr>
            <a:stCxn id="15" idx="7"/>
            <a:endCxn id="16" idx="26"/>
          </p:cNvCxnSpPr>
          <p:nvPr/>
        </p:nvCxnSpPr>
        <p:spPr>
          <a:xfrm flipH="1">
            <a:off x="23740202" y="7913649"/>
            <a:ext cx="696940" cy="24179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Connecteur droit 17"/>
          <p:cNvCxnSpPr>
            <a:stCxn id="15" idx="6"/>
            <a:endCxn id="16" idx="30"/>
          </p:cNvCxnSpPr>
          <p:nvPr/>
        </p:nvCxnSpPr>
        <p:spPr>
          <a:xfrm flipH="1">
            <a:off x="24222799" y="7930579"/>
            <a:ext cx="172006" cy="130014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Connecteur droit 18"/>
          <p:cNvCxnSpPr>
            <a:stCxn id="15" idx="5"/>
            <a:endCxn id="16" idx="31"/>
          </p:cNvCxnSpPr>
          <p:nvPr/>
        </p:nvCxnSpPr>
        <p:spPr>
          <a:xfrm flipH="1">
            <a:off x="24243969" y="8074512"/>
            <a:ext cx="218571" cy="15717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Connecteur droit 19"/>
          <p:cNvCxnSpPr>
            <a:stCxn id="15" idx="2"/>
            <a:endCxn id="16" idx="31"/>
          </p:cNvCxnSpPr>
          <p:nvPr/>
        </p:nvCxnSpPr>
        <p:spPr>
          <a:xfrm flipH="1" flipV="1">
            <a:off x="24243967" y="8090227"/>
            <a:ext cx="167772" cy="153612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Connecteur droit 20"/>
          <p:cNvCxnSpPr>
            <a:stCxn id="15" idx="2"/>
            <a:endCxn id="16" idx="36"/>
          </p:cNvCxnSpPr>
          <p:nvPr/>
        </p:nvCxnSpPr>
        <p:spPr>
          <a:xfrm flipH="1">
            <a:off x="23888366" y="8243837"/>
            <a:ext cx="523374" cy="168121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Connecteur droit 21"/>
          <p:cNvCxnSpPr>
            <a:stCxn id="14" idx="8"/>
            <a:endCxn id="16" idx="13"/>
          </p:cNvCxnSpPr>
          <p:nvPr/>
        </p:nvCxnSpPr>
        <p:spPr>
          <a:xfrm flipV="1">
            <a:off x="20915009" y="8069062"/>
            <a:ext cx="170894" cy="64714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" name="Connecteur droit 22"/>
          <p:cNvCxnSpPr>
            <a:stCxn id="14" idx="8"/>
            <a:endCxn id="16" idx="7"/>
          </p:cNvCxnSpPr>
          <p:nvPr/>
        </p:nvCxnSpPr>
        <p:spPr>
          <a:xfrm>
            <a:off x="20915009" y="8133774"/>
            <a:ext cx="242860" cy="11308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" name="Connecteur droit 23"/>
          <p:cNvCxnSpPr>
            <a:stCxn id="14" idx="10"/>
            <a:endCxn id="16" idx="3"/>
          </p:cNvCxnSpPr>
          <p:nvPr/>
        </p:nvCxnSpPr>
        <p:spPr>
          <a:xfrm>
            <a:off x="20864209" y="8226905"/>
            <a:ext cx="454526" cy="138489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Connecteur droit 24"/>
          <p:cNvCxnSpPr>
            <a:stCxn id="14" idx="6"/>
            <a:endCxn id="16" idx="16"/>
          </p:cNvCxnSpPr>
          <p:nvPr/>
        </p:nvCxnSpPr>
        <p:spPr>
          <a:xfrm>
            <a:off x="20906539" y="7896714"/>
            <a:ext cx="518028" cy="5804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" name="Connecteur droit 25"/>
          <p:cNvCxnSpPr/>
          <p:nvPr/>
        </p:nvCxnSpPr>
        <p:spPr>
          <a:xfrm>
            <a:off x="20915009" y="7892614"/>
            <a:ext cx="170894" cy="21454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7" name="Arc plein 26"/>
          <p:cNvSpPr/>
          <p:nvPr/>
        </p:nvSpPr>
        <p:spPr>
          <a:xfrm>
            <a:off x="20590932" y="6954407"/>
            <a:ext cx="4131736" cy="1526438"/>
          </a:xfrm>
          <a:prstGeom prst="blockArc">
            <a:avLst>
              <a:gd name="adj1" fmla="val 10800000"/>
              <a:gd name="adj2" fmla="val 21577767"/>
              <a:gd name="adj3" fmla="val 7436"/>
            </a:avLst>
          </a:prstGeom>
          <a:solidFill>
            <a:schemeClr val="accent1">
              <a:lumMod val="20000"/>
              <a:lumOff val="80000"/>
            </a:scheme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sp>
        <p:nvSpPr>
          <p:cNvPr id="28" name="Triangle isocèle 27"/>
          <p:cNvSpPr/>
          <p:nvPr/>
        </p:nvSpPr>
        <p:spPr>
          <a:xfrm rot="13904384">
            <a:off x="24266251" y="6718538"/>
            <a:ext cx="715304" cy="1123545"/>
          </a:xfrm>
          <a:prstGeom prst="triangle">
            <a:avLst/>
          </a:prstGeom>
          <a:solidFill>
            <a:schemeClr val="bg1"/>
          </a:solidFill>
          <a:ln>
            <a:solidFill>
              <a:srgbClr val="FFFFF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9" name="Text Box 23"/>
          <p:cNvSpPr txBox="1">
            <a:spLocks noChangeArrowheads="1"/>
          </p:cNvSpPr>
          <p:nvPr/>
        </p:nvSpPr>
        <p:spPr bwMode="auto">
          <a:xfrm>
            <a:off x="22281752" y="4097108"/>
            <a:ext cx="8531227" cy="12310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INJECTION DE L’IMPLANT DANS LE</a:t>
            </a:r>
          </a:p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SAC CAPSULAIRE </a:t>
            </a:r>
          </a:p>
        </p:txBody>
      </p:sp>
      <p:sp>
        <p:nvSpPr>
          <p:cNvPr id="30" name="Forme libre 29"/>
          <p:cNvSpPr/>
          <p:nvPr/>
        </p:nvSpPr>
        <p:spPr>
          <a:xfrm>
            <a:off x="21954069" y="7877115"/>
            <a:ext cx="1312332" cy="22284"/>
          </a:xfrm>
          <a:custGeom>
            <a:avLst/>
            <a:gdLst>
              <a:gd name="connsiteX0" fmla="*/ 0 w 1312333"/>
              <a:gd name="connsiteY0" fmla="*/ 22284 h 22284"/>
              <a:gd name="connsiteX1" fmla="*/ 245533 w 1312333"/>
              <a:gd name="connsiteY1" fmla="*/ 9584 h 22284"/>
              <a:gd name="connsiteX2" fmla="*/ 469900 w 1312333"/>
              <a:gd name="connsiteY2" fmla="*/ 5351 h 22284"/>
              <a:gd name="connsiteX3" fmla="*/ 673100 w 1312333"/>
              <a:gd name="connsiteY3" fmla="*/ 5351 h 22284"/>
              <a:gd name="connsiteX4" fmla="*/ 867833 w 1312333"/>
              <a:gd name="connsiteY4" fmla="*/ 1118 h 22284"/>
              <a:gd name="connsiteX5" fmla="*/ 1037166 w 1312333"/>
              <a:gd name="connsiteY5" fmla="*/ 1118 h 22284"/>
              <a:gd name="connsiteX6" fmla="*/ 1227666 w 1312333"/>
              <a:gd name="connsiteY6" fmla="*/ 13818 h 22284"/>
              <a:gd name="connsiteX7" fmla="*/ 1312333 w 1312333"/>
              <a:gd name="connsiteY7" fmla="*/ 22284 h 22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12333" h="22284">
                <a:moveTo>
                  <a:pt x="0" y="22284"/>
                </a:moveTo>
                <a:lnTo>
                  <a:pt x="245533" y="9584"/>
                </a:lnTo>
                <a:cubicBezTo>
                  <a:pt x="323850" y="6762"/>
                  <a:pt x="469900" y="5351"/>
                  <a:pt x="469900" y="5351"/>
                </a:cubicBezTo>
                <a:lnTo>
                  <a:pt x="673100" y="5351"/>
                </a:lnTo>
                <a:cubicBezTo>
                  <a:pt x="739422" y="4646"/>
                  <a:pt x="807155" y="1823"/>
                  <a:pt x="867833" y="1118"/>
                </a:cubicBezTo>
                <a:cubicBezTo>
                  <a:pt x="928511" y="412"/>
                  <a:pt x="977194" y="-999"/>
                  <a:pt x="1037166" y="1118"/>
                </a:cubicBezTo>
                <a:cubicBezTo>
                  <a:pt x="1097138" y="3235"/>
                  <a:pt x="1181805" y="10290"/>
                  <a:pt x="1227666" y="13818"/>
                </a:cubicBezTo>
                <a:cubicBezTo>
                  <a:pt x="1273527" y="17346"/>
                  <a:pt x="1312333" y="22284"/>
                  <a:pt x="1312333" y="22284"/>
                </a:cubicBezTo>
              </a:path>
            </a:pathLst>
          </a:custGeom>
          <a:ln w="5715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1" name="Rectangle 30"/>
          <p:cNvSpPr/>
          <p:nvPr/>
        </p:nvSpPr>
        <p:spPr>
          <a:xfrm rot="20416458">
            <a:off x="23056190" y="7263967"/>
            <a:ext cx="3028685" cy="229110"/>
          </a:xfrm>
          <a:prstGeom prst="rect">
            <a:avLst/>
          </a:prstGeom>
          <a:solidFill>
            <a:srgbClr val="A6A6A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2" name="Triangle rectangle 31"/>
          <p:cNvSpPr/>
          <p:nvPr/>
        </p:nvSpPr>
        <p:spPr>
          <a:xfrm rot="9582382" flipV="1">
            <a:off x="22945378" y="7810156"/>
            <a:ext cx="212321" cy="228413"/>
          </a:xfrm>
          <a:prstGeom prst="rtTriangl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3" name="Trapèze 32"/>
          <p:cNvSpPr/>
          <p:nvPr/>
        </p:nvSpPr>
        <p:spPr>
          <a:xfrm rot="14968481">
            <a:off x="26270502" y="6062401"/>
            <a:ext cx="525849" cy="1193218"/>
          </a:xfrm>
          <a:prstGeom prst="trapezoid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4" name="Ellipse 33"/>
          <p:cNvSpPr/>
          <p:nvPr/>
        </p:nvSpPr>
        <p:spPr>
          <a:xfrm>
            <a:off x="21589999" y="8003599"/>
            <a:ext cx="601852" cy="175685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5" name="Ellipse 34"/>
          <p:cNvSpPr/>
          <p:nvPr/>
        </p:nvSpPr>
        <p:spPr>
          <a:xfrm>
            <a:off x="21590000" y="8222814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6" name="Ellipse 35"/>
          <p:cNvSpPr/>
          <p:nvPr/>
        </p:nvSpPr>
        <p:spPr>
          <a:xfrm>
            <a:off x="22792268" y="8331067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7" name="Ellipse 36"/>
          <p:cNvSpPr/>
          <p:nvPr/>
        </p:nvSpPr>
        <p:spPr>
          <a:xfrm>
            <a:off x="23233492" y="7997469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8" name="Ellipse 37"/>
          <p:cNvSpPr/>
          <p:nvPr/>
        </p:nvSpPr>
        <p:spPr>
          <a:xfrm>
            <a:off x="23372793" y="7964990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9" name="Ellipse 38"/>
          <p:cNvSpPr/>
          <p:nvPr/>
        </p:nvSpPr>
        <p:spPr>
          <a:xfrm>
            <a:off x="23408018" y="8079068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0" name="Ellipse 39"/>
          <p:cNvSpPr/>
          <p:nvPr/>
        </p:nvSpPr>
        <p:spPr>
          <a:xfrm>
            <a:off x="23539318" y="8155894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41" name="Connecteur droit avec flèche 40"/>
          <p:cNvCxnSpPr/>
          <p:nvPr/>
        </p:nvCxnSpPr>
        <p:spPr>
          <a:xfrm flipH="1">
            <a:off x="23888366" y="4733160"/>
            <a:ext cx="505953" cy="2950341"/>
          </a:xfrm>
          <a:prstGeom prst="straightConnector1">
            <a:avLst/>
          </a:prstGeom>
          <a:ln>
            <a:solidFill>
              <a:srgbClr val="767676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2" name="Forme libre 41"/>
          <p:cNvSpPr/>
          <p:nvPr/>
        </p:nvSpPr>
        <p:spPr>
          <a:xfrm>
            <a:off x="23416195" y="7683498"/>
            <a:ext cx="567757" cy="120971"/>
          </a:xfrm>
          <a:custGeom>
            <a:avLst/>
            <a:gdLst>
              <a:gd name="connsiteX0" fmla="*/ 104206 w 567756"/>
              <a:gd name="connsiteY0" fmla="*/ 38100 h 120970"/>
              <a:gd name="connsiteX1" fmla="*/ 2606 w 567756"/>
              <a:gd name="connsiteY1" fmla="*/ 88900 h 120970"/>
              <a:gd name="connsiteX2" fmla="*/ 59756 w 567756"/>
              <a:gd name="connsiteY2" fmla="*/ 120650 h 120970"/>
              <a:gd name="connsiteX3" fmla="*/ 358206 w 567756"/>
              <a:gd name="connsiteY3" fmla="*/ 69850 h 120970"/>
              <a:gd name="connsiteX4" fmla="*/ 567756 w 567756"/>
              <a:gd name="connsiteY4" fmla="*/ 0 h 120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7756" h="120970">
                <a:moveTo>
                  <a:pt x="104206" y="38100"/>
                </a:moveTo>
                <a:cubicBezTo>
                  <a:pt x="57110" y="56621"/>
                  <a:pt x="10014" y="75142"/>
                  <a:pt x="2606" y="88900"/>
                </a:cubicBezTo>
                <a:cubicBezTo>
                  <a:pt x="-4802" y="102658"/>
                  <a:pt x="489" y="123825"/>
                  <a:pt x="59756" y="120650"/>
                </a:cubicBezTo>
                <a:cubicBezTo>
                  <a:pt x="119023" y="117475"/>
                  <a:pt x="273539" y="89958"/>
                  <a:pt x="358206" y="69850"/>
                </a:cubicBezTo>
                <a:cubicBezTo>
                  <a:pt x="442873" y="49742"/>
                  <a:pt x="567756" y="0"/>
                  <a:pt x="567756" y="0"/>
                </a:cubicBezTo>
              </a:path>
            </a:pathLst>
          </a:custGeom>
          <a:ln>
            <a:solidFill>
              <a:srgbClr val="FFFF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3" name="Forme libre 42"/>
          <p:cNvSpPr/>
          <p:nvPr/>
        </p:nvSpPr>
        <p:spPr>
          <a:xfrm>
            <a:off x="24676101" y="7129362"/>
            <a:ext cx="502169" cy="115989"/>
          </a:xfrm>
          <a:custGeom>
            <a:avLst/>
            <a:gdLst>
              <a:gd name="connsiteX0" fmla="*/ 374650 w 502169"/>
              <a:gd name="connsiteY0" fmla="*/ 115989 h 115989"/>
              <a:gd name="connsiteX1" fmla="*/ 482600 w 502169"/>
              <a:gd name="connsiteY1" fmla="*/ 77889 h 115989"/>
              <a:gd name="connsiteX2" fmla="*/ 495300 w 502169"/>
              <a:gd name="connsiteY2" fmla="*/ 20739 h 115989"/>
              <a:gd name="connsiteX3" fmla="*/ 406400 w 502169"/>
              <a:gd name="connsiteY3" fmla="*/ 1689 h 115989"/>
              <a:gd name="connsiteX4" fmla="*/ 177800 w 502169"/>
              <a:gd name="connsiteY4" fmla="*/ 58839 h 115989"/>
              <a:gd name="connsiteX5" fmla="*/ 0 w 502169"/>
              <a:gd name="connsiteY5" fmla="*/ 115989 h 115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2169" h="115989">
                <a:moveTo>
                  <a:pt x="374650" y="115989"/>
                </a:moveTo>
                <a:cubicBezTo>
                  <a:pt x="418571" y="104876"/>
                  <a:pt x="462492" y="93764"/>
                  <a:pt x="482600" y="77889"/>
                </a:cubicBezTo>
                <a:cubicBezTo>
                  <a:pt x="502708" y="62014"/>
                  <a:pt x="508000" y="33439"/>
                  <a:pt x="495300" y="20739"/>
                </a:cubicBezTo>
                <a:cubicBezTo>
                  <a:pt x="482600" y="8039"/>
                  <a:pt x="459317" y="-4661"/>
                  <a:pt x="406400" y="1689"/>
                </a:cubicBezTo>
                <a:cubicBezTo>
                  <a:pt x="353483" y="8039"/>
                  <a:pt x="245533" y="39789"/>
                  <a:pt x="177800" y="58839"/>
                </a:cubicBezTo>
                <a:cubicBezTo>
                  <a:pt x="110067" y="77889"/>
                  <a:pt x="0" y="115989"/>
                  <a:pt x="0" y="115989"/>
                </a:cubicBezTo>
              </a:path>
            </a:pathLst>
          </a:custGeom>
          <a:ln>
            <a:solidFill>
              <a:srgbClr val="FFFF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4" name="Ellipse 43"/>
          <p:cNvSpPr/>
          <p:nvPr/>
        </p:nvSpPr>
        <p:spPr>
          <a:xfrm rot="20478506">
            <a:off x="23446861" y="7383801"/>
            <a:ext cx="1734866" cy="162928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5" name="Rectangle 44"/>
          <p:cNvSpPr/>
          <p:nvPr/>
        </p:nvSpPr>
        <p:spPr>
          <a:xfrm rot="20416458">
            <a:off x="25130303" y="6759238"/>
            <a:ext cx="2027747" cy="94485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77539708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8656308" y="3739407"/>
            <a:ext cx="12374469" cy="557383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3" name="Connecteur droit 2"/>
          <p:cNvCxnSpPr/>
          <p:nvPr/>
        </p:nvCxnSpPr>
        <p:spPr>
          <a:xfrm>
            <a:off x="20789064" y="7765616"/>
            <a:ext cx="36880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" name="Connecteur droit 4"/>
          <p:cNvCxnSpPr/>
          <p:nvPr/>
        </p:nvCxnSpPr>
        <p:spPr>
          <a:xfrm>
            <a:off x="24222801" y="7759266"/>
            <a:ext cx="311709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Forme libre 5"/>
          <p:cNvSpPr/>
          <p:nvPr/>
        </p:nvSpPr>
        <p:spPr>
          <a:xfrm>
            <a:off x="19394263" y="7704553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" name="Forme libre 6"/>
          <p:cNvSpPr/>
          <p:nvPr/>
        </p:nvSpPr>
        <p:spPr>
          <a:xfrm>
            <a:off x="24419850" y="7708983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" name="Ellipse 7"/>
          <p:cNvSpPr/>
          <p:nvPr/>
        </p:nvSpPr>
        <p:spPr>
          <a:xfrm>
            <a:off x="20157242" y="8087347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" name="Ellipse 8"/>
          <p:cNvSpPr/>
          <p:nvPr/>
        </p:nvSpPr>
        <p:spPr>
          <a:xfrm>
            <a:off x="20466276" y="8042899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" name="Ellipse 9"/>
          <p:cNvSpPr/>
          <p:nvPr/>
        </p:nvSpPr>
        <p:spPr>
          <a:xfrm>
            <a:off x="20576340" y="7781295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" name="Ellipse 10"/>
          <p:cNvSpPr/>
          <p:nvPr/>
        </p:nvSpPr>
        <p:spPr>
          <a:xfrm>
            <a:off x="24703841" y="7870821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" name="Ellipse 11"/>
          <p:cNvSpPr/>
          <p:nvPr/>
        </p:nvSpPr>
        <p:spPr>
          <a:xfrm>
            <a:off x="24708075" y="8086096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" name="Ellipse 12"/>
          <p:cNvSpPr/>
          <p:nvPr/>
        </p:nvSpPr>
        <p:spPr>
          <a:xfrm>
            <a:off x="25004406" y="8081863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4" name="Forme libre 13"/>
          <p:cNvSpPr/>
          <p:nvPr/>
        </p:nvSpPr>
        <p:spPr>
          <a:xfrm>
            <a:off x="20428148" y="7895861"/>
            <a:ext cx="493458" cy="416202"/>
          </a:xfrm>
          <a:custGeom>
            <a:avLst/>
            <a:gdLst>
              <a:gd name="connsiteX0" fmla="*/ 249793 w 493457"/>
              <a:gd name="connsiteY0" fmla="*/ 381844 h 416202"/>
              <a:gd name="connsiteX1" fmla="*/ 4260 w 493457"/>
              <a:gd name="connsiteY1" fmla="*/ 415709 h 416202"/>
              <a:gd name="connsiteX2" fmla="*/ 105860 w 493457"/>
              <a:gd name="connsiteY2" fmla="*/ 356445 h 416202"/>
              <a:gd name="connsiteX3" fmla="*/ 258260 w 493457"/>
              <a:gd name="connsiteY3" fmla="*/ 280247 h 416202"/>
              <a:gd name="connsiteX4" fmla="*/ 359860 w 493457"/>
              <a:gd name="connsiteY4" fmla="*/ 170183 h 416202"/>
              <a:gd name="connsiteX5" fmla="*/ 436060 w 493457"/>
              <a:gd name="connsiteY5" fmla="*/ 77053 h 416202"/>
              <a:gd name="connsiteX6" fmla="*/ 478393 w 493457"/>
              <a:gd name="connsiteY6" fmla="*/ 855 h 416202"/>
              <a:gd name="connsiteX7" fmla="*/ 486860 w 493457"/>
              <a:gd name="connsiteY7" fmla="*/ 127851 h 416202"/>
              <a:gd name="connsiteX8" fmla="*/ 486860 w 493457"/>
              <a:gd name="connsiteY8" fmla="*/ 237915 h 416202"/>
              <a:gd name="connsiteX9" fmla="*/ 402193 w 493457"/>
              <a:gd name="connsiteY9" fmla="*/ 254848 h 416202"/>
              <a:gd name="connsiteX10" fmla="*/ 436060 w 493457"/>
              <a:gd name="connsiteY10" fmla="*/ 331045 h 416202"/>
              <a:gd name="connsiteX11" fmla="*/ 249793 w 493457"/>
              <a:gd name="connsiteY11" fmla="*/ 381844 h 416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93457" h="416202">
                <a:moveTo>
                  <a:pt x="249793" y="381844"/>
                </a:moveTo>
                <a:cubicBezTo>
                  <a:pt x="177826" y="395955"/>
                  <a:pt x="28249" y="419942"/>
                  <a:pt x="4260" y="415709"/>
                </a:cubicBezTo>
                <a:cubicBezTo>
                  <a:pt x="-19729" y="411476"/>
                  <a:pt x="63527" y="379022"/>
                  <a:pt x="105860" y="356445"/>
                </a:cubicBezTo>
                <a:cubicBezTo>
                  <a:pt x="148193" y="333868"/>
                  <a:pt x="215927" y="311291"/>
                  <a:pt x="258260" y="280247"/>
                </a:cubicBezTo>
                <a:cubicBezTo>
                  <a:pt x="300593" y="249203"/>
                  <a:pt x="330227" y="204049"/>
                  <a:pt x="359860" y="170183"/>
                </a:cubicBezTo>
                <a:cubicBezTo>
                  <a:pt x="389493" y="136317"/>
                  <a:pt x="416305" y="105274"/>
                  <a:pt x="436060" y="77053"/>
                </a:cubicBezTo>
                <a:cubicBezTo>
                  <a:pt x="455815" y="48832"/>
                  <a:pt x="469926" y="-7611"/>
                  <a:pt x="478393" y="855"/>
                </a:cubicBezTo>
                <a:cubicBezTo>
                  <a:pt x="486860" y="9321"/>
                  <a:pt x="485449" y="88341"/>
                  <a:pt x="486860" y="127851"/>
                </a:cubicBezTo>
                <a:cubicBezTo>
                  <a:pt x="488271" y="167361"/>
                  <a:pt x="500971" y="216749"/>
                  <a:pt x="486860" y="237915"/>
                </a:cubicBezTo>
                <a:cubicBezTo>
                  <a:pt x="472749" y="259081"/>
                  <a:pt x="410660" y="239326"/>
                  <a:pt x="402193" y="254848"/>
                </a:cubicBezTo>
                <a:cubicBezTo>
                  <a:pt x="393726" y="270370"/>
                  <a:pt x="461460" y="309879"/>
                  <a:pt x="436060" y="331045"/>
                </a:cubicBezTo>
                <a:cubicBezTo>
                  <a:pt x="410660" y="352211"/>
                  <a:pt x="321760" y="367733"/>
                  <a:pt x="249793" y="381844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5" name="Forme libre 14"/>
          <p:cNvSpPr/>
          <p:nvPr/>
        </p:nvSpPr>
        <p:spPr>
          <a:xfrm>
            <a:off x="24394318" y="7897618"/>
            <a:ext cx="334827" cy="413980"/>
          </a:xfrm>
          <a:custGeom>
            <a:avLst/>
            <a:gdLst>
              <a:gd name="connsiteX0" fmla="*/ 262956 w 334827"/>
              <a:gd name="connsiteY0" fmla="*/ 337755 h 413981"/>
              <a:gd name="connsiteX1" fmla="*/ 322222 w 334827"/>
              <a:gd name="connsiteY1" fmla="*/ 413952 h 413981"/>
              <a:gd name="connsiteX2" fmla="*/ 17422 w 334827"/>
              <a:gd name="connsiteY2" fmla="*/ 346221 h 413981"/>
              <a:gd name="connsiteX3" fmla="*/ 102089 w 334827"/>
              <a:gd name="connsiteY3" fmla="*/ 295423 h 413981"/>
              <a:gd name="connsiteX4" fmla="*/ 34356 w 334827"/>
              <a:gd name="connsiteY4" fmla="*/ 219225 h 413981"/>
              <a:gd name="connsiteX5" fmla="*/ 68222 w 334827"/>
              <a:gd name="connsiteY5" fmla="*/ 176893 h 413981"/>
              <a:gd name="connsiteX6" fmla="*/ 489 w 334827"/>
              <a:gd name="connsiteY6" fmla="*/ 32964 h 413981"/>
              <a:gd name="connsiteX7" fmla="*/ 42822 w 334827"/>
              <a:gd name="connsiteY7" fmla="*/ 16031 h 413981"/>
              <a:gd name="connsiteX8" fmla="*/ 135956 w 334827"/>
              <a:gd name="connsiteY8" fmla="*/ 227691 h 413981"/>
              <a:gd name="connsiteX9" fmla="*/ 262956 w 334827"/>
              <a:gd name="connsiteY9" fmla="*/ 337755 h 41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4827" h="413981">
                <a:moveTo>
                  <a:pt x="262956" y="337755"/>
                </a:moveTo>
                <a:cubicBezTo>
                  <a:pt x="294000" y="368799"/>
                  <a:pt x="363144" y="412541"/>
                  <a:pt x="322222" y="413952"/>
                </a:cubicBezTo>
                <a:cubicBezTo>
                  <a:pt x="281300" y="415363"/>
                  <a:pt x="54111" y="365976"/>
                  <a:pt x="17422" y="346221"/>
                </a:cubicBezTo>
                <a:cubicBezTo>
                  <a:pt x="-19267" y="326466"/>
                  <a:pt x="99267" y="316589"/>
                  <a:pt x="102089" y="295423"/>
                </a:cubicBezTo>
                <a:cubicBezTo>
                  <a:pt x="104911" y="274257"/>
                  <a:pt x="40000" y="238980"/>
                  <a:pt x="34356" y="219225"/>
                </a:cubicBezTo>
                <a:cubicBezTo>
                  <a:pt x="28711" y="199470"/>
                  <a:pt x="73866" y="207936"/>
                  <a:pt x="68222" y="176893"/>
                </a:cubicBezTo>
                <a:cubicBezTo>
                  <a:pt x="62578" y="145850"/>
                  <a:pt x="4722" y="59774"/>
                  <a:pt x="489" y="32964"/>
                </a:cubicBezTo>
                <a:cubicBezTo>
                  <a:pt x="-3744" y="6154"/>
                  <a:pt x="20244" y="-16424"/>
                  <a:pt x="42822" y="16031"/>
                </a:cubicBezTo>
                <a:cubicBezTo>
                  <a:pt x="65400" y="48486"/>
                  <a:pt x="99267" y="172659"/>
                  <a:pt x="135956" y="227691"/>
                </a:cubicBezTo>
                <a:cubicBezTo>
                  <a:pt x="172645" y="282723"/>
                  <a:pt x="231912" y="306711"/>
                  <a:pt x="262956" y="337755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6" name="Forme libre 15"/>
          <p:cNvSpPr/>
          <p:nvPr/>
        </p:nvSpPr>
        <p:spPr>
          <a:xfrm>
            <a:off x="21068796" y="7881539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solidFill>
            <a:schemeClr val="bg1"/>
          </a:solidFill>
          <a:ln w="57150" cmpd="sng">
            <a:solidFill>
              <a:srgbClr val="5FFFA1"/>
            </a:solidFill>
            <a:prstDash val="soli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17" name="Connecteur droit 16"/>
          <p:cNvCxnSpPr>
            <a:stCxn id="15" idx="7"/>
            <a:endCxn id="16" idx="26"/>
          </p:cNvCxnSpPr>
          <p:nvPr/>
        </p:nvCxnSpPr>
        <p:spPr>
          <a:xfrm flipH="1">
            <a:off x="23740202" y="7913649"/>
            <a:ext cx="696940" cy="24179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Connecteur droit 17"/>
          <p:cNvCxnSpPr>
            <a:stCxn id="15" idx="6"/>
            <a:endCxn id="16" idx="30"/>
          </p:cNvCxnSpPr>
          <p:nvPr/>
        </p:nvCxnSpPr>
        <p:spPr>
          <a:xfrm flipH="1">
            <a:off x="24222799" y="7930579"/>
            <a:ext cx="172006" cy="130014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Connecteur droit 18"/>
          <p:cNvCxnSpPr>
            <a:stCxn id="15" idx="5"/>
            <a:endCxn id="16" idx="31"/>
          </p:cNvCxnSpPr>
          <p:nvPr/>
        </p:nvCxnSpPr>
        <p:spPr>
          <a:xfrm flipH="1">
            <a:off x="24243969" y="8074512"/>
            <a:ext cx="218571" cy="15717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Connecteur droit 19"/>
          <p:cNvCxnSpPr>
            <a:stCxn id="15" idx="2"/>
            <a:endCxn id="16" idx="31"/>
          </p:cNvCxnSpPr>
          <p:nvPr/>
        </p:nvCxnSpPr>
        <p:spPr>
          <a:xfrm flipH="1" flipV="1">
            <a:off x="24243967" y="8090227"/>
            <a:ext cx="167772" cy="153612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Connecteur droit 20"/>
          <p:cNvCxnSpPr>
            <a:stCxn id="15" idx="2"/>
            <a:endCxn id="16" idx="36"/>
          </p:cNvCxnSpPr>
          <p:nvPr/>
        </p:nvCxnSpPr>
        <p:spPr>
          <a:xfrm flipH="1">
            <a:off x="23888366" y="8243837"/>
            <a:ext cx="523374" cy="168121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Connecteur droit 21"/>
          <p:cNvCxnSpPr>
            <a:stCxn id="14" idx="8"/>
            <a:endCxn id="16" idx="13"/>
          </p:cNvCxnSpPr>
          <p:nvPr/>
        </p:nvCxnSpPr>
        <p:spPr>
          <a:xfrm flipV="1">
            <a:off x="20915009" y="8069062"/>
            <a:ext cx="170894" cy="64714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" name="Connecteur droit 22"/>
          <p:cNvCxnSpPr>
            <a:stCxn id="14" idx="8"/>
            <a:endCxn id="16" idx="7"/>
          </p:cNvCxnSpPr>
          <p:nvPr/>
        </p:nvCxnSpPr>
        <p:spPr>
          <a:xfrm>
            <a:off x="20915009" y="8133774"/>
            <a:ext cx="242860" cy="11308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" name="Connecteur droit 23"/>
          <p:cNvCxnSpPr>
            <a:stCxn id="14" idx="10"/>
            <a:endCxn id="16" idx="3"/>
          </p:cNvCxnSpPr>
          <p:nvPr/>
        </p:nvCxnSpPr>
        <p:spPr>
          <a:xfrm>
            <a:off x="20864209" y="8226905"/>
            <a:ext cx="454526" cy="138489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Connecteur droit 24"/>
          <p:cNvCxnSpPr>
            <a:stCxn id="14" idx="6"/>
            <a:endCxn id="16" idx="16"/>
          </p:cNvCxnSpPr>
          <p:nvPr/>
        </p:nvCxnSpPr>
        <p:spPr>
          <a:xfrm>
            <a:off x="20906539" y="7896714"/>
            <a:ext cx="518028" cy="5804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" name="Connecteur droit 25"/>
          <p:cNvCxnSpPr/>
          <p:nvPr/>
        </p:nvCxnSpPr>
        <p:spPr>
          <a:xfrm>
            <a:off x="20915009" y="7892614"/>
            <a:ext cx="170894" cy="21454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7" name="Arc plein 26"/>
          <p:cNvSpPr/>
          <p:nvPr/>
        </p:nvSpPr>
        <p:spPr>
          <a:xfrm>
            <a:off x="20590932" y="6954407"/>
            <a:ext cx="4131736" cy="1526438"/>
          </a:xfrm>
          <a:prstGeom prst="blockArc">
            <a:avLst>
              <a:gd name="adj1" fmla="val 10800000"/>
              <a:gd name="adj2" fmla="val 21577767"/>
              <a:gd name="adj3" fmla="val 7436"/>
            </a:avLst>
          </a:prstGeom>
          <a:solidFill>
            <a:schemeClr val="accent1">
              <a:lumMod val="20000"/>
              <a:lumOff val="80000"/>
            </a:scheme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sp>
        <p:nvSpPr>
          <p:cNvPr id="28" name="Triangle isocèle 27"/>
          <p:cNvSpPr/>
          <p:nvPr/>
        </p:nvSpPr>
        <p:spPr>
          <a:xfrm rot="15797949">
            <a:off x="24694025" y="5605159"/>
            <a:ext cx="70238" cy="3459792"/>
          </a:xfrm>
          <a:prstGeom prst="triangle">
            <a:avLst/>
          </a:prstGeom>
          <a:solidFill>
            <a:schemeClr val="bg1"/>
          </a:solidFill>
          <a:ln>
            <a:solidFill>
              <a:srgbClr val="FFFFF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9" name="Text Box 23"/>
          <p:cNvSpPr txBox="1">
            <a:spLocks noChangeArrowheads="1"/>
          </p:cNvSpPr>
          <p:nvPr/>
        </p:nvSpPr>
        <p:spPr bwMode="auto">
          <a:xfrm>
            <a:off x="22281752" y="4097107"/>
            <a:ext cx="8531227" cy="12310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IMPLANT EN POSITION DANS LE</a:t>
            </a:r>
          </a:p>
          <a:p>
            <a:pPr algn="ctr"/>
            <a:r>
              <a:rPr lang="fr-FR" sz="3700" dirty="0">
                <a:solidFill>
                  <a:srgbClr val="767676"/>
                </a:solidFill>
                <a:latin typeface="Helvetica"/>
                <a:cs typeface="Helvetica"/>
              </a:rPr>
              <a:t>SAC CAPSULAIRE </a:t>
            </a:r>
          </a:p>
        </p:txBody>
      </p:sp>
      <p:sp>
        <p:nvSpPr>
          <p:cNvPr id="30" name="Forme libre 29"/>
          <p:cNvSpPr/>
          <p:nvPr/>
        </p:nvSpPr>
        <p:spPr>
          <a:xfrm>
            <a:off x="21954069" y="7877115"/>
            <a:ext cx="1312332" cy="22284"/>
          </a:xfrm>
          <a:custGeom>
            <a:avLst/>
            <a:gdLst>
              <a:gd name="connsiteX0" fmla="*/ 0 w 1312333"/>
              <a:gd name="connsiteY0" fmla="*/ 22284 h 22284"/>
              <a:gd name="connsiteX1" fmla="*/ 245533 w 1312333"/>
              <a:gd name="connsiteY1" fmla="*/ 9584 h 22284"/>
              <a:gd name="connsiteX2" fmla="*/ 469900 w 1312333"/>
              <a:gd name="connsiteY2" fmla="*/ 5351 h 22284"/>
              <a:gd name="connsiteX3" fmla="*/ 673100 w 1312333"/>
              <a:gd name="connsiteY3" fmla="*/ 5351 h 22284"/>
              <a:gd name="connsiteX4" fmla="*/ 867833 w 1312333"/>
              <a:gd name="connsiteY4" fmla="*/ 1118 h 22284"/>
              <a:gd name="connsiteX5" fmla="*/ 1037166 w 1312333"/>
              <a:gd name="connsiteY5" fmla="*/ 1118 h 22284"/>
              <a:gd name="connsiteX6" fmla="*/ 1227666 w 1312333"/>
              <a:gd name="connsiteY6" fmla="*/ 13818 h 22284"/>
              <a:gd name="connsiteX7" fmla="*/ 1312333 w 1312333"/>
              <a:gd name="connsiteY7" fmla="*/ 22284 h 22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12333" h="22284">
                <a:moveTo>
                  <a:pt x="0" y="22284"/>
                </a:moveTo>
                <a:lnTo>
                  <a:pt x="245533" y="9584"/>
                </a:lnTo>
                <a:cubicBezTo>
                  <a:pt x="323850" y="6762"/>
                  <a:pt x="469900" y="5351"/>
                  <a:pt x="469900" y="5351"/>
                </a:cubicBezTo>
                <a:lnTo>
                  <a:pt x="673100" y="5351"/>
                </a:lnTo>
                <a:cubicBezTo>
                  <a:pt x="739422" y="4646"/>
                  <a:pt x="807155" y="1823"/>
                  <a:pt x="867833" y="1118"/>
                </a:cubicBezTo>
                <a:cubicBezTo>
                  <a:pt x="928511" y="412"/>
                  <a:pt x="977194" y="-999"/>
                  <a:pt x="1037166" y="1118"/>
                </a:cubicBezTo>
                <a:cubicBezTo>
                  <a:pt x="1097138" y="3235"/>
                  <a:pt x="1181805" y="10290"/>
                  <a:pt x="1227666" y="13818"/>
                </a:cubicBezTo>
                <a:cubicBezTo>
                  <a:pt x="1273527" y="17346"/>
                  <a:pt x="1312333" y="22284"/>
                  <a:pt x="1312333" y="22284"/>
                </a:cubicBezTo>
              </a:path>
            </a:pathLst>
          </a:custGeom>
          <a:ln w="5715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1" name="Ellipse 30"/>
          <p:cNvSpPr/>
          <p:nvPr/>
        </p:nvSpPr>
        <p:spPr>
          <a:xfrm>
            <a:off x="21589999" y="8003599"/>
            <a:ext cx="601852" cy="175685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2" name="Ellipse 31"/>
          <p:cNvSpPr/>
          <p:nvPr/>
        </p:nvSpPr>
        <p:spPr>
          <a:xfrm>
            <a:off x="21954069" y="7817173"/>
            <a:ext cx="1312332" cy="137586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3" name="Ellipse 32"/>
          <p:cNvSpPr/>
          <p:nvPr/>
        </p:nvSpPr>
        <p:spPr>
          <a:xfrm>
            <a:off x="22792268" y="8331067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4" name="Ellipse 33"/>
          <p:cNvSpPr/>
          <p:nvPr/>
        </p:nvSpPr>
        <p:spPr>
          <a:xfrm>
            <a:off x="23233492" y="7997469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5" name="Ellipse 34"/>
          <p:cNvSpPr/>
          <p:nvPr/>
        </p:nvSpPr>
        <p:spPr>
          <a:xfrm>
            <a:off x="23372793" y="7964990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6" name="Ellipse 35"/>
          <p:cNvSpPr/>
          <p:nvPr/>
        </p:nvSpPr>
        <p:spPr>
          <a:xfrm>
            <a:off x="23408018" y="8079068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7" name="Ellipse 36"/>
          <p:cNvSpPr/>
          <p:nvPr/>
        </p:nvSpPr>
        <p:spPr>
          <a:xfrm>
            <a:off x="23539318" y="8155894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38" name="Connecteur droit avec flèche 37"/>
          <p:cNvCxnSpPr>
            <a:endCxn id="41" idx="0"/>
          </p:cNvCxnSpPr>
          <p:nvPr/>
        </p:nvCxnSpPr>
        <p:spPr>
          <a:xfrm flipH="1">
            <a:off x="22715111" y="4733160"/>
            <a:ext cx="1679209" cy="3390059"/>
          </a:xfrm>
          <a:prstGeom prst="straightConnector1">
            <a:avLst/>
          </a:prstGeom>
          <a:ln>
            <a:solidFill>
              <a:srgbClr val="767676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9" name="Forme libre 38"/>
          <p:cNvSpPr/>
          <p:nvPr/>
        </p:nvSpPr>
        <p:spPr>
          <a:xfrm rot="1312345">
            <a:off x="21167699" y="8079604"/>
            <a:ext cx="818988" cy="211040"/>
          </a:xfrm>
          <a:custGeom>
            <a:avLst/>
            <a:gdLst>
              <a:gd name="connsiteX0" fmla="*/ 104206 w 567756"/>
              <a:gd name="connsiteY0" fmla="*/ 38100 h 120970"/>
              <a:gd name="connsiteX1" fmla="*/ 2606 w 567756"/>
              <a:gd name="connsiteY1" fmla="*/ 88900 h 120970"/>
              <a:gd name="connsiteX2" fmla="*/ 59756 w 567756"/>
              <a:gd name="connsiteY2" fmla="*/ 120650 h 120970"/>
              <a:gd name="connsiteX3" fmla="*/ 358206 w 567756"/>
              <a:gd name="connsiteY3" fmla="*/ 69850 h 120970"/>
              <a:gd name="connsiteX4" fmla="*/ 567756 w 567756"/>
              <a:gd name="connsiteY4" fmla="*/ 0 h 120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7756" h="120970">
                <a:moveTo>
                  <a:pt x="104206" y="38100"/>
                </a:moveTo>
                <a:cubicBezTo>
                  <a:pt x="57110" y="56621"/>
                  <a:pt x="10014" y="75142"/>
                  <a:pt x="2606" y="88900"/>
                </a:cubicBezTo>
                <a:cubicBezTo>
                  <a:pt x="-4802" y="102658"/>
                  <a:pt x="489" y="123825"/>
                  <a:pt x="59756" y="120650"/>
                </a:cubicBezTo>
                <a:cubicBezTo>
                  <a:pt x="119023" y="117475"/>
                  <a:pt x="273539" y="89958"/>
                  <a:pt x="358206" y="69850"/>
                </a:cubicBezTo>
                <a:cubicBezTo>
                  <a:pt x="442873" y="49742"/>
                  <a:pt x="567756" y="0"/>
                  <a:pt x="567756" y="0"/>
                </a:cubicBezTo>
              </a:path>
            </a:pathLst>
          </a:custGeom>
          <a:ln>
            <a:solidFill>
              <a:srgbClr val="FFFF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0" name="Forme libre 39"/>
          <p:cNvSpPr/>
          <p:nvPr/>
        </p:nvSpPr>
        <p:spPr>
          <a:xfrm rot="653313">
            <a:off x="23388273" y="8085203"/>
            <a:ext cx="733217" cy="159986"/>
          </a:xfrm>
          <a:custGeom>
            <a:avLst/>
            <a:gdLst>
              <a:gd name="connsiteX0" fmla="*/ 374650 w 502169"/>
              <a:gd name="connsiteY0" fmla="*/ 115989 h 115989"/>
              <a:gd name="connsiteX1" fmla="*/ 482600 w 502169"/>
              <a:gd name="connsiteY1" fmla="*/ 77889 h 115989"/>
              <a:gd name="connsiteX2" fmla="*/ 495300 w 502169"/>
              <a:gd name="connsiteY2" fmla="*/ 20739 h 115989"/>
              <a:gd name="connsiteX3" fmla="*/ 406400 w 502169"/>
              <a:gd name="connsiteY3" fmla="*/ 1689 h 115989"/>
              <a:gd name="connsiteX4" fmla="*/ 177800 w 502169"/>
              <a:gd name="connsiteY4" fmla="*/ 58839 h 115989"/>
              <a:gd name="connsiteX5" fmla="*/ 0 w 502169"/>
              <a:gd name="connsiteY5" fmla="*/ 115989 h 115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2169" h="115989">
                <a:moveTo>
                  <a:pt x="374650" y="115989"/>
                </a:moveTo>
                <a:cubicBezTo>
                  <a:pt x="418571" y="104876"/>
                  <a:pt x="462492" y="93764"/>
                  <a:pt x="482600" y="77889"/>
                </a:cubicBezTo>
                <a:cubicBezTo>
                  <a:pt x="502708" y="62014"/>
                  <a:pt x="508000" y="33439"/>
                  <a:pt x="495300" y="20739"/>
                </a:cubicBezTo>
                <a:cubicBezTo>
                  <a:pt x="482600" y="8039"/>
                  <a:pt x="459317" y="-4661"/>
                  <a:pt x="406400" y="1689"/>
                </a:cubicBezTo>
                <a:cubicBezTo>
                  <a:pt x="353483" y="8039"/>
                  <a:pt x="245533" y="39789"/>
                  <a:pt x="177800" y="58839"/>
                </a:cubicBezTo>
                <a:cubicBezTo>
                  <a:pt x="110067" y="77889"/>
                  <a:pt x="0" y="115989"/>
                  <a:pt x="0" y="115989"/>
                </a:cubicBezTo>
              </a:path>
            </a:pathLst>
          </a:custGeom>
          <a:ln>
            <a:solidFill>
              <a:srgbClr val="FFFF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1" name="Ellipse 40"/>
          <p:cNvSpPr/>
          <p:nvPr/>
        </p:nvSpPr>
        <p:spPr>
          <a:xfrm>
            <a:off x="21847678" y="8123220"/>
            <a:ext cx="1734866" cy="162928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297450602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8732187" y="6491045"/>
            <a:ext cx="7719134" cy="557383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3" name="Connecteur droit 2"/>
          <p:cNvCxnSpPr/>
          <p:nvPr/>
        </p:nvCxnSpPr>
        <p:spPr>
          <a:xfrm>
            <a:off x="20789064" y="10574729"/>
            <a:ext cx="36880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" name="Connecteur droit 4"/>
          <p:cNvCxnSpPr/>
          <p:nvPr/>
        </p:nvCxnSpPr>
        <p:spPr>
          <a:xfrm>
            <a:off x="24222801" y="10568379"/>
            <a:ext cx="311709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Forme libre 5"/>
          <p:cNvSpPr/>
          <p:nvPr/>
        </p:nvSpPr>
        <p:spPr>
          <a:xfrm>
            <a:off x="19394263" y="10513666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7" name="Forme libre 6"/>
          <p:cNvSpPr/>
          <p:nvPr/>
        </p:nvSpPr>
        <p:spPr>
          <a:xfrm>
            <a:off x="24419850" y="10518096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8" name="Ellipse 7"/>
          <p:cNvSpPr/>
          <p:nvPr/>
        </p:nvSpPr>
        <p:spPr>
          <a:xfrm>
            <a:off x="20157242" y="10896460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9" name="Ellipse 8"/>
          <p:cNvSpPr/>
          <p:nvPr/>
        </p:nvSpPr>
        <p:spPr>
          <a:xfrm>
            <a:off x="20466276" y="10852012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0" name="Ellipse 9"/>
          <p:cNvSpPr/>
          <p:nvPr/>
        </p:nvSpPr>
        <p:spPr>
          <a:xfrm>
            <a:off x="20576340" y="10590408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1" name="Ellipse 10"/>
          <p:cNvSpPr/>
          <p:nvPr/>
        </p:nvSpPr>
        <p:spPr>
          <a:xfrm>
            <a:off x="24703841" y="10679934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2" name="Ellipse 11"/>
          <p:cNvSpPr/>
          <p:nvPr/>
        </p:nvSpPr>
        <p:spPr>
          <a:xfrm>
            <a:off x="24708075" y="10895209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3" name="Ellipse 12"/>
          <p:cNvSpPr/>
          <p:nvPr/>
        </p:nvSpPr>
        <p:spPr>
          <a:xfrm>
            <a:off x="25004406" y="10890976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4" name="Forme libre 13"/>
          <p:cNvSpPr/>
          <p:nvPr/>
        </p:nvSpPr>
        <p:spPr>
          <a:xfrm>
            <a:off x="20428148" y="10704974"/>
            <a:ext cx="493458" cy="416202"/>
          </a:xfrm>
          <a:custGeom>
            <a:avLst/>
            <a:gdLst>
              <a:gd name="connsiteX0" fmla="*/ 249793 w 493457"/>
              <a:gd name="connsiteY0" fmla="*/ 381844 h 416202"/>
              <a:gd name="connsiteX1" fmla="*/ 4260 w 493457"/>
              <a:gd name="connsiteY1" fmla="*/ 415709 h 416202"/>
              <a:gd name="connsiteX2" fmla="*/ 105860 w 493457"/>
              <a:gd name="connsiteY2" fmla="*/ 356445 h 416202"/>
              <a:gd name="connsiteX3" fmla="*/ 258260 w 493457"/>
              <a:gd name="connsiteY3" fmla="*/ 280247 h 416202"/>
              <a:gd name="connsiteX4" fmla="*/ 359860 w 493457"/>
              <a:gd name="connsiteY4" fmla="*/ 170183 h 416202"/>
              <a:gd name="connsiteX5" fmla="*/ 436060 w 493457"/>
              <a:gd name="connsiteY5" fmla="*/ 77053 h 416202"/>
              <a:gd name="connsiteX6" fmla="*/ 478393 w 493457"/>
              <a:gd name="connsiteY6" fmla="*/ 855 h 416202"/>
              <a:gd name="connsiteX7" fmla="*/ 486860 w 493457"/>
              <a:gd name="connsiteY7" fmla="*/ 127851 h 416202"/>
              <a:gd name="connsiteX8" fmla="*/ 486860 w 493457"/>
              <a:gd name="connsiteY8" fmla="*/ 237915 h 416202"/>
              <a:gd name="connsiteX9" fmla="*/ 402193 w 493457"/>
              <a:gd name="connsiteY9" fmla="*/ 254848 h 416202"/>
              <a:gd name="connsiteX10" fmla="*/ 436060 w 493457"/>
              <a:gd name="connsiteY10" fmla="*/ 331045 h 416202"/>
              <a:gd name="connsiteX11" fmla="*/ 249793 w 493457"/>
              <a:gd name="connsiteY11" fmla="*/ 381844 h 416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93457" h="416202">
                <a:moveTo>
                  <a:pt x="249793" y="381844"/>
                </a:moveTo>
                <a:cubicBezTo>
                  <a:pt x="177826" y="395955"/>
                  <a:pt x="28249" y="419942"/>
                  <a:pt x="4260" y="415709"/>
                </a:cubicBezTo>
                <a:cubicBezTo>
                  <a:pt x="-19729" y="411476"/>
                  <a:pt x="63527" y="379022"/>
                  <a:pt x="105860" y="356445"/>
                </a:cubicBezTo>
                <a:cubicBezTo>
                  <a:pt x="148193" y="333868"/>
                  <a:pt x="215927" y="311291"/>
                  <a:pt x="258260" y="280247"/>
                </a:cubicBezTo>
                <a:cubicBezTo>
                  <a:pt x="300593" y="249203"/>
                  <a:pt x="330227" y="204049"/>
                  <a:pt x="359860" y="170183"/>
                </a:cubicBezTo>
                <a:cubicBezTo>
                  <a:pt x="389493" y="136317"/>
                  <a:pt x="416305" y="105274"/>
                  <a:pt x="436060" y="77053"/>
                </a:cubicBezTo>
                <a:cubicBezTo>
                  <a:pt x="455815" y="48832"/>
                  <a:pt x="469926" y="-7611"/>
                  <a:pt x="478393" y="855"/>
                </a:cubicBezTo>
                <a:cubicBezTo>
                  <a:pt x="486860" y="9321"/>
                  <a:pt x="485449" y="88341"/>
                  <a:pt x="486860" y="127851"/>
                </a:cubicBezTo>
                <a:cubicBezTo>
                  <a:pt x="488271" y="167361"/>
                  <a:pt x="500971" y="216749"/>
                  <a:pt x="486860" y="237915"/>
                </a:cubicBezTo>
                <a:cubicBezTo>
                  <a:pt x="472749" y="259081"/>
                  <a:pt x="410660" y="239326"/>
                  <a:pt x="402193" y="254848"/>
                </a:cubicBezTo>
                <a:cubicBezTo>
                  <a:pt x="393726" y="270370"/>
                  <a:pt x="461460" y="309879"/>
                  <a:pt x="436060" y="331045"/>
                </a:cubicBezTo>
                <a:cubicBezTo>
                  <a:pt x="410660" y="352211"/>
                  <a:pt x="321760" y="367733"/>
                  <a:pt x="249793" y="381844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5" name="Forme libre 14"/>
          <p:cNvSpPr/>
          <p:nvPr/>
        </p:nvSpPr>
        <p:spPr>
          <a:xfrm>
            <a:off x="24394318" y="10706731"/>
            <a:ext cx="334827" cy="413980"/>
          </a:xfrm>
          <a:custGeom>
            <a:avLst/>
            <a:gdLst>
              <a:gd name="connsiteX0" fmla="*/ 262956 w 334827"/>
              <a:gd name="connsiteY0" fmla="*/ 337755 h 413981"/>
              <a:gd name="connsiteX1" fmla="*/ 322222 w 334827"/>
              <a:gd name="connsiteY1" fmla="*/ 413952 h 413981"/>
              <a:gd name="connsiteX2" fmla="*/ 17422 w 334827"/>
              <a:gd name="connsiteY2" fmla="*/ 346221 h 413981"/>
              <a:gd name="connsiteX3" fmla="*/ 102089 w 334827"/>
              <a:gd name="connsiteY3" fmla="*/ 295423 h 413981"/>
              <a:gd name="connsiteX4" fmla="*/ 34356 w 334827"/>
              <a:gd name="connsiteY4" fmla="*/ 219225 h 413981"/>
              <a:gd name="connsiteX5" fmla="*/ 68222 w 334827"/>
              <a:gd name="connsiteY5" fmla="*/ 176893 h 413981"/>
              <a:gd name="connsiteX6" fmla="*/ 489 w 334827"/>
              <a:gd name="connsiteY6" fmla="*/ 32964 h 413981"/>
              <a:gd name="connsiteX7" fmla="*/ 42822 w 334827"/>
              <a:gd name="connsiteY7" fmla="*/ 16031 h 413981"/>
              <a:gd name="connsiteX8" fmla="*/ 135956 w 334827"/>
              <a:gd name="connsiteY8" fmla="*/ 227691 h 413981"/>
              <a:gd name="connsiteX9" fmla="*/ 262956 w 334827"/>
              <a:gd name="connsiteY9" fmla="*/ 337755 h 41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4827" h="413981">
                <a:moveTo>
                  <a:pt x="262956" y="337755"/>
                </a:moveTo>
                <a:cubicBezTo>
                  <a:pt x="294000" y="368799"/>
                  <a:pt x="363144" y="412541"/>
                  <a:pt x="322222" y="413952"/>
                </a:cubicBezTo>
                <a:cubicBezTo>
                  <a:pt x="281300" y="415363"/>
                  <a:pt x="54111" y="365976"/>
                  <a:pt x="17422" y="346221"/>
                </a:cubicBezTo>
                <a:cubicBezTo>
                  <a:pt x="-19267" y="326466"/>
                  <a:pt x="99267" y="316589"/>
                  <a:pt x="102089" y="295423"/>
                </a:cubicBezTo>
                <a:cubicBezTo>
                  <a:pt x="104911" y="274257"/>
                  <a:pt x="40000" y="238980"/>
                  <a:pt x="34356" y="219225"/>
                </a:cubicBezTo>
                <a:cubicBezTo>
                  <a:pt x="28711" y="199470"/>
                  <a:pt x="73866" y="207936"/>
                  <a:pt x="68222" y="176893"/>
                </a:cubicBezTo>
                <a:cubicBezTo>
                  <a:pt x="62578" y="145850"/>
                  <a:pt x="4722" y="59774"/>
                  <a:pt x="489" y="32964"/>
                </a:cubicBezTo>
                <a:cubicBezTo>
                  <a:pt x="-3744" y="6154"/>
                  <a:pt x="20244" y="-16424"/>
                  <a:pt x="42822" y="16031"/>
                </a:cubicBezTo>
                <a:cubicBezTo>
                  <a:pt x="65400" y="48486"/>
                  <a:pt x="99267" y="172659"/>
                  <a:pt x="135956" y="227691"/>
                </a:cubicBezTo>
                <a:cubicBezTo>
                  <a:pt x="172645" y="282723"/>
                  <a:pt x="231912" y="306711"/>
                  <a:pt x="262956" y="337755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6" name="Forme libre 15"/>
          <p:cNvSpPr/>
          <p:nvPr/>
        </p:nvSpPr>
        <p:spPr>
          <a:xfrm>
            <a:off x="21068796" y="10690652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solidFill>
            <a:schemeClr val="bg1"/>
          </a:solidFill>
          <a:ln w="57150" cmpd="sng">
            <a:solidFill>
              <a:srgbClr val="5FFFA1"/>
            </a:solidFill>
            <a:prstDash val="soli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17" name="Connecteur droit 16"/>
          <p:cNvCxnSpPr>
            <a:stCxn id="15" idx="7"/>
            <a:endCxn id="16" idx="26"/>
          </p:cNvCxnSpPr>
          <p:nvPr/>
        </p:nvCxnSpPr>
        <p:spPr>
          <a:xfrm flipH="1">
            <a:off x="23740202" y="10722762"/>
            <a:ext cx="696940" cy="24179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Connecteur droit 17"/>
          <p:cNvCxnSpPr>
            <a:stCxn id="15" idx="6"/>
            <a:endCxn id="16" idx="30"/>
          </p:cNvCxnSpPr>
          <p:nvPr/>
        </p:nvCxnSpPr>
        <p:spPr>
          <a:xfrm flipH="1">
            <a:off x="24222799" y="10739692"/>
            <a:ext cx="172006" cy="130014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Connecteur droit 18"/>
          <p:cNvCxnSpPr>
            <a:stCxn id="15" idx="5"/>
            <a:endCxn id="16" idx="31"/>
          </p:cNvCxnSpPr>
          <p:nvPr/>
        </p:nvCxnSpPr>
        <p:spPr>
          <a:xfrm flipH="1">
            <a:off x="24243969" y="10883625"/>
            <a:ext cx="218571" cy="15717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Connecteur droit 19"/>
          <p:cNvCxnSpPr>
            <a:stCxn id="15" idx="2"/>
            <a:endCxn id="16" idx="31"/>
          </p:cNvCxnSpPr>
          <p:nvPr/>
        </p:nvCxnSpPr>
        <p:spPr>
          <a:xfrm flipH="1" flipV="1">
            <a:off x="24243967" y="10899340"/>
            <a:ext cx="167772" cy="153612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Connecteur droit 20"/>
          <p:cNvCxnSpPr>
            <a:stCxn id="15" idx="2"/>
            <a:endCxn id="16" idx="36"/>
          </p:cNvCxnSpPr>
          <p:nvPr/>
        </p:nvCxnSpPr>
        <p:spPr>
          <a:xfrm flipH="1">
            <a:off x="23888366" y="11052950"/>
            <a:ext cx="523374" cy="168121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Connecteur droit 21"/>
          <p:cNvCxnSpPr>
            <a:stCxn id="14" idx="8"/>
            <a:endCxn id="16" idx="13"/>
          </p:cNvCxnSpPr>
          <p:nvPr/>
        </p:nvCxnSpPr>
        <p:spPr>
          <a:xfrm flipV="1">
            <a:off x="20915009" y="10878175"/>
            <a:ext cx="170894" cy="64714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" name="Connecteur droit 22"/>
          <p:cNvCxnSpPr>
            <a:stCxn id="14" idx="8"/>
            <a:endCxn id="16" idx="7"/>
          </p:cNvCxnSpPr>
          <p:nvPr/>
        </p:nvCxnSpPr>
        <p:spPr>
          <a:xfrm>
            <a:off x="20915009" y="10942887"/>
            <a:ext cx="242860" cy="11308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" name="Connecteur droit 23"/>
          <p:cNvCxnSpPr>
            <a:stCxn id="14" idx="10"/>
            <a:endCxn id="16" idx="3"/>
          </p:cNvCxnSpPr>
          <p:nvPr/>
        </p:nvCxnSpPr>
        <p:spPr>
          <a:xfrm>
            <a:off x="20864209" y="11036018"/>
            <a:ext cx="454526" cy="138489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Connecteur droit 24"/>
          <p:cNvCxnSpPr>
            <a:stCxn id="14" idx="6"/>
            <a:endCxn id="16" idx="16"/>
          </p:cNvCxnSpPr>
          <p:nvPr/>
        </p:nvCxnSpPr>
        <p:spPr>
          <a:xfrm>
            <a:off x="20906539" y="10705827"/>
            <a:ext cx="518028" cy="5804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" name="Connecteur droit 25"/>
          <p:cNvCxnSpPr/>
          <p:nvPr/>
        </p:nvCxnSpPr>
        <p:spPr>
          <a:xfrm>
            <a:off x="20915009" y="10701727"/>
            <a:ext cx="170894" cy="21454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7" name="Arc plein 26"/>
          <p:cNvSpPr/>
          <p:nvPr/>
        </p:nvSpPr>
        <p:spPr>
          <a:xfrm>
            <a:off x="20590932" y="9763520"/>
            <a:ext cx="4131736" cy="1526438"/>
          </a:xfrm>
          <a:prstGeom prst="blockArc">
            <a:avLst>
              <a:gd name="adj1" fmla="val 10800000"/>
              <a:gd name="adj2" fmla="val 21577767"/>
              <a:gd name="adj3" fmla="val 7436"/>
            </a:avLst>
          </a:prstGeom>
          <a:solidFill>
            <a:schemeClr val="accent1">
              <a:lumMod val="20000"/>
              <a:lumOff val="80000"/>
            </a:scheme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sp>
        <p:nvSpPr>
          <p:cNvPr id="28" name="Triangle isocèle 27"/>
          <p:cNvSpPr/>
          <p:nvPr/>
        </p:nvSpPr>
        <p:spPr>
          <a:xfrm rot="15797949">
            <a:off x="24694025" y="8414272"/>
            <a:ext cx="70238" cy="3459792"/>
          </a:xfrm>
          <a:prstGeom prst="triangle">
            <a:avLst/>
          </a:prstGeom>
          <a:solidFill>
            <a:schemeClr val="bg1"/>
          </a:solidFill>
          <a:ln>
            <a:solidFill>
              <a:srgbClr val="FFFFF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9" name="Forme libre 28"/>
          <p:cNvSpPr/>
          <p:nvPr/>
        </p:nvSpPr>
        <p:spPr>
          <a:xfrm>
            <a:off x="21954069" y="10686228"/>
            <a:ext cx="1312332" cy="22284"/>
          </a:xfrm>
          <a:custGeom>
            <a:avLst/>
            <a:gdLst>
              <a:gd name="connsiteX0" fmla="*/ 0 w 1312333"/>
              <a:gd name="connsiteY0" fmla="*/ 22284 h 22284"/>
              <a:gd name="connsiteX1" fmla="*/ 245533 w 1312333"/>
              <a:gd name="connsiteY1" fmla="*/ 9584 h 22284"/>
              <a:gd name="connsiteX2" fmla="*/ 469900 w 1312333"/>
              <a:gd name="connsiteY2" fmla="*/ 5351 h 22284"/>
              <a:gd name="connsiteX3" fmla="*/ 673100 w 1312333"/>
              <a:gd name="connsiteY3" fmla="*/ 5351 h 22284"/>
              <a:gd name="connsiteX4" fmla="*/ 867833 w 1312333"/>
              <a:gd name="connsiteY4" fmla="*/ 1118 h 22284"/>
              <a:gd name="connsiteX5" fmla="*/ 1037166 w 1312333"/>
              <a:gd name="connsiteY5" fmla="*/ 1118 h 22284"/>
              <a:gd name="connsiteX6" fmla="*/ 1227666 w 1312333"/>
              <a:gd name="connsiteY6" fmla="*/ 13818 h 22284"/>
              <a:gd name="connsiteX7" fmla="*/ 1312333 w 1312333"/>
              <a:gd name="connsiteY7" fmla="*/ 22284 h 22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12333" h="22284">
                <a:moveTo>
                  <a:pt x="0" y="22284"/>
                </a:moveTo>
                <a:lnTo>
                  <a:pt x="245533" y="9584"/>
                </a:lnTo>
                <a:cubicBezTo>
                  <a:pt x="323850" y="6762"/>
                  <a:pt x="469900" y="5351"/>
                  <a:pt x="469900" y="5351"/>
                </a:cubicBezTo>
                <a:lnTo>
                  <a:pt x="673100" y="5351"/>
                </a:lnTo>
                <a:cubicBezTo>
                  <a:pt x="739422" y="4646"/>
                  <a:pt x="807155" y="1823"/>
                  <a:pt x="867833" y="1118"/>
                </a:cubicBezTo>
                <a:cubicBezTo>
                  <a:pt x="928511" y="412"/>
                  <a:pt x="977194" y="-999"/>
                  <a:pt x="1037166" y="1118"/>
                </a:cubicBezTo>
                <a:cubicBezTo>
                  <a:pt x="1097138" y="3235"/>
                  <a:pt x="1181805" y="10290"/>
                  <a:pt x="1227666" y="13818"/>
                </a:cubicBezTo>
                <a:cubicBezTo>
                  <a:pt x="1273527" y="17346"/>
                  <a:pt x="1312333" y="22284"/>
                  <a:pt x="1312333" y="22284"/>
                </a:cubicBezTo>
              </a:path>
            </a:pathLst>
          </a:custGeom>
          <a:ln w="5715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0" name="Ellipse 29"/>
          <p:cNvSpPr/>
          <p:nvPr/>
        </p:nvSpPr>
        <p:spPr>
          <a:xfrm>
            <a:off x="21589999" y="10812712"/>
            <a:ext cx="601852" cy="175685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1" name="Ellipse 30"/>
          <p:cNvSpPr/>
          <p:nvPr/>
        </p:nvSpPr>
        <p:spPr>
          <a:xfrm>
            <a:off x="21954069" y="10626286"/>
            <a:ext cx="1312332" cy="137586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2" name="Ellipse 31"/>
          <p:cNvSpPr/>
          <p:nvPr/>
        </p:nvSpPr>
        <p:spPr>
          <a:xfrm>
            <a:off x="22792268" y="11140180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3" name="Ellipse 32"/>
          <p:cNvSpPr/>
          <p:nvPr/>
        </p:nvSpPr>
        <p:spPr>
          <a:xfrm>
            <a:off x="23233492" y="10806582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4" name="Ellipse 33"/>
          <p:cNvSpPr/>
          <p:nvPr/>
        </p:nvSpPr>
        <p:spPr>
          <a:xfrm>
            <a:off x="23372793" y="10774103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5" name="Ellipse 34"/>
          <p:cNvSpPr/>
          <p:nvPr/>
        </p:nvSpPr>
        <p:spPr>
          <a:xfrm>
            <a:off x="23408018" y="10888181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6" name="Ellipse 35"/>
          <p:cNvSpPr/>
          <p:nvPr/>
        </p:nvSpPr>
        <p:spPr>
          <a:xfrm>
            <a:off x="23539318" y="10965007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7" name="Forme libre 36"/>
          <p:cNvSpPr/>
          <p:nvPr/>
        </p:nvSpPr>
        <p:spPr>
          <a:xfrm rot="1312345">
            <a:off x="21167699" y="10888717"/>
            <a:ext cx="818988" cy="211040"/>
          </a:xfrm>
          <a:custGeom>
            <a:avLst/>
            <a:gdLst>
              <a:gd name="connsiteX0" fmla="*/ 104206 w 567756"/>
              <a:gd name="connsiteY0" fmla="*/ 38100 h 120970"/>
              <a:gd name="connsiteX1" fmla="*/ 2606 w 567756"/>
              <a:gd name="connsiteY1" fmla="*/ 88900 h 120970"/>
              <a:gd name="connsiteX2" fmla="*/ 59756 w 567756"/>
              <a:gd name="connsiteY2" fmla="*/ 120650 h 120970"/>
              <a:gd name="connsiteX3" fmla="*/ 358206 w 567756"/>
              <a:gd name="connsiteY3" fmla="*/ 69850 h 120970"/>
              <a:gd name="connsiteX4" fmla="*/ 567756 w 567756"/>
              <a:gd name="connsiteY4" fmla="*/ 0 h 120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7756" h="120970">
                <a:moveTo>
                  <a:pt x="104206" y="38100"/>
                </a:moveTo>
                <a:cubicBezTo>
                  <a:pt x="57110" y="56621"/>
                  <a:pt x="10014" y="75142"/>
                  <a:pt x="2606" y="88900"/>
                </a:cubicBezTo>
                <a:cubicBezTo>
                  <a:pt x="-4802" y="102658"/>
                  <a:pt x="489" y="123825"/>
                  <a:pt x="59756" y="120650"/>
                </a:cubicBezTo>
                <a:cubicBezTo>
                  <a:pt x="119023" y="117475"/>
                  <a:pt x="273539" y="89958"/>
                  <a:pt x="358206" y="69850"/>
                </a:cubicBezTo>
                <a:cubicBezTo>
                  <a:pt x="442873" y="49742"/>
                  <a:pt x="567756" y="0"/>
                  <a:pt x="567756" y="0"/>
                </a:cubicBezTo>
              </a:path>
            </a:pathLst>
          </a:custGeom>
          <a:ln>
            <a:solidFill>
              <a:srgbClr val="FFFF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8" name="Forme libre 37"/>
          <p:cNvSpPr/>
          <p:nvPr/>
        </p:nvSpPr>
        <p:spPr>
          <a:xfrm rot="653313">
            <a:off x="23388273" y="10894316"/>
            <a:ext cx="733217" cy="159986"/>
          </a:xfrm>
          <a:custGeom>
            <a:avLst/>
            <a:gdLst>
              <a:gd name="connsiteX0" fmla="*/ 374650 w 502169"/>
              <a:gd name="connsiteY0" fmla="*/ 115989 h 115989"/>
              <a:gd name="connsiteX1" fmla="*/ 482600 w 502169"/>
              <a:gd name="connsiteY1" fmla="*/ 77889 h 115989"/>
              <a:gd name="connsiteX2" fmla="*/ 495300 w 502169"/>
              <a:gd name="connsiteY2" fmla="*/ 20739 h 115989"/>
              <a:gd name="connsiteX3" fmla="*/ 406400 w 502169"/>
              <a:gd name="connsiteY3" fmla="*/ 1689 h 115989"/>
              <a:gd name="connsiteX4" fmla="*/ 177800 w 502169"/>
              <a:gd name="connsiteY4" fmla="*/ 58839 h 115989"/>
              <a:gd name="connsiteX5" fmla="*/ 0 w 502169"/>
              <a:gd name="connsiteY5" fmla="*/ 115989 h 115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2169" h="115989">
                <a:moveTo>
                  <a:pt x="374650" y="115989"/>
                </a:moveTo>
                <a:cubicBezTo>
                  <a:pt x="418571" y="104876"/>
                  <a:pt x="462492" y="93764"/>
                  <a:pt x="482600" y="77889"/>
                </a:cubicBezTo>
                <a:cubicBezTo>
                  <a:pt x="502708" y="62014"/>
                  <a:pt x="508000" y="33439"/>
                  <a:pt x="495300" y="20739"/>
                </a:cubicBezTo>
                <a:cubicBezTo>
                  <a:pt x="482600" y="8039"/>
                  <a:pt x="459317" y="-4661"/>
                  <a:pt x="406400" y="1689"/>
                </a:cubicBezTo>
                <a:cubicBezTo>
                  <a:pt x="353483" y="8039"/>
                  <a:pt x="245533" y="39789"/>
                  <a:pt x="177800" y="58839"/>
                </a:cubicBezTo>
                <a:cubicBezTo>
                  <a:pt x="110067" y="77889"/>
                  <a:pt x="0" y="115989"/>
                  <a:pt x="0" y="115989"/>
                </a:cubicBezTo>
              </a:path>
            </a:pathLst>
          </a:custGeom>
          <a:ln>
            <a:solidFill>
              <a:srgbClr val="FFFF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9" name="Ellipse 38"/>
          <p:cNvSpPr/>
          <p:nvPr/>
        </p:nvSpPr>
        <p:spPr>
          <a:xfrm>
            <a:off x="21847678" y="10932333"/>
            <a:ext cx="1734866" cy="162928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40" name="Connecteur droit 39"/>
          <p:cNvCxnSpPr/>
          <p:nvPr/>
        </p:nvCxnSpPr>
        <p:spPr>
          <a:xfrm>
            <a:off x="20789064" y="7765616"/>
            <a:ext cx="368800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1" name="Connecteur droit 40"/>
          <p:cNvCxnSpPr/>
          <p:nvPr/>
        </p:nvCxnSpPr>
        <p:spPr>
          <a:xfrm>
            <a:off x="24222801" y="7759266"/>
            <a:ext cx="311709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2" name="Forme libre 41"/>
          <p:cNvSpPr/>
          <p:nvPr/>
        </p:nvSpPr>
        <p:spPr>
          <a:xfrm>
            <a:off x="19394263" y="7704553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3" name="Forme libre 42"/>
          <p:cNvSpPr/>
          <p:nvPr/>
        </p:nvSpPr>
        <p:spPr>
          <a:xfrm>
            <a:off x="24419850" y="7708983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4" name="Ellipse 43"/>
          <p:cNvSpPr/>
          <p:nvPr/>
        </p:nvSpPr>
        <p:spPr>
          <a:xfrm>
            <a:off x="20157242" y="8087347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5" name="Ellipse 44"/>
          <p:cNvSpPr/>
          <p:nvPr/>
        </p:nvSpPr>
        <p:spPr>
          <a:xfrm>
            <a:off x="20466276" y="8042899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6" name="Ellipse 45"/>
          <p:cNvSpPr/>
          <p:nvPr/>
        </p:nvSpPr>
        <p:spPr>
          <a:xfrm>
            <a:off x="20576340" y="7781295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7" name="Ellipse 46"/>
          <p:cNvSpPr/>
          <p:nvPr/>
        </p:nvSpPr>
        <p:spPr>
          <a:xfrm>
            <a:off x="24703841" y="7870821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8" name="Ellipse 47"/>
          <p:cNvSpPr/>
          <p:nvPr/>
        </p:nvSpPr>
        <p:spPr>
          <a:xfrm>
            <a:off x="24708075" y="8086096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9" name="Ellipse 48"/>
          <p:cNvSpPr/>
          <p:nvPr/>
        </p:nvSpPr>
        <p:spPr>
          <a:xfrm>
            <a:off x="25004406" y="8081863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0" name="Forme libre 49"/>
          <p:cNvSpPr/>
          <p:nvPr/>
        </p:nvSpPr>
        <p:spPr>
          <a:xfrm>
            <a:off x="20428148" y="7895861"/>
            <a:ext cx="493458" cy="416202"/>
          </a:xfrm>
          <a:custGeom>
            <a:avLst/>
            <a:gdLst>
              <a:gd name="connsiteX0" fmla="*/ 249793 w 493457"/>
              <a:gd name="connsiteY0" fmla="*/ 381844 h 416202"/>
              <a:gd name="connsiteX1" fmla="*/ 4260 w 493457"/>
              <a:gd name="connsiteY1" fmla="*/ 415709 h 416202"/>
              <a:gd name="connsiteX2" fmla="*/ 105860 w 493457"/>
              <a:gd name="connsiteY2" fmla="*/ 356445 h 416202"/>
              <a:gd name="connsiteX3" fmla="*/ 258260 w 493457"/>
              <a:gd name="connsiteY3" fmla="*/ 280247 h 416202"/>
              <a:gd name="connsiteX4" fmla="*/ 359860 w 493457"/>
              <a:gd name="connsiteY4" fmla="*/ 170183 h 416202"/>
              <a:gd name="connsiteX5" fmla="*/ 436060 w 493457"/>
              <a:gd name="connsiteY5" fmla="*/ 77053 h 416202"/>
              <a:gd name="connsiteX6" fmla="*/ 478393 w 493457"/>
              <a:gd name="connsiteY6" fmla="*/ 855 h 416202"/>
              <a:gd name="connsiteX7" fmla="*/ 486860 w 493457"/>
              <a:gd name="connsiteY7" fmla="*/ 127851 h 416202"/>
              <a:gd name="connsiteX8" fmla="*/ 486860 w 493457"/>
              <a:gd name="connsiteY8" fmla="*/ 237915 h 416202"/>
              <a:gd name="connsiteX9" fmla="*/ 402193 w 493457"/>
              <a:gd name="connsiteY9" fmla="*/ 254848 h 416202"/>
              <a:gd name="connsiteX10" fmla="*/ 436060 w 493457"/>
              <a:gd name="connsiteY10" fmla="*/ 331045 h 416202"/>
              <a:gd name="connsiteX11" fmla="*/ 249793 w 493457"/>
              <a:gd name="connsiteY11" fmla="*/ 381844 h 416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93457" h="416202">
                <a:moveTo>
                  <a:pt x="249793" y="381844"/>
                </a:moveTo>
                <a:cubicBezTo>
                  <a:pt x="177826" y="395955"/>
                  <a:pt x="28249" y="419942"/>
                  <a:pt x="4260" y="415709"/>
                </a:cubicBezTo>
                <a:cubicBezTo>
                  <a:pt x="-19729" y="411476"/>
                  <a:pt x="63527" y="379022"/>
                  <a:pt x="105860" y="356445"/>
                </a:cubicBezTo>
                <a:cubicBezTo>
                  <a:pt x="148193" y="333868"/>
                  <a:pt x="215927" y="311291"/>
                  <a:pt x="258260" y="280247"/>
                </a:cubicBezTo>
                <a:cubicBezTo>
                  <a:pt x="300593" y="249203"/>
                  <a:pt x="330227" y="204049"/>
                  <a:pt x="359860" y="170183"/>
                </a:cubicBezTo>
                <a:cubicBezTo>
                  <a:pt x="389493" y="136317"/>
                  <a:pt x="416305" y="105274"/>
                  <a:pt x="436060" y="77053"/>
                </a:cubicBezTo>
                <a:cubicBezTo>
                  <a:pt x="455815" y="48832"/>
                  <a:pt x="469926" y="-7611"/>
                  <a:pt x="478393" y="855"/>
                </a:cubicBezTo>
                <a:cubicBezTo>
                  <a:pt x="486860" y="9321"/>
                  <a:pt x="485449" y="88341"/>
                  <a:pt x="486860" y="127851"/>
                </a:cubicBezTo>
                <a:cubicBezTo>
                  <a:pt x="488271" y="167361"/>
                  <a:pt x="500971" y="216749"/>
                  <a:pt x="486860" y="237915"/>
                </a:cubicBezTo>
                <a:cubicBezTo>
                  <a:pt x="472749" y="259081"/>
                  <a:pt x="410660" y="239326"/>
                  <a:pt x="402193" y="254848"/>
                </a:cubicBezTo>
                <a:cubicBezTo>
                  <a:pt x="393726" y="270370"/>
                  <a:pt x="461460" y="309879"/>
                  <a:pt x="436060" y="331045"/>
                </a:cubicBezTo>
                <a:cubicBezTo>
                  <a:pt x="410660" y="352211"/>
                  <a:pt x="321760" y="367733"/>
                  <a:pt x="249793" y="381844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1" name="Forme libre 50"/>
          <p:cNvSpPr/>
          <p:nvPr/>
        </p:nvSpPr>
        <p:spPr>
          <a:xfrm>
            <a:off x="24394318" y="7897618"/>
            <a:ext cx="334827" cy="413980"/>
          </a:xfrm>
          <a:custGeom>
            <a:avLst/>
            <a:gdLst>
              <a:gd name="connsiteX0" fmla="*/ 262956 w 334827"/>
              <a:gd name="connsiteY0" fmla="*/ 337755 h 413981"/>
              <a:gd name="connsiteX1" fmla="*/ 322222 w 334827"/>
              <a:gd name="connsiteY1" fmla="*/ 413952 h 413981"/>
              <a:gd name="connsiteX2" fmla="*/ 17422 w 334827"/>
              <a:gd name="connsiteY2" fmla="*/ 346221 h 413981"/>
              <a:gd name="connsiteX3" fmla="*/ 102089 w 334827"/>
              <a:gd name="connsiteY3" fmla="*/ 295423 h 413981"/>
              <a:gd name="connsiteX4" fmla="*/ 34356 w 334827"/>
              <a:gd name="connsiteY4" fmla="*/ 219225 h 413981"/>
              <a:gd name="connsiteX5" fmla="*/ 68222 w 334827"/>
              <a:gd name="connsiteY5" fmla="*/ 176893 h 413981"/>
              <a:gd name="connsiteX6" fmla="*/ 489 w 334827"/>
              <a:gd name="connsiteY6" fmla="*/ 32964 h 413981"/>
              <a:gd name="connsiteX7" fmla="*/ 42822 w 334827"/>
              <a:gd name="connsiteY7" fmla="*/ 16031 h 413981"/>
              <a:gd name="connsiteX8" fmla="*/ 135956 w 334827"/>
              <a:gd name="connsiteY8" fmla="*/ 227691 h 413981"/>
              <a:gd name="connsiteX9" fmla="*/ 262956 w 334827"/>
              <a:gd name="connsiteY9" fmla="*/ 337755 h 41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4827" h="413981">
                <a:moveTo>
                  <a:pt x="262956" y="337755"/>
                </a:moveTo>
                <a:cubicBezTo>
                  <a:pt x="294000" y="368799"/>
                  <a:pt x="363144" y="412541"/>
                  <a:pt x="322222" y="413952"/>
                </a:cubicBezTo>
                <a:cubicBezTo>
                  <a:pt x="281300" y="415363"/>
                  <a:pt x="54111" y="365976"/>
                  <a:pt x="17422" y="346221"/>
                </a:cubicBezTo>
                <a:cubicBezTo>
                  <a:pt x="-19267" y="326466"/>
                  <a:pt x="99267" y="316589"/>
                  <a:pt x="102089" y="295423"/>
                </a:cubicBezTo>
                <a:cubicBezTo>
                  <a:pt x="104911" y="274257"/>
                  <a:pt x="40000" y="238980"/>
                  <a:pt x="34356" y="219225"/>
                </a:cubicBezTo>
                <a:cubicBezTo>
                  <a:pt x="28711" y="199470"/>
                  <a:pt x="73866" y="207936"/>
                  <a:pt x="68222" y="176893"/>
                </a:cubicBezTo>
                <a:cubicBezTo>
                  <a:pt x="62578" y="145850"/>
                  <a:pt x="4722" y="59774"/>
                  <a:pt x="489" y="32964"/>
                </a:cubicBezTo>
                <a:cubicBezTo>
                  <a:pt x="-3744" y="6154"/>
                  <a:pt x="20244" y="-16424"/>
                  <a:pt x="42822" y="16031"/>
                </a:cubicBezTo>
                <a:cubicBezTo>
                  <a:pt x="65400" y="48486"/>
                  <a:pt x="99267" y="172659"/>
                  <a:pt x="135956" y="227691"/>
                </a:cubicBezTo>
                <a:cubicBezTo>
                  <a:pt x="172645" y="282723"/>
                  <a:pt x="231912" y="306711"/>
                  <a:pt x="262956" y="337755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52" name="Forme libre 51"/>
          <p:cNvSpPr/>
          <p:nvPr/>
        </p:nvSpPr>
        <p:spPr>
          <a:xfrm>
            <a:off x="21068796" y="7881539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solidFill>
            <a:srgbClr val="800000"/>
          </a:solidFill>
          <a:ln w="57150" cmpd="sng">
            <a:solidFill>
              <a:srgbClr val="5FFFA1"/>
            </a:solidFill>
            <a:prstDash val="soli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53" name="Connecteur droit 52"/>
          <p:cNvCxnSpPr>
            <a:stCxn id="51" idx="7"/>
            <a:endCxn id="52" idx="26"/>
          </p:cNvCxnSpPr>
          <p:nvPr/>
        </p:nvCxnSpPr>
        <p:spPr>
          <a:xfrm flipH="1">
            <a:off x="23740202" y="7913649"/>
            <a:ext cx="696940" cy="24179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4" name="Connecteur droit 53"/>
          <p:cNvCxnSpPr>
            <a:stCxn id="51" idx="6"/>
            <a:endCxn id="52" idx="30"/>
          </p:cNvCxnSpPr>
          <p:nvPr/>
        </p:nvCxnSpPr>
        <p:spPr>
          <a:xfrm flipH="1">
            <a:off x="24222799" y="7930579"/>
            <a:ext cx="172006" cy="130014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5" name="Connecteur droit 54"/>
          <p:cNvCxnSpPr>
            <a:stCxn id="51" idx="5"/>
            <a:endCxn id="52" idx="31"/>
          </p:cNvCxnSpPr>
          <p:nvPr/>
        </p:nvCxnSpPr>
        <p:spPr>
          <a:xfrm flipH="1">
            <a:off x="24243969" y="8074512"/>
            <a:ext cx="218571" cy="15717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" name="Connecteur droit 55"/>
          <p:cNvCxnSpPr>
            <a:stCxn id="51" idx="2"/>
            <a:endCxn id="52" idx="31"/>
          </p:cNvCxnSpPr>
          <p:nvPr/>
        </p:nvCxnSpPr>
        <p:spPr>
          <a:xfrm flipH="1" flipV="1">
            <a:off x="24243967" y="8090227"/>
            <a:ext cx="167772" cy="153612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" name="Connecteur droit 56"/>
          <p:cNvCxnSpPr>
            <a:stCxn id="51" idx="2"/>
            <a:endCxn id="52" idx="36"/>
          </p:cNvCxnSpPr>
          <p:nvPr/>
        </p:nvCxnSpPr>
        <p:spPr>
          <a:xfrm flipH="1">
            <a:off x="23888366" y="8243837"/>
            <a:ext cx="523374" cy="168121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8" name="Connecteur droit 57"/>
          <p:cNvCxnSpPr>
            <a:stCxn id="50" idx="8"/>
            <a:endCxn id="52" idx="13"/>
          </p:cNvCxnSpPr>
          <p:nvPr/>
        </p:nvCxnSpPr>
        <p:spPr>
          <a:xfrm flipV="1">
            <a:off x="20915009" y="8069062"/>
            <a:ext cx="170894" cy="64714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9" name="Connecteur droit 58"/>
          <p:cNvCxnSpPr>
            <a:stCxn id="50" idx="8"/>
            <a:endCxn id="52" idx="7"/>
          </p:cNvCxnSpPr>
          <p:nvPr/>
        </p:nvCxnSpPr>
        <p:spPr>
          <a:xfrm>
            <a:off x="20915009" y="8133774"/>
            <a:ext cx="242860" cy="11308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0" name="Connecteur droit 59"/>
          <p:cNvCxnSpPr>
            <a:stCxn id="50" idx="10"/>
            <a:endCxn id="52" idx="3"/>
          </p:cNvCxnSpPr>
          <p:nvPr/>
        </p:nvCxnSpPr>
        <p:spPr>
          <a:xfrm>
            <a:off x="20864209" y="8226905"/>
            <a:ext cx="454526" cy="138489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1" name="Connecteur droit 60"/>
          <p:cNvCxnSpPr>
            <a:stCxn id="50" idx="6"/>
            <a:endCxn id="52" idx="16"/>
          </p:cNvCxnSpPr>
          <p:nvPr/>
        </p:nvCxnSpPr>
        <p:spPr>
          <a:xfrm>
            <a:off x="20906539" y="7896714"/>
            <a:ext cx="518028" cy="5804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2" name="Connecteur droit 61"/>
          <p:cNvCxnSpPr/>
          <p:nvPr/>
        </p:nvCxnSpPr>
        <p:spPr>
          <a:xfrm>
            <a:off x="20915009" y="7892614"/>
            <a:ext cx="170894" cy="21454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3" name="Arc plein 62"/>
          <p:cNvSpPr/>
          <p:nvPr/>
        </p:nvSpPr>
        <p:spPr>
          <a:xfrm>
            <a:off x="20590932" y="6954407"/>
            <a:ext cx="4131736" cy="1526438"/>
          </a:xfrm>
          <a:prstGeom prst="blockArc">
            <a:avLst>
              <a:gd name="adj1" fmla="val 10800000"/>
              <a:gd name="adj2" fmla="val 21577767"/>
              <a:gd name="adj3" fmla="val 7436"/>
            </a:avLst>
          </a:prstGeom>
          <a:solidFill>
            <a:schemeClr val="accent1">
              <a:lumMod val="20000"/>
              <a:lumOff val="80000"/>
            </a:scheme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7547875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429000" y="-2857500"/>
            <a:ext cx="9448800" cy="222504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160" name="Image 159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381"/>
          <a:stretch/>
        </p:blipFill>
        <p:spPr>
          <a:xfrm>
            <a:off x="4089860" y="13173912"/>
            <a:ext cx="8181541" cy="5727732"/>
          </a:xfrm>
          <a:prstGeom prst="rect">
            <a:avLst/>
          </a:prstGeom>
        </p:spPr>
      </p:pic>
      <p:cxnSp>
        <p:nvCxnSpPr>
          <p:cNvPr id="161" name="Connecteur droit 160"/>
          <p:cNvCxnSpPr/>
          <p:nvPr/>
        </p:nvCxnSpPr>
        <p:spPr>
          <a:xfrm flipV="1">
            <a:off x="6295233" y="5383413"/>
            <a:ext cx="794606" cy="11386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2" name="Connecteur droit 161"/>
          <p:cNvCxnSpPr/>
          <p:nvPr/>
        </p:nvCxnSpPr>
        <p:spPr>
          <a:xfrm>
            <a:off x="9211323" y="5383413"/>
            <a:ext cx="829356" cy="11386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63" name="Forme libre 162"/>
          <p:cNvSpPr/>
          <p:nvPr/>
        </p:nvSpPr>
        <p:spPr>
          <a:xfrm>
            <a:off x="4900432" y="5333736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64" name="Forme libre 163"/>
          <p:cNvSpPr/>
          <p:nvPr/>
        </p:nvSpPr>
        <p:spPr>
          <a:xfrm>
            <a:off x="9926019" y="5338166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65" name="Ellipse 164"/>
          <p:cNvSpPr/>
          <p:nvPr/>
        </p:nvSpPr>
        <p:spPr>
          <a:xfrm>
            <a:off x="5663411" y="5716530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66" name="Ellipse 165"/>
          <p:cNvSpPr/>
          <p:nvPr/>
        </p:nvSpPr>
        <p:spPr>
          <a:xfrm>
            <a:off x="5972445" y="5672082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67" name="Ellipse 166"/>
          <p:cNvSpPr/>
          <p:nvPr/>
        </p:nvSpPr>
        <p:spPr>
          <a:xfrm>
            <a:off x="6082509" y="5410478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68" name="Ellipse 167"/>
          <p:cNvSpPr/>
          <p:nvPr/>
        </p:nvSpPr>
        <p:spPr>
          <a:xfrm>
            <a:off x="10210010" y="5500004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69" name="Ellipse 168"/>
          <p:cNvSpPr/>
          <p:nvPr/>
        </p:nvSpPr>
        <p:spPr>
          <a:xfrm>
            <a:off x="10214244" y="5715279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70" name="Ellipse 169"/>
          <p:cNvSpPr/>
          <p:nvPr/>
        </p:nvSpPr>
        <p:spPr>
          <a:xfrm>
            <a:off x="10510575" y="5711046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71" name="Forme libre 170"/>
          <p:cNvSpPr/>
          <p:nvPr/>
        </p:nvSpPr>
        <p:spPr>
          <a:xfrm>
            <a:off x="5934317" y="5525044"/>
            <a:ext cx="493458" cy="416202"/>
          </a:xfrm>
          <a:custGeom>
            <a:avLst/>
            <a:gdLst>
              <a:gd name="connsiteX0" fmla="*/ 249793 w 493457"/>
              <a:gd name="connsiteY0" fmla="*/ 381844 h 416202"/>
              <a:gd name="connsiteX1" fmla="*/ 4260 w 493457"/>
              <a:gd name="connsiteY1" fmla="*/ 415709 h 416202"/>
              <a:gd name="connsiteX2" fmla="*/ 105860 w 493457"/>
              <a:gd name="connsiteY2" fmla="*/ 356445 h 416202"/>
              <a:gd name="connsiteX3" fmla="*/ 258260 w 493457"/>
              <a:gd name="connsiteY3" fmla="*/ 280247 h 416202"/>
              <a:gd name="connsiteX4" fmla="*/ 359860 w 493457"/>
              <a:gd name="connsiteY4" fmla="*/ 170183 h 416202"/>
              <a:gd name="connsiteX5" fmla="*/ 436060 w 493457"/>
              <a:gd name="connsiteY5" fmla="*/ 77053 h 416202"/>
              <a:gd name="connsiteX6" fmla="*/ 478393 w 493457"/>
              <a:gd name="connsiteY6" fmla="*/ 855 h 416202"/>
              <a:gd name="connsiteX7" fmla="*/ 486860 w 493457"/>
              <a:gd name="connsiteY7" fmla="*/ 127851 h 416202"/>
              <a:gd name="connsiteX8" fmla="*/ 486860 w 493457"/>
              <a:gd name="connsiteY8" fmla="*/ 237915 h 416202"/>
              <a:gd name="connsiteX9" fmla="*/ 402193 w 493457"/>
              <a:gd name="connsiteY9" fmla="*/ 254848 h 416202"/>
              <a:gd name="connsiteX10" fmla="*/ 436060 w 493457"/>
              <a:gd name="connsiteY10" fmla="*/ 331045 h 416202"/>
              <a:gd name="connsiteX11" fmla="*/ 249793 w 493457"/>
              <a:gd name="connsiteY11" fmla="*/ 381844 h 416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93457" h="416202">
                <a:moveTo>
                  <a:pt x="249793" y="381844"/>
                </a:moveTo>
                <a:cubicBezTo>
                  <a:pt x="177826" y="395955"/>
                  <a:pt x="28249" y="419942"/>
                  <a:pt x="4260" y="415709"/>
                </a:cubicBezTo>
                <a:cubicBezTo>
                  <a:pt x="-19729" y="411476"/>
                  <a:pt x="63527" y="379022"/>
                  <a:pt x="105860" y="356445"/>
                </a:cubicBezTo>
                <a:cubicBezTo>
                  <a:pt x="148193" y="333868"/>
                  <a:pt x="215927" y="311291"/>
                  <a:pt x="258260" y="280247"/>
                </a:cubicBezTo>
                <a:cubicBezTo>
                  <a:pt x="300593" y="249203"/>
                  <a:pt x="330227" y="204049"/>
                  <a:pt x="359860" y="170183"/>
                </a:cubicBezTo>
                <a:cubicBezTo>
                  <a:pt x="389493" y="136317"/>
                  <a:pt x="416305" y="105274"/>
                  <a:pt x="436060" y="77053"/>
                </a:cubicBezTo>
                <a:cubicBezTo>
                  <a:pt x="455815" y="48832"/>
                  <a:pt x="469926" y="-7611"/>
                  <a:pt x="478393" y="855"/>
                </a:cubicBezTo>
                <a:cubicBezTo>
                  <a:pt x="486860" y="9321"/>
                  <a:pt x="485449" y="88341"/>
                  <a:pt x="486860" y="127851"/>
                </a:cubicBezTo>
                <a:cubicBezTo>
                  <a:pt x="488271" y="167361"/>
                  <a:pt x="500971" y="216749"/>
                  <a:pt x="486860" y="237915"/>
                </a:cubicBezTo>
                <a:cubicBezTo>
                  <a:pt x="472749" y="259081"/>
                  <a:pt x="410660" y="239326"/>
                  <a:pt x="402193" y="254848"/>
                </a:cubicBezTo>
                <a:cubicBezTo>
                  <a:pt x="393726" y="270370"/>
                  <a:pt x="461460" y="309879"/>
                  <a:pt x="436060" y="331045"/>
                </a:cubicBezTo>
                <a:cubicBezTo>
                  <a:pt x="410660" y="352211"/>
                  <a:pt x="321760" y="367733"/>
                  <a:pt x="249793" y="381844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72" name="Forme libre 171"/>
          <p:cNvSpPr/>
          <p:nvPr/>
        </p:nvSpPr>
        <p:spPr>
          <a:xfrm>
            <a:off x="9900487" y="5526801"/>
            <a:ext cx="334827" cy="413980"/>
          </a:xfrm>
          <a:custGeom>
            <a:avLst/>
            <a:gdLst>
              <a:gd name="connsiteX0" fmla="*/ 262956 w 334827"/>
              <a:gd name="connsiteY0" fmla="*/ 337755 h 413981"/>
              <a:gd name="connsiteX1" fmla="*/ 322222 w 334827"/>
              <a:gd name="connsiteY1" fmla="*/ 413952 h 413981"/>
              <a:gd name="connsiteX2" fmla="*/ 17422 w 334827"/>
              <a:gd name="connsiteY2" fmla="*/ 346221 h 413981"/>
              <a:gd name="connsiteX3" fmla="*/ 102089 w 334827"/>
              <a:gd name="connsiteY3" fmla="*/ 295423 h 413981"/>
              <a:gd name="connsiteX4" fmla="*/ 34356 w 334827"/>
              <a:gd name="connsiteY4" fmla="*/ 219225 h 413981"/>
              <a:gd name="connsiteX5" fmla="*/ 68222 w 334827"/>
              <a:gd name="connsiteY5" fmla="*/ 176893 h 413981"/>
              <a:gd name="connsiteX6" fmla="*/ 489 w 334827"/>
              <a:gd name="connsiteY6" fmla="*/ 32964 h 413981"/>
              <a:gd name="connsiteX7" fmla="*/ 42822 w 334827"/>
              <a:gd name="connsiteY7" fmla="*/ 16031 h 413981"/>
              <a:gd name="connsiteX8" fmla="*/ 135956 w 334827"/>
              <a:gd name="connsiteY8" fmla="*/ 227691 h 413981"/>
              <a:gd name="connsiteX9" fmla="*/ 262956 w 334827"/>
              <a:gd name="connsiteY9" fmla="*/ 337755 h 41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4827" h="413981">
                <a:moveTo>
                  <a:pt x="262956" y="337755"/>
                </a:moveTo>
                <a:cubicBezTo>
                  <a:pt x="294000" y="368799"/>
                  <a:pt x="363144" y="412541"/>
                  <a:pt x="322222" y="413952"/>
                </a:cubicBezTo>
                <a:cubicBezTo>
                  <a:pt x="281300" y="415363"/>
                  <a:pt x="54111" y="365976"/>
                  <a:pt x="17422" y="346221"/>
                </a:cubicBezTo>
                <a:cubicBezTo>
                  <a:pt x="-19267" y="326466"/>
                  <a:pt x="99267" y="316589"/>
                  <a:pt x="102089" y="295423"/>
                </a:cubicBezTo>
                <a:cubicBezTo>
                  <a:pt x="104911" y="274257"/>
                  <a:pt x="40000" y="238980"/>
                  <a:pt x="34356" y="219225"/>
                </a:cubicBezTo>
                <a:cubicBezTo>
                  <a:pt x="28711" y="199470"/>
                  <a:pt x="73866" y="207936"/>
                  <a:pt x="68222" y="176893"/>
                </a:cubicBezTo>
                <a:cubicBezTo>
                  <a:pt x="62578" y="145850"/>
                  <a:pt x="4722" y="59774"/>
                  <a:pt x="489" y="32964"/>
                </a:cubicBezTo>
                <a:cubicBezTo>
                  <a:pt x="-3744" y="6154"/>
                  <a:pt x="20244" y="-16424"/>
                  <a:pt x="42822" y="16031"/>
                </a:cubicBezTo>
                <a:cubicBezTo>
                  <a:pt x="65400" y="48486"/>
                  <a:pt x="99267" y="172659"/>
                  <a:pt x="135956" y="227691"/>
                </a:cubicBezTo>
                <a:cubicBezTo>
                  <a:pt x="172645" y="282723"/>
                  <a:pt x="231912" y="306711"/>
                  <a:pt x="262956" y="337755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73" name="Forme libre 172"/>
          <p:cNvSpPr/>
          <p:nvPr/>
        </p:nvSpPr>
        <p:spPr>
          <a:xfrm>
            <a:off x="6574965" y="5510722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solidFill>
            <a:schemeClr val="bg1"/>
          </a:solidFill>
          <a:ln w="57150" cmpd="sng">
            <a:solidFill>
              <a:schemeClr val="accent1">
                <a:lumMod val="40000"/>
                <a:lumOff val="60000"/>
              </a:schemeClr>
            </a:solidFill>
            <a:prstDash val="soli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174" name="Connecteur droit 173"/>
          <p:cNvCxnSpPr>
            <a:stCxn id="172" idx="7"/>
            <a:endCxn id="173" idx="26"/>
          </p:cNvCxnSpPr>
          <p:nvPr/>
        </p:nvCxnSpPr>
        <p:spPr>
          <a:xfrm flipH="1">
            <a:off x="9246371" y="5542832"/>
            <a:ext cx="696940" cy="24179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5" name="Connecteur droit 174"/>
          <p:cNvCxnSpPr>
            <a:stCxn id="172" idx="6"/>
            <a:endCxn id="173" idx="30"/>
          </p:cNvCxnSpPr>
          <p:nvPr/>
        </p:nvCxnSpPr>
        <p:spPr>
          <a:xfrm flipH="1">
            <a:off x="9728968" y="5559762"/>
            <a:ext cx="172006" cy="130014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6" name="Connecteur droit 175"/>
          <p:cNvCxnSpPr>
            <a:stCxn id="172" idx="5"/>
            <a:endCxn id="173" idx="31"/>
          </p:cNvCxnSpPr>
          <p:nvPr/>
        </p:nvCxnSpPr>
        <p:spPr>
          <a:xfrm flipH="1">
            <a:off x="9750138" y="5703695"/>
            <a:ext cx="218571" cy="15717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7" name="Connecteur droit 176"/>
          <p:cNvCxnSpPr>
            <a:stCxn id="172" idx="2"/>
            <a:endCxn id="173" idx="31"/>
          </p:cNvCxnSpPr>
          <p:nvPr/>
        </p:nvCxnSpPr>
        <p:spPr>
          <a:xfrm flipH="1" flipV="1">
            <a:off x="9750136" y="5719410"/>
            <a:ext cx="167772" cy="153612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8" name="Connecteur droit 177"/>
          <p:cNvCxnSpPr>
            <a:stCxn id="172" idx="2"/>
            <a:endCxn id="173" idx="36"/>
          </p:cNvCxnSpPr>
          <p:nvPr/>
        </p:nvCxnSpPr>
        <p:spPr>
          <a:xfrm flipH="1">
            <a:off x="9394535" y="5873020"/>
            <a:ext cx="523374" cy="168121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9" name="Connecteur droit 178"/>
          <p:cNvCxnSpPr>
            <a:stCxn id="171" idx="8"/>
            <a:endCxn id="173" idx="13"/>
          </p:cNvCxnSpPr>
          <p:nvPr/>
        </p:nvCxnSpPr>
        <p:spPr>
          <a:xfrm flipV="1">
            <a:off x="6421178" y="5698245"/>
            <a:ext cx="170894" cy="64714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0" name="Connecteur droit 179"/>
          <p:cNvCxnSpPr>
            <a:stCxn id="171" idx="8"/>
            <a:endCxn id="173" idx="7"/>
          </p:cNvCxnSpPr>
          <p:nvPr/>
        </p:nvCxnSpPr>
        <p:spPr>
          <a:xfrm>
            <a:off x="6421178" y="5762957"/>
            <a:ext cx="242860" cy="11308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1" name="Connecteur droit 180"/>
          <p:cNvCxnSpPr>
            <a:stCxn id="171" idx="10"/>
            <a:endCxn id="173" idx="3"/>
          </p:cNvCxnSpPr>
          <p:nvPr/>
        </p:nvCxnSpPr>
        <p:spPr>
          <a:xfrm>
            <a:off x="6370378" y="5856088"/>
            <a:ext cx="454526" cy="138489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2" name="Connecteur droit 181"/>
          <p:cNvCxnSpPr>
            <a:stCxn id="171" idx="6"/>
            <a:endCxn id="173" idx="16"/>
          </p:cNvCxnSpPr>
          <p:nvPr/>
        </p:nvCxnSpPr>
        <p:spPr>
          <a:xfrm>
            <a:off x="6412708" y="5525897"/>
            <a:ext cx="518028" cy="5804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3" name="Connecteur droit 182"/>
          <p:cNvCxnSpPr/>
          <p:nvPr/>
        </p:nvCxnSpPr>
        <p:spPr>
          <a:xfrm>
            <a:off x="6421178" y="5521797"/>
            <a:ext cx="170894" cy="21454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84" name="Arc plein 183"/>
          <p:cNvSpPr/>
          <p:nvPr/>
        </p:nvSpPr>
        <p:spPr>
          <a:xfrm>
            <a:off x="6097101" y="4583590"/>
            <a:ext cx="4131736" cy="1526438"/>
          </a:xfrm>
          <a:prstGeom prst="blockArc">
            <a:avLst>
              <a:gd name="adj1" fmla="val 10800000"/>
              <a:gd name="adj2" fmla="val 21577767"/>
              <a:gd name="adj3" fmla="val 7436"/>
            </a:avLst>
          </a:prstGeom>
          <a:solidFill>
            <a:schemeClr val="accent1">
              <a:lumMod val="20000"/>
              <a:lumOff val="80000"/>
            </a:scheme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sp>
        <p:nvSpPr>
          <p:cNvPr id="185" name="Forme libre 184"/>
          <p:cNvSpPr/>
          <p:nvPr/>
        </p:nvSpPr>
        <p:spPr>
          <a:xfrm>
            <a:off x="7460238" y="5506298"/>
            <a:ext cx="1312332" cy="22284"/>
          </a:xfrm>
          <a:custGeom>
            <a:avLst/>
            <a:gdLst>
              <a:gd name="connsiteX0" fmla="*/ 0 w 1312333"/>
              <a:gd name="connsiteY0" fmla="*/ 22284 h 22284"/>
              <a:gd name="connsiteX1" fmla="*/ 245533 w 1312333"/>
              <a:gd name="connsiteY1" fmla="*/ 9584 h 22284"/>
              <a:gd name="connsiteX2" fmla="*/ 469900 w 1312333"/>
              <a:gd name="connsiteY2" fmla="*/ 5351 h 22284"/>
              <a:gd name="connsiteX3" fmla="*/ 673100 w 1312333"/>
              <a:gd name="connsiteY3" fmla="*/ 5351 h 22284"/>
              <a:gd name="connsiteX4" fmla="*/ 867833 w 1312333"/>
              <a:gd name="connsiteY4" fmla="*/ 1118 h 22284"/>
              <a:gd name="connsiteX5" fmla="*/ 1037166 w 1312333"/>
              <a:gd name="connsiteY5" fmla="*/ 1118 h 22284"/>
              <a:gd name="connsiteX6" fmla="*/ 1227666 w 1312333"/>
              <a:gd name="connsiteY6" fmla="*/ 13818 h 22284"/>
              <a:gd name="connsiteX7" fmla="*/ 1312333 w 1312333"/>
              <a:gd name="connsiteY7" fmla="*/ 22284 h 22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12333" h="22284">
                <a:moveTo>
                  <a:pt x="0" y="22284"/>
                </a:moveTo>
                <a:lnTo>
                  <a:pt x="245533" y="9584"/>
                </a:lnTo>
                <a:cubicBezTo>
                  <a:pt x="323850" y="6762"/>
                  <a:pt x="469900" y="5351"/>
                  <a:pt x="469900" y="5351"/>
                </a:cubicBezTo>
                <a:lnTo>
                  <a:pt x="673100" y="5351"/>
                </a:lnTo>
                <a:cubicBezTo>
                  <a:pt x="739422" y="4646"/>
                  <a:pt x="807155" y="1823"/>
                  <a:pt x="867833" y="1118"/>
                </a:cubicBezTo>
                <a:cubicBezTo>
                  <a:pt x="928511" y="412"/>
                  <a:pt x="977194" y="-999"/>
                  <a:pt x="1037166" y="1118"/>
                </a:cubicBezTo>
                <a:cubicBezTo>
                  <a:pt x="1097138" y="3235"/>
                  <a:pt x="1181805" y="10290"/>
                  <a:pt x="1227666" y="13818"/>
                </a:cubicBezTo>
                <a:cubicBezTo>
                  <a:pt x="1273527" y="17346"/>
                  <a:pt x="1312333" y="22284"/>
                  <a:pt x="1312333" y="22284"/>
                </a:cubicBezTo>
              </a:path>
            </a:pathLst>
          </a:custGeom>
          <a:ln w="5715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86" name="Ellipse 185"/>
          <p:cNvSpPr/>
          <p:nvPr/>
        </p:nvSpPr>
        <p:spPr>
          <a:xfrm>
            <a:off x="7096168" y="5632782"/>
            <a:ext cx="601852" cy="175685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87" name="Ellipse 186"/>
          <p:cNvSpPr/>
          <p:nvPr/>
        </p:nvSpPr>
        <p:spPr>
          <a:xfrm>
            <a:off x="7460238" y="5446356"/>
            <a:ext cx="1312332" cy="137586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88" name="Ellipse 187"/>
          <p:cNvSpPr/>
          <p:nvPr/>
        </p:nvSpPr>
        <p:spPr>
          <a:xfrm>
            <a:off x="8298437" y="5960250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89" name="Ellipse 188"/>
          <p:cNvSpPr/>
          <p:nvPr/>
        </p:nvSpPr>
        <p:spPr>
          <a:xfrm>
            <a:off x="8739661" y="5626652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90" name="Ellipse 189"/>
          <p:cNvSpPr/>
          <p:nvPr/>
        </p:nvSpPr>
        <p:spPr>
          <a:xfrm>
            <a:off x="8878962" y="5594173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91" name="Ellipse 190"/>
          <p:cNvSpPr/>
          <p:nvPr/>
        </p:nvSpPr>
        <p:spPr>
          <a:xfrm>
            <a:off x="8914187" y="5708251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92" name="Ellipse 191"/>
          <p:cNvSpPr/>
          <p:nvPr/>
        </p:nvSpPr>
        <p:spPr>
          <a:xfrm>
            <a:off x="9045487" y="5785077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93" name="Forme libre 192"/>
          <p:cNvSpPr/>
          <p:nvPr/>
        </p:nvSpPr>
        <p:spPr>
          <a:xfrm rot="1312345">
            <a:off x="6655423" y="5705223"/>
            <a:ext cx="841253" cy="194832"/>
          </a:xfrm>
          <a:custGeom>
            <a:avLst/>
            <a:gdLst>
              <a:gd name="connsiteX0" fmla="*/ 104206 w 567756"/>
              <a:gd name="connsiteY0" fmla="*/ 38100 h 120970"/>
              <a:gd name="connsiteX1" fmla="*/ 2606 w 567756"/>
              <a:gd name="connsiteY1" fmla="*/ 88900 h 120970"/>
              <a:gd name="connsiteX2" fmla="*/ 59756 w 567756"/>
              <a:gd name="connsiteY2" fmla="*/ 120650 h 120970"/>
              <a:gd name="connsiteX3" fmla="*/ 358206 w 567756"/>
              <a:gd name="connsiteY3" fmla="*/ 69850 h 120970"/>
              <a:gd name="connsiteX4" fmla="*/ 567756 w 567756"/>
              <a:gd name="connsiteY4" fmla="*/ 0 h 120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7756" h="120970">
                <a:moveTo>
                  <a:pt x="104206" y="38100"/>
                </a:moveTo>
                <a:cubicBezTo>
                  <a:pt x="57110" y="56621"/>
                  <a:pt x="10014" y="75142"/>
                  <a:pt x="2606" y="88900"/>
                </a:cubicBezTo>
                <a:cubicBezTo>
                  <a:pt x="-4802" y="102658"/>
                  <a:pt x="489" y="123825"/>
                  <a:pt x="59756" y="120650"/>
                </a:cubicBezTo>
                <a:cubicBezTo>
                  <a:pt x="119023" y="117475"/>
                  <a:pt x="273539" y="89958"/>
                  <a:pt x="358206" y="69850"/>
                </a:cubicBezTo>
                <a:cubicBezTo>
                  <a:pt x="442873" y="49742"/>
                  <a:pt x="567756" y="0"/>
                  <a:pt x="567756" y="0"/>
                </a:cubicBezTo>
              </a:path>
            </a:pathLst>
          </a:custGeom>
          <a:ln>
            <a:solidFill>
              <a:srgbClr val="FFFF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94" name="Forme libre 193"/>
          <p:cNvSpPr/>
          <p:nvPr/>
        </p:nvSpPr>
        <p:spPr>
          <a:xfrm rot="653313">
            <a:off x="8894442" y="5714386"/>
            <a:ext cx="733217" cy="159986"/>
          </a:xfrm>
          <a:custGeom>
            <a:avLst/>
            <a:gdLst>
              <a:gd name="connsiteX0" fmla="*/ 374650 w 502169"/>
              <a:gd name="connsiteY0" fmla="*/ 115989 h 115989"/>
              <a:gd name="connsiteX1" fmla="*/ 482600 w 502169"/>
              <a:gd name="connsiteY1" fmla="*/ 77889 h 115989"/>
              <a:gd name="connsiteX2" fmla="*/ 495300 w 502169"/>
              <a:gd name="connsiteY2" fmla="*/ 20739 h 115989"/>
              <a:gd name="connsiteX3" fmla="*/ 406400 w 502169"/>
              <a:gd name="connsiteY3" fmla="*/ 1689 h 115989"/>
              <a:gd name="connsiteX4" fmla="*/ 177800 w 502169"/>
              <a:gd name="connsiteY4" fmla="*/ 58839 h 115989"/>
              <a:gd name="connsiteX5" fmla="*/ 0 w 502169"/>
              <a:gd name="connsiteY5" fmla="*/ 115989 h 115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2169" h="115989">
                <a:moveTo>
                  <a:pt x="374650" y="115989"/>
                </a:moveTo>
                <a:cubicBezTo>
                  <a:pt x="418571" y="104876"/>
                  <a:pt x="462492" y="93764"/>
                  <a:pt x="482600" y="77889"/>
                </a:cubicBezTo>
                <a:cubicBezTo>
                  <a:pt x="502708" y="62014"/>
                  <a:pt x="508000" y="33439"/>
                  <a:pt x="495300" y="20739"/>
                </a:cubicBezTo>
                <a:cubicBezTo>
                  <a:pt x="482600" y="8039"/>
                  <a:pt x="459317" y="-4661"/>
                  <a:pt x="406400" y="1689"/>
                </a:cubicBezTo>
                <a:cubicBezTo>
                  <a:pt x="353483" y="8039"/>
                  <a:pt x="245533" y="39789"/>
                  <a:pt x="177800" y="58839"/>
                </a:cubicBezTo>
                <a:cubicBezTo>
                  <a:pt x="110067" y="77889"/>
                  <a:pt x="0" y="115989"/>
                  <a:pt x="0" y="115989"/>
                </a:cubicBezTo>
              </a:path>
            </a:pathLst>
          </a:custGeom>
          <a:ln>
            <a:solidFill>
              <a:srgbClr val="FFFF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95" name="Ellipse 194"/>
          <p:cNvSpPr/>
          <p:nvPr/>
        </p:nvSpPr>
        <p:spPr>
          <a:xfrm>
            <a:off x="7353847" y="5752403"/>
            <a:ext cx="1734866" cy="162928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205" name="Connecteur droit 204"/>
          <p:cNvCxnSpPr/>
          <p:nvPr/>
        </p:nvCxnSpPr>
        <p:spPr>
          <a:xfrm flipV="1">
            <a:off x="6301710" y="12409658"/>
            <a:ext cx="800935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6" name="Connecteur droit 205"/>
          <p:cNvCxnSpPr/>
          <p:nvPr/>
        </p:nvCxnSpPr>
        <p:spPr>
          <a:xfrm>
            <a:off x="9200870" y="12409658"/>
            <a:ext cx="846286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7" name="Forme libre 206"/>
          <p:cNvSpPr/>
          <p:nvPr/>
        </p:nvSpPr>
        <p:spPr>
          <a:xfrm>
            <a:off x="4906909" y="12354945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08" name="Forme libre 207"/>
          <p:cNvSpPr/>
          <p:nvPr/>
        </p:nvSpPr>
        <p:spPr>
          <a:xfrm>
            <a:off x="9932496" y="12359375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09" name="Ellipse 208"/>
          <p:cNvSpPr/>
          <p:nvPr/>
        </p:nvSpPr>
        <p:spPr>
          <a:xfrm>
            <a:off x="5669888" y="12737739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10" name="Ellipse 209"/>
          <p:cNvSpPr/>
          <p:nvPr/>
        </p:nvSpPr>
        <p:spPr>
          <a:xfrm>
            <a:off x="5978922" y="12693291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11" name="Ellipse 210"/>
          <p:cNvSpPr/>
          <p:nvPr/>
        </p:nvSpPr>
        <p:spPr>
          <a:xfrm>
            <a:off x="6088986" y="12431687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12" name="Ellipse 211"/>
          <p:cNvSpPr/>
          <p:nvPr/>
        </p:nvSpPr>
        <p:spPr>
          <a:xfrm>
            <a:off x="10216487" y="12521213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13" name="Ellipse 212"/>
          <p:cNvSpPr/>
          <p:nvPr/>
        </p:nvSpPr>
        <p:spPr>
          <a:xfrm>
            <a:off x="10220721" y="12736488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14" name="Ellipse 213"/>
          <p:cNvSpPr/>
          <p:nvPr/>
        </p:nvSpPr>
        <p:spPr>
          <a:xfrm>
            <a:off x="10517052" y="12732255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15" name="Forme libre 214"/>
          <p:cNvSpPr/>
          <p:nvPr/>
        </p:nvSpPr>
        <p:spPr>
          <a:xfrm>
            <a:off x="5940794" y="12546253"/>
            <a:ext cx="493458" cy="416202"/>
          </a:xfrm>
          <a:custGeom>
            <a:avLst/>
            <a:gdLst>
              <a:gd name="connsiteX0" fmla="*/ 249793 w 493457"/>
              <a:gd name="connsiteY0" fmla="*/ 381844 h 416202"/>
              <a:gd name="connsiteX1" fmla="*/ 4260 w 493457"/>
              <a:gd name="connsiteY1" fmla="*/ 415709 h 416202"/>
              <a:gd name="connsiteX2" fmla="*/ 105860 w 493457"/>
              <a:gd name="connsiteY2" fmla="*/ 356445 h 416202"/>
              <a:gd name="connsiteX3" fmla="*/ 258260 w 493457"/>
              <a:gd name="connsiteY3" fmla="*/ 280247 h 416202"/>
              <a:gd name="connsiteX4" fmla="*/ 359860 w 493457"/>
              <a:gd name="connsiteY4" fmla="*/ 170183 h 416202"/>
              <a:gd name="connsiteX5" fmla="*/ 436060 w 493457"/>
              <a:gd name="connsiteY5" fmla="*/ 77053 h 416202"/>
              <a:gd name="connsiteX6" fmla="*/ 478393 w 493457"/>
              <a:gd name="connsiteY6" fmla="*/ 855 h 416202"/>
              <a:gd name="connsiteX7" fmla="*/ 486860 w 493457"/>
              <a:gd name="connsiteY7" fmla="*/ 127851 h 416202"/>
              <a:gd name="connsiteX8" fmla="*/ 486860 w 493457"/>
              <a:gd name="connsiteY8" fmla="*/ 237915 h 416202"/>
              <a:gd name="connsiteX9" fmla="*/ 402193 w 493457"/>
              <a:gd name="connsiteY9" fmla="*/ 254848 h 416202"/>
              <a:gd name="connsiteX10" fmla="*/ 436060 w 493457"/>
              <a:gd name="connsiteY10" fmla="*/ 331045 h 416202"/>
              <a:gd name="connsiteX11" fmla="*/ 249793 w 493457"/>
              <a:gd name="connsiteY11" fmla="*/ 381844 h 416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93457" h="416202">
                <a:moveTo>
                  <a:pt x="249793" y="381844"/>
                </a:moveTo>
                <a:cubicBezTo>
                  <a:pt x="177826" y="395955"/>
                  <a:pt x="28249" y="419942"/>
                  <a:pt x="4260" y="415709"/>
                </a:cubicBezTo>
                <a:cubicBezTo>
                  <a:pt x="-19729" y="411476"/>
                  <a:pt x="63527" y="379022"/>
                  <a:pt x="105860" y="356445"/>
                </a:cubicBezTo>
                <a:cubicBezTo>
                  <a:pt x="148193" y="333868"/>
                  <a:pt x="215927" y="311291"/>
                  <a:pt x="258260" y="280247"/>
                </a:cubicBezTo>
                <a:cubicBezTo>
                  <a:pt x="300593" y="249203"/>
                  <a:pt x="330227" y="204049"/>
                  <a:pt x="359860" y="170183"/>
                </a:cubicBezTo>
                <a:cubicBezTo>
                  <a:pt x="389493" y="136317"/>
                  <a:pt x="416305" y="105274"/>
                  <a:pt x="436060" y="77053"/>
                </a:cubicBezTo>
                <a:cubicBezTo>
                  <a:pt x="455815" y="48832"/>
                  <a:pt x="469926" y="-7611"/>
                  <a:pt x="478393" y="855"/>
                </a:cubicBezTo>
                <a:cubicBezTo>
                  <a:pt x="486860" y="9321"/>
                  <a:pt x="485449" y="88341"/>
                  <a:pt x="486860" y="127851"/>
                </a:cubicBezTo>
                <a:cubicBezTo>
                  <a:pt x="488271" y="167361"/>
                  <a:pt x="500971" y="216749"/>
                  <a:pt x="486860" y="237915"/>
                </a:cubicBezTo>
                <a:cubicBezTo>
                  <a:pt x="472749" y="259081"/>
                  <a:pt x="410660" y="239326"/>
                  <a:pt x="402193" y="254848"/>
                </a:cubicBezTo>
                <a:cubicBezTo>
                  <a:pt x="393726" y="270370"/>
                  <a:pt x="461460" y="309879"/>
                  <a:pt x="436060" y="331045"/>
                </a:cubicBezTo>
                <a:cubicBezTo>
                  <a:pt x="410660" y="352211"/>
                  <a:pt x="321760" y="367733"/>
                  <a:pt x="249793" y="381844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16" name="Forme libre 215"/>
          <p:cNvSpPr/>
          <p:nvPr/>
        </p:nvSpPr>
        <p:spPr>
          <a:xfrm>
            <a:off x="9906964" y="12548010"/>
            <a:ext cx="334827" cy="413980"/>
          </a:xfrm>
          <a:custGeom>
            <a:avLst/>
            <a:gdLst>
              <a:gd name="connsiteX0" fmla="*/ 262956 w 334827"/>
              <a:gd name="connsiteY0" fmla="*/ 337755 h 413981"/>
              <a:gd name="connsiteX1" fmla="*/ 322222 w 334827"/>
              <a:gd name="connsiteY1" fmla="*/ 413952 h 413981"/>
              <a:gd name="connsiteX2" fmla="*/ 17422 w 334827"/>
              <a:gd name="connsiteY2" fmla="*/ 346221 h 413981"/>
              <a:gd name="connsiteX3" fmla="*/ 102089 w 334827"/>
              <a:gd name="connsiteY3" fmla="*/ 295423 h 413981"/>
              <a:gd name="connsiteX4" fmla="*/ 34356 w 334827"/>
              <a:gd name="connsiteY4" fmla="*/ 219225 h 413981"/>
              <a:gd name="connsiteX5" fmla="*/ 68222 w 334827"/>
              <a:gd name="connsiteY5" fmla="*/ 176893 h 413981"/>
              <a:gd name="connsiteX6" fmla="*/ 489 w 334827"/>
              <a:gd name="connsiteY6" fmla="*/ 32964 h 413981"/>
              <a:gd name="connsiteX7" fmla="*/ 42822 w 334827"/>
              <a:gd name="connsiteY7" fmla="*/ 16031 h 413981"/>
              <a:gd name="connsiteX8" fmla="*/ 135956 w 334827"/>
              <a:gd name="connsiteY8" fmla="*/ 227691 h 413981"/>
              <a:gd name="connsiteX9" fmla="*/ 262956 w 334827"/>
              <a:gd name="connsiteY9" fmla="*/ 337755 h 41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4827" h="413981">
                <a:moveTo>
                  <a:pt x="262956" y="337755"/>
                </a:moveTo>
                <a:cubicBezTo>
                  <a:pt x="294000" y="368799"/>
                  <a:pt x="363144" y="412541"/>
                  <a:pt x="322222" y="413952"/>
                </a:cubicBezTo>
                <a:cubicBezTo>
                  <a:pt x="281300" y="415363"/>
                  <a:pt x="54111" y="365976"/>
                  <a:pt x="17422" y="346221"/>
                </a:cubicBezTo>
                <a:cubicBezTo>
                  <a:pt x="-19267" y="326466"/>
                  <a:pt x="99267" y="316589"/>
                  <a:pt x="102089" y="295423"/>
                </a:cubicBezTo>
                <a:cubicBezTo>
                  <a:pt x="104911" y="274257"/>
                  <a:pt x="40000" y="238980"/>
                  <a:pt x="34356" y="219225"/>
                </a:cubicBezTo>
                <a:cubicBezTo>
                  <a:pt x="28711" y="199470"/>
                  <a:pt x="73866" y="207936"/>
                  <a:pt x="68222" y="176893"/>
                </a:cubicBezTo>
                <a:cubicBezTo>
                  <a:pt x="62578" y="145850"/>
                  <a:pt x="4722" y="59774"/>
                  <a:pt x="489" y="32964"/>
                </a:cubicBezTo>
                <a:cubicBezTo>
                  <a:pt x="-3744" y="6154"/>
                  <a:pt x="20244" y="-16424"/>
                  <a:pt x="42822" y="16031"/>
                </a:cubicBezTo>
                <a:cubicBezTo>
                  <a:pt x="65400" y="48486"/>
                  <a:pt x="99267" y="172659"/>
                  <a:pt x="135956" y="227691"/>
                </a:cubicBezTo>
                <a:cubicBezTo>
                  <a:pt x="172645" y="282723"/>
                  <a:pt x="231912" y="306711"/>
                  <a:pt x="262956" y="337755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17" name="Forme libre 216"/>
          <p:cNvSpPr/>
          <p:nvPr/>
        </p:nvSpPr>
        <p:spPr>
          <a:xfrm>
            <a:off x="6581442" y="12531931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solidFill>
            <a:schemeClr val="bg1"/>
          </a:solidFill>
          <a:ln w="57150" cmpd="sng">
            <a:solidFill>
              <a:schemeClr val="accent2">
                <a:lumMod val="50000"/>
              </a:schemeClr>
            </a:solidFill>
            <a:prstDash val="soli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218" name="Connecteur droit 217"/>
          <p:cNvCxnSpPr>
            <a:stCxn id="216" idx="7"/>
            <a:endCxn id="217" idx="26"/>
          </p:cNvCxnSpPr>
          <p:nvPr/>
        </p:nvCxnSpPr>
        <p:spPr>
          <a:xfrm flipH="1">
            <a:off x="9252848" y="12564041"/>
            <a:ext cx="696940" cy="24179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9" name="Connecteur droit 218"/>
          <p:cNvCxnSpPr>
            <a:stCxn id="216" idx="6"/>
            <a:endCxn id="217" idx="30"/>
          </p:cNvCxnSpPr>
          <p:nvPr/>
        </p:nvCxnSpPr>
        <p:spPr>
          <a:xfrm flipH="1">
            <a:off x="9735445" y="12580971"/>
            <a:ext cx="172006" cy="130014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0" name="Connecteur droit 219"/>
          <p:cNvCxnSpPr>
            <a:stCxn id="216" idx="5"/>
            <a:endCxn id="217" idx="31"/>
          </p:cNvCxnSpPr>
          <p:nvPr/>
        </p:nvCxnSpPr>
        <p:spPr>
          <a:xfrm flipH="1">
            <a:off x="9756615" y="12724904"/>
            <a:ext cx="218571" cy="15717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1" name="Connecteur droit 220"/>
          <p:cNvCxnSpPr>
            <a:stCxn id="216" idx="2"/>
            <a:endCxn id="217" idx="31"/>
          </p:cNvCxnSpPr>
          <p:nvPr/>
        </p:nvCxnSpPr>
        <p:spPr>
          <a:xfrm flipH="1" flipV="1">
            <a:off x="9756613" y="12740619"/>
            <a:ext cx="167772" cy="153612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2" name="Connecteur droit 221"/>
          <p:cNvCxnSpPr>
            <a:stCxn id="216" idx="2"/>
            <a:endCxn id="217" idx="36"/>
          </p:cNvCxnSpPr>
          <p:nvPr/>
        </p:nvCxnSpPr>
        <p:spPr>
          <a:xfrm flipH="1">
            <a:off x="9401012" y="12894229"/>
            <a:ext cx="523374" cy="168121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3" name="Connecteur droit 222"/>
          <p:cNvCxnSpPr>
            <a:stCxn id="215" idx="8"/>
            <a:endCxn id="217" idx="13"/>
          </p:cNvCxnSpPr>
          <p:nvPr/>
        </p:nvCxnSpPr>
        <p:spPr>
          <a:xfrm flipV="1">
            <a:off x="6427655" y="12719454"/>
            <a:ext cx="170894" cy="64714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4" name="Connecteur droit 223"/>
          <p:cNvCxnSpPr>
            <a:stCxn id="215" idx="8"/>
            <a:endCxn id="217" idx="7"/>
          </p:cNvCxnSpPr>
          <p:nvPr/>
        </p:nvCxnSpPr>
        <p:spPr>
          <a:xfrm>
            <a:off x="6427655" y="12784166"/>
            <a:ext cx="242860" cy="11308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5" name="Connecteur droit 224"/>
          <p:cNvCxnSpPr>
            <a:stCxn id="215" idx="10"/>
            <a:endCxn id="217" idx="3"/>
          </p:cNvCxnSpPr>
          <p:nvPr/>
        </p:nvCxnSpPr>
        <p:spPr>
          <a:xfrm>
            <a:off x="6376855" y="12877297"/>
            <a:ext cx="454526" cy="138489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6" name="Connecteur droit 225"/>
          <p:cNvCxnSpPr>
            <a:stCxn id="215" idx="6"/>
            <a:endCxn id="217" idx="16"/>
          </p:cNvCxnSpPr>
          <p:nvPr/>
        </p:nvCxnSpPr>
        <p:spPr>
          <a:xfrm>
            <a:off x="6419185" y="12547106"/>
            <a:ext cx="518028" cy="5804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7" name="Connecteur droit 226"/>
          <p:cNvCxnSpPr/>
          <p:nvPr/>
        </p:nvCxnSpPr>
        <p:spPr>
          <a:xfrm>
            <a:off x="6427655" y="12543006"/>
            <a:ext cx="170894" cy="21454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28" name="Arc plein 227"/>
          <p:cNvSpPr/>
          <p:nvPr/>
        </p:nvSpPr>
        <p:spPr>
          <a:xfrm>
            <a:off x="6103578" y="11604799"/>
            <a:ext cx="4131736" cy="1526438"/>
          </a:xfrm>
          <a:prstGeom prst="blockArc">
            <a:avLst>
              <a:gd name="adj1" fmla="val 10800000"/>
              <a:gd name="adj2" fmla="val 21577767"/>
              <a:gd name="adj3" fmla="val 7436"/>
            </a:avLst>
          </a:prstGeom>
          <a:solidFill>
            <a:schemeClr val="accent1">
              <a:lumMod val="20000"/>
              <a:lumOff val="80000"/>
            </a:scheme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sp>
        <p:nvSpPr>
          <p:cNvPr id="229" name="Forme libre 228"/>
          <p:cNvSpPr/>
          <p:nvPr/>
        </p:nvSpPr>
        <p:spPr>
          <a:xfrm>
            <a:off x="7466715" y="12527507"/>
            <a:ext cx="1312332" cy="22284"/>
          </a:xfrm>
          <a:custGeom>
            <a:avLst/>
            <a:gdLst>
              <a:gd name="connsiteX0" fmla="*/ 0 w 1312333"/>
              <a:gd name="connsiteY0" fmla="*/ 22284 h 22284"/>
              <a:gd name="connsiteX1" fmla="*/ 245533 w 1312333"/>
              <a:gd name="connsiteY1" fmla="*/ 9584 h 22284"/>
              <a:gd name="connsiteX2" fmla="*/ 469900 w 1312333"/>
              <a:gd name="connsiteY2" fmla="*/ 5351 h 22284"/>
              <a:gd name="connsiteX3" fmla="*/ 673100 w 1312333"/>
              <a:gd name="connsiteY3" fmla="*/ 5351 h 22284"/>
              <a:gd name="connsiteX4" fmla="*/ 867833 w 1312333"/>
              <a:gd name="connsiteY4" fmla="*/ 1118 h 22284"/>
              <a:gd name="connsiteX5" fmla="*/ 1037166 w 1312333"/>
              <a:gd name="connsiteY5" fmla="*/ 1118 h 22284"/>
              <a:gd name="connsiteX6" fmla="*/ 1227666 w 1312333"/>
              <a:gd name="connsiteY6" fmla="*/ 13818 h 22284"/>
              <a:gd name="connsiteX7" fmla="*/ 1312333 w 1312333"/>
              <a:gd name="connsiteY7" fmla="*/ 22284 h 22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12333" h="22284">
                <a:moveTo>
                  <a:pt x="0" y="22284"/>
                </a:moveTo>
                <a:lnTo>
                  <a:pt x="245533" y="9584"/>
                </a:lnTo>
                <a:cubicBezTo>
                  <a:pt x="323850" y="6762"/>
                  <a:pt x="469900" y="5351"/>
                  <a:pt x="469900" y="5351"/>
                </a:cubicBezTo>
                <a:lnTo>
                  <a:pt x="673100" y="5351"/>
                </a:lnTo>
                <a:cubicBezTo>
                  <a:pt x="739422" y="4646"/>
                  <a:pt x="807155" y="1823"/>
                  <a:pt x="867833" y="1118"/>
                </a:cubicBezTo>
                <a:cubicBezTo>
                  <a:pt x="928511" y="412"/>
                  <a:pt x="977194" y="-999"/>
                  <a:pt x="1037166" y="1118"/>
                </a:cubicBezTo>
                <a:cubicBezTo>
                  <a:pt x="1097138" y="3235"/>
                  <a:pt x="1181805" y="10290"/>
                  <a:pt x="1227666" y="13818"/>
                </a:cubicBezTo>
                <a:cubicBezTo>
                  <a:pt x="1273527" y="17346"/>
                  <a:pt x="1312333" y="22284"/>
                  <a:pt x="1312333" y="22284"/>
                </a:cubicBezTo>
              </a:path>
            </a:pathLst>
          </a:custGeom>
          <a:ln w="5715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30" name="Ellipse 229"/>
          <p:cNvSpPr/>
          <p:nvPr/>
        </p:nvSpPr>
        <p:spPr>
          <a:xfrm>
            <a:off x="7102645" y="12653991"/>
            <a:ext cx="601852" cy="175685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32" name="Ellipse 231"/>
          <p:cNvSpPr/>
          <p:nvPr/>
        </p:nvSpPr>
        <p:spPr>
          <a:xfrm>
            <a:off x="8304914" y="12981459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33" name="Ellipse 232"/>
          <p:cNvSpPr/>
          <p:nvPr/>
        </p:nvSpPr>
        <p:spPr>
          <a:xfrm>
            <a:off x="8746138" y="12647861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34" name="Ellipse 233"/>
          <p:cNvSpPr/>
          <p:nvPr/>
        </p:nvSpPr>
        <p:spPr>
          <a:xfrm>
            <a:off x="8885439" y="12615382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35" name="Ellipse 234"/>
          <p:cNvSpPr/>
          <p:nvPr/>
        </p:nvSpPr>
        <p:spPr>
          <a:xfrm>
            <a:off x="8920664" y="12729460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36" name="Ellipse 235"/>
          <p:cNvSpPr/>
          <p:nvPr/>
        </p:nvSpPr>
        <p:spPr>
          <a:xfrm>
            <a:off x="9051964" y="12806286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37" name="Forme libre 236"/>
          <p:cNvSpPr/>
          <p:nvPr/>
        </p:nvSpPr>
        <p:spPr>
          <a:xfrm rot="1312345">
            <a:off x="6680345" y="12729996"/>
            <a:ext cx="818988" cy="211040"/>
          </a:xfrm>
          <a:custGeom>
            <a:avLst/>
            <a:gdLst>
              <a:gd name="connsiteX0" fmla="*/ 104206 w 567756"/>
              <a:gd name="connsiteY0" fmla="*/ 38100 h 120970"/>
              <a:gd name="connsiteX1" fmla="*/ 2606 w 567756"/>
              <a:gd name="connsiteY1" fmla="*/ 88900 h 120970"/>
              <a:gd name="connsiteX2" fmla="*/ 59756 w 567756"/>
              <a:gd name="connsiteY2" fmla="*/ 120650 h 120970"/>
              <a:gd name="connsiteX3" fmla="*/ 358206 w 567756"/>
              <a:gd name="connsiteY3" fmla="*/ 69850 h 120970"/>
              <a:gd name="connsiteX4" fmla="*/ 567756 w 567756"/>
              <a:gd name="connsiteY4" fmla="*/ 0 h 120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7756" h="120970">
                <a:moveTo>
                  <a:pt x="104206" y="38100"/>
                </a:moveTo>
                <a:cubicBezTo>
                  <a:pt x="57110" y="56621"/>
                  <a:pt x="10014" y="75142"/>
                  <a:pt x="2606" y="88900"/>
                </a:cubicBezTo>
                <a:cubicBezTo>
                  <a:pt x="-4802" y="102658"/>
                  <a:pt x="489" y="123825"/>
                  <a:pt x="59756" y="120650"/>
                </a:cubicBezTo>
                <a:cubicBezTo>
                  <a:pt x="119023" y="117475"/>
                  <a:pt x="273539" y="89958"/>
                  <a:pt x="358206" y="69850"/>
                </a:cubicBezTo>
                <a:cubicBezTo>
                  <a:pt x="442873" y="49742"/>
                  <a:pt x="567756" y="0"/>
                  <a:pt x="567756" y="0"/>
                </a:cubicBezTo>
              </a:path>
            </a:pathLst>
          </a:custGeom>
          <a:ln>
            <a:solidFill>
              <a:srgbClr val="FFFF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38" name="Forme libre 237"/>
          <p:cNvSpPr/>
          <p:nvPr/>
        </p:nvSpPr>
        <p:spPr>
          <a:xfrm rot="653313">
            <a:off x="8900919" y="12735595"/>
            <a:ext cx="733217" cy="159986"/>
          </a:xfrm>
          <a:custGeom>
            <a:avLst/>
            <a:gdLst>
              <a:gd name="connsiteX0" fmla="*/ 374650 w 502169"/>
              <a:gd name="connsiteY0" fmla="*/ 115989 h 115989"/>
              <a:gd name="connsiteX1" fmla="*/ 482600 w 502169"/>
              <a:gd name="connsiteY1" fmla="*/ 77889 h 115989"/>
              <a:gd name="connsiteX2" fmla="*/ 495300 w 502169"/>
              <a:gd name="connsiteY2" fmla="*/ 20739 h 115989"/>
              <a:gd name="connsiteX3" fmla="*/ 406400 w 502169"/>
              <a:gd name="connsiteY3" fmla="*/ 1689 h 115989"/>
              <a:gd name="connsiteX4" fmla="*/ 177800 w 502169"/>
              <a:gd name="connsiteY4" fmla="*/ 58839 h 115989"/>
              <a:gd name="connsiteX5" fmla="*/ 0 w 502169"/>
              <a:gd name="connsiteY5" fmla="*/ 115989 h 115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2169" h="115989">
                <a:moveTo>
                  <a:pt x="374650" y="115989"/>
                </a:moveTo>
                <a:cubicBezTo>
                  <a:pt x="418571" y="104876"/>
                  <a:pt x="462492" y="93764"/>
                  <a:pt x="482600" y="77889"/>
                </a:cubicBezTo>
                <a:cubicBezTo>
                  <a:pt x="502708" y="62014"/>
                  <a:pt x="508000" y="33439"/>
                  <a:pt x="495300" y="20739"/>
                </a:cubicBezTo>
                <a:cubicBezTo>
                  <a:pt x="482600" y="8039"/>
                  <a:pt x="459317" y="-4661"/>
                  <a:pt x="406400" y="1689"/>
                </a:cubicBezTo>
                <a:cubicBezTo>
                  <a:pt x="353483" y="8039"/>
                  <a:pt x="245533" y="39789"/>
                  <a:pt x="177800" y="58839"/>
                </a:cubicBezTo>
                <a:cubicBezTo>
                  <a:pt x="110067" y="77889"/>
                  <a:pt x="0" y="115989"/>
                  <a:pt x="0" y="115989"/>
                </a:cubicBezTo>
              </a:path>
            </a:pathLst>
          </a:custGeom>
          <a:ln>
            <a:solidFill>
              <a:srgbClr val="FFFF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39" name="Ellipse 238"/>
          <p:cNvSpPr/>
          <p:nvPr/>
        </p:nvSpPr>
        <p:spPr>
          <a:xfrm>
            <a:off x="7360324" y="12773612"/>
            <a:ext cx="1734866" cy="162928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240" name="Connecteur droit 239"/>
          <p:cNvCxnSpPr/>
          <p:nvPr/>
        </p:nvCxnSpPr>
        <p:spPr>
          <a:xfrm flipV="1">
            <a:off x="6275764" y="-1551675"/>
            <a:ext cx="807747" cy="19554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1" name="Connecteur droit 240"/>
          <p:cNvCxnSpPr/>
          <p:nvPr/>
        </p:nvCxnSpPr>
        <p:spPr>
          <a:xfrm>
            <a:off x="9226489" y="-1540267"/>
            <a:ext cx="794721" cy="8146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42" name="Forme libre 241"/>
          <p:cNvSpPr/>
          <p:nvPr/>
        </p:nvSpPr>
        <p:spPr>
          <a:xfrm>
            <a:off x="4880963" y="-1593184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43" name="Forme libre 242"/>
          <p:cNvSpPr/>
          <p:nvPr/>
        </p:nvSpPr>
        <p:spPr>
          <a:xfrm>
            <a:off x="9906550" y="-1588754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44" name="Ellipse 243"/>
          <p:cNvSpPr/>
          <p:nvPr/>
        </p:nvSpPr>
        <p:spPr>
          <a:xfrm>
            <a:off x="5643942" y="-1210390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45" name="Ellipse 244"/>
          <p:cNvSpPr/>
          <p:nvPr/>
        </p:nvSpPr>
        <p:spPr>
          <a:xfrm>
            <a:off x="5952976" y="-1254838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46" name="Ellipse 245"/>
          <p:cNvSpPr/>
          <p:nvPr/>
        </p:nvSpPr>
        <p:spPr>
          <a:xfrm>
            <a:off x="6063040" y="-1516442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47" name="Ellipse 246"/>
          <p:cNvSpPr/>
          <p:nvPr/>
        </p:nvSpPr>
        <p:spPr>
          <a:xfrm>
            <a:off x="10190541" y="-1426916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48" name="Ellipse 247"/>
          <p:cNvSpPr/>
          <p:nvPr/>
        </p:nvSpPr>
        <p:spPr>
          <a:xfrm>
            <a:off x="10194775" y="-1211641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49" name="Ellipse 248"/>
          <p:cNvSpPr/>
          <p:nvPr/>
        </p:nvSpPr>
        <p:spPr>
          <a:xfrm>
            <a:off x="10491106" y="-1215874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50" name="Forme libre 249"/>
          <p:cNvSpPr/>
          <p:nvPr/>
        </p:nvSpPr>
        <p:spPr>
          <a:xfrm>
            <a:off x="5914848" y="-1401876"/>
            <a:ext cx="493458" cy="416202"/>
          </a:xfrm>
          <a:custGeom>
            <a:avLst/>
            <a:gdLst>
              <a:gd name="connsiteX0" fmla="*/ 249793 w 493457"/>
              <a:gd name="connsiteY0" fmla="*/ 381844 h 416202"/>
              <a:gd name="connsiteX1" fmla="*/ 4260 w 493457"/>
              <a:gd name="connsiteY1" fmla="*/ 415709 h 416202"/>
              <a:gd name="connsiteX2" fmla="*/ 105860 w 493457"/>
              <a:gd name="connsiteY2" fmla="*/ 356445 h 416202"/>
              <a:gd name="connsiteX3" fmla="*/ 258260 w 493457"/>
              <a:gd name="connsiteY3" fmla="*/ 280247 h 416202"/>
              <a:gd name="connsiteX4" fmla="*/ 359860 w 493457"/>
              <a:gd name="connsiteY4" fmla="*/ 170183 h 416202"/>
              <a:gd name="connsiteX5" fmla="*/ 436060 w 493457"/>
              <a:gd name="connsiteY5" fmla="*/ 77053 h 416202"/>
              <a:gd name="connsiteX6" fmla="*/ 478393 w 493457"/>
              <a:gd name="connsiteY6" fmla="*/ 855 h 416202"/>
              <a:gd name="connsiteX7" fmla="*/ 486860 w 493457"/>
              <a:gd name="connsiteY7" fmla="*/ 127851 h 416202"/>
              <a:gd name="connsiteX8" fmla="*/ 486860 w 493457"/>
              <a:gd name="connsiteY8" fmla="*/ 237915 h 416202"/>
              <a:gd name="connsiteX9" fmla="*/ 402193 w 493457"/>
              <a:gd name="connsiteY9" fmla="*/ 254848 h 416202"/>
              <a:gd name="connsiteX10" fmla="*/ 436060 w 493457"/>
              <a:gd name="connsiteY10" fmla="*/ 331045 h 416202"/>
              <a:gd name="connsiteX11" fmla="*/ 249793 w 493457"/>
              <a:gd name="connsiteY11" fmla="*/ 381844 h 416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93457" h="416202">
                <a:moveTo>
                  <a:pt x="249793" y="381844"/>
                </a:moveTo>
                <a:cubicBezTo>
                  <a:pt x="177826" y="395955"/>
                  <a:pt x="28249" y="419942"/>
                  <a:pt x="4260" y="415709"/>
                </a:cubicBezTo>
                <a:cubicBezTo>
                  <a:pt x="-19729" y="411476"/>
                  <a:pt x="63527" y="379022"/>
                  <a:pt x="105860" y="356445"/>
                </a:cubicBezTo>
                <a:cubicBezTo>
                  <a:pt x="148193" y="333868"/>
                  <a:pt x="215927" y="311291"/>
                  <a:pt x="258260" y="280247"/>
                </a:cubicBezTo>
                <a:cubicBezTo>
                  <a:pt x="300593" y="249203"/>
                  <a:pt x="330227" y="204049"/>
                  <a:pt x="359860" y="170183"/>
                </a:cubicBezTo>
                <a:cubicBezTo>
                  <a:pt x="389493" y="136317"/>
                  <a:pt x="416305" y="105274"/>
                  <a:pt x="436060" y="77053"/>
                </a:cubicBezTo>
                <a:cubicBezTo>
                  <a:pt x="455815" y="48832"/>
                  <a:pt x="469926" y="-7611"/>
                  <a:pt x="478393" y="855"/>
                </a:cubicBezTo>
                <a:cubicBezTo>
                  <a:pt x="486860" y="9321"/>
                  <a:pt x="485449" y="88341"/>
                  <a:pt x="486860" y="127851"/>
                </a:cubicBezTo>
                <a:cubicBezTo>
                  <a:pt x="488271" y="167361"/>
                  <a:pt x="500971" y="216749"/>
                  <a:pt x="486860" y="237915"/>
                </a:cubicBezTo>
                <a:cubicBezTo>
                  <a:pt x="472749" y="259081"/>
                  <a:pt x="410660" y="239326"/>
                  <a:pt x="402193" y="254848"/>
                </a:cubicBezTo>
                <a:cubicBezTo>
                  <a:pt x="393726" y="270370"/>
                  <a:pt x="461460" y="309879"/>
                  <a:pt x="436060" y="331045"/>
                </a:cubicBezTo>
                <a:cubicBezTo>
                  <a:pt x="410660" y="352211"/>
                  <a:pt x="321760" y="367733"/>
                  <a:pt x="249793" y="381844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51" name="Forme libre 250"/>
          <p:cNvSpPr/>
          <p:nvPr/>
        </p:nvSpPr>
        <p:spPr>
          <a:xfrm>
            <a:off x="9881018" y="-1400119"/>
            <a:ext cx="334827" cy="413980"/>
          </a:xfrm>
          <a:custGeom>
            <a:avLst/>
            <a:gdLst>
              <a:gd name="connsiteX0" fmla="*/ 262956 w 334827"/>
              <a:gd name="connsiteY0" fmla="*/ 337755 h 413981"/>
              <a:gd name="connsiteX1" fmla="*/ 322222 w 334827"/>
              <a:gd name="connsiteY1" fmla="*/ 413952 h 413981"/>
              <a:gd name="connsiteX2" fmla="*/ 17422 w 334827"/>
              <a:gd name="connsiteY2" fmla="*/ 346221 h 413981"/>
              <a:gd name="connsiteX3" fmla="*/ 102089 w 334827"/>
              <a:gd name="connsiteY3" fmla="*/ 295423 h 413981"/>
              <a:gd name="connsiteX4" fmla="*/ 34356 w 334827"/>
              <a:gd name="connsiteY4" fmla="*/ 219225 h 413981"/>
              <a:gd name="connsiteX5" fmla="*/ 68222 w 334827"/>
              <a:gd name="connsiteY5" fmla="*/ 176893 h 413981"/>
              <a:gd name="connsiteX6" fmla="*/ 489 w 334827"/>
              <a:gd name="connsiteY6" fmla="*/ 32964 h 413981"/>
              <a:gd name="connsiteX7" fmla="*/ 42822 w 334827"/>
              <a:gd name="connsiteY7" fmla="*/ 16031 h 413981"/>
              <a:gd name="connsiteX8" fmla="*/ 135956 w 334827"/>
              <a:gd name="connsiteY8" fmla="*/ 227691 h 413981"/>
              <a:gd name="connsiteX9" fmla="*/ 262956 w 334827"/>
              <a:gd name="connsiteY9" fmla="*/ 337755 h 41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4827" h="413981">
                <a:moveTo>
                  <a:pt x="262956" y="337755"/>
                </a:moveTo>
                <a:cubicBezTo>
                  <a:pt x="294000" y="368799"/>
                  <a:pt x="363144" y="412541"/>
                  <a:pt x="322222" y="413952"/>
                </a:cubicBezTo>
                <a:cubicBezTo>
                  <a:pt x="281300" y="415363"/>
                  <a:pt x="54111" y="365976"/>
                  <a:pt x="17422" y="346221"/>
                </a:cubicBezTo>
                <a:cubicBezTo>
                  <a:pt x="-19267" y="326466"/>
                  <a:pt x="99267" y="316589"/>
                  <a:pt x="102089" y="295423"/>
                </a:cubicBezTo>
                <a:cubicBezTo>
                  <a:pt x="104911" y="274257"/>
                  <a:pt x="40000" y="238980"/>
                  <a:pt x="34356" y="219225"/>
                </a:cubicBezTo>
                <a:cubicBezTo>
                  <a:pt x="28711" y="199470"/>
                  <a:pt x="73866" y="207936"/>
                  <a:pt x="68222" y="176893"/>
                </a:cubicBezTo>
                <a:cubicBezTo>
                  <a:pt x="62578" y="145850"/>
                  <a:pt x="4722" y="59774"/>
                  <a:pt x="489" y="32964"/>
                </a:cubicBezTo>
                <a:cubicBezTo>
                  <a:pt x="-3744" y="6154"/>
                  <a:pt x="20244" y="-16424"/>
                  <a:pt x="42822" y="16031"/>
                </a:cubicBezTo>
                <a:cubicBezTo>
                  <a:pt x="65400" y="48486"/>
                  <a:pt x="99267" y="172659"/>
                  <a:pt x="135956" y="227691"/>
                </a:cubicBezTo>
                <a:cubicBezTo>
                  <a:pt x="172645" y="282723"/>
                  <a:pt x="231912" y="306711"/>
                  <a:pt x="262956" y="337755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253" name="Connecteur droit 252"/>
          <p:cNvCxnSpPr>
            <a:stCxn id="251" idx="7"/>
          </p:cNvCxnSpPr>
          <p:nvPr/>
        </p:nvCxnSpPr>
        <p:spPr>
          <a:xfrm flipH="1">
            <a:off x="9226902" y="-1384088"/>
            <a:ext cx="696940" cy="24179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4" name="Connecteur droit 253"/>
          <p:cNvCxnSpPr>
            <a:stCxn id="251" idx="6"/>
          </p:cNvCxnSpPr>
          <p:nvPr/>
        </p:nvCxnSpPr>
        <p:spPr>
          <a:xfrm flipH="1">
            <a:off x="9709499" y="-1367158"/>
            <a:ext cx="172006" cy="130014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5" name="Connecteur droit 254"/>
          <p:cNvCxnSpPr>
            <a:stCxn id="251" idx="5"/>
          </p:cNvCxnSpPr>
          <p:nvPr/>
        </p:nvCxnSpPr>
        <p:spPr>
          <a:xfrm flipH="1">
            <a:off x="9730669" y="-1223225"/>
            <a:ext cx="218571" cy="15717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6" name="Connecteur droit 255"/>
          <p:cNvCxnSpPr>
            <a:stCxn id="251" idx="2"/>
          </p:cNvCxnSpPr>
          <p:nvPr/>
        </p:nvCxnSpPr>
        <p:spPr>
          <a:xfrm flipH="1" flipV="1">
            <a:off x="9730667" y="-1207510"/>
            <a:ext cx="167772" cy="153612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7" name="Connecteur droit 256"/>
          <p:cNvCxnSpPr>
            <a:stCxn id="251" idx="2"/>
          </p:cNvCxnSpPr>
          <p:nvPr/>
        </p:nvCxnSpPr>
        <p:spPr>
          <a:xfrm flipH="1">
            <a:off x="9375066" y="-1053900"/>
            <a:ext cx="523374" cy="168121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8" name="Connecteur droit 257"/>
          <p:cNvCxnSpPr>
            <a:stCxn id="250" idx="8"/>
          </p:cNvCxnSpPr>
          <p:nvPr/>
        </p:nvCxnSpPr>
        <p:spPr>
          <a:xfrm flipV="1">
            <a:off x="6401709" y="-1228675"/>
            <a:ext cx="170894" cy="64714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9" name="Connecteur droit 258"/>
          <p:cNvCxnSpPr>
            <a:stCxn id="250" idx="8"/>
          </p:cNvCxnSpPr>
          <p:nvPr/>
        </p:nvCxnSpPr>
        <p:spPr>
          <a:xfrm>
            <a:off x="6401709" y="-1163963"/>
            <a:ext cx="242860" cy="11308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0" name="Connecteur droit 259"/>
          <p:cNvCxnSpPr>
            <a:stCxn id="250" idx="10"/>
          </p:cNvCxnSpPr>
          <p:nvPr/>
        </p:nvCxnSpPr>
        <p:spPr>
          <a:xfrm>
            <a:off x="6350909" y="-1070832"/>
            <a:ext cx="454526" cy="138489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1" name="Connecteur droit 260"/>
          <p:cNvCxnSpPr>
            <a:stCxn id="250" idx="6"/>
          </p:cNvCxnSpPr>
          <p:nvPr/>
        </p:nvCxnSpPr>
        <p:spPr>
          <a:xfrm>
            <a:off x="6393239" y="-1401023"/>
            <a:ext cx="518028" cy="5804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2" name="Connecteur droit 261"/>
          <p:cNvCxnSpPr/>
          <p:nvPr/>
        </p:nvCxnSpPr>
        <p:spPr>
          <a:xfrm>
            <a:off x="6401709" y="-1405123"/>
            <a:ext cx="170894" cy="21454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63" name="Arc plein 262"/>
          <p:cNvSpPr/>
          <p:nvPr/>
        </p:nvSpPr>
        <p:spPr>
          <a:xfrm>
            <a:off x="6077632" y="-2343330"/>
            <a:ext cx="4131736" cy="1526438"/>
          </a:xfrm>
          <a:prstGeom prst="blockArc">
            <a:avLst>
              <a:gd name="adj1" fmla="val 10800000"/>
              <a:gd name="adj2" fmla="val 21577767"/>
              <a:gd name="adj3" fmla="val 7436"/>
            </a:avLst>
          </a:prstGeom>
          <a:solidFill>
            <a:schemeClr val="accent1">
              <a:lumMod val="20000"/>
              <a:lumOff val="80000"/>
            </a:scheme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sp>
        <p:nvSpPr>
          <p:cNvPr id="348" name="Rectangle 347"/>
          <p:cNvSpPr/>
          <p:nvPr/>
        </p:nvSpPr>
        <p:spPr>
          <a:xfrm>
            <a:off x="7452977" y="12463282"/>
            <a:ext cx="1362572" cy="160647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49" name="Rectangle 348"/>
          <p:cNvSpPr/>
          <p:nvPr/>
        </p:nvSpPr>
        <p:spPr>
          <a:xfrm>
            <a:off x="7402899" y="5423827"/>
            <a:ext cx="1362572" cy="160647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cxnSp>
        <p:nvCxnSpPr>
          <p:cNvPr id="350" name="Connecteur droit 349"/>
          <p:cNvCxnSpPr/>
          <p:nvPr/>
        </p:nvCxnSpPr>
        <p:spPr>
          <a:xfrm flipV="1">
            <a:off x="6354506" y="1972619"/>
            <a:ext cx="720741" cy="15679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1" name="Connecteur droit 350"/>
          <p:cNvCxnSpPr/>
          <p:nvPr/>
        </p:nvCxnSpPr>
        <p:spPr>
          <a:xfrm>
            <a:off x="9200870" y="1981948"/>
            <a:ext cx="899082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52" name="Forme libre 351"/>
          <p:cNvSpPr/>
          <p:nvPr/>
        </p:nvSpPr>
        <p:spPr>
          <a:xfrm>
            <a:off x="4959705" y="1927235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53" name="Forme libre 352"/>
          <p:cNvSpPr/>
          <p:nvPr/>
        </p:nvSpPr>
        <p:spPr>
          <a:xfrm>
            <a:off x="9985292" y="1931665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54" name="Ellipse 353"/>
          <p:cNvSpPr/>
          <p:nvPr/>
        </p:nvSpPr>
        <p:spPr>
          <a:xfrm>
            <a:off x="5722684" y="2310029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55" name="Ellipse 354"/>
          <p:cNvSpPr/>
          <p:nvPr/>
        </p:nvSpPr>
        <p:spPr>
          <a:xfrm>
            <a:off x="6031718" y="2265581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56" name="Ellipse 355"/>
          <p:cNvSpPr/>
          <p:nvPr/>
        </p:nvSpPr>
        <p:spPr>
          <a:xfrm>
            <a:off x="6141782" y="2003977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57" name="Ellipse 356"/>
          <p:cNvSpPr/>
          <p:nvPr/>
        </p:nvSpPr>
        <p:spPr>
          <a:xfrm>
            <a:off x="10269283" y="2093503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58" name="Ellipse 357"/>
          <p:cNvSpPr/>
          <p:nvPr/>
        </p:nvSpPr>
        <p:spPr>
          <a:xfrm>
            <a:off x="10273517" y="2308778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59" name="Ellipse 358"/>
          <p:cNvSpPr/>
          <p:nvPr/>
        </p:nvSpPr>
        <p:spPr>
          <a:xfrm>
            <a:off x="10569848" y="2304545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60" name="Forme libre 359"/>
          <p:cNvSpPr/>
          <p:nvPr/>
        </p:nvSpPr>
        <p:spPr>
          <a:xfrm>
            <a:off x="5993590" y="2118543"/>
            <a:ext cx="493458" cy="416202"/>
          </a:xfrm>
          <a:custGeom>
            <a:avLst/>
            <a:gdLst>
              <a:gd name="connsiteX0" fmla="*/ 249793 w 493457"/>
              <a:gd name="connsiteY0" fmla="*/ 381844 h 416202"/>
              <a:gd name="connsiteX1" fmla="*/ 4260 w 493457"/>
              <a:gd name="connsiteY1" fmla="*/ 415709 h 416202"/>
              <a:gd name="connsiteX2" fmla="*/ 105860 w 493457"/>
              <a:gd name="connsiteY2" fmla="*/ 356445 h 416202"/>
              <a:gd name="connsiteX3" fmla="*/ 258260 w 493457"/>
              <a:gd name="connsiteY3" fmla="*/ 280247 h 416202"/>
              <a:gd name="connsiteX4" fmla="*/ 359860 w 493457"/>
              <a:gd name="connsiteY4" fmla="*/ 170183 h 416202"/>
              <a:gd name="connsiteX5" fmla="*/ 436060 w 493457"/>
              <a:gd name="connsiteY5" fmla="*/ 77053 h 416202"/>
              <a:gd name="connsiteX6" fmla="*/ 478393 w 493457"/>
              <a:gd name="connsiteY6" fmla="*/ 855 h 416202"/>
              <a:gd name="connsiteX7" fmla="*/ 486860 w 493457"/>
              <a:gd name="connsiteY7" fmla="*/ 127851 h 416202"/>
              <a:gd name="connsiteX8" fmla="*/ 486860 w 493457"/>
              <a:gd name="connsiteY8" fmla="*/ 237915 h 416202"/>
              <a:gd name="connsiteX9" fmla="*/ 402193 w 493457"/>
              <a:gd name="connsiteY9" fmla="*/ 254848 h 416202"/>
              <a:gd name="connsiteX10" fmla="*/ 436060 w 493457"/>
              <a:gd name="connsiteY10" fmla="*/ 331045 h 416202"/>
              <a:gd name="connsiteX11" fmla="*/ 249793 w 493457"/>
              <a:gd name="connsiteY11" fmla="*/ 381844 h 416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93457" h="416202">
                <a:moveTo>
                  <a:pt x="249793" y="381844"/>
                </a:moveTo>
                <a:cubicBezTo>
                  <a:pt x="177826" y="395955"/>
                  <a:pt x="28249" y="419942"/>
                  <a:pt x="4260" y="415709"/>
                </a:cubicBezTo>
                <a:cubicBezTo>
                  <a:pt x="-19729" y="411476"/>
                  <a:pt x="63527" y="379022"/>
                  <a:pt x="105860" y="356445"/>
                </a:cubicBezTo>
                <a:cubicBezTo>
                  <a:pt x="148193" y="333868"/>
                  <a:pt x="215927" y="311291"/>
                  <a:pt x="258260" y="280247"/>
                </a:cubicBezTo>
                <a:cubicBezTo>
                  <a:pt x="300593" y="249203"/>
                  <a:pt x="330227" y="204049"/>
                  <a:pt x="359860" y="170183"/>
                </a:cubicBezTo>
                <a:cubicBezTo>
                  <a:pt x="389493" y="136317"/>
                  <a:pt x="416305" y="105274"/>
                  <a:pt x="436060" y="77053"/>
                </a:cubicBezTo>
                <a:cubicBezTo>
                  <a:pt x="455815" y="48832"/>
                  <a:pt x="469926" y="-7611"/>
                  <a:pt x="478393" y="855"/>
                </a:cubicBezTo>
                <a:cubicBezTo>
                  <a:pt x="486860" y="9321"/>
                  <a:pt x="485449" y="88341"/>
                  <a:pt x="486860" y="127851"/>
                </a:cubicBezTo>
                <a:cubicBezTo>
                  <a:pt x="488271" y="167361"/>
                  <a:pt x="500971" y="216749"/>
                  <a:pt x="486860" y="237915"/>
                </a:cubicBezTo>
                <a:cubicBezTo>
                  <a:pt x="472749" y="259081"/>
                  <a:pt x="410660" y="239326"/>
                  <a:pt x="402193" y="254848"/>
                </a:cubicBezTo>
                <a:cubicBezTo>
                  <a:pt x="393726" y="270370"/>
                  <a:pt x="461460" y="309879"/>
                  <a:pt x="436060" y="331045"/>
                </a:cubicBezTo>
                <a:cubicBezTo>
                  <a:pt x="410660" y="352211"/>
                  <a:pt x="321760" y="367733"/>
                  <a:pt x="249793" y="381844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61" name="Forme libre 360"/>
          <p:cNvSpPr/>
          <p:nvPr/>
        </p:nvSpPr>
        <p:spPr>
          <a:xfrm>
            <a:off x="9959760" y="2120300"/>
            <a:ext cx="334827" cy="413980"/>
          </a:xfrm>
          <a:custGeom>
            <a:avLst/>
            <a:gdLst>
              <a:gd name="connsiteX0" fmla="*/ 262956 w 334827"/>
              <a:gd name="connsiteY0" fmla="*/ 337755 h 413981"/>
              <a:gd name="connsiteX1" fmla="*/ 322222 w 334827"/>
              <a:gd name="connsiteY1" fmla="*/ 413952 h 413981"/>
              <a:gd name="connsiteX2" fmla="*/ 17422 w 334827"/>
              <a:gd name="connsiteY2" fmla="*/ 346221 h 413981"/>
              <a:gd name="connsiteX3" fmla="*/ 102089 w 334827"/>
              <a:gd name="connsiteY3" fmla="*/ 295423 h 413981"/>
              <a:gd name="connsiteX4" fmla="*/ 34356 w 334827"/>
              <a:gd name="connsiteY4" fmla="*/ 219225 h 413981"/>
              <a:gd name="connsiteX5" fmla="*/ 68222 w 334827"/>
              <a:gd name="connsiteY5" fmla="*/ 176893 h 413981"/>
              <a:gd name="connsiteX6" fmla="*/ 489 w 334827"/>
              <a:gd name="connsiteY6" fmla="*/ 32964 h 413981"/>
              <a:gd name="connsiteX7" fmla="*/ 42822 w 334827"/>
              <a:gd name="connsiteY7" fmla="*/ 16031 h 413981"/>
              <a:gd name="connsiteX8" fmla="*/ 135956 w 334827"/>
              <a:gd name="connsiteY8" fmla="*/ 227691 h 413981"/>
              <a:gd name="connsiteX9" fmla="*/ 262956 w 334827"/>
              <a:gd name="connsiteY9" fmla="*/ 337755 h 41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4827" h="413981">
                <a:moveTo>
                  <a:pt x="262956" y="337755"/>
                </a:moveTo>
                <a:cubicBezTo>
                  <a:pt x="294000" y="368799"/>
                  <a:pt x="363144" y="412541"/>
                  <a:pt x="322222" y="413952"/>
                </a:cubicBezTo>
                <a:cubicBezTo>
                  <a:pt x="281300" y="415363"/>
                  <a:pt x="54111" y="365976"/>
                  <a:pt x="17422" y="346221"/>
                </a:cubicBezTo>
                <a:cubicBezTo>
                  <a:pt x="-19267" y="326466"/>
                  <a:pt x="99267" y="316589"/>
                  <a:pt x="102089" y="295423"/>
                </a:cubicBezTo>
                <a:cubicBezTo>
                  <a:pt x="104911" y="274257"/>
                  <a:pt x="40000" y="238980"/>
                  <a:pt x="34356" y="219225"/>
                </a:cubicBezTo>
                <a:cubicBezTo>
                  <a:pt x="28711" y="199470"/>
                  <a:pt x="73866" y="207936"/>
                  <a:pt x="68222" y="176893"/>
                </a:cubicBezTo>
                <a:cubicBezTo>
                  <a:pt x="62578" y="145850"/>
                  <a:pt x="4722" y="59774"/>
                  <a:pt x="489" y="32964"/>
                </a:cubicBezTo>
                <a:cubicBezTo>
                  <a:pt x="-3744" y="6154"/>
                  <a:pt x="20244" y="-16424"/>
                  <a:pt x="42822" y="16031"/>
                </a:cubicBezTo>
                <a:cubicBezTo>
                  <a:pt x="65400" y="48486"/>
                  <a:pt x="99267" y="172659"/>
                  <a:pt x="135956" y="227691"/>
                </a:cubicBezTo>
                <a:cubicBezTo>
                  <a:pt x="172645" y="282723"/>
                  <a:pt x="231912" y="306711"/>
                  <a:pt x="262956" y="337755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62" name="Forme libre 361"/>
          <p:cNvSpPr/>
          <p:nvPr/>
        </p:nvSpPr>
        <p:spPr>
          <a:xfrm>
            <a:off x="6634238" y="2104221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solidFill>
            <a:srgbClr val="800000"/>
          </a:solidFill>
          <a:ln w="57150" cmpd="sng">
            <a:solidFill>
              <a:schemeClr val="accent1">
                <a:lumMod val="40000"/>
                <a:lumOff val="60000"/>
              </a:schemeClr>
            </a:solidFill>
            <a:prstDash val="soli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363" name="Connecteur droit 362"/>
          <p:cNvCxnSpPr>
            <a:stCxn id="361" idx="7"/>
            <a:endCxn id="362" idx="26"/>
          </p:cNvCxnSpPr>
          <p:nvPr/>
        </p:nvCxnSpPr>
        <p:spPr>
          <a:xfrm flipH="1">
            <a:off x="9305644" y="2136331"/>
            <a:ext cx="696940" cy="24179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64" name="Connecteur droit 363"/>
          <p:cNvCxnSpPr>
            <a:stCxn id="361" idx="6"/>
            <a:endCxn id="362" idx="30"/>
          </p:cNvCxnSpPr>
          <p:nvPr/>
        </p:nvCxnSpPr>
        <p:spPr>
          <a:xfrm flipH="1">
            <a:off x="9788241" y="2153261"/>
            <a:ext cx="172006" cy="130014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65" name="Connecteur droit 364"/>
          <p:cNvCxnSpPr>
            <a:stCxn id="361" idx="5"/>
            <a:endCxn id="362" idx="31"/>
          </p:cNvCxnSpPr>
          <p:nvPr/>
        </p:nvCxnSpPr>
        <p:spPr>
          <a:xfrm flipH="1">
            <a:off x="9809411" y="2297194"/>
            <a:ext cx="218571" cy="15717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66" name="Connecteur droit 365"/>
          <p:cNvCxnSpPr>
            <a:stCxn id="361" idx="2"/>
            <a:endCxn id="362" idx="31"/>
          </p:cNvCxnSpPr>
          <p:nvPr/>
        </p:nvCxnSpPr>
        <p:spPr>
          <a:xfrm flipH="1" flipV="1">
            <a:off x="9809409" y="2312909"/>
            <a:ext cx="167772" cy="153612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67" name="Connecteur droit 366"/>
          <p:cNvCxnSpPr>
            <a:stCxn id="361" idx="2"/>
            <a:endCxn id="362" idx="36"/>
          </p:cNvCxnSpPr>
          <p:nvPr/>
        </p:nvCxnSpPr>
        <p:spPr>
          <a:xfrm flipH="1">
            <a:off x="9453808" y="2466519"/>
            <a:ext cx="523374" cy="168121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68" name="Connecteur droit 367"/>
          <p:cNvCxnSpPr>
            <a:stCxn id="360" idx="8"/>
            <a:endCxn id="362" idx="13"/>
          </p:cNvCxnSpPr>
          <p:nvPr/>
        </p:nvCxnSpPr>
        <p:spPr>
          <a:xfrm flipV="1">
            <a:off x="6480451" y="2291744"/>
            <a:ext cx="170894" cy="64714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69" name="Connecteur droit 368"/>
          <p:cNvCxnSpPr>
            <a:stCxn id="360" idx="8"/>
            <a:endCxn id="362" idx="7"/>
          </p:cNvCxnSpPr>
          <p:nvPr/>
        </p:nvCxnSpPr>
        <p:spPr>
          <a:xfrm>
            <a:off x="6480451" y="2356456"/>
            <a:ext cx="242860" cy="11308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70" name="Connecteur droit 369"/>
          <p:cNvCxnSpPr>
            <a:stCxn id="360" idx="10"/>
            <a:endCxn id="362" idx="3"/>
          </p:cNvCxnSpPr>
          <p:nvPr/>
        </p:nvCxnSpPr>
        <p:spPr>
          <a:xfrm>
            <a:off x="6429651" y="2449587"/>
            <a:ext cx="454526" cy="138489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71" name="Connecteur droit 370"/>
          <p:cNvCxnSpPr>
            <a:stCxn id="360" idx="6"/>
            <a:endCxn id="362" idx="16"/>
          </p:cNvCxnSpPr>
          <p:nvPr/>
        </p:nvCxnSpPr>
        <p:spPr>
          <a:xfrm>
            <a:off x="6471981" y="2119396"/>
            <a:ext cx="518028" cy="5804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72" name="Connecteur droit 371"/>
          <p:cNvCxnSpPr/>
          <p:nvPr/>
        </p:nvCxnSpPr>
        <p:spPr>
          <a:xfrm>
            <a:off x="6480451" y="2115296"/>
            <a:ext cx="170894" cy="21454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73" name="Arc plein 372"/>
          <p:cNvSpPr/>
          <p:nvPr/>
        </p:nvSpPr>
        <p:spPr>
          <a:xfrm>
            <a:off x="6156374" y="1177089"/>
            <a:ext cx="4131736" cy="1526438"/>
          </a:xfrm>
          <a:prstGeom prst="blockArc">
            <a:avLst>
              <a:gd name="adj1" fmla="val 10800000"/>
              <a:gd name="adj2" fmla="val 21577767"/>
              <a:gd name="adj3" fmla="val 7436"/>
            </a:avLst>
          </a:prstGeom>
          <a:solidFill>
            <a:schemeClr val="accent1">
              <a:lumMod val="20000"/>
              <a:lumOff val="80000"/>
            </a:scheme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sp>
        <p:nvSpPr>
          <p:cNvPr id="374" name="Forme libre 373"/>
          <p:cNvSpPr/>
          <p:nvPr/>
        </p:nvSpPr>
        <p:spPr>
          <a:xfrm>
            <a:off x="6555496" y="-1416198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solidFill>
            <a:schemeClr val="bg1"/>
          </a:solidFill>
          <a:ln w="57150" cmpd="sng">
            <a:solidFill>
              <a:schemeClr val="accent1">
                <a:lumMod val="40000"/>
                <a:lumOff val="60000"/>
              </a:schemeClr>
            </a:solidFill>
            <a:prstDash val="soli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385" name="Connecteur droit 384"/>
          <p:cNvCxnSpPr/>
          <p:nvPr/>
        </p:nvCxnSpPr>
        <p:spPr>
          <a:xfrm flipV="1">
            <a:off x="6295231" y="8850587"/>
            <a:ext cx="807414" cy="14322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86" name="Connecteur droit 385"/>
          <p:cNvCxnSpPr/>
          <p:nvPr/>
        </p:nvCxnSpPr>
        <p:spPr>
          <a:xfrm>
            <a:off x="9194388" y="8850587"/>
            <a:ext cx="846289" cy="14322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87" name="Forme libre 386"/>
          <p:cNvSpPr/>
          <p:nvPr/>
        </p:nvSpPr>
        <p:spPr>
          <a:xfrm>
            <a:off x="4900430" y="8803846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88" name="Forme libre 387"/>
          <p:cNvSpPr/>
          <p:nvPr/>
        </p:nvSpPr>
        <p:spPr>
          <a:xfrm>
            <a:off x="9926017" y="8808276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89" name="Ellipse 388"/>
          <p:cNvSpPr/>
          <p:nvPr/>
        </p:nvSpPr>
        <p:spPr>
          <a:xfrm>
            <a:off x="5663409" y="9186640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90" name="Ellipse 389"/>
          <p:cNvSpPr/>
          <p:nvPr/>
        </p:nvSpPr>
        <p:spPr>
          <a:xfrm>
            <a:off x="5972443" y="9142192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91" name="Ellipse 390"/>
          <p:cNvSpPr/>
          <p:nvPr/>
        </p:nvSpPr>
        <p:spPr>
          <a:xfrm>
            <a:off x="6082507" y="8880588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92" name="Ellipse 391"/>
          <p:cNvSpPr/>
          <p:nvPr/>
        </p:nvSpPr>
        <p:spPr>
          <a:xfrm>
            <a:off x="10210008" y="8970114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93" name="Ellipse 392"/>
          <p:cNvSpPr/>
          <p:nvPr/>
        </p:nvSpPr>
        <p:spPr>
          <a:xfrm>
            <a:off x="10214242" y="9185389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94" name="Ellipse 393"/>
          <p:cNvSpPr/>
          <p:nvPr/>
        </p:nvSpPr>
        <p:spPr>
          <a:xfrm>
            <a:off x="10510573" y="9181156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95" name="Forme libre 394"/>
          <p:cNvSpPr/>
          <p:nvPr/>
        </p:nvSpPr>
        <p:spPr>
          <a:xfrm>
            <a:off x="5934315" y="8995154"/>
            <a:ext cx="493458" cy="416202"/>
          </a:xfrm>
          <a:custGeom>
            <a:avLst/>
            <a:gdLst>
              <a:gd name="connsiteX0" fmla="*/ 249793 w 493457"/>
              <a:gd name="connsiteY0" fmla="*/ 381844 h 416202"/>
              <a:gd name="connsiteX1" fmla="*/ 4260 w 493457"/>
              <a:gd name="connsiteY1" fmla="*/ 415709 h 416202"/>
              <a:gd name="connsiteX2" fmla="*/ 105860 w 493457"/>
              <a:gd name="connsiteY2" fmla="*/ 356445 h 416202"/>
              <a:gd name="connsiteX3" fmla="*/ 258260 w 493457"/>
              <a:gd name="connsiteY3" fmla="*/ 280247 h 416202"/>
              <a:gd name="connsiteX4" fmla="*/ 359860 w 493457"/>
              <a:gd name="connsiteY4" fmla="*/ 170183 h 416202"/>
              <a:gd name="connsiteX5" fmla="*/ 436060 w 493457"/>
              <a:gd name="connsiteY5" fmla="*/ 77053 h 416202"/>
              <a:gd name="connsiteX6" fmla="*/ 478393 w 493457"/>
              <a:gd name="connsiteY6" fmla="*/ 855 h 416202"/>
              <a:gd name="connsiteX7" fmla="*/ 486860 w 493457"/>
              <a:gd name="connsiteY7" fmla="*/ 127851 h 416202"/>
              <a:gd name="connsiteX8" fmla="*/ 486860 w 493457"/>
              <a:gd name="connsiteY8" fmla="*/ 237915 h 416202"/>
              <a:gd name="connsiteX9" fmla="*/ 402193 w 493457"/>
              <a:gd name="connsiteY9" fmla="*/ 254848 h 416202"/>
              <a:gd name="connsiteX10" fmla="*/ 436060 w 493457"/>
              <a:gd name="connsiteY10" fmla="*/ 331045 h 416202"/>
              <a:gd name="connsiteX11" fmla="*/ 249793 w 493457"/>
              <a:gd name="connsiteY11" fmla="*/ 381844 h 416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93457" h="416202">
                <a:moveTo>
                  <a:pt x="249793" y="381844"/>
                </a:moveTo>
                <a:cubicBezTo>
                  <a:pt x="177826" y="395955"/>
                  <a:pt x="28249" y="419942"/>
                  <a:pt x="4260" y="415709"/>
                </a:cubicBezTo>
                <a:cubicBezTo>
                  <a:pt x="-19729" y="411476"/>
                  <a:pt x="63527" y="379022"/>
                  <a:pt x="105860" y="356445"/>
                </a:cubicBezTo>
                <a:cubicBezTo>
                  <a:pt x="148193" y="333868"/>
                  <a:pt x="215927" y="311291"/>
                  <a:pt x="258260" y="280247"/>
                </a:cubicBezTo>
                <a:cubicBezTo>
                  <a:pt x="300593" y="249203"/>
                  <a:pt x="330227" y="204049"/>
                  <a:pt x="359860" y="170183"/>
                </a:cubicBezTo>
                <a:cubicBezTo>
                  <a:pt x="389493" y="136317"/>
                  <a:pt x="416305" y="105274"/>
                  <a:pt x="436060" y="77053"/>
                </a:cubicBezTo>
                <a:cubicBezTo>
                  <a:pt x="455815" y="48832"/>
                  <a:pt x="469926" y="-7611"/>
                  <a:pt x="478393" y="855"/>
                </a:cubicBezTo>
                <a:cubicBezTo>
                  <a:pt x="486860" y="9321"/>
                  <a:pt x="485449" y="88341"/>
                  <a:pt x="486860" y="127851"/>
                </a:cubicBezTo>
                <a:cubicBezTo>
                  <a:pt x="488271" y="167361"/>
                  <a:pt x="500971" y="216749"/>
                  <a:pt x="486860" y="237915"/>
                </a:cubicBezTo>
                <a:cubicBezTo>
                  <a:pt x="472749" y="259081"/>
                  <a:pt x="410660" y="239326"/>
                  <a:pt x="402193" y="254848"/>
                </a:cubicBezTo>
                <a:cubicBezTo>
                  <a:pt x="393726" y="270370"/>
                  <a:pt x="461460" y="309879"/>
                  <a:pt x="436060" y="331045"/>
                </a:cubicBezTo>
                <a:cubicBezTo>
                  <a:pt x="410660" y="352211"/>
                  <a:pt x="321760" y="367733"/>
                  <a:pt x="249793" y="381844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96" name="Forme libre 395"/>
          <p:cNvSpPr/>
          <p:nvPr/>
        </p:nvSpPr>
        <p:spPr>
          <a:xfrm>
            <a:off x="9900485" y="8996911"/>
            <a:ext cx="334827" cy="413980"/>
          </a:xfrm>
          <a:custGeom>
            <a:avLst/>
            <a:gdLst>
              <a:gd name="connsiteX0" fmla="*/ 262956 w 334827"/>
              <a:gd name="connsiteY0" fmla="*/ 337755 h 413981"/>
              <a:gd name="connsiteX1" fmla="*/ 322222 w 334827"/>
              <a:gd name="connsiteY1" fmla="*/ 413952 h 413981"/>
              <a:gd name="connsiteX2" fmla="*/ 17422 w 334827"/>
              <a:gd name="connsiteY2" fmla="*/ 346221 h 413981"/>
              <a:gd name="connsiteX3" fmla="*/ 102089 w 334827"/>
              <a:gd name="connsiteY3" fmla="*/ 295423 h 413981"/>
              <a:gd name="connsiteX4" fmla="*/ 34356 w 334827"/>
              <a:gd name="connsiteY4" fmla="*/ 219225 h 413981"/>
              <a:gd name="connsiteX5" fmla="*/ 68222 w 334827"/>
              <a:gd name="connsiteY5" fmla="*/ 176893 h 413981"/>
              <a:gd name="connsiteX6" fmla="*/ 489 w 334827"/>
              <a:gd name="connsiteY6" fmla="*/ 32964 h 413981"/>
              <a:gd name="connsiteX7" fmla="*/ 42822 w 334827"/>
              <a:gd name="connsiteY7" fmla="*/ 16031 h 413981"/>
              <a:gd name="connsiteX8" fmla="*/ 135956 w 334827"/>
              <a:gd name="connsiteY8" fmla="*/ 227691 h 413981"/>
              <a:gd name="connsiteX9" fmla="*/ 262956 w 334827"/>
              <a:gd name="connsiteY9" fmla="*/ 337755 h 41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4827" h="413981">
                <a:moveTo>
                  <a:pt x="262956" y="337755"/>
                </a:moveTo>
                <a:cubicBezTo>
                  <a:pt x="294000" y="368799"/>
                  <a:pt x="363144" y="412541"/>
                  <a:pt x="322222" y="413952"/>
                </a:cubicBezTo>
                <a:cubicBezTo>
                  <a:pt x="281300" y="415363"/>
                  <a:pt x="54111" y="365976"/>
                  <a:pt x="17422" y="346221"/>
                </a:cubicBezTo>
                <a:cubicBezTo>
                  <a:pt x="-19267" y="326466"/>
                  <a:pt x="99267" y="316589"/>
                  <a:pt x="102089" y="295423"/>
                </a:cubicBezTo>
                <a:cubicBezTo>
                  <a:pt x="104911" y="274257"/>
                  <a:pt x="40000" y="238980"/>
                  <a:pt x="34356" y="219225"/>
                </a:cubicBezTo>
                <a:cubicBezTo>
                  <a:pt x="28711" y="199470"/>
                  <a:pt x="73866" y="207936"/>
                  <a:pt x="68222" y="176893"/>
                </a:cubicBezTo>
                <a:cubicBezTo>
                  <a:pt x="62578" y="145850"/>
                  <a:pt x="4722" y="59774"/>
                  <a:pt x="489" y="32964"/>
                </a:cubicBezTo>
                <a:cubicBezTo>
                  <a:pt x="-3744" y="6154"/>
                  <a:pt x="20244" y="-16424"/>
                  <a:pt x="42822" y="16031"/>
                </a:cubicBezTo>
                <a:cubicBezTo>
                  <a:pt x="65400" y="48486"/>
                  <a:pt x="99267" y="172659"/>
                  <a:pt x="135956" y="227691"/>
                </a:cubicBezTo>
                <a:cubicBezTo>
                  <a:pt x="172645" y="282723"/>
                  <a:pt x="231912" y="306711"/>
                  <a:pt x="262956" y="337755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97" name="Forme libre 396"/>
          <p:cNvSpPr/>
          <p:nvPr/>
        </p:nvSpPr>
        <p:spPr>
          <a:xfrm>
            <a:off x="6574963" y="8980832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solidFill>
            <a:schemeClr val="bg1"/>
          </a:solidFill>
          <a:ln w="57150" cmpd="sng">
            <a:solidFill>
              <a:schemeClr val="accent2">
                <a:lumMod val="50000"/>
              </a:schemeClr>
            </a:solidFill>
            <a:prstDash val="soli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398" name="Connecteur droit 397"/>
          <p:cNvCxnSpPr>
            <a:stCxn id="396" idx="7"/>
            <a:endCxn id="397" idx="26"/>
          </p:cNvCxnSpPr>
          <p:nvPr/>
        </p:nvCxnSpPr>
        <p:spPr>
          <a:xfrm flipH="1">
            <a:off x="9246369" y="9012942"/>
            <a:ext cx="696940" cy="24179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99" name="Connecteur droit 398"/>
          <p:cNvCxnSpPr>
            <a:stCxn id="396" idx="6"/>
            <a:endCxn id="397" idx="30"/>
          </p:cNvCxnSpPr>
          <p:nvPr/>
        </p:nvCxnSpPr>
        <p:spPr>
          <a:xfrm flipH="1">
            <a:off x="9728966" y="9029872"/>
            <a:ext cx="172006" cy="130014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00" name="Connecteur droit 399"/>
          <p:cNvCxnSpPr>
            <a:stCxn id="396" idx="5"/>
            <a:endCxn id="397" idx="31"/>
          </p:cNvCxnSpPr>
          <p:nvPr/>
        </p:nvCxnSpPr>
        <p:spPr>
          <a:xfrm flipH="1">
            <a:off x="9750136" y="9173805"/>
            <a:ext cx="218571" cy="15717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01" name="Connecteur droit 400"/>
          <p:cNvCxnSpPr>
            <a:stCxn id="396" idx="2"/>
            <a:endCxn id="397" idx="31"/>
          </p:cNvCxnSpPr>
          <p:nvPr/>
        </p:nvCxnSpPr>
        <p:spPr>
          <a:xfrm flipH="1" flipV="1">
            <a:off x="9750134" y="9189520"/>
            <a:ext cx="167772" cy="153612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02" name="Connecteur droit 401"/>
          <p:cNvCxnSpPr>
            <a:stCxn id="396" idx="2"/>
            <a:endCxn id="397" idx="36"/>
          </p:cNvCxnSpPr>
          <p:nvPr/>
        </p:nvCxnSpPr>
        <p:spPr>
          <a:xfrm flipH="1">
            <a:off x="9394533" y="9343130"/>
            <a:ext cx="523374" cy="168121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03" name="Connecteur droit 402"/>
          <p:cNvCxnSpPr>
            <a:stCxn id="395" idx="8"/>
            <a:endCxn id="397" idx="13"/>
          </p:cNvCxnSpPr>
          <p:nvPr/>
        </p:nvCxnSpPr>
        <p:spPr>
          <a:xfrm flipV="1">
            <a:off x="6421176" y="9168355"/>
            <a:ext cx="170894" cy="64714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04" name="Connecteur droit 403"/>
          <p:cNvCxnSpPr>
            <a:stCxn id="395" idx="8"/>
            <a:endCxn id="397" idx="7"/>
          </p:cNvCxnSpPr>
          <p:nvPr/>
        </p:nvCxnSpPr>
        <p:spPr>
          <a:xfrm>
            <a:off x="6421176" y="9233067"/>
            <a:ext cx="242860" cy="11308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05" name="Connecteur droit 404"/>
          <p:cNvCxnSpPr>
            <a:stCxn id="395" idx="10"/>
            <a:endCxn id="397" idx="3"/>
          </p:cNvCxnSpPr>
          <p:nvPr/>
        </p:nvCxnSpPr>
        <p:spPr>
          <a:xfrm>
            <a:off x="6370376" y="9326198"/>
            <a:ext cx="454526" cy="138489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06" name="Connecteur droit 405"/>
          <p:cNvCxnSpPr>
            <a:stCxn id="395" idx="6"/>
            <a:endCxn id="397" idx="16"/>
          </p:cNvCxnSpPr>
          <p:nvPr/>
        </p:nvCxnSpPr>
        <p:spPr>
          <a:xfrm>
            <a:off x="6412706" y="8996007"/>
            <a:ext cx="518028" cy="5804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07" name="Connecteur droit 406"/>
          <p:cNvCxnSpPr/>
          <p:nvPr/>
        </p:nvCxnSpPr>
        <p:spPr>
          <a:xfrm>
            <a:off x="6421176" y="8991907"/>
            <a:ext cx="170894" cy="21454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08" name="Arc plein 407"/>
          <p:cNvSpPr/>
          <p:nvPr/>
        </p:nvSpPr>
        <p:spPr>
          <a:xfrm>
            <a:off x="6097099" y="8053700"/>
            <a:ext cx="4131736" cy="1526438"/>
          </a:xfrm>
          <a:prstGeom prst="blockArc">
            <a:avLst>
              <a:gd name="adj1" fmla="val 10800000"/>
              <a:gd name="adj2" fmla="val 21577767"/>
              <a:gd name="adj3" fmla="val 7436"/>
            </a:avLst>
          </a:prstGeom>
          <a:solidFill>
            <a:schemeClr val="accent1">
              <a:lumMod val="20000"/>
              <a:lumOff val="80000"/>
            </a:scheme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sp>
        <p:nvSpPr>
          <p:cNvPr id="409" name="Forme libre 408"/>
          <p:cNvSpPr/>
          <p:nvPr/>
        </p:nvSpPr>
        <p:spPr>
          <a:xfrm>
            <a:off x="7460236" y="8976408"/>
            <a:ext cx="1312332" cy="22284"/>
          </a:xfrm>
          <a:custGeom>
            <a:avLst/>
            <a:gdLst>
              <a:gd name="connsiteX0" fmla="*/ 0 w 1312333"/>
              <a:gd name="connsiteY0" fmla="*/ 22284 h 22284"/>
              <a:gd name="connsiteX1" fmla="*/ 245533 w 1312333"/>
              <a:gd name="connsiteY1" fmla="*/ 9584 h 22284"/>
              <a:gd name="connsiteX2" fmla="*/ 469900 w 1312333"/>
              <a:gd name="connsiteY2" fmla="*/ 5351 h 22284"/>
              <a:gd name="connsiteX3" fmla="*/ 673100 w 1312333"/>
              <a:gd name="connsiteY3" fmla="*/ 5351 h 22284"/>
              <a:gd name="connsiteX4" fmla="*/ 867833 w 1312333"/>
              <a:gd name="connsiteY4" fmla="*/ 1118 h 22284"/>
              <a:gd name="connsiteX5" fmla="*/ 1037166 w 1312333"/>
              <a:gd name="connsiteY5" fmla="*/ 1118 h 22284"/>
              <a:gd name="connsiteX6" fmla="*/ 1227666 w 1312333"/>
              <a:gd name="connsiteY6" fmla="*/ 13818 h 22284"/>
              <a:gd name="connsiteX7" fmla="*/ 1312333 w 1312333"/>
              <a:gd name="connsiteY7" fmla="*/ 22284 h 22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12333" h="22284">
                <a:moveTo>
                  <a:pt x="0" y="22284"/>
                </a:moveTo>
                <a:lnTo>
                  <a:pt x="245533" y="9584"/>
                </a:lnTo>
                <a:cubicBezTo>
                  <a:pt x="323850" y="6762"/>
                  <a:pt x="469900" y="5351"/>
                  <a:pt x="469900" y="5351"/>
                </a:cubicBezTo>
                <a:lnTo>
                  <a:pt x="673100" y="5351"/>
                </a:lnTo>
                <a:cubicBezTo>
                  <a:pt x="739422" y="4646"/>
                  <a:pt x="807155" y="1823"/>
                  <a:pt x="867833" y="1118"/>
                </a:cubicBezTo>
                <a:cubicBezTo>
                  <a:pt x="928511" y="412"/>
                  <a:pt x="977194" y="-999"/>
                  <a:pt x="1037166" y="1118"/>
                </a:cubicBezTo>
                <a:cubicBezTo>
                  <a:pt x="1097138" y="3235"/>
                  <a:pt x="1181805" y="10290"/>
                  <a:pt x="1227666" y="13818"/>
                </a:cubicBezTo>
                <a:cubicBezTo>
                  <a:pt x="1273527" y="17346"/>
                  <a:pt x="1312333" y="22284"/>
                  <a:pt x="1312333" y="22284"/>
                </a:cubicBezTo>
              </a:path>
            </a:pathLst>
          </a:custGeom>
          <a:ln w="5715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10" name="Ellipse 409"/>
          <p:cNvSpPr/>
          <p:nvPr/>
        </p:nvSpPr>
        <p:spPr>
          <a:xfrm>
            <a:off x="7096166" y="9102892"/>
            <a:ext cx="601852" cy="175685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11" name="Ellipse 410"/>
          <p:cNvSpPr/>
          <p:nvPr/>
        </p:nvSpPr>
        <p:spPr>
          <a:xfrm>
            <a:off x="8298435" y="9430360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12" name="Ellipse 411"/>
          <p:cNvSpPr/>
          <p:nvPr/>
        </p:nvSpPr>
        <p:spPr>
          <a:xfrm>
            <a:off x="8739659" y="9096762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13" name="Ellipse 412"/>
          <p:cNvSpPr/>
          <p:nvPr/>
        </p:nvSpPr>
        <p:spPr>
          <a:xfrm>
            <a:off x="8878960" y="9064283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14" name="Ellipse 413"/>
          <p:cNvSpPr/>
          <p:nvPr/>
        </p:nvSpPr>
        <p:spPr>
          <a:xfrm>
            <a:off x="8914185" y="9178361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15" name="Ellipse 414"/>
          <p:cNvSpPr/>
          <p:nvPr/>
        </p:nvSpPr>
        <p:spPr>
          <a:xfrm>
            <a:off x="9045485" y="9255187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16" name="Forme libre 415"/>
          <p:cNvSpPr/>
          <p:nvPr/>
        </p:nvSpPr>
        <p:spPr>
          <a:xfrm rot="1312345">
            <a:off x="6673866" y="9178897"/>
            <a:ext cx="818988" cy="211040"/>
          </a:xfrm>
          <a:custGeom>
            <a:avLst/>
            <a:gdLst>
              <a:gd name="connsiteX0" fmla="*/ 104206 w 567756"/>
              <a:gd name="connsiteY0" fmla="*/ 38100 h 120970"/>
              <a:gd name="connsiteX1" fmla="*/ 2606 w 567756"/>
              <a:gd name="connsiteY1" fmla="*/ 88900 h 120970"/>
              <a:gd name="connsiteX2" fmla="*/ 59756 w 567756"/>
              <a:gd name="connsiteY2" fmla="*/ 120650 h 120970"/>
              <a:gd name="connsiteX3" fmla="*/ 358206 w 567756"/>
              <a:gd name="connsiteY3" fmla="*/ 69850 h 120970"/>
              <a:gd name="connsiteX4" fmla="*/ 567756 w 567756"/>
              <a:gd name="connsiteY4" fmla="*/ 0 h 120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7756" h="120970">
                <a:moveTo>
                  <a:pt x="104206" y="38100"/>
                </a:moveTo>
                <a:cubicBezTo>
                  <a:pt x="57110" y="56621"/>
                  <a:pt x="10014" y="75142"/>
                  <a:pt x="2606" y="88900"/>
                </a:cubicBezTo>
                <a:cubicBezTo>
                  <a:pt x="-4802" y="102658"/>
                  <a:pt x="489" y="123825"/>
                  <a:pt x="59756" y="120650"/>
                </a:cubicBezTo>
                <a:cubicBezTo>
                  <a:pt x="119023" y="117475"/>
                  <a:pt x="273539" y="89958"/>
                  <a:pt x="358206" y="69850"/>
                </a:cubicBezTo>
                <a:cubicBezTo>
                  <a:pt x="442873" y="49742"/>
                  <a:pt x="567756" y="0"/>
                  <a:pt x="567756" y="0"/>
                </a:cubicBezTo>
              </a:path>
            </a:pathLst>
          </a:custGeom>
          <a:ln>
            <a:solidFill>
              <a:srgbClr val="FFFF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17" name="Forme libre 416"/>
          <p:cNvSpPr/>
          <p:nvPr/>
        </p:nvSpPr>
        <p:spPr>
          <a:xfrm rot="653313">
            <a:off x="8894440" y="9184496"/>
            <a:ext cx="733217" cy="159986"/>
          </a:xfrm>
          <a:custGeom>
            <a:avLst/>
            <a:gdLst>
              <a:gd name="connsiteX0" fmla="*/ 374650 w 502169"/>
              <a:gd name="connsiteY0" fmla="*/ 115989 h 115989"/>
              <a:gd name="connsiteX1" fmla="*/ 482600 w 502169"/>
              <a:gd name="connsiteY1" fmla="*/ 77889 h 115989"/>
              <a:gd name="connsiteX2" fmla="*/ 495300 w 502169"/>
              <a:gd name="connsiteY2" fmla="*/ 20739 h 115989"/>
              <a:gd name="connsiteX3" fmla="*/ 406400 w 502169"/>
              <a:gd name="connsiteY3" fmla="*/ 1689 h 115989"/>
              <a:gd name="connsiteX4" fmla="*/ 177800 w 502169"/>
              <a:gd name="connsiteY4" fmla="*/ 58839 h 115989"/>
              <a:gd name="connsiteX5" fmla="*/ 0 w 502169"/>
              <a:gd name="connsiteY5" fmla="*/ 115989 h 115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2169" h="115989">
                <a:moveTo>
                  <a:pt x="374650" y="115989"/>
                </a:moveTo>
                <a:cubicBezTo>
                  <a:pt x="418571" y="104876"/>
                  <a:pt x="462492" y="93764"/>
                  <a:pt x="482600" y="77889"/>
                </a:cubicBezTo>
                <a:cubicBezTo>
                  <a:pt x="502708" y="62014"/>
                  <a:pt x="508000" y="33439"/>
                  <a:pt x="495300" y="20739"/>
                </a:cubicBezTo>
                <a:cubicBezTo>
                  <a:pt x="482600" y="8039"/>
                  <a:pt x="459317" y="-4661"/>
                  <a:pt x="406400" y="1689"/>
                </a:cubicBezTo>
                <a:cubicBezTo>
                  <a:pt x="353483" y="8039"/>
                  <a:pt x="245533" y="39789"/>
                  <a:pt x="177800" y="58839"/>
                </a:cubicBezTo>
                <a:cubicBezTo>
                  <a:pt x="110067" y="77889"/>
                  <a:pt x="0" y="115989"/>
                  <a:pt x="0" y="115989"/>
                </a:cubicBezTo>
              </a:path>
            </a:pathLst>
          </a:custGeom>
          <a:ln>
            <a:solidFill>
              <a:srgbClr val="FFFF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18" name="Ellipse 417"/>
          <p:cNvSpPr/>
          <p:nvPr/>
        </p:nvSpPr>
        <p:spPr>
          <a:xfrm>
            <a:off x="7353845" y="9222513"/>
            <a:ext cx="1734866" cy="162928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19" name="Rectangle 418"/>
          <p:cNvSpPr/>
          <p:nvPr/>
        </p:nvSpPr>
        <p:spPr>
          <a:xfrm>
            <a:off x="7446498" y="8912183"/>
            <a:ext cx="1362572" cy="160647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20" name="Rectangle 419"/>
          <p:cNvSpPr/>
          <p:nvPr/>
        </p:nvSpPr>
        <p:spPr>
          <a:xfrm>
            <a:off x="7452977" y="13173912"/>
            <a:ext cx="1362572" cy="160647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83" name="Text Box 23"/>
          <p:cNvSpPr txBox="1">
            <a:spLocks noChangeArrowheads="1"/>
          </p:cNvSpPr>
          <p:nvPr/>
        </p:nvSpPr>
        <p:spPr bwMode="auto">
          <a:xfrm>
            <a:off x="4408197" y="-579260"/>
            <a:ext cx="7475676" cy="13234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4000" dirty="0" smtClean="0">
                <a:solidFill>
                  <a:srgbClr val="767676"/>
                </a:solidFill>
                <a:latin typeface="Helvetica"/>
                <a:cs typeface="Helvetica"/>
              </a:rPr>
              <a:t>CRISTALLIN TRANSPARENT</a:t>
            </a:r>
          </a:p>
          <a:p>
            <a:pPr algn="ctr"/>
            <a:r>
              <a:rPr lang="fr-FR" sz="4000" dirty="0" smtClean="0">
                <a:solidFill>
                  <a:srgbClr val="767676"/>
                </a:solidFill>
                <a:latin typeface="Helvetica"/>
                <a:cs typeface="Helvetica"/>
              </a:rPr>
              <a:t>DU SUJET JEUNE</a:t>
            </a:r>
            <a:endParaRPr lang="fr-FR" sz="4000" dirty="0">
              <a:solidFill>
                <a:srgbClr val="767676"/>
              </a:solidFill>
              <a:latin typeface="Helvetica"/>
              <a:cs typeface="Helvetica"/>
            </a:endParaRPr>
          </a:p>
        </p:txBody>
      </p:sp>
      <p:sp>
        <p:nvSpPr>
          <p:cNvPr id="594" name="Text Box 23"/>
          <p:cNvSpPr txBox="1">
            <a:spLocks noChangeArrowheads="1"/>
          </p:cNvSpPr>
          <p:nvPr/>
        </p:nvSpPr>
        <p:spPr bwMode="auto">
          <a:xfrm>
            <a:off x="4446297" y="3003787"/>
            <a:ext cx="7475676" cy="13234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4000" dirty="0" smtClean="0">
                <a:solidFill>
                  <a:srgbClr val="767676"/>
                </a:solidFill>
                <a:latin typeface="Helvetica"/>
                <a:cs typeface="Helvetica"/>
              </a:rPr>
              <a:t>CATARACTE</a:t>
            </a:r>
          </a:p>
          <a:p>
            <a:pPr algn="ctr"/>
            <a:r>
              <a:rPr lang="fr-FR" sz="4000" dirty="0" smtClean="0">
                <a:solidFill>
                  <a:srgbClr val="767676"/>
                </a:solidFill>
                <a:latin typeface="Helvetica"/>
                <a:cs typeface="Helvetica"/>
              </a:rPr>
              <a:t>(CRISTALLIN OPACIFIE)</a:t>
            </a:r>
          </a:p>
        </p:txBody>
      </p:sp>
      <p:sp>
        <p:nvSpPr>
          <p:cNvPr id="595" name="Text Box 23"/>
          <p:cNvSpPr txBox="1">
            <a:spLocks noChangeArrowheads="1"/>
          </p:cNvSpPr>
          <p:nvPr/>
        </p:nvSpPr>
        <p:spPr bwMode="auto">
          <a:xfrm>
            <a:off x="4483440" y="6389340"/>
            <a:ext cx="7475676" cy="13234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4000" dirty="0" smtClean="0">
                <a:solidFill>
                  <a:srgbClr val="767676"/>
                </a:solidFill>
                <a:latin typeface="Helvetica"/>
                <a:cs typeface="Helvetica"/>
              </a:rPr>
              <a:t>ASPECT POST OPERATOIRE</a:t>
            </a:r>
          </a:p>
          <a:p>
            <a:pPr algn="ctr"/>
            <a:r>
              <a:rPr lang="fr-FR" sz="4000" dirty="0" smtClean="0">
                <a:solidFill>
                  <a:srgbClr val="767676"/>
                </a:solidFill>
                <a:latin typeface="Helvetica"/>
                <a:cs typeface="Helvetica"/>
              </a:rPr>
              <a:t>CAPSULE TRANSPARENTE</a:t>
            </a:r>
            <a:endParaRPr lang="fr-FR" sz="4000" dirty="0">
              <a:solidFill>
                <a:srgbClr val="767676"/>
              </a:solidFill>
              <a:latin typeface="Helvetica"/>
              <a:cs typeface="Helvetica"/>
            </a:endParaRPr>
          </a:p>
        </p:txBody>
      </p:sp>
      <p:sp>
        <p:nvSpPr>
          <p:cNvPr id="596" name="Text Box 23"/>
          <p:cNvSpPr txBox="1">
            <a:spLocks noChangeArrowheads="1"/>
          </p:cNvSpPr>
          <p:nvPr/>
        </p:nvSpPr>
        <p:spPr bwMode="auto">
          <a:xfrm>
            <a:off x="4408197" y="9895970"/>
            <a:ext cx="7475676" cy="13234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4000" dirty="0" smtClean="0">
                <a:solidFill>
                  <a:srgbClr val="767676"/>
                </a:solidFill>
                <a:latin typeface="Helvetica"/>
                <a:cs typeface="Helvetica"/>
              </a:rPr>
              <a:t>CATARACTE SECONDAIRE</a:t>
            </a:r>
          </a:p>
          <a:p>
            <a:pPr algn="ctr"/>
            <a:r>
              <a:rPr lang="fr-FR" sz="4000" dirty="0" smtClean="0">
                <a:solidFill>
                  <a:srgbClr val="767676"/>
                </a:solidFill>
                <a:latin typeface="Helvetica"/>
                <a:cs typeface="Helvetica"/>
              </a:rPr>
              <a:t>(CAPSULE OPACIFIEE)</a:t>
            </a:r>
            <a:endParaRPr lang="fr-FR" sz="4000" dirty="0">
              <a:solidFill>
                <a:srgbClr val="767676"/>
              </a:solidFill>
              <a:latin typeface="Helvetica"/>
              <a:cs typeface="Helvetica"/>
            </a:endParaRPr>
          </a:p>
        </p:txBody>
      </p:sp>
      <p:sp>
        <p:nvSpPr>
          <p:cNvPr id="597" name="Text Box 23"/>
          <p:cNvSpPr txBox="1">
            <a:spLocks noChangeArrowheads="1"/>
          </p:cNvSpPr>
          <p:nvPr/>
        </p:nvSpPr>
        <p:spPr bwMode="auto">
          <a:xfrm>
            <a:off x="4408197" y="13441279"/>
            <a:ext cx="7475676" cy="37856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4000" dirty="0" smtClean="0">
                <a:solidFill>
                  <a:srgbClr val="767676"/>
                </a:solidFill>
                <a:latin typeface="Helvetica"/>
                <a:cs typeface="Helvetica"/>
              </a:rPr>
              <a:t>ASPECT POST LASER</a:t>
            </a:r>
          </a:p>
          <a:p>
            <a:pPr algn="ctr"/>
            <a:r>
              <a:rPr lang="fr-FR" sz="4000" dirty="0" smtClean="0">
                <a:solidFill>
                  <a:srgbClr val="767676"/>
                </a:solidFill>
                <a:latin typeface="Helvetica"/>
                <a:cs typeface="Helvetica"/>
              </a:rPr>
              <a:t>(CAPSULOTOMIE REALISEE,</a:t>
            </a:r>
          </a:p>
          <a:p>
            <a:pPr algn="ctr"/>
            <a:r>
              <a:rPr lang="fr-FR" sz="4000" dirty="0" smtClean="0">
                <a:solidFill>
                  <a:srgbClr val="767676"/>
                </a:solidFill>
                <a:latin typeface="Helvetica"/>
                <a:cs typeface="Helvetica"/>
              </a:rPr>
              <a:t>AVEC CAPSULE PULVERISEE AU CENTRE, LIBERANT L’AXE OPTIQUE DE TOUTE OPACITE GENANTE)</a:t>
            </a:r>
          </a:p>
        </p:txBody>
      </p:sp>
    </p:spTree>
    <p:extLst>
      <p:ext uri="{BB962C8B-B14F-4D97-AF65-F5344CB8AC3E}">
        <p14:creationId xmlns:p14="http://schemas.microsoft.com/office/powerpoint/2010/main" val="2642052973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-3326445" y="-1274617"/>
            <a:ext cx="38073646" cy="858981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spcCol="0" rtlCol="0" anchor="ctr"/>
          <a:lstStyle/>
          <a:p>
            <a:pPr algn="ctr"/>
            <a:endParaRPr lang="fr-FR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160" name="Image 159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381"/>
          <a:stretch/>
        </p:blipFill>
        <p:spPr>
          <a:xfrm>
            <a:off x="26015236" y="1286885"/>
            <a:ext cx="8181541" cy="5727732"/>
          </a:xfrm>
          <a:prstGeom prst="rect">
            <a:avLst/>
          </a:prstGeom>
        </p:spPr>
      </p:pic>
      <p:cxnSp>
        <p:nvCxnSpPr>
          <p:cNvPr id="161" name="Connecteur droit 160"/>
          <p:cNvCxnSpPr/>
          <p:nvPr/>
        </p:nvCxnSpPr>
        <p:spPr>
          <a:xfrm flipV="1">
            <a:off x="13557839" y="510156"/>
            <a:ext cx="794606" cy="11386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2" name="Connecteur droit 161"/>
          <p:cNvCxnSpPr/>
          <p:nvPr/>
        </p:nvCxnSpPr>
        <p:spPr>
          <a:xfrm>
            <a:off x="16473929" y="510156"/>
            <a:ext cx="829356" cy="11386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63" name="Forme libre 162"/>
          <p:cNvSpPr/>
          <p:nvPr/>
        </p:nvSpPr>
        <p:spPr>
          <a:xfrm>
            <a:off x="12163038" y="460479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64" name="Forme libre 163"/>
          <p:cNvSpPr/>
          <p:nvPr/>
        </p:nvSpPr>
        <p:spPr>
          <a:xfrm>
            <a:off x="17188625" y="464909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65" name="Ellipse 164"/>
          <p:cNvSpPr/>
          <p:nvPr/>
        </p:nvSpPr>
        <p:spPr>
          <a:xfrm>
            <a:off x="12926017" y="843273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66" name="Ellipse 165"/>
          <p:cNvSpPr/>
          <p:nvPr/>
        </p:nvSpPr>
        <p:spPr>
          <a:xfrm>
            <a:off x="13235051" y="798825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67" name="Ellipse 166"/>
          <p:cNvSpPr/>
          <p:nvPr/>
        </p:nvSpPr>
        <p:spPr>
          <a:xfrm>
            <a:off x="13345115" y="537221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68" name="Ellipse 167"/>
          <p:cNvSpPr/>
          <p:nvPr/>
        </p:nvSpPr>
        <p:spPr>
          <a:xfrm>
            <a:off x="17472616" y="626747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69" name="Ellipse 168"/>
          <p:cNvSpPr/>
          <p:nvPr/>
        </p:nvSpPr>
        <p:spPr>
          <a:xfrm>
            <a:off x="17476850" y="842022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70" name="Ellipse 169"/>
          <p:cNvSpPr/>
          <p:nvPr/>
        </p:nvSpPr>
        <p:spPr>
          <a:xfrm>
            <a:off x="17773181" y="837789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71" name="Forme libre 170"/>
          <p:cNvSpPr/>
          <p:nvPr/>
        </p:nvSpPr>
        <p:spPr>
          <a:xfrm>
            <a:off x="13196923" y="651787"/>
            <a:ext cx="493458" cy="416202"/>
          </a:xfrm>
          <a:custGeom>
            <a:avLst/>
            <a:gdLst>
              <a:gd name="connsiteX0" fmla="*/ 249793 w 493457"/>
              <a:gd name="connsiteY0" fmla="*/ 381844 h 416202"/>
              <a:gd name="connsiteX1" fmla="*/ 4260 w 493457"/>
              <a:gd name="connsiteY1" fmla="*/ 415709 h 416202"/>
              <a:gd name="connsiteX2" fmla="*/ 105860 w 493457"/>
              <a:gd name="connsiteY2" fmla="*/ 356445 h 416202"/>
              <a:gd name="connsiteX3" fmla="*/ 258260 w 493457"/>
              <a:gd name="connsiteY3" fmla="*/ 280247 h 416202"/>
              <a:gd name="connsiteX4" fmla="*/ 359860 w 493457"/>
              <a:gd name="connsiteY4" fmla="*/ 170183 h 416202"/>
              <a:gd name="connsiteX5" fmla="*/ 436060 w 493457"/>
              <a:gd name="connsiteY5" fmla="*/ 77053 h 416202"/>
              <a:gd name="connsiteX6" fmla="*/ 478393 w 493457"/>
              <a:gd name="connsiteY6" fmla="*/ 855 h 416202"/>
              <a:gd name="connsiteX7" fmla="*/ 486860 w 493457"/>
              <a:gd name="connsiteY7" fmla="*/ 127851 h 416202"/>
              <a:gd name="connsiteX8" fmla="*/ 486860 w 493457"/>
              <a:gd name="connsiteY8" fmla="*/ 237915 h 416202"/>
              <a:gd name="connsiteX9" fmla="*/ 402193 w 493457"/>
              <a:gd name="connsiteY9" fmla="*/ 254848 h 416202"/>
              <a:gd name="connsiteX10" fmla="*/ 436060 w 493457"/>
              <a:gd name="connsiteY10" fmla="*/ 331045 h 416202"/>
              <a:gd name="connsiteX11" fmla="*/ 249793 w 493457"/>
              <a:gd name="connsiteY11" fmla="*/ 381844 h 416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93457" h="416202">
                <a:moveTo>
                  <a:pt x="249793" y="381844"/>
                </a:moveTo>
                <a:cubicBezTo>
                  <a:pt x="177826" y="395955"/>
                  <a:pt x="28249" y="419942"/>
                  <a:pt x="4260" y="415709"/>
                </a:cubicBezTo>
                <a:cubicBezTo>
                  <a:pt x="-19729" y="411476"/>
                  <a:pt x="63527" y="379022"/>
                  <a:pt x="105860" y="356445"/>
                </a:cubicBezTo>
                <a:cubicBezTo>
                  <a:pt x="148193" y="333868"/>
                  <a:pt x="215927" y="311291"/>
                  <a:pt x="258260" y="280247"/>
                </a:cubicBezTo>
                <a:cubicBezTo>
                  <a:pt x="300593" y="249203"/>
                  <a:pt x="330227" y="204049"/>
                  <a:pt x="359860" y="170183"/>
                </a:cubicBezTo>
                <a:cubicBezTo>
                  <a:pt x="389493" y="136317"/>
                  <a:pt x="416305" y="105274"/>
                  <a:pt x="436060" y="77053"/>
                </a:cubicBezTo>
                <a:cubicBezTo>
                  <a:pt x="455815" y="48832"/>
                  <a:pt x="469926" y="-7611"/>
                  <a:pt x="478393" y="855"/>
                </a:cubicBezTo>
                <a:cubicBezTo>
                  <a:pt x="486860" y="9321"/>
                  <a:pt x="485449" y="88341"/>
                  <a:pt x="486860" y="127851"/>
                </a:cubicBezTo>
                <a:cubicBezTo>
                  <a:pt x="488271" y="167361"/>
                  <a:pt x="500971" y="216749"/>
                  <a:pt x="486860" y="237915"/>
                </a:cubicBezTo>
                <a:cubicBezTo>
                  <a:pt x="472749" y="259081"/>
                  <a:pt x="410660" y="239326"/>
                  <a:pt x="402193" y="254848"/>
                </a:cubicBezTo>
                <a:cubicBezTo>
                  <a:pt x="393726" y="270370"/>
                  <a:pt x="461460" y="309879"/>
                  <a:pt x="436060" y="331045"/>
                </a:cubicBezTo>
                <a:cubicBezTo>
                  <a:pt x="410660" y="352211"/>
                  <a:pt x="321760" y="367733"/>
                  <a:pt x="249793" y="381844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72" name="Forme libre 171"/>
          <p:cNvSpPr/>
          <p:nvPr/>
        </p:nvSpPr>
        <p:spPr>
          <a:xfrm>
            <a:off x="17163093" y="653544"/>
            <a:ext cx="334827" cy="413980"/>
          </a:xfrm>
          <a:custGeom>
            <a:avLst/>
            <a:gdLst>
              <a:gd name="connsiteX0" fmla="*/ 262956 w 334827"/>
              <a:gd name="connsiteY0" fmla="*/ 337755 h 413981"/>
              <a:gd name="connsiteX1" fmla="*/ 322222 w 334827"/>
              <a:gd name="connsiteY1" fmla="*/ 413952 h 413981"/>
              <a:gd name="connsiteX2" fmla="*/ 17422 w 334827"/>
              <a:gd name="connsiteY2" fmla="*/ 346221 h 413981"/>
              <a:gd name="connsiteX3" fmla="*/ 102089 w 334827"/>
              <a:gd name="connsiteY3" fmla="*/ 295423 h 413981"/>
              <a:gd name="connsiteX4" fmla="*/ 34356 w 334827"/>
              <a:gd name="connsiteY4" fmla="*/ 219225 h 413981"/>
              <a:gd name="connsiteX5" fmla="*/ 68222 w 334827"/>
              <a:gd name="connsiteY5" fmla="*/ 176893 h 413981"/>
              <a:gd name="connsiteX6" fmla="*/ 489 w 334827"/>
              <a:gd name="connsiteY6" fmla="*/ 32964 h 413981"/>
              <a:gd name="connsiteX7" fmla="*/ 42822 w 334827"/>
              <a:gd name="connsiteY7" fmla="*/ 16031 h 413981"/>
              <a:gd name="connsiteX8" fmla="*/ 135956 w 334827"/>
              <a:gd name="connsiteY8" fmla="*/ 227691 h 413981"/>
              <a:gd name="connsiteX9" fmla="*/ 262956 w 334827"/>
              <a:gd name="connsiteY9" fmla="*/ 337755 h 41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4827" h="413981">
                <a:moveTo>
                  <a:pt x="262956" y="337755"/>
                </a:moveTo>
                <a:cubicBezTo>
                  <a:pt x="294000" y="368799"/>
                  <a:pt x="363144" y="412541"/>
                  <a:pt x="322222" y="413952"/>
                </a:cubicBezTo>
                <a:cubicBezTo>
                  <a:pt x="281300" y="415363"/>
                  <a:pt x="54111" y="365976"/>
                  <a:pt x="17422" y="346221"/>
                </a:cubicBezTo>
                <a:cubicBezTo>
                  <a:pt x="-19267" y="326466"/>
                  <a:pt x="99267" y="316589"/>
                  <a:pt x="102089" y="295423"/>
                </a:cubicBezTo>
                <a:cubicBezTo>
                  <a:pt x="104911" y="274257"/>
                  <a:pt x="40000" y="238980"/>
                  <a:pt x="34356" y="219225"/>
                </a:cubicBezTo>
                <a:cubicBezTo>
                  <a:pt x="28711" y="199470"/>
                  <a:pt x="73866" y="207936"/>
                  <a:pt x="68222" y="176893"/>
                </a:cubicBezTo>
                <a:cubicBezTo>
                  <a:pt x="62578" y="145850"/>
                  <a:pt x="4722" y="59774"/>
                  <a:pt x="489" y="32964"/>
                </a:cubicBezTo>
                <a:cubicBezTo>
                  <a:pt x="-3744" y="6154"/>
                  <a:pt x="20244" y="-16424"/>
                  <a:pt x="42822" y="16031"/>
                </a:cubicBezTo>
                <a:cubicBezTo>
                  <a:pt x="65400" y="48486"/>
                  <a:pt x="99267" y="172659"/>
                  <a:pt x="135956" y="227691"/>
                </a:cubicBezTo>
                <a:cubicBezTo>
                  <a:pt x="172645" y="282723"/>
                  <a:pt x="231912" y="306711"/>
                  <a:pt x="262956" y="337755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73" name="Forme libre 172"/>
          <p:cNvSpPr/>
          <p:nvPr/>
        </p:nvSpPr>
        <p:spPr>
          <a:xfrm>
            <a:off x="13837571" y="637465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solidFill>
            <a:schemeClr val="bg1"/>
          </a:solidFill>
          <a:ln w="57150" cmpd="sng">
            <a:solidFill>
              <a:schemeClr val="accent1">
                <a:lumMod val="40000"/>
                <a:lumOff val="60000"/>
              </a:schemeClr>
            </a:solidFill>
            <a:prstDash val="soli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174" name="Connecteur droit 173"/>
          <p:cNvCxnSpPr>
            <a:stCxn id="172" idx="7"/>
            <a:endCxn id="173" idx="26"/>
          </p:cNvCxnSpPr>
          <p:nvPr/>
        </p:nvCxnSpPr>
        <p:spPr>
          <a:xfrm flipH="1">
            <a:off x="16508977" y="669575"/>
            <a:ext cx="696940" cy="24179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5" name="Connecteur droit 174"/>
          <p:cNvCxnSpPr>
            <a:stCxn id="172" idx="6"/>
            <a:endCxn id="173" idx="30"/>
          </p:cNvCxnSpPr>
          <p:nvPr/>
        </p:nvCxnSpPr>
        <p:spPr>
          <a:xfrm flipH="1">
            <a:off x="16991574" y="686505"/>
            <a:ext cx="172006" cy="130014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6" name="Connecteur droit 175"/>
          <p:cNvCxnSpPr>
            <a:stCxn id="172" idx="5"/>
            <a:endCxn id="173" idx="31"/>
          </p:cNvCxnSpPr>
          <p:nvPr/>
        </p:nvCxnSpPr>
        <p:spPr>
          <a:xfrm flipH="1">
            <a:off x="17012744" y="830438"/>
            <a:ext cx="218571" cy="15717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7" name="Connecteur droit 176"/>
          <p:cNvCxnSpPr>
            <a:stCxn id="172" idx="2"/>
            <a:endCxn id="173" idx="31"/>
          </p:cNvCxnSpPr>
          <p:nvPr/>
        </p:nvCxnSpPr>
        <p:spPr>
          <a:xfrm flipH="1" flipV="1">
            <a:off x="17012742" y="846153"/>
            <a:ext cx="167772" cy="153612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8" name="Connecteur droit 177"/>
          <p:cNvCxnSpPr>
            <a:stCxn id="172" idx="2"/>
            <a:endCxn id="173" idx="36"/>
          </p:cNvCxnSpPr>
          <p:nvPr/>
        </p:nvCxnSpPr>
        <p:spPr>
          <a:xfrm flipH="1">
            <a:off x="16657141" y="999763"/>
            <a:ext cx="523374" cy="168121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9" name="Connecteur droit 178"/>
          <p:cNvCxnSpPr>
            <a:stCxn id="171" idx="8"/>
            <a:endCxn id="173" idx="13"/>
          </p:cNvCxnSpPr>
          <p:nvPr/>
        </p:nvCxnSpPr>
        <p:spPr>
          <a:xfrm flipV="1">
            <a:off x="13683784" y="824988"/>
            <a:ext cx="170894" cy="64714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0" name="Connecteur droit 179"/>
          <p:cNvCxnSpPr>
            <a:stCxn id="171" idx="8"/>
            <a:endCxn id="173" idx="7"/>
          </p:cNvCxnSpPr>
          <p:nvPr/>
        </p:nvCxnSpPr>
        <p:spPr>
          <a:xfrm>
            <a:off x="13683784" y="889700"/>
            <a:ext cx="242860" cy="11308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1" name="Connecteur droit 180"/>
          <p:cNvCxnSpPr>
            <a:stCxn id="171" idx="10"/>
            <a:endCxn id="173" idx="3"/>
          </p:cNvCxnSpPr>
          <p:nvPr/>
        </p:nvCxnSpPr>
        <p:spPr>
          <a:xfrm>
            <a:off x="13632984" y="982831"/>
            <a:ext cx="454526" cy="138489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2" name="Connecteur droit 181"/>
          <p:cNvCxnSpPr>
            <a:stCxn id="171" idx="6"/>
            <a:endCxn id="173" idx="16"/>
          </p:cNvCxnSpPr>
          <p:nvPr/>
        </p:nvCxnSpPr>
        <p:spPr>
          <a:xfrm>
            <a:off x="13675314" y="652640"/>
            <a:ext cx="518028" cy="5804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3" name="Connecteur droit 182"/>
          <p:cNvCxnSpPr/>
          <p:nvPr/>
        </p:nvCxnSpPr>
        <p:spPr>
          <a:xfrm>
            <a:off x="13683784" y="648540"/>
            <a:ext cx="170894" cy="21454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84" name="Arc plein 183"/>
          <p:cNvSpPr/>
          <p:nvPr/>
        </p:nvSpPr>
        <p:spPr>
          <a:xfrm>
            <a:off x="13359707" y="-289667"/>
            <a:ext cx="4131736" cy="1526438"/>
          </a:xfrm>
          <a:prstGeom prst="blockArc">
            <a:avLst>
              <a:gd name="adj1" fmla="val 10800000"/>
              <a:gd name="adj2" fmla="val 21577767"/>
              <a:gd name="adj3" fmla="val 7436"/>
            </a:avLst>
          </a:prstGeom>
          <a:solidFill>
            <a:schemeClr val="accent1">
              <a:lumMod val="20000"/>
              <a:lumOff val="80000"/>
            </a:scheme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sp>
        <p:nvSpPr>
          <p:cNvPr id="185" name="Forme libre 184"/>
          <p:cNvSpPr/>
          <p:nvPr/>
        </p:nvSpPr>
        <p:spPr>
          <a:xfrm>
            <a:off x="14722844" y="633041"/>
            <a:ext cx="1312332" cy="22284"/>
          </a:xfrm>
          <a:custGeom>
            <a:avLst/>
            <a:gdLst>
              <a:gd name="connsiteX0" fmla="*/ 0 w 1312333"/>
              <a:gd name="connsiteY0" fmla="*/ 22284 h 22284"/>
              <a:gd name="connsiteX1" fmla="*/ 245533 w 1312333"/>
              <a:gd name="connsiteY1" fmla="*/ 9584 h 22284"/>
              <a:gd name="connsiteX2" fmla="*/ 469900 w 1312333"/>
              <a:gd name="connsiteY2" fmla="*/ 5351 h 22284"/>
              <a:gd name="connsiteX3" fmla="*/ 673100 w 1312333"/>
              <a:gd name="connsiteY3" fmla="*/ 5351 h 22284"/>
              <a:gd name="connsiteX4" fmla="*/ 867833 w 1312333"/>
              <a:gd name="connsiteY4" fmla="*/ 1118 h 22284"/>
              <a:gd name="connsiteX5" fmla="*/ 1037166 w 1312333"/>
              <a:gd name="connsiteY5" fmla="*/ 1118 h 22284"/>
              <a:gd name="connsiteX6" fmla="*/ 1227666 w 1312333"/>
              <a:gd name="connsiteY6" fmla="*/ 13818 h 22284"/>
              <a:gd name="connsiteX7" fmla="*/ 1312333 w 1312333"/>
              <a:gd name="connsiteY7" fmla="*/ 22284 h 22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12333" h="22284">
                <a:moveTo>
                  <a:pt x="0" y="22284"/>
                </a:moveTo>
                <a:lnTo>
                  <a:pt x="245533" y="9584"/>
                </a:lnTo>
                <a:cubicBezTo>
                  <a:pt x="323850" y="6762"/>
                  <a:pt x="469900" y="5351"/>
                  <a:pt x="469900" y="5351"/>
                </a:cubicBezTo>
                <a:lnTo>
                  <a:pt x="673100" y="5351"/>
                </a:lnTo>
                <a:cubicBezTo>
                  <a:pt x="739422" y="4646"/>
                  <a:pt x="807155" y="1823"/>
                  <a:pt x="867833" y="1118"/>
                </a:cubicBezTo>
                <a:cubicBezTo>
                  <a:pt x="928511" y="412"/>
                  <a:pt x="977194" y="-999"/>
                  <a:pt x="1037166" y="1118"/>
                </a:cubicBezTo>
                <a:cubicBezTo>
                  <a:pt x="1097138" y="3235"/>
                  <a:pt x="1181805" y="10290"/>
                  <a:pt x="1227666" y="13818"/>
                </a:cubicBezTo>
                <a:cubicBezTo>
                  <a:pt x="1273527" y="17346"/>
                  <a:pt x="1312333" y="22284"/>
                  <a:pt x="1312333" y="22284"/>
                </a:cubicBezTo>
              </a:path>
            </a:pathLst>
          </a:custGeom>
          <a:ln w="5715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86" name="Ellipse 185"/>
          <p:cNvSpPr/>
          <p:nvPr/>
        </p:nvSpPr>
        <p:spPr>
          <a:xfrm>
            <a:off x="14358774" y="759525"/>
            <a:ext cx="601852" cy="175685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87" name="Ellipse 186"/>
          <p:cNvSpPr/>
          <p:nvPr/>
        </p:nvSpPr>
        <p:spPr>
          <a:xfrm>
            <a:off x="14722844" y="573099"/>
            <a:ext cx="1312332" cy="137586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88" name="Ellipse 187"/>
          <p:cNvSpPr/>
          <p:nvPr/>
        </p:nvSpPr>
        <p:spPr>
          <a:xfrm>
            <a:off x="15561043" y="1086993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89" name="Ellipse 188"/>
          <p:cNvSpPr/>
          <p:nvPr/>
        </p:nvSpPr>
        <p:spPr>
          <a:xfrm>
            <a:off x="16002267" y="753395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90" name="Ellipse 189"/>
          <p:cNvSpPr/>
          <p:nvPr/>
        </p:nvSpPr>
        <p:spPr>
          <a:xfrm>
            <a:off x="16141568" y="720916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91" name="Ellipse 190"/>
          <p:cNvSpPr/>
          <p:nvPr/>
        </p:nvSpPr>
        <p:spPr>
          <a:xfrm>
            <a:off x="16176793" y="834994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92" name="Ellipse 191"/>
          <p:cNvSpPr/>
          <p:nvPr/>
        </p:nvSpPr>
        <p:spPr>
          <a:xfrm>
            <a:off x="16308093" y="911820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93" name="Forme libre 192"/>
          <p:cNvSpPr/>
          <p:nvPr/>
        </p:nvSpPr>
        <p:spPr>
          <a:xfrm rot="1312345">
            <a:off x="13918029" y="831966"/>
            <a:ext cx="841253" cy="194832"/>
          </a:xfrm>
          <a:custGeom>
            <a:avLst/>
            <a:gdLst>
              <a:gd name="connsiteX0" fmla="*/ 104206 w 567756"/>
              <a:gd name="connsiteY0" fmla="*/ 38100 h 120970"/>
              <a:gd name="connsiteX1" fmla="*/ 2606 w 567756"/>
              <a:gd name="connsiteY1" fmla="*/ 88900 h 120970"/>
              <a:gd name="connsiteX2" fmla="*/ 59756 w 567756"/>
              <a:gd name="connsiteY2" fmla="*/ 120650 h 120970"/>
              <a:gd name="connsiteX3" fmla="*/ 358206 w 567756"/>
              <a:gd name="connsiteY3" fmla="*/ 69850 h 120970"/>
              <a:gd name="connsiteX4" fmla="*/ 567756 w 567756"/>
              <a:gd name="connsiteY4" fmla="*/ 0 h 120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7756" h="120970">
                <a:moveTo>
                  <a:pt x="104206" y="38100"/>
                </a:moveTo>
                <a:cubicBezTo>
                  <a:pt x="57110" y="56621"/>
                  <a:pt x="10014" y="75142"/>
                  <a:pt x="2606" y="88900"/>
                </a:cubicBezTo>
                <a:cubicBezTo>
                  <a:pt x="-4802" y="102658"/>
                  <a:pt x="489" y="123825"/>
                  <a:pt x="59756" y="120650"/>
                </a:cubicBezTo>
                <a:cubicBezTo>
                  <a:pt x="119023" y="117475"/>
                  <a:pt x="273539" y="89958"/>
                  <a:pt x="358206" y="69850"/>
                </a:cubicBezTo>
                <a:cubicBezTo>
                  <a:pt x="442873" y="49742"/>
                  <a:pt x="567756" y="0"/>
                  <a:pt x="567756" y="0"/>
                </a:cubicBezTo>
              </a:path>
            </a:pathLst>
          </a:custGeom>
          <a:ln>
            <a:solidFill>
              <a:srgbClr val="FFFF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94" name="Forme libre 193"/>
          <p:cNvSpPr/>
          <p:nvPr/>
        </p:nvSpPr>
        <p:spPr>
          <a:xfrm rot="653313">
            <a:off x="16157048" y="841129"/>
            <a:ext cx="733217" cy="159986"/>
          </a:xfrm>
          <a:custGeom>
            <a:avLst/>
            <a:gdLst>
              <a:gd name="connsiteX0" fmla="*/ 374650 w 502169"/>
              <a:gd name="connsiteY0" fmla="*/ 115989 h 115989"/>
              <a:gd name="connsiteX1" fmla="*/ 482600 w 502169"/>
              <a:gd name="connsiteY1" fmla="*/ 77889 h 115989"/>
              <a:gd name="connsiteX2" fmla="*/ 495300 w 502169"/>
              <a:gd name="connsiteY2" fmla="*/ 20739 h 115989"/>
              <a:gd name="connsiteX3" fmla="*/ 406400 w 502169"/>
              <a:gd name="connsiteY3" fmla="*/ 1689 h 115989"/>
              <a:gd name="connsiteX4" fmla="*/ 177800 w 502169"/>
              <a:gd name="connsiteY4" fmla="*/ 58839 h 115989"/>
              <a:gd name="connsiteX5" fmla="*/ 0 w 502169"/>
              <a:gd name="connsiteY5" fmla="*/ 115989 h 115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2169" h="115989">
                <a:moveTo>
                  <a:pt x="374650" y="115989"/>
                </a:moveTo>
                <a:cubicBezTo>
                  <a:pt x="418571" y="104876"/>
                  <a:pt x="462492" y="93764"/>
                  <a:pt x="482600" y="77889"/>
                </a:cubicBezTo>
                <a:cubicBezTo>
                  <a:pt x="502708" y="62014"/>
                  <a:pt x="508000" y="33439"/>
                  <a:pt x="495300" y="20739"/>
                </a:cubicBezTo>
                <a:cubicBezTo>
                  <a:pt x="482600" y="8039"/>
                  <a:pt x="459317" y="-4661"/>
                  <a:pt x="406400" y="1689"/>
                </a:cubicBezTo>
                <a:cubicBezTo>
                  <a:pt x="353483" y="8039"/>
                  <a:pt x="245533" y="39789"/>
                  <a:pt x="177800" y="58839"/>
                </a:cubicBezTo>
                <a:cubicBezTo>
                  <a:pt x="110067" y="77889"/>
                  <a:pt x="0" y="115989"/>
                  <a:pt x="0" y="115989"/>
                </a:cubicBezTo>
              </a:path>
            </a:pathLst>
          </a:custGeom>
          <a:ln>
            <a:solidFill>
              <a:srgbClr val="FFFF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195" name="Ellipse 194"/>
          <p:cNvSpPr/>
          <p:nvPr/>
        </p:nvSpPr>
        <p:spPr>
          <a:xfrm>
            <a:off x="14616453" y="879146"/>
            <a:ext cx="1734866" cy="162928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205" name="Connecteur droit 204"/>
          <p:cNvCxnSpPr/>
          <p:nvPr/>
        </p:nvCxnSpPr>
        <p:spPr>
          <a:xfrm flipV="1">
            <a:off x="28227086" y="522631"/>
            <a:ext cx="800935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6" name="Connecteur droit 205"/>
          <p:cNvCxnSpPr/>
          <p:nvPr/>
        </p:nvCxnSpPr>
        <p:spPr>
          <a:xfrm>
            <a:off x="31126246" y="522631"/>
            <a:ext cx="846286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7" name="Forme libre 206"/>
          <p:cNvSpPr/>
          <p:nvPr/>
        </p:nvSpPr>
        <p:spPr>
          <a:xfrm>
            <a:off x="26832285" y="467918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08" name="Forme libre 207"/>
          <p:cNvSpPr/>
          <p:nvPr/>
        </p:nvSpPr>
        <p:spPr>
          <a:xfrm>
            <a:off x="31857872" y="472348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09" name="Ellipse 208"/>
          <p:cNvSpPr/>
          <p:nvPr/>
        </p:nvSpPr>
        <p:spPr>
          <a:xfrm>
            <a:off x="27595264" y="850712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10" name="Ellipse 209"/>
          <p:cNvSpPr/>
          <p:nvPr/>
        </p:nvSpPr>
        <p:spPr>
          <a:xfrm>
            <a:off x="27904298" y="806264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11" name="Ellipse 210"/>
          <p:cNvSpPr/>
          <p:nvPr/>
        </p:nvSpPr>
        <p:spPr>
          <a:xfrm>
            <a:off x="28014362" y="544660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12" name="Ellipse 211"/>
          <p:cNvSpPr/>
          <p:nvPr/>
        </p:nvSpPr>
        <p:spPr>
          <a:xfrm>
            <a:off x="32141863" y="634186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13" name="Ellipse 212"/>
          <p:cNvSpPr/>
          <p:nvPr/>
        </p:nvSpPr>
        <p:spPr>
          <a:xfrm>
            <a:off x="32146097" y="849461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14" name="Ellipse 213"/>
          <p:cNvSpPr/>
          <p:nvPr/>
        </p:nvSpPr>
        <p:spPr>
          <a:xfrm>
            <a:off x="32442428" y="845228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15" name="Forme libre 214"/>
          <p:cNvSpPr/>
          <p:nvPr/>
        </p:nvSpPr>
        <p:spPr>
          <a:xfrm>
            <a:off x="27866170" y="659226"/>
            <a:ext cx="493458" cy="416202"/>
          </a:xfrm>
          <a:custGeom>
            <a:avLst/>
            <a:gdLst>
              <a:gd name="connsiteX0" fmla="*/ 249793 w 493457"/>
              <a:gd name="connsiteY0" fmla="*/ 381844 h 416202"/>
              <a:gd name="connsiteX1" fmla="*/ 4260 w 493457"/>
              <a:gd name="connsiteY1" fmla="*/ 415709 h 416202"/>
              <a:gd name="connsiteX2" fmla="*/ 105860 w 493457"/>
              <a:gd name="connsiteY2" fmla="*/ 356445 h 416202"/>
              <a:gd name="connsiteX3" fmla="*/ 258260 w 493457"/>
              <a:gd name="connsiteY3" fmla="*/ 280247 h 416202"/>
              <a:gd name="connsiteX4" fmla="*/ 359860 w 493457"/>
              <a:gd name="connsiteY4" fmla="*/ 170183 h 416202"/>
              <a:gd name="connsiteX5" fmla="*/ 436060 w 493457"/>
              <a:gd name="connsiteY5" fmla="*/ 77053 h 416202"/>
              <a:gd name="connsiteX6" fmla="*/ 478393 w 493457"/>
              <a:gd name="connsiteY6" fmla="*/ 855 h 416202"/>
              <a:gd name="connsiteX7" fmla="*/ 486860 w 493457"/>
              <a:gd name="connsiteY7" fmla="*/ 127851 h 416202"/>
              <a:gd name="connsiteX8" fmla="*/ 486860 w 493457"/>
              <a:gd name="connsiteY8" fmla="*/ 237915 h 416202"/>
              <a:gd name="connsiteX9" fmla="*/ 402193 w 493457"/>
              <a:gd name="connsiteY9" fmla="*/ 254848 h 416202"/>
              <a:gd name="connsiteX10" fmla="*/ 436060 w 493457"/>
              <a:gd name="connsiteY10" fmla="*/ 331045 h 416202"/>
              <a:gd name="connsiteX11" fmla="*/ 249793 w 493457"/>
              <a:gd name="connsiteY11" fmla="*/ 381844 h 416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93457" h="416202">
                <a:moveTo>
                  <a:pt x="249793" y="381844"/>
                </a:moveTo>
                <a:cubicBezTo>
                  <a:pt x="177826" y="395955"/>
                  <a:pt x="28249" y="419942"/>
                  <a:pt x="4260" y="415709"/>
                </a:cubicBezTo>
                <a:cubicBezTo>
                  <a:pt x="-19729" y="411476"/>
                  <a:pt x="63527" y="379022"/>
                  <a:pt x="105860" y="356445"/>
                </a:cubicBezTo>
                <a:cubicBezTo>
                  <a:pt x="148193" y="333868"/>
                  <a:pt x="215927" y="311291"/>
                  <a:pt x="258260" y="280247"/>
                </a:cubicBezTo>
                <a:cubicBezTo>
                  <a:pt x="300593" y="249203"/>
                  <a:pt x="330227" y="204049"/>
                  <a:pt x="359860" y="170183"/>
                </a:cubicBezTo>
                <a:cubicBezTo>
                  <a:pt x="389493" y="136317"/>
                  <a:pt x="416305" y="105274"/>
                  <a:pt x="436060" y="77053"/>
                </a:cubicBezTo>
                <a:cubicBezTo>
                  <a:pt x="455815" y="48832"/>
                  <a:pt x="469926" y="-7611"/>
                  <a:pt x="478393" y="855"/>
                </a:cubicBezTo>
                <a:cubicBezTo>
                  <a:pt x="486860" y="9321"/>
                  <a:pt x="485449" y="88341"/>
                  <a:pt x="486860" y="127851"/>
                </a:cubicBezTo>
                <a:cubicBezTo>
                  <a:pt x="488271" y="167361"/>
                  <a:pt x="500971" y="216749"/>
                  <a:pt x="486860" y="237915"/>
                </a:cubicBezTo>
                <a:cubicBezTo>
                  <a:pt x="472749" y="259081"/>
                  <a:pt x="410660" y="239326"/>
                  <a:pt x="402193" y="254848"/>
                </a:cubicBezTo>
                <a:cubicBezTo>
                  <a:pt x="393726" y="270370"/>
                  <a:pt x="461460" y="309879"/>
                  <a:pt x="436060" y="331045"/>
                </a:cubicBezTo>
                <a:cubicBezTo>
                  <a:pt x="410660" y="352211"/>
                  <a:pt x="321760" y="367733"/>
                  <a:pt x="249793" y="381844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16" name="Forme libre 215"/>
          <p:cNvSpPr/>
          <p:nvPr/>
        </p:nvSpPr>
        <p:spPr>
          <a:xfrm>
            <a:off x="31832340" y="660983"/>
            <a:ext cx="334827" cy="413980"/>
          </a:xfrm>
          <a:custGeom>
            <a:avLst/>
            <a:gdLst>
              <a:gd name="connsiteX0" fmla="*/ 262956 w 334827"/>
              <a:gd name="connsiteY0" fmla="*/ 337755 h 413981"/>
              <a:gd name="connsiteX1" fmla="*/ 322222 w 334827"/>
              <a:gd name="connsiteY1" fmla="*/ 413952 h 413981"/>
              <a:gd name="connsiteX2" fmla="*/ 17422 w 334827"/>
              <a:gd name="connsiteY2" fmla="*/ 346221 h 413981"/>
              <a:gd name="connsiteX3" fmla="*/ 102089 w 334827"/>
              <a:gd name="connsiteY3" fmla="*/ 295423 h 413981"/>
              <a:gd name="connsiteX4" fmla="*/ 34356 w 334827"/>
              <a:gd name="connsiteY4" fmla="*/ 219225 h 413981"/>
              <a:gd name="connsiteX5" fmla="*/ 68222 w 334827"/>
              <a:gd name="connsiteY5" fmla="*/ 176893 h 413981"/>
              <a:gd name="connsiteX6" fmla="*/ 489 w 334827"/>
              <a:gd name="connsiteY6" fmla="*/ 32964 h 413981"/>
              <a:gd name="connsiteX7" fmla="*/ 42822 w 334827"/>
              <a:gd name="connsiteY7" fmla="*/ 16031 h 413981"/>
              <a:gd name="connsiteX8" fmla="*/ 135956 w 334827"/>
              <a:gd name="connsiteY8" fmla="*/ 227691 h 413981"/>
              <a:gd name="connsiteX9" fmla="*/ 262956 w 334827"/>
              <a:gd name="connsiteY9" fmla="*/ 337755 h 41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4827" h="413981">
                <a:moveTo>
                  <a:pt x="262956" y="337755"/>
                </a:moveTo>
                <a:cubicBezTo>
                  <a:pt x="294000" y="368799"/>
                  <a:pt x="363144" y="412541"/>
                  <a:pt x="322222" y="413952"/>
                </a:cubicBezTo>
                <a:cubicBezTo>
                  <a:pt x="281300" y="415363"/>
                  <a:pt x="54111" y="365976"/>
                  <a:pt x="17422" y="346221"/>
                </a:cubicBezTo>
                <a:cubicBezTo>
                  <a:pt x="-19267" y="326466"/>
                  <a:pt x="99267" y="316589"/>
                  <a:pt x="102089" y="295423"/>
                </a:cubicBezTo>
                <a:cubicBezTo>
                  <a:pt x="104911" y="274257"/>
                  <a:pt x="40000" y="238980"/>
                  <a:pt x="34356" y="219225"/>
                </a:cubicBezTo>
                <a:cubicBezTo>
                  <a:pt x="28711" y="199470"/>
                  <a:pt x="73866" y="207936"/>
                  <a:pt x="68222" y="176893"/>
                </a:cubicBezTo>
                <a:cubicBezTo>
                  <a:pt x="62578" y="145850"/>
                  <a:pt x="4722" y="59774"/>
                  <a:pt x="489" y="32964"/>
                </a:cubicBezTo>
                <a:cubicBezTo>
                  <a:pt x="-3744" y="6154"/>
                  <a:pt x="20244" y="-16424"/>
                  <a:pt x="42822" y="16031"/>
                </a:cubicBezTo>
                <a:cubicBezTo>
                  <a:pt x="65400" y="48486"/>
                  <a:pt x="99267" y="172659"/>
                  <a:pt x="135956" y="227691"/>
                </a:cubicBezTo>
                <a:cubicBezTo>
                  <a:pt x="172645" y="282723"/>
                  <a:pt x="231912" y="306711"/>
                  <a:pt x="262956" y="337755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17" name="Forme libre 216"/>
          <p:cNvSpPr/>
          <p:nvPr/>
        </p:nvSpPr>
        <p:spPr>
          <a:xfrm>
            <a:off x="28506818" y="644904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solidFill>
            <a:schemeClr val="bg1"/>
          </a:solidFill>
          <a:ln w="57150" cmpd="sng">
            <a:solidFill>
              <a:schemeClr val="accent2">
                <a:lumMod val="50000"/>
              </a:schemeClr>
            </a:solidFill>
            <a:prstDash val="soli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218" name="Connecteur droit 217"/>
          <p:cNvCxnSpPr>
            <a:stCxn id="216" idx="7"/>
            <a:endCxn id="217" idx="26"/>
          </p:cNvCxnSpPr>
          <p:nvPr/>
        </p:nvCxnSpPr>
        <p:spPr>
          <a:xfrm flipH="1">
            <a:off x="31178224" y="677014"/>
            <a:ext cx="696940" cy="24179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9" name="Connecteur droit 218"/>
          <p:cNvCxnSpPr>
            <a:stCxn id="216" idx="6"/>
            <a:endCxn id="217" idx="30"/>
          </p:cNvCxnSpPr>
          <p:nvPr/>
        </p:nvCxnSpPr>
        <p:spPr>
          <a:xfrm flipH="1">
            <a:off x="31660821" y="693944"/>
            <a:ext cx="172006" cy="130014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0" name="Connecteur droit 219"/>
          <p:cNvCxnSpPr>
            <a:stCxn id="216" idx="5"/>
            <a:endCxn id="217" idx="31"/>
          </p:cNvCxnSpPr>
          <p:nvPr/>
        </p:nvCxnSpPr>
        <p:spPr>
          <a:xfrm flipH="1">
            <a:off x="31681991" y="837877"/>
            <a:ext cx="218571" cy="15717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1" name="Connecteur droit 220"/>
          <p:cNvCxnSpPr>
            <a:stCxn id="216" idx="2"/>
            <a:endCxn id="217" idx="31"/>
          </p:cNvCxnSpPr>
          <p:nvPr/>
        </p:nvCxnSpPr>
        <p:spPr>
          <a:xfrm flipH="1" flipV="1">
            <a:off x="31681989" y="853592"/>
            <a:ext cx="167772" cy="153612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2" name="Connecteur droit 221"/>
          <p:cNvCxnSpPr>
            <a:stCxn id="216" idx="2"/>
            <a:endCxn id="217" idx="36"/>
          </p:cNvCxnSpPr>
          <p:nvPr/>
        </p:nvCxnSpPr>
        <p:spPr>
          <a:xfrm flipH="1">
            <a:off x="31326388" y="1007202"/>
            <a:ext cx="523374" cy="168121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3" name="Connecteur droit 222"/>
          <p:cNvCxnSpPr>
            <a:stCxn id="215" idx="8"/>
            <a:endCxn id="217" idx="13"/>
          </p:cNvCxnSpPr>
          <p:nvPr/>
        </p:nvCxnSpPr>
        <p:spPr>
          <a:xfrm flipV="1">
            <a:off x="28353031" y="832427"/>
            <a:ext cx="170894" cy="64714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4" name="Connecteur droit 223"/>
          <p:cNvCxnSpPr>
            <a:stCxn id="215" idx="8"/>
            <a:endCxn id="217" idx="7"/>
          </p:cNvCxnSpPr>
          <p:nvPr/>
        </p:nvCxnSpPr>
        <p:spPr>
          <a:xfrm>
            <a:off x="28353031" y="897139"/>
            <a:ext cx="242860" cy="11308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5" name="Connecteur droit 224"/>
          <p:cNvCxnSpPr>
            <a:stCxn id="215" idx="10"/>
            <a:endCxn id="217" idx="3"/>
          </p:cNvCxnSpPr>
          <p:nvPr/>
        </p:nvCxnSpPr>
        <p:spPr>
          <a:xfrm>
            <a:off x="28302231" y="990270"/>
            <a:ext cx="454526" cy="138489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6" name="Connecteur droit 225"/>
          <p:cNvCxnSpPr>
            <a:stCxn id="215" idx="6"/>
            <a:endCxn id="217" idx="16"/>
          </p:cNvCxnSpPr>
          <p:nvPr/>
        </p:nvCxnSpPr>
        <p:spPr>
          <a:xfrm>
            <a:off x="28344561" y="660079"/>
            <a:ext cx="518028" cy="5804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7" name="Connecteur droit 226"/>
          <p:cNvCxnSpPr/>
          <p:nvPr/>
        </p:nvCxnSpPr>
        <p:spPr>
          <a:xfrm>
            <a:off x="28353031" y="655979"/>
            <a:ext cx="170894" cy="21454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28" name="Arc plein 227"/>
          <p:cNvSpPr/>
          <p:nvPr/>
        </p:nvSpPr>
        <p:spPr>
          <a:xfrm>
            <a:off x="28028954" y="-282228"/>
            <a:ext cx="4131736" cy="1526438"/>
          </a:xfrm>
          <a:prstGeom prst="blockArc">
            <a:avLst>
              <a:gd name="adj1" fmla="val 10800000"/>
              <a:gd name="adj2" fmla="val 21577767"/>
              <a:gd name="adj3" fmla="val 7436"/>
            </a:avLst>
          </a:prstGeom>
          <a:solidFill>
            <a:schemeClr val="accent1">
              <a:lumMod val="20000"/>
              <a:lumOff val="80000"/>
            </a:scheme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sp>
        <p:nvSpPr>
          <p:cNvPr id="229" name="Forme libre 228"/>
          <p:cNvSpPr/>
          <p:nvPr/>
        </p:nvSpPr>
        <p:spPr>
          <a:xfrm>
            <a:off x="29392091" y="640480"/>
            <a:ext cx="1312332" cy="22284"/>
          </a:xfrm>
          <a:custGeom>
            <a:avLst/>
            <a:gdLst>
              <a:gd name="connsiteX0" fmla="*/ 0 w 1312333"/>
              <a:gd name="connsiteY0" fmla="*/ 22284 h 22284"/>
              <a:gd name="connsiteX1" fmla="*/ 245533 w 1312333"/>
              <a:gd name="connsiteY1" fmla="*/ 9584 h 22284"/>
              <a:gd name="connsiteX2" fmla="*/ 469900 w 1312333"/>
              <a:gd name="connsiteY2" fmla="*/ 5351 h 22284"/>
              <a:gd name="connsiteX3" fmla="*/ 673100 w 1312333"/>
              <a:gd name="connsiteY3" fmla="*/ 5351 h 22284"/>
              <a:gd name="connsiteX4" fmla="*/ 867833 w 1312333"/>
              <a:gd name="connsiteY4" fmla="*/ 1118 h 22284"/>
              <a:gd name="connsiteX5" fmla="*/ 1037166 w 1312333"/>
              <a:gd name="connsiteY5" fmla="*/ 1118 h 22284"/>
              <a:gd name="connsiteX6" fmla="*/ 1227666 w 1312333"/>
              <a:gd name="connsiteY6" fmla="*/ 13818 h 22284"/>
              <a:gd name="connsiteX7" fmla="*/ 1312333 w 1312333"/>
              <a:gd name="connsiteY7" fmla="*/ 22284 h 22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12333" h="22284">
                <a:moveTo>
                  <a:pt x="0" y="22284"/>
                </a:moveTo>
                <a:lnTo>
                  <a:pt x="245533" y="9584"/>
                </a:lnTo>
                <a:cubicBezTo>
                  <a:pt x="323850" y="6762"/>
                  <a:pt x="469900" y="5351"/>
                  <a:pt x="469900" y="5351"/>
                </a:cubicBezTo>
                <a:lnTo>
                  <a:pt x="673100" y="5351"/>
                </a:lnTo>
                <a:cubicBezTo>
                  <a:pt x="739422" y="4646"/>
                  <a:pt x="807155" y="1823"/>
                  <a:pt x="867833" y="1118"/>
                </a:cubicBezTo>
                <a:cubicBezTo>
                  <a:pt x="928511" y="412"/>
                  <a:pt x="977194" y="-999"/>
                  <a:pt x="1037166" y="1118"/>
                </a:cubicBezTo>
                <a:cubicBezTo>
                  <a:pt x="1097138" y="3235"/>
                  <a:pt x="1181805" y="10290"/>
                  <a:pt x="1227666" y="13818"/>
                </a:cubicBezTo>
                <a:cubicBezTo>
                  <a:pt x="1273527" y="17346"/>
                  <a:pt x="1312333" y="22284"/>
                  <a:pt x="1312333" y="22284"/>
                </a:cubicBezTo>
              </a:path>
            </a:pathLst>
          </a:custGeom>
          <a:ln w="5715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30" name="Ellipse 229"/>
          <p:cNvSpPr/>
          <p:nvPr/>
        </p:nvSpPr>
        <p:spPr>
          <a:xfrm>
            <a:off x="29028021" y="766964"/>
            <a:ext cx="601852" cy="175685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32" name="Ellipse 231"/>
          <p:cNvSpPr/>
          <p:nvPr/>
        </p:nvSpPr>
        <p:spPr>
          <a:xfrm>
            <a:off x="30230290" y="1094432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33" name="Ellipse 232"/>
          <p:cNvSpPr/>
          <p:nvPr/>
        </p:nvSpPr>
        <p:spPr>
          <a:xfrm>
            <a:off x="30671514" y="760834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34" name="Ellipse 233"/>
          <p:cNvSpPr/>
          <p:nvPr/>
        </p:nvSpPr>
        <p:spPr>
          <a:xfrm>
            <a:off x="30810815" y="728355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35" name="Ellipse 234"/>
          <p:cNvSpPr/>
          <p:nvPr/>
        </p:nvSpPr>
        <p:spPr>
          <a:xfrm>
            <a:off x="30846040" y="842433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36" name="Ellipse 235"/>
          <p:cNvSpPr/>
          <p:nvPr/>
        </p:nvSpPr>
        <p:spPr>
          <a:xfrm>
            <a:off x="30977340" y="919259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37" name="Forme libre 236"/>
          <p:cNvSpPr/>
          <p:nvPr/>
        </p:nvSpPr>
        <p:spPr>
          <a:xfrm rot="1312345">
            <a:off x="28605721" y="842969"/>
            <a:ext cx="818988" cy="211040"/>
          </a:xfrm>
          <a:custGeom>
            <a:avLst/>
            <a:gdLst>
              <a:gd name="connsiteX0" fmla="*/ 104206 w 567756"/>
              <a:gd name="connsiteY0" fmla="*/ 38100 h 120970"/>
              <a:gd name="connsiteX1" fmla="*/ 2606 w 567756"/>
              <a:gd name="connsiteY1" fmla="*/ 88900 h 120970"/>
              <a:gd name="connsiteX2" fmla="*/ 59756 w 567756"/>
              <a:gd name="connsiteY2" fmla="*/ 120650 h 120970"/>
              <a:gd name="connsiteX3" fmla="*/ 358206 w 567756"/>
              <a:gd name="connsiteY3" fmla="*/ 69850 h 120970"/>
              <a:gd name="connsiteX4" fmla="*/ 567756 w 567756"/>
              <a:gd name="connsiteY4" fmla="*/ 0 h 120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7756" h="120970">
                <a:moveTo>
                  <a:pt x="104206" y="38100"/>
                </a:moveTo>
                <a:cubicBezTo>
                  <a:pt x="57110" y="56621"/>
                  <a:pt x="10014" y="75142"/>
                  <a:pt x="2606" y="88900"/>
                </a:cubicBezTo>
                <a:cubicBezTo>
                  <a:pt x="-4802" y="102658"/>
                  <a:pt x="489" y="123825"/>
                  <a:pt x="59756" y="120650"/>
                </a:cubicBezTo>
                <a:cubicBezTo>
                  <a:pt x="119023" y="117475"/>
                  <a:pt x="273539" y="89958"/>
                  <a:pt x="358206" y="69850"/>
                </a:cubicBezTo>
                <a:cubicBezTo>
                  <a:pt x="442873" y="49742"/>
                  <a:pt x="567756" y="0"/>
                  <a:pt x="567756" y="0"/>
                </a:cubicBezTo>
              </a:path>
            </a:pathLst>
          </a:custGeom>
          <a:ln>
            <a:solidFill>
              <a:srgbClr val="FFFF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38" name="Forme libre 237"/>
          <p:cNvSpPr/>
          <p:nvPr/>
        </p:nvSpPr>
        <p:spPr>
          <a:xfrm rot="653313">
            <a:off x="30826295" y="848568"/>
            <a:ext cx="733217" cy="159986"/>
          </a:xfrm>
          <a:custGeom>
            <a:avLst/>
            <a:gdLst>
              <a:gd name="connsiteX0" fmla="*/ 374650 w 502169"/>
              <a:gd name="connsiteY0" fmla="*/ 115989 h 115989"/>
              <a:gd name="connsiteX1" fmla="*/ 482600 w 502169"/>
              <a:gd name="connsiteY1" fmla="*/ 77889 h 115989"/>
              <a:gd name="connsiteX2" fmla="*/ 495300 w 502169"/>
              <a:gd name="connsiteY2" fmla="*/ 20739 h 115989"/>
              <a:gd name="connsiteX3" fmla="*/ 406400 w 502169"/>
              <a:gd name="connsiteY3" fmla="*/ 1689 h 115989"/>
              <a:gd name="connsiteX4" fmla="*/ 177800 w 502169"/>
              <a:gd name="connsiteY4" fmla="*/ 58839 h 115989"/>
              <a:gd name="connsiteX5" fmla="*/ 0 w 502169"/>
              <a:gd name="connsiteY5" fmla="*/ 115989 h 115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2169" h="115989">
                <a:moveTo>
                  <a:pt x="374650" y="115989"/>
                </a:moveTo>
                <a:cubicBezTo>
                  <a:pt x="418571" y="104876"/>
                  <a:pt x="462492" y="93764"/>
                  <a:pt x="482600" y="77889"/>
                </a:cubicBezTo>
                <a:cubicBezTo>
                  <a:pt x="502708" y="62014"/>
                  <a:pt x="508000" y="33439"/>
                  <a:pt x="495300" y="20739"/>
                </a:cubicBezTo>
                <a:cubicBezTo>
                  <a:pt x="482600" y="8039"/>
                  <a:pt x="459317" y="-4661"/>
                  <a:pt x="406400" y="1689"/>
                </a:cubicBezTo>
                <a:cubicBezTo>
                  <a:pt x="353483" y="8039"/>
                  <a:pt x="245533" y="39789"/>
                  <a:pt x="177800" y="58839"/>
                </a:cubicBezTo>
                <a:cubicBezTo>
                  <a:pt x="110067" y="77889"/>
                  <a:pt x="0" y="115989"/>
                  <a:pt x="0" y="115989"/>
                </a:cubicBezTo>
              </a:path>
            </a:pathLst>
          </a:custGeom>
          <a:ln>
            <a:solidFill>
              <a:srgbClr val="FFFF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39" name="Ellipse 238"/>
          <p:cNvSpPr/>
          <p:nvPr/>
        </p:nvSpPr>
        <p:spPr>
          <a:xfrm>
            <a:off x="29285700" y="886585"/>
            <a:ext cx="1734866" cy="162928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240" name="Connecteur droit 239"/>
          <p:cNvCxnSpPr/>
          <p:nvPr/>
        </p:nvCxnSpPr>
        <p:spPr>
          <a:xfrm flipV="1">
            <a:off x="-1458879" y="390329"/>
            <a:ext cx="807747" cy="19554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1" name="Connecteur droit 240"/>
          <p:cNvCxnSpPr/>
          <p:nvPr/>
        </p:nvCxnSpPr>
        <p:spPr>
          <a:xfrm>
            <a:off x="1491846" y="401737"/>
            <a:ext cx="794721" cy="8146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42" name="Forme libre 241"/>
          <p:cNvSpPr/>
          <p:nvPr/>
        </p:nvSpPr>
        <p:spPr>
          <a:xfrm>
            <a:off x="-2853680" y="348820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43" name="Forme libre 242"/>
          <p:cNvSpPr/>
          <p:nvPr/>
        </p:nvSpPr>
        <p:spPr>
          <a:xfrm>
            <a:off x="2171907" y="353250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44" name="Ellipse 243"/>
          <p:cNvSpPr/>
          <p:nvPr/>
        </p:nvSpPr>
        <p:spPr>
          <a:xfrm>
            <a:off x="-2090701" y="731614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45" name="Ellipse 244"/>
          <p:cNvSpPr/>
          <p:nvPr/>
        </p:nvSpPr>
        <p:spPr>
          <a:xfrm>
            <a:off x="-1781667" y="687166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46" name="Ellipse 245"/>
          <p:cNvSpPr/>
          <p:nvPr/>
        </p:nvSpPr>
        <p:spPr>
          <a:xfrm>
            <a:off x="-1671603" y="425562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47" name="Ellipse 246"/>
          <p:cNvSpPr/>
          <p:nvPr/>
        </p:nvSpPr>
        <p:spPr>
          <a:xfrm>
            <a:off x="2455898" y="515088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48" name="Ellipse 247"/>
          <p:cNvSpPr/>
          <p:nvPr/>
        </p:nvSpPr>
        <p:spPr>
          <a:xfrm>
            <a:off x="2460132" y="730363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49" name="Ellipse 248"/>
          <p:cNvSpPr/>
          <p:nvPr/>
        </p:nvSpPr>
        <p:spPr>
          <a:xfrm>
            <a:off x="2756463" y="726130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50" name="Forme libre 249"/>
          <p:cNvSpPr/>
          <p:nvPr/>
        </p:nvSpPr>
        <p:spPr>
          <a:xfrm>
            <a:off x="-1819795" y="540128"/>
            <a:ext cx="493458" cy="416202"/>
          </a:xfrm>
          <a:custGeom>
            <a:avLst/>
            <a:gdLst>
              <a:gd name="connsiteX0" fmla="*/ 249793 w 493457"/>
              <a:gd name="connsiteY0" fmla="*/ 381844 h 416202"/>
              <a:gd name="connsiteX1" fmla="*/ 4260 w 493457"/>
              <a:gd name="connsiteY1" fmla="*/ 415709 h 416202"/>
              <a:gd name="connsiteX2" fmla="*/ 105860 w 493457"/>
              <a:gd name="connsiteY2" fmla="*/ 356445 h 416202"/>
              <a:gd name="connsiteX3" fmla="*/ 258260 w 493457"/>
              <a:gd name="connsiteY3" fmla="*/ 280247 h 416202"/>
              <a:gd name="connsiteX4" fmla="*/ 359860 w 493457"/>
              <a:gd name="connsiteY4" fmla="*/ 170183 h 416202"/>
              <a:gd name="connsiteX5" fmla="*/ 436060 w 493457"/>
              <a:gd name="connsiteY5" fmla="*/ 77053 h 416202"/>
              <a:gd name="connsiteX6" fmla="*/ 478393 w 493457"/>
              <a:gd name="connsiteY6" fmla="*/ 855 h 416202"/>
              <a:gd name="connsiteX7" fmla="*/ 486860 w 493457"/>
              <a:gd name="connsiteY7" fmla="*/ 127851 h 416202"/>
              <a:gd name="connsiteX8" fmla="*/ 486860 w 493457"/>
              <a:gd name="connsiteY8" fmla="*/ 237915 h 416202"/>
              <a:gd name="connsiteX9" fmla="*/ 402193 w 493457"/>
              <a:gd name="connsiteY9" fmla="*/ 254848 h 416202"/>
              <a:gd name="connsiteX10" fmla="*/ 436060 w 493457"/>
              <a:gd name="connsiteY10" fmla="*/ 331045 h 416202"/>
              <a:gd name="connsiteX11" fmla="*/ 249793 w 493457"/>
              <a:gd name="connsiteY11" fmla="*/ 381844 h 416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93457" h="416202">
                <a:moveTo>
                  <a:pt x="249793" y="381844"/>
                </a:moveTo>
                <a:cubicBezTo>
                  <a:pt x="177826" y="395955"/>
                  <a:pt x="28249" y="419942"/>
                  <a:pt x="4260" y="415709"/>
                </a:cubicBezTo>
                <a:cubicBezTo>
                  <a:pt x="-19729" y="411476"/>
                  <a:pt x="63527" y="379022"/>
                  <a:pt x="105860" y="356445"/>
                </a:cubicBezTo>
                <a:cubicBezTo>
                  <a:pt x="148193" y="333868"/>
                  <a:pt x="215927" y="311291"/>
                  <a:pt x="258260" y="280247"/>
                </a:cubicBezTo>
                <a:cubicBezTo>
                  <a:pt x="300593" y="249203"/>
                  <a:pt x="330227" y="204049"/>
                  <a:pt x="359860" y="170183"/>
                </a:cubicBezTo>
                <a:cubicBezTo>
                  <a:pt x="389493" y="136317"/>
                  <a:pt x="416305" y="105274"/>
                  <a:pt x="436060" y="77053"/>
                </a:cubicBezTo>
                <a:cubicBezTo>
                  <a:pt x="455815" y="48832"/>
                  <a:pt x="469926" y="-7611"/>
                  <a:pt x="478393" y="855"/>
                </a:cubicBezTo>
                <a:cubicBezTo>
                  <a:pt x="486860" y="9321"/>
                  <a:pt x="485449" y="88341"/>
                  <a:pt x="486860" y="127851"/>
                </a:cubicBezTo>
                <a:cubicBezTo>
                  <a:pt x="488271" y="167361"/>
                  <a:pt x="500971" y="216749"/>
                  <a:pt x="486860" y="237915"/>
                </a:cubicBezTo>
                <a:cubicBezTo>
                  <a:pt x="472749" y="259081"/>
                  <a:pt x="410660" y="239326"/>
                  <a:pt x="402193" y="254848"/>
                </a:cubicBezTo>
                <a:cubicBezTo>
                  <a:pt x="393726" y="270370"/>
                  <a:pt x="461460" y="309879"/>
                  <a:pt x="436060" y="331045"/>
                </a:cubicBezTo>
                <a:cubicBezTo>
                  <a:pt x="410660" y="352211"/>
                  <a:pt x="321760" y="367733"/>
                  <a:pt x="249793" y="381844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251" name="Forme libre 250"/>
          <p:cNvSpPr/>
          <p:nvPr/>
        </p:nvSpPr>
        <p:spPr>
          <a:xfrm>
            <a:off x="2146375" y="541885"/>
            <a:ext cx="334827" cy="413980"/>
          </a:xfrm>
          <a:custGeom>
            <a:avLst/>
            <a:gdLst>
              <a:gd name="connsiteX0" fmla="*/ 262956 w 334827"/>
              <a:gd name="connsiteY0" fmla="*/ 337755 h 413981"/>
              <a:gd name="connsiteX1" fmla="*/ 322222 w 334827"/>
              <a:gd name="connsiteY1" fmla="*/ 413952 h 413981"/>
              <a:gd name="connsiteX2" fmla="*/ 17422 w 334827"/>
              <a:gd name="connsiteY2" fmla="*/ 346221 h 413981"/>
              <a:gd name="connsiteX3" fmla="*/ 102089 w 334827"/>
              <a:gd name="connsiteY3" fmla="*/ 295423 h 413981"/>
              <a:gd name="connsiteX4" fmla="*/ 34356 w 334827"/>
              <a:gd name="connsiteY4" fmla="*/ 219225 h 413981"/>
              <a:gd name="connsiteX5" fmla="*/ 68222 w 334827"/>
              <a:gd name="connsiteY5" fmla="*/ 176893 h 413981"/>
              <a:gd name="connsiteX6" fmla="*/ 489 w 334827"/>
              <a:gd name="connsiteY6" fmla="*/ 32964 h 413981"/>
              <a:gd name="connsiteX7" fmla="*/ 42822 w 334827"/>
              <a:gd name="connsiteY7" fmla="*/ 16031 h 413981"/>
              <a:gd name="connsiteX8" fmla="*/ 135956 w 334827"/>
              <a:gd name="connsiteY8" fmla="*/ 227691 h 413981"/>
              <a:gd name="connsiteX9" fmla="*/ 262956 w 334827"/>
              <a:gd name="connsiteY9" fmla="*/ 337755 h 41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4827" h="413981">
                <a:moveTo>
                  <a:pt x="262956" y="337755"/>
                </a:moveTo>
                <a:cubicBezTo>
                  <a:pt x="294000" y="368799"/>
                  <a:pt x="363144" y="412541"/>
                  <a:pt x="322222" y="413952"/>
                </a:cubicBezTo>
                <a:cubicBezTo>
                  <a:pt x="281300" y="415363"/>
                  <a:pt x="54111" y="365976"/>
                  <a:pt x="17422" y="346221"/>
                </a:cubicBezTo>
                <a:cubicBezTo>
                  <a:pt x="-19267" y="326466"/>
                  <a:pt x="99267" y="316589"/>
                  <a:pt x="102089" y="295423"/>
                </a:cubicBezTo>
                <a:cubicBezTo>
                  <a:pt x="104911" y="274257"/>
                  <a:pt x="40000" y="238980"/>
                  <a:pt x="34356" y="219225"/>
                </a:cubicBezTo>
                <a:cubicBezTo>
                  <a:pt x="28711" y="199470"/>
                  <a:pt x="73866" y="207936"/>
                  <a:pt x="68222" y="176893"/>
                </a:cubicBezTo>
                <a:cubicBezTo>
                  <a:pt x="62578" y="145850"/>
                  <a:pt x="4722" y="59774"/>
                  <a:pt x="489" y="32964"/>
                </a:cubicBezTo>
                <a:cubicBezTo>
                  <a:pt x="-3744" y="6154"/>
                  <a:pt x="20244" y="-16424"/>
                  <a:pt x="42822" y="16031"/>
                </a:cubicBezTo>
                <a:cubicBezTo>
                  <a:pt x="65400" y="48486"/>
                  <a:pt x="99267" y="172659"/>
                  <a:pt x="135956" y="227691"/>
                </a:cubicBezTo>
                <a:cubicBezTo>
                  <a:pt x="172645" y="282723"/>
                  <a:pt x="231912" y="306711"/>
                  <a:pt x="262956" y="337755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253" name="Connecteur droit 252"/>
          <p:cNvCxnSpPr>
            <a:stCxn id="251" idx="7"/>
          </p:cNvCxnSpPr>
          <p:nvPr/>
        </p:nvCxnSpPr>
        <p:spPr>
          <a:xfrm flipH="1">
            <a:off x="1492259" y="557916"/>
            <a:ext cx="696940" cy="24179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4" name="Connecteur droit 253"/>
          <p:cNvCxnSpPr>
            <a:stCxn id="251" idx="6"/>
          </p:cNvCxnSpPr>
          <p:nvPr/>
        </p:nvCxnSpPr>
        <p:spPr>
          <a:xfrm flipH="1">
            <a:off x="1974856" y="574846"/>
            <a:ext cx="172006" cy="130014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5" name="Connecteur droit 254"/>
          <p:cNvCxnSpPr>
            <a:stCxn id="251" idx="5"/>
          </p:cNvCxnSpPr>
          <p:nvPr/>
        </p:nvCxnSpPr>
        <p:spPr>
          <a:xfrm flipH="1">
            <a:off x="1996026" y="718779"/>
            <a:ext cx="218571" cy="15717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6" name="Connecteur droit 255"/>
          <p:cNvCxnSpPr>
            <a:stCxn id="251" idx="2"/>
          </p:cNvCxnSpPr>
          <p:nvPr/>
        </p:nvCxnSpPr>
        <p:spPr>
          <a:xfrm flipH="1" flipV="1">
            <a:off x="1996024" y="734494"/>
            <a:ext cx="167772" cy="153612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7" name="Connecteur droit 256"/>
          <p:cNvCxnSpPr>
            <a:stCxn id="251" idx="2"/>
          </p:cNvCxnSpPr>
          <p:nvPr/>
        </p:nvCxnSpPr>
        <p:spPr>
          <a:xfrm flipH="1">
            <a:off x="1640423" y="888104"/>
            <a:ext cx="523374" cy="168121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8" name="Connecteur droit 257"/>
          <p:cNvCxnSpPr>
            <a:stCxn id="250" idx="8"/>
          </p:cNvCxnSpPr>
          <p:nvPr/>
        </p:nvCxnSpPr>
        <p:spPr>
          <a:xfrm flipV="1">
            <a:off x="-1332934" y="713329"/>
            <a:ext cx="170894" cy="64714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9" name="Connecteur droit 258"/>
          <p:cNvCxnSpPr>
            <a:stCxn id="250" idx="8"/>
          </p:cNvCxnSpPr>
          <p:nvPr/>
        </p:nvCxnSpPr>
        <p:spPr>
          <a:xfrm>
            <a:off x="-1332934" y="778041"/>
            <a:ext cx="242860" cy="11308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0" name="Connecteur droit 259"/>
          <p:cNvCxnSpPr>
            <a:stCxn id="250" idx="10"/>
          </p:cNvCxnSpPr>
          <p:nvPr/>
        </p:nvCxnSpPr>
        <p:spPr>
          <a:xfrm>
            <a:off x="-1383734" y="871172"/>
            <a:ext cx="454526" cy="138489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1" name="Connecteur droit 260"/>
          <p:cNvCxnSpPr>
            <a:stCxn id="250" idx="6"/>
          </p:cNvCxnSpPr>
          <p:nvPr/>
        </p:nvCxnSpPr>
        <p:spPr>
          <a:xfrm>
            <a:off x="-1341404" y="540981"/>
            <a:ext cx="518028" cy="5804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2" name="Connecteur droit 261"/>
          <p:cNvCxnSpPr/>
          <p:nvPr/>
        </p:nvCxnSpPr>
        <p:spPr>
          <a:xfrm>
            <a:off x="-1332934" y="536881"/>
            <a:ext cx="170894" cy="21454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63" name="Arc plein 262"/>
          <p:cNvSpPr/>
          <p:nvPr/>
        </p:nvSpPr>
        <p:spPr>
          <a:xfrm>
            <a:off x="-1657011" y="-401326"/>
            <a:ext cx="4131736" cy="1526438"/>
          </a:xfrm>
          <a:prstGeom prst="blockArc">
            <a:avLst>
              <a:gd name="adj1" fmla="val 10800000"/>
              <a:gd name="adj2" fmla="val 21577767"/>
              <a:gd name="adj3" fmla="val 7436"/>
            </a:avLst>
          </a:prstGeom>
          <a:solidFill>
            <a:schemeClr val="accent1">
              <a:lumMod val="20000"/>
              <a:lumOff val="80000"/>
            </a:scheme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sp>
        <p:nvSpPr>
          <p:cNvPr id="348" name="Rectangle 347"/>
          <p:cNvSpPr/>
          <p:nvPr/>
        </p:nvSpPr>
        <p:spPr>
          <a:xfrm>
            <a:off x="29378353" y="576255"/>
            <a:ext cx="1362572" cy="160647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49" name="Rectangle 348"/>
          <p:cNvSpPr/>
          <p:nvPr/>
        </p:nvSpPr>
        <p:spPr>
          <a:xfrm>
            <a:off x="14665505" y="550570"/>
            <a:ext cx="1362572" cy="160647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cxnSp>
        <p:nvCxnSpPr>
          <p:cNvPr id="350" name="Connecteur droit 349"/>
          <p:cNvCxnSpPr/>
          <p:nvPr/>
        </p:nvCxnSpPr>
        <p:spPr>
          <a:xfrm flipV="1">
            <a:off x="6218183" y="457873"/>
            <a:ext cx="720741" cy="15679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1" name="Connecteur droit 350"/>
          <p:cNvCxnSpPr/>
          <p:nvPr/>
        </p:nvCxnSpPr>
        <p:spPr>
          <a:xfrm>
            <a:off x="9064547" y="467202"/>
            <a:ext cx="899082" cy="6350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52" name="Forme libre 351"/>
          <p:cNvSpPr/>
          <p:nvPr/>
        </p:nvSpPr>
        <p:spPr>
          <a:xfrm>
            <a:off x="4823382" y="412489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53" name="Forme libre 352"/>
          <p:cNvSpPr/>
          <p:nvPr/>
        </p:nvSpPr>
        <p:spPr>
          <a:xfrm>
            <a:off x="9848969" y="416919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54" name="Ellipse 353"/>
          <p:cNvSpPr/>
          <p:nvPr/>
        </p:nvSpPr>
        <p:spPr>
          <a:xfrm>
            <a:off x="5586361" y="795283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55" name="Ellipse 354"/>
          <p:cNvSpPr/>
          <p:nvPr/>
        </p:nvSpPr>
        <p:spPr>
          <a:xfrm>
            <a:off x="5895395" y="750835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56" name="Ellipse 355"/>
          <p:cNvSpPr/>
          <p:nvPr/>
        </p:nvSpPr>
        <p:spPr>
          <a:xfrm>
            <a:off x="6005459" y="489231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57" name="Ellipse 356"/>
          <p:cNvSpPr/>
          <p:nvPr/>
        </p:nvSpPr>
        <p:spPr>
          <a:xfrm>
            <a:off x="10132960" y="578757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58" name="Ellipse 357"/>
          <p:cNvSpPr/>
          <p:nvPr/>
        </p:nvSpPr>
        <p:spPr>
          <a:xfrm>
            <a:off x="10137194" y="794032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59" name="Ellipse 358"/>
          <p:cNvSpPr/>
          <p:nvPr/>
        </p:nvSpPr>
        <p:spPr>
          <a:xfrm>
            <a:off x="10433525" y="789799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60" name="Forme libre 359"/>
          <p:cNvSpPr/>
          <p:nvPr/>
        </p:nvSpPr>
        <p:spPr>
          <a:xfrm>
            <a:off x="5857267" y="603797"/>
            <a:ext cx="493458" cy="416202"/>
          </a:xfrm>
          <a:custGeom>
            <a:avLst/>
            <a:gdLst>
              <a:gd name="connsiteX0" fmla="*/ 249793 w 493457"/>
              <a:gd name="connsiteY0" fmla="*/ 381844 h 416202"/>
              <a:gd name="connsiteX1" fmla="*/ 4260 w 493457"/>
              <a:gd name="connsiteY1" fmla="*/ 415709 h 416202"/>
              <a:gd name="connsiteX2" fmla="*/ 105860 w 493457"/>
              <a:gd name="connsiteY2" fmla="*/ 356445 h 416202"/>
              <a:gd name="connsiteX3" fmla="*/ 258260 w 493457"/>
              <a:gd name="connsiteY3" fmla="*/ 280247 h 416202"/>
              <a:gd name="connsiteX4" fmla="*/ 359860 w 493457"/>
              <a:gd name="connsiteY4" fmla="*/ 170183 h 416202"/>
              <a:gd name="connsiteX5" fmla="*/ 436060 w 493457"/>
              <a:gd name="connsiteY5" fmla="*/ 77053 h 416202"/>
              <a:gd name="connsiteX6" fmla="*/ 478393 w 493457"/>
              <a:gd name="connsiteY6" fmla="*/ 855 h 416202"/>
              <a:gd name="connsiteX7" fmla="*/ 486860 w 493457"/>
              <a:gd name="connsiteY7" fmla="*/ 127851 h 416202"/>
              <a:gd name="connsiteX8" fmla="*/ 486860 w 493457"/>
              <a:gd name="connsiteY8" fmla="*/ 237915 h 416202"/>
              <a:gd name="connsiteX9" fmla="*/ 402193 w 493457"/>
              <a:gd name="connsiteY9" fmla="*/ 254848 h 416202"/>
              <a:gd name="connsiteX10" fmla="*/ 436060 w 493457"/>
              <a:gd name="connsiteY10" fmla="*/ 331045 h 416202"/>
              <a:gd name="connsiteX11" fmla="*/ 249793 w 493457"/>
              <a:gd name="connsiteY11" fmla="*/ 381844 h 416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93457" h="416202">
                <a:moveTo>
                  <a:pt x="249793" y="381844"/>
                </a:moveTo>
                <a:cubicBezTo>
                  <a:pt x="177826" y="395955"/>
                  <a:pt x="28249" y="419942"/>
                  <a:pt x="4260" y="415709"/>
                </a:cubicBezTo>
                <a:cubicBezTo>
                  <a:pt x="-19729" y="411476"/>
                  <a:pt x="63527" y="379022"/>
                  <a:pt x="105860" y="356445"/>
                </a:cubicBezTo>
                <a:cubicBezTo>
                  <a:pt x="148193" y="333868"/>
                  <a:pt x="215927" y="311291"/>
                  <a:pt x="258260" y="280247"/>
                </a:cubicBezTo>
                <a:cubicBezTo>
                  <a:pt x="300593" y="249203"/>
                  <a:pt x="330227" y="204049"/>
                  <a:pt x="359860" y="170183"/>
                </a:cubicBezTo>
                <a:cubicBezTo>
                  <a:pt x="389493" y="136317"/>
                  <a:pt x="416305" y="105274"/>
                  <a:pt x="436060" y="77053"/>
                </a:cubicBezTo>
                <a:cubicBezTo>
                  <a:pt x="455815" y="48832"/>
                  <a:pt x="469926" y="-7611"/>
                  <a:pt x="478393" y="855"/>
                </a:cubicBezTo>
                <a:cubicBezTo>
                  <a:pt x="486860" y="9321"/>
                  <a:pt x="485449" y="88341"/>
                  <a:pt x="486860" y="127851"/>
                </a:cubicBezTo>
                <a:cubicBezTo>
                  <a:pt x="488271" y="167361"/>
                  <a:pt x="500971" y="216749"/>
                  <a:pt x="486860" y="237915"/>
                </a:cubicBezTo>
                <a:cubicBezTo>
                  <a:pt x="472749" y="259081"/>
                  <a:pt x="410660" y="239326"/>
                  <a:pt x="402193" y="254848"/>
                </a:cubicBezTo>
                <a:cubicBezTo>
                  <a:pt x="393726" y="270370"/>
                  <a:pt x="461460" y="309879"/>
                  <a:pt x="436060" y="331045"/>
                </a:cubicBezTo>
                <a:cubicBezTo>
                  <a:pt x="410660" y="352211"/>
                  <a:pt x="321760" y="367733"/>
                  <a:pt x="249793" y="381844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61" name="Forme libre 360"/>
          <p:cNvSpPr/>
          <p:nvPr/>
        </p:nvSpPr>
        <p:spPr>
          <a:xfrm>
            <a:off x="9823437" y="605554"/>
            <a:ext cx="334827" cy="413980"/>
          </a:xfrm>
          <a:custGeom>
            <a:avLst/>
            <a:gdLst>
              <a:gd name="connsiteX0" fmla="*/ 262956 w 334827"/>
              <a:gd name="connsiteY0" fmla="*/ 337755 h 413981"/>
              <a:gd name="connsiteX1" fmla="*/ 322222 w 334827"/>
              <a:gd name="connsiteY1" fmla="*/ 413952 h 413981"/>
              <a:gd name="connsiteX2" fmla="*/ 17422 w 334827"/>
              <a:gd name="connsiteY2" fmla="*/ 346221 h 413981"/>
              <a:gd name="connsiteX3" fmla="*/ 102089 w 334827"/>
              <a:gd name="connsiteY3" fmla="*/ 295423 h 413981"/>
              <a:gd name="connsiteX4" fmla="*/ 34356 w 334827"/>
              <a:gd name="connsiteY4" fmla="*/ 219225 h 413981"/>
              <a:gd name="connsiteX5" fmla="*/ 68222 w 334827"/>
              <a:gd name="connsiteY5" fmla="*/ 176893 h 413981"/>
              <a:gd name="connsiteX6" fmla="*/ 489 w 334827"/>
              <a:gd name="connsiteY6" fmla="*/ 32964 h 413981"/>
              <a:gd name="connsiteX7" fmla="*/ 42822 w 334827"/>
              <a:gd name="connsiteY7" fmla="*/ 16031 h 413981"/>
              <a:gd name="connsiteX8" fmla="*/ 135956 w 334827"/>
              <a:gd name="connsiteY8" fmla="*/ 227691 h 413981"/>
              <a:gd name="connsiteX9" fmla="*/ 262956 w 334827"/>
              <a:gd name="connsiteY9" fmla="*/ 337755 h 41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4827" h="413981">
                <a:moveTo>
                  <a:pt x="262956" y="337755"/>
                </a:moveTo>
                <a:cubicBezTo>
                  <a:pt x="294000" y="368799"/>
                  <a:pt x="363144" y="412541"/>
                  <a:pt x="322222" y="413952"/>
                </a:cubicBezTo>
                <a:cubicBezTo>
                  <a:pt x="281300" y="415363"/>
                  <a:pt x="54111" y="365976"/>
                  <a:pt x="17422" y="346221"/>
                </a:cubicBezTo>
                <a:cubicBezTo>
                  <a:pt x="-19267" y="326466"/>
                  <a:pt x="99267" y="316589"/>
                  <a:pt x="102089" y="295423"/>
                </a:cubicBezTo>
                <a:cubicBezTo>
                  <a:pt x="104911" y="274257"/>
                  <a:pt x="40000" y="238980"/>
                  <a:pt x="34356" y="219225"/>
                </a:cubicBezTo>
                <a:cubicBezTo>
                  <a:pt x="28711" y="199470"/>
                  <a:pt x="73866" y="207936"/>
                  <a:pt x="68222" y="176893"/>
                </a:cubicBezTo>
                <a:cubicBezTo>
                  <a:pt x="62578" y="145850"/>
                  <a:pt x="4722" y="59774"/>
                  <a:pt x="489" y="32964"/>
                </a:cubicBezTo>
                <a:cubicBezTo>
                  <a:pt x="-3744" y="6154"/>
                  <a:pt x="20244" y="-16424"/>
                  <a:pt x="42822" y="16031"/>
                </a:cubicBezTo>
                <a:cubicBezTo>
                  <a:pt x="65400" y="48486"/>
                  <a:pt x="99267" y="172659"/>
                  <a:pt x="135956" y="227691"/>
                </a:cubicBezTo>
                <a:cubicBezTo>
                  <a:pt x="172645" y="282723"/>
                  <a:pt x="231912" y="306711"/>
                  <a:pt x="262956" y="337755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62" name="Forme libre 361"/>
          <p:cNvSpPr/>
          <p:nvPr/>
        </p:nvSpPr>
        <p:spPr>
          <a:xfrm>
            <a:off x="6497915" y="589475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solidFill>
            <a:srgbClr val="800000"/>
          </a:solidFill>
          <a:ln w="57150" cmpd="sng">
            <a:solidFill>
              <a:schemeClr val="accent1">
                <a:lumMod val="40000"/>
                <a:lumOff val="60000"/>
              </a:schemeClr>
            </a:solidFill>
            <a:prstDash val="soli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363" name="Connecteur droit 362"/>
          <p:cNvCxnSpPr>
            <a:stCxn id="361" idx="7"/>
            <a:endCxn id="362" idx="26"/>
          </p:cNvCxnSpPr>
          <p:nvPr/>
        </p:nvCxnSpPr>
        <p:spPr>
          <a:xfrm flipH="1">
            <a:off x="9169321" y="621585"/>
            <a:ext cx="696940" cy="24179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64" name="Connecteur droit 363"/>
          <p:cNvCxnSpPr>
            <a:stCxn id="361" idx="6"/>
            <a:endCxn id="362" idx="30"/>
          </p:cNvCxnSpPr>
          <p:nvPr/>
        </p:nvCxnSpPr>
        <p:spPr>
          <a:xfrm flipH="1">
            <a:off x="9651918" y="638515"/>
            <a:ext cx="172006" cy="130014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65" name="Connecteur droit 364"/>
          <p:cNvCxnSpPr>
            <a:stCxn id="361" idx="5"/>
            <a:endCxn id="362" idx="31"/>
          </p:cNvCxnSpPr>
          <p:nvPr/>
        </p:nvCxnSpPr>
        <p:spPr>
          <a:xfrm flipH="1">
            <a:off x="9673088" y="782448"/>
            <a:ext cx="218571" cy="15717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66" name="Connecteur droit 365"/>
          <p:cNvCxnSpPr>
            <a:stCxn id="361" idx="2"/>
            <a:endCxn id="362" idx="31"/>
          </p:cNvCxnSpPr>
          <p:nvPr/>
        </p:nvCxnSpPr>
        <p:spPr>
          <a:xfrm flipH="1" flipV="1">
            <a:off x="9673086" y="798163"/>
            <a:ext cx="167772" cy="153612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67" name="Connecteur droit 366"/>
          <p:cNvCxnSpPr>
            <a:stCxn id="361" idx="2"/>
            <a:endCxn id="362" idx="36"/>
          </p:cNvCxnSpPr>
          <p:nvPr/>
        </p:nvCxnSpPr>
        <p:spPr>
          <a:xfrm flipH="1">
            <a:off x="9317485" y="951773"/>
            <a:ext cx="523374" cy="168121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68" name="Connecteur droit 367"/>
          <p:cNvCxnSpPr>
            <a:stCxn id="360" idx="8"/>
            <a:endCxn id="362" idx="13"/>
          </p:cNvCxnSpPr>
          <p:nvPr/>
        </p:nvCxnSpPr>
        <p:spPr>
          <a:xfrm flipV="1">
            <a:off x="6344128" y="776998"/>
            <a:ext cx="170894" cy="64714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69" name="Connecteur droit 368"/>
          <p:cNvCxnSpPr>
            <a:stCxn id="360" idx="8"/>
            <a:endCxn id="362" idx="7"/>
          </p:cNvCxnSpPr>
          <p:nvPr/>
        </p:nvCxnSpPr>
        <p:spPr>
          <a:xfrm>
            <a:off x="6344128" y="841710"/>
            <a:ext cx="242860" cy="11308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70" name="Connecteur droit 369"/>
          <p:cNvCxnSpPr>
            <a:stCxn id="360" idx="10"/>
            <a:endCxn id="362" idx="3"/>
          </p:cNvCxnSpPr>
          <p:nvPr/>
        </p:nvCxnSpPr>
        <p:spPr>
          <a:xfrm>
            <a:off x="6293328" y="934841"/>
            <a:ext cx="454526" cy="138489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71" name="Connecteur droit 370"/>
          <p:cNvCxnSpPr>
            <a:stCxn id="360" idx="6"/>
            <a:endCxn id="362" idx="16"/>
          </p:cNvCxnSpPr>
          <p:nvPr/>
        </p:nvCxnSpPr>
        <p:spPr>
          <a:xfrm>
            <a:off x="6335658" y="604650"/>
            <a:ext cx="518028" cy="5804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72" name="Connecteur droit 371"/>
          <p:cNvCxnSpPr/>
          <p:nvPr/>
        </p:nvCxnSpPr>
        <p:spPr>
          <a:xfrm>
            <a:off x="6344128" y="600550"/>
            <a:ext cx="170894" cy="21454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73" name="Arc plein 372"/>
          <p:cNvSpPr/>
          <p:nvPr/>
        </p:nvSpPr>
        <p:spPr>
          <a:xfrm>
            <a:off x="6020051" y="-337657"/>
            <a:ext cx="4131736" cy="1526438"/>
          </a:xfrm>
          <a:prstGeom prst="blockArc">
            <a:avLst>
              <a:gd name="adj1" fmla="val 10800000"/>
              <a:gd name="adj2" fmla="val 21577767"/>
              <a:gd name="adj3" fmla="val 7436"/>
            </a:avLst>
          </a:prstGeom>
          <a:solidFill>
            <a:schemeClr val="accent1">
              <a:lumMod val="20000"/>
              <a:lumOff val="80000"/>
            </a:scheme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sp>
        <p:nvSpPr>
          <p:cNvPr id="374" name="Forme libre 373"/>
          <p:cNvSpPr/>
          <p:nvPr/>
        </p:nvSpPr>
        <p:spPr>
          <a:xfrm>
            <a:off x="-1179147" y="525806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solidFill>
            <a:schemeClr val="bg1"/>
          </a:solidFill>
          <a:ln w="57150" cmpd="sng">
            <a:solidFill>
              <a:schemeClr val="accent1">
                <a:lumMod val="40000"/>
                <a:lumOff val="60000"/>
              </a:schemeClr>
            </a:solidFill>
            <a:prstDash val="soli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385" name="Connecteur droit 384"/>
          <p:cNvCxnSpPr/>
          <p:nvPr/>
        </p:nvCxnSpPr>
        <p:spPr>
          <a:xfrm flipV="1">
            <a:off x="20830975" y="507222"/>
            <a:ext cx="807414" cy="14322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86" name="Connecteur droit 385"/>
          <p:cNvCxnSpPr/>
          <p:nvPr/>
        </p:nvCxnSpPr>
        <p:spPr>
          <a:xfrm>
            <a:off x="23730132" y="507222"/>
            <a:ext cx="846289" cy="14322"/>
          </a:xfrm>
          <a:prstGeom prst="line">
            <a:avLst/>
          </a:prstGeom>
          <a:ln w="57150" cmpd="sng">
            <a:solidFill>
              <a:srgbClr val="0000FF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87" name="Forme libre 386"/>
          <p:cNvSpPr/>
          <p:nvPr/>
        </p:nvSpPr>
        <p:spPr>
          <a:xfrm>
            <a:off x="19436174" y="460481"/>
            <a:ext cx="1526946" cy="776294"/>
          </a:xfrm>
          <a:custGeom>
            <a:avLst/>
            <a:gdLst>
              <a:gd name="connsiteX0" fmla="*/ 343876 w 1526947"/>
              <a:gd name="connsiteY0" fmla="*/ 772262 h 776293"/>
              <a:gd name="connsiteX1" fmla="*/ 458176 w 1526947"/>
              <a:gd name="connsiteY1" fmla="*/ 674895 h 776293"/>
              <a:gd name="connsiteX2" fmla="*/ 513210 w 1526947"/>
              <a:gd name="connsiteY2" fmla="*/ 636795 h 776293"/>
              <a:gd name="connsiteX3" fmla="*/ 568243 w 1526947"/>
              <a:gd name="connsiteY3" fmla="*/ 602929 h 776293"/>
              <a:gd name="connsiteX4" fmla="*/ 619043 w 1526947"/>
              <a:gd name="connsiteY4" fmla="*/ 624095 h 776293"/>
              <a:gd name="connsiteX5" fmla="*/ 737576 w 1526947"/>
              <a:gd name="connsiteY5" fmla="*/ 649495 h 776293"/>
              <a:gd name="connsiteX6" fmla="*/ 906910 w 1526947"/>
              <a:gd name="connsiteY6" fmla="*/ 641029 h 776293"/>
              <a:gd name="connsiteX7" fmla="*/ 1088943 w 1526947"/>
              <a:gd name="connsiteY7" fmla="*/ 585995 h 776293"/>
              <a:gd name="connsiteX8" fmla="*/ 1203243 w 1526947"/>
              <a:gd name="connsiteY8" fmla="*/ 539429 h 776293"/>
              <a:gd name="connsiteX9" fmla="*/ 1330243 w 1526947"/>
              <a:gd name="connsiteY9" fmla="*/ 446295 h 776293"/>
              <a:gd name="connsiteX10" fmla="*/ 1436076 w 1526947"/>
              <a:gd name="connsiteY10" fmla="*/ 353162 h 776293"/>
              <a:gd name="connsiteX11" fmla="*/ 1499576 w 1526947"/>
              <a:gd name="connsiteY11" fmla="*/ 260029 h 776293"/>
              <a:gd name="connsiteX12" fmla="*/ 1520743 w 1526947"/>
              <a:gd name="connsiteY12" fmla="*/ 149962 h 776293"/>
              <a:gd name="connsiteX13" fmla="*/ 1520743 w 1526947"/>
              <a:gd name="connsiteY13" fmla="*/ 107629 h 776293"/>
              <a:gd name="connsiteX14" fmla="*/ 1448776 w 1526947"/>
              <a:gd name="connsiteY14" fmla="*/ 44129 h 776293"/>
              <a:gd name="connsiteX15" fmla="*/ 1347176 w 1526947"/>
              <a:gd name="connsiteY15" fmla="*/ 14495 h 776293"/>
              <a:gd name="connsiteX16" fmla="*/ 1182076 w 1526947"/>
              <a:gd name="connsiteY16" fmla="*/ 1795 h 776293"/>
              <a:gd name="connsiteX17" fmla="*/ 1059310 w 1526947"/>
              <a:gd name="connsiteY17" fmla="*/ 52595 h 776293"/>
              <a:gd name="connsiteX18" fmla="*/ 953476 w 1526947"/>
              <a:gd name="connsiteY18" fmla="*/ 99162 h 776293"/>
              <a:gd name="connsiteX19" fmla="*/ 741810 w 1526947"/>
              <a:gd name="connsiteY19" fmla="*/ 217695 h 776293"/>
              <a:gd name="connsiteX20" fmla="*/ 521676 w 1526947"/>
              <a:gd name="connsiteY20" fmla="*/ 361629 h 776293"/>
              <a:gd name="connsiteX21" fmla="*/ 267676 w 1526947"/>
              <a:gd name="connsiteY21" fmla="*/ 539429 h 776293"/>
              <a:gd name="connsiteX22" fmla="*/ 102576 w 1526947"/>
              <a:gd name="connsiteY22" fmla="*/ 679129 h 776293"/>
              <a:gd name="connsiteX23" fmla="*/ 976 w 1526947"/>
              <a:gd name="connsiteY23" fmla="*/ 763795 h 776293"/>
              <a:gd name="connsiteX24" fmla="*/ 68710 w 1526947"/>
              <a:gd name="connsiteY24" fmla="*/ 759562 h 776293"/>
              <a:gd name="connsiteX25" fmla="*/ 343876 w 1526947"/>
              <a:gd name="connsiteY25" fmla="*/ 772262 h 77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26947" h="776293">
                <a:moveTo>
                  <a:pt x="343876" y="772262"/>
                </a:moveTo>
                <a:cubicBezTo>
                  <a:pt x="408787" y="758151"/>
                  <a:pt x="429954" y="697473"/>
                  <a:pt x="458176" y="674895"/>
                </a:cubicBezTo>
                <a:cubicBezTo>
                  <a:pt x="486398" y="652317"/>
                  <a:pt x="494866" y="648789"/>
                  <a:pt x="513210" y="636795"/>
                </a:cubicBezTo>
                <a:cubicBezTo>
                  <a:pt x="531555" y="624801"/>
                  <a:pt x="550604" y="605046"/>
                  <a:pt x="568243" y="602929"/>
                </a:cubicBezTo>
                <a:cubicBezTo>
                  <a:pt x="585882" y="600812"/>
                  <a:pt x="590821" y="616334"/>
                  <a:pt x="619043" y="624095"/>
                </a:cubicBezTo>
                <a:cubicBezTo>
                  <a:pt x="647265" y="631856"/>
                  <a:pt x="689598" y="646673"/>
                  <a:pt x="737576" y="649495"/>
                </a:cubicBezTo>
                <a:cubicBezTo>
                  <a:pt x="785554" y="652317"/>
                  <a:pt x="848349" y="651612"/>
                  <a:pt x="906910" y="641029"/>
                </a:cubicBezTo>
                <a:cubicBezTo>
                  <a:pt x="965471" y="630446"/>
                  <a:pt x="1039554" y="602928"/>
                  <a:pt x="1088943" y="585995"/>
                </a:cubicBezTo>
                <a:cubicBezTo>
                  <a:pt x="1138332" y="569062"/>
                  <a:pt x="1163026" y="562712"/>
                  <a:pt x="1203243" y="539429"/>
                </a:cubicBezTo>
                <a:cubicBezTo>
                  <a:pt x="1243460" y="516146"/>
                  <a:pt x="1291438" y="477339"/>
                  <a:pt x="1330243" y="446295"/>
                </a:cubicBezTo>
                <a:cubicBezTo>
                  <a:pt x="1369048" y="415251"/>
                  <a:pt x="1407854" y="384206"/>
                  <a:pt x="1436076" y="353162"/>
                </a:cubicBezTo>
                <a:cubicBezTo>
                  <a:pt x="1464298" y="322118"/>
                  <a:pt x="1485465" y="293896"/>
                  <a:pt x="1499576" y="260029"/>
                </a:cubicBezTo>
                <a:cubicBezTo>
                  <a:pt x="1513687" y="226162"/>
                  <a:pt x="1517215" y="175362"/>
                  <a:pt x="1520743" y="149962"/>
                </a:cubicBezTo>
                <a:cubicBezTo>
                  <a:pt x="1524271" y="124562"/>
                  <a:pt x="1532737" y="125268"/>
                  <a:pt x="1520743" y="107629"/>
                </a:cubicBezTo>
                <a:cubicBezTo>
                  <a:pt x="1508749" y="89990"/>
                  <a:pt x="1477704" y="59651"/>
                  <a:pt x="1448776" y="44129"/>
                </a:cubicBezTo>
                <a:cubicBezTo>
                  <a:pt x="1419848" y="28607"/>
                  <a:pt x="1391626" y="21551"/>
                  <a:pt x="1347176" y="14495"/>
                </a:cubicBezTo>
                <a:cubicBezTo>
                  <a:pt x="1302726" y="7439"/>
                  <a:pt x="1230053" y="-4555"/>
                  <a:pt x="1182076" y="1795"/>
                </a:cubicBezTo>
                <a:cubicBezTo>
                  <a:pt x="1134099" y="8145"/>
                  <a:pt x="1097410" y="36367"/>
                  <a:pt x="1059310" y="52595"/>
                </a:cubicBezTo>
                <a:cubicBezTo>
                  <a:pt x="1021210" y="68823"/>
                  <a:pt x="1006393" y="71645"/>
                  <a:pt x="953476" y="99162"/>
                </a:cubicBezTo>
                <a:cubicBezTo>
                  <a:pt x="900559" y="126679"/>
                  <a:pt x="813777" y="173951"/>
                  <a:pt x="741810" y="217695"/>
                </a:cubicBezTo>
                <a:cubicBezTo>
                  <a:pt x="669843" y="261439"/>
                  <a:pt x="600698" y="308007"/>
                  <a:pt x="521676" y="361629"/>
                </a:cubicBezTo>
                <a:cubicBezTo>
                  <a:pt x="442654" y="415251"/>
                  <a:pt x="337526" y="486512"/>
                  <a:pt x="267676" y="539429"/>
                </a:cubicBezTo>
                <a:cubicBezTo>
                  <a:pt x="197826" y="592346"/>
                  <a:pt x="102576" y="679129"/>
                  <a:pt x="102576" y="679129"/>
                </a:cubicBezTo>
                <a:cubicBezTo>
                  <a:pt x="58126" y="716523"/>
                  <a:pt x="6620" y="750390"/>
                  <a:pt x="976" y="763795"/>
                </a:cubicBezTo>
                <a:cubicBezTo>
                  <a:pt x="-4668" y="777200"/>
                  <a:pt x="13677" y="760267"/>
                  <a:pt x="68710" y="759562"/>
                </a:cubicBezTo>
                <a:cubicBezTo>
                  <a:pt x="123743" y="758857"/>
                  <a:pt x="278965" y="786373"/>
                  <a:pt x="343876" y="772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88" name="Forme libre 387"/>
          <p:cNvSpPr/>
          <p:nvPr/>
        </p:nvSpPr>
        <p:spPr>
          <a:xfrm>
            <a:off x="24461761" y="464911"/>
            <a:ext cx="1426179" cy="755530"/>
          </a:xfrm>
          <a:custGeom>
            <a:avLst/>
            <a:gdLst>
              <a:gd name="connsiteX0" fmla="*/ 1071391 w 1426179"/>
              <a:gd name="connsiteY0" fmla="*/ 750900 h 755529"/>
              <a:gd name="connsiteX1" fmla="*/ 948625 w 1426179"/>
              <a:gd name="connsiteY1" fmla="*/ 662000 h 755529"/>
              <a:gd name="connsiteX2" fmla="*/ 927458 w 1426179"/>
              <a:gd name="connsiteY2" fmla="*/ 640833 h 755529"/>
              <a:gd name="connsiteX3" fmla="*/ 872425 w 1426179"/>
              <a:gd name="connsiteY3" fmla="*/ 662000 h 755529"/>
              <a:gd name="connsiteX4" fmla="*/ 749658 w 1426179"/>
              <a:gd name="connsiteY4" fmla="*/ 674700 h 755529"/>
              <a:gd name="connsiteX5" fmla="*/ 554925 w 1426179"/>
              <a:gd name="connsiteY5" fmla="*/ 678933 h 755529"/>
              <a:gd name="connsiteX6" fmla="*/ 381358 w 1426179"/>
              <a:gd name="connsiteY6" fmla="*/ 645066 h 755529"/>
              <a:gd name="connsiteX7" fmla="*/ 254358 w 1426179"/>
              <a:gd name="connsiteY7" fmla="*/ 573100 h 755529"/>
              <a:gd name="connsiteX8" fmla="*/ 123125 w 1426179"/>
              <a:gd name="connsiteY8" fmla="*/ 454566 h 755529"/>
              <a:gd name="connsiteX9" fmla="*/ 51158 w 1426179"/>
              <a:gd name="connsiteY9" fmla="*/ 348733 h 755529"/>
              <a:gd name="connsiteX10" fmla="*/ 4591 w 1426179"/>
              <a:gd name="connsiteY10" fmla="*/ 242900 h 755529"/>
              <a:gd name="connsiteX11" fmla="*/ 4591 w 1426179"/>
              <a:gd name="connsiteY11" fmla="*/ 137066 h 755529"/>
              <a:gd name="connsiteX12" fmla="*/ 29991 w 1426179"/>
              <a:gd name="connsiteY12" fmla="*/ 77800 h 755529"/>
              <a:gd name="connsiteX13" fmla="*/ 89258 w 1426179"/>
              <a:gd name="connsiteY13" fmla="*/ 27000 h 755529"/>
              <a:gd name="connsiteX14" fmla="*/ 250125 w 1426179"/>
              <a:gd name="connsiteY14" fmla="*/ 10066 h 755529"/>
              <a:gd name="connsiteX15" fmla="*/ 351725 w 1426179"/>
              <a:gd name="connsiteY15" fmla="*/ 10066 h 755529"/>
              <a:gd name="connsiteX16" fmla="*/ 584558 w 1426179"/>
              <a:gd name="connsiteY16" fmla="*/ 137066 h 755529"/>
              <a:gd name="connsiteX17" fmla="*/ 787758 w 1426179"/>
              <a:gd name="connsiteY17" fmla="*/ 255600 h 755529"/>
              <a:gd name="connsiteX18" fmla="*/ 990958 w 1426179"/>
              <a:gd name="connsiteY18" fmla="*/ 386833 h 755529"/>
              <a:gd name="connsiteX19" fmla="*/ 1164525 w 1426179"/>
              <a:gd name="connsiteY19" fmla="*/ 518066 h 755529"/>
              <a:gd name="connsiteX20" fmla="*/ 1304225 w 1426179"/>
              <a:gd name="connsiteY20" fmla="*/ 628133 h 755529"/>
              <a:gd name="connsiteX21" fmla="*/ 1393125 w 1426179"/>
              <a:gd name="connsiteY21" fmla="*/ 708566 h 755529"/>
              <a:gd name="connsiteX22" fmla="*/ 1422758 w 1426179"/>
              <a:gd name="connsiteY22" fmla="*/ 733966 h 755529"/>
              <a:gd name="connsiteX23" fmla="*/ 1321158 w 1426179"/>
              <a:gd name="connsiteY23" fmla="*/ 742433 h 755529"/>
              <a:gd name="connsiteX24" fmla="*/ 1071391 w 1426179"/>
              <a:gd name="connsiteY24" fmla="*/ 750900 h 75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26179" h="755529">
                <a:moveTo>
                  <a:pt x="1071391" y="750900"/>
                </a:moveTo>
                <a:cubicBezTo>
                  <a:pt x="1009302" y="737495"/>
                  <a:pt x="972614" y="680344"/>
                  <a:pt x="948625" y="662000"/>
                </a:cubicBezTo>
                <a:cubicBezTo>
                  <a:pt x="924636" y="643656"/>
                  <a:pt x="940158" y="640833"/>
                  <a:pt x="927458" y="640833"/>
                </a:cubicBezTo>
                <a:cubicBezTo>
                  <a:pt x="914758" y="640833"/>
                  <a:pt x="902058" y="656356"/>
                  <a:pt x="872425" y="662000"/>
                </a:cubicBezTo>
                <a:cubicBezTo>
                  <a:pt x="842792" y="667644"/>
                  <a:pt x="802575" y="671878"/>
                  <a:pt x="749658" y="674700"/>
                </a:cubicBezTo>
                <a:cubicBezTo>
                  <a:pt x="696741" y="677522"/>
                  <a:pt x="616308" y="683872"/>
                  <a:pt x="554925" y="678933"/>
                </a:cubicBezTo>
                <a:cubicBezTo>
                  <a:pt x="493542" y="673994"/>
                  <a:pt x="431452" y="662705"/>
                  <a:pt x="381358" y="645066"/>
                </a:cubicBezTo>
                <a:cubicBezTo>
                  <a:pt x="331263" y="627427"/>
                  <a:pt x="297397" y="604850"/>
                  <a:pt x="254358" y="573100"/>
                </a:cubicBezTo>
                <a:cubicBezTo>
                  <a:pt x="211319" y="541350"/>
                  <a:pt x="156992" y="491960"/>
                  <a:pt x="123125" y="454566"/>
                </a:cubicBezTo>
                <a:cubicBezTo>
                  <a:pt x="89258" y="417171"/>
                  <a:pt x="70914" y="384011"/>
                  <a:pt x="51158" y="348733"/>
                </a:cubicBezTo>
                <a:cubicBezTo>
                  <a:pt x="31402" y="313455"/>
                  <a:pt x="12352" y="278178"/>
                  <a:pt x="4591" y="242900"/>
                </a:cubicBezTo>
                <a:cubicBezTo>
                  <a:pt x="-3170" y="207622"/>
                  <a:pt x="358" y="164583"/>
                  <a:pt x="4591" y="137066"/>
                </a:cubicBezTo>
                <a:cubicBezTo>
                  <a:pt x="8824" y="109549"/>
                  <a:pt x="15880" y="96144"/>
                  <a:pt x="29991" y="77800"/>
                </a:cubicBezTo>
                <a:cubicBezTo>
                  <a:pt x="44102" y="59456"/>
                  <a:pt x="52569" y="38289"/>
                  <a:pt x="89258" y="27000"/>
                </a:cubicBezTo>
                <a:cubicBezTo>
                  <a:pt x="125947" y="15711"/>
                  <a:pt x="206381" y="12888"/>
                  <a:pt x="250125" y="10066"/>
                </a:cubicBezTo>
                <a:cubicBezTo>
                  <a:pt x="293869" y="7244"/>
                  <a:pt x="295986" y="-11101"/>
                  <a:pt x="351725" y="10066"/>
                </a:cubicBezTo>
                <a:cubicBezTo>
                  <a:pt x="407464" y="31233"/>
                  <a:pt x="511886" y="96144"/>
                  <a:pt x="584558" y="137066"/>
                </a:cubicBezTo>
                <a:cubicBezTo>
                  <a:pt x="657230" y="177988"/>
                  <a:pt x="720025" y="213972"/>
                  <a:pt x="787758" y="255600"/>
                </a:cubicBezTo>
                <a:cubicBezTo>
                  <a:pt x="855491" y="297228"/>
                  <a:pt x="928163" y="343089"/>
                  <a:pt x="990958" y="386833"/>
                </a:cubicBezTo>
                <a:cubicBezTo>
                  <a:pt x="1053752" y="430577"/>
                  <a:pt x="1112314" y="477849"/>
                  <a:pt x="1164525" y="518066"/>
                </a:cubicBezTo>
                <a:cubicBezTo>
                  <a:pt x="1216736" y="558283"/>
                  <a:pt x="1266125" y="596383"/>
                  <a:pt x="1304225" y="628133"/>
                </a:cubicBezTo>
                <a:cubicBezTo>
                  <a:pt x="1342325" y="659883"/>
                  <a:pt x="1373369" y="690927"/>
                  <a:pt x="1393125" y="708566"/>
                </a:cubicBezTo>
                <a:cubicBezTo>
                  <a:pt x="1412881" y="726205"/>
                  <a:pt x="1434753" y="728321"/>
                  <a:pt x="1422758" y="733966"/>
                </a:cubicBezTo>
                <a:cubicBezTo>
                  <a:pt x="1410764" y="739610"/>
                  <a:pt x="1374075" y="740316"/>
                  <a:pt x="1321158" y="742433"/>
                </a:cubicBezTo>
                <a:cubicBezTo>
                  <a:pt x="1268241" y="744550"/>
                  <a:pt x="1133480" y="764305"/>
                  <a:pt x="1071391" y="7509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89" name="Ellipse 388"/>
          <p:cNvSpPr/>
          <p:nvPr/>
        </p:nvSpPr>
        <p:spPr>
          <a:xfrm>
            <a:off x="20199153" y="843275"/>
            <a:ext cx="135468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90" name="Ellipse 389"/>
          <p:cNvSpPr/>
          <p:nvPr/>
        </p:nvSpPr>
        <p:spPr>
          <a:xfrm>
            <a:off x="20508187" y="798827"/>
            <a:ext cx="135468" cy="150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91" name="Ellipse 390"/>
          <p:cNvSpPr/>
          <p:nvPr/>
        </p:nvSpPr>
        <p:spPr>
          <a:xfrm>
            <a:off x="20618251" y="537223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92" name="Ellipse 391"/>
          <p:cNvSpPr/>
          <p:nvPr/>
        </p:nvSpPr>
        <p:spPr>
          <a:xfrm>
            <a:off x="24745752" y="626749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93" name="Ellipse 392"/>
          <p:cNvSpPr/>
          <p:nvPr/>
        </p:nvSpPr>
        <p:spPr>
          <a:xfrm>
            <a:off x="24749986" y="842024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94" name="Ellipse 393"/>
          <p:cNvSpPr/>
          <p:nvPr/>
        </p:nvSpPr>
        <p:spPr>
          <a:xfrm>
            <a:off x="25046317" y="837791"/>
            <a:ext cx="135468" cy="136719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95" name="Forme libre 394"/>
          <p:cNvSpPr/>
          <p:nvPr/>
        </p:nvSpPr>
        <p:spPr>
          <a:xfrm>
            <a:off x="20470059" y="651789"/>
            <a:ext cx="493458" cy="416202"/>
          </a:xfrm>
          <a:custGeom>
            <a:avLst/>
            <a:gdLst>
              <a:gd name="connsiteX0" fmla="*/ 249793 w 493457"/>
              <a:gd name="connsiteY0" fmla="*/ 381844 h 416202"/>
              <a:gd name="connsiteX1" fmla="*/ 4260 w 493457"/>
              <a:gd name="connsiteY1" fmla="*/ 415709 h 416202"/>
              <a:gd name="connsiteX2" fmla="*/ 105860 w 493457"/>
              <a:gd name="connsiteY2" fmla="*/ 356445 h 416202"/>
              <a:gd name="connsiteX3" fmla="*/ 258260 w 493457"/>
              <a:gd name="connsiteY3" fmla="*/ 280247 h 416202"/>
              <a:gd name="connsiteX4" fmla="*/ 359860 w 493457"/>
              <a:gd name="connsiteY4" fmla="*/ 170183 h 416202"/>
              <a:gd name="connsiteX5" fmla="*/ 436060 w 493457"/>
              <a:gd name="connsiteY5" fmla="*/ 77053 h 416202"/>
              <a:gd name="connsiteX6" fmla="*/ 478393 w 493457"/>
              <a:gd name="connsiteY6" fmla="*/ 855 h 416202"/>
              <a:gd name="connsiteX7" fmla="*/ 486860 w 493457"/>
              <a:gd name="connsiteY7" fmla="*/ 127851 h 416202"/>
              <a:gd name="connsiteX8" fmla="*/ 486860 w 493457"/>
              <a:gd name="connsiteY8" fmla="*/ 237915 h 416202"/>
              <a:gd name="connsiteX9" fmla="*/ 402193 w 493457"/>
              <a:gd name="connsiteY9" fmla="*/ 254848 h 416202"/>
              <a:gd name="connsiteX10" fmla="*/ 436060 w 493457"/>
              <a:gd name="connsiteY10" fmla="*/ 331045 h 416202"/>
              <a:gd name="connsiteX11" fmla="*/ 249793 w 493457"/>
              <a:gd name="connsiteY11" fmla="*/ 381844 h 416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93457" h="416202">
                <a:moveTo>
                  <a:pt x="249793" y="381844"/>
                </a:moveTo>
                <a:cubicBezTo>
                  <a:pt x="177826" y="395955"/>
                  <a:pt x="28249" y="419942"/>
                  <a:pt x="4260" y="415709"/>
                </a:cubicBezTo>
                <a:cubicBezTo>
                  <a:pt x="-19729" y="411476"/>
                  <a:pt x="63527" y="379022"/>
                  <a:pt x="105860" y="356445"/>
                </a:cubicBezTo>
                <a:cubicBezTo>
                  <a:pt x="148193" y="333868"/>
                  <a:pt x="215927" y="311291"/>
                  <a:pt x="258260" y="280247"/>
                </a:cubicBezTo>
                <a:cubicBezTo>
                  <a:pt x="300593" y="249203"/>
                  <a:pt x="330227" y="204049"/>
                  <a:pt x="359860" y="170183"/>
                </a:cubicBezTo>
                <a:cubicBezTo>
                  <a:pt x="389493" y="136317"/>
                  <a:pt x="416305" y="105274"/>
                  <a:pt x="436060" y="77053"/>
                </a:cubicBezTo>
                <a:cubicBezTo>
                  <a:pt x="455815" y="48832"/>
                  <a:pt x="469926" y="-7611"/>
                  <a:pt x="478393" y="855"/>
                </a:cubicBezTo>
                <a:cubicBezTo>
                  <a:pt x="486860" y="9321"/>
                  <a:pt x="485449" y="88341"/>
                  <a:pt x="486860" y="127851"/>
                </a:cubicBezTo>
                <a:cubicBezTo>
                  <a:pt x="488271" y="167361"/>
                  <a:pt x="500971" y="216749"/>
                  <a:pt x="486860" y="237915"/>
                </a:cubicBezTo>
                <a:cubicBezTo>
                  <a:pt x="472749" y="259081"/>
                  <a:pt x="410660" y="239326"/>
                  <a:pt x="402193" y="254848"/>
                </a:cubicBezTo>
                <a:cubicBezTo>
                  <a:pt x="393726" y="270370"/>
                  <a:pt x="461460" y="309879"/>
                  <a:pt x="436060" y="331045"/>
                </a:cubicBezTo>
                <a:cubicBezTo>
                  <a:pt x="410660" y="352211"/>
                  <a:pt x="321760" y="367733"/>
                  <a:pt x="249793" y="381844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96" name="Forme libre 395"/>
          <p:cNvSpPr/>
          <p:nvPr/>
        </p:nvSpPr>
        <p:spPr>
          <a:xfrm>
            <a:off x="24436229" y="653546"/>
            <a:ext cx="334827" cy="413980"/>
          </a:xfrm>
          <a:custGeom>
            <a:avLst/>
            <a:gdLst>
              <a:gd name="connsiteX0" fmla="*/ 262956 w 334827"/>
              <a:gd name="connsiteY0" fmla="*/ 337755 h 413981"/>
              <a:gd name="connsiteX1" fmla="*/ 322222 w 334827"/>
              <a:gd name="connsiteY1" fmla="*/ 413952 h 413981"/>
              <a:gd name="connsiteX2" fmla="*/ 17422 w 334827"/>
              <a:gd name="connsiteY2" fmla="*/ 346221 h 413981"/>
              <a:gd name="connsiteX3" fmla="*/ 102089 w 334827"/>
              <a:gd name="connsiteY3" fmla="*/ 295423 h 413981"/>
              <a:gd name="connsiteX4" fmla="*/ 34356 w 334827"/>
              <a:gd name="connsiteY4" fmla="*/ 219225 h 413981"/>
              <a:gd name="connsiteX5" fmla="*/ 68222 w 334827"/>
              <a:gd name="connsiteY5" fmla="*/ 176893 h 413981"/>
              <a:gd name="connsiteX6" fmla="*/ 489 w 334827"/>
              <a:gd name="connsiteY6" fmla="*/ 32964 h 413981"/>
              <a:gd name="connsiteX7" fmla="*/ 42822 w 334827"/>
              <a:gd name="connsiteY7" fmla="*/ 16031 h 413981"/>
              <a:gd name="connsiteX8" fmla="*/ 135956 w 334827"/>
              <a:gd name="connsiteY8" fmla="*/ 227691 h 413981"/>
              <a:gd name="connsiteX9" fmla="*/ 262956 w 334827"/>
              <a:gd name="connsiteY9" fmla="*/ 337755 h 41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4827" h="413981">
                <a:moveTo>
                  <a:pt x="262956" y="337755"/>
                </a:moveTo>
                <a:cubicBezTo>
                  <a:pt x="294000" y="368799"/>
                  <a:pt x="363144" y="412541"/>
                  <a:pt x="322222" y="413952"/>
                </a:cubicBezTo>
                <a:cubicBezTo>
                  <a:pt x="281300" y="415363"/>
                  <a:pt x="54111" y="365976"/>
                  <a:pt x="17422" y="346221"/>
                </a:cubicBezTo>
                <a:cubicBezTo>
                  <a:pt x="-19267" y="326466"/>
                  <a:pt x="99267" y="316589"/>
                  <a:pt x="102089" y="295423"/>
                </a:cubicBezTo>
                <a:cubicBezTo>
                  <a:pt x="104911" y="274257"/>
                  <a:pt x="40000" y="238980"/>
                  <a:pt x="34356" y="219225"/>
                </a:cubicBezTo>
                <a:cubicBezTo>
                  <a:pt x="28711" y="199470"/>
                  <a:pt x="73866" y="207936"/>
                  <a:pt x="68222" y="176893"/>
                </a:cubicBezTo>
                <a:cubicBezTo>
                  <a:pt x="62578" y="145850"/>
                  <a:pt x="4722" y="59774"/>
                  <a:pt x="489" y="32964"/>
                </a:cubicBezTo>
                <a:cubicBezTo>
                  <a:pt x="-3744" y="6154"/>
                  <a:pt x="20244" y="-16424"/>
                  <a:pt x="42822" y="16031"/>
                </a:cubicBezTo>
                <a:cubicBezTo>
                  <a:pt x="65400" y="48486"/>
                  <a:pt x="99267" y="172659"/>
                  <a:pt x="135956" y="227691"/>
                </a:cubicBezTo>
                <a:cubicBezTo>
                  <a:pt x="172645" y="282723"/>
                  <a:pt x="231912" y="306711"/>
                  <a:pt x="262956" y="337755"/>
                </a:cubicBezTo>
                <a:close/>
              </a:path>
            </a:pathLst>
          </a:custGeom>
          <a:solidFill>
            <a:srgbClr val="984807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397" name="Forme libre 396"/>
          <p:cNvSpPr/>
          <p:nvPr/>
        </p:nvSpPr>
        <p:spPr>
          <a:xfrm>
            <a:off x="21110707" y="637467"/>
            <a:ext cx="3180539" cy="730908"/>
          </a:xfrm>
          <a:custGeom>
            <a:avLst/>
            <a:gdLst>
              <a:gd name="connsiteX0" fmla="*/ 503936 w 3180538"/>
              <a:gd name="connsiteY0" fmla="*/ 589687 h 730909"/>
              <a:gd name="connsiteX1" fmla="*/ 393870 w 3180538"/>
              <a:gd name="connsiteY1" fmla="*/ 555820 h 730909"/>
              <a:gd name="connsiteX2" fmla="*/ 313436 w 3180538"/>
              <a:gd name="connsiteY2" fmla="*/ 513487 h 730909"/>
              <a:gd name="connsiteX3" fmla="*/ 249936 w 3180538"/>
              <a:gd name="connsiteY3" fmla="*/ 483854 h 730909"/>
              <a:gd name="connsiteX4" fmla="*/ 182203 w 3180538"/>
              <a:gd name="connsiteY4" fmla="*/ 441520 h 730909"/>
              <a:gd name="connsiteX5" fmla="*/ 139870 w 3180538"/>
              <a:gd name="connsiteY5" fmla="*/ 411887 h 730909"/>
              <a:gd name="connsiteX6" fmla="*/ 114470 w 3180538"/>
              <a:gd name="connsiteY6" fmla="*/ 390720 h 730909"/>
              <a:gd name="connsiteX7" fmla="*/ 89070 w 3180538"/>
              <a:gd name="connsiteY7" fmla="*/ 365320 h 730909"/>
              <a:gd name="connsiteX8" fmla="*/ 55203 w 3180538"/>
              <a:gd name="connsiteY8" fmla="*/ 344154 h 730909"/>
              <a:gd name="connsiteX9" fmla="*/ 34036 w 3180538"/>
              <a:gd name="connsiteY9" fmla="*/ 314520 h 730909"/>
              <a:gd name="connsiteX10" fmla="*/ 12870 w 3180538"/>
              <a:gd name="connsiteY10" fmla="*/ 280654 h 730909"/>
              <a:gd name="connsiteX11" fmla="*/ 8636 w 3180538"/>
              <a:gd name="connsiteY11" fmla="*/ 242554 h 730909"/>
              <a:gd name="connsiteX12" fmla="*/ 170 w 3180538"/>
              <a:gd name="connsiteY12" fmla="*/ 212920 h 730909"/>
              <a:gd name="connsiteX13" fmla="*/ 17103 w 3180538"/>
              <a:gd name="connsiteY13" fmla="*/ 187520 h 730909"/>
              <a:gd name="connsiteX14" fmla="*/ 106003 w 3180538"/>
              <a:gd name="connsiteY14" fmla="*/ 149420 h 730909"/>
              <a:gd name="connsiteX15" fmla="*/ 220303 w 3180538"/>
              <a:gd name="connsiteY15" fmla="*/ 107087 h 730909"/>
              <a:gd name="connsiteX16" fmla="*/ 355770 w 3180538"/>
              <a:gd name="connsiteY16" fmla="*/ 73220 h 730909"/>
              <a:gd name="connsiteX17" fmla="*/ 626703 w 3180538"/>
              <a:gd name="connsiteY17" fmla="*/ 47820 h 730909"/>
              <a:gd name="connsiteX18" fmla="*/ 821436 w 3180538"/>
              <a:gd name="connsiteY18" fmla="*/ 22420 h 730909"/>
              <a:gd name="connsiteX19" fmla="*/ 965370 w 3180538"/>
              <a:gd name="connsiteY19" fmla="*/ 13954 h 730909"/>
              <a:gd name="connsiteX20" fmla="*/ 1210903 w 3180538"/>
              <a:gd name="connsiteY20" fmla="*/ 5487 h 730909"/>
              <a:gd name="connsiteX21" fmla="*/ 1473370 w 3180538"/>
              <a:gd name="connsiteY21" fmla="*/ 1254 h 730909"/>
              <a:gd name="connsiteX22" fmla="*/ 1701970 w 3180538"/>
              <a:gd name="connsiteY22" fmla="*/ 1254 h 730909"/>
              <a:gd name="connsiteX23" fmla="*/ 1909403 w 3180538"/>
              <a:gd name="connsiteY23" fmla="*/ 1254 h 730909"/>
              <a:gd name="connsiteX24" fmla="*/ 2188803 w 3180538"/>
              <a:gd name="connsiteY24" fmla="*/ 18187 h 730909"/>
              <a:gd name="connsiteX25" fmla="*/ 2425870 w 3180538"/>
              <a:gd name="connsiteY25" fmla="*/ 35120 h 730909"/>
              <a:gd name="connsiteX26" fmla="*/ 2671403 w 3180538"/>
              <a:gd name="connsiteY26" fmla="*/ 56287 h 730909"/>
              <a:gd name="connsiteX27" fmla="*/ 2891536 w 3180538"/>
              <a:gd name="connsiteY27" fmla="*/ 90154 h 730909"/>
              <a:gd name="connsiteX28" fmla="*/ 3043936 w 3180538"/>
              <a:gd name="connsiteY28" fmla="*/ 128254 h 730909"/>
              <a:gd name="connsiteX29" fmla="*/ 3098970 w 3180538"/>
              <a:gd name="connsiteY29" fmla="*/ 153654 h 730909"/>
              <a:gd name="connsiteX30" fmla="*/ 3154003 w 3180538"/>
              <a:gd name="connsiteY30" fmla="*/ 179054 h 730909"/>
              <a:gd name="connsiteX31" fmla="*/ 3175170 w 3180538"/>
              <a:gd name="connsiteY31" fmla="*/ 208687 h 730909"/>
              <a:gd name="connsiteX32" fmla="*/ 3179403 w 3180538"/>
              <a:gd name="connsiteY32" fmla="*/ 238320 h 730909"/>
              <a:gd name="connsiteX33" fmla="*/ 3158236 w 3180538"/>
              <a:gd name="connsiteY33" fmla="*/ 280654 h 730909"/>
              <a:gd name="connsiteX34" fmla="*/ 3103203 w 3180538"/>
              <a:gd name="connsiteY34" fmla="*/ 365320 h 730909"/>
              <a:gd name="connsiteX35" fmla="*/ 2993136 w 3180538"/>
              <a:gd name="connsiteY35" fmla="*/ 454220 h 730909"/>
              <a:gd name="connsiteX36" fmla="*/ 2819570 w 3180538"/>
              <a:gd name="connsiteY36" fmla="*/ 530420 h 730909"/>
              <a:gd name="connsiteX37" fmla="*/ 2544403 w 3180538"/>
              <a:gd name="connsiteY37" fmla="*/ 623554 h 730909"/>
              <a:gd name="connsiteX38" fmla="*/ 2205736 w 3180538"/>
              <a:gd name="connsiteY38" fmla="*/ 695520 h 730909"/>
              <a:gd name="connsiteX39" fmla="*/ 2002536 w 3180538"/>
              <a:gd name="connsiteY39" fmla="*/ 712454 h 730909"/>
              <a:gd name="connsiteX40" fmla="*/ 1668103 w 3180538"/>
              <a:gd name="connsiteY40" fmla="*/ 725154 h 730909"/>
              <a:gd name="connsiteX41" fmla="*/ 1380236 w 3180538"/>
              <a:gd name="connsiteY41" fmla="*/ 729387 h 730909"/>
              <a:gd name="connsiteX42" fmla="*/ 1117770 w 3180538"/>
              <a:gd name="connsiteY42" fmla="*/ 699754 h 730909"/>
              <a:gd name="connsiteX43" fmla="*/ 897636 w 3180538"/>
              <a:gd name="connsiteY43" fmla="*/ 682820 h 730909"/>
              <a:gd name="connsiteX44" fmla="*/ 698670 w 3180538"/>
              <a:gd name="connsiteY44" fmla="*/ 644720 h 730909"/>
              <a:gd name="connsiteX45" fmla="*/ 503936 w 3180538"/>
              <a:gd name="connsiteY45" fmla="*/ 589687 h 73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0538" h="730909">
                <a:moveTo>
                  <a:pt x="503936" y="589687"/>
                </a:moveTo>
                <a:cubicBezTo>
                  <a:pt x="453136" y="574870"/>
                  <a:pt x="425620" y="568520"/>
                  <a:pt x="393870" y="555820"/>
                </a:cubicBezTo>
                <a:cubicBezTo>
                  <a:pt x="362120" y="543120"/>
                  <a:pt x="337425" y="525481"/>
                  <a:pt x="313436" y="513487"/>
                </a:cubicBezTo>
                <a:cubicBezTo>
                  <a:pt x="289447" y="501493"/>
                  <a:pt x="271808" y="495848"/>
                  <a:pt x="249936" y="483854"/>
                </a:cubicBezTo>
                <a:cubicBezTo>
                  <a:pt x="228064" y="471859"/>
                  <a:pt x="200547" y="453515"/>
                  <a:pt x="182203" y="441520"/>
                </a:cubicBezTo>
                <a:cubicBezTo>
                  <a:pt x="163859" y="429525"/>
                  <a:pt x="151159" y="420354"/>
                  <a:pt x="139870" y="411887"/>
                </a:cubicBezTo>
                <a:cubicBezTo>
                  <a:pt x="128581" y="403420"/>
                  <a:pt x="122937" y="398481"/>
                  <a:pt x="114470" y="390720"/>
                </a:cubicBezTo>
                <a:cubicBezTo>
                  <a:pt x="106003" y="382959"/>
                  <a:pt x="98948" y="373081"/>
                  <a:pt x="89070" y="365320"/>
                </a:cubicBezTo>
                <a:cubicBezTo>
                  <a:pt x="79192" y="357559"/>
                  <a:pt x="64375" y="352621"/>
                  <a:pt x="55203" y="344154"/>
                </a:cubicBezTo>
                <a:cubicBezTo>
                  <a:pt x="46031" y="335687"/>
                  <a:pt x="41091" y="325103"/>
                  <a:pt x="34036" y="314520"/>
                </a:cubicBezTo>
                <a:cubicBezTo>
                  <a:pt x="26981" y="303937"/>
                  <a:pt x="17103" y="292648"/>
                  <a:pt x="12870" y="280654"/>
                </a:cubicBezTo>
                <a:cubicBezTo>
                  <a:pt x="8637" y="268660"/>
                  <a:pt x="10753" y="253843"/>
                  <a:pt x="8636" y="242554"/>
                </a:cubicBezTo>
                <a:cubicBezTo>
                  <a:pt x="6519" y="231265"/>
                  <a:pt x="-1241" y="222092"/>
                  <a:pt x="170" y="212920"/>
                </a:cubicBezTo>
                <a:cubicBezTo>
                  <a:pt x="1581" y="203748"/>
                  <a:pt x="-536" y="198103"/>
                  <a:pt x="17103" y="187520"/>
                </a:cubicBezTo>
                <a:cubicBezTo>
                  <a:pt x="34742" y="176937"/>
                  <a:pt x="72136" y="162825"/>
                  <a:pt x="106003" y="149420"/>
                </a:cubicBezTo>
                <a:cubicBezTo>
                  <a:pt x="139870" y="136015"/>
                  <a:pt x="178675" y="119787"/>
                  <a:pt x="220303" y="107087"/>
                </a:cubicBezTo>
                <a:cubicBezTo>
                  <a:pt x="261931" y="94387"/>
                  <a:pt x="288037" y="83098"/>
                  <a:pt x="355770" y="73220"/>
                </a:cubicBezTo>
                <a:cubicBezTo>
                  <a:pt x="423503" y="63342"/>
                  <a:pt x="549092" y="56287"/>
                  <a:pt x="626703" y="47820"/>
                </a:cubicBezTo>
                <a:cubicBezTo>
                  <a:pt x="704314" y="39353"/>
                  <a:pt x="764992" y="28064"/>
                  <a:pt x="821436" y="22420"/>
                </a:cubicBezTo>
                <a:cubicBezTo>
                  <a:pt x="877880" y="16776"/>
                  <a:pt x="965370" y="13954"/>
                  <a:pt x="965370" y="13954"/>
                </a:cubicBezTo>
                <a:lnTo>
                  <a:pt x="1210903" y="5487"/>
                </a:lnTo>
                <a:lnTo>
                  <a:pt x="1473370" y="1254"/>
                </a:lnTo>
                <a:lnTo>
                  <a:pt x="1701970" y="1254"/>
                </a:lnTo>
                <a:cubicBezTo>
                  <a:pt x="1774642" y="1254"/>
                  <a:pt x="1828264" y="-1568"/>
                  <a:pt x="1909403" y="1254"/>
                </a:cubicBezTo>
                <a:cubicBezTo>
                  <a:pt x="1990542" y="4076"/>
                  <a:pt x="2188803" y="18187"/>
                  <a:pt x="2188803" y="18187"/>
                </a:cubicBezTo>
                <a:lnTo>
                  <a:pt x="2425870" y="35120"/>
                </a:lnTo>
                <a:cubicBezTo>
                  <a:pt x="2506303" y="41470"/>
                  <a:pt x="2593792" y="47115"/>
                  <a:pt x="2671403" y="56287"/>
                </a:cubicBezTo>
                <a:cubicBezTo>
                  <a:pt x="2749014" y="65459"/>
                  <a:pt x="2829447" y="78160"/>
                  <a:pt x="2891536" y="90154"/>
                </a:cubicBezTo>
                <a:cubicBezTo>
                  <a:pt x="2953625" y="102148"/>
                  <a:pt x="3009364" y="117671"/>
                  <a:pt x="3043936" y="128254"/>
                </a:cubicBezTo>
                <a:cubicBezTo>
                  <a:pt x="3078508" y="138837"/>
                  <a:pt x="3098970" y="153654"/>
                  <a:pt x="3098970" y="153654"/>
                </a:cubicBezTo>
                <a:cubicBezTo>
                  <a:pt x="3117314" y="162121"/>
                  <a:pt x="3141303" y="169882"/>
                  <a:pt x="3154003" y="179054"/>
                </a:cubicBezTo>
                <a:cubicBezTo>
                  <a:pt x="3166703" y="188226"/>
                  <a:pt x="3170937" y="198809"/>
                  <a:pt x="3175170" y="208687"/>
                </a:cubicBezTo>
                <a:cubicBezTo>
                  <a:pt x="3179403" y="218565"/>
                  <a:pt x="3182225" y="226325"/>
                  <a:pt x="3179403" y="238320"/>
                </a:cubicBezTo>
                <a:cubicBezTo>
                  <a:pt x="3176581" y="250314"/>
                  <a:pt x="3170936" y="259487"/>
                  <a:pt x="3158236" y="280654"/>
                </a:cubicBezTo>
                <a:cubicBezTo>
                  <a:pt x="3145536" y="301821"/>
                  <a:pt x="3130720" y="336392"/>
                  <a:pt x="3103203" y="365320"/>
                </a:cubicBezTo>
                <a:cubicBezTo>
                  <a:pt x="3075686" y="394248"/>
                  <a:pt x="3040408" y="426703"/>
                  <a:pt x="2993136" y="454220"/>
                </a:cubicBezTo>
                <a:cubicBezTo>
                  <a:pt x="2945864" y="481737"/>
                  <a:pt x="2894359" y="502198"/>
                  <a:pt x="2819570" y="530420"/>
                </a:cubicBezTo>
                <a:cubicBezTo>
                  <a:pt x="2744781" y="558642"/>
                  <a:pt x="2646709" y="596037"/>
                  <a:pt x="2544403" y="623554"/>
                </a:cubicBezTo>
                <a:cubicBezTo>
                  <a:pt x="2442097" y="651071"/>
                  <a:pt x="2296047" y="680703"/>
                  <a:pt x="2205736" y="695520"/>
                </a:cubicBezTo>
                <a:cubicBezTo>
                  <a:pt x="2115425" y="710337"/>
                  <a:pt x="2092141" y="707515"/>
                  <a:pt x="2002536" y="712454"/>
                </a:cubicBezTo>
                <a:cubicBezTo>
                  <a:pt x="1912931" y="717393"/>
                  <a:pt x="1771820" y="722332"/>
                  <a:pt x="1668103" y="725154"/>
                </a:cubicBezTo>
                <a:cubicBezTo>
                  <a:pt x="1564386" y="727976"/>
                  <a:pt x="1471958" y="733620"/>
                  <a:pt x="1380236" y="729387"/>
                </a:cubicBezTo>
                <a:cubicBezTo>
                  <a:pt x="1288514" y="725154"/>
                  <a:pt x="1198203" y="707515"/>
                  <a:pt x="1117770" y="699754"/>
                </a:cubicBezTo>
                <a:cubicBezTo>
                  <a:pt x="1037337" y="691993"/>
                  <a:pt x="967486" y="691992"/>
                  <a:pt x="897636" y="682820"/>
                </a:cubicBezTo>
                <a:cubicBezTo>
                  <a:pt x="827786" y="673648"/>
                  <a:pt x="768520" y="660948"/>
                  <a:pt x="698670" y="644720"/>
                </a:cubicBezTo>
                <a:cubicBezTo>
                  <a:pt x="628820" y="628492"/>
                  <a:pt x="554736" y="604504"/>
                  <a:pt x="503936" y="589687"/>
                </a:cubicBezTo>
                <a:close/>
              </a:path>
            </a:pathLst>
          </a:custGeom>
          <a:solidFill>
            <a:schemeClr val="bg1"/>
          </a:solidFill>
          <a:ln w="57150" cmpd="sng">
            <a:solidFill>
              <a:schemeClr val="accent2">
                <a:lumMod val="50000"/>
              </a:schemeClr>
            </a:solidFill>
            <a:prstDash val="solid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cxnSp>
        <p:nvCxnSpPr>
          <p:cNvPr id="398" name="Connecteur droit 397"/>
          <p:cNvCxnSpPr>
            <a:stCxn id="396" idx="7"/>
            <a:endCxn id="397" idx="26"/>
          </p:cNvCxnSpPr>
          <p:nvPr/>
        </p:nvCxnSpPr>
        <p:spPr>
          <a:xfrm flipH="1">
            <a:off x="23782113" y="669577"/>
            <a:ext cx="696940" cy="24179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99" name="Connecteur droit 398"/>
          <p:cNvCxnSpPr>
            <a:stCxn id="396" idx="6"/>
            <a:endCxn id="397" idx="30"/>
          </p:cNvCxnSpPr>
          <p:nvPr/>
        </p:nvCxnSpPr>
        <p:spPr>
          <a:xfrm flipH="1">
            <a:off x="24264710" y="686507"/>
            <a:ext cx="172006" cy="130014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00" name="Connecteur droit 399"/>
          <p:cNvCxnSpPr>
            <a:stCxn id="396" idx="5"/>
            <a:endCxn id="397" idx="31"/>
          </p:cNvCxnSpPr>
          <p:nvPr/>
        </p:nvCxnSpPr>
        <p:spPr>
          <a:xfrm flipH="1">
            <a:off x="24285880" y="830440"/>
            <a:ext cx="218571" cy="15717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01" name="Connecteur droit 400"/>
          <p:cNvCxnSpPr>
            <a:stCxn id="396" idx="2"/>
            <a:endCxn id="397" idx="31"/>
          </p:cNvCxnSpPr>
          <p:nvPr/>
        </p:nvCxnSpPr>
        <p:spPr>
          <a:xfrm flipH="1" flipV="1">
            <a:off x="24285878" y="846155"/>
            <a:ext cx="167772" cy="153612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02" name="Connecteur droit 401"/>
          <p:cNvCxnSpPr>
            <a:stCxn id="396" idx="2"/>
            <a:endCxn id="397" idx="36"/>
          </p:cNvCxnSpPr>
          <p:nvPr/>
        </p:nvCxnSpPr>
        <p:spPr>
          <a:xfrm flipH="1">
            <a:off x="23930277" y="999765"/>
            <a:ext cx="523374" cy="168121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03" name="Connecteur droit 402"/>
          <p:cNvCxnSpPr>
            <a:stCxn id="395" idx="8"/>
            <a:endCxn id="397" idx="13"/>
          </p:cNvCxnSpPr>
          <p:nvPr/>
        </p:nvCxnSpPr>
        <p:spPr>
          <a:xfrm flipV="1">
            <a:off x="20956920" y="824990"/>
            <a:ext cx="170894" cy="64714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04" name="Connecteur droit 403"/>
          <p:cNvCxnSpPr>
            <a:stCxn id="395" idx="8"/>
            <a:endCxn id="397" idx="7"/>
          </p:cNvCxnSpPr>
          <p:nvPr/>
        </p:nvCxnSpPr>
        <p:spPr>
          <a:xfrm>
            <a:off x="20956920" y="889702"/>
            <a:ext cx="242860" cy="11308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05" name="Connecteur droit 404"/>
          <p:cNvCxnSpPr>
            <a:stCxn id="395" idx="10"/>
            <a:endCxn id="397" idx="3"/>
          </p:cNvCxnSpPr>
          <p:nvPr/>
        </p:nvCxnSpPr>
        <p:spPr>
          <a:xfrm>
            <a:off x="20906120" y="982833"/>
            <a:ext cx="454526" cy="138489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06" name="Connecteur droit 405"/>
          <p:cNvCxnSpPr>
            <a:stCxn id="395" idx="6"/>
            <a:endCxn id="397" idx="16"/>
          </p:cNvCxnSpPr>
          <p:nvPr/>
        </p:nvCxnSpPr>
        <p:spPr>
          <a:xfrm>
            <a:off x="20948450" y="652642"/>
            <a:ext cx="518028" cy="5804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07" name="Connecteur droit 406"/>
          <p:cNvCxnSpPr/>
          <p:nvPr/>
        </p:nvCxnSpPr>
        <p:spPr>
          <a:xfrm>
            <a:off x="20956920" y="648542"/>
            <a:ext cx="170894" cy="214545"/>
          </a:xfrm>
          <a:prstGeom prst="line">
            <a:avLst/>
          </a:prstGeom>
          <a:ln>
            <a:solidFill>
              <a:srgbClr val="76767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08" name="Arc plein 407"/>
          <p:cNvSpPr/>
          <p:nvPr/>
        </p:nvSpPr>
        <p:spPr>
          <a:xfrm>
            <a:off x="20632843" y="-289665"/>
            <a:ext cx="4131736" cy="1526438"/>
          </a:xfrm>
          <a:prstGeom prst="blockArc">
            <a:avLst>
              <a:gd name="adj1" fmla="val 10800000"/>
              <a:gd name="adj2" fmla="val 21577767"/>
              <a:gd name="adj3" fmla="val 7436"/>
            </a:avLst>
          </a:prstGeom>
          <a:solidFill>
            <a:schemeClr val="accent1">
              <a:lumMod val="20000"/>
              <a:lumOff val="80000"/>
            </a:schemeClr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sp>
        <p:nvSpPr>
          <p:cNvPr id="409" name="Forme libre 408"/>
          <p:cNvSpPr/>
          <p:nvPr/>
        </p:nvSpPr>
        <p:spPr>
          <a:xfrm>
            <a:off x="21995980" y="633043"/>
            <a:ext cx="1312332" cy="22284"/>
          </a:xfrm>
          <a:custGeom>
            <a:avLst/>
            <a:gdLst>
              <a:gd name="connsiteX0" fmla="*/ 0 w 1312333"/>
              <a:gd name="connsiteY0" fmla="*/ 22284 h 22284"/>
              <a:gd name="connsiteX1" fmla="*/ 245533 w 1312333"/>
              <a:gd name="connsiteY1" fmla="*/ 9584 h 22284"/>
              <a:gd name="connsiteX2" fmla="*/ 469900 w 1312333"/>
              <a:gd name="connsiteY2" fmla="*/ 5351 h 22284"/>
              <a:gd name="connsiteX3" fmla="*/ 673100 w 1312333"/>
              <a:gd name="connsiteY3" fmla="*/ 5351 h 22284"/>
              <a:gd name="connsiteX4" fmla="*/ 867833 w 1312333"/>
              <a:gd name="connsiteY4" fmla="*/ 1118 h 22284"/>
              <a:gd name="connsiteX5" fmla="*/ 1037166 w 1312333"/>
              <a:gd name="connsiteY5" fmla="*/ 1118 h 22284"/>
              <a:gd name="connsiteX6" fmla="*/ 1227666 w 1312333"/>
              <a:gd name="connsiteY6" fmla="*/ 13818 h 22284"/>
              <a:gd name="connsiteX7" fmla="*/ 1312333 w 1312333"/>
              <a:gd name="connsiteY7" fmla="*/ 22284 h 22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12333" h="22284">
                <a:moveTo>
                  <a:pt x="0" y="22284"/>
                </a:moveTo>
                <a:lnTo>
                  <a:pt x="245533" y="9584"/>
                </a:lnTo>
                <a:cubicBezTo>
                  <a:pt x="323850" y="6762"/>
                  <a:pt x="469900" y="5351"/>
                  <a:pt x="469900" y="5351"/>
                </a:cubicBezTo>
                <a:lnTo>
                  <a:pt x="673100" y="5351"/>
                </a:lnTo>
                <a:cubicBezTo>
                  <a:pt x="739422" y="4646"/>
                  <a:pt x="807155" y="1823"/>
                  <a:pt x="867833" y="1118"/>
                </a:cubicBezTo>
                <a:cubicBezTo>
                  <a:pt x="928511" y="412"/>
                  <a:pt x="977194" y="-999"/>
                  <a:pt x="1037166" y="1118"/>
                </a:cubicBezTo>
                <a:cubicBezTo>
                  <a:pt x="1097138" y="3235"/>
                  <a:pt x="1181805" y="10290"/>
                  <a:pt x="1227666" y="13818"/>
                </a:cubicBezTo>
                <a:cubicBezTo>
                  <a:pt x="1273527" y="17346"/>
                  <a:pt x="1312333" y="22284"/>
                  <a:pt x="1312333" y="22284"/>
                </a:cubicBezTo>
              </a:path>
            </a:pathLst>
          </a:custGeom>
          <a:ln w="5715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10" name="Ellipse 409"/>
          <p:cNvSpPr/>
          <p:nvPr/>
        </p:nvSpPr>
        <p:spPr>
          <a:xfrm>
            <a:off x="21631910" y="759527"/>
            <a:ext cx="601852" cy="175685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11" name="Ellipse 410"/>
          <p:cNvSpPr/>
          <p:nvPr/>
        </p:nvSpPr>
        <p:spPr>
          <a:xfrm>
            <a:off x="22834179" y="1086995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12" name="Ellipse 411"/>
          <p:cNvSpPr/>
          <p:nvPr/>
        </p:nvSpPr>
        <p:spPr>
          <a:xfrm>
            <a:off x="23275403" y="753397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13" name="Ellipse 412"/>
          <p:cNvSpPr/>
          <p:nvPr/>
        </p:nvSpPr>
        <p:spPr>
          <a:xfrm>
            <a:off x="23414704" y="720918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14" name="Ellipse 413"/>
          <p:cNvSpPr/>
          <p:nvPr/>
        </p:nvSpPr>
        <p:spPr>
          <a:xfrm>
            <a:off x="23449929" y="834996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15" name="Ellipse 414"/>
          <p:cNvSpPr/>
          <p:nvPr/>
        </p:nvSpPr>
        <p:spPr>
          <a:xfrm>
            <a:off x="23581229" y="911822"/>
            <a:ext cx="349050" cy="1687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16" name="Forme libre 415"/>
          <p:cNvSpPr/>
          <p:nvPr/>
        </p:nvSpPr>
        <p:spPr>
          <a:xfrm rot="1312345">
            <a:off x="21209610" y="835532"/>
            <a:ext cx="818988" cy="211040"/>
          </a:xfrm>
          <a:custGeom>
            <a:avLst/>
            <a:gdLst>
              <a:gd name="connsiteX0" fmla="*/ 104206 w 567756"/>
              <a:gd name="connsiteY0" fmla="*/ 38100 h 120970"/>
              <a:gd name="connsiteX1" fmla="*/ 2606 w 567756"/>
              <a:gd name="connsiteY1" fmla="*/ 88900 h 120970"/>
              <a:gd name="connsiteX2" fmla="*/ 59756 w 567756"/>
              <a:gd name="connsiteY2" fmla="*/ 120650 h 120970"/>
              <a:gd name="connsiteX3" fmla="*/ 358206 w 567756"/>
              <a:gd name="connsiteY3" fmla="*/ 69850 h 120970"/>
              <a:gd name="connsiteX4" fmla="*/ 567756 w 567756"/>
              <a:gd name="connsiteY4" fmla="*/ 0 h 120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7756" h="120970">
                <a:moveTo>
                  <a:pt x="104206" y="38100"/>
                </a:moveTo>
                <a:cubicBezTo>
                  <a:pt x="57110" y="56621"/>
                  <a:pt x="10014" y="75142"/>
                  <a:pt x="2606" y="88900"/>
                </a:cubicBezTo>
                <a:cubicBezTo>
                  <a:pt x="-4802" y="102658"/>
                  <a:pt x="489" y="123825"/>
                  <a:pt x="59756" y="120650"/>
                </a:cubicBezTo>
                <a:cubicBezTo>
                  <a:pt x="119023" y="117475"/>
                  <a:pt x="273539" y="89958"/>
                  <a:pt x="358206" y="69850"/>
                </a:cubicBezTo>
                <a:cubicBezTo>
                  <a:pt x="442873" y="49742"/>
                  <a:pt x="567756" y="0"/>
                  <a:pt x="567756" y="0"/>
                </a:cubicBezTo>
              </a:path>
            </a:pathLst>
          </a:custGeom>
          <a:ln>
            <a:solidFill>
              <a:srgbClr val="FFFF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17" name="Forme libre 416"/>
          <p:cNvSpPr/>
          <p:nvPr/>
        </p:nvSpPr>
        <p:spPr>
          <a:xfrm rot="653313">
            <a:off x="23430184" y="841131"/>
            <a:ext cx="733217" cy="159986"/>
          </a:xfrm>
          <a:custGeom>
            <a:avLst/>
            <a:gdLst>
              <a:gd name="connsiteX0" fmla="*/ 374650 w 502169"/>
              <a:gd name="connsiteY0" fmla="*/ 115989 h 115989"/>
              <a:gd name="connsiteX1" fmla="*/ 482600 w 502169"/>
              <a:gd name="connsiteY1" fmla="*/ 77889 h 115989"/>
              <a:gd name="connsiteX2" fmla="*/ 495300 w 502169"/>
              <a:gd name="connsiteY2" fmla="*/ 20739 h 115989"/>
              <a:gd name="connsiteX3" fmla="*/ 406400 w 502169"/>
              <a:gd name="connsiteY3" fmla="*/ 1689 h 115989"/>
              <a:gd name="connsiteX4" fmla="*/ 177800 w 502169"/>
              <a:gd name="connsiteY4" fmla="*/ 58839 h 115989"/>
              <a:gd name="connsiteX5" fmla="*/ 0 w 502169"/>
              <a:gd name="connsiteY5" fmla="*/ 115989 h 115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2169" h="115989">
                <a:moveTo>
                  <a:pt x="374650" y="115989"/>
                </a:moveTo>
                <a:cubicBezTo>
                  <a:pt x="418571" y="104876"/>
                  <a:pt x="462492" y="93764"/>
                  <a:pt x="482600" y="77889"/>
                </a:cubicBezTo>
                <a:cubicBezTo>
                  <a:pt x="502708" y="62014"/>
                  <a:pt x="508000" y="33439"/>
                  <a:pt x="495300" y="20739"/>
                </a:cubicBezTo>
                <a:cubicBezTo>
                  <a:pt x="482600" y="8039"/>
                  <a:pt x="459317" y="-4661"/>
                  <a:pt x="406400" y="1689"/>
                </a:cubicBezTo>
                <a:cubicBezTo>
                  <a:pt x="353483" y="8039"/>
                  <a:pt x="245533" y="39789"/>
                  <a:pt x="177800" y="58839"/>
                </a:cubicBezTo>
                <a:cubicBezTo>
                  <a:pt x="110067" y="77889"/>
                  <a:pt x="0" y="115989"/>
                  <a:pt x="0" y="115989"/>
                </a:cubicBezTo>
              </a:path>
            </a:pathLst>
          </a:custGeom>
          <a:ln>
            <a:solidFill>
              <a:srgbClr val="FFFF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18" name="Ellipse 417"/>
          <p:cNvSpPr/>
          <p:nvPr/>
        </p:nvSpPr>
        <p:spPr>
          <a:xfrm>
            <a:off x="21889589" y="879148"/>
            <a:ext cx="1734866" cy="162928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27" tIns="45715" rIns="91427" bIns="45715" rtlCol="0" anchor="ctr"/>
          <a:lstStyle/>
          <a:p>
            <a:pPr algn="ctr"/>
            <a:endParaRPr lang="fr-FR"/>
          </a:p>
        </p:txBody>
      </p:sp>
      <p:sp>
        <p:nvSpPr>
          <p:cNvPr id="419" name="Rectangle 418"/>
          <p:cNvSpPr/>
          <p:nvPr/>
        </p:nvSpPr>
        <p:spPr>
          <a:xfrm>
            <a:off x="21982242" y="568818"/>
            <a:ext cx="1362572" cy="160647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20" name="Rectangle 419"/>
          <p:cNvSpPr/>
          <p:nvPr/>
        </p:nvSpPr>
        <p:spPr>
          <a:xfrm>
            <a:off x="29378353" y="1286885"/>
            <a:ext cx="1362572" cy="160647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83" name="Text Box 23"/>
          <p:cNvSpPr txBox="1">
            <a:spLocks noChangeArrowheads="1"/>
          </p:cNvSpPr>
          <p:nvPr/>
        </p:nvSpPr>
        <p:spPr bwMode="auto">
          <a:xfrm>
            <a:off x="-3326446" y="1362744"/>
            <a:ext cx="7475676" cy="13234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4000" dirty="0" smtClean="0">
                <a:solidFill>
                  <a:srgbClr val="767676"/>
                </a:solidFill>
                <a:latin typeface="Helvetica"/>
                <a:cs typeface="Helvetica"/>
              </a:rPr>
              <a:t>CRISTALLIN TRANSPARENT</a:t>
            </a:r>
          </a:p>
          <a:p>
            <a:pPr algn="ctr"/>
            <a:r>
              <a:rPr lang="fr-FR" sz="4000" dirty="0" smtClean="0">
                <a:solidFill>
                  <a:srgbClr val="767676"/>
                </a:solidFill>
                <a:latin typeface="Helvetica"/>
                <a:cs typeface="Helvetica"/>
              </a:rPr>
              <a:t>DU SUJET JEUNE</a:t>
            </a:r>
            <a:endParaRPr lang="fr-FR" sz="4000" dirty="0">
              <a:solidFill>
                <a:srgbClr val="767676"/>
              </a:solidFill>
              <a:latin typeface="Helvetica"/>
              <a:cs typeface="Helvetica"/>
            </a:endParaRPr>
          </a:p>
        </p:txBody>
      </p:sp>
      <p:sp>
        <p:nvSpPr>
          <p:cNvPr id="594" name="Text Box 23"/>
          <p:cNvSpPr txBox="1">
            <a:spLocks noChangeArrowheads="1"/>
          </p:cNvSpPr>
          <p:nvPr/>
        </p:nvSpPr>
        <p:spPr bwMode="auto">
          <a:xfrm>
            <a:off x="4309974" y="1489041"/>
            <a:ext cx="7475676" cy="13234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4000" dirty="0" smtClean="0">
                <a:solidFill>
                  <a:srgbClr val="767676"/>
                </a:solidFill>
                <a:latin typeface="Helvetica"/>
                <a:cs typeface="Helvetica"/>
              </a:rPr>
              <a:t>CATARACTE</a:t>
            </a:r>
          </a:p>
          <a:p>
            <a:pPr algn="ctr"/>
            <a:r>
              <a:rPr lang="fr-FR" sz="4000" dirty="0" smtClean="0">
                <a:solidFill>
                  <a:srgbClr val="767676"/>
                </a:solidFill>
                <a:latin typeface="Helvetica"/>
                <a:cs typeface="Helvetica"/>
              </a:rPr>
              <a:t>(CRISTALLIN OPACIFIE)</a:t>
            </a:r>
          </a:p>
        </p:txBody>
      </p:sp>
      <p:sp>
        <p:nvSpPr>
          <p:cNvPr id="595" name="Text Box 23"/>
          <p:cNvSpPr txBox="1">
            <a:spLocks noChangeArrowheads="1"/>
          </p:cNvSpPr>
          <p:nvPr/>
        </p:nvSpPr>
        <p:spPr bwMode="auto">
          <a:xfrm>
            <a:off x="11746046" y="1516083"/>
            <a:ext cx="7475676" cy="13234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4000" dirty="0" smtClean="0">
                <a:solidFill>
                  <a:srgbClr val="767676"/>
                </a:solidFill>
                <a:latin typeface="Helvetica"/>
                <a:cs typeface="Helvetica"/>
              </a:rPr>
              <a:t>ASPECT POST OPERATOIRE</a:t>
            </a:r>
          </a:p>
          <a:p>
            <a:pPr algn="ctr"/>
            <a:r>
              <a:rPr lang="fr-FR" sz="4000" dirty="0" smtClean="0">
                <a:solidFill>
                  <a:srgbClr val="767676"/>
                </a:solidFill>
                <a:latin typeface="Helvetica"/>
                <a:cs typeface="Helvetica"/>
              </a:rPr>
              <a:t>CAPSULE TRANSPARENTE</a:t>
            </a:r>
            <a:endParaRPr lang="fr-FR" sz="4000" dirty="0">
              <a:solidFill>
                <a:srgbClr val="767676"/>
              </a:solidFill>
              <a:latin typeface="Helvetica"/>
              <a:cs typeface="Helvetica"/>
            </a:endParaRPr>
          </a:p>
        </p:txBody>
      </p:sp>
      <p:sp>
        <p:nvSpPr>
          <p:cNvPr id="596" name="Text Box 23"/>
          <p:cNvSpPr txBox="1">
            <a:spLocks noChangeArrowheads="1"/>
          </p:cNvSpPr>
          <p:nvPr/>
        </p:nvSpPr>
        <p:spPr bwMode="auto">
          <a:xfrm>
            <a:off x="18943941" y="1552605"/>
            <a:ext cx="7475676" cy="13234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4000" dirty="0" smtClean="0">
                <a:solidFill>
                  <a:srgbClr val="767676"/>
                </a:solidFill>
                <a:latin typeface="Helvetica"/>
                <a:cs typeface="Helvetica"/>
              </a:rPr>
              <a:t>CATARACTE SECONDAIRE</a:t>
            </a:r>
          </a:p>
          <a:p>
            <a:pPr algn="ctr"/>
            <a:r>
              <a:rPr lang="fr-FR" sz="4000" dirty="0" smtClean="0">
                <a:solidFill>
                  <a:srgbClr val="767676"/>
                </a:solidFill>
                <a:latin typeface="Helvetica"/>
                <a:cs typeface="Helvetica"/>
              </a:rPr>
              <a:t>(CAPSULE OPACIFIEE)</a:t>
            </a:r>
            <a:endParaRPr lang="fr-FR" sz="4000" dirty="0">
              <a:solidFill>
                <a:srgbClr val="767676"/>
              </a:solidFill>
              <a:latin typeface="Helvetica"/>
              <a:cs typeface="Helvetica"/>
            </a:endParaRPr>
          </a:p>
        </p:txBody>
      </p:sp>
      <p:sp>
        <p:nvSpPr>
          <p:cNvPr id="597" name="Text Box 23"/>
          <p:cNvSpPr txBox="1">
            <a:spLocks noChangeArrowheads="1"/>
          </p:cNvSpPr>
          <p:nvPr/>
        </p:nvSpPr>
        <p:spPr bwMode="auto">
          <a:xfrm>
            <a:off x="26333573" y="1554252"/>
            <a:ext cx="7475676" cy="37856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4000" dirty="0" smtClean="0">
                <a:solidFill>
                  <a:srgbClr val="767676"/>
                </a:solidFill>
                <a:latin typeface="Helvetica"/>
                <a:cs typeface="Helvetica"/>
              </a:rPr>
              <a:t>ASPECT POST LASER</a:t>
            </a:r>
          </a:p>
          <a:p>
            <a:pPr algn="ctr"/>
            <a:r>
              <a:rPr lang="fr-FR" sz="4000" dirty="0" smtClean="0">
                <a:solidFill>
                  <a:srgbClr val="767676"/>
                </a:solidFill>
                <a:latin typeface="Helvetica"/>
                <a:cs typeface="Helvetica"/>
              </a:rPr>
              <a:t>(CAPSULOTOMIE REALISEE,</a:t>
            </a:r>
          </a:p>
          <a:p>
            <a:pPr algn="ctr"/>
            <a:r>
              <a:rPr lang="fr-FR" sz="4000" dirty="0" smtClean="0">
                <a:solidFill>
                  <a:srgbClr val="767676"/>
                </a:solidFill>
                <a:latin typeface="Helvetica"/>
                <a:cs typeface="Helvetica"/>
              </a:rPr>
              <a:t>AVEC CAPSULE PULVERISEE AU CENTRE, LIBERANT L’AXE OPTIQUE DE TOUTE OPACITE GENANTE)</a:t>
            </a:r>
          </a:p>
        </p:txBody>
      </p:sp>
      <p:sp>
        <p:nvSpPr>
          <p:cNvPr id="196" name="Text Box 23"/>
          <p:cNvSpPr txBox="1">
            <a:spLocks noChangeArrowheads="1"/>
          </p:cNvSpPr>
          <p:nvPr/>
        </p:nvSpPr>
        <p:spPr bwMode="auto">
          <a:xfrm>
            <a:off x="-444736" y="3796813"/>
            <a:ext cx="22678498" cy="769431"/>
          </a:xfrm>
          <a:prstGeom prst="rect">
            <a:avLst/>
          </a:prstGeom>
          <a:noFill/>
          <a:ln>
            <a:solidFill>
              <a:srgbClr val="767676"/>
            </a:solidFill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7" tIns="45715" rIns="91427" bIns="45715">
            <a:spAutoFit/>
          </a:bodyPr>
          <a:lstStyle/>
          <a:p>
            <a:pPr algn="ctr"/>
            <a:r>
              <a:rPr lang="fr-FR" sz="4400" dirty="0" smtClean="0">
                <a:solidFill>
                  <a:srgbClr val="767676"/>
                </a:solidFill>
                <a:latin typeface="Helvetica"/>
                <a:cs typeface="Helvetica"/>
              </a:rPr>
              <a:t>EVOLUTION DU CRISTALLIN ET DE LA CATARACTE AVANT ET APRES OPERATION</a:t>
            </a:r>
            <a:endParaRPr lang="fr-FR" sz="4400" dirty="0">
              <a:solidFill>
                <a:srgbClr val="767676"/>
              </a:solidFill>
              <a:latin typeface="Helvetica"/>
              <a:cs typeface="Helvetica"/>
            </a:endParaRPr>
          </a:p>
        </p:txBody>
      </p:sp>
    </p:spTree>
    <p:extLst>
      <p:ext uri="{BB962C8B-B14F-4D97-AF65-F5344CB8AC3E}">
        <p14:creationId xmlns:p14="http://schemas.microsoft.com/office/powerpoint/2010/main" val="2116778117"/>
      </p:ext>
    </p:extLst>
  </p:cSld>
  <p:clrMapOvr>
    <a:masterClrMapping/>
  </p:clrMapOvr>
</p:sld>
</file>

<file path=ppt/theme/theme1.xml><?xml version="1.0" encoding="utf-8"?>
<a:theme xmlns:a="http://schemas.openxmlformats.org/drawingml/2006/main" name="Thème Office">
  <a:themeElements>
    <a:clrScheme name="Bureau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ureau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10.xml><?xml version="1.0" encoding="utf-8"?>
<a:theme xmlns:a="http://schemas.openxmlformats.org/drawingml/2006/main" name="10_Thème Office">
  <a:themeElements>
    <a:clrScheme name="Bureau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ureau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11.xml><?xml version="1.0" encoding="utf-8"?>
<a:theme xmlns:a="http://schemas.openxmlformats.org/drawingml/2006/main" name="8_Thème Office">
  <a:themeElements>
    <a:clrScheme name="Bureau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ureau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12.xml><?xml version="1.0" encoding="utf-8"?>
<a:theme xmlns:a="http://schemas.openxmlformats.org/drawingml/2006/main" name="11_Thème Office">
  <a:themeElements>
    <a:clrScheme name="Bureau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ureau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13.xml><?xml version="1.0" encoding="utf-8"?>
<a:theme xmlns:a="http://schemas.openxmlformats.org/drawingml/2006/main" name="12_Thème Office">
  <a:themeElements>
    <a:clrScheme name="Bureau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ureau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14.xml><?xml version="1.0" encoding="utf-8"?>
<a:theme xmlns:a="http://schemas.openxmlformats.org/drawingml/2006/main" name="13_Thème Office">
  <a:themeElements>
    <a:clrScheme name="Bureau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ureau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15.xml><?xml version="1.0" encoding="utf-8"?>
<a:theme xmlns:a="http://schemas.openxmlformats.org/drawingml/2006/main" name="14_Thème Office">
  <a:themeElements>
    <a:clrScheme name="Bureau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ureau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16.xml><?xml version="1.0" encoding="utf-8"?>
<a:theme xmlns:a="http://schemas.openxmlformats.org/drawingml/2006/main" name="15_Thème Office">
  <a:themeElements>
    <a:clrScheme name="Bureau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ureau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17.xml><?xml version="1.0" encoding="utf-8"?>
<a:theme xmlns:a="http://schemas.openxmlformats.org/drawingml/2006/main" name="16_Thème Office">
  <a:themeElements>
    <a:clrScheme name="Bureau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ureau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18.xml><?xml version="1.0" encoding="utf-8"?>
<a:theme xmlns:a="http://schemas.openxmlformats.org/drawingml/2006/main" name="17_Thème Office">
  <a:themeElements>
    <a:clrScheme name="Bureau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ureau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19.xml><?xml version="1.0" encoding="utf-8"?>
<a:theme xmlns:a="http://schemas.openxmlformats.org/drawingml/2006/main" name="18_Thème Office">
  <a:themeElements>
    <a:clrScheme name="Bureau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ureau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1_Thème Office">
  <a:themeElements>
    <a:clrScheme name="Bureau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ureau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0.xml><?xml version="1.0" encoding="utf-8"?>
<a:theme xmlns:a="http://schemas.openxmlformats.org/drawingml/2006/main" name="19_Thème Office">
  <a:themeElements>
    <a:clrScheme name="Bureau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ureau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1.xml><?xml version="1.0" encoding="utf-8"?>
<a:theme xmlns:a="http://schemas.openxmlformats.org/drawingml/2006/main" name="20_Thème Office">
  <a:themeElements>
    <a:clrScheme name="Bureau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ureau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2.xml><?xml version="1.0" encoding="utf-8"?>
<a:theme xmlns:a="http://schemas.openxmlformats.org/drawingml/2006/main" name="21_Thème Office">
  <a:themeElements>
    <a:clrScheme name="Bureau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ureau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3.xml><?xml version="1.0" encoding="utf-8"?>
<a:theme xmlns:a="http://schemas.openxmlformats.org/drawingml/2006/main" name="22_Thème Office">
  <a:themeElements>
    <a:clrScheme name="Bureau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ureau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4.xml><?xml version="1.0" encoding="utf-8"?>
<a:theme xmlns:a="http://schemas.openxmlformats.org/drawingml/2006/main" name="23_Thème Office">
  <a:themeElements>
    <a:clrScheme name="Bureau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ureau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5.xml><?xml version="1.0" encoding="utf-8"?>
<a:theme xmlns:a="http://schemas.openxmlformats.org/drawingml/2006/main" name="24_Thème Office">
  <a:themeElements>
    <a:clrScheme name="Bureau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ureau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6.xml><?xml version="1.0" encoding="utf-8"?>
<a:theme xmlns:a="http://schemas.openxmlformats.org/drawingml/2006/main" name="25_Thème Office">
  <a:themeElements>
    <a:clrScheme name="Bureau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ureau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7.xml><?xml version="1.0" encoding="utf-8"?>
<a:theme xmlns:a="http://schemas.openxmlformats.org/drawingml/2006/main" name="26_Thème Office">
  <a:themeElements>
    <a:clrScheme name="Bureau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ureau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8.xml><?xml version="1.0" encoding="utf-8"?>
<a:theme xmlns:a="http://schemas.openxmlformats.org/drawingml/2006/main" name="27_Thème Office">
  <a:themeElements>
    <a:clrScheme name="Bureau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ureau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9.xml><?xml version="1.0" encoding="utf-8"?>
<a:theme xmlns:a="http://schemas.openxmlformats.org/drawingml/2006/main" name="28_Thème Office">
  <a:themeElements>
    <a:clrScheme name="Bureau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ureau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2_Thème Office">
  <a:themeElements>
    <a:clrScheme name="Bureau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ureau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0.xml><?xml version="1.0" encoding="utf-8"?>
<a:theme xmlns:a="http://schemas.openxmlformats.org/drawingml/2006/main" name="29_Thème Office">
  <a:themeElements>
    <a:clrScheme name="Bureau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ureau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1.xml><?xml version="1.0" encoding="utf-8"?>
<a:theme xmlns:a="http://schemas.openxmlformats.org/drawingml/2006/main" name="30_Thème Office">
  <a:themeElements>
    <a:clrScheme name="Bureau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ureau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2.xml><?xml version="1.0" encoding="utf-8"?>
<a:theme xmlns:a="http://schemas.openxmlformats.org/drawingml/2006/main" name="31_Thème Office">
  <a:themeElements>
    <a:clrScheme name="Bureau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ureau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3.xml><?xml version="1.0" encoding="utf-8"?>
<a:theme xmlns:a="http://schemas.openxmlformats.org/drawingml/2006/main" name="32_Thème Office">
  <a:themeElements>
    <a:clrScheme name="Bureau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ureau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4.xml><?xml version="1.0" encoding="utf-8"?>
<a:theme xmlns:a="http://schemas.openxmlformats.org/drawingml/2006/main" name="33_Thème Office">
  <a:themeElements>
    <a:clrScheme name="Bureau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ureau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5.xml><?xml version="1.0" encoding="utf-8"?>
<a:theme xmlns:a="http://schemas.openxmlformats.org/drawingml/2006/main" name="34_Thème Office">
  <a:themeElements>
    <a:clrScheme name="Bureau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ureau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6.xml><?xml version="1.0" encoding="utf-8"?>
<a:theme xmlns:a="http://schemas.openxmlformats.org/drawingml/2006/main" name="35_Thème Office">
  <a:themeElements>
    <a:clrScheme name="Bureau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ureau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7.xml><?xml version="1.0" encoding="utf-8"?>
<a:theme xmlns:a="http://schemas.openxmlformats.org/drawingml/2006/main" name="36_Thème Office">
  <a:themeElements>
    <a:clrScheme name="Bureau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ureau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8.xml><?xml version="1.0" encoding="utf-8"?>
<a:theme xmlns:a="http://schemas.openxmlformats.org/drawingml/2006/main" name="37_Thème Office">
  <a:themeElements>
    <a:clrScheme name="Bureau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ureau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9.xml><?xml version="1.0" encoding="utf-8"?>
<a:theme xmlns:a="http://schemas.openxmlformats.org/drawingml/2006/main" name="38_Thème Office">
  <a:themeElements>
    <a:clrScheme name="Bureau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ureau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4.xml><?xml version="1.0" encoding="utf-8"?>
<a:theme xmlns:a="http://schemas.openxmlformats.org/drawingml/2006/main" name="3_Thème Office">
  <a:themeElements>
    <a:clrScheme name="Bureau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ureau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40.xml><?xml version="1.0" encoding="utf-8"?>
<a:theme xmlns:a="http://schemas.openxmlformats.org/drawingml/2006/main" name="39_Thème Office">
  <a:themeElements>
    <a:clrScheme name="Bureau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ureau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41.xml><?xml version="1.0" encoding="utf-8"?>
<a:theme xmlns:a="http://schemas.openxmlformats.org/drawingml/2006/main" name="40_Thème Office">
  <a:themeElements>
    <a:clrScheme name="Bureau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ureau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42.xml><?xml version="1.0" encoding="utf-8"?>
<a:theme xmlns:a="http://schemas.openxmlformats.org/drawingml/2006/main" name="41_Thème Office">
  <a:themeElements>
    <a:clrScheme name="Bureau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ureau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43.xml><?xml version="1.0" encoding="utf-8"?>
<a:theme xmlns:a="http://schemas.openxmlformats.org/drawingml/2006/main" name="42_Thème Office">
  <a:themeElements>
    <a:clrScheme name="Bureau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ureau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44.xml><?xml version="1.0" encoding="utf-8"?>
<a:theme xmlns:a="http://schemas.openxmlformats.org/drawingml/2006/main" name="43_Thème Office">
  <a:themeElements>
    <a:clrScheme name="Bureau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ureau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45.xml><?xml version="1.0" encoding="utf-8"?>
<a:theme xmlns:a="http://schemas.openxmlformats.org/drawingml/2006/main" name="44_Thème Office">
  <a:themeElements>
    <a:clrScheme name="Bureau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ureau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46.xml><?xml version="1.0" encoding="utf-8"?>
<a:theme xmlns:a="http://schemas.openxmlformats.org/drawingml/2006/main" name="45_Thème Office">
  <a:themeElements>
    <a:clrScheme name="Bureau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ureau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47.xml><?xml version="1.0" encoding="utf-8"?>
<a:theme xmlns:a="http://schemas.openxmlformats.org/drawingml/2006/main" name="46_Thème Office">
  <a:themeElements>
    <a:clrScheme name="Bureau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ureau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48.xml><?xml version="1.0" encoding="utf-8"?>
<a:theme xmlns:a="http://schemas.openxmlformats.org/drawingml/2006/main" name="47_Thème Office">
  <a:themeElements>
    <a:clrScheme name="Bureau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ureau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49.xml><?xml version="1.0" encoding="utf-8"?>
<a:theme xmlns:a="http://schemas.openxmlformats.org/drawingml/2006/main" name="48_Thème Office">
  <a:themeElements>
    <a:clrScheme name="Bureau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ureau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5.xml><?xml version="1.0" encoding="utf-8"?>
<a:theme xmlns:a="http://schemas.openxmlformats.org/drawingml/2006/main" name="4_Thème Office">
  <a:themeElements>
    <a:clrScheme name="Bureau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ureau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50.xml><?xml version="1.0" encoding="utf-8"?>
<a:theme xmlns:a="http://schemas.openxmlformats.org/drawingml/2006/main" name="49_Thème Office">
  <a:themeElements>
    <a:clrScheme name="Bureau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ureau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51.xml><?xml version="1.0" encoding="utf-8"?>
<a:theme xmlns:a="http://schemas.openxmlformats.org/drawingml/2006/main" name="50_Thème Office">
  <a:themeElements>
    <a:clrScheme name="Bureau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ureau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52.xml><?xml version="1.0" encoding="utf-8"?>
<a:theme xmlns:a="http://schemas.openxmlformats.org/drawingml/2006/main" name="Thème Office">
  <a:themeElements>
    <a:clrScheme name="Bureau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ureau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6.xml><?xml version="1.0" encoding="utf-8"?>
<a:theme xmlns:a="http://schemas.openxmlformats.org/drawingml/2006/main" name="5_Thème Office">
  <a:themeElements>
    <a:clrScheme name="Bureau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ureau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7.xml><?xml version="1.0" encoding="utf-8"?>
<a:theme xmlns:a="http://schemas.openxmlformats.org/drawingml/2006/main" name="6_Thème Office">
  <a:themeElements>
    <a:clrScheme name="Bureau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ureau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8.xml><?xml version="1.0" encoding="utf-8"?>
<a:theme xmlns:a="http://schemas.openxmlformats.org/drawingml/2006/main" name="7_Thème Office">
  <a:themeElements>
    <a:clrScheme name="Bureau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ureau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9.xml><?xml version="1.0" encoding="utf-8"?>
<a:theme xmlns:a="http://schemas.openxmlformats.org/drawingml/2006/main" name="9_Thème Office">
  <a:themeElements>
    <a:clrScheme name="Bureau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ureau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109966</TotalTime>
  <Words>2006</Words>
  <Application>Microsoft Office PowerPoint</Application>
  <PresentationFormat>Personnalisé</PresentationFormat>
  <Paragraphs>1392</Paragraphs>
  <Slides>189</Slides>
  <Notes>1</Notes>
  <HiddenSlides>0</HiddenSlides>
  <MMClips>0</MMClips>
  <ScaleCrop>false</ScaleCrop>
  <HeadingPairs>
    <vt:vector size="8" baseType="variant">
      <vt:variant>
        <vt:lpstr>Polices utilisées</vt:lpstr>
      </vt:variant>
      <vt:variant>
        <vt:i4>5</vt:i4>
      </vt:variant>
      <vt:variant>
        <vt:lpstr>Thème</vt:lpstr>
      </vt:variant>
      <vt:variant>
        <vt:i4>51</vt:i4>
      </vt:variant>
      <vt:variant>
        <vt:lpstr>Serveurs OLE incorporés</vt:lpstr>
      </vt:variant>
      <vt:variant>
        <vt:i4>1</vt:i4>
      </vt:variant>
      <vt:variant>
        <vt:lpstr>Titres des diapositives</vt:lpstr>
      </vt:variant>
      <vt:variant>
        <vt:i4>189</vt:i4>
      </vt:variant>
    </vt:vector>
  </HeadingPairs>
  <TitlesOfParts>
    <vt:vector size="246" baseType="lpstr">
      <vt:lpstr>ＭＳ Ｐゴシック</vt:lpstr>
      <vt:lpstr>Arial</vt:lpstr>
      <vt:lpstr>Calibri</vt:lpstr>
      <vt:lpstr>Helvetica</vt:lpstr>
      <vt:lpstr>Times New Roman</vt:lpstr>
      <vt:lpstr>Thème Office</vt:lpstr>
      <vt:lpstr>1_Thème Office</vt:lpstr>
      <vt:lpstr>2_Thème Office</vt:lpstr>
      <vt:lpstr>3_Thème Office</vt:lpstr>
      <vt:lpstr>4_Thème Office</vt:lpstr>
      <vt:lpstr>5_Thème Office</vt:lpstr>
      <vt:lpstr>6_Thème Office</vt:lpstr>
      <vt:lpstr>7_Thème Office</vt:lpstr>
      <vt:lpstr>9_Thème Office</vt:lpstr>
      <vt:lpstr>10_Thème Office</vt:lpstr>
      <vt:lpstr>8_Thème Office</vt:lpstr>
      <vt:lpstr>11_Thème Office</vt:lpstr>
      <vt:lpstr>12_Thème Office</vt:lpstr>
      <vt:lpstr>13_Thème Office</vt:lpstr>
      <vt:lpstr>14_Thème Office</vt:lpstr>
      <vt:lpstr>15_Thème Office</vt:lpstr>
      <vt:lpstr>16_Thème Office</vt:lpstr>
      <vt:lpstr>17_Thème Office</vt:lpstr>
      <vt:lpstr>18_Thème Office</vt:lpstr>
      <vt:lpstr>19_Thème Office</vt:lpstr>
      <vt:lpstr>20_Thème Office</vt:lpstr>
      <vt:lpstr>21_Thème Office</vt:lpstr>
      <vt:lpstr>22_Thème Office</vt:lpstr>
      <vt:lpstr>23_Thème Office</vt:lpstr>
      <vt:lpstr>24_Thème Office</vt:lpstr>
      <vt:lpstr>25_Thème Office</vt:lpstr>
      <vt:lpstr>26_Thème Office</vt:lpstr>
      <vt:lpstr>27_Thème Office</vt:lpstr>
      <vt:lpstr>28_Thème Office</vt:lpstr>
      <vt:lpstr>29_Thème Office</vt:lpstr>
      <vt:lpstr>30_Thème Office</vt:lpstr>
      <vt:lpstr>31_Thème Office</vt:lpstr>
      <vt:lpstr>32_Thème Office</vt:lpstr>
      <vt:lpstr>33_Thème Office</vt:lpstr>
      <vt:lpstr>34_Thème Office</vt:lpstr>
      <vt:lpstr>35_Thème Office</vt:lpstr>
      <vt:lpstr>36_Thème Office</vt:lpstr>
      <vt:lpstr>37_Thème Office</vt:lpstr>
      <vt:lpstr>38_Thème Office</vt:lpstr>
      <vt:lpstr>39_Thème Office</vt:lpstr>
      <vt:lpstr>40_Thème Office</vt:lpstr>
      <vt:lpstr>41_Thème Office</vt:lpstr>
      <vt:lpstr>42_Thème Office</vt:lpstr>
      <vt:lpstr>43_Thème Office</vt:lpstr>
      <vt:lpstr>44_Thème Office</vt:lpstr>
      <vt:lpstr>45_Thème Office</vt:lpstr>
      <vt:lpstr>46_Thème Office</vt:lpstr>
      <vt:lpstr>47_Thème Office</vt:lpstr>
      <vt:lpstr>48_Thème Office</vt:lpstr>
      <vt:lpstr>49_Thème Office</vt:lpstr>
      <vt:lpstr>50_Thème Office</vt:lpstr>
      <vt:lpstr>Photo Editor Photo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PLC</dc:creator>
  <cp:lastModifiedBy>utilisateur</cp:lastModifiedBy>
  <cp:revision>411</cp:revision>
  <dcterms:created xsi:type="dcterms:W3CDTF">2015-05-05T20:15:27Z</dcterms:created>
  <dcterms:modified xsi:type="dcterms:W3CDTF">2019-05-09T09:14:39Z</dcterms:modified>
</cp:coreProperties>
</file>